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6"/>
  </p:notesMasterIdLst>
  <p:sldIdLst>
    <p:sldId id="256" r:id="rId2"/>
    <p:sldId id="258" r:id="rId3"/>
    <p:sldId id="261" r:id="rId4"/>
    <p:sldId id="297" r:id="rId5"/>
    <p:sldId id="313" r:id="rId6"/>
    <p:sldId id="314" r:id="rId7"/>
    <p:sldId id="315" r:id="rId8"/>
    <p:sldId id="316" r:id="rId9"/>
    <p:sldId id="308" r:id="rId10"/>
    <p:sldId id="309" r:id="rId11"/>
    <p:sldId id="299" r:id="rId12"/>
    <p:sldId id="312" r:id="rId13"/>
    <p:sldId id="278" r:id="rId14"/>
    <p:sldId id="300" r:id="rId15"/>
  </p:sldIdLst>
  <p:sldSz cx="9144000" cy="5143500" type="screen16x9"/>
  <p:notesSz cx="6858000" cy="9144000"/>
  <p:embeddedFontLst>
    <p:embeddedFont>
      <p:font typeface="Algerian" panose="04020705040A02060702" pitchFamily="82" charset="0"/>
      <p:regular r:id="rId17"/>
    </p:embeddedFont>
    <p:embeddedFont>
      <p:font typeface="Lora" pitchFamily="2" charset="0"/>
      <p:regular r:id="rId18"/>
      <p:bold r:id="rId19"/>
      <p:italic r:id="rId20"/>
      <p:boldItalic r:id="rId21"/>
    </p:embeddedFont>
    <p:embeddedFont>
      <p:font typeface="Open Sans" panose="020B0606030504020204" pitchFamily="34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A6D124-79AA-44E6-8EA1-16977EF71D30}">
  <a:tblStyle styleId="{DFA6D124-79AA-44E6-8EA1-16977EF71D3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758665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2" name="Google Shape;625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3" name="Google Shape;625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98537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6" name="Google Shape;15926;g10b73d7d4a1_0_5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7" name="Google Shape;15927;g10b73d7d4a1_0_5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7920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25">
          <a:extLst>
            <a:ext uri="{FF2B5EF4-FFF2-40B4-BE49-F238E27FC236}">
              <a16:creationId xmlns:a16="http://schemas.microsoft.com/office/drawing/2014/main" id="{E9B94DB0-2551-83C9-9E97-488C7D40F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26" name="Google Shape;15926;g10b73d7d4a1_0_5742:notes">
            <a:extLst>
              <a:ext uri="{FF2B5EF4-FFF2-40B4-BE49-F238E27FC236}">
                <a16:creationId xmlns:a16="http://schemas.microsoft.com/office/drawing/2014/main" id="{1565CBF5-7A2F-A152-10EB-97ECD33E7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7" name="Google Shape;15927;g10b73d7d4a1_0_5742:notes">
            <a:extLst>
              <a:ext uri="{FF2B5EF4-FFF2-40B4-BE49-F238E27FC236}">
                <a16:creationId xmlns:a16="http://schemas.microsoft.com/office/drawing/2014/main" id="{7C9757C6-0208-EA8E-8122-517921B6B1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12727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4" name="Google Shape;6394;g10a1d9154a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5" name="Google Shape;6395;g10a1d9154a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63389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5" name="Google Shape;8395;g10a1d9154ae_0_1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6" name="Google Shape;8396;g10a1d9154ae_0_1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0067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4">
          <a:extLst>
            <a:ext uri="{FF2B5EF4-FFF2-40B4-BE49-F238E27FC236}">
              <a16:creationId xmlns:a16="http://schemas.microsoft.com/office/drawing/2014/main" id="{CCD911E6-F414-8131-6C77-C850F1661E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5" name="Google Shape;8395;g10a1d9154ae_0_118:notes">
            <a:extLst>
              <a:ext uri="{FF2B5EF4-FFF2-40B4-BE49-F238E27FC236}">
                <a16:creationId xmlns:a16="http://schemas.microsoft.com/office/drawing/2014/main" id="{79672D32-4C4E-989A-3822-241FAE1191D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6" name="Google Shape;8396;g10a1d9154ae_0_118:notes">
            <a:extLst>
              <a:ext uri="{FF2B5EF4-FFF2-40B4-BE49-F238E27FC236}">
                <a16:creationId xmlns:a16="http://schemas.microsoft.com/office/drawing/2014/main" id="{74A3004C-B3F5-B727-A212-53DCDA312D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95334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4">
          <a:extLst>
            <a:ext uri="{FF2B5EF4-FFF2-40B4-BE49-F238E27FC236}">
              <a16:creationId xmlns:a16="http://schemas.microsoft.com/office/drawing/2014/main" id="{C6209ACB-C2C7-D290-83AF-BFA192F3E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5" name="Google Shape;8395;g10a1d9154ae_0_118:notes">
            <a:extLst>
              <a:ext uri="{FF2B5EF4-FFF2-40B4-BE49-F238E27FC236}">
                <a16:creationId xmlns:a16="http://schemas.microsoft.com/office/drawing/2014/main" id="{05563F02-B9FC-0FA7-F53E-8425F7EBEB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6" name="Google Shape;8396;g10a1d9154ae_0_118:notes">
            <a:extLst>
              <a:ext uri="{FF2B5EF4-FFF2-40B4-BE49-F238E27FC236}">
                <a16:creationId xmlns:a16="http://schemas.microsoft.com/office/drawing/2014/main" id="{DFFA0DFB-7D7C-CD74-74B8-3D610A0E3C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32651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4">
          <a:extLst>
            <a:ext uri="{FF2B5EF4-FFF2-40B4-BE49-F238E27FC236}">
              <a16:creationId xmlns:a16="http://schemas.microsoft.com/office/drawing/2014/main" id="{836DCCE5-D024-B07E-A99E-881299C25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5" name="Google Shape;8395;g10a1d9154ae_0_118:notes">
            <a:extLst>
              <a:ext uri="{FF2B5EF4-FFF2-40B4-BE49-F238E27FC236}">
                <a16:creationId xmlns:a16="http://schemas.microsoft.com/office/drawing/2014/main" id="{95201346-FD29-9384-2C58-FA2CBBC775E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6" name="Google Shape;8396;g10a1d9154ae_0_118:notes">
            <a:extLst>
              <a:ext uri="{FF2B5EF4-FFF2-40B4-BE49-F238E27FC236}">
                <a16:creationId xmlns:a16="http://schemas.microsoft.com/office/drawing/2014/main" id="{220F7DF1-013C-9461-7E2E-E68D56FA043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30213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4">
          <a:extLst>
            <a:ext uri="{FF2B5EF4-FFF2-40B4-BE49-F238E27FC236}">
              <a16:creationId xmlns:a16="http://schemas.microsoft.com/office/drawing/2014/main" id="{1C540F02-F793-1495-8B76-00EDCA0BC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5" name="Google Shape;8395;g10a1d9154ae_0_118:notes">
            <a:extLst>
              <a:ext uri="{FF2B5EF4-FFF2-40B4-BE49-F238E27FC236}">
                <a16:creationId xmlns:a16="http://schemas.microsoft.com/office/drawing/2014/main" id="{89CD67D8-7ED8-0008-0EA2-102E956EE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6" name="Google Shape;8396;g10a1d9154ae_0_118:notes">
            <a:extLst>
              <a:ext uri="{FF2B5EF4-FFF2-40B4-BE49-F238E27FC236}">
                <a16:creationId xmlns:a16="http://schemas.microsoft.com/office/drawing/2014/main" id="{25D18331-9CF3-F83A-5ACD-4196C4000E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885671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4">
          <a:extLst>
            <a:ext uri="{FF2B5EF4-FFF2-40B4-BE49-F238E27FC236}">
              <a16:creationId xmlns:a16="http://schemas.microsoft.com/office/drawing/2014/main" id="{6937FFFC-A0F8-6E60-9A87-2AA787203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5" name="Google Shape;8395;g10a1d9154ae_0_118:notes">
            <a:extLst>
              <a:ext uri="{FF2B5EF4-FFF2-40B4-BE49-F238E27FC236}">
                <a16:creationId xmlns:a16="http://schemas.microsoft.com/office/drawing/2014/main" id="{1052A37F-3685-8709-FC16-1A02AC1E114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6" name="Google Shape;8396;g10a1d9154ae_0_118:notes">
            <a:extLst>
              <a:ext uri="{FF2B5EF4-FFF2-40B4-BE49-F238E27FC236}">
                <a16:creationId xmlns:a16="http://schemas.microsoft.com/office/drawing/2014/main" id="{9E2C2654-C1AC-D38C-3555-249368D93EF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76902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4">
          <a:extLst>
            <a:ext uri="{FF2B5EF4-FFF2-40B4-BE49-F238E27FC236}">
              <a16:creationId xmlns:a16="http://schemas.microsoft.com/office/drawing/2014/main" id="{C3527228-BEF9-3A26-F91B-DCD0DFD27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5" name="Google Shape;8395;g10a1d9154ae_0_118:notes">
            <a:extLst>
              <a:ext uri="{FF2B5EF4-FFF2-40B4-BE49-F238E27FC236}">
                <a16:creationId xmlns:a16="http://schemas.microsoft.com/office/drawing/2014/main" id="{808A53B7-11E5-7581-417E-64EB799591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96" name="Google Shape;8396;g10a1d9154ae_0_118:notes">
            <a:extLst>
              <a:ext uri="{FF2B5EF4-FFF2-40B4-BE49-F238E27FC236}">
                <a16:creationId xmlns:a16="http://schemas.microsoft.com/office/drawing/2014/main" id="{DF1D3E9F-70CE-1977-95DC-8C3F14B0D5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09930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69800" y="1002650"/>
            <a:ext cx="5804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475" y="3447525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None/>
              <a:defRPr sz="1400">
                <a:solidFill>
                  <a:schemeClr val="dk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054354" y="489509"/>
            <a:ext cx="3739286" cy="6238130"/>
            <a:chOff x="6054354" y="489509"/>
            <a:chExt cx="3739286" cy="6238130"/>
          </a:xfrm>
        </p:grpSpPr>
        <p:grpSp>
          <p:nvGrpSpPr>
            <p:cNvPr id="12" name="Google Shape;12;p2"/>
            <p:cNvGrpSpPr/>
            <p:nvPr/>
          </p:nvGrpSpPr>
          <p:grpSpPr>
            <a:xfrm>
              <a:off x="6054354" y="489509"/>
              <a:ext cx="3739286" cy="6238130"/>
              <a:chOff x="6054354" y="489509"/>
              <a:chExt cx="3739286" cy="623813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8132376" y="4618417"/>
                <a:ext cx="1309867" cy="1325356"/>
                <a:chOff x="1159300" y="-165806"/>
                <a:chExt cx="877163" cy="887654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1159300" y="-165806"/>
                  <a:ext cx="877163" cy="8876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835" h="26144" extrusionOk="0">
                      <a:moveTo>
                        <a:pt x="4541" y="4129"/>
                      </a:moveTo>
                      <a:lnTo>
                        <a:pt x="4094" y="5505"/>
                      </a:lnTo>
                      <a:lnTo>
                        <a:pt x="4060" y="5264"/>
                      </a:lnTo>
                      <a:lnTo>
                        <a:pt x="4025" y="5058"/>
                      </a:lnTo>
                      <a:lnTo>
                        <a:pt x="4025" y="4886"/>
                      </a:lnTo>
                      <a:lnTo>
                        <a:pt x="4060" y="4714"/>
                      </a:lnTo>
                      <a:lnTo>
                        <a:pt x="4129" y="4542"/>
                      </a:lnTo>
                      <a:lnTo>
                        <a:pt x="4232" y="4404"/>
                      </a:lnTo>
                      <a:lnTo>
                        <a:pt x="4369" y="4266"/>
                      </a:lnTo>
                      <a:lnTo>
                        <a:pt x="4541" y="4129"/>
                      </a:lnTo>
                      <a:close/>
                      <a:moveTo>
                        <a:pt x="17888" y="24630"/>
                      </a:moveTo>
                      <a:lnTo>
                        <a:pt x="17991" y="24665"/>
                      </a:lnTo>
                      <a:lnTo>
                        <a:pt x="18335" y="24768"/>
                      </a:lnTo>
                      <a:lnTo>
                        <a:pt x="17511" y="24863"/>
                      </a:lnTo>
                      <a:lnTo>
                        <a:pt x="17511" y="24863"/>
                      </a:lnTo>
                      <a:lnTo>
                        <a:pt x="17647" y="24699"/>
                      </a:lnTo>
                      <a:lnTo>
                        <a:pt x="17716" y="24665"/>
                      </a:lnTo>
                      <a:lnTo>
                        <a:pt x="17785" y="24630"/>
                      </a:lnTo>
                      <a:close/>
                      <a:moveTo>
                        <a:pt x="13329" y="25039"/>
                      </a:moveTo>
                      <a:lnTo>
                        <a:pt x="13313" y="25043"/>
                      </a:lnTo>
                      <a:lnTo>
                        <a:pt x="13313" y="25078"/>
                      </a:lnTo>
                      <a:lnTo>
                        <a:pt x="13329" y="25039"/>
                      </a:lnTo>
                      <a:close/>
                      <a:moveTo>
                        <a:pt x="2959" y="5918"/>
                      </a:moveTo>
                      <a:lnTo>
                        <a:pt x="3028" y="6090"/>
                      </a:lnTo>
                      <a:lnTo>
                        <a:pt x="3062" y="6262"/>
                      </a:lnTo>
                      <a:lnTo>
                        <a:pt x="3028" y="6399"/>
                      </a:lnTo>
                      <a:lnTo>
                        <a:pt x="2890" y="6502"/>
                      </a:lnTo>
                      <a:lnTo>
                        <a:pt x="2753" y="6640"/>
                      </a:lnTo>
                      <a:lnTo>
                        <a:pt x="2684" y="6777"/>
                      </a:lnTo>
                      <a:lnTo>
                        <a:pt x="2684" y="6915"/>
                      </a:lnTo>
                      <a:lnTo>
                        <a:pt x="2684" y="7087"/>
                      </a:lnTo>
                      <a:lnTo>
                        <a:pt x="2684" y="7328"/>
                      </a:lnTo>
                      <a:lnTo>
                        <a:pt x="2649" y="7534"/>
                      </a:lnTo>
                      <a:lnTo>
                        <a:pt x="2546" y="8222"/>
                      </a:lnTo>
                      <a:lnTo>
                        <a:pt x="2409" y="8876"/>
                      </a:lnTo>
                      <a:lnTo>
                        <a:pt x="2374" y="8979"/>
                      </a:lnTo>
                      <a:lnTo>
                        <a:pt x="2305" y="9082"/>
                      </a:lnTo>
                      <a:lnTo>
                        <a:pt x="2237" y="9151"/>
                      </a:lnTo>
                      <a:lnTo>
                        <a:pt x="2133" y="9185"/>
                      </a:lnTo>
                      <a:lnTo>
                        <a:pt x="2099" y="9220"/>
                      </a:lnTo>
                      <a:lnTo>
                        <a:pt x="2065" y="9254"/>
                      </a:lnTo>
                      <a:lnTo>
                        <a:pt x="2271" y="9529"/>
                      </a:lnTo>
                      <a:lnTo>
                        <a:pt x="1961" y="10458"/>
                      </a:lnTo>
                      <a:lnTo>
                        <a:pt x="1789" y="10458"/>
                      </a:lnTo>
                      <a:lnTo>
                        <a:pt x="1583" y="10493"/>
                      </a:lnTo>
                      <a:lnTo>
                        <a:pt x="1549" y="10527"/>
                      </a:lnTo>
                      <a:lnTo>
                        <a:pt x="1514" y="10596"/>
                      </a:lnTo>
                      <a:lnTo>
                        <a:pt x="1514" y="10699"/>
                      </a:lnTo>
                      <a:lnTo>
                        <a:pt x="1549" y="10768"/>
                      </a:lnTo>
                      <a:lnTo>
                        <a:pt x="1583" y="10802"/>
                      </a:lnTo>
                      <a:lnTo>
                        <a:pt x="1721" y="10802"/>
                      </a:lnTo>
                      <a:lnTo>
                        <a:pt x="1824" y="10837"/>
                      </a:lnTo>
                      <a:lnTo>
                        <a:pt x="1893" y="10871"/>
                      </a:lnTo>
                      <a:lnTo>
                        <a:pt x="1927" y="10905"/>
                      </a:lnTo>
                      <a:lnTo>
                        <a:pt x="2030" y="11043"/>
                      </a:lnTo>
                      <a:lnTo>
                        <a:pt x="2099" y="11181"/>
                      </a:lnTo>
                      <a:lnTo>
                        <a:pt x="2168" y="11215"/>
                      </a:lnTo>
                      <a:lnTo>
                        <a:pt x="2237" y="11249"/>
                      </a:lnTo>
                      <a:lnTo>
                        <a:pt x="2374" y="11284"/>
                      </a:lnTo>
                      <a:lnTo>
                        <a:pt x="2409" y="11490"/>
                      </a:lnTo>
                      <a:lnTo>
                        <a:pt x="2374" y="11697"/>
                      </a:lnTo>
                      <a:lnTo>
                        <a:pt x="2340" y="12006"/>
                      </a:lnTo>
                      <a:lnTo>
                        <a:pt x="2305" y="12316"/>
                      </a:lnTo>
                      <a:lnTo>
                        <a:pt x="2305" y="12900"/>
                      </a:lnTo>
                      <a:lnTo>
                        <a:pt x="2340" y="13520"/>
                      </a:lnTo>
                      <a:lnTo>
                        <a:pt x="2443" y="14104"/>
                      </a:lnTo>
                      <a:lnTo>
                        <a:pt x="2581" y="14689"/>
                      </a:lnTo>
                      <a:lnTo>
                        <a:pt x="2753" y="15274"/>
                      </a:lnTo>
                      <a:lnTo>
                        <a:pt x="3062" y="16409"/>
                      </a:lnTo>
                      <a:lnTo>
                        <a:pt x="3097" y="16547"/>
                      </a:lnTo>
                      <a:lnTo>
                        <a:pt x="3681" y="17475"/>
                      </a:lnTo>
                      <a:lnTo>
                        <a:pt x="4232" y="18370"/>
                      </a:lnTo>
                      <a:lnTo>
                        <a:pt x="4473" y="18748"/>
                      </a:lnTo>
                      <a:lnTo>
                        <a:pt x="4748" y="19092"/>
                      </a:lnTo>
                      <a:lnTo>
                        <a:pt x="5023" y="19436"/>
                      </a:lnTo>
                      <a:lnTo>
                        <a:pt x="5264" y="19780"/>
                      </a:lnTo>
                      <a:lnTo>
                        <a:pt x="5436" y="20055"/>
                      </a:lnTo>
                      <a:lnTo>
                        <a:pt x="5642" y="20296"/>
                      </a:lnTo>
                      <a:lnTo>
                        <a:pt x="5883" y="20503"/>
                      </a:lnTo>
                      <a:lnTo>
                        <a:pt x="6124" y="20709"/>
                      </a:lnTo>
                      <a:lnTo>
                        <a:pt x="6915" y="21363"/>
                      </a:lnTo>
                      <a:lnTo>
                        <a:pt x="7706" y="22050"/>
                      </a:lnTo>
                      <a:lnTo>
                        <a:pt x="7912" y="22222"/>
                      </a:lnTo>
                      <a:lnTo>
                        <a:pt x="8119" y="22394"/>
                      </a:lnTo>
                      <a:lnTo>
                        <a:pt x="9082" y="23048"/>
                      </a:lnTo>
                      <a:lnTo>
                        <a:pt x="9598" y="23358"/>
                      </a:lnTo>
                      <a:lnTo>
                        <a:pt x="9873" y="23461"/>
                      </a:lnTo>
                      <a:lnTo>
                        <a:pt x="10148" y="23564"/>
                      </a:lnTo>
                      <a:lnTo>
                        <a:pt x="10251" y="23598"/>
                      </a:lnTo>
                      <a:lnTo>
                        <a:pt x="10355" y="23702"/>
                      </a:lnTo>
                      <a:lnTo>
                        <a:pt x="10320" y="23770"/>
                      </a:lnTo>
                      <a:lnTo>
                        <a:pt x="9908" y="23736"/>
                      </a:lnTo>
                      <a:lnTo>
                        <a:pt x="9942" y="24046"/>
                      </a:lnTo>
                      <a:lnTo>
                        <a:pt x="10251" y="24080"/>
                      </a:lnTo>
                      <a:lnTo>
                        <a:pt x="10492" y="24149"/>
                      </a:lnTo>
                      <a:lnTo>
                        <a:pt x="10561" y="24183"/>
                      </a:lnTo>
                      <a:lnTo>
                        <a:pt x="10595" y="24252"/>
                      </a:lnTo>
                      <a:lnTo>
                        <a:pt x="10630" y="24321"/>
                      </a:lnTo>
                      <a:lnTo>
                        <a:pt x="10630" y="24390"/>
                      </a:lnTo>
                      <a:lnTo>
                        <a:pt x="10320" y="24527"/>
                      </a:lnTo>
                      <a:lnTo>
                        <a:pt x="10355" y="25009"/>
                      </a:lnTo>
                      <a:lnTo>
                        <a:pt x="10458" y="25009"/>
                      </a:lnTo>
                      <a:lnTo>
                        <a:pt x="10595" y="24906"/>
                      </a:lnTo>
                      <a:lnTo>
                        <a:pt x="10733" y="24802"/>
                      </a:lnTo>
                      <a:lnTo>
                        <a:pt x="10974" y="24596"/>
                      </a:lnTo>
                      <a:lnTo>
                        <a:pt x="11111" y="24493"/>
                      </a:lnTo>
                      <a:lnTo>
                        <a:pt x="11249" y="24424"/>
                      </a:lnTo>
                      <a:lnTo>
                        <a:pt x="11421" y="24390"/>
                      </a:lnTo>
                      <a:lnTo>
                        <a:pt x="11662" y="24390"/>
                      </a:lnTo>
                      <a:lnTo>
                        <a:pt x="11696" y="24355"/>
                      </a:lnTo>
                      <a:lnTo>
                        <a:pt x="11765" y="24286"/>
                      </a:lnTo>
                      <a:lnTo>
                        <a:pt x="11731" y="24149"/>
                      </a:lnTo>
                      <a:lnTo>
                        <a:pt x="11662" y="24011"/>
                      </a:lnTo>
                      <a:lnTo>
                        <a:pt x="11559" y="24011"/>
                      </a:lnTo>
                      <a:lnTo>
                        <a:pt x="11490" y="24046"/>
                      </a:lnTo>
                      <a:lnTo>
                        <a:pt x="11352" y="24080"/>
                      </a:lnTo>
                      <a:lnTo>
                        <a:pt x="11215" y="24114"/>
                      </a:lnTo>
                      <a:lnTo>
                        <a:pt x="11111" y="24080"/>
                      </a:lnTo>
                      <a:lnTo>
                        <a:pt x="11008" y="24011"/>
                      </a:lnTo>
                      <a:lnTo>
                        <a:pt x="10974" y="23908"/>
                      </a:lnTo>
                      <a:lnTo>
                        <a:pt x="11008" y="23805"/>
                      </a:lnTo>
                      <a:lnTo>
                        <a:pt x="11111" y="23702"/>
                      </a:lnTo>
                      <a:lnTo>
                        <a:pt x="11249" y="23667"/>
                      </a:lnTo>
                      <a:lnTo>
                        <a:pt x="11387" y="23702"/>
                      </a:lnTo>
                      <a:lnTo>
                        <a:pt x="11490" y="23736"/>
                      </a:lnTo>
                      <a:lnTo>
                        <a:pt x="13588" y="24252"/>
                      </a:lnTo>
                      <a:lnTo>
                        <a:pt x="14311" y="24493"/>
                      </a:lnTo>
                      <a:lnTo>
                        <a:pt x="14242" y="24630"/>
                      </a:lnTo>
                      <a:lnTo>
                        <a:pt x="14139" y="24699"/>
                      </a:lnTo>
                      <a:lnTo>
                        <a:pt x="14035" y="24734"/>
                      </a:lnTo>
                      <a:lnTo>
                        <a:pt x="13932" y="24734"/>
                      </a:lnTo>
                      <a:lnTo>
                        <a:pt x="13691" y="24699"/>
                      </a:lnTo>
                      <a:lnTo>
                        <a:pt x="13588" y="24699"/>
                      </a:lnTo>
                      <a:lnTo>
                        <a:pt x="13451" y="24734"/>
                      </a:lnTo>
                      <a:lnTo>
                        <a:pt x="13329" y="25039"/>
                      </a:lnTo>
                      <a:lnTo>
                        <a:pt x="13554" y="24974"/>
                      </a:lnTo>
                      <a:lnTo>
                        <a:pt x="13795" y="24940"/>
                      </a:lnTo>
                      <a:lnTo>
                        <a:pt x="15205" y="24940"/>
                      </a:lnTo>
                      <a:lnTo>
                        <a:pt x="15239" y="24906"/>
                      </a:lnTo>
                      <a:lnTo>
                        <a:pt x="15308" y="24802"/>
                      </a:lnTo>
                      <a:lnTo>
                        <a:pt x="14964" y="24665"/>
                      </a:lnTo>
                      <a:lnTo>
                        <a:pt x="15136" y="24630"/>
                      </a:lnTo>
                      <a:lnTo>
                        <a:pt x="15274" y="24596"/>
                      </a:lnTo>
                      <a:lnTo>
                        <a:pt x="15411" y="24630"/>
                      </a:lnTo>
                      <a:lnTo>
                        <a:pt x="15618" y="24665"/>
                      </a:lnTo>
                      <a:lnTo>
                        <a:pt x="15721" y="25043"/>
                      </a:lnTo>
                      <a:lnTo>
                        <a:pt x="16168" y="24699"/>
                      </a:lnTo>
                      <a:lnTo>
                        <a:pt x="16340" y="25078"/>
                      </a:lnTo>
                      <a:lnTo>
                        <a:pt x="16478" y="25043"/>
                      </a:lnTo>
                      <a:lnTo>
                        <a:pt x="16546" y="24974"/>
                      </a:lnTo>
                      <a:lnTo>
                        <a:pt x="16684" y="24768"/>
                      </a:lnTo>
                      <a:lnTo>
                        <a:pt x="16753" y="24699"/>
                      </a:lnTo>
                      <a:lnTo>
                        <a:pt x="16856" y="24699"/>
                      </a:lnTo>
                      <a:lnTo>
                        <a:pt x="16925" y="24734"/>
                      </a:lnTo>
                      <a:lnTo>
                        <a:pt x="17166" y="24871"/>
                      </a:lnTo>
                      <a:lnTo>
                        <a:pt x="17234" y="24871"/>
                      </a:lnTo>
                      <a:lnTo>
                        <a:pt x="17303" y="24906"/>
                      </a:lnTo>
                      <a:lnTo>
                        <a:pt x="17395" y="24906"/>
                      </a:lnTo>
                      <a:lnTo>
                        <a:pt x="17166" y="25078"/>
                      </a:lnTo>
                      <a:lnTo>
                        <a:pt x="16994" y="25181"/>
                      </a:lnTo>
                      <a:lnTo>
                        <a:pt x="16856" y="25250"/>
                      </a:lnTo>
                      <a:lnTo>
                        <a:pt x="16512" y="25353"/>
                      </a:lnTo>
                      <a:lnTo>
                        <a:pt x="16168" y="25456"/>
                      </a:lnTo>
                      <a:lnTo>
                        <a:pt x="15480" y="25559"/>
                      </a:lnTo>
                      <a:lnTo>
                        <a:pt x="14104" y="25731"/>
                      </a:lnTo>
                      <a:lnTo>
                        <a:pt x="13760" y="25318"/>
                      </a:lnTo>
                      <a:lnTo>
                        <a:pt x="13210" y="25834"/>
                      </a:lnTo>
                      <a:lnTo>
                        <a:pt x="12178" y="25834"/>
                      </a:lnTo>
                      <a:lnTo>
                        <a:pt x="11146" y="25731"/>
                      </a:lnTo>
                      <a:lnTo>
                        <a:pt x="10114" y="25559"/>
                      </a:lnTo>
                      <a:lnTo>
                        <a:pt x="9116" y="25353"/>
                      </a:lnTo>
                      <a:lnTo>
                        <a:pt x="8600" y="25181"/>
                      </a:lnTo>
                      <a:lnTo>
                        <a:pt x="8119" y="25009"/>
                      </a:lnTo>
                      <a:lnTo>
                        <a:pt x="7637" y="24837"/>
                      </a:lnTo>
                      <a:lnTo>
                        <a:pt x="7156" y="24630"/>
                      </a:lnTo>
                      <a:lnTo>
                        <a:pt x="6708" y="24390"/>
                      </a:lnTo>
                      <a:lnTo>
                        <a:pt x="6261" y="24114"/>
                      </a:lnTo>
                      <a:lnTo>
                        <a:pt x="5848" y="23805"/>
                      </a:lnTo>
                      <a:lnTo>
                        <a:pt x="5436" y="23461"/>
                      </a:lnTo>
                      <a:lnTo>
                        <a:pt x="5023" y="23117"/>
                      </a:lnTo>
                      <a:lnTo>
                        <a:pt x="4610" y="22807"/>
                      </a:lnTo>
                      <a:lnTo>
                        <a:pt x="4197" y="22532"/>
                      </a:lnTo>
                      <a:lnTo>
                        <a:pt x="3716" y="22257"/>
                      </a:lnTo>
                      <a:lnTo>
                        <a:pt x="3441" y="22119"/>
                      </a:lnTo>
                      <a:lnTo>
                        <a:pt x="3234" y="21913"/>
                      </a:lnTo>
                      <a:lnTo>
                        <a:pt x="3062" y="21638"/>
                      </a:lnTo>
                      <a:lnTo>
                        <a:pt x="2925" y="21328"/>
                      </a:lnTo>
                      <a:lnTo>
                        <a:pt x="2684" y="20537"/>
                      </a:lnTo>
                      <a:lnTo>
                        <a:pt x="2409" y="19780"/>
                      </a:lnTo>
                      <a:lnTo>
                        <a:pt x="2065" y="19023"/>
                      </a:lnTo>
                      <a:lnTo>
                        <a:pt x="1721" y="18267"/>
                      </a:lnTo>
                      <a:lnTo>
                        <a:pt x="1445" y="17647"/>
                      </a:lnTo>
                      <a:lnTo>
                        <a:pt x="1170" y="16994"/>
                      </a:lnTo>
                      <a:lnTo>
                        <a:pt x="964" y="16340"/>
                      </a:lnTo>
                      <a:lnTo>
                        <a:pt x="826" y="15687"/>
                      </a:lnTo>
                      <a:lnTo>
                        <a:pt x="689" y="14999"/>
                      </a:lnTo>
                      <a:lnTo>
                        <a:pt x="585" y="14345"/>
                      </a:lnTo>
                      <a:lnTo>
                        <a:pt x="482" y="13657"/>
                      </a:lnTo>
                      <a:lnTo>
                        <a:pt x="448" y="12969"/>
                      </a:lnTo>
                      <a:lnTo>
                        <a:pt x="448" y="12625"/>
                      </a:lnTo>
                      <a:lnTo>
                        <a:pt x="448" y="12316"/>
                      </a:lnTo>
                      <a:lnTo>
                        <a:pt x="551" y="11662"/>
                      </a:lnTo>
                      <a:lnTo>
                        <a:pt x="689" y="11009"/>
                      </a:lnTo>
                      <a:lnTo>
                        <a:pt x="895" y="10355"/>
                      </a:lnTo>
                      <a:lnTo>
                        <a:pt x="1067" y="10424"/>
                      </a:lnTo>
                      <a:lnTo>
                        <a:pt x="1205" y="10458"/>
                      </a:lnTo>
                      <a:lnTo>
                        <a:pt x="1273" y="10458"/>
                      </a:lnTo>
                      <a:lnTo>
                        <a:pt x="1342" y="10424"/>
                      </a:lnTo>
                      <a:lnTo>
                        <a:pt x="1377" y="10389"/>
                      </a:lnTo>
                      <a:lnTo>
                        <a:pt x="1411" y="10286"/>
                      </a:lnTo>
                      <a:lnTo>
                        <a:pt x="1411" y="10217"/>
                      </a:lnTo>
                      <a:lnTo>
                        <a:pt x="1377" y="10149"/>
                      </a:lnTo>
                      <a:lnTo>
                        <a:pt x="1342" y="10114"/>
                      </a:lnTo>
                      <a:lnTo>
                        <a:pt x="1273" y="10080"/>
                      </a:lnTo>
                      <a:lnTo>
                        <a:pt x="1101" y="10045"/>
                      </a:lnTo>
                      <a:lnTo>
                        <a:pt x="1033" y="10045"/>
                      </a:lnTo>
                      <a:lnTo>
                        <a:pt x="964" y="9977"/>
                      </a:lnTo>
                      <a:lnTo>
                        <a:pt x="1239" y="9323"/>
                      </a:lnTo>
                      <a:lnTo>
                        <a:pt x="1514" y="8601"/>
                      </a:lnTo>
                      <a:lnTo>
                        <a:pt x="1583" y="8429"/>
                      </a:lnTo>
                      <a:lnTo>
                        <a:pt x="1755" y="8291"/>
                      </a:lnTo>
                      <a:lnTo>
                        <a:pt x="1961" y="8188"/>
                      </a:lnTo>
                      <a:lnTo>
                        <a:pt x="2271" y="8085"/>
                      </a:lnTo>
                      <a:lnTo>
                        <a:pt x="2133" y="7981"/>
                      </a:lnTo>
                      <a:lnTo>
                        <a:pt x="2065" y="7913"/>
                      </a:lnTo>
                      <a:lnTo>
                        <a:pt x="1996" y="7809"/>
                      </a:lnTo>
                      <a:lnTo>
                        <a:pt x="1996" y="7741"/>
                      </a:lnTo>
                      <a:lnTo>
                        <a:pt x="2065" y="7569"/>
                      </a:lnTo>
                      <a:lnTo>
                        <a:pt x="2133" y="7397"/>
                      </a:lnTo>
                      <a:lnTo>
                        <a:pt x="2649" y="6399"/>
                      </a:lnTo>
                      <a:lnTo>
                        <a:pt x="2959" y="5918"/>
                      </a:lnTo>
                      <a:close/>
                      <a:moveTo>
                        <a:pt x="11077" y="1"/>
                      </a:moveTo>
                      <a:lnTo>
                        <a:pt x="10217" y="104"/>
                      </a:lnTo>
                      <a:lnTo>
                        <a:pt x="9392" y="276"/>
                      </a:lnTo>
                      <a:lnTo>
                        <a:pt x="8566" y="483"/>
                      </a:lnTo>
                      <a:lnTo>
                        <a:pt x="7775" y="792"/>
                      </a:lnTo>
                      <a:lnTo>
                        <a:pt x="6915" y="1205"/>
                      </a:lnTo>
                      <a:lnTo>
                        <a:pt x="6502" y="1411"/>
                      </a:lnTo>
                      <a:lnTo>
                        <a:pt x="6089" y="1652"/>
                      </a:lnTo>
                      <a:lnTo>
                        <a:pt x="5780" y="1858"/>
                      </a:lnTo>
                      <a:lnTo>
                        <a:pt x="5504" y="2099"/>
                      </a:lnTo>
                      <a:lnTo>
                        <a:pt x="4988" y="2615"/>
                      </a:lnTo>
                      <a:lnTo>
                        <a:pt x="4541" y="3097"/>
                      </a:lnTo>
                      <a:lnTo>
                        <a:pt x="4129" y="3578"/>
                      </a:lnTo>
                      <a:lnTo>
                        <a:pt x="3062" y="5092"/>
                      </a:lnTo>
                      <a:lnTo>
                        <a:pt x="2546" y="5849"/>
                      </a:lnTo>
                      <a:lnTo>
                        <a:pt x="2305" y="6262"/>
                      </a:lnTo>
                      <a:lnTo>
                        <a:pt x="2099" y="6674"/>
                      </a:lnTo>
                      <a:lnTo>
                        <a:pt x="1755" y="7293"/>
                      </a:lnTo>
                      <a:lnTo>
                        <a:pt x="1411" y="7913"/>
                      </a:lnTo>
                      <a:lnTo>
                        <a:pt x="1170" y="8325"/>
                      </a:lnTo>
                      <a:lnTo>
                        <a:pt x="964" y="8773"/>
                      </a:lnTo>
                      <a:lnTo>
                        <a:pt x="792" y="9185"/>
                      </a:lnTo>
                      <a:lnTo>
                        <a:pt x="620" y="9633"/>
                      </a:lnTo>
                      <a:lnTo>
                        <a:pt x="345" y="10561"/>
                      </a:lnTo>
                      <a:lnTo>
                        <a:pt x="138" y="11490"/>
                      </a:lnTo>
                      <a:lnTo>
                        <a:pt x="35" y="11937"/>
                      </a:lnTo>
                      <a:lnTo>
                        <a:pt x="1" y="12384"/>
                      </a:lnTo>
                      <a:lnTo>
                        <a:pt x="1" y="12832"/>
                      </a:lnTo>
                      <a:lnTo>
                        <a:pt x="35" y="13279"/>
                      </a:lnTo>
                      <a:lnTo>
                        <a:pt x="138" y="14139"/>
                      </a:lnTo>
                      <a:lnTo>
                        <a:pt x="310" y="15033"/>
                      </a:lnTo>
                      <a:lnTo>
                        <a:pt x="413" y="15549"/>
                      </a:lnTo>
                      <a:lnTo>
                        <a:pt x="551" y="16100"/>
                      </a:lnTo>
                      <a:lnTo>
                        <a:pt x="861" y="17131"/>
                      </a:lnTo>
                      <a:lnTo>
                        <a:pt x="1273" y="18163"/>
                      </a:lnTo>
                      <a:lnTo>
                        <a:pt x="1721" y="19161"/>
                      </a:lnTo>
                      <a:lnTo>
                        <a:pt x="1961" y="19711"/>
                      </a:lnTo>
                      <a:lnTo>
                        <a:pt x="2202" y="20296"/>
                      </a:lnTo>
                      <a:lnTo>
                        <a:pt x="2649" y="21466"/>
                      </a:lnTo>
                      <a:lnTo>
                        <a:pt x="2753" y="21672"/>
                      </a:lnTo>
                      <a:lnTo>
                        <a:pt x="2856" y="21844"/>
                      </a:lnTo>
                      <a:lnTo>
                        <a:pt x="2959" y="22050"/>
                      </a:lnTo>
                      <a:lnTo>
                        <a:pt x="3097" y="22188"/>
                      </a:lnTo>
                      <a:lnTo>
                        <a:pt x="3269" y="22360"/>
                      </a:lnTo>
                      <a:lnTo>
                        <a:pt x="3441" y="22463"/>
                      </a:lnTo>
                      <a:lnTo>
                        <a:pt x="3819" y="22704"/>
                      </a:lnTo>
                      <a:lnTo>
                        <a:pt x="4129" y="22876"/>
                      </a:lnTo>
                      <a:lnTo>
                        <a:pt x="4438" y="23082"/>
                      </a:lnTo>
                      <a:lnTo>
                        <a:pt x="4713" y="23323"/>
                      </a:lnTo>
                      <a:lnTo>
                        <a:pt x="4988" y="23564"/>
                      </a:lnTo>
                      <a:lnTo>
                        <a:pt x="5401" y="23942"/>
                      </a:lnTo>
                      <a:lnTo>
                        <a:pt x="5848" y="24286"/>
                      </a:lnTo>
                      <a:lnTo>
                        <a:pt x="6330" y="24562"/>
                      </a:lnTo>
                      <a:lnTo>
                        <a:pt x="6812" y="24837"/>
                      </a:lnTo>
                      <a:lnTo>
                        <a:pt x="7293" y="25078"/>
                      </a:lnTo>
                      <a:lnTo>
                        <a:pt x="7809" y="25284"/>
                      </a:lnTo>
                      <a:lnTo>
                        <a:pt x="8325" y="25456"/>
                      </a:lnTo>
                      <a:lnTo>
                        <a:pt x="8876" y="25628"/>
                      </a:lnTo>
                      <a:lnTo>
                        <a:pt x="9632" y="25800"/>
                      </a:lnTo>
                      <a:lnTo>
                        <a:pt x="10389" y="25938"/>
                      </a:lnTo>
                      <a:lnTo>
                        <a:pt x="11146" y="26006"/>
                      </a:lnTo>
                      <a:lnTo>
                        <a:pt x="11903" y="26110"/>
                      </a:lnTo>
                      <a:lnTo>
                        <a:pt x="12281" y="26110"/>
                      </a:lnTo>
                      <a:lnTo>
                        <a:pt x="12625" y="26144"/>
                      </a:lnTo>
                      <a:lnTo>
                        <a:pt x="13313" y="26075"/>
                      </a:lnTo>
                      <a:lnTo>
                        <a:pt x="14723" y="25938"/>
                      </a:lnTo>
                      <a:lnTo>
                        <a:pt x="15308" y="25869"/>
                      </a:lnTo>
                      <a:lnTo>
                        <a:pt x="15893" y="25766"/>
                      </a:lnTo>
                      <a:lnTo>
                        <a:pt x="16478" y="25628"/>
                      </a:lnTo>
                      <a:lnTo>
                        <a:pt x="17028" y="25456"/>
                      </a:lnTo>
                      <a:lnTo>
                        <a:pt x="18163" y="25078"/>
                      </a:lnTo>
                      <a:lnTo>
                        <a:pt x="19264" y="24734"/>
                      </a:lnTo>
                      <a:lnTo>
                        <a:pt x="19539" y="24630"/>
                      </a:lnTo>
                      <a:lnTo>
                        <a:pt x="19780" y="24493"/>
                      </a:lnTo>
                      <a:lnTo>
                        <a:pt x="20296" y="24218"/>
                      </a:lnTo>
                      <a:lnTo>
                        <a:pt x="21018" y="23839"/>
                      </a:lnTo>
                      <a:lnTo>
                        <a:pt x="21775" y="23461"/>
                      </a:lnTo>
                      <a:lnTo>
                        <a:pt x="22360" y="23117"/>
                      </a:lnTo>
                      <a:lnTo>
                        <a:pt x="22910" y="22773"/>
                      </a:lnTo>
                      <a:lnTo>
                        <a:pt x="23392" y="22360"/>
                      </a:lnTo>
                      <a:lnTo>
                        <a:pt x="23805" y="21913"/>
                      </a:lnTo>
                      <a:lnTo>
                        <a:pt x="24183" y="21397"/>
                      </a:lnTo>
                      <a:lnTo>
                        <a:pt x="24527" y="20881"/>
                      </a:lnTo>
                      <a:lnTo>
                        <a:pt x="24802" y="20296"/>
                      </a:lnTo>
                      <a:lnTo>
                        <a:pt x="25043" y="19677"/>
                      </a:lnTo>
                      <a:lnTo>
                        <a:pt x="25249" y="19092"/>
                      </a:lnTo>
                      <a:lnTo>
                        <a:pt x="25421" y="18473"/>
                      </a:lnTo>
                      <a:lnTo>
                        <a:pt x="25559" y="17854"/>
                      </a:lnTo>
                      <a:lnTo>
                        <a:pt x="25697" y="17235"/>
                      </a:lnTo>
                      <a:lnTo>
                        <a:pt x="25765" y="16581"/>
                      </a:lnTo>
                      <a:lnTo>
                        <a:pt x="25800" y="15962"/>
                      </a:lnTo>
                      <a:lnTo>
                        <a:pt x="25834" y="15308"/>
                      </a:lnTo>
                      <a:lnTo>
                        <a:pt x="25834" y="14689"/>
                      </a:lnTo>
                      <a:lnTo>
                        <a:pt x="25765" y="13795"/>
                      </a:lnTo>
                      <a:lnTo>
                        <a:pt x="25697" y="12935"/>
                      </a:lnTo>
                      <a:lnTo>
                        <a:pt x="25593" y="12075"/>
                      </a:lnTo>
                      <a:lnTo>
                        <a:pt x="25456" y="11215"/>
                      </a:lnTo>
                      <a:lnTo>
                        <a:pt x="25284" y="10355"/>
                      </a:lnTo>
                      <a:lnTo>
                        <a:pt x="25077" y="9495"/>
                      </a:lnTo>
                      <a:lnTo>
                        <a:pt x="24871" y="8669"/>
                      </a:lnTo>
                      <a:lnTo>
                        <a:pt x="24596" y="7809"/>
                      </a:lnTo>
                      <a:lnTo>
                        <a:pt x="24458" y="7431"/>
                      </a:lnTo>
                      <a:lnTo>
                        <a:pt x="24252" y="7053"/>
                      </a:lnTo>
                      <a:lnTo>
                        <a:pt x="24011" y="6709"/>
                      </a:lnTo>
                      <a:lnTo>
                        <a:pt x="23770" y="6365"/>
                      </a:lnTo>
                      <a:lnTo>
                        <a:pt x="22188" y="4645"/>
                      </a:lnTo>
                      <a:lnTo>
                        <a:pt x="21397" y="3819"/>
                      </a:lnTo>
                      <a:lnTo>
                        <a:pt x="20606" y="2959"/>
                      </a:lnTo>
                      <a:lnTo>
                        <a:pt x="20262" y="2650"/>
                      </a:lnTo>
                      <a:lnTo>
                        <a:pt x="19883" y="2374"/>
                      </a:lnTo>
                      <a:lnTo>
                        <a:pt x="19470" y="2099"/>
                      </a:lnTo>
                      <a:lnTo>
                        <a:pt x="19058" y="1893"/>
                      </a:lnTo>
                      <a:lnTo>
                        <a:pt x="18645" y="1687"/>
                      </a:lnTo>
                      <a:lnTo>
                        <a:pt x="18198" y="1515"/>
                      </a:lnTo>
                      <a:lnTo>
                        <a:pt x="17303" y="1205"/>
                      </a:lnTo>
                      <a:lnTo>
                        <a:pt x="16718" y="1067"/>
                      </a:lnTo>
                      <a:lnTo>
                        <a:pt x="16134" y="964"/>
                      </a:lnTo>
                      <a:lnTo>
                        <a:pt x="16650" y="1171"/>
                      </a:lnTo>
                      <a:lnTo>
                        <a:pt x="17166" y="1343"/>
                      </a:lnTo>
                      <a:lnTo>
                        <a:pt x="17716" y="1549"/>
                      </a:lnTo>
                      <a:lnTo>
                        <a:pt x="18266" y="1755"/>
                      </a:lnTo>
                      <a:lnTo>
                        <a:pt x="18748" y="2030"/>
                      </a:lnTo>
                      <a:lnTo>
                        <a:pt x="19264" y="2306"/>
                      </a:lnTo>
                      <a:lnTo>
                        <a:pt x="19711" y="2615"/>
                      </a:lnTo>
                      <a:lnTo>
                        <a:pt x="20158" y="2959"/>
                      </a:lnTo>
                      <a:lnTo>
                        <a:pt x="20606" y="3338"/>
                      </a:lnTo>
                      <a:lnTo>
                        <a:pt x="21018" y="3750"/>
                      </a:lnTo>
                      <a:lnTo>
                        <a:pt x="22257" y="5126"/>
                      </a:lnTo>
                      <a:lnTo>
                        <a:pt x="23461" y="6502"/>
                      </a:lnTo>
                      <a:lnTo>
                        <a:pt x="23805" y="6949"/>
                      </a:lnTo>
                      <a:lnTo>
                        <a:pt x="24114" y="7431"/>
                      </a:lnTo>
                      <a:lnTo>
                        <a:pt x="24355" y="7947"/>
                      </a:lnTo>
                      <a:lnTo>
                        <a:pt x="24561" y="8497"/>
                      </a:lnTo>
                      <a:lnTo>
                        <a:pt x="24871" y="9633"/>
                      </a:lnTo>
                      <a:lnTo>
                        <a:pt x="25146" y="10802"/>
                      </a:lnTo>
                      <a:lnTo>
                        <a:pt x="25284" y="11421"/>
                      </a:lnTo>
                      <a:lnTo>
                        <a:pt x="25353" y="12006"/>
                      </a:lnTo>
                      <a:lnTo>
                        <a:pt x="25421" y="12591"/>
                      </a:lnTo>
                      <a:lnTo>
                        <a:pt x="25456" y="13210"/>
                      </a:lnTo>
                      <a:lnTo>
                        <a:pt x="25490" y="13829"/>
                      </a:lnTo>
                      <a:lnTo>
                        <a:pt x="25559" y="14414"/>
                      </a:lnTo>
                      <a:lnTo>
                        <a:pt x="25593" y="14930"/>
                      </a:lnTo>
                      <a:lnTo>
                        <a:pt x="25593" y="15446"/>
                      </a:lnTo>
                      <a:lnTo>
                        <a:pt x="25559" y="15962"/>
                      </a:lnTo>
                      <a:lnTo>
                        <a:pt x="25525" y="16478"/>
                      </a:lnTo>
                      <a:lnTo>
                        <a:pt x="25421" y="16994"/>
                      </a:lnTo>
                      <a:lnTo>
                        <a:pt x="25318" y="17510"/>
                      </a:lnTo>
                      <a:lnTo>
                        <a:pt x="25181" y="17991"/>
                      </a:lnTo>
                      <a:lnTo>
                        <a:pt x="25009" y="18507"/>
                      </a:lnTo>
                      <a:lnTo>
                        <a:pt x="24802" y="18989"/>
                      </a:lnTo>
                      <a:lnTo>
                        <a:pt x="24561" y="19471"/>
                      </a:lnTo>
                      <a:lnTo>
                        <a:pt x="24286" y="19918"/>
                      </a:lnTo>
                      <a:lnTo>
                        <a:pt x="23942" y="20365"/>
                      </a:lnTo>
                      <a:lnTo>
                        <a:pt x="23805" y="20537"/>
                      </a:lnTo>
                      <a:lnTo>
                        <a:pt x="23633" y="20675"/>
                      </a:lnTo>
                      <a:lnTo>
                        <a:pt x="23392" y="20812"/>
                      </a:lnTo>
                      <a:lnTo>
                        <a:pt x="23151" y="20881"/>
                      </a:lnTo>
                      <a:lnTo>
                        <a:pt x="23220" y="20743"/>
                      </a:lnTo>
                      <a:lnTo>
                        <a:pt x="23357" y="20606"/>
                      </a:lnTo>
                      <a:lnTo>
                        <a:pt x="23598" y="20365"/>
                      </a:lnTo>
                      <a:lnTo>
                        <a:pt x="23701" y="20262"/>
                      </a:lnTo>
                      <a:lnTo>
                        <a:pt x="23770" y="20124"/>
                      </a:lnTo>
                      <a:lnTo>
                        <a:pt x="23805" y="19987"/>
                      </a:lnTo>
                      <a:lnTo>
                        <a:pt x="23839" y="19815"/>
                      </a:lnTo>
                      <a:lnTo>
                        <a:pt x="22738" y="20847"/>
                      </a:lnTo>
                      <a:lnTo>
                        <a:pt x="22360" y="21225"/>
                      </a:lnTo>
                      <a:lnTo>
                        <a:pt x="22153" y="21363"/>
                      </a:lnTo>
                      <a:lnTo>
                        <a:pt x="22016" y="21431"/>
                      </a:lnTo>
                      <a:lnTo>
                        <a:pt x="21878" y="21466"/>
                      </a:lnTo>
                      <a:lnTo>
                        <a:pt x="21809" y="21535"/>
                      </a:lnTo>
                      <a:lnTo>
                        <a:pt x="21672" y="21569"/>
                      </a:lnTo>
                      <a:lnTo>
                        <a:pt x="21569" y="21603"/>
                      </a:lnTo>
                      <a:lnTo>
                        <a:pt x="21053" y="21603"/>
                      </a:lnTo>
                      <a:lnTo>
                        <a:pt x="20915" y="21638"/>
                      </a:lnTo>
                      <a:lnTo>
                        <a:pt x="20984" y="21707"/>
                      </a:lnTo>
                      <a:lnTo>
                        <a:pt x="21087" y="21775"/>
                      </a:lnTo>
                      <a:lnTo>
                        <a:pt x="21156" y="21810"/>
                      </a:lnTo>
                      <a:lnTo>
                        <a:pt x="21259" y="21844"/>
                      </a:lnTo>
                      <a:lnTo>
                        <a:pt x="21465" y="21844"/>
                      </a:lnTo>
                      <a:lnTo>
                        <a:pt x="21637" y="21878"/>
                      </a:lnTo>
                      <a:lnTo>
                        <a:pt x="21465" y="22016"/>
                      </a:lnTo>
                      <a:lnTo>
                        <a:pt x="21259" y="22154"/>
                      </a:lnTo>
                      <a:lnTo>
                        <a:pt x="20674" y="22498"/>
                      </a:lnTo>
                      <a:lnTo>
                        <a:pt x="19986" y="22773"/>
                      </a:lnTo>
                      <a:lnTo>
                        <a:pt x="19298" y="23014"/>
                      </a:lnTo>
                      <a:lnTo>
                        <a:pt x="19746" y="22463"/>
                      </a:lnTo>
                      <a:lnTo>
                        <a:pt x="18989" y="22738"/>
                      </a:lnTo>
                      <a:lnTo>
                        <a:pt x="18610" y="22842"/>
                      </a:lnTo>
                      <a:lnTo>
                        <a:pt x="18232" y="22910"/>
                      </a:lnTo>
                      <a:lnTo>
                        <a:pt x="18026" y="22945"/>
                      </a:lnTo>
                      <a:lnTo>
                        <a:pt x="17854" y="22979"/>
                      </a:lnTo>
                      <a:lnTo>
                        <a:pt x="17441" y="23082"/>
                      </a:lnTo>
                      <a:lnTo>
                        <a:pt x="17234" y="23151"/>
                      </a:lnTo>
                      <a:lnTo>
                        <a:pt x="17062" y="23186"/>
                      </a:lnTo>
                      <a:lnTo>
                        <a:pt x="16822" y="23186"/>
                      </a:lnTo>
                      <a:lnTo>
                        <a:pt x="16615" y="23151"/>
                      </a:lnTo>
                      <a:lnTo>
                        <a:pt x="16512" y="22670"/>
                      </a:lnTo>
                      <a:lnTo>
                        <a:pt x="16237" y="23151"/>
                      </a:lnTo>
                      <a:lnTo>
                        <a:pt x="15824" y="22842"/>
                      </a:lnTo>
                      <a:lnTo>
                        <a:pt x="15755" y="23289"/>
                      </a:lnTo>
                      <a:lnTo>
                        <a:pt x="15239" y="23254"/>
                      </a:lnTo>
                      <a:lnTo>
                        <a:pt x="15480" y="22326"/>
                      </a:lnTo>
                      <a:lnTo>
                        <a:pt x="15377" y="22291"/>
                      </a:lnTo>
                      <a:lnTo>
                        <a:pt x="14999" y="22910"/>
                      </a:lnTo>
                      <a:lnTo>
                        <a:pt x="14792" y="22807"/>
                      </a:lnTo>
                      <a:lnTo>
                        <a:pt x="14586" y="22635"/>
                      </a:lnTo>
                      <a:lnTo>
                        <a:pt x="14483" y="22463"/>
                      </a:lnTo>
                      <a:lnTo>
                        <a:pt x="14379" y="22257"/>
                      </a:lnTo>
                      <a:lnTo>
                        <a:pt x="14311" y="22050"/>
                      </a:lnTo>
                      <a:lnTo>
                        <a:pt x="14276" y="21844"/>
                      </a:lnTo>
                      <a:lnTo>
                        <a:pt x="14207" y="21397"/>
                      </a:lnTo>
                      <a:lnTo>
                        <a:pt x="14173" y="21810"/>
                      </a:lnTo>
                      <a:lnTo>
                        <a:pt x="14139" y="21982"/>
                      </a:lnTo>
                      <a:lnTo>
                        <a:pt x="14173" y="22154"/>
                      </a:lnTo>
                      <a:lnTo>
                        <a:pt x="14276" y="22532"/>
                      </a:lnTo>
                      <a:lnTo>
                        <a:pt x="14517" y="23117"/>
                      </a:lnTo>
                      <a:lnTo>
                        <a:pt x="14379" y="23117"/>
                      </a:lnTo>
                      <a:lnTo>
                        <a:pt x="14276" y="23082"/>
                      </a:lnTo>
                      <a:lnTo>
                        <a:pt x="14070" y="22979"/>
                      </a:lnTo>
                      <a:lnTo>
                        <a:pt x="13691" y="22670"/>
                      </a:lnTo>
                      <a:lnTo>
                        <a:pt x="13726" y="22910"/>
                      </a:lnTo>
                      <a:lnTo>
                        <a:pt x="13760" y="22979"/>
                      </a:lnTo>
                      <a:lnTo>
                        <a:pt x="13795" y="23048"/>
                      </a:lnTo>
                      <a:lnTo>
                        <a:pt x="14070" y="23254"/>
                      </a:lnTo>
                      <a:lnTo>
                        <a:pt x="14207" y="23358"/>
                      </a:lnTo>
                      <a:lnTo>
                        <a:pt x="14345" y="23392"/>
                      </a:lnTo>
                      <a:lnTo>
                        <a:pt x="14586" y="23392"/>
                      </a:lnTo>
                      <a:lnTo>
                        <a:pt x="14792" y="23426"/>
                      </a:lnTo>
                      <a:lnTo>
                        <a:pt x="15205" y="23530"/>
                      </a:lnTo>
                      <a:lnTo>
                        <a:pt x="15411" y="23564"/>
                      </a:lnTo>
                      <a:lnTo>
                        <a:pt x="15858" y="23564"/>
                      </a:lnTo>
                      <a:lnTo>
                        <a:pt x="16065" y="23495"/>
                      </a:lnTo>
                      <a:lnTo>
                        <a:pt x="16134" y="23530"/>
                      </a:lnTo>
                      <a:lnTo>
                        <a:pt x="16202" y="23598"/>
                      </a:lnTo>
                      <a:lnTo>
                        <a:pt x="16168" y="23667"/>
                      </a:lnTo>
                      <a:lnTo>
                        <a:pt x="16099" y="23702"/>
                      </a:lnTo>
                      <a:lnTo>
                        <a:pt x="14964" y="23736"/>
                      </a:lnTo>
                      <a:lnTo>
                        <a:pt x="13829" y="23736"/>
                      </a:lnTo>
                      <a:lnTo>
                        <a:pt x="13279" y="23667"/>
                      </a:lnTo>
                      <a:lnTo>
                        <a:pt x="12694" y="23633"/>
                      </a:lnTo>
                      <a:lnTo>
                        <a:pt x="12143" y="23530"/>
                      </a:lnTo>
                      <a:lnTo>
                        <a:pt x="11559" y="23426"/>
                      </a:lnTo>
                      <a:lnTo>
                        <a:pt x="11249" y="23323"/>
                      </a:lnTo>
                      <a:lnTo>
                        <a:pt x="10974" y="23220"/>
                      </a:lnTo>
                      <a:lnTo>
                        <a:pt x="10664" y="23082"/>
                      </a:lnTo>
                      <a:lnTo>
                        <a:pt x="10389" y="22945"/>
                      </a:lnTo>
                      <a:lnTo>
                        <a:pt x="9839" y="22566"/>
                      </a:lnTo>
                      <a:lnTo>
                        <a:pt x="9357" y="22188"/>
                      </a:lnTo>
                      <a:lnTo>
                        <a:pt x="8669" y="21638"/>
                      </a:lnTo>
                      <a:lnTo>
                        <a:pt x="8016" y="21087"/>
                      </a:lnTo>
                      <a:lnTo>
                        <a:pt x="6708" y="19987"/>
                      </a:lnTo>
                      <a:lnTo>
                        <a:pt x="6124" y="19505"/>
                      </a:lnTo>
                      <a:lnTo>
                        <a:pt x="5504" y="19058"/>
                      </a:lnTo>
                      <a:lnTo>
                        <a:pt x="5126" y="18748"/>
                      </a:lnTo>
                      <a:lnTo>
                        <a:pt x="4782" y="18370"/>
                      </a:lnTo>
                      <a:lnTo>
                        <a:pt x="4507" y="17957"/>
                      </a:lnTo>
                      <a:lnTo>
                        <a:pt x="4266" y="17510"/>
                      </a:lnTo>
                      <a:lnTo>
                        <a:pt x="4645" y="17613"/>
                      </a:lnTo>
                      <a:lnTo>
                        <a:pt x="4988" y="17751"/>
                      </a:lnTo>
                      <a:lnTo>
                        <a:pt x="5160" y="17819"/>
                      </a:lnTo>
                      <a:lnTo>
                        <a:pt x="5504" y="17819"/>
                      </a:lnTo>
                      <a:lnTo>
                        <a:pt x="5676" y="17751"/>
                      </a:lnTo>
                      <a:lnTo>
                        <a:pt x="5917" y="17647"/>
                      </a:lnTo>
                      <a:lnTo>
                        <a:pt x="6158" y="17475"/>
                      </a:lnTo>
                      <a:lnTo>
                        <a:pt x="6364" y="17303"/>
                      </a:lnTo>
                      <a:lnTo>
                        <a:pt x="6605" y="17028"/>
                      </a:lnTo>
                      <a:lnTo>
                        <a:pt x="6124" y="17200"/>
                      </a:lnTo>
                      <a:lnTo>
                        <a:pt x="5642" y="17338"/>
                      </a:lnTo>
                      <a:lnTo>
                        <a:pt x="5401" y="17372"/>
                      </a:lnTo>
                      <a:lnTo>
                        <a:pt x="5160" y="17407"/>
                      </a:lnTo>
                      <a:lnTo>
                        <a:pt x="4851" y="17407"/>
                      </a:lnTo>
                      <a:lnTo>
                        <a:pt x="4713" y="17338"/>
                      </a:lnTo>
                      <a:lnTo>
                        <a:pt x="4576" y="17269"/>
                      </a:lnTo>
                      <a:lnTo>
                        <a:pt x="4473" y="17200"/>
                      </a:lnTo>
                      <a:lnTo>
                        <a:pt x="4369" y="17097"/>
                      </a:lnTo>
                      <a:lnTo>
                        <a:pt x="4266" y="16959"/>
                      </a:lnTo>
                      <a:lnTo>
                        <a:pt x="4197" y="16822"/>
                      </a:lnTo>
                      <a:lnTo>
                        <a:pt x="4094" y="16581"/>
                      </a:lnTo>
                      <a:lnTo>
                        <a:pt x="3303" y="13451"/>
                      </a:lnTo>
                      <a:lnTo>
                        <a:pt x="3269" y="13210"/>
                      </a:lnTo>
                      <a:lnTo>
                        <a:pt x="3234" y="12969"/>
                      </a:lnTo>
                      <a:lnTo>
                        <a:pt x="3269" y="12522"/>
                      </a:lnTo>
                      <a:lnTo>
                        <a:pt x="3337" y="12040"/>
                      </a:lnTo>
                      <a:lnTo>
                        <a:pt x="3475" y="11593"/>
                      </a:lnTo>
                      <a:lnTo>
                        <a:pt x="3544" y="11490"/>
                      </a:lnTo>
                      <a:lnTo>
                        <a:pt x="3613" y="11387"/>
                      </a:lnTo>
                      <a:lnTo>
                        <a:pt x="3785" y="11181"/>
                      </a:lnTo>
                      <a:lnTo>
                        <a:pt x="4094" y="10837"/>
                      </a:lnTo>
                      <a:lnTo>
                        <a:pt x="3716" y="10837"/>
                      </a:lnTo>
                      <a:lnTo>
                        <a:pt x="3578" y="10871"/>
                      </a:lnTo>
                      <a:lnTo>
                        <a:pt x="3441" y="10940"/>
                      </a:lnTo>
                      <a:lnTo>
                        <a:pt x="3337" y="11009"/>
                      </a:lnTo>
                      <a:lnTo>
                        <a:pt x="3234" y="11112"/>
                      </a:lnTo>
                      <a:lnTo>
                        <a:pt x="3062" y="11387"/>
                      </a:lnTo>
                      <a:lnTo>
                        <a:pt x="2959" y="11628"/>
                      </a:lnTo>
                      <a:lnTo>
                        <a:pt x="2890" y="11834"/>
                      </a:lnTo>
                      <a:lnTo>
                        <a:pt x="2856" y="12075"/>
                      </a:lnTo>
                      <a:lnTo>
                        <a:pt x="2821" y="12316"/>
                      </a:lnTo>
                      <a:lnTo>
                        <a:pt x="2821" y="12763"/>
                      </a:lnTo>
                      <a:lnTo>
                        <a:pt x="2890" y="13244"/>
                      </a:lnTo>
                      <a:lnTo>
                        <a:pt x="2993" y="13692"/>
                      </a:lnTo>
                      <a:lnTo>
                        <a:pt x="3131" y="14139"/>
                      </a:lnTo>
                      <a:lnTo>
                        <a:pt x="3303" y="14689"/>
                      </a:lnTo>
                      <a:lnTo>
                        <a:pt x="3406" y="15274"/>
                      </a:lnTo>
                      <a:lnTo>
                        <a:pt x="3509" y="15859"/>
                      </a:lnTo>
                      <a:lnTo>
                        <a:pt x="3544" y="16478"/>
                      </a:lnTo>
                      <a:lnTo>
                        <a:pt x="3441" y="16306"/>
                      </a:lnTo>
                      <a:lnTo>
                        <a:pt x="3200" y="15756"/>
                      </a:lnTo>
                      <a:lnTo>
                        <a:pt x="2993" y="15205"/>
                      </a:lnTo>
                      <a:lnTo>
                        <a:pt x="2821" y="14655"/>
                      </a:lnTo>
                      <a:lnTo>
                        <a:pt x="2649" y="14104"/>
                      </a:lnTo>
                      <a:lnTo>
                        <a:pt x="2581" y="13520"/>
                      </a:lnTo>
                      <a:lnTo>
                        <a:pt x="2512" y="12935"/>
                      </a:lnTo>
                      <a:lnTo>
                        <a:pt x="2512" y="12350"/>
                      </a:lnTo>
                      <a:lnTo>
                        <a:pt x="2581" y="11765"/>
                      </a:lnTo>
                      <a:lnTo>
                        <a:pt x="2993" y="9013"/>
                      </a:lnTo>
                      <a:lnTo>
                        <a:pt x="3028" y="8807"/>
                      </a:lnTo>
                      <a:lnTo>
                        <a:pt x="3131" y="8532"/>
                      </a:lnTo>
                      <a:lnTo>
                        <a:pt x="3165" y="8807"/>
                      </a:lnTo>
                      <a:lnTo>
                        <a:pt x="3234" y="9048"/>
                      </a:lnTo>
                      <a:lnTo>
                        <a:pt x="3303" y="9254"/>
                      </a:lnTo>
                      <a:lnTo>
                        <a:pt x="3441" y="9461"/>
                      </a:lnTo>
                      <a:lnTo>
                        <a:pt x="3578" y="9598"/>
                      </a:lnTo>
                      <a:lnTo>
                        <a:pt x="3750" y="9736"/>
                      </a:lnTo>
                      <a:lnTo>
                        <a:pt x="3922" y="9839"/>
                      </a:lnTo>
                      <a:lnTo>
                        <a:pt x="4129" y="9942"/>
                      </a:lnTo>
                      <a:lnTo>
                        <a:pt x="5023" y="10286"/>
                      </a:lnTo>
                      <a:lnTo>
                        <a:pt x="5883" y="10665"/>
                      </a:lnTo>
                      <a:lnTo>
                        <a:pt x="6261" y="10802"/>
                      </a:lnTo>
                      <a:lnTo>
                        <a:pt x="6674" y="10905"/>
                      </a:lnTo>
                      <a:lnTo>
                        <a:pt x="7052" y="10940"/>
                      </a:lnTo>
                      <a:lnTo>
                        <a:pt x="7293" y="10905"/>
                      </a:lnTo>
                      <a:lnTo>
                        <a:pt x="7500" y="10871"/>
                      </a:lnTo>
                      <a:lnTo>
                        <a:pt x="7121" y="10699"/>
                      </a:lnTo>
                      <a:lnTo>
                        <a:pt x="6708" y="10527"/>
                      </a:lnTo>
                      <a:lnTo>
                        <a:pt x="5642" y="10080"/>
                      </a:lnTo>
                      <a:lnTo>
                        <a:pt x="4541" y="9633"/>
                      </a:lnTo>
                      <a:lnTo>
                        <a:pt x="4335" y="9529"/>
                      </a:lnTo>
                      <a:lnTo>
                        <a:pt x="4163" y="9392"/>
                      </a:lnTo>
                      <a:lnTo>
                        <a:pt x="3819" y="9082"/>
                      </a:lnTo>
                      <a:lnTo>
                        <a:pt x="3716" y="8945"/>
                      </a:lnTo>
                      <a:lnTo>
                        <a:pt x="3647" y="8807"/>
                      </a:lnTo>
                      <a:lnTo>
                        <a:pt x="3647" y="8635"/>
                      </a:lnTo>
                      <a:lnTo>
                        <a:pt x="3716" y="8463"/>
                      </a:lnTo>
                      <a:lnTo>
                        <a:pt x="4129" y="7637"/>
                      </a:lnTo>
                      <a:lnTo>
                        <a:pt x="4335" y="7328"/>
                      </a:lnTo>
                      <a:lnTo>
                        <a:pt x="4404" y="7156"/>
                      </a:lnTo>
                      <a:lnTo>
                        <a:pt x="4404" y="6984"/>
                      </a:lnTo>
                      <a:lnTo>
                        <a:pt x="4301" y="6949"/>
                      </a:lnTo>
                      <a:lnTo>
                        <a:pt x="4197" y="6915"/>
                      </a:lnTo>
                      <a:lnTo>
                        <a:pt x="4094" y="6949"/>
                      </a:lnTo>
                      <a:lnTo>
                        <a:pt x="4025" y="6949"/>
                      </a:lnTo>
                      <a:lnTo>
                        <a:pt x="3853" y="7053"/>
                      </a:lnTo>
                      <a:lnTo>
                        <a:pt x="3647" y="7121"/>
                      </a:lnTo>
                      <a:lnTo>
                        <a:pt x="3716" y="6777"/>
                      </a:lnTo>
                      <a:lnTo>
                        <a:pt x="3785" y="6434"/>
                      </a:lnTo>
                      <a:lnTo>
                        <a:pt x="3922" y="6158"/>
                      </a:lnTo>
                      <a:lnTo>
                        <a:pt x="4094" y="5883"/>
                      </a:lnTo>
                      <a:lnTo>
                        <a:pt x="4335" y="5539"/>
                      </a:lnTo>
                      <a:lnTo>
                        <a:pt x="4576" y="5161"/>
                      </a:lnTo>
                      <a:lnTo>
                        <a:pt x="4782" y="4782"/>
                      </a:lnTo>
                      <a:lnTo>
                        <a:pt x="5023" y="4438"/>
                      </a:lnTo>
                      <a:lnTo>
                        <a:pt x="5573" y="3682"/>
                      </a:lnTo>
                      <a:lnTo>
                        <a:pt x="5883" y="3269"/>
                      </a:lnTo>
                      <a:lnTo>
                        <a:pt x="6261" y="2925"/>
                      </a:lnTo>
                      <a:lnTo>
                        <a:pt x="6433" y="2787"/>
                      </a:lnTo>
                      <a:lnTo>
                        <a:pt x="6674" y="2650"/>
                      </a:lnTo>
                      <a:lnTo>
                        <a:pt x="6880" y="2546"/>
                      </a:lnTo>
                      <a:lnTo>
                        <a:pt x="7121" y="2443"/>
                      </a:lnTo>
                      <a:lnTo>
                        <a:pt x="7396" y="2340"/>
                      </a:lnTo>
                      <a:lnTo>
                        <a:pt x="7637" y="2202"/>
                      </a:lnTo>
                      <a:lnTo>
                        <a:pt x="7878" y="1996"/>
                      </a:lnTo>
                      <a:lnTo>
                        <a:pt x="8084" y="1790"/>
                      </a:lnTo>
                      <a:lnTo>
                        <a:pt x="7912" y="1652"/>
                      </a:lnTo>
                      <a:lnTo>
                        <a:pt x="7740" y="1583"/>
                      </a:lnTo>
                      <a:lnTo>
                        <a:pt x="7568" y="1549"/>
                      </a:lnTo>
                      <a:lnTo>
                        <a:pt x="7362" y="1583"/>
                      </a:lnTo>
                      <a:lnTo>
                        <a:pt x="7018" y="1687"/>
                      </a:lnTo>
                      <a:lnTo>
                        <a:pt x="6846" y="1721"/>
                      </a:lnTo>
                      <a:lnTo>
                        <a:pt x="6640" y="1721"/>
                      </a:lnTo>
                      <a:lnTo>
                        <a:pt x="6777" y="1583"/>
                      </a:lnTo>
                      <a:lnTo>
                        <a:pt x="6915" y="1446"/>
                      </a:lnTo>
                      <a:lnTo>
                        <a:pt x="7259" y="1239"/>
                      </a:lnTo>
                      <a:lnTo>
                        <a:pt x="8050" y="895"/>
                      </a:lnTo>
                      <a:lnTo>
                        <a:pt x="8841" y="620"/>
                      </a:lnTo>
                      <a:lnTo>
                        <a:pt x="9667" y="379"/>
                      </a:lnTo>
                      <a:lnTo>
                        <a:pt x="10492" y="173"/>
                      </a:lnTo>
                      <a:lnTo>
                        <a:pt x="10836" y="139"/>
                      </a:lnTo>
                      <a:lnTo>
                        <a:pt x="11559" y="139"/>
                      </a:lnTo>
                      <a:lnTo>
                        <a:pt x="11903" y="207"/>
                      </a:lnTo>
                      <a:lnTo>
                        <a:pt x="13554" y="483"/>
                      </a:lnTo>
                      <a:lnTo>
                        <a:pt x="15205" y="758"/>
                      </a:lnTo>
                      <a:lnTo>
                        <a:pt x="15205" y="758"/>
                      </a:lnTo>
                      <a:lnTo>
                        <a:pt x="15102" y="655"/>
                      </a:lnTo>
                      <a:lnTo>
                        <a:pt x="15033" y="586"/>
                      </a:lnTo>
                      <a:lnTo>
                        <a:pt x="14964" y="551"/>
                      </a:lnTo>
                      <a:lnTo>
                        <a:pt x="14001" y="311"/>
                      </a:lnTo>
                      <a:lnTo>
                        <a:pt x="13038" y="139"/>
                      </a:lnTo>
                      <a:lnTo>
                        <a:pt x="12556" y="70"/>
                      </a:lnTo>
                      <a:lnTo>
                        <a:pt x="1207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" name="Google Shape;15;p2"/>
                <p:cNvSpPr/>
                <p:nvPr/>
              </p:nvSpPr>
              <p:spPr>
                <a:xfrm>
                  <a:off x="1440766" y="-142446"/>
                  <a:ext cx="331716" cy="2499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70" h="7363" extrusionOk="0">
                      <a:moveTo>
                        <a:pt x="2787" y="1"/>
                      </a:moveTo>
                      <a:lnTo>
                        <a:pt x="2615" y="35"/>
                      </a:lnTo>
                      <a:lnTo>
                        <a:pt x="1824" y="276"/>
                      </a:lnTo>
                      <a:lnTo>
                        <a:pt x="1033" y="517"/>
                      </a:lnTo>
                      <a:lnTo>
                        <a:pt x="861" y="586"/>
                      </a:lnTo>
                      <a:lnTo>
                        <a:pt x="689" y="689"/>
                      </a:lnTo>
                      <a:lnTo>
                        <a:pt x="551" y="792"/>
                      </a:lnTo>
                      <a:lnTo>
                        <a:pt x="414" y="895"/>
                      </a:lnTo>
                      <a:lnTo>
                        <a:pt x="173" y="1205"/>
                      </a:lnTo>
                      <a:lnTo>
                        <a:pt x="1" y="1549"/>
                      </a:lnTo>
                      <a:lnTo>
                        <a:pt x="310" y="1480"/>
                      </a:lnTo>
                      <a:lnTo>
                        <a:pt x="276" y="1480"/>
                      </a:lnTo>
                      <a:lnTo>
                        <a:pt x="310" y="1377"/>
                      </a:lnTo>
                      <a:lnTo>
                        <a:pt x="379" y="1274"/>
                      </a:lnTo>
                      <a:lnTo>
                        <a:pt x="517" y="1067"/>
                      </a:lnTo>
                      <a:lnTo>
                        <a:pt x="689" y="930"/>
                      </a:lnTo>
                      <a:lnTo>
                        <a:pt x="895" y="861"/>
                      </a:lnTo>
                      <a:lnTo>
                        <a:pt x="1824" y="551"/>
                      </a:lnTo>
                      <a:lnTo>
                        <a:pt x="2718" y="276"/>
                      </a:lnTo>
                      <a:lnTo>
                        <a:pt x="2925" y="276"/>
                      </a:lnTo>
                      <a:lnTo>
                        <a:pt x="3097" y="345"/>
                      </a:lnTo>
                      <a:lnTo>
                        <a:pt x="3441" y="586"/>
                      </a:lnTo>
                      <a:lnTo>
                        <a:pt x="3578" y="689"/>
                      </a:lnTo>
                      <a:lnTo>
                        <a:pt x="3716" y="827"/>
                      </a:lnTo>
                      <a:lnTo>
                        <a:pt x="3819" y="964"/>
                      </a:lnTo>
                      <a:lnTo>
                        <a:pt x="3888" y="1136"/>
                      </a:lnTo>
                      <a:lnTo>
                        <a:pt x="3957" y="1342"/>
                      </a:lnTo>
                      <a:lnTo>
                        <a:pt x="3991" y="1549"/>
                      </a:lnTo>
                      <a:lnTo>
                        <a:pt x="4232" y="4060"/>
                      </a:lnTo>
                      <a:lnTo>
                        <a:pt x="4232" y="4060"/>
                      </a:lnTo>
                      <a:lnTo>
                        <a:pt x="4197" y="4026"/>
                      </a:lnTo>
                      <a:lnTo>
                        <a:pt x="4197" y="4026"/>
                      </a:lnTo>
                      <a:lnTo>
                        <a:pt x="4610" y="6021"/>
                      </a:lnTo>
                      <a:lnTo>
                        <a:pt x="4713" y="6605"/>
                      </a:lnTo>
                      <a:lnTo>
                        <a:pt x="4782" y="7190"/>
                      </a:lnTo>
                      <a:lnTo>
                        <a:pt x="4851" y="7293"/>
                      </a:lnTo>
                      <a:lnTo>
                        <a:pt x="4918" y="7338"/>
                      </a:lnTo>
                      <a:lnTo>
                        <a:pt x="4918" y="7338"/>
                      </a:lnTo>
                      <a:lnTo>
                        <a:pt x="4576" y="3510"/>
                      </a:lnTo>
                      <a:lnTo>
                        <a:pt x="4576" y="3234"/>
                      </a:lnTo>
                      <a:lnTo>
                        <a:pt x="4576" y="2994"/>
                      </a:lnTo>
                      <a:lnTo>
                        <a:pt x="4748" y="2202"/>
                      </a:lnTo>
                      <a:lnTo>
                        <a:pt x="4885" y="1411"/>
                      </a:lnTo>
                      <a:lnTo>
                        <a:pt x="4954" y="1239"/>
                      </a:lnTo>
                      <a:lnTo>
                        <a:pt x="4989" y="1067"/>
                      </a:lnTo>
                      <a:lnTo>
                        <a:pt x="5057" y="964"/>
                      </a:lnTo>
                      <a:lnTo>
                        <a:pt x="5161" y="861"/>
                      </a:lnTo>
                      <a:lnTo>
                        <a:pt x="5264" y="758"/>
                      </a:lnTo>
                      <a:lnTo>
                        <a:pt x="5401" y="723"/>
                      </a:lnTo>
                      <a:lnTo>
                        <a:pt x="5745" y="723"/>
                      </a:lnTo>
                      <a:lnTo>
                        <a:pt x="6227" y="758"/>
                      </a:lnTo>
                      <a:lnTo>
                        <a:pt x="6674" y="861"/>
                      </a:lnTo>
                      <a:lnTo>
                        <a:pt x="8841" y="1377"/>
                      </a:lnTo>
                      <a:lnTo>
                        <a:pt x="8876" y="1446"/>
                      </a:lnTo>
                      <a:lnTo>
                        <a:pt x="8979" y="1514"/>
                      </a:lnTo>
                      <a:lnTo>
                        <a:pt x="8497" y="1652"/>
                      </a:lnTo>
                      <a:lnTo>
                        <a:pt x="8807" y="1790"/>
                      </a:lnTo>
                      <a:lnTo>
                        <a:pt x="8944" y="1824"/>
                      </a:lnTo>
                      <a:lnTo>
                        <a:pt x="9013" y="1893"/>
                      </a:lnTo>
                      <a:lnTo>
                        <a:pt x="9013" y="1996"/>
                      </a:lnTo>
                      <a:lnTo>
                        <a:pt x="9082" y="2099"/>
                      </a:lnTo>
                      <a:lnTo>
                        <a:pt x="9220" y="2306"/>
                      </a:lnTo>
                      <a:lnTo>
                        <a:pt x="9254" y="2409"/>
                      </a:lnTo>
                      <a:lnTo>
                        <a:pt x="9323" y="2546"/>
                      </a:lnTo>
                      <a:lnTo>
                        <a:pt x="9323" y="2650"/>
                      </a:lnTo>
                      <a:lnTo>
                        <a:pt x="9288" y="2787"/>
                      </a:lnTo>
                      <a:lnTo>
                        <a:pt x="9116" y="3303"/>
                      </a:lnTo>
                      <a:lnTo>
                        <a:pt x="8910" y="3785"/>
                      </a:lnTo>
                      <a:lnTo>
                        <a:pt x="8876" y="3613"/>
                      </a:lnTo>
                      <a:lnTo>
                        <a:pt x="8876" y="3475"/>
                      </a:lnTo>
                      <a:lnTo>
                        <a:pt x="8910" y="3131"/>
                      </a:lnTo>
                      <a:lnTo>
                        <a:pt x="8910" y="2959"/>
                      </a:lnTo>
                      <a:lnTo>
                        <a:pt x="8876" y="2787"/>
                      </a:lnTo>
                      <a:lnTo>
                        <a:pt x="8807" y="2650"/>
                      </a:lnTo>
                      <a:lnTo>
                        <a:pt x="8704" y="2478"/>
                      </a:lnTo>
                      <a:lnTo>
                        <a:pt x="8532" y="2546"/>
                      </a:lnTo>
                      <a:lnTo>
                        <a:pt x="8463" y="2615"/>
                      </a:lnTo>
                      <a:lnTo>
                        <a:pt x="8394" y="2650"/>
                      </a:lnTo>
                      <a:lnTo>
                        <a:pt x="8153" y="3028"/>
                      </a:lnTo>
                      <a:lnTo>
                        <a:pt x="7947" y="3441"/>
                      </a:lnTo>
                      <a:lnTo>
                        <a:pt x="7809" y="3854"/>
                      </a:lnTo>
                      <a:lnTo>
                        <a:pt x="7706" y="4301"/>
                      </a:lnTo>
                      <a:lnTo>
                        <a:pt x="7775" y="4266"/>
                      </a:lnTo>
                      <a:lnTo>
                        <a:pt x="7844" y="4198"/>
                      </a:lnTo>
                      <a:lnTo>
                        <a:pt x="7912" y="4060"/>
                      </a:lnTo>
                      <a:lnTo>
                        <a:pt x="7947" y="3888"/>
                      </a:lnTo>
                      <a:lnTo>
                        <a:pt x="8016" y="3750"/>
                      </a:lnTo>
                      <a:lnTo>
                        <a:pt x="8222" y="3269"/>
                      </a:lnTo>
                      <a:lnTo>
                        <a:pt x="8394" y="3028"/>
                      </a:lnTo>
                      <a:lnTo>
                        <a:pt x="8635" y="2787"/>
                      </a:lnTo>
                      <a:lnTo>
                        <a:pt x="8635" y="3028"/>
                      </a:lnTo>
                      <a:lnTo>
                        <a:pt x="8635" y="3269"/>
                      </a:lnTo>
                      <a:lnTo>
                        <a:pt x="8600" y="3510"/>
                      </a:lnTo>
                      <a:lnTo>
                        <a:pt x="8532" y="3750"/>
                      </a:lnTo>
                      <a:lnTo>
                        <a:pt x="8394" y="4198"/>
                      </a:lnTo>
                      <a:lnTo>
                        <a:pt x="8188" y="4610"/>
                      </a:lnTo>
                      <a:lnTo>
                        <a:pt x="8532" y="4645"/>
                      </a:lnTo>
                      <a:lnTo>
                        <a:pt x="8256" y="5470"/>
                      </a:lnTo>
                      <a:lnTo>
                        <a:pt x="8635" y="5023"/>
                      </a:lnTo>
                      <a:lnTo>
                        <a:pt x="8944" y="4542"/>
                      </a:lnTo>
                      <a:lnTo>
                        <a:pt x="9185" y="4060"/>
                      </a:lnTo>
                      <a:lnTo>
                        <a:pt x="9426" y="3544"/>
                      </a:lnTo>
                      <a:lnTo>
                        <a:pt x="9529" y="3303"/>
                      </a:lnTo>
                      <a:lnTo>
                        <a:pt x="9598" y="3062"/>
                      </a:lnTo>
                      <a:lnTo>
                        <a:pt x="9701" y="2856"/>
                      </a:lnTo>
                      <a:lnTo>
                        <a:pt x="9736" y="2684"/>
                      </a:lnTo>
                      <a:lnTo>
                        <a:pt x="9770" y="2512"/>
                      </a:lnTo>
                      <a:lnTo>
                        <a:pt x="9770" y="2340"/>
                      </a:lnTo>
                      <a:lnTo>
                        <a:pt x="9770" y="2202"/>
                      </a:lnTo>
                      <a:lnTo>
                        <a:pt x="9736" y="2030"/>
                      </a:lnTo>
                      <a:lnTo>
                        <a:pt x="9598" y="1755"/>
                      </a:lnTo>
                      <a:lnTo>
                        <a:pt x="9392" y="1549"/>
                      </a:lnTo>
                      <a:lnTo>
                        <a:pt x="9185" y="1342"/>
                      </a:lnTo>
                      <a:lnTo>
                        <a:pt x="8910" y="1205"/>
                      </a:lnTo>
                      <a:lnTo>
                        <a:pt x="8669" y="1136"/>
                      </a:lnTo>
                      <a:lnTo>
                        <a:pt x="8291" y="1067"/>
                      </a:lnTo>
                      <a:lnTo>
                        <a:pt x="7947" y="930"/>
                      </a:lnTo>
                      <a:lnTo>
                        <a:pt x="7603" y="792"/>
                      </a:lnTo>
                      <a:lnTo>
                        <a:pt x="7293" y="655"/>
                      </a:lnTo>
                      <a:lnTo>
                        <a:pt x="7053" y="551"/>
                      </a:lnTo>
                      <a:lnTo>
                        <a:pt x="6846" y="483"/>
                      </a:lnTo>
                      <a:lnTo>
                        <a:pt x="6605" y="414"/>
                      </a:lnTo>
                      <a:lnTo>
                        <a:pt x="5917" y="414"/>
                      </a:lnTo>
                      <a:lnTo>
                        <a:pt x="5436" y="483"/>
                      </a:lnTo>
                      <a:lnTo>
                        <a:pt x="5264" y="517"/>
                      </a:lnTo>
                      <a:lnTo>
                        <a:pt x="5126" y="586"/>
                      </a:lnTo>
                      <a:lnTo>
                        <a:pt x="4989" y="689"/>
                      </a:lnTo>
                      <a:lnTo>
                        <a:pt x="4885" y="792"/>
                      </a:lnTo>
                      <a:lnTo>
                        <a:pt x="4817" y="930"/>
                      </a:lnTo>
                      <a:lnTo>
                        <a:pt x="4713" y="1102"/>
                      </a:lnTo>
                      <a:lnTo>
                        <a:pt x="4645" y="1446"/>
                      </a:lnTo>
                      <a:lnTo>
                        <a:pt x="4507" y="2065"/>
                      </a:lnTo>
                      <a:lnTo>
                        <a:pt x="4404" y="2099"/>
                      </a:lnTo>
                      <a:lnTo>
                        <a:pt x="4335" y="1583"/>
                      </a:lnTo>
                      <a:lnTo>
                        <a:pt x="4301" y="1342"/>
                      </a:lnTo>
                      <a:lnTo>
                        <a:pt x="4232" y="1102"/>
                      </a:lnTo>
                      <a:lnTo>
                        <a:pt x="4163" y="861"/>
                      </a:lnTo>
                      <a:lnTo>
                        <a:pt x="4025" y="689"/>
                      </a:lnTo>
                      <a:lnTo>
                        <a:pt x="3853" y="517"/>
                      </a:lnTo>
                      <a:lnTo>
                        <a:pt x="3681" y="345"/>
                      </a:lnTo>
                      <a:lnTo>
                        <a:pt x="3475" y="207"/>
                      </a:lnTo>
                      <a:lnTo>
                        <a:pt x="3269" y="70"/>
                      </a:lnTo>
                      <a:lnTo>
                        <a:pt x="3131" y="35"/>
                      </a:lnTo>
                      <a:lnTo>
                        <a:pt x="2959" y="1"/>
                      </a:lnTo>
                      <a:close/>
                      <a:moveTo>
                        <a:pt x="4918" y="7338"/>
                      </a:moveTo>
                      <a:lnTo>
                        <a:pt x="4920" y="7362"/>
                      </a:lnTo>
                      <a:lnTo>
                        <a:pt x="4954" y="7362"/>
                      </a:lnTo>
                      <a:lnTo>
                        <a:pt x="4918" y="73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" name="Google Shape;16;p2"/>
                <p:cNvSpPr/>
                <p:nvPr/>
              </p:nvSpPr>
              <p:spPr>
                <a:xfrm>
                  <a:off x="1621801" y="-61843"/>
                  <a:ext cx="93471" cy="2464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53" h="7259" extrusionOk="0">
                      <a:moveTo>
                        <a:pt x="2099" y="0"/>
                      </a:moveTo>
                      <a:lnTo>
                        <a:pt x="1892" y="104"/>
                      </a:lnTo>
                      <a:lnTo>
                        <a:pt x="1721" y="241"/>
                      </a:lnTo>
                      <a:lnTo>
                        <a:pt x="1617" y="379"/>
                      </a:lnTo>
                      <a:lnTo>
                        <a:pt x="1514" y="551"/>
                      </a:lnTo>
                      <a:lnTo>
                        <a:pt x="1377" y="895"/>
                      </a:lnTo>
                      <a:lnTo>
                        <a:pt x="1273" y="1067"/>
                      </a:lnTo>
                      <a:lnTo>
                        <a:pt x="1170" y="1239"/>
                      </a:lnTo>
                      <a:lnTo>
                        <a:pt x="1033" y="723"/>
                      </a:lnTo>
                      <a:lnTo>
                        <a:pt x="964" y="585"/>
                      </a:lnTo>
                      <a:lnTo>
                        <a:pt x="895" y="448"/>
                      </a:lnTo>
                      <a:lnTo>
                        <a:pt x="757" y="379"/>
                      </a:lnTo>
                      <a:lnTo>
                        <a:pt x="620" y="310"/>
                      </a:lnTo>
                      <a:lnTo>
                        <a:pt x="448" y="344"/>
                      </a:lnTo>
                      <a:lnTo>
                        <a:pt x="345" y="448"/>
                      </a:lnTo>
                      <a:lnTo>
                        <a:pt x="241" y="551"/>
                      </a:lnTo>
                      <a:lnTo>
                        <a:pt x="207" y="688"/>
                      </a:lnTo>
                      <a:lnTo>
                        <a:pt x="69" y="1136"/>
                      </a:lnTo>
                      <a:lnTo>
                        <a:pt x="1" y="1583"/>
                      </a:lnTo>
                      <a:lnTo>
                        <a:pt x="69" y="1480"/>
                      </a:lnTo>
                      <a:lnTo>
                        <a:pt x="138" y="1376"/>
                      </a:lnTo>
                      <a:lnTo>
                        <a:pt x="241" y="1101"/>
                      </a:lnTo>
                      <a:lnTo>
                        <a:pt x="310" y="964"/>
                      </a:lnTo>
                      <a:lnTo>
                        <a:pt x="379" y="826"/>
                      </a:lnTo>
                      <a:lnTo>
                        <a:pt x="448" y="723"/>
                      </a:lnTo>
                      <a:lnTo>
                        <a:pt x="585" y="620"/>
                      </a:lnTo>
                      <a:lnTo>
                        <a:pt x="689" y="688"/>
                      </a:lnTo>
                      <a:lnTo>
                        <a:pt x="723" y="792"/>
                      </a:lnTo>
                      <a:lnTo>
                        <a:pt x="792" y="998"/>
                      </a:lnTo>
                      <a:lnTo>
                        <a:pt x="792" y="1204"/>
                      </a:lnTo>
                      <a:lnTo>
                        <a:pt x="826" y="1411"/>
                      </a:lnTo>
                      <a:lnTo>
                        <a:pt x="826" y="1617"/>
                      </a:lnTo>
                      <a:lnTo>
                        <a:pt x="792" y="1789"/>
                      </a:lnTo>
                      <a:lnTo>
                        <a:pt x="792" y="1961"/>
                      </a:lnTo>
                      <a:lnTo>
                        <a:pt x="826" y="2064"/>
                      </a:lnTo>
                      <a:lnTo>
                        <a:pt x="895" y="2168"/>
                      </a:lnTo>
                      <a:lnTo>
                        <a:pt x="929" y="2236"/>
                      </a:lnTo>
                      <a:lnTo>
                        <a:pt x="964" y="2305"/>
                      </a:lnTo>
                      <a:lnTo>
                        <a:pt x="964" y="2546"/>
                      </a:lnTo>
                      <a:lnTo>
                        <a:pt x="929" y="3062"/>
                      </a:lnTo>
                      <a:lnTo>
                        <a:pt x="1067" y="2718"/>
                      </a:lnTo>
                      <a:lnTo>
                        <a:pt x="1136" y="2340"/>
                      </a:lnTo>
                      <a:lnTo>
                        <a:pt x="1342" y="1652"/>
                      </a:lnTo>
                      <a:lnTo>
                        <a:pt x="1445" y="1308"/>
                      </a:lnTo>
                      <a:lnTo>
                        <a:pt x="1549" y="964"/>
                      </a:lnTo>
                      <a:lnTo>
                        <a:pt x="1721" y="620"/>
                      </a:lnTo>
                      <a:lnTo>
                        <a:pt x="1961" y="310"/>
                      </a:lnTo>
                      <a:lnTo>
                        <a:pt x="1996" y="654"/>
                      </a:lnTo>
                      <a:lnTo>
                        <a:pt x="1996" y="998"/>
                      </a:lnTo>
                      <a:lnTo>
                        <a:pt x="1961" y="1652"/>
                      </a:lnTo>
                      <a:lnTo>
                        <a:pt x="1927" y="1824"/>
                      </a:lnTo>
                      <a:lnTo>
                        <a:pt x="1892" y="2030"/>
                      </a:lnTo>
                      <a:lnTo>
                        <a:pt x="1892" y="2133"/>
                      </a:lnTo>
                      <a:lnTo>
                        <a:pt x="1892" y="2202"/>
                      </a:lnTo>
                      <a:lnTo>
                        <a:pt x="1927" y="2305"/>
                      </a:lnTo>
                      <a:lnTo>
                        <a:pt x="1996" y="2408"/>
                      </a:lnTo>
                      <a:lnTo>
                        <a:pt x="2030" y="2443"/>
                      </a:lnTo>
                      <a:lnTo>
                        <a:pt x="1996" y="2512"/>
                      </a:lnTo>
                      <a:lnTo>
                        <a:pt x="1961" y="2649"/>
                      </a:lnTo>
                      <a:lnTo>
                        <a:pt x="1514" y="3647"/>
                      </a:lnTo>
                      <a:lnTo>
                        <a:pt x="1342" y="3440"/>
                      </a:lnTo>
                      <a:lnTo>
                        <a:pt x="1239" y="3337"/>
                      </a:lnTo>
                      <a:lnTo>
                        <a:pt x="1101" y="3303"/>
                      </a:lnTo>
                      <a:lnTo>
                        <a:pt x="929" y="3303"/>
                      </a:lnTo>
                      <a:lnTo>
                        <a:pt x="826" y="3406"/>
                      </a:lnTo>
                      <a:lnTo>
                        <a:pt x="723" y="3578"/>
                      </a:lnTo>
                      <a:lnTo>
                        <a:pt x="689" y="3715"/>
                      </a:lnTo>
                      <a:lnTo>
                        <a:pt x="517" y="4231"/>
                      </a:lnTo>
                      <a:lnTo>
                        <a:pt x="379" y="4747"/>
                      </a:lnTo>
                      <a:lnTo>
                        <a:pt x="379" y="5023"/>
                      </a:lnTo>
                      <a:lnTo>
                        <a:pt x="345" y="5298"/>
                      </a:lnTo>
                      <a:lnTo>
                        <a:pt x="379" y="5607"/>
                      </a:lnTo>
                      <a:lnTo>
                        <a:pt x="413" y="5917"/>
                      </a:lnTo>
                      <a:lnTo>
                        <a:pt x="517" y="5263"/>
                      </a:lnTo>
                      <a:lnTo>
                        <a:pt x="620" y="4644"/>
                      </a:lnTo>
                      <a:lnTo>
                        <a:pt x="689" y="4335"/>
                      </a:lnTo>
                      <a:lnTo>
                        <a:pt x="792" y="4025"/>
                      </a:lnTo>
                      <a:lnTo>
                        <a:pt x="929" y="3750"/>
                      </a:lnTo>
                      <a:lnTo>
                        <a:pt x="1136" y="3475"/>
                      </a:lnTo>
                      <a:lnTo>
                        <a:pt x="1170" y="3750"/>
                      </a:lnTo>
                      <a:lnTo>
                        <a:pt x="1205" y="3991"/>
                      </a:lnTo>
                      <a:lnTo>
                        <a:pt x="1205" y="4507"/>
                      </a:lnTo>
                      <a:lnTo>
                        <a:pt x="1170" y="4988"/>
                      </a:lnTo>
                      <a:lnTo>
                        <a:pt x="1101" y="5470"/>
                      </a:lnTo>
                      <a:lnTo>
                        <a:pt x="1377" y="5745"/>
                      </a:lnTo>
                      <a:lnTo>
                        <a:pt x="1858" y="4919"/>
                      </a:lnTo>
                      <a:lnTo>
                        <a:pt x="1892" y="5229"/>
                      </a:lnTo>
                      <a:lnTo>
                        <a:pt x="1892" y="5539"/>
                      </a:lnTo>
                      <a:lnTo>
                        <a:pt x="1858" y="5814"/>
                      </a:lnTo>
                      <a:lnTo>
                        <a:pt x="1755" y="6123"/>
                      </a:lnTo>
                      <a:lnTo>
                        <a:pt x="1583" y="6674"/>
                      </a:lnTo>
                      <a:lnTo>
                        <a:pt x="1480" y="6983"/>
                      </a:lnTo>
                      <a:lnTo>
                        <a:pt x="1445" y="7259"/>
                      </a:lnTo>
                      <a:lnTo>
                        <a:pt x="1617" y="7052"/>
                      </a:lnTo>
                      <a:lnTo>
                        <a:pt x="1789" y="6743"/>
                      </a:lnTo>
                      <a:lnTo>
                        <a:pt x="1927" y="6433"/>
                      </a:lnTo>
                      <a:lnTo>
                        <a:pt x="1996" y="6089"/>
                      </a:lnTo>
                      <a:lnTo>
                        <a:pt x="2064" y="5711"/>
                      </a:lnTo>
                      <a:lnTo>
                        <a:pt x="2099" y="5367"/>
                      </a:lnTo>
                      <a:lnTo>
                        <a:pt x="2064" y="5023"/>
                      </a:lnTo>
                      <a:lnTo>
                        <a:pt x="2030" y="4713"/>
                      </a:lnTo>
                      <a:lnTo>
                        <a:pt x="1892" y="4713"/>
                      </a:lnTo>
                      <a:lnTo>
                        <a:pt x="1789" y="4782"/>
                      </a:lnTo>
                      <a:lnTo>
                        <a:pt x="1721" y="4851"/>
                      </a:lnTo>
                      <a:lnTo>
                        <a:pt x="1652" y="4919"/>
                      </a:lnTo>
                      <a:lnTo>
                        <a:pt x="1549" y="5126"/>
                      </a:lnTo>
                      <a:lnTo>
                        <a:pt x="1480" y="5195"/>
                      </a:lnTo>
                      <a:lnTo>
                        <a:pt x="1411" y="5263"/>
                      </a:lnTo>
                      <a:lnTo>
                        <a:pt x="1411" y="4747"/>
                      </a:lnTo>
                      <a:lnTo>
                        <a:pt x="1445" y="4438"/>
                      </a:lnTo>
                      <a:lnTo>
                        <a:pt x="1514" y="4197"/>
                      </a:lnTo>
                      <a:lnTo>
                        <a:pt x="1652" y="3853"/>
                      </a:lnTo>
                      <a:lnTo>
                        <a:pt x="1961" y="3131"/>
                      </a:lnTo>
                      <a:lnTo>
                        <a:pt x="2133" y="2787"/>
                      </a:lnTo>
                      <a:lnTo>
                        <a:pt x="2271" y="2615"/>
                      </a:lnTo>
                      <a:lnTo>
                        <a:pt x="2408" y="2443"/>
                      </a:lnTo>
                      <a:lnTo>
                        <a:pt x="2477" y="2718"/>
                      </a:lnTo>
                      <a:lnTo>
                        <a:pt x="2477" y="2993"/>
                      </a:lnTo>
                      <a:lnTo>
                        <a:pt x="2477" y="3234"/>
                      </a:lnTo>
                      <a:lnTo>
                        <a:pt x="2408" y="3475"/>
                      </a:lnTo>
                      <a:lnTo>
                        <a:pt x="2271" y="3956"/>
                      </a:lnTo>
                      <a:lnTo>
                        <a:pt x="2236" y="4197"/>
                      </a:lnTo>
                      <a:lnTo>
                        <a:pt x="2202" y="4438"/>
                      </a:lnTo>
                      <a:lnTo>
                        <a:pt x="2408" y="4231"/>
                      </a:lnTo>
                      <a:lnTo>
                        <a:pt x="2477" y="4163"/>
                      </a:lnTo>
                      <a:lnTo>
                        <a:pt x="2512" y="4059"/>
                      </a:lnTo>
                      <a:lnTo>
                        <a:pt x="2615" y="3750"/>
                      </a:lnTo>
                      <a:lnTo>
                        <a:pt x="2718" y="3234"/>
                      </a:lnTo>
                      <a:lnTo>
                        <a:pt x="2752" y="2856"/>
                      </a:lnTo>
                      <a:lnTo>
                        <a:pt x="2718" y="2684"/>
                      </a:lnTo>
                      <a:lnTo>
                        <a:pt x="2684" y="2512"/>
                      </a:lnTo>
                      <a:lnTo>
                        <a:pt x="2546" y="2202"/>
                      </a:lnTo>
                      <a:lnTo>
                        <a:pt x="2374" y="1927"/>
                      </a:lnTo>
                      <a:lnTo>
                        <a:pt x="2305" y="1652"/>
                      </a:lnTo>
                      <a:lnTo>
                        <a:pt x="2236" y="1376"/>
                      </a:lnTo>
                      <a:lnTo>
                        <a:pt x="2236" y="929"/>
                      </a:lnTo>
                      <a:lnTo>
                        <a:pt x="2236" y="448"/>
                      </a:lnTo>
                      <a:lnTo>
                        <a:pt x="2236" y="344"/>
                      </a:lnTo>
                      <a:lnTo>
                        <a:pt x="2168" y="241"/>
                      </a:lnTo>
                      <a:lnTo>
                        <a:pt x="209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" name="Google Shape;17;p2"/>
                <p:cNvSpPr/>
                <p:nvPr/>
              </p:nvSpPr>
              <p:spPr>
                <a:xfrm>
                  <a:off x="1716392" y="-44323"/>
                  <a:ext cx="224290" cy="280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6" h="8257" extrusionOk="0">
                      <a:moveTo>
                        <a:pt x="2581" y="0"/>
                      </a:moveTo>
                      <a:lnTo>
                        <a:pt x="2409" y="104"/>
                      </a:lnTo>
                      <a:lnTo>
                        <a:pt x="2237" y="241"/>
                      </a:lnTo>
                      <a:lnTo>
                        <a:pt x="2099" y="482"/>
                      </a:lnTo>
                      <a:lnTo>
                        <a:pt x="1996" y="723"/>
                      </a:lnTo>
                      <a:lnTo>
                        <a:pt x="1893" y="964"/>
                      </a:lnTo>
                      <a:lnTo>
                        <a:pt x="1858" y="1239"/>
                      </a:lnTo>
                      <a:lnTo>
                        <a:pt x="2237" y="654"/>
                      </a:lnTo>
                      <a:lnTo>
                        <a:pt x="2374" y="448"/>
                      </a:lnTo>
                      <a:lnTo>
                        <a:pt x="2478" y="379"/>
                      </a:lnTo>
                      <a:lnTo>
                        <a:pt x="2546" y="310"/>
                      </a:lnTo>
                      <a:lnTo>
                        <a:pt x="2650" y="276"/>
                      </a:lnTo>
                      <a:lnTo>
                        <a:pt x="2753" y="276"/>
                      </a:lnTo>
                      <a:lnTo>
                        <a:pt x="2994" y="344"/>
                      </a:lnTo>
                      <a:lnTo>
                        <a:pt x="3234" y="413"/>
                      </a:lnTo>
                      <a:lnTo>
                        <a:pt x="3441" y="516"/>
                      </a:lnTo>
                      <a:lnTo>
                        <a:pt x="3613" y="654"/>
                      </a:lnTo>
                      <a:lnTo>
                        <a:pt x="3785" y="792"/>
                      </a:lnTo>
                      <a:lnTo>
                        <a:pt x="4198" y="1136"/>
                      </a:lnTo>
                      <a:lnTo>
                        <a:pt x="4610" y="1480"/>
                      </a:lnTo>
                      <a:lnTo>
                        <a:pt x="4817" y="1617"/>
                      </a:lnTo>
                      <a:lnTo>
                        <a:pt x="4989" y="1789"/>
                      </a:lnTo>
                      <a:lnTo>
                        <a:pt x="5161" y="1996"/>
                      </a:lnTo>
                      <a:lnTo>
                        <a:pt x="5264" y="2202"/>
                      </a:lnTo>
                      <a:lnTo>
                        <a:pt x="5539" y="2649"/>
                      </a:lnTo>
                      <a:lnTo>
                        <a:pt x="5711" y="2890"/>
                      </a:lnTo>
                      <a:lnTo>
                        <a:pt x="5883" y="3062"/>
                      </a:lnTo>
                      <a:lnTo>
                        <a:pt x="6055" y="3268"/>
                      </a:lnTo>
                      <a:lnTo>
                        <a:pt x="6193" y="3509"/>
                      </a:lnTo>
                      <a:lnTo>
                        <a:pt x="6296" y="3681"/>
                      </a:lnTo>
                      <a:lnTo>
                        <a:pt x="6365" y="3887"/>
                      </a:lnTo>
                      <a:lnTo>
                        <a:pt x="6365" y="4094"/>
                      </a:lnTo>
                      <a:lnTo>
                        <a:pt x="6330" y="4300"/>
                      </a:lnTo>
                      <a:lnTo>
                        <a:pt x="6261" y="4472"/>
                      </a:lnTo>
                      <a:lnTo>
                        <a:pt x="6158" y="4610"/>
                      </a:lnTo>
                      <a:lnTo>
                        <a:pt x="6021" y="4747"/>
                      </a:lnTo>
                      <a:lnTo>
                        <a:pt x="5849" y="4885"/>
                      </a:lnTo>
                      <a:lnTo>
                        <a:pt x="5264" y="5195"/>
                      </a:lnTo>
                      <a:lnTo>
                        <a:pt x="4713" y="5573"/>
                      </a:lnTo>
                      <a:lnTo>
                        <a:pt x="4163" y="5986"/>
                      </a:lnTo>
                      <a:lnTo>
                        <a:pt x="3647" y="6399"/>
                      </a:lnTo>
                      <a:lnTo>
                        <a:pt x="3338" y="6674"/>
                      </a:lnTo>
                      <a:lnTo>
                        <a:pt x="2959" y="6880"/>
                      </a:lnTo>
                      <a:lnTo>
                        <a:pt x="2615" y="7087"/>
                      </a:lnTo>
                      <a:lnTo>
                        <a:pt x="2237" y="7293"/>
                      </a:lnTo>
                      <a:lnTo>
                        <a:pt x="1480" y="7603"/>
                      </a:lnTo>
                      <a:lnTo>
                        <a:pt x="654" y="7878"/>
                      </a:lnTo>
                      <a:lnTo>
                        <a:pt x="482" y="7912"/>
                      </a:lnTo>
                      <a:lnTo>
                        <a:pt x="379" y="7981"/>
                      </a:lnTo>
                      <a:lnTo>
                        <a:pt x="1" y="8256"/>
                      </a:lnTo>
                      <a:lnTo>
                        <a:pt x="1" y="8256"/>
                      </a:lnTo>
                      <a:lnTo>
                        <a:pt x="414" y="8222"/>
                      </a:lnTo>
                      <a:lnTo>
                        <a:pt x="792" y="8153"/>
                      </a:lnTo>
                      <a:lnTo>
                        <a:pt x="1136" y="8015"/>
                      </a:lnTo>
                      <a:lnTo>
                        <a:pt x="1446" y="7878"/>
                      </a:lnTo>
                      <a:lnTo>
                        <a:pt x="2340" y="7465"/>
                      </a:lnTo>
                      <a:lnTo>
                        <a:pt x="3200" y="7018"/>
                      </a:lnTo>
                      <a:lnTo>
                        <a:pt x="3613" y="6743"/>
                      </a:lnTo>
                      <a:lnTo>
                        <a:pt x="3991" y="6399"/>
                      </a:lnTo>
                      <a:lnTo>
                        <a:pt x="4404" y="6055"/>
                      </a:lnTo>
                      <a:lnTo>
                        <a:pt x="4817" y="5711"/>
                      </a:lnTo>
                      <a:lnTo>
                        <a:pt x="5264" y="5401"/>
                      </a:lnTo>
                      <a:lnTo>
                        <a:pt x="5745" y="5160"/>
                      </a:lnTo>
                      <a:lnTo>
                        <a:pt x="6021" y="4954"/>
                      </a:lnTo>
                      <a:lnTo>
                        <a:pt x="6261" y="4747"/>
                      </a:lnTo>
                      <a:lnTo>
                        <a:pt x="6399" y="4610"/>
                      </a:lnTo>
                      <a:lnTo>
                        <a:pt x="6468" y="4438"/>
                      </a:lnTo>
                      <a:lnTo>
                        <a:pt x="6537" y="4300"/>
                      </a:lnTo>
                      <a:lnTo>
                        <a:pt x="6605" y="4128"/>
                      </a:lnTo>
                      <a:lnTo>
                        <a:pt x="6605" y="3991"/>
                      </a:lnTo>
                      <a:lnTo>
                        <a:pt x="6571" y="3819"/>
                      </a:lnTo>
                      <a:lnTo>
                        <a:pt x="6537" y="3647"/>
                      </a:lnTo>
                      <a:lnTo>
                        <a:pt x="6468" y="3440"/>
                      </a:lnTo>
                      <a:lnTo>
                        <a:pt x="6330" y="3234"/>
                      </a:lnTo>
                      <a:lnTo>
                        <a:pt x="6193" y="2993"/>
                      </a:lnTo>
                      <a:lnTo>
                        <a:pt x="5505" y="1996"/>
                      </a:lnTo>
                      <a:lnTo>
                        <a:pt x="5264" y="1686"/>
                      </a:lnTo>
                      <a:lnTo>
                        <a:pt x="5126" y="1514"/>
                      </a:lnTo>
                      <a:lnTo>
                        <a:pt x="4989" y="1411"/>
                      </a:lnTo>
                      <a:lnTo>
                        <a:pt x="4645" y="1204"/>
                      </a:lnTo>
                      <a:lnTo>
                        <a:pt x="4335" y="964"/>
                      </a:lnTo>
                      <a:lnTo>
                        <a:pt x="3716" y="448"/>
                      </a:lnTo>
                      <a:lnTo>
                        <a:pt x="3544" y="310"/>
                      </a:lnTo>
                      <a:lnTo>
                        <a:pt x="3372" y="241"/>
                      </a:lnTo>
                      <a:lnTo>
                        <a:pt x="2994" y="69"/>
                      </a:lnTo>
                      <a:lnTo>
                        <a:pt x="275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" name="Google Shape;18;p2"/>
                <p:cNvSpPr/>
                <p:nvPr/>
              </p:nvSpPr>
              <p:spPr>
                <a:xfrm>
                  <a:off x="1371876" y="391321"/>
                  <a:ext cx="238279" cy="2219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18" h="6536" extrusionOk="0">
                      <a:moveTo>
                        <a:pt x="1892" y="0"/>
                      </a:moveTo>
                      <a:lnTo>
                        <a:pt x="1823" y="35"/>
                      </a:lnTo>
                      <a:lnTo>
                        <a:pt x="1548" y="172"/>
                      </a:lnTo>
                      <a:lnTo>
                        <a:pt x="1273" y="310"/>
                      </a:lnTo>
                      <a:lnTo>
                        <a:pt x="998" y="482"/>
                      </a:lnTo>
                      <a:lnTo>
                        <a:pt x="791" y="688"/>
                      </a:lnTo>
                      <a:lnTo>
                        <a:pt x="585" y="894"/>
                      </a:lnTo>
                      <a:lnTo>
                        <a:pt x="379" y="1135"/>
                      </a:lnTo>
                      <a:lnTo>
                        <a:pt x="207" y="1410"/>
                      </a:lnTo>
                      <a:lnTo>
                        <a:pt x="69" y="1686"/>
                      </a:lnTo>
                      <a:lnTo>
                        <a:pt x="0" y="1823"/>
                      </a:lnTo>
                      <a:lnTo>
                        <a:pt x="0" y="1961"/>
                      </a:lnTo>
                      <a:lnTo>
                        <a:pt x="0" y="2064"/>
                      </a:lnTo>
                      <a:lnTo>
                        <a:pt x="0" y="2202"/>
                      </a:lnTo>
                      <a:lnTo>
                        <a:pt x="103" y="2408"/>
                      </a:lnTo>
                      <a:lnTo>
                        <a:pt x="241" y="2614"/>
                      </a:lnTo>
                      <a:lnTo>
                        <a:pt x="585" y="3027"/>
                      </a:lnTo>
                      <a:lnTo>
                        <a:pt x="963" y="3440"/>
                      </a:lnTo>
                      <a:lnTo>
                        <a:pt x="1823" y="4369"/>
                      </a:lnTo>
                      <a:lnTo>
                        <a:pt x="2099" y="4644"/>
                      </a:lnTo>
                      <a:lnTo>
                        <a:pt x="2408" y="4850"/>
                      </a:lnTo>
                      <a:lnTo>
                        <a:pt x="2752" y="5022"/>
                      </a:lnTo>
                      <a:lnTo>
                        <a:pt x="2924" y="5091"/>
                      </a:lnTo>
                      <a:lnTo>
                        <a:pt x="3131" y="5126"/>
                      </a:lnTo>
                      <a:lnTo>
                        <a:pt x="3303" y="5160"/>
                      </a:lnTo>
                      <a:lnTo>
                        <a:pt x="3475" y="5229"/>
                      </a:lnTo>
                      <a:lnTo>
                        <a:pt x="3612" y="5298"/>
                      </a:lnTo>
                      <a:lnTo>
                        <a:pt x="3750" y="5401"/>
                      </a:lnTo>
                      <a:lnTo>
                        <a:pt x="3990" y="5641"/>
                      </a:lnTo>
                      <a:lnTo>
                        <a:pt x="4197" y="5882"/>
                      </a:lnTo>
                      <a:lnTo>
                        <a:pt x="4334" y="6054"/>
                      </a:lnTo>
                      <a:lnTo>
                        <a:pt x="4506" y="6192"/>
                      </a:lnTo>
                      <a:lnTo>
                        <a:pt x="4678" y="6295"/>
                      </a:lnTo>
                      <a:lnTo>
                        <a:pt x="4850" y="6398"/>
                      </a:lnTo>
                      <a:lnTo>
                        <a:pt x="5057" y="6467"/>
                      </a:lnTo>
                      <a:lnTo>
                        <a:pt x="5263" y="6501"/>
                      </a:lnTo>
                      <a:lnTo>
                        <a:pt x="5470" y="6536"/>
                      </a:lnTo>
                      <a:lnTo>
                        <a:pt x="5676" y="6536"/>
                      </a:lnTo>
                      <a:lnTo>
                        <a:pt x="5951" y="6501"/>
                      </a:lnTo>
                      <a:lnTo>
                        <a:pt x="6226" y="6467"/>
                      </a:lnTo>
                      <a:lnTo>
                        <a:pt x="6433" y="6364"/>
                      </a:lnTo>
                      <a:lnTo>
                        <a:pt x="6639" y="6226"/>
                      </a:lnTo>
                      <a:lnTo>
                        <a:pt x="6811" y="6054"/>
                      </a:lnTo>
                      <a:lnTo>
                        <a:pt x="6914" y="5813"/>
                      </a:lnTo>
                      <a:lnTo>
                        <a:pt x="6983" y="5538"/>
                      </a:lnTo>
                      <a:lnTo>
                        <a:pt x="7018" y="5229"/>
                      </a:lnTo>
                      <a:lnTo>
                        <a:pt x="6983" y="5126"/>
                      </a:lnTo>
                      <a:lnTo>
                        <a:pt x="6914" y="4954"/>
                      </a:lnTo>
                      <a:lnTo>
                        <a:pt x="6777" y="5401"/>
                      </a:lnTo>
                      <a:lnTo>
                        <a:pt x="6742" y="5607"/>
                      </a:lnTo>
                      <a:lnTo>
                        <a:pt x="6639" y="5779"/>
                      </a:lnTo>
                      <a:lnTo>
                        <a:pt x="6536" y="5951"/>
                      </a:lnTo>
                      <a:lnTo>
                        <a:pt x="6398" y="6054"/>
                      </a:lnTo>
                      <a:lnTo>
                        <a:pt x="6261" y="6157"/>
                      </a:lnTo>
                      <a:lnTo>
                        <a:pt x="6089" y="6226"/>
                      </a:lnTo>
                      <a:lnTo>
                        <a:pt x="5882" y="6261"/>
                      </a:lnTo>
                      <a:lnTo>
                        <a:pt x="5710" y="6295"/>
                      </a:lnTo>
                      <a:lnTo>
                        <a:pt x="5366" y="6226"/>
                      </a:lnTo>
                      <a:lnTo>
                        <a:pt x="5057" y="6157"/>
                      </a:lnTo>
                      <a:lnTo>
                        <a:pt x="4885" y="6089"/>
                      </a:lnTo>
                      <a:lnTo>
                        <a:pt x="4747" y="5985"/>
                      </a:lnTo>
                      <a:lnTo>
                        <a:pt x="4610" y="5882"/>
                      </a:lnTo>
                      <a:lnTo>
                        <a:pt x="4506" y="5745"/>
                      </a:lnTo>
                      <a:lnTo>
                        <a:pt x="4162" y="5401"/>
                      </a:lnTo>
                      <a:lnTo>
                        <a:pt x="3990" y="5229"/>
                      </a:lnTo>
                      <a:lnTo>
                        <a:pt x="3819" y="5091"/>
                      </a:lnTo>
                      <a:lnTo>
                        <a:pt x="3612" y="4988"/>
                      </a:lnTo>
                      <a:lnTo>
                        <a:pt x="3371" y="4885"/>
                      </a:lnTo>
                      <a:lnTo>
                        <a:pt x="3165" y="4816"/>
                      </a:lnTo>
                      <a:lnTo>
                        <a:pt x="2890" y="4747"/>
                      </a:lnTo>
                      <a:lnTo>
                        <a:pt x="2683" y="4678"/>
                      </a:lnTo>
                      <a:lnTo>
                        <a:pt x="2580" y="4644"/>
                      </a:lnTo>
                      <a:lnTo>
                        <a:pt x="2477" y="4541"/>
                      </a:lnTo>
                      <a:lnTo>
                        <a:pt x="2236" y="4266"/>
                      </a:lnTo>
                      <a:lnTo>
                        <a:pt x="1961" y="4025"/>
                      </a:lnTo>
                      <a:lnTo>
                        <a:pt x="1411" y="3509"/>
                      </a:lnTo>
                      <a:lnTo>
                        <a:pt x="1135" y="3268"/>
                      </a:lnTo>
                      <a:lnTo>
                        <a:pt x="860" y="2993"/>
                      </a:lnTo>
                      <a:lnTo>
                        <a:pt x="619" y="2683"/>
                      </a:lnTo>
                      <a:lnTo>
                        <a:pt x="413" y="2374"/>
                      </a:lnTo>
                      <a:lnTo>
                        <a:pt x="207" y="1995"/>
                      </a:lnTo>
                      <a:lnTo>
                        <a:pt x="482" y="1479"/>
                      </a:lnTo>
                      <a:lnTo>
                        <a:pt x="619" y="1273"/>
                      </a:lnTo>
                      <a:lnTo>
                        <a:pt x="826" y="1066"/>
                      </a:lnTo>
                      <a:lnTo>
                        <a:pt x="1032" y="894"/>
                      </a:lnTo>
                      <a:lnTo>
                        <a:pt x="1342" y="654"/>
                      </a:lnTo>
                      <a:lnTo>
                        <a:pt x="2236" y="35"/>
                      </a:lnTo>
                      <a:lnTo>
                        <a:pt x="199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" name="Google Shape;19;p2"/>
                <p:cNvSpPr/>
                <p:nvPr/>
              </p:nvSpPr>
              <p:spPr>
                <a:xfrm>
                  <a:off x="1822698" y="209098"/>
                  <a:ext cx="127322" cy="1039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0" h="3063" extrusionOk="0">
                      <a:moveTo>
                        <a:pt x="815" y="404"/>
                      </a:moveTo>
                      <a:lnTo>
                        <a:pt x="757" y="414"/>
                      </a:lnTo>
                      <a:lnTo>
                        <a:pt x="791" y="414"/>
                      </a:lnTo>
                      <a:lnTo>
                        <a:pt x="815" y="404"/>
                      </a:lnTo>
                      <a:close/>
                      <a:moveTo>
                        <a:pt x="2064" y="1"/>
                      </a:moveTo>
                      <a:lnTo>
                        <a:pt x="1823" y="70"/>
                      </a:lnTo>
                      <a:lnTo>
                        <a:pt x="1307" y="207"/>
                      </a:lnTo>
                      <a:lnTo>
                        <a:pt x="815" y="404"/>
                      </a:lnTo>
                      <a:lnTo>
                        <a:pt x="815" y="404"/>
                      </a:lnTo>
                      <a:lnTo>
                        <a:pt x="1823" y="242"/>
                      </a:lnTo>
                      <a:lnTo>
                        <a:pt x="2270" y="173"/>
                      </a:lnTo>
                      <a:lnTo>
                        <a:pt x="2993" y="173"/>
                      </a:lnTo>
                      <a:lnTo>
                        <a:pt x="2821" y="379"/>
                      </a:lnTo>
                      <a:lnTo>
                        <a:pt x="2786" y="448"/>
                      </a:lnTo>
                      <a:lnTo>
                        <a:pt x="2718" y="483"/>
                      </a:lnTo>
                      <a:lnTo>
                        <a:pt x="2408" y="586"/>
                      </a:lnTo>
                      <a:lnTo>
                        <a:pt x="2133" y="655"/>
                      </a:lnTo>
                      <a:lnTo>
                        <a:pt x="1961" y="723"/>
                      </a:lnTo>
                      <a:lnTo>
                        <a:pt x="1823" y="758"/>
                      </a:lnTo>
                      <a:lnTo>
                        <a:pt x="1720" y="861"/>
                      </a:lnTo>
                      <a:lnTo>
                        <a:pt x="1548" y="1067"/>
                      </a:lnTo>
                      <a:lnTo>
                        <a:pt x="1789" y="1102"/>
                      </a:lnTo>
                      <a:lnTo>
                        <a:pt x="2546" y="1102"/>
                      </a:lnTo>
                      <a:lnTo>
                        <a:pt x="2786" y="1136"/>
                      </a:lnTo>
                      <a:lnTo>
                        <a:pt x="3062" y="1170"/>
                      </a:lnTo>
                      <a:lnTo>
                        <a:pt x="3302" y="1239"/>
                      </a:lnTo>
                      <a:lnTo>
                        <a:pt x="3578" y="1342"/>
                      </a:lnTo>
                      <a:lnTo>
                        <a:pt x="3406" y="1514"/>
                      </a:lnTo>
                      <a:lnTo>
                        <a:pt x="3337" y="1583"/>
                      </a:lnTo>
                      <a:lnTo>
                        <a:pt x="3268" y="1618"/>
                      </a:lnTo>
                      <a:lnTo>
                        <a:pt x="2752" y="1686"/>
                      </a:lnTo>
                      <a:lnTo>
                        <a:pt x="2202" y="1790"/>
                      </a:lnTo>
                      <a:lnTo>
                        <a:pt x="1754" y="1790"/>
                      </a:lnTo>
                      <a:lnTo>
                        <a:pt x="1617" y="1755"/>
                      </a:lnTo>
                      <a:lnTo>
                        <a:pt x="1479" y="1755"/>
                      </a:lnTo>
                      <a:lnTo>
                        <a:pt x="1376" y="1790"/>
                      </a:lnTo>
                      <a:lnTo>
                        <a:pt x="1307" y="1824"/>
                      </a:lnTo>
                      <a:lnTo>
                        <a:pt x="1273" y="1893"/>
                      </a:lnTo>
                      <a:lnTo>
                        <a:pt x="1204" y="1962"/>
                      </a:lnTo>
                      <a:lnTo>
                        <a:pt x="1101" y="1996"/>
                      </a:lnTo>
                      <a:lnTo>
                        <a:pt x="860" y="2099"/>
                      </a:lnTo>
                      <a:lnTo>
                        <a:pt x="1101" y="2168"/>
                      </a:lnTo>
                      <a:lnTo>
                        <a:pt x="1376" y="2202"/>
                      </a:lnTo>
                      <a:lnTo>
                        <a:pt x="1926" y="2306"/>
                      </a:lnTo>
                      <a:lnTo>
                        <a:pt x="2202" y="2340"/>
                      </a:lnTo>
                      <a:lnTo>
                        <a:pt x="2442" y="2443"/>
                      </a:lnTo>
                      <a:lnTo>
                        <a:pt x="2718" y="2546"/>
                      </a:lnTo>
                      <a:lnTo>
                        <a:pt x="2993" y="2753"/>
                      </a:lnTo>
                      <a:lnTo>
                        <a:pt x="2546" y="2822"/>
                      </a:lnTo>
                      <a:lnTo>
                        <a:pt x="2167" y="2856"/>
                      </a:lnTo>
                      <a:lnTo>
                        <a:pt x="1789" y="2822"/>
                      </a:lnTo>
                      <a:lnTo>
                        <a:pt x="1445" y="2787"/>
                      </a:lnTo>
                      <a:lnTo>
                        <a:pt x="723" y="2684"/>
                      </a:lnTo>
                      <a:lnTo>
                        <a:pt x="0" y="2546"/>
                      </a:lnTo>
                      <a:lnTo>
                        <a:pt x="69" y="2822"/>
                      </a:lnTo>
                      <a:lnTo>
                        <a:pt x="860" y="2925"/>
                      </a:lnTo>
                      <a:lnTo>
                        <a:pt x="1651" y="3028"/>
                      </a:lnTo>
                      <a:lnTo>
                        <a:pt x="2167" y="3062"/>
                      </a:lnTo>
                      <a:lnTo>
                        <a:pt x="2718" y="3062"/>
                      </a:lnTo>
                      <a:lnTo>
                        <a:pt x="2855" y="3028"/>
                      </a:lnTo>
                      <a:lnTo>
                        <a:pt x="2993" y="2994"/>
                      </a:lnTo>
                      <a:lnTo>
                        <a:pt x="3096" y="2890"/>
                      </a:lnTo>
                      <a:lnTo>
                        <a:pt x="3130" y="2822"/>
                      </a:lnTo>
                      <a:lnTo>
                        <a:pt x="3130" y="2753"/>
                      </a:lnTo>
                      <a:lnTo>
                        <a:pt x="3130" y="2615"/>
                      </a:lnTo>
                      <a:lnTo>
                        <a:pt x="3062" y="2512"/>
                      </a:lnTo>
                      <a:lnTo>
                        <a:pt x="2855" y="2340"/>
                      </a:lnTo>
                      <a:lnTo>
                        <a:pt x="2752" y="2271"/>
                      </a:lnTo>
                      <a:lnTo>
                        <a:pt x="2614" y="2202"/>
                      </a:lnTo>
                      <a:lnTo>
                        <a:pt x="2305" y="2065"/>
                      </a:lnTo>
                      <a:lnTo>
                        <a:pt x="2752" y="1996"/>
                      </a:lnTo>
                      <a:lnTo>
                        <a:pt x="3130" y="1893"/>
                      </a:lnTo>
                      <a:lnTo>
                        <a:pt x="3371" y="1790"/>
                      </a:lnTo>
                      <a:lnTo>
                        <a:pt x="3612" y="1652"/>
                      </a:lnTo>
                      <a:lnTo>
                        <a:pt x="3681" y="1583"/>
                      </a:lnTo>
                      <a:lnTo>
                        <a:pt x="3750" y="1514"/>
                      </a:lnTo>
                      <a:lnTo>
                        <a:pt x="3750" y="1446"/>
                      </a:lnTo>
                      <a:lnTo>
                        <a:pt x="3750" y="1342"/>
                      </a:lnTo>
                      <a:lnTo>
                        <a:pt x="3750" y="1274"/>
                      </a:lnTo>
                      <a:lnTo>
                        <a:pt x="3681" y="1205"/>
                      </a:lnTo>
                      <a:lnTo>
                        <a:pt x="3612" y="1136"/>
                      </a:lnTo>
                      <a:lnTo>
                        <a:pt x="3543" y="1102"/>
                      </a:lnTo>
                      <a:lnTo>
                        <a:pt x="3268" y="1033"/>
                      </a:lnTo>
                      <a:lnTo>
                        <a:pt x="2993" y="964"/>
                      </a:lnTo>
                      <a:lnTo>
                        <a:pt x="2442" y="861"/>
                      </a:lnTo>
                      <a:lnTo>
                        <a:pt x="2752" y="689"/>
                      </a:lnTo>
                      <a:lnTo>
                        <a:pt x="3027" y="517"/>
                      </a:lnTo>
                      <a:lnTo>
                        <a:pt x="3130" y="379"/>
                      </a:lnTo>
                      <a:lnTo>
                        <a:pt x="3165" y="311"/>
                      </a:lnTo>
                      <a:lnTo>
                        <a:pt x="3165" y="242"/>
                      </a:lnTo>
                      <a:lnTo>
                        <a:pt x="3062" y="104"/>
                      </a:lnTo>
                      <a:lnTo>
                        <a:pt x="2993" y="35"/>
                      </a:lnTo>
                      <a:lnTo>
                        <a:pt x="289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" name="Google Shape;20;p2"/>
                <p:cNvSpPr/>
                <p:nvPr/>
              </p:nvSpPr>
              <p:spPr>
                <a:xfrm>
                  <a:off x="1676702" y="288547"/>
                  <a:ext cx="167046" cy="2931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20" h="8635" extrusionOk="0">
                      <a:moveTo>
                        <a:pt x="0" y="0"/>
                      </a:moveTo>
                      <a:lnTo>
                        <a:pt x="35" y="275"/>
                      </a:lnTo>
                      <a:lnTo>
                        <a:pt x="138" y="550"/>
                      </a:lnTo>
                      <a:lnTo>
                        <a:pt x="379" y="1066"/>
                      </a:lnTo>
                      <a:lnTo>
                        <a:pt x="860" y="1961"/>
                      </a:lnTo>
                      <a:lnTo>
                        <a:pt x="1445" y="3062"/>
                      </a:lnTo>
                      <a:lnTo>
                        <a:pt x="2821" y="5435"/>
                      </a:lnTo>
                      <a:lnTo>
                        <a:pt x="3509" y="6536"/>
                      </a:lnTo>
                      <a:lnTo>
                        <a:pt x="4094" y="7499"/>
                      </a:lnTo>
                      <a:lnTo>
                        <a:pt x="4610" y="8221"/>
                      </a:lnTo>
                      <a:lnTo>
                        <a:pt x="4919" y="8634"/>
                      </a:lnTo>
                      <a:lnTo>
                        <a:pt x="4851" y="8359"/>
                      </a:lnTo>
                      <a:lnTo>
                        <a:pt x="4782" y="8187"/>
                      </a:lnTo>
                      <a:lnTo>
                        <a:pt x="4197" y="7155"/>
                      </a:lnTo>
                      <a:lnTo>
                        <a:pt x="3612" y="6123"/>
                      </a:lnTo>
                      <a:lnTo>
                        <a:pt x="2374" y="4093"/>
                      </a:lnTo>
                      <a:lnTo>
                        <a:pt x="1170" y="2064"/>
                      </a:lnTo>
                      <a:lnTo>
                        <a:pt x="551" y="1032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1419749" y="123843"/>
                  <a:ext cx="183411" cy="8063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02" h="2375" extrusionOk="0">
                      <a:moveTo>
                        <a:pt x="1893" y="1"/>
                      </a:moveTo>
                      <a:lnTo>
                        <a:pt x="1824" y="70"/>
                      </a:lnTo>
                      <a:lnTo>
                        <a:pt x="1721" y="138"/>
                      </a:lnTo>
                      <a:lnTo>
                        <a:pt x="1514" y="379"/>
                      </a:lnTo>
                      <a:lnTo>
                        <a:pt x="1239" y="35"/>
                      </a:lnTo>
                      <a:lnTo>
                        <a:pt x="1067" y="104"/>
                      </a:lnTo>
                      <a:lnTo>
                        <a:pt x="929" y="138"/>
                      </a:lnTo>
                      <a:lnTo>
                        <a:pt x="620" y="104"/>
                      </a:lnTo>
                      <a:lnTo>
                        <a:pt x="310" y="104"/>
                      </a:lnTo>
                      <a:lnTo>
                        <a:pt x="138" y="173"/>
                      </a:lnTo>
                      <a:lnTo>
                        <a:pt x="69" y="207"/>
                      </a:lnTo>
                      <a:lnTo>
                        <a:pt x="1" y="276"/>
                      </a:lnTo>
                      <a:lnTo>
                        <a:pt x="1" y="379"/>
                      </a:lnTo>
                      <a:lnTo>
                        <a:pt x="35" y="448"/>
                      </a:lnTo>
                      <a:lnTo>
                        <a:pt x="69" y="551"/>
                      </a:lnTo>
                      <a:lnTo>
                        <a:pt x="104" y="620"/>
                      </a:lnTo>
                      <a:lnTo>
                        <a:pt x="345" y="826"/>
                      </a:lnTo>
                      <a:lnTo>
                        <a:pt x="585" y="998"/>
                      </a:lnTo>
                      <a:lnTo>
                        <a:pt x="964" y="1205"/>
                      </a:lnTo>
                      <a:lnTo>
                        <a:pt x="1205" y="1274"/>
                      </a:lnTo>
                      <a:lnTo>
                        <a:pt x="1514" y="1308"/>
                      </a:lnTo>
                      <a:lnTo>
                        <a:pt x="207" y="448"/>
                      </a:lnTo>
                      <a:lnTo>
                        <a:pt x="413" y="379"/>
                      </a:lnTo>
                      <a:lnTo>
                        <a:pt x="895" y="379"/>
                      </a:lnTo>
                      <a:lnTo>
                        <a:pt x="1170" y="482"/>
                      </a:lnTo>
                      <a:lnTo>
                        <a:pt x="1445" y="620"/>
                      </a:lnTo>
                      <a:lnTo>
                        <a:pt x="1927" y="861"/>
                      </a:lnTo>
                      <a:lnTo>
                        <a:pt x="2443" y="1136"/>
                      </a:lnTo>
                      <a:lnTo>
                        <a:pt x="2305" y="895"/>
                      </a:lnTo>
                      <a:lnTo>
                        <a:pt x="2133" y="723"/>
                      </a:lnTo>
                      <a:lnTo>
                        <a:pt x="1961" y="517"/>
                      </a:lnTo>
                      <a:lnTo>
                        <a:pt x="1927" y="379"/>
                      </a:lnTo>
                      <a:lnTo>
                        <a:pt x="1858" y="242"/>
                      </a:lnTo>
                      <a:lnTo>
                        <a:pt x="2133" y="207"/>
                      </a:lnTo>
                      <a:lnTo>
                        <a:pt x="2409" y="276"/>
                      </a:lnTo>
                      <a:lnTo>
                        <a:pt x="2615" y="345"/>
                      </a:lnTo>
                      <a:lnTo>
                        <a:pt x="2821" y="448"/>
                      </a:lnTo>
                      <a:lnTo>
                        <a:pt x="3234" y="723"/>
                      </a:lnTo>
                      <a:lnTo>
                        <a:pt x="3612" y="1033"/>
                      </a:lnTo>
                      <a:lnTo>
                        <a:pt x="3544" y="1239"/>
                      </a:lnTo>
                      <a:lnTo>
                        <a:pt x="3509" y="1446"/>
                      </a:lnTo>
                      <a:lnTo>
                        <a:pt x="3475" y="1549"/>
                      </a:lnTo>
                      <a:lnTo>
                        <a:pt x="3509" y="1652"/>
                      </a:lnTo>
                      <a:lnTo>
                        <a:pt x="3544" y="1721"/>
                      </a:lnTo>
                      <a:lnTo>
                        <a:pt x="3612" y="1824"/>
                      </a:lnTo>
                      <a:lnTo>
                        <a:pt x="3784" y="1996"/>
                      </a:lnTo>
                      <a:lnTo>
                        <a:pt x="4232" y="2374"/>
                      </a:lnTo>
                      <a:lnTo>
                        <a:pt x="4300" y="2306"/>
                      </a:lnTo>
                      <a:lnTo>
                        <a:pt x="3647" y="1480"/>
                      </a:lnTo>
                      <a:lnTo>
                        <a:pt x="3922" y="1480"/>
                      </a:lnTo>
                      <a:lnTo>
                        <a:pt x="4163" y="1549"/>
                      </a:lnTo>
                      <a:lnTo>
                        <a:pt x="4369" y="1618"/>
                      </a:lnTo>
                      <a:lnTo>
                        <a:pt x="4610" y="1721"/>
                      </a:lnTo>
                      <a:lnTo>
                        <a:pt x="4988" y="1962"/>
                      </a:lnTo>
                      <a:lnTo>
                        <a:pt x="5195" y="2065"/>
                      </a:lnTo>
                      <a:lnTo>
                        <a:pt x="5401" y="2134"/>
                      </a:lnTo>
                      <a:lnTo>
                        <a:pt x="4954" y="1721"/>
                      </a:lnTo>
                      <a:lnTo>
                        <a:pt x="4885" y="1652"/>
                      </a:lnTo>
                      <a:lnTo>
                        <a:pt x="4644" y="1514"/>
                      </a:lnTo>
                      <a:lnTo>
                        <a:pt x="4404" y="1411"/>
                      </a:lnTo>
                      <a:lnTo>
                        <a:pt x="4197" y="1308"/>
                      </a:lnTo>
                      <a:lnTo>
                        <a:pt x="4025" y="1205"/>
                      </a:lnTo>
                      <a:lnTo>
                        <a:pt x="3853" y="1067"/>
                      </a:lnTo>
                      <a:lnTo>
                        <a:pt x="3716" y="895"/>
                      </a:lnTo>
                      <a:lnTo>
                        <a:pt x="3440" y="620"/>
                      </a:lnTo>
                      <a:lnTo>
                        <a:pt x="3096" y="379"/>
                      </a:lnTo>
                      <a:lnTo>
                        <a:pt x="2752" y="207"/>
                      </a:lnTo>
                      <a:lnTo>
                        <a:pt x="2374" y="70"/>
                      </a:lnTo>
                      <a:lnTo>
                        <a:pt x="209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396390" y="255817"/>
                  <a:ext cx="123825" cy="8647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2547" extrusionOk="0">
                      <a:moveTo>
                        <a:pt x="3647" y="242"/>
                      </a:moveTo>
                      <a:lnTo>
                        <a:pt x="3621" y="243"/>
                      </a:lnTo>
                      <a:lnTo>
                        <a:pt x="3621" y="243"/>
                      </a:lnTo>
                      <a:lnTo>
                        <a:pt x="3647" y="276"/>
                      </a:lnTo>
                      <a:lnTo>
                        <a:pt x="3647" y="242"/>
                      </a:lnTo>
                      <a:close/>
                      <a:moveTo>
                        <a:pt x="3268" y="1033"/>
                      </a:moveTo>
                      <a:lnTo>
                        <a:pt x="3176" y="1051"/>
                      </a:lnTo>
                      <a:lnTo>
                        <a:pt x="3234" y="1067"/>
                      </a:lnTo>
                      <a:lnTo>
                        <a:pt x="3268" y="1033"/>
                      </a:lnTo>
                      <a:close/>
                      <a:moveTo>
                        <a:pt x="2993" y="1"/>
                      </a:moveTo>
                      <a:lnTo>
                        <a:pt x="2030" y="173"/>
                      </a:lnTo>
                      <a:lnTo>
                        <a:pt x="1067" y="379"/>
                      </a:lnTo>
                      <a:lnTo>
                        <a:pt x="964" y="414"/>
                      </a:lnTo>
                      <a:lnTo>
                        <a:pt x="826" y="482"/>
                      </a:lnTo>
                      <a:lnTo>
                        <a:pt x="585" y="654"/>
                      </a:lnTo>
                      <a:lnTo>
                        <a:pt x="689" y="792"/>
                      </a:lnTo>
                      <a:lnTo>
                        <a:pt x="792" y="895"/>
                      </a:lnTo>
                      <a:lnTo>
                        <a:pt x="929" y="964"/>
                      </a:lnTo>
                      <a:lnTo>
                        <a:pt x="1067" y="1033"/>
                      </a:lnTo>
                      <a:lnTo>
                        <a:pt x="1342" y="1067"/>
                      </a:lnTo>
                      <a:lnTo>
                        <a:pt x="1652" y="1136"/>
                      </a:lnTo>
                      <a:lnTo>
                        <a:pt x="1480" y="1274"/>
                      </a:lnTo>
                      <a:lnTo>
                        <a:pt x="1308" y="1342"/>
                      </a:lnTo>
                      <a:lnTo>
                        <a:pt x="1136" y="1411"/>
                      </a:lnTo>
                      <a:lnTo>
                        <a:pt x="964" y="1480"/>
                      </a:lnTo>
                      <a:lnTo>
                        <a:pt x="551" y="1686"/>
                      </a:lnTo>
                      <a:lnTo>
                        <a:pt x="345" y="1790"/>
                      </a:lnTo>
                      <a:lnTo>
                        <a:pt x="138" y="1927"/>
                      </a:lnTo>
                      <a:lnTo>
                        <a:pt x="69" y="1996"/>
                      </a:lnTo>
                      <a:lnTo>
                        <a:pt x="1" y="2099"/>
                      </a:lnTo>
                      <a:lnTo>
                        <a:pt x="1" y="2202"/>
                      </a:lnTo>
                      <a:lnTo>
                        <a:pt x="1" y="2271"/>
                      </a:lnTo>
                      <a:lnTo>
                        <a:pt x="35" y="2340"/>
                      </a:lnTo>
                      <a:lnTo>
                        <a:pt x="104" y="2443"/>
                      </a:lnTo>
                      <a:lnTo>
                        <a:pt x="173" y="2478"/>
                      </a:lnTo>
                      <a:lnTo>
                        <a:pt x="310" y="2512"/>
                      </a:lnTo>
                      <a:lnTo>
                        <a:pt x="551" y="2546"/>
                      </a:lnTo>
                      <a:lnTo>
                        <a:pt x="1136" y="2546"/>
                      </a:lnTo>
                      <a:lnTo>
                        <a:pt x="1721" y="2409"/>
                      </a:lnTo>
                      <a:lnTo>
                        <a:pt x="2271" y="2237"/>
                      </a:lnTo>
                      <a:lnTo>
                        <a:pt x="2787" y="1996"/>
                      </a:lnTo>
                      <a:lnTo>
                        <a:pt x="2512" y="1996"/>
                      </a:lnTo>
                      <a:lnTo>
                        <a:pt x="2202" y="2065"/>
                      </a:lnTo>
                      <a:lnTo>
                        <a:pt x="1583" y="2168"/>
                      </a:lnTo>
                      <a:lnTo>
                        <a:pt x="1273" y="2237"/>
                      </a:lnTo>
                      <a:lnTo>
                        <a:pt x="964" y="2271"/>
                      </a:lnTo>
                      <a:lnTo>
                        <a:pt x="620" y="2271"/>
                      </a:lnTo>
                      <a:lnTo>
                        <a:pt x="310" y="2237"/>
                      </a:lnTo>
                      <a:lnTo>
                        <a:pt x="413" y="2030"/>
                      </a:lnTo>
                      <a:lnTo>
                        <a:pt x="482" y="1962"/>
                      </a:lnTo>
                      <a:lnTo>
                        <a:pt x="551" y="1927"/>
                      </a:lnTo>
                      <a:lnTo>
                        <a:pt x="1205" y="1618"/>
                      </a:lnTo>
                      <a:lnTo>
                        <a:pt x="1858" y="1377"/>
                      </a:lnTo>
                      <a:lnTo>
                        <a:pt x="2546" y="1170"/>
                      </a:lnTo>
                      <a:lnTo>
                        <a:pt x="3176" y="1051"/>
                      </a:lnTo>
                      <a:lnTo>
                        <a:pt x="2993" y="998"/>
                      </a:lnTo>
                      <a:lnTo>
                        <a:pt x="2753" y="964"/>
                      </a:lnTo>
                      <a:lnTo>
                        <a:pt x="1480" y="930"/>
                      </a:lnTo>
                      <a:lnTo>
                        <a:pt x="1308" y="895"/>
                      </a:lnTo>
                      <a:lnTo>
                        <a:pt x="1136" y="861"/>
                      </a:lnTo>
                      <a:lnTo>
                        <a:pt x="964" y="792"/>
                      </a:lnTo>
                      <a:lnTo>
                        <a:pt x="792" y="620"/>
                      </a:lnTo>
                      <a:lnTo>
                        <a:pt x="1239" y="482"/>
                      </a:lnTo>
                      <a:lnTo>
                        <a:pt x="1480" y="414"/>
                      </a:lnTo>
                      <a:lnTo>
                        <a:pt x="1686" y="379"/>
                      </a:lnTo>
                      <a:lnTo>
                        <a:pt x="2649" y="310"/>
                      </a:lnTo>
                      <a:lnTo>
                        <a:pt x="3621" y="243"/>
                      </a:lnTo>
                      <a:lnTo>
                        <a:pt x="3621" y="243"/>
                      </a:lnTo>
                      <a:lnTo>
                        <a:pt x="3509" y="104"/>
                      </a:lnTo>
                      <a:lnTo>
                        <a:pt x="3337" y="35"/>
                      </a:lnTo>
                      <a:lnTo>
                        <a:pt x="316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" name="Google Shape;23;p2"/>
                <p:cNvSpPr/>
                <p:nvPr/>
              </p:nvSpPr>
              <p:spPr>
                <a:xfrm>
                  <a:off x="1937152" y="142551"/>
                  <a:ext cx="71266" cy="1950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" h="5745" extrusionOk="0">
                      <a:moveTo>
                        <a:pt x="1616" y="4574"/>
                      </a:moveTo>
                      <a:lnTo>
                        <a:pt x="1617" y="4575"/>
                      </a:lnTo>
                      <a:lnTo>
                        <a:pt x="1617" y="4575"/>
                      </a:lnTo>
                      <a:lnTo>
                        <a:pt x="1616" y="4574"/>
                      </a:lnTo>
                      <a:close/>
                      <a:moveTo>
                        <a:pt x="895" y="0"/>
                      </a:moveTo>
                      <a:lnTo>
                        <a:pt x="1479" y="1411"/>
                      </a:lnTo>
                      <a:lnTo>
                        <a:pt x="1273" y="1445"/>
                      </a:lnTo>
                      <a:lnTo>
                        <a:pt x="723" y="1445"/>
                      </a:lnTo>
                      <a:lnTo>
                        <a:pt x="516" y="1479"/>
                      </a:lnTo>
                      <a:lnTo>
                        <a:pt x="344" y="1514"/>
                      </a:lnTo>
                      <a:lnTo>
                        <a:pt x="172" y="1583"/>
                      </a:lnTo>
                      <a:lnTo>
                        <a:pt x="0" y="1686"/>
                      </a:lnTo>
                      <a:lnTo>
                        <a:pt x="1101" y="1686"/>
                      </a:lnTo>
                      <a:lnTo>
                        <a:pt x="619" y="2064"/>
                      </a:lnTo>
                      <a:lnTo>
                        <a:pt x="791" y="2133"/>
                      </a:lnTo>
                      <a:lnTo>
                        <a:pt x="929" y="2133"/>
                      </a:lnTo>
                      <a:lnTo>
                        <a:pt x="1135" y="2064"/>
                      </a:lnTo>
                      <a:lnTo>
                        <a:pt x="1479" y="1858"/>
                      </a:lnTo>
                      <a:lnTo>
                        <a:pt x="1823" y="2580"/>
                      </a:lnTo>
                      <a:lnTo>
                        <a:pt x="895" y="2477"/>
                      </a:lnTo>
                      <a:lnTo>
                        <a:pt x="895" y="2580"/>
                      </a:lnTo>
                      <a:lnTo>
                        <a:pt x="1548" y="2855"/>
                      </a:lnTo>
                      <a:lnTo>
                        <a:pt x="1548" y="2958"/>
                      </a:lnTo>
                      <a:lnTo>
                        <a:pt x="1514" y="3062"/>
                      </a:lnTo>
                      <a:lnTo>
                        <a:pt x="1479" y="3130"/>
                      </a:lnTo>
                      <a:lnTo>
                        <a:pt x="1411" y="3199"/>
                      </a:lnTo>
                      <a:lnTo>
                        <a:pt x="1239" y="3302"/>
                      </a:lnTo>
                      <a:lnTo>
                        <a:pt x="1170" y="3337"/>
                      </a:lnTo>
                      <a:lnTo>
                        <a:pt x="1101" y="3406"/>
                      </a:lnTo>
                      <a:lnTo>
                        <a:pt x="1204" y="3474"/>
                      </a:lnTo>
                      <a:lnTo>
                        <a:pt x="1376" y="3474"/>
                      </a:lnTo>
                      <a:lnTo>
                        <a:pt x="1479" y="3440"/>
                      </a:lnTo>
                      <a:lnTo>
                        <a:pt x="1823" y="3234"/>
                      </a:lnTo>
                      <a:lnTo>
                        <a:pt x="1858" y="3474"/>
                      </a:lnTo>
                      <a:lnTo>
                        <a:pt x="1858" y="3646"/>
                      </a:lnTo>
                      <a:lnTo>
                        <a:pt x="1858" y="3750"/>
                      </a:lnTo>
                      <a:lnTo>
                        <a:pt x="1823" y="3853"/>
                      </a:lnTo>
                      <a:lnTo>
                        <a:pt x="1755" y="3922"/>
                      </a:lnTo>
                      <a:lnTo>
                        <a:pt x="1651" y="4025"/>
                      </a:lnTo>
                      <a:lnTo>
                        <a:pt x="1617" y="4094"/>
                      </a:lnTo>
                      <a:lnTo>
                        <a:pt x="1583" y="4231"/>
                      </a:lnTo>
                      <a:lnTo>
                        <a:pt x="1617" y="4575"/>
                      </a:lnTo>
                      <a:lnTo>
                        <a:pt x="1720" y="4678"/>
                      </a:lnTo>
                      <a:lnTo>
                        <a:pt x="1823" y="4816"/>
                      </a:lnTo>
                      <a:lnTo>
                        <a:pt x="1858" y="4954"/>
                      </a:lnTo>
                      <a:lnTo>
                        <a:pt x="1858" y="5091"/>
                      </a:lnTo>
                      <a:lnTo>
                        <a:pt x="1823" y="5263"/>
                      </a:lnTo>
                      <a:lnTo>
                        <a:pt x="1755" y="5401"/>
                      </a:lnTo>
                      <a:lnTo>
                        <a:pt x="1514" y="5745"/>
                      </a:lnTo>
                      <a:lnTo>
                        <a:pt x="1858" y="5538"/>
                      </a:lnTo>
                      <a:lnTo>
                        <a:pt x="1961" y="5435"/>
                      </a:lnTo>
                      <a:lnTo>
                        <a:pt x="2030" y="5366"/>
                      </a:lnTo>
                      <a:lnTo>
                        <a:pt x="2064" y="5263"/>
                      </a:lnTo>
                      <a:lnTo>
                        <a:pt x="2099" y="5160"/>
                      </a:lnTo>
                      <a:lnTo>
                        <a:pt x="2064" y="4919"/>
                      </a:lnTo>
                      <a:lnTo>
                        <a:pt x="1995" y="4610"/>
                      </a:lnTo>
                      <a:lnTo>
                        <a:pt x="1995" y="4334"/>
                      </a:lnTo>
                      <a:lnTo>
                        <a:pt x="1995" y="4025"/>
                      </a:lnTo>
                      <a:lnTo>
                        <a:pt x="2064" y="3715"/>
                      </a:lnTo>
                      <a:lnTo>
                        <a:pt x="2099" y="3543"/>
                      </a:lnTo>
                      <a:lnTo>
                        <a:pt x="2099" y="3371"/>
                      </a:lnTo>
                      <a:lnTo>
                        <a:pt x="2099" y="3027"/>
                      </a:lnTo>
                      <a:lnTo>
                        <a:pt x="1995" y="2683"/>
                      </a:lnTo>
                      <a:lnTo>
                        <a:pt x="1927" y="2339"/>
                      </a:lnTo>
                      <a:lnTo>
                        <a:pt x="1755" y="1651"/>
                      </a:lnTo>
                      <a:lnTo>
                        <a:pt x="1548" y="998"/>
                      </a:lnTo>
                      <a:lnTo>
                        <a:pt x="1411" y="585"/>
                      </a:lnTo>
                      <a:lnTo>
                        <a:pt x="1204" y="207"/>
                      </a:lnTo>
                      <a:lnTo>
                        <a:pt x="1170" y="138"/>
                      </a:lnTo>
                      <a:lnTo>
                        <a:pt x="1101" y="103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" name="Google Shape;24;p2"/>
                <p:cNvSpPr/>
                <p:nvPr/>
              </p:nvSpPr>
              <p:spPr>
                <a:xfrm>
                  <a:off x="1731603" y="81810"/>
                  <a:ext cx="85289" cy="1133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12" h="3338" extrusionOk="0">
                      <a:moveTo>
                        <a:pt x="391" y="506"/>
                      </a:moveTo>
                      <a:lnTo>
                        <a:pt x="344" y="516"/>
                      </a:lnTo>
                      <a:lnTo>
                        <a:pt x="378" y="551"/>
                      </a:lnTo>
                      <a:lnTo>
                        <a:pt x="391" y="506"/>
                      </a:lnTo>
                      <a:close/>
                      <a:moveTo>
                        <a:pt x="1032" y="0"/>
                      </a:moveTo>
                      <a:lnTo>
                        <a:pt x="791" y="69"/>
                      </a:lnTo>
                      <a:lnTo>
                        <a:pt x="585" y="172"/>
                      </a:lnTo>
                      <a:lnTo>
                        <a:pt x="447" y="310"/>
                      </a:lnTo>
                      <a:lnTo>
                        <a:pt x="391" y="506"/>
                      </a:lnTo>
                      <a:lnTo>
                        <a:pt x="791" y="413"/>
                      </a:lnTo>
                      <a:lnTo>
                        <a:pt x="550" y="792"/>
                      </a:lnTo>
                      <a:lnTo>
                        <a:pt x="447" y="964"/>
                      </a:lnTo>
                      <a:lnTo>
                        <a:pt x="378" y="1136"/>
                      </a:lnTo>
                      <a:lnTo>
                        <a:pt x="344" y="1204"/>
                      </a:lnTo>
                      <a:lnTo>
                        <a:pt x="378" y="1308"/>
                      </a:lnTo>
                      <a:lnTo>
                        <a:pt x="378" y="1480"/>
                      </a:lnTo>
                      <a:lnTo>
                        <a:pt x="378" y="1548"/>
                      </a:lnTo>
                      <a:lnTo>
                        <a:pt x="378" y="1652"/>
                      </a:lnTo>
                      <a:lnTo>
                        <a:pt x="310" y="1755"/>
                      </a:lnTo>
                      <a:lnTo>
                        <a:pt x="241" y="1824"/>
                      </a:lnTo>
                      <a:lnTo>
                        <a:pt x="482" y="1617"/>
                      </a:lnTo>
                      <a:lnTo>
                        <a:pt x="722" y="1376"/>
                      </a:lnTo>
                      <a:lnTo>
                        <a:pt x="1170" y="929"/>
                      </a:lnTo>
                      <a:lnTo>
                        <a:pt x="1445" y="688"/>
                      </a:lnTo>
                      <a:lnTo>
                        <a:pt x="1686" y="482"/>
                      </a:lnTo>
                      <a:lnTo>
                        <a:pt x="1995" y="310"/>
                      </a:lnTo>
                      <a:lnTo>
                        <a:pt x="2305" y="138"/>
                      </a:lnTo>
                      <a:lnTo>
                        <a:pt x="2236" y="379"/>
                      </a:lnTo>
                      <a:lnTo>
                        <a:pt x="2167" y="551"/>
                      </a:lnTo>
                      <a:lnTo>
                        <a:pt x="1342" y="1617"/>
                      </a:lnTo>
                      <a:lnTo>
                        <a:pt x="1135" y="1789"/>
                      </a:lnTo>
                      <a:lnTo>
                        <a:pt x="963" y="1996"/>
                      </a:lnTo>
                      <a:lnTo>
                        <a:pt x="860" y="2099"/>
                      </a:lnTo>
                      <a:lnTo>
                        <a:pt x="791" y="2236"/>
                      </a:lnTo>
                      <a:lnTo>
                        <a:pt x="722" y="2340"/>
                      </a:lnTo>
                      <a:lnTo>
                        <a:pt x="722" y="2512"/>
                      </a:lnTo>
                      <a:lnTo>
                        <a:pt x="688" y="2546"/>
                      </a:lnTo>
                      <a:lnTo>
                        <a:pt x="619" y="2615"/>
                      </a:lnTo>
                      <a:lnTo>
                        <a:pt x="447" y="2718"/>
                      </a:lnTo>
                      <a:lnTo>
                        <a:pt x="206" y="2924"/>
                      </a:lnTo>
                      <a:lnTo>
                        <a:pt x="0" y="3165"/>
                      </a:lnTo>
                      <a:lnTo>
                        <a:pt x="206" y="3096"/>
                      </a:lnTo>
                      <a:lnTo>
                        <a:pt x="378" y="2993"/>
                      </a:lnTo>
                      <a:lnTo>
                        <a:pt x="722" y="2787"/>
                      </a:lnTo>
                      <a:lnTo>
                        <a:pt x="929" y="2684"/>
                      </a:lnTo>
                      <a:lnTo>
                        <a:pt x="1101" y="2580"/>
                      </a:lnTo>
                      <a:lnTo>
                        <a:pt x="1307" y="2512"/>
                      </a:lnTo>
                      <a:lnTo>
                        <a:pt x="1548" y="2477"/>
                      </a:lnTo>
                      <a:lnTo>
                        <a:pt x="1514" y="2649"/>
                      </a:lnTo>
                      <a:lnTo>
                        <a:pt x="1445" y="2787"/>
                      </a:lnTo>
                      <a:lnTo>
                        <a:pt x="1376" y="2890"/>
                      </a:lnTo>
                      <a:lnTo>
                        <a:pt x="1273" y="2993"/>
                      </a:lnTo>
                      <a:lnTo>
                        <a:pt x="1066" y="3165"/>
                      </a:lnTo>
                      <a:lnTo>
                        <a:pt x="963" y="3234"/>
                      </a:lnTo>
                      <a:lnTo>
                        <a:pt x="894" y="3337"/>
                      </a:lnTo>
                      <a:lnTo>
                        <a:pt x="1032" y="3337"/>
                      </a:lnTo>
                      <a:lnTo>
                        <a:pt x="1135" y="3268"/>
                      </a:lnTo>
                      <a:lnTo>
                        <a:pt x="1273" y="3234"/>
                      </a:lnTo>
                      <a:lnTo>
                        <a:pt x="1342" y="3165"/>
                      </a:lnTo>
                      <a:lnTo>
                        <a:pt x="1514" y="2959"/>
                      </a:lnTo>
                      <a:lnTo>
                        <a:pt x="1651" y="2752"/>
                      </a:lnTo>
                      <a:lnTo>
                        <a:pt x="1720" y="2684"/>
                      </a:lnTo>
                      <a:lnTo>
                        <a:pt x="1720" y="2580"/>
                      </a:lnTo>
                      <a:lnTo>
                        <a:pt x="1720" y="2512"/>
                      </a:lnTo>
                      <a:lnTo>
                        <a:pt x="1720" y="2443"/>
                      </a:lnTo>
                      <a:lnTo>
                        <a:pt x="1651" y="2374"/>
                      </a:lnTo>
                      <a:lnTo>
                        <a:pt x="1582" y="2340"/>
                      </a:lnTo>
                      <a:lnTo>
                        <a:pt x="1376" y="2271"/>
                      </a:lnTo>
                      <a:lnTo>
                        <a:pt x="1135" y="2271"/>
                      </a:lnTo>
                      <a:lnTo>
                        <a:pt x="2511" y="310"/>
                      </a:lnTo>
                      <a:lnTo>
                        <a:pt x="2511" y="276"/>
                      </a:lnTo>
                      <a:lnTo>
                        <a:pt x="2511" y="207"/>
                      </a:lnTo>
                      <a:lnTo>
                        <a:pt x="2511" y="35"/>
                      </a:lnTo>
                      <a:lnTo>
                        <a:pt x="2270" y="0"/>
                      </a:lnTo>
                      <a:lnTo>
                        <a:pt x="2030" y="35"/>
                      </a:lnTo>
                      <a:lnTo>
                        <a:pt x="1823" y="138"/>
                      </a:lnTo>
                      <a:lnTo>
                        <a:pt x="1651" y="241"/>
                      </a:lnTo>
                      <a:lnTo>
                        <a:pt x="1307" y="551"/>
                      </a:lnTo>
                      <a:lnTo>
                        <a:pt x="1135" y="688"/>
                      </a:lnTo>
                      <a:lnTo>
                        <a:pt x="963" y="792"/>
                      </a:lnTo>
                      <a:lnTo>
                        <a:pt x="103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1761957" y="292044"/>
                  <a:ext cx="224256" cy="817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05" h="2409" extrusionOk="0">
                      <a:moveTo>
                        <a:pt x="0" y="0"/>
                      </a:moveTo>
                      <a:lnTo>
                        <a:pt x="276" y="207"/>
                      </a:lnTo>
                      <a:lnTo>
                        <a:pt x="654" y="447"/>
                      </a:lnTo>
                      <a:lnTo>
                        <a:pt x="1067" y="654"/>
                      </a:lnTo>
                      <a:lnTo>
                        <a:pt x="1445" y="791"/>
                      </a:lnTo>
                      <a:lnTo>
                        <a:pt x="4025" y="1514"/>
                      </a:lnTo>
                      <a:lnTo>
                        <a:pt x="4713" y="1686"/>
                      </a:lnTo>
                      <a:lnTo>
                        <a:pt x="5367" y="1927"/>
                      </a:lnTo>
                      <a:lnTo>
                        <a:pt x="5986" y="2167"/>
                      </a:lnTo>
                      <a:lnTo>
                        <a:pt x="6295" y="2305"/>
                      </a:lnTo>
                      <a:lnTo>
                        <a:pt x="6605" y="2408"/>
                      </a:lnTo>
                      <a:lnTo>
                        <a:pt x="6502" y="2271"/>
                      </a:lnTo>
                      <a:lnTo>
                        <a:pt x="6364" y="2167"/>
                      </a:lnTo>
                      <a:lnTo>
                        <a:pt x="6055" y="1995"/>
                      </a:lnTo>
                      <a:lnTo>
                        <a:pt x="5711" y="1823"/>
                      </a:lnTo>
                      <a:lnTo>
                        <a:pt x="5023" y="1548"/>
                      </a:lnTo>
                      <a:lnTo>
                        <a:pt x="3647" y="1067"/>
                      </a:lnTo>
                      <a:lnTo>
                        <a:pt x="2752" y="723"/>
                      </a:lnTo>
                      <a:lnTo>
                        <a:pt x="1858" y="37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529552" y="-67683"/>
                  <a:ext cx="63084" cy="1600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4714" extrusionOk="0">
                      <a:moveTo>
                        <a:pt x="34" y="0"/>
                      </a:moveTo>
                      <a:lnTo>
                        <a:pt x="0" y="104"/>
                      </a:lnTo>
                      <a:lnTo>
                        <a:pt x="34" y="207"/>
                      </a:lnTo>
                      <a:lnTo>
                        <a:pt x="138" y="413"/>
                      </a:lnTo>
                      <a:lnTo>
                        <a:pt x="241" y="654"/>
                      </a:lnTo>
                      <a:lnTo>
                        <a:pt x="310" y="895"/>
                      </a:lnTo>
                      <a:lnTo>
                        <a:pt x="378" y="1136"/>
                      </a:lnTo>
                      <a:lnTo>
                        <a:pt x="447" y="1617"/>
                      </a:lnTo>
                      <a:lnTo>
                        <a:pt x="550" y="2099"/>
                      </a:lnTo>
                      <a:lnTo>
                        <a:pt x="585" y="2202"/>
                      </a:lnTo>
                      <a:lnTo>
                        <a:pt x="585" y="2305"/>
                      </a:lnTo>
                      <a:lnTo>
                        <a:pt x="516" y="2546"/>
                      </a:lnTo>
                      <a:lnTo>
                        <a:pt x="447" y="2580"/>
                      </a:lnTo>
                      <a:lnTo>
                        <a:pt x="275" y="2580"/>
                      </a:lnTo>
                      <a:lnTo>
                        <a:pt x="929" y="4403"/>
                      </a:lnTo>
                      <a:lnTo>
                        <a:pt x="1066" y="4644"/>
                      </a:lnTo>
                      <a:lnTo>
                        <a:pt x="1135" y="4610"/>
                      </a:lnTo>
                      <a:lnTo>
                        <a:pt x="1170" y="4575"/>
                      </a:lnTo>
                      <a:lnTo>
                        <a:pt x="1170" y="4472"/>
                      </a:lnTo>
                      <a:lnTo>
                        <a:pt x="1101" y="4266"/>
                      </a:lnTo>
                      <a:lnTo>
                        <a:pt x="722" y="2890"/>
                      </a:lnTo>
                      <a:lnTo>
                        <a:pt x="722" y="2787"/>
                      </a:lnTo>
                      <a:lnTo>
                        <a:pt x="757" y="2546"/>
                      </a:lnTo>
                      <a:lnTo>
                        <a:pt x="963" y="2821"/>
                      </a:lnTo>
                      <a:lnTo>
                        <a:pt x="1135" y="3096"/>
                      </a:lnTo>
                      <a:lnTo>
                        <a:pt x="1376" y="3647"/>
                      </a:lnTo>
                      <a:lnTo>
                        <a:pt x="1858" y="4713"/>
                      </a:lnTo>
                      <a:lnTo>
                        <a:pt x="1858" y="4541"/>
                      </a:lnTo>
                      <a:lnTo>
                        <a:pt x="1823" y="4403"/>
                      </a:lnTo>
                      <a:lnTo>
                        <a:pt x="1686" y="3922"/>
                      </a:lnTo>
                      <a:lnTo>
                        <a:pt x="1479" y="3440"/>
                      </a:lnTo>
                      <a:lnTo>
                        <a:pt x="1273" y="2959"/>
                      </a:lnTo>
                      <a:lnTo>
                        <a:pt x="998" y="2512"/>
                      </a:lnTo>
                      <a:lnTo>
                        <a:pt x="860" y="2305"/>
                      </a:lnTo>
                      <a:lnTo>
                        <a:pt x="757" y="2099"/>
                      </a:lnTo>
                      <a:lnTo>
                        <a:pt x="688" y="1858"/>
                      </a:lnTo>
                      <a:lnTo>
                        <a:pt x="619" y="1617"/>
                      </a:lnTo>
                      <a:lnTo>
                        <a:pt x="550" y="1170"/>
                      </a:lnTo>
                      <a:lnTo>
                        <a:pt x="585" y="654"/>
                      </a:lnTo>
                      <a:lnTo>
                        <a:pt x="619" y="585"/>
                      </a:lnTo>
                      <a:lnTo>
                        <a:pt x="722" y="482"/>
                      </a:lnTo>
                      <a:lnTo>
                        <a:pt x="894" y="723"/>
                      </a:lnTo>
                      <a:lnTo>
                        <a:pt x="1032" y="964"/>
                      </a:lnTo>
                      <a:lnTo>
                        <a:pt x="1135" y="1204"/>
                      </a:lnTo>
                      <a:lnTo>
                        <a:pt x="1238" y="1480"/>
                      </a:lnTo>
                      <a:lnTo>
                        <a:pt x="1376" y="2030"/>
                      </a:lnTo>
                      <a:lnTo>
                        <a:pt x="1548" y="2580"/>
                      </a:lnTo>
                      <a:lnTo>
                        <a:pt x="1617" y="2374"/>
                      </a:lnTo>
                      <a:lnTo>
                        <a:pt x="1651" y="2168"/>
                      </a:lnTo>
                      <a:lnTo>
                        <a:pt x="1617" y="1996"/>
                      </a:lnTo>
                      <a:lnTo>
                        <a:pt x="1582" y="1824"/>
                      </a:lnTo>
                      <a:lnTo>
                        <a:pt x="1617" y="1858"/>
                      </a:lnTo>
                      <a:lnTo>
                        <a:pt x="1204" y="929"/>
                      </a:lnTo>
                      <a:lnTo>
                        <a:pt x="1101" y="688"/>
                      </a:lnTo>
                      <a:lnTo>
                        <a:pt x="998" y="482"/>
                      </a:lnTo>
                      <a:lnTo>
                        <a:pt x="860" y="310"/>
                      </a:lnTo>
                      <a:lnTo>
                        <a:pt x="791" y="241"/>
                      </a:lnTo>
                      <a:lnTo>
                        <a:pt x="688" y="241"/>
                      </a:lnTo>
                      <a:lnTo>
                        <a:pt x="585" y="276"/>
                      </a:lnTo>
                      <a:lnTo>
                        <a:pt x="344" y="413"/>
                      </a:lnTo>
                      <a:lnTo>
                        <a:pt x="103" y="35"/>
                      </a:lnTo>
                      <a:lnTo>
                        <a:pt x="3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782973" y="438040"/>
                  <a:ext cx="123825" cy="1249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47" h="3681" extrusionOk="0">
                      <a:moveTo>
                        <a:pt x="1" y="0"/>
                      </a:moveTo>
                      <a:lnTo>
                        <a:pt x="69" y="138"/>
                      </a:lnTo>
                      <a:lnTo>
                        <a:pt x="138" y="275"/>
                      </a:lnTo>
                      <a:lnTo>
                        <a:pt x="379" y="619"/>
                      </a:lnTo>
                      <a:lnTo>
                        <a:pt x="689" y="963"/>
                      </a:lnTo>
                      <a:lnTo>
                        <a:pt x="964" y="1273"/>
                      </a:lnTo>
                      <a:lnTo>
                        <a:pt x="1308" y="1548"/>
                      </a:lnTo>
                      <a:lnTo>
                        <a:pt x="1652" y="1823"/>
                      </a:lnTo>
                      <a:lnTo>
                        <a:pt x="1996" y="2064"/>
                      </a:lnTo>
                      <a:lnTo>
                        <a:pt x="2752" y="2546"/>
                      </a:lnTo>
                      <a:lnTo>
                        <a:pt x="2959" y="2683"/>
                      </a:lnTo>
                      <a:lnTo>
                        <a:pt x="3165" y="2855"/>
                      </a:lnTo>
                      <a:lnTo>
                        <a:pt x="3337" y="3096"/>
                      </a:lnTo>
                      <a:lnTo>
                        <a:pt x="3440" y="3371"/>
                      </a:lnTo>
                      <a:lnTo>
                        <a:pt x="3440" y="3371"/>
                      </a:lnTo>
                      <a:lnTo>
                        <a:pt x="2856" y="3268"/>
                      </a:lnTo>
                      <a:lnTo>
                        <a:pt x="2856" y="3337"/>
                      </a:lnTo>
                      <a:lnTo>
                        <a:pt x="2856" y="3371"/>
                      </a:lnTo>
                      <a:lnTo>
                        <a:pt x="3537" y="3644"/>
                      </a:lnTo>
                      <a:lnTo>
                        <a:pt x="3612" y="3543"/>
                      </a:lnTo>
                      <a:lnTo>
                        <a:pt x="3647" y="3371"/>
                      </a:lnTo>
                      <a:lnTo>
                        <a:pt x="3612" y="3234"/>
                      </a:lnTo>
                      <a:lnTo>
                        <a:pt x="3544" y="3062"/>
                      </a:lnTo>
                      <a:lnTo>
                        <a:pt x="3406" y="2924"/>
                      </a:lnTo>
                      <a:lnTo>
                        <a:pt x="3337" y="2752"/>
                      </a:lnTo>
                      <a:lnTo>
                        <a:pt x="3268" y="2580"/>
                      </a:lnTo>
                      <a:lnTo>
                        <a:pt x="3303" y="2339"/>
                      </a:lnTo>
                      <a:lnTo>
                        <a:pt x="3303" y="2236"/>
                      </a:lnTo>
                      <a:lnTo>
                        <a:pt x="3268" y="2133"/>
                      </a:lnTo>
                      <a:lnTo>
                        <a:pt x="3131" y="1926"/>
                      </a:lnTo>
                      <a:lnTo>
                        <a:pt x="2924" y="1582"/>
                      </a:lnTo>
                      <a:lnTo>
                        <a:pt x="2649" y="1273"/>
                      </a:lnTo>
                      <a:lnTo>
                        <a:pt x="2305" y="998"/>
                      </a:lnTo>
                      <a:lnTo>
                        <a:pt x="1961" y="757"/>
                      </a:lnTo>
                      <a:lnTo>
                        <a:pt x="1961" y="757"/>
                      </a:lnTo>
                      <a:lnTo>
                        <a:pt x="2065" y="963"/>
                      </a:lnTo>
                      <a:lnTo>
                        <a:pt x="2202" y="1135"/>
                      </a:lnTo>
                      <a:lnTo>
                        <a:pt x="2374" y="1307"/>
                      </a:lnTo>
                      <a:lnTo>
                        <a:pt x="2512" y="1479"/>
                      </a:lnTo>
                      <a:lnTo>
                        <a:pt x="3131" y="2374"/>
                      </a:lnTo>
                      <a:lnTo>
                        <a:pt x="2821" y="2270"/>
                      </a:lnTo>
                      <a:lnTo>
                        <a:pt x="2580" y="2133"/>
                      </a:lnTo>
                      <a:lnTo>
                        <a:pt x="2133" y="1858"/>
                      </a:lnTo>
                      <a:lnTo>
                        <a:pt x="1755" y="1582"/>
                      </a:lnTo>
                      <a:lnTo>
                        <a:pt x="1377" y="1273"/>
                      </a:lnTo>
                      <a:lnTo>
                        <a:pt x="689" y="619"/>
                      </a:lnTo>
                      <a:lnTo>
                        <a:pt x="1" y="0"/>
                      </a:lnTo>
                      <a:close/>
                      <a:moveTo>
                        <a:pt x="3537" y="3644"/>
                      </a:moveTo>
                      <a:lnTo>
                        <a:pt x="3509" y="3681"/>
                      </a:lnTo>
                      <a:lnTo>
                        <a:pt x="3544" y="3646"/>
                      </a:lnTo>
                      <a:lnTo>
                        <a:pt x="3537" y="364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" name="Google Shape;28;p2"/>
                <p:cNvSpPr/>
                <p:nvPr/>
              </p:nvSpPr>
              <p:spPr>
                <a:xfrm>
                  <a:off x="1686039" y="418177"/>
                  <a:ext cx="39758" cy="1670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4920" extrusionOk="0">
                      <a:moveTo>
                        <a:pt x="138" y="0"/>
                      </a:moveTo>
                      <a:lnTo>
                        <a:pt x="0" y="35"/>
                      </a:lnTo>
                      <a:lnTo>
                        <a:pt x="276" y="2511"/>
                      </a:lnTo>
                      <a:lnTo>
                        <a:pt x="344" y="3096"/>
                      </a:lnTo>
                      <a:lnTo>
                        <a:pt x="379" y="3681"/>
                      </a:lnTo>
                      <a:lnTo>
                        <a:pt x="379" y="3991"/>
                      </a:lnTo>
                      <a:lnTo>
                        <a:pt x="344" y="4300"/>
                      </a:lnTo>
                      <a:lnTo>
                        <a:pt x="310" y="4610"/>
                      </a:lnTo>
                      <a:lnTo>
                        <a:pt x="207" y="4919"/>
                      </a:lnTo>
                      <a:lnTo>
                        <a:pt x="344" y="4782"/>
                      </a:lnTo>
                      <a:lnTo>
                        <a:pt x="448" y="4678"/>
                      </a:lnTo>
                      <a:lnTo>
                        <a:pt x="516" y="4541"/>
                      </a:lnTo>
                      <a:lnTo>
                        <a:pt x="551" y="4403"/>
                      </a:lnTo>
                      <a:lnTo>
                        <a:pt x="585" y="4094"/>
                      </a:lnTo>
                      <a:lnTo>
                        <a:pt x="585" y="3819"/>
                      </a:lnTo>
                      <a:lnTo>
                        <a:pt x="551" y="3234"/>
                      </a:lnTo>
                      <a:lnTo>
                        <a:pt x="482" y="2649"/>
                      </a:lnTo>
                      <a:lnTo>
                        <a:pt x="964" y="2924"/>
                      </a:lnTo>
                      <a:lnTo>
                        <a:pt x="1067" y="2649"/>
                      </a:lnTo>
                      <a:lnTo>
                        <a:pt x="1136" y="2339"/>
                      </a:lnTo>
                      <a:lnTo>
                        <a:pt x="1170" y="2030"/>
                      </a:lnTo>
                      <a:lnTo>
                        <a:pt x="1136" y="1651"/>
                      </a:lnTo>
                      <a:lnTo>
                        <a:pt x="1067" y="1273"/>
                      </a:lnTo>
                      <a:lnTo>
                        <a:pt x="964" y="929"/>
                      </a:lnTo>
                      <a:lnTo>
                        <a:pt x="826" y="551"/>
                      </a:lnTo>
                      <a:lnTo>
                        <a:pt x="654" y="207"/>
                      </a:lnTo>
                      <a:lnTo>
                        <a:pt x="860" y="1376"/>
                      </a:lnTo>
                      <a:lnTo>
                        <a:pt x="929" y="1927"/>
                      </a:lnTo>
                      <a:lnTo>
                        <a:pt x="929" y="2202"/>
                      </a:lnTo>
                      <a:lnTo>
                        <a:pt x="895" y="2477"/>
                      </a:lnTo>
                      <a:lnTo>
                        <a:pt x="723" y="2305"/>
                      </a:lnTo>
                      <a:lnTo>
                        <a:pt x="585" y="2099"/>
                      </a:lnTo>
                      <a:lnTo>
                        <a:pt x="482" y="1789"/>
                      </a:lnTo>
                      <a:lnTo>
                        <a:pt x="379" y="1307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" name="Google Shape;29;p2"/>
                <p:cNvSpPr/>
                <p:nvPr/>
              </p:nvSpPr>
              <p:spPr>
                <a:xfrm>
                  <a:off x="1659182" y="294387"/>
                  <a:ext cx="88786" cy="1810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5" h="5332" extrusionOk="0">
                      <a:moveTo>
                        <a:pt x="0" y="0"/>
                      </a:moveTo>
                      <a:lnTo>
                        <a:pt x="0" y="241"/>
                      </a:lnTo>
                      <a:lnTo>
                        <a:pt x="35" y="447"/>
                      </a:lnTo>
                      <a:lnTo>
                        <a:pt x="276" y="1032"/>
                      </a:lnTo>
                      <a:lnTo>
                        <a:pt x="516" y="1617"/>
                      </a:lnTo>
                      <a:lnTo>
                        <a:pt x="1445" y="3302"/>
                      </a:lnTo>
                      <a:lnTo>
                        <a:pt x="2374" y="5022"/>
                      </a:lnTo>
                      <a:lnTo>
                        <a:pt x="2443" y="5160"/>
                      </a:lnTo>
                      <a:lnTo>
                        <a:pt x="2615" y="5332"/>
                      </a:lnTo>
                      <a:lnTo>
                        <a:pt x="2580" y="5160"/>
                      </a:lnTo>
                      <a:lnTo>
                        <a:pt x="2580" y="5057"/>
                      </a:lnTo>
                      <a:lnTo>
                        <a:pt x="241" y="103"/>
                      </a:lnTo>
                      <a:lnTo>
                        <a:pt x="172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613618" y="334077"/>
                  <a:ext cx="35073" cy="20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6124" extrusionOk="0">
                      <a:moveTo>
                        <a:pt x="448" y="3544"/>
                      </a:moveTo>
                      <a:lnTo>
                        <a:pt x="448" y="3819"/>
                      </a:lnTo>
                      <a:lnTo>
                        <a:pt x="379" y="3819"/>
                      </a:lnTo>
                      <a:lnTo>
                        <a:pt x="345" y="3716"/>
                      </a:lnTo>
                      <a:lnTo>
                        <a:pt x="379" y="3544"/>
                      </a:lnTo>
                      <a:close/>
                      <a:moveTo>
                        <a:pt x="895" y="1"/>
                      </a:moveTo>
                      <a:lnTo>
                        <a:pt x="586" y="2168"/>
                      </a:lnTo>
                      <a:lnTo>
                        <a:pt x="482" y="2546"/>
                      </a:lnTo>
                      <a:lnTo>
                        <a:pt x="414" y="2718"/>
                      </a:lnTo>
                      <a:lnTo>
                        <a:pt x="310" y="2924"/>
                      </a:lnTo>
                      <a:lnTo>
                        <a:pt x="207" y="3096"/>
                      </a:lnTo>
                      <a:lnTo>
                        <a:pt x="173" y="3337"/>
                      </a:lnTo>
                      <a:lnTo>
                        <a:pt x="104" y="3819"/>
                      </a:lnTo>
                      <a:lnTo>
                        <a:pt x="35" y="4576"/>
                      </a:lnTo>
                      <a:lnTo>
                        <a:pt x="1" y="5367"/>
                      </a:lnTo>
                      <a:lnTo>
                        <a:pt x="104" y="5229"/>
                      </a:lnTo>
                      <a:lnTo>
                        <a:pt x="173" y="5126"/>
                      </a:lnTo>
                      <a:lnTo>
                        <a:pt x="207" y="4851"/>
                      </a:lnTo>
                      <a:lnTo>
                        <a:pt x="242" y="4576"/>
                      </a:lnTo>
                      <a:lnTo>
                        <a:pt x="276" y="4438"/>
                      </a:lnTo>
                      <a:lnTo>
                        <a:pt x="345" y="4335"/>
                      </a:lnTo>
                      <a:lnTo>
                        <a:pt x="276" y="6124"/>
                      </a:lnTo>
                      <a:lnTo>
                        <a:pt x="379" y="5745"/>
                      </a:lnTo>
                      <a:lnTo>
                        <a:pt x="448" y="5367"/>
                      </a:lnTo>
                      <a:lnTo>
                        <a:pt x="551" y="4610"/>
                      </a:lnTo>
                      <a:lnTo>
                        <a:pt x="620" y="3819"/>
                      </a:lnTo>
                      <a:lnTo>
                        <a:pt x="689" y="3062"/>
                      </a:lnTo>
                      <a:lnTo>
                        <a:pt x="895" y="1549"/>
                      </a:lnTo>
                      <a:lnTo>
                        <a:pt x="103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751431" y="242983"/>
                  <a:ext cx="101654" cy="4441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94" h="1308" extrusionOk="0">
                      <a:moveTo>
                        <a:pt x="2959" y="0"/>
                      </a:moveTo>
                      <a:lnTo>
                        <a:pt x="2340" y="138"/>
                      </a:lnTo>
                      <a:lnTo>
                        <a:pt x="2030" y="172"/>
                      </a:lnTo>
                      <a:lnTo>
                        <a:pt x="1721" y="207"/>
                      </a:lnTo>
                      <a:lnTo>
                        <a:pt x="1618" y="207"/>
                      </a:lnTo>
                      <a:lnTo>
                        <a:pt x="1514" y="276"/>
                      </a:lnTo>
                      <a:lnTo>
                        <a:pt x="1342" y="379"/>
                      </a:lnTo>
                      <a:lnTo>
                        <a:pt x="1239" y="413"/>
                      </a:lnTo>
                      <a:lnTo>
                        <a:pt x="1136" y="448"/>
                      </a:lnTo>
                      <a:lnTo>
                        <a:pt x="1033" y="482"/>
                      </a:lnTo>
                      <a:lnTo>
                        <a:pt x="895" y="448"/>
                      </a:lnTo>
                      <a:lnTo>
                        <a:pt x="689" y="379"/>
                      </a:lnTo>
                      <a:lnTo>
                        <a:pt x="482" y="379"/>
                      </a:lnTo>
                      <a:lnTo>
                        <a:pt x="1" y="413"/>
                      </a:lnTo>
                      <a:lnTo>
                        <a:pt x="276" y="516"/>
                      </a:lnTo>
                      <a:lnTo>
                        <a:pt x="517" y="585"/>
                      </a:lnTo>
                      <a:lnTo>
                        <a:pt x="1067" y="654"/>
                      </a:lnTo>
                      <a:lnTo>
                        <a:pt x="1342" y="688"/>
                      </a:lnTo>
                      <a:lnTo>
                        <a:pt x="1618" y="757"/>
                      </a:lnTo>
                      <a:lnTo>
                        <a:pt x="1893" y="860"/>
                      </a:lnTo>
                      <a:lnTo>
                        <a:pt x="2168" y="998"/>
                      </a:lnTo>
                      <a:lnTo>
                        <a:pt x="1618" y="1067"/>
                      </a:lnTo>
                      <a:lnTo>
                        <a:pt x="1102" y="1067"/>
                      </a:lnTo>
                      <a:lnTo>
                        <a:pt x="620" y="1032"/>
                      </a:lnTo>
                      <a:lnTo>
                        <a:pt x="138" y="964"/>
                      </a:lnTo>
                      <a:lnTo>
                        <a:pt x="448" y="1101"/>
                      </a:lnTo>
                      <a:lnTo>
                        <a:pt x="758" y="1239"/>
                      </a:lnTo>
                      <a:lnTo>
                        <a:pt x="1067" y="1273"/>
                      </a:lnTo>
                      <a:lnTo>
                        <a:pt x="1342" y="1308"/>
                      </a:lnTo>
                      <a:lnTo>
                        <a:pt x="1686" y="1308"/>
                      </a:lnTo>
                      <a:lnTo>
                        <a:pt x="1996" y="1273"/>
                      </a:lnTo>
                      <a:lnTo>
                        <a:pt x="2306" y="1204"/>
                      </a:lnTo>
                      <a:lnTo>
                        <a:pt x="2615" y="1136"/>
                      </a:lnTo>
                      <a:lnTo>
                        <a:pt x="2581" y="964"/>
                      </a:lnTo>
                      <a:lnTo>
                        <a:pt x="2512" y="826"/>
                      </a:lnTo>
                      <a:lnTo>
                        <a:pt x="2443" y="757"/>
                      </a:lnTo>
                      <a:lnTo>
                        <a:pt x="2306" y="688"/>
                      </a:lnTo>
                      <a:lnTo>
                        <a:pt x="2065" y="620"/>
                      </a:lnTo>
                      <a:lnTo>
                        <a:pt x="1927" y="551"/>
                      </a:lnTo>
                      <a:lnTo>
                        <a:pt x="1824" y="482"/>
                      </a:lnTo>
                      <a:lnTo>
                        <a:pt x="2994" y="138"/>
                      </a:lnTo>
                      <a:lnTo>
                        <a:pt x="295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521369" y="37434"/>
                  <a:ext cx="89940" cy="1261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49" h="3716" extrusionOk="0">
                      <a:moveTo>
                        <a:pt x="465" y="1647"/>
                      </a:moveTo>
                      <a:lnTo>
                        <a:pt x="482" y="1720"/>
                      </a:lnTo>
                      <a:lnTo>
                        <a:pt x="516" y="1686"/>
                      </a:lnTo>
                      <a:lnTo>
                        <a:pt x="465" y="1647"/>
                      </a:lnTo>
                      <a:close/>
                      <a:moveTo>
                        <a:pt x="103" y="0"/>
                      </a:moveTo>
                      <a:lnTo>
                        <a:pt x="35" y="310"/>
                      </a:lnTo>
                      <a:lnTo>
                        <a:pt x="0" y="448"/>
                      </a:lnTo>
                      <a:lnTo>
                        <a:pt x="0" y="551"/>
                      </a:lnTo>
                      <a:lnTo>
                        <a:pt x="69" y="860"/>
                      </a:lnTo>
                      <a:lnTo>
                        <a:pt x="138" y="1170"/>
                      </a:lnTo>
                      <a:lnTo>
                        <a:pt x="207" y="1307"/>
                      </a:lnTo>
                      <a:lnTo>
                        <a:pt x="275" y="1445"/>
                      </a:lnTo>
                      <a:lnTo>
                        <a:pt x="379" y="1583"/>
                      </a:lnTo>
                      <a:lnTo>
                        <a:pt x="465" y="1647"/>
                      </a:lnTo>
                      <a:lnTo>
                        <a:pt x="465" y="1647"/>
                      </a:lnTo>
                      <a:lnTo>
                        <a:pt x="344" y="1135"/>
                      </a:lnTo>
                      <a:lnTo>
                        <a:pt x="275" y="860"/>
                      </a:lnTo>
                      <a:lnTo>
                        <a:pt x="241" y="551"/>
                      </a:lnTo>
                      <a:lnTo>
                        <a:pt x="413" y="688"/>
                      </a:lnTo>
                      <a:lnTo>
                        <a:pt x="551" y="860"/>
                      </a:lnTo>
                      <a:lnTo>
                        <a:pt x="791" y="1204"/>
                      </a:lnTo>
                      <a:lnTo>
                        <a:pt x="1204" y="1927"/>
                      </a:lnTo>
                      <a:lnTo>
                        <a:pt x="1617" y="2649"/>
                      </a:lnTo>
                      <a:lnTo>
                        <a:pt x="1858" y="2993"/>
                      </a:lnTo>
                      <a:lnTo>
                        <a:pt x="2099" y="3303"/>
                      </a:lnTo>
                      <a:lnTo>
                        <a:pt x="1755" y="2271"/>
                      </a:lnTo>
                      <a:lnTo>
                        <a:pt x="1892" y="2408"/>
                      </a:lnTo>
                      <a:lnTo>
                        <a:pt x="2030" y="2580"/>
                      </a:lnTo>
                      <a:lnTo>
                        <a:pt x="2202" y="2924"/>
                      </a:lnTo>
                      <a:lnTo>
                        <a:pt x="2408" y="3337"/>
                      </a:lnTo>
                      <a:lnTo>
                        <a:pt x="2511" y="3543"/>
                      </a:lnTo>
                      <a:lnTo>
                        <a:pt x="2649" y="3715"/>
                      </a:lnTo>
                      <a:lnTo>
                        <a:pt x="2615" y="3440"/>
                      </a:lnTo>
                      <a:lnTo>
                        <a:pt x="2580" y="3234"/>
                      </a:lnTo>
                      <a:lnTo>
                        <a:pt x="1995" y="1961"/>
                      </a:lnTo>
                      <a:lnTo>
                        <a:pt x="1927" y="1892"/>
                      </a:lnTo>
                      <a:lnTo>
                        <a:pt x="1858" y="1789"/>
                      </a:lnTo>
                      <a:lnTo>
                        <a:pt x="1755" y="1755"/>
                      </a:lnTo>
                      <a:lnTo>
                        <a:pt x="1617" y="1789"/>
                      </a:lnTo>
                      <a:lnTo>
                        <a:pt x="1514" y="1823"/>
                      </a:lnTo>
                      <a:lnTo>
                        <a:pt x="1411" y="1823"/>
                      </a:lnTo>
                      <a:lnTo>
                        <a:pt x="1376" y="1789"/>
                      </a:lnTo>
                      <a:lnTo>
                        <a:pt x="1342" y="1686"/>
                      </a:lnTo>
                      <a:lnTo>
                        <a:pt x="1307" y="1548"/>
                      </a:lnTo>
                      <a:lnTo>
                        <a:pt x="1170" y="1307"/>
                      </a:lnTo>
                      <a:lnTo>
                        <a:pt x="654" y="654"/>
                      </a:lnTo>
                      <a:lnTo>
                        <a:pt x="10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" name="Google Shape;33;p2"/>
                <p:cNvSpPr/>
                <p:nvPr/>
              </p:nvSpPr>
              <p:spPr>
                <a:xfrm>
                  <a:off x="1647503" y="393630"/>
                  <a:ext cx="24548" cy="1168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3441" extrusionOk="0">
                      <a:moveTo>
                        <a:pt x="448" y="1"/>
                      </a:moveTo>
                      <a:lnTo>
                        <a:pt x="344" y="173"/>
                      </a:lnTo>
                      <a:lnTo>
                        <a:pt x="276" y="345"/>
                      </a:lnTo>
                      <a:lnTo>
                        <a:pt x="138" y="758"/>
                      </a:lnTo>
                      <a:lnTo>
                        <a:pt x="35" y="1239"/>
                      </a:lnTo>
                      <a:lnTo>
                        <a:pt x="0" y="1755"/>
                      </a:lnTo>
                      <a:lnTo>
                        <a:pt x="35" y="2237"/>
                      </a:lnTo>
                      <a:lnTo>
                        <a:pt x="69" y="2718"/>
                      </a:lnTo>
                      <a:lnTo>
                        <a:pt x="207" y="3131"/>
                      </a:lnTo>
                      <a:lnTo>
                        <a:pt x="276" y="3303"/>
                      </a:lnTo>
                      <a:lnTo>
                        <a:pt x="344" y="3441"/>
                      </a:lnTo>
                      <a:lnTo>
                        <a:pt x="482" y="3234"/>
                      </a:lnTo>
                      <a:lnTo>
                        <a:pt x="585" y="2994"/>
                      </a:lnTo>
                      <a:lnTo>
                        <a:pt x="688" y="2718"/>
                      </a:lnTo>
                      <a:lnTo>
                        <a:pt x="723" y="2443"/>
                      </a:lnTo>
                      <a:lnTo>
                        <a:pt x="723" y="2099"/>
                      </a:lnTo>
                      <a:lnTo>
                        <a:pt x="723" y="1721"/>
                      </a:lnTo>
                      <a:lnTo>
                        <a:pt x="654" y="1308"/>
                      </a:lnTo>
                      <a:lnTo>
                        <a:pt x="585" y="826"/>
                      </a:lnTo>
                      <a:lnTo>
                        <a:pt x="551" y="1411"/>
                      </a:lnTo>
                      <a:lnTo>
                        <a:pt x="551" y="1790"/>
                      </a:lnTo>
                      <a:lnTo>
                        <a:pt x="516" y="2134"/>
                      </a:lnTo>
                      <a:lnTo>
                        <a:pt x="448" y="2478"/>
                      </a:lnTo>
                      <a:lnTo>
                        <a:pt x="344" y="2925"/>
                      </a:lnTo>
                      <a:lnTo>
                        <a:pt x="276" y="2512"/>
                      </a:lnTo>
                      <a:lnTo>
                        <a:pt x="276" y="2134"/>
                      </a:lnTo>
                      <a:lnTo>
                        <a:pt x="276" y="1790"/>
                      </a:lnTo>
                      <a:lnTo>
                        <a:pt x="310" y="1411"/>
                      </a:lnTo>
                      <a:lnTo>
                        <a:pt x="413" y="723"/>
                      </a:lnTo>
                      <a:lnTo>
                        <a:pt x="448" y="345"/>
                      </a:lnTo>
                      <a:lnTo>
                        <a:pt x="4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4" name="Google Shape;34;p2"/>
                <p:cNvSpPr/>
                <p:nvPr/>
              </p:nvSpPr>
              <p:spPr>
                <a:xfrm>
                  <a:off x="1551723" y="393630"/>
                  <a:ext cx="47907" cy="1180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3476" extrusionOk="0">
                      <a:moveTo>
                        <a:pt x="1411" y="1"/>
                      </a:moveTo>
                      <a:lnTo>
                        <a:pt x="1205" y="792"/>
                      </a:lnTo>
                      <a:lnTo>
                        <a:pt x="964" y="1618"/>
                      </a:lnTo>
                      <a:lnTo>
                        <a:pt x="826" y="1996"/>
                      </a:lnTo>
                      <a:lnTo>
                        <a:pt x="654" y="2409"/>
                      </a:lnTo>
                      <a:lnTo>
                        <a:pt x="448" y="2822"/>
                      </a:lnTo>
                      <a:lnTo>
                        <a:pt x="207" y="3200"/>
                      </a:lnTo>
                      <a:lnTo>
                        <a:pt x="207" y="2822"/>
                      </a:lnTo>
                      <a:lnTo>
                        <a:pt x="241" y="2409"/>
                      </a:lnTo>
                      <a:lnTo>
                        <a:pt x="310" y="2030"/>
                      </a:lnTo>
                      <a:lnTo>
                        <a:pt x="379" y="1686"/>
                      </a:lnTo>
                      <a:lnTo>
                        <a:pt x="551" y="930"/>
                      </a:lnTo>
                      <a:lnTo>
                        <a:pt x="723" y="173"/>
                      </a:lnTo>
                      <a:lnTo>
                        <a:pt x="517" y="551"/>
                      </a:lnTo>
                      <a:lnTo>
                        <a:pt x="345" y="964"/>
                      </a:lnTo>
                      <a:lnTo>
                        <a:pt x="207" y="1411"/>
                      </a:lnTo>
                      <a:lnTo>
                        <a:pt x="104" y="1858"/>
                      </a:lnTo>
                      <a:lnTo>
                        <a:pt x="35" y="2306"/>
                      </a:lnTo>
                      <a:lnTo>
                        <a:pt x="1" y="2753"/>
                      </a:lnTo>
                      <a:lnTo>
                        <a:pt x="35" y="3131"/>
                      </a:lnTo>
                      <a:lnTo>
                        <a:pt x="104" y="3475"/>
                      </a:lnTo>
                      <a:lnTo>
                        <a:pt x="310" y="3372"/>
                      </a:lnTo>
                      <a:lnTo>
                        <a:pt x="413" y="3303"/>
                      </a:lnTo>
                      <a:lnTo>
                        <a:pt x="482" y="3234"/>
                      </a:lnTo>
                      <a:lnTo>
                        <a:pt x="757" y="2684"/>
                      </a:lnTo>
                      <a:lnTo>
                        <a:pt x="998" y="2134"/>
                      </a:lnTo>
                      <a:lnTo>
                        <a:pt x="1170" y="1618"/>
                      </a:lnTo>
                      <a:lnTo>
                        <a:pt x="1308" y="1067"/>
                      </a:lnTo>
                      <a:lnTo>
                        <a:pt x="1377" y="551"/>
                      </a:lnTo>
                      <a:lnTo>
                        <a:pt x="1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777133" y="-3445"/>
                  <a:ext cx="80637" cy="712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75" h="2099" extrusionOk="0">
                      <a:moveTo>
                        <a:pt x="1205" y="0"/>
                      </a:moveTo>
                      <a:lnTo>
                        <a:pt x="1101" y="35"/>
                      </a:lnTo>
                      <a:lnTo>
                        <a:pt x="998" y="69"/>
                      </a:lnTo>
                      <a:lnTo>
                        <a:pt x="689" y="344"/>
                      </a:lnTo>
                      <a:lnTo>
                        <a:pt x="413" y="620"/>
                      </a:lnTo>
                      <a:lnTo>
                        <a:pt x="173" y="998"/>
                      </a:lnTo>
                      <a:lnTo>
                        <a:pt x="69" y="1170"/>
                      </a:lnTo>
                      <a:lnTo>
                        <a:pt x="1" y="1376"/>
                      </a:lnTo>
                      <a:lnTo>
                        <a:pt x="276" y="1067"/>
                      </a:lnTo>
                      <a:lnTo>
                        <a:pt x="551" y="757"/>
                      </a:lnTo>
                      <a:lnTo>
                        <a:pt x="861" y="448"/>
                      </a:lnTo>
                      <a:lnTo>
                        <a:pt x="1273" y="172"/>
                      </a:lnTo>
                      <a:lnTo>
                        <a:pt x="1273" y="172"/>
                      </a:lnTo>
                      <a:lnTo>
                        <a:pt x="1239" y="310"/>
                      </a:lnTo>
                      <a:lnTo>
                        <a:pt x="1205" y="448"/>
                      </a:lnTo>
                      <a:lnTo>
                        <a:pt x="1067" y="688"/>
                      </a:lnTo>
                      <a:lnTo>
                        <a:pt x="929" y="895"/>
                      </a:lnTo>
                      <a:lnTo>
                        <a:pt x="792" y="1101"/>
                      </a:lnTo>
                      <a:lnTo>
                        <a:pt x="620" y="1548"/>
                      </a:lnTo>
                      <a:lnTo>
                        <a:pt x="379" y="2099"/>
                      </a:lnTo>
                      <a:lnTo>
                        <a:pt x="826" y="1617"/>
                      </a:lnTo>
                      <a:lnTo>
                        <a:pt x="1239" y="1170"/>
                      </a:lnTo>
                      <a:lnTo>
                        <a:pt x="1686" y="792"/>
                      </a:lnTo>
                      <a:lnTo>
                        <a:pt x="1893" y="585"/>
                      </a:lnTo>
                      <a:lnTo>
                        <a:pt x="2168" y="448"/>
                      </a:lnTo>
                      <a:lnTo>
                        <a:pt x="2374" y="895"/>
                      </a:lnTo>
                      <a:lnTo>
                        <a:pt x="2374" y="172"/>
                      </a:lnTo>
                      <a:lnTo>
                        <a:pt x="1514" y="551"/>
                      </a:lnTo>
                      <a:lnTo>
                        <a:pt x="1514" y="379"/>
                      </a:lnTo>
                      <a:lnTo>
                        <a:pt x="1480" y="138"/>
                      </a:lnTo>
                      <a:lnTo>
                        <a:pt x="1480" y="69"/>
                      </a:lnTo>
                      <a:lnTo>
                        <a:pt x="1445" y="35"/>
                      </a:lnTo>
                      <a:lnTo>
                        <a:pt x="120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" name="Google Shape;36;p2"/>
                <p:cNvSpPr/>
                <p:nvPr/>
              </p:nvSpPr>
              <p:spPr>
                <a:xfrm>
                  <a:off x="1363694" y="66633"/>
                  <a:ext cx="134350" cy="514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7" h="1514" extrusionOk="0">
                      <a:moveTo>
                        <a:pt x="1961" y="0"/>
                      </a:moveTo>
                      <a:lnTo>
                        <a:pt x="1858" y="35"/>
                      </a:lnTo>
                      <a:lnTo>
                        <a:pt x="1789" y="69"/>
                      </a:lnTo>
                      <a:lnTo>
                        <a:pt x="1720" y="172"/>
                      </a:lnTo>
                      <a:lnTo>
                        <a:pt x="1583" y="447"/>
                      </a:lnTo>
                      <a:lnTo>
                        <a:pt x="860" y="241"/>
                      </a:lnTo>
                      <a:lnTo>
                        <a:pt x="620" y="172"/>
                      </a:lnTo>
                      <a:lnTo>
                        <a:pt x="310" y="172"/>
                      </a:lnTo>
                      <a:lnTo>
                        <a:pt x="207" y="241"/>
                      </a:lnTo>
                      <a:lnTo>
                        <a:pt x="104" y="379"/>
                      </a:lnTo>
                      <a:lnTo>
                        <a:pt x="0" y="516"/>
                      </a:lnTo>
                      <a:lnTo>
                        <a:pt x="207" y="413"/>
                      </a:lnTo>
                      <a:lnTo>
                        <a:pt x="379" y="344"/>
                      </a:lnTo>
                      <a:lnTo>
                        <a:pt x="516" y="379"/>
                      </a:lnTo>
                      <a:lnTo>
                        <a:pt x="688" y="413"/>
                      </a:lnTo>
                      <a:lnTo>
                        <a:pt x="1136" y="585"/>
                      </a:lnTo>
                      <a:lnTo>
                        <a:pt x="1548" y="791"/>
                      </a:lnTo>
                      <a:lnTo>
                        <a:pt x="1927" y="998"/>
                      </a:lnTo>
                      <a:lnTo>
                        <a:pt x="2340" y="1273"/>
                      </a:lnTo>
                      <a:lnTo>
                        <a:pt x="1824" y="310"/>
                      </a:lnTo>
                      <a:lnTo>
                        <a:pt x="2133" y="310"/>
                      </a:lnTo>
                      <a:lnTo>
                        <a:pt x="2340" y="379"/>
                      </a:lnTo>
                      <a:lnTo>
                        <a:pt x="2580" y="516"/>
                      </a:lnTo>
                      <a:lnTo>
                        <a:pt x="2924" y="757"/>
                      </a:lnTo>
                      <a:lnTo>
                        <a:pt x="3853" y="1514"/>
                      </a:lnTo>
                      <a:lnTo>
                        <a:pt x="3956" y="1445"/>
                      </a:lnTo>
                      <a:lnTo>
                        <a:pt x="3853" y="1273"/>
                      </a:lnTo>
                      <a:lnTo>
                        <a:pt x="3819" y="1170"/>
                      </a:lnTo>
                      <a:lnTo>
                        <a:pt x="3784" y="1135"/>
                      </a:lnTo>
                      <a:lnTo>
                        <a:pt x="3028" y="585"/>
                      </a:lnTo>
                      <a:lnTo>
                        <a:pt x="2684" y="344"/>
                      </a:lnTo>
                      <a:lnTo>
                        <a:pt x="2305" y="103"/>
                      </a:lnTo>
                      <a:lnTo>
                        <a:pt x="203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7" name="Google Shape;37;p2"/>
                <p:cNvSpPr/>
                <p:nvPr/>
              </p:nvSpPr>
              <p:spPr>
                <a:xfrm>
                  <a:off x="1495667" y="258159"/>
                  <a:ext cx="86477" cy="514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7" h="1515" extrusionOk="0">
                      <a:moveTo>
                        <a:pt x="344" y="964"/>
                      </a:moveTo>
                      <a:lnTo>
                        <a:pt x="310" y="998"/>
                      </a:lnTo>
                      <a:lnTo>
                        <a:pt x="310" y="998"/>
                      </a:lnTo>
                      <a:lnTo>
                        <a:pt x="318" y="996"/>
                      </a:lnTo>
                      <a:lnTo>
                        <a:pt x="318" y="996"/>
                      </a:lnTo>
                      <a:lnTo>
                        <a:pt x="344" y="964"/>
                      </a:lnTo>
                      <a:close/>
                      <a:moveTo>
                        <a:pt x="1480" y="1"/>
                      </a:moveTo>
                      <a:lnTo>
                        <a:pt x="723" y="207"/>
                      </a:lnTo>
                      <a:lnTo>
                        <a:pt x="723" y="379"/>
                      </a:lnTo>
                      <a:lnTo>
                        <a:pt x="723" y="448"/>
                      </a:lnTo>
                      <a:lnTo>
                        <a:pt x="757" y="482"/>
                      </a:lnTo>
                      <a:lnTo>
                        <a:pt x="895" y="585"/>
                      </a:lnTo>
                      <a:lnTo>
                        <a:pt x="1170" y="723"/>
                      </a:lnTo>
                      <a:lnTo>
                        <a:pt x="318" y="996"/>
                      </a:lnTo>
                      <a:lnTo>
                        <a:pt x="318" y="996"/>
                      </a:lnTo>
                      <a:lnTo>
                        <a:pt x="1" y="1377"/>
                      </a:lnTo>
                      <a:lnTo>
                        <a:pt x="241" y="1480"/>
                      </a:lnTo>
                      <a:lnTo>
                        <a:pt x="482" y="1514"/>
                      </a:lnTo>
                      <a:lnTo>
                        <a:pt x="792" y="1514"/>
                      </a:lnTo>
                      <a:lnTo>
                        <a:pt x="1136" y="1480"/>
                      </a:lnTo>
                      <a:lnTo>
                        <a:pt x="1480" y="1445"/>
                      </a:lnTo>
                      <a:lnTo>
                        <a:pt x="1824" y="1342"/>
                      </a:lnTo>
                      <a:lnTo>
                        <a:pt x="2168" y="1205"/>
                      </a:lnTo>
                      <a:lnTo>
                        <a:pt x="2546" y="1033"/>
                      </a:lnTo>
                      <a:lnTo>
                        <a:pt x="2546" y="1033"/>
                      </a:lnTo>
                      <a:lnTo>
                        <a:pt x="1996" y="1136"/>
                      </a:lnTo>
                      <a:lnTo>
                        <a:pt x="1445" y="1239"/>
                      </a:lnTo>
                      <a:lnTo>
                        <a:pt x="895" y="1342"/>
                      </a:lnTo>
                      <a:lnTo>
                        <a:pt x="620" y="1377"/>
                      </a:lnTo>
                      <a:lnTo>
                        <a:pt x="310" y="1342"/>
                      </a:lnTo>
                      <a:lnTo>
                        <a:pt x="585" y="1205"/>
                      </a:lnTo>
                      <a:lnTo>
                        <a:pt x="826" y="1067"/>
                      </a:lnTo>
                      <a:lnTo>
                        <a:pt x="1411" y="895"/>
                      </a:lnTo>
                      <a:lnTo>
                        <a:pt x="1961" y="723"/>
                      </a:lnTo>
                      <a:lnTo>
                        <a:pt x="2271" y="585"/>
                      </a:lnTo>
                      <a:lnTo>
                        <a:pt x="2546" y="448"/>
                      </a:lnTo>
                      <a:lnTo>
                        <a:pt x="1032" y="448"/>
                      </a:lnTo>
                      <a:lnTo>
                        <a:pt x="998" y="345"/>
                      </a:lnTo>
                      <a:lnTo>
                        <a:pt x="1480" y="104"/>
                      </a:lnTo>
                      <a:lnTo>
                        <a:pt x="148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8" name="Google Shape;38;p2"/>
                <p:cNvSpPr/>
                <p:nvPr/>
              </p:nvSpPr>
              <p:spPr>
                <a:xfrm>
                  <a:off x="1754962" y="390133"/>
                  <a:ext cx="99277" cy="6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4" h="1893" extrusionOk="0">
                      <a:moveTo>
                        <a:pt x="1273" y="70"/>
                      </a:moveTo>
                      <a:lnTo>
                        <a:pt x="1319" y="87"/>
                      </a:lnTo>
                      <a:lnTo>
                        <a:pt x="1307" y="70"/>
                      </a:lnTo>
                      <a:close/>
                      <a:moveTo>
                        <a:pt x="0" y="1"/>
                      </a:moveTo>
                      <a:lnTo>
                        <a:pt x="103" y="242"/>
                      </a:lnTo>
                      <a:lnTo>
                        <a:pt x="206" y="345"/>
                      </a:lnTo>
                      <a:lnTo>
                        <a:pt x="688" y="792"/>
                      </a:lnTo>
                      <a:lnTo>
                        <a:pt x="1204" y="1170"/>
                      </a:lnTo>
                      <a:lnTo>
                        <a:pt x="1789" y="1514"/>
                      </a:lnTo>
                      <a:lnTo>
                        <a:pt x="2339" y="1824"/>
                      </a:lnTo>
                      <a:lnTo>
                        <a:pt x="2408" y="1824"/>
                      </a:lnTo>
                      <a:lnTo>
                        <a:pt x="2649" y="1893"/>
                      </a:lnTo>
                      <a:lnTo>
                        <a:pt x="2752" y="1893"/>
                      </a:lnTo>
                      <a:lnTo>
                        <a:pt x="2855" y="1824"/>
                      </a:lnTo>
                      <a:lnTo>
                        <a:pt x="2924" y="1686"/>
                      </a:lnTo>
                      <a:lnTo>
                        <a:pt x="2924" y="1549"/>
                      </a:lnTo>
                      <a:lnTo>
                        <a:pt x="2855" y="1445"/>
                      </a:lnTo>
                      <a:lnTo>
                        <a:pt x="2786" y="1342"/>
                      </a:lnTo>
                      <a:lnTo>
                        <a:pt x="2546" y="1067"/>
                      </a:lnTo>
                      <a:lnTo>
                        <a:pt x="2305" y="792"/>
                      </a:lnTo>
                      <a:lnTo>
                        <a:pt x="2064" y="551"/>
                      </a:lnTo>
                      <a:lnTo>
                        <a:pt x="1789" y="310"/>
                      </a:lnTo>
                      <a:lnTo>
                        <a:pt x="1720" y="242"/>
                      </a:lnTo>
                      <a:lnTo>
                        <a:pt x="1319" y="87"/>
                      </a:lnTo>
                      <a:lnTo>
                        <a:pt x="1445" y="276"/>
                      </a:lnTo>
                      <a:lnTo>
                        <a:pt x="1617" y="448"/>
                      </a:lnTo>
                      <a:lnTo>
                        <a:pt x="2167" y="964"/>
                      </a:lnTo>
                      <a:lnTo>
                        <a:pt x="2408" y="1239"/>
                      </a:lnTo>
                      <a:lnTo>
                        <a:pt x="2649" y="1549"/>
                      </a:lnTo>
                      <a:lnTo>
                        <a:pt x="2442" y="1514"/>
                      </a:lnTo>
                      <a:lnTo>
                        <a:pt x="2236" y="1445"/>
                      </a:lnTo>
                      <a:lnTo>
                        <a:pt x="2030" y="1377"/>
                      </a:lnTo>
                      <a:lnTo>
                        <a:pt x="1754" y="1239"/>
                      </a:lnTo>
                      <a:lnTo>
                        <a:pt x="1101" y="792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9" name="Google Shape;39;p2"/>
                <p:cNvSpPr/>
                <p:nvPr/>
              </p:nvSpPr>
              <p:spPr>
                <a:xfrm>
                  <a:off x="1453634" y="372613"/>
                  <a:ext cx="56090" cy="829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2" h="2444" extrusionOk="0">
                      <a:moveTo>
                        <a:pt x="1411" y="1"/>
                      </a:moveTo>
                      <a:lnTo>
                        <a:pt x="1239" y="70"/>
                      </a:lnTo>
                      <a:lnTo>
                        <a:pt x="1101" y="138"/>
                      </a:lnTo>
                      <a:lnTo>
                        <a:pt x="895" y="379"/>
                      </a:lnTo>
                      <a:lnTo>
                        <a:pt x="585" y="723"/>
                      </a:lnTo>
                      <a:lnTo>
                        <a:pt x="344" y="1101"/>
                      </a:lnTo>
                      <a:lnTo>
                        <a:pt x="138" y="1514"/>
                      </a:lnTo>
                      <a:lnTo>
                        <a:pt x="0" y="1961"/>
                      </a:lnTo>
                      <a:lnTo>
                        <a:pt x="0" y="2065"/>
                      </a:lnTo>
                      <a:lnTo>
                        <a:pt x="0" y="2168"/>
                      </a:lnTo>
                      <a:lnTo>
                        <a:pt x="35" y="2271"/>
                      </a:lnTo>
                      <a:lnTo>
                        <a:pt x="69" y="2374"/>
                      </a:lnTo>
                      <a:lnTo>
                        <a:pt x="138" y="2409"/>
                      </a:lnTo>
                      <a:lnTo>
                        <a:pt x="207" y="2443"/>
                      </a:lnTo>
                      <a:lnTo>
                        <a:pt x="310" y="2443"/>
                      </a:lnTo>
                      <a:lnTo>
                        <a:pt x="447" y="2374"/>
                      </a:lnTo>
                      <a:lnTo>
                        <a:pt x="551" y="2305"/>
                      </a:lnTo>
                      <a:lnTo>
                        <a:pt x="895" y="1996"/>
                      </a:lnTo>
                      <a:lnTo>
                        <a:pt x="1170" y="1652"/>
                      </a:lnTo>
                      <a:lnTo>
                        <a:pt x="1411" y="1308"/>
                      </a:lnTo>
                      <a:lnTo>
                        <a:pt x="1651" y="929"/>
                      </a:lnTo>
                      <a:lnTo>
                        <a:pt x="1651" y="929"/>
                      </a:lnTo>
                      <a:lnTo>
                        <a:pt x="1479" y="998"/>
                      </a:lnTo>
                      <a:lnTo>
                        <a:pt x="1307" y="1136"/>
                      </a:lnTo>
                      <a:lnTo>
                        <a:pt x="1067" y="1445"/>
                      </a:lnTo>
                      <a:lnTo>
                        <a:pt x="447" y="2030"/>
                      </a:lnTo>
                      <a:lnTo>
                        <a:pt x="447" y="2030"/>
                      </a:lnTo>
                      <a:lnTo>
                        <a:pt x="482" y="1721"/>
                      </a:lnTo>
                      <a:lnTo>
                        <a:pt x="551" y="1445"/>
                      </a:lnTo>
                      <a:lnTo>
                        <a:pt x="619" y="1170"/>
                      </a:lnTo>
                      <a:lnTo>
                        <a:pt x="757" y="929"/>
                      </a:lnTo>
                      <a:lnTo>
                        <a:pt x="1067" y="448"/>
                      </a:lnTo>
                      <a:lnTo>
                        <a:pt x="1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" name="Google Shape;40;p2"/>
                <p:cNvSpPr/>
                <p:nvPr/>
              </p:nvSpPr>
              <p:spPr>
                <a:xfrm>
                  <a:off x="1314632" y="-4633"/>
                  <a:ext cx="100465" cy="7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59" h="2065" extrusionOk="0">
                      <a:moveTo>
                        <a:pt x="1170" y="1"/>
                      </a:moveTo>
                      <a:lnTo>
                        <a:pt x="929" y="70"/>
                      </a:lnTo>
                      <a:lnTo>
                        <a:pt x="689" y="173"/>
                      </a:lnTo>
                      <a:lnTo>
                        <a:pt x="448" y="311"/>
                      </a:lnTo>
                      <a:lnTo>
                        <a:pt x="276" y="483"/>
                      </a:lnTo>
                      <a:lnTo>
                        <a:pt x="138" y="689"/>
                      </a:lnTo>
                      <a:lnTo>
                        <a:pt x="35" y="895"/>
                      </a:lnTo>
                      <a:lnTo>
                        <a:pt x="1" y="1136"/>
                      </a:lnTo>
                      <a:lnTo>
                        <a:pt x="1" y="1377"/>
                      </a:lnTo>
                      <a:lnTo>
                        <a:pt x="70" y="1583"/>
                      </a:lnTo>
                      <a:lnTo>
                        <a:pt x="173" y="1824"/>
                      </a:lnTo>
                      <a:lnTo>
                        <a:pt x="310" y="2065"/>
                      </a:lnTo>
                      <a:lnTo>
                        <a:pt x="242" y="1308"/>
                      </a:lnTo>
                      <a:lnTo>
                        <a:pt x="379" y="1205"/>
                      </a:lnTo>
                      <a:lnTo>
                        <a:pt x="517" y="1171"/>
                      </a:lnTo>
                      <a:lnTo>
                        <a:pt x="757" y="1171"/>
                      </a:lnTo>
                      <a:lnTo>
                        <a:pt x="998" y="1239"/>
                      </a:lnTo>
                      <a:lnTo>
                        <a:pt x="1239" y="1274"/>
                      </a:lnTo>
                      <a:lnTo>
                        <a:pt x="1239" y="1274"/>
                      </a:lnTo>
                      <a:lnTo>
                        <a:pt x="1067" y="1102"/>
                      </a:lnTo>
                      <a:lnTo>
                        <a:pt x="895" y="999"/>
                      </a:lnTo>
                      <a:lnTo>
                        <a:pt x="689" y="930"/>
                      </a:lnTo>
                      <a:lnTo>
                        <a:pt x="310" y="861"/>
                      </a:lnTo>
                      <a:lnTo>
                        <a:pt x="413" y="620"/>
                      </a:lnTo>
                      <a:lnTo>
                        <a:pt x="620" y="414"/>
                      </a:lnTo>
                      <a:lnTo>
                        <a:pt x="826" y="276"/>
                      </a:lnTo>
                      <a:lnTo>
                        <a:pt x="1101" y="207"/>
                      </a:lnTo>
                      <a:lnTo>
                        <a:pt x="1377" y="173"/>
                      </a:lnTo>
                      <a:lnTo>
                        <a:pt x="1652" y="173"/>
                      </a:lnTo>
                      <a:lnTo>
                        <a:pt x="1927" y="242"/>
                      </a:lnTo>
                      <a:lnTo>
                        <a:pt x="2168" y="379"/>
                      </a:lnTo>
                      <a:lnTo>
                        <a:pt x="2959" y="999"/>
                      </a:lnTo>
                      <a:lnTo>
                        <a:pt x="2856" y="758"/>
                      </a:lnTo>
                      <a:lnTo>
                        <a:pt x="2753" y="586"/>
                      </a:lnTo>
                      <a:lnTo>
                        <a:pt x="2581" y="448"/>
                      </a:lnTo>
                      <a:lnTo>
                        <a:pt x="2443" y="345"/>
                      </a:lnTo>
                      <a:lnTo>
                        <a:pt x="2202" y="207"/>
                      </a:lnTo>
                      <a:lnTo>
                        <a:pt x="1961" y="104"/>
                      </a:lnTo>
                      <a:lnTo>
                        <a:pt x="168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" name="Google Shape;41;p2"/>
                <p:cNvSpPr/>
                <p:nvPr/>
              </p:nvSpPr>
              <p:spPr>
                <a:xfrm>
                  <a:off x="1811018" y="45617"/>
                  <a:ext cx="79449" cy="120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40" h="3544" extrusionOk="0">
                      <a:moveTo>
                        <a:pt x="1789" y="0"/>
                      </a:moveTo>
                      <a:lnTo>
                        <a:pt x="1754" y="69"/>
                      </a:lnTo>
                      <a:lnTo>
                        <a:pt x="2202" y="172"/>
                      </a:lnTo>
                      <a:lnTo>
                        <a:pt x="2098" y="447"/>
                      </a:lnTo>
                      <a:lnTo>
                        <a:pt x="1961" y="654"/>
                      </a:lnTo>
                      <a:lnTo>
                        <a:pt x="1789" y="860"/>
                      </a:lnTo>
                      <a:lnTo>
                        <a:pt x="1583" y="1032"/>
                      </a:lnTo>
                      <a:lnTo>
                        <a:pt x="1135" y="1342"/>
                      </a:lnTo>
                      <a:lnTo>
                        <a:pt x="929" y="1479"/>
                      </a:lnTo>
                      <a:lnTo>
                        <a:pt x="757" y="1651"/>
                      </a:lnTo>
                      <a:lnTo>
                        <a:pt x="826" y="1789"/>
                      </a:lnTo>
                      <a:lnTo>
                        <a:pt x="929" y="1823"/>
                      </a:lnTo>
                      <a:lnTo>
                        <a:pt x="1032" y="1823"/>
                      </a:lnTo>
                      <a:lnTo>
                        <a:pt x="1135" y="1789"/>
                      </a:lnTo>
                      <a:lnTo>
                        <a:pt x="1376" y="1754"/>
                      </a:lnTo>
                      <a:lnTo>
                        <a:pt x="1479" y="1754"/>
                      </a:lnTo>
                      <a:lnTo>
                        <a:pt x="1583" y="1823"/>
                      </a:lnTo>
                      <a:lnTo>
                        <a:pt x="1479" y="2098"/>
                      </a:lnTo>
                      <a:lnTo>
                        <a:pt x="1342" y="2374"/>
                      </a:lnTo>
                      <a:lnTo>
                        <a:pt x="1170" y="2580"/>
                      </a:lnTo>
                      <a:lnTo>
                        <a:pt x="963" y="2786"/>
                      </a:lnTo>
                      <a:lnTo>
                        <a:pt x="482" y="3165"/>
                      </a:lnTo>
                      <a:lnTo>
                        <a:pt x="0" y="3543"/>
                      </a:lnTo>
                      <a:lnTo>
                        <a:pt x="275" y="3440"/>
                      </a:lnTo>
                      <a:lnTo>
                        <a:pt x="551" y="3302"/>
                      </a:lnTo>
                      <a:lnTo>
                        <a:pt x="791" y="3165"/>
                      </a:lnTo>
                      <a:lnTo>
                        <a:pt x="998" y="2993"/>
                      </a:lnTo>
                      <a:lnTo>
                        <a:pt x="1204" y="2821"/>
                      </a:lnTo>
                      <a:lnTo>
                        <a:pt x="1411" y="2614"/>
                      </a:lnTo>
                      <a:lnTo>
                        <a:pt x="1548" y="2408"/>
                      </a:lnTo>
                      <a:lnTo>
                        <a:pt x="1686" y="2133"/>
                      </a:lnTo>
                      <a:lnTo>
                        <a:pt x="1789" y="1926"/>
                      </a:lnTo>
                      <a:lnTo>
                        <a:pt x="1789" y="1858"/>
                      </a:lnTo>
                      <a:lnTo>
                        <a:pt x="1754" y="1789"/>
                      </a:lnTo>
                      <a:lnTo>
                        <a:pt x="1720" y="1720"/>
                      </a:lnTo>
                      <a:lnTo>
                        <a:pt x="1651" y="1651"/>
                      </a:lnTo>
                      <a:lnTo>
                        <a:pt x="1376" y="1514"/>
                      </a:lnTo>
                      <a:lnTo>
                        <a:pt x="1514" y="1342"/>
                      </a:lnTo>
                      <a:lnTo>
                        <a:pt x="1686" y="1170"/>
                      </a:lnTo>
                      <a:lnTo>
                        <a:pt x="1995" y="860"/>
                      </a:lnTo>
                      <a:lnTo>
                        <a:pt x="2167" y="688"/>
                      </a:lnTo>
                      <a:lnTo>
                        <a:pt x="2270" y="516"/>
                      </a:lnTo>
                      <a:lnTo>
                        <a:pt x="2339" y="275"/>
                      </a:lnTo>
                      <a:lnTo>
                        <a:pt x="233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" name="Google Shape;42;p2"/>
                <p:cNvSpPr/>
                <p:nvPr/>
              </p:nvSpPr>
              <p:spPr>
                <a:xfrm>
                  <a:off x="1719923" y="329392"/>
                  <a:ext cx="82946" cy="631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43" h="1859" extrusionOk="0">
                      <a:moveTo>
                        <a:pt x="963" y="104"/>
                      </a:moveTo>
                      <a:lnTo>
                        <a:pt x="1021" y="139"/>
                      </a:lnTo>
                      <a:lnTo>
                        <a:pt x="1021" y="139"/>
                      </a:lnTo>
                      <a:lnTo>
                        <a:pt x="998" y="104"/>
                      </a:lnTo>
                      <a:close/>
                      <a:moveTo>
                        <a:pt x="1627" y="493"/>
                      </a:moveTo>
                      <a:lnTo>
                        <a:pt x="1651" y="517"/>
                      </a:lnTo>
                      <a:lnTo>
                        <a:pt x="1627" y="493"/>
                      </a:lnTo>
                      <a:close/>
                      <a:moveTo>
                        <a:pt x="1651" y="517"/>
                      </a:moveTo>
                      <a:lnTo>
                        <a:pt x="1651" y="517"/>
                      </a:lnTo>
                      <a:lnTo>
                        <a:pt x="1651" y="517"/>
                      </a:lnTo>
                      <a:close/>
                      <a:moveTo>
                        <a:pt x="0" y="1"/>
                      </a:moveTo>
                      <a:lnTo>
                        <a:pt x="206" y="311"/>
                      </a:lnTo>
                      <a:lnTo>
                        <a:pt x="482" y="620"/>
                      </a:lnTo>
                      <a:lnTo>
                        <a:pt x="722" y="861"/>
                      </a:lnTo>
                      <a:lnTo>
                        <a:pt x="1032" y="1102"/>
                      </a:lnTo>
                      <a:lnTo>
                        <a:pt x="1342" y="1308"/>
                      </a:lnTo>
                      <a:lnTo>
                        <a:pt x="1651" y="1515"/>
                      </a:lnTo>
                      <a:lnTo>
                        <a:pt x="1995" y="1687"/>
                      </a:lnTo>
                      <a:lnTo>
                        <a:pt x="2313" y="1846"/>
                      </a:lnTo>
                      <a:lnTo>
                        <a:pt x="2313" y="1846"/>
                      </a:lnTo>
                      <a:lnTo>
                        <a:pt x="2374" y="1755"/>
                      </a:lnTo>
                      <a:lnTo>
                        <a:pt x="2442" y="1652"/>
                      </a:lnTo>
                      <a:lnTo>
                        <a:pt x="2442" y="1549"/>
                      </a:lnTo>
                      <a:lnTo>
                        <a:pt x="2442" y="1446"/>
                      </a:lnTo>
                      <a:lnTo>
                        <a:pt x="2374" y="1274"/>
                      </a:lnTo>
                      <a:lnTo>
                        <a:pt x="2236" y="1102"/>
                      </a:lnTo>
                      <a:lnTo>
                        <a:pt x="1651" y="517"/>
                      </a:lnTo>
                      <a:lnTo>
                        <a:pt x="1651" y="517"/>
                      </a:lnTo>
                      <a:lnTo>
                        <a:pt x="1021" y="139"/>
                      </a:lnTo>
                      <a:lnTo>
                        <a:pt x="1021" y="139"/>
                      </a:lnTo>
                      <a:lnTo>
                        <a:pt x="1135" y="311"/>
                      </a:lnTo>
                      <a:lnTo>
                        <a:pt x="1307" y="483"/>
                      </a:lnTo>
                      <a:lnTo>
                        <a:pt x="1754" y="930"/>
                      </a:lnTo>
                      <a:lnTo>
                        <a:pt x="2167" y="1411"/>
                      </a:lnTo>
                      <a:lnTo>
                        <a:pt x="2167" y="1411"/>
                      </a:lnTo>
                      <a:lnTo>
                        <a:pt x="1995" y="1377"/>
                      </a:lnTo>
                      <a:lnTo>
                        <a:pt x="1823" y="1343"/>
                      </a:lnTo>
                      <a:lnTo>
                        <a:pt x="1686" y="1308"/>
                      </a:lnTo>
                      <a:lnTo>
                        <a:pt x="1514" y="1205"/>
                      </a:lnTo>
                      <a:lnTo>
                        <a:pt x="1273" y="1033"/>
                      </a:lnTo>
                      <a:lnTo>
                        <a:pt x="998" y="827"/>
                      </a:lnTo>
                      <a:lnTo>
                        <a:pt x="516" y="414"/>
                      </a:lnTo>
                      <a:lnTo>
                        <a:pt x="275" y="207"/>
                      </a:lnTo>
                      <a:lnTo>
                        <a:pt x="0" y="1"/>
                      </a:lnTo>
                      <a:close/>
                      <a:moveTo>
                        <a:pt x="2313" y="1846"/>
                      </a:moveTo>
                      <a:lnTo>
                        <a:pt x="2305" y="1859"/>
                      </a:lnTo>
                      <a:lnTo>
                        <a:pt x="2339" y="1859"/>
                      </a:lnTo>
                      <a:lnTo>
                        <a:pt x="2313" y="184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" name="Google Shape;43;p2"/>
                <p:cNvSpPr/>
                <p:nvPr/>
              </p:nvSpPr>
              <p:spPr>
                <a:xfrm>
                  <a:off x="1545883" y="324740"/>
                  <a:ext cx="49095" cy="8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46" h="2443" extrusionOk="0">
                      <a:moveTo>
                        <a:pt x="1205" y="0"/>
                      </a:moveTo>
                      <a:lnTo>
                        <a:pt x="1170" y="35"/>
                      </a:lnTo>
                      <a:lnTo>
                        <a:pt x="620" y="895"/>
                      </a:lnTo>
                      <a:lnTo>
                        <a:pt x="69" y="1789"/>
                      </a:lnTo>
                      <a:lnTo>
                        <a:pt x="35" y="1927"/>
                      </a:lnTo>
                      <a:lnTo>
                        <a:pt x="35" y="2064"/>
                      </a:lnTo>
                      <a:lnTo>
                        <a:pt x="1" y="2443"/>
                      </a:lnTo>
                      <a:lnTo>
                        <a:pt x="1" y="2443"/>
                      </a:lnTo>
                      <a:lnTo>
                        <a:pt x="241" y="2339"/>
                      </a:lnTo>
                      <a:lnTo>
                        <a:pt x="448" y="2202"/>
                      </a:lnTo>
                      <a:lnTo>
                        <a:pt x="620" y="2064"/>
                      </a:lnTo>
                      <a:lnTo>
                        <a:pt x="723" y="1892"/>
                      </a:lnTo>
                      <a:lnTo>
                        <a:pt x="826" y="1720"/>
                      </a:lnTo>
                      <a:lnTo>
                        <a:pt x="929" y="1548"/>
                      </a:lnTo>
                      <a:lnTo>
                        <a:pt x="1067" y="1136"/>
                      </a:lnTo>
                      <a:lnTo>
                        <a:pt x="1067" y="1136"/>
                      </a:lnTo>
                      <a:lnTo>
                        <a:pt x="448" y="1927"/>
                      </a:lnTo>
                      <a:lnTo>
                        <a:pt x="517" y="1686"/>
                      </a:lnTo>
                      <a:lnTo>
                        <a:pt x="585" y="1411"/>
                      </a:lnTo>
                      <a:lnTo>
                        <a:pt x="826" y="964"/>
                      </a:lnTo>
                      <a:lnTo>
                        <a:pt x="144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4" name="Google Shape;44;p2"/>
                <p:cNvSpPr/>
                <p:nvPr/>
              </p:nvSpPr>
              <p:spPr>
                <a:xfrm>
                  <a:off x="1483988" y="401812"/>
                  <a:ext cx="47907" cy="100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11" h="2959" extrusionOk="0">
                      <a:moveTo>
                        <a:pt x="1411" y="1"/>
                      </a:moveTo>
                      <a:lnTo>
                        <a:pt x="1204" y="173"/>
                      </a:lnTo>
                      <a:lnTo>
                        <a:pt x="1032" y="345"/>
                      </a:lnTo>
                      <a:lnTo>
                        <a:pt x="757" y="689"/>
                      </a:lnTo>
                      <a:lnTo>
                        <a:pt x="517" y="1101"/>
                      </a:lnTo>
                      <a:lnTo>
                        <a:pt x="310" y="1514"/>
                      </a:lnTo>
                      <a:lnTo>
                        <a:pt x="104" y="1996"/>
                      </a:lnTo>
                      <a:lnTo>
                        <a:pt x="1" y="2305"/>
                      </a:lnTo>
                      <a:lnTo>
                        <a:pt x="1" y="2581"/>
                      </a:lnTo>
                      <a:lnTo>
                        <a:pt x="35" y="2925"/>
                      </a:lnTo>
                      <a:lnTo>
                        <a:pt x="207" y="2959"/>
                      </a:lnTo>
                      <a:lnTo>
                        <a:pt x="345" y="2925"/>
                      </a:lnTo>
                      <a:lnTo>
                        <a:pt x="448" y="2856"/>
                      </a:lnTo>
                      <a:lnTo>
                        <a:pt x="551" y="2787"/>
                      </a:lnTo>
                      <a:lnTo>
                        <a:pt x="723" y="2581"/>
                      </a:lnTo>
                      <a:lnTo>
                        <a:pt x="792" y="2477"/>
                      </a:lnTo>
                      <a:lnTo>
                        <a:pt x="929" y="2443"/>
                      </a:lnTo>
                      <a:lnTo>
                        <a:pt x="895" y="2443"/>
                      </a:lnTo>
                      <a:lnTo>
                        <a:pt x="1067" y="1893"/>
                      </a:lnTo>
                      <a:lnTo>
                        <a:pt x="1032" y="1858"/>
                      </a:lnTo>
                      <a:lnTo>
                        <a:pt x="929" y="1961"/>
                      </a:lnTo>
                      <a:lnTo>
                        <a:pt x="826" y="2065"/>
                      </a:lnTo>
                      <a:lnTo>
                        <a:pt x="654" y="2305"/>
                      </a:lnTo>
                      <a:lnTo>
                        <a:pt x="585" y="2443"/>
                      </a:lnTo>
                      <a:lnTo>
                        <a:pt x="482" y="2546"/>
                      </a:lnTo>
                      <a:lnTo>
                        <a:pt x="345" y="2649"/>
                      </a:lnTo>
                      <a:lnTo>
                        <a:pt x="173" y="2718"/>
                      </a:lnTo>
                      <a:lnTo>
                        <a:pt x="241" y="2340"/>
                      </a:lnTo>
                      <a:lnTo>
                        <a:pt x="379" y="1961"/>
                      </a:lnTo>
                      <a:lnTo>
                        <a:pt x="517" y="1617"/>
                      </a:lnTo>
                      <a:lnTo>
                        <a:pt x="654" y="1308"/>
                      </a:lnTo>
                      <a:lnTo>
                        <a:pt x="1032" y="654"/>
                      </a:lnTo>
                      <a:lnTo>
                        <a:pt x="14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5" name="Google Shape;45;p2"/>
                <p:cNvSpPr/>
                <p:nvPr/>
              </p:nvSpPr>
              <p:spPr>
                <a:xfrm>
                  <a:off x="1876411" y="456714"/>
                  <a:ext cx="74763" cy="50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02" h="1480" extrusionOk="0">
                      <a:moveTo>
                        <a:pt x="895" y="0"/>
                      </a:moveTo>
                      <a:lnTo>
                        <a:pt x="1204" y="276"/>
                      </a:lnTo>
                      <a:lnTo>
                        <a:pt x="1514" y="551"/>
                      </a:lnTo>
                      <a:lnTo>
                        <a:pt x="1755" y="826"/>
                      </a:lnTo>
                      <a:lnTo>
                        <a:pt x="1858" y="998"/>
                      </a:lnTo>
                      <a:lnTo>
                        <a:pt x="1961" y="1170"/>
                      </a:lnTo>
                      <a:lnTo>
                        <a:pt x="1789" y="1204"/>
                      </a:lnTo>
                      <a:lnTo>
                        <a:pt x="1652" y="1204"/>
                      </a:lnTo>
                      <a:lnTo>
                        <a:pt x="1376" y="1136"/>
                      </a:lnTo>
                      <a:lnTo>
                        <a:pt x="1136" y="998"/>
                      </a:lnTo>
                      <a:lnTo>
                        <a:pt x="895" y="895"/>
                      </a:lnTo>
                      <a:lnTo>
                        <a:pt x="482" y="654"/>
                      </a:lnTo>
                      <a:lnTo>
                        <a:pt x="241" y="551"/>
                      </a:lnTo>
                      <a:lnTo>
                        <a:pt x="0" y="482"/>
                      </a:lnTo>
                      <a:lnTo>
                        <a:pt x="69" y="585"/>
                      </a:lnTo>
                      <a:lnTo>
                        <a:pt x="104" y="654"/>
                      </a:lnTo>
                      <a:lnTo>
                        <a:pt x="1514" y="1445"/>
                      </a:lnTo>
                      <a:lnTo>
                        <a:pt x="1652" y="1480"/>
                      </a:lnTo>
                      <a:lnTo>
                        <a:pt x="1892" y="1480"/>
                      </a:lnTo>
                      <a:lnTo>
                        <a:pt x="1996" y="1445"/>
                      </a:lnTo>
                      <a:lnTo>
                        <a:pt x="2099" y="1411"/>
                      </a:lnTo>
                      <a:lnTo>
                        <a:pt x="2168" y="1342"/>
                      </a:lnTo>
                      <a:lnTo>
                        <a:pt x="2202" y="1273"/>
                      </a:lnTo>
                      <a:lnTo>
                        <a:pt x="2202" y="1204"/>
                      </a:lnTo>
                      <a:lnTo>
                        <a:pt x="2168" y="1101"/>
                      </a:lnTo>
                      <a:lnTo>
                        <a:pt x="2133" y="964"/>
                      </a:lnTo>
                      <a:lnTo>
                        <a:pt x="1961" y="723"/>
                      </a:lnTo>
                      <a:lnTo>
                        <a:pt x="1755" y="516"/>
                      </a:lnTo>
                      <a:lnTo>
                        <a:pt x="1583" y="344"/>
                      </a:lnTo>
                      <a:lnTo>
                        <a:pt x="1411" y="241"/>
                      </a:lnTo>
                      <a:lnTo>
                        <a:pt x="1204" y="138"/>
                      </a:lnTo>
                      <a:lnTo>
                        <a:pt x="89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6" name="Google Shape;46;p2"/>
                <p:cNvSpPr/>
                <p:nvPr/>
              </p:nvSpPr>
              <p:spPr>
                <a:xfrm>
                  <a:off x="1968659" y="383138"/>
                  <a:ext cx="36261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8" h="3647" extrusionOk="0">
                      <a:moveTo>
                        <a:pt x="827" y="0"/>
                      </a:moveTo>
                      <a:lnTo>
                        <a:pt x="827" y="654"/>
                      </a:lnTo>
                      <a:lnTo>
                        <a:pt x="792" y="1170"/>
                      </a:lnTo>
                      <a:lnTo>
                        <a:pt x="758" y="1411"/>
                      </a:lnTo>
                      <a:lnTo>
                        <a:pt x="689" y="1651"/>
                      </a:lnTo>
                      <a:lnTo>
                        <a:pt x="620" y="1892"/>
                      </a:lnTo>
                      <a:lnTo>
                        <a:pt x="483" y="2133"/>
                      </a:lnTo>
                      <a:lnTo>
                        <a:pt x="345" y="2339"/>
                      </a:lnTo>
                      <a:lnTo>
                        <a:pt x="173" y="2580"/>
                      </a:lnTo>
                      <a:lnTo>
                        <a:pt x="104" y="2683"/>
                      </a:lnTo>
                      <a:lnTo>
                        <a:pt x="35" y="2821"/>
                      </a:lnTo>
                      <a:lnTo>
                        <a:pt x="1" y="2959"/>
                      </a:lnTo>
                      <a:lnTo>
                        <a:pt x="1" y="3096"/>
                      </a:lnTo>
                      <a:lnTo>
                        <a:pt x="1" y="3371"/>
                      </a:lnTo>
                      <a:lnTo>
                        <a:pt x="1" y="3647"/>
                      </a:lnTo>
                      <a:lnTo>
                        <a:pt x="173" y="3165"/>
                      </a:lnTo>
                      <a:lnTo>
                        <a:pt x="414" y="2718"/>
                      </a:lnTo>
                      <a:lnTo>
                        <a:pt x="655" y="2271"/>
                      </a:lnTo>
                      <a:lnTo>
                        <a:pt x="861" y="1823"/>
                      </a:lnTo>
                      <a:lnTo>
                        <a:pt x="999" y="1445"/>
                      </a:lnTo>
                      <a:lnTo>
                        <a:pt x="1067" y="1032"/>
                      </a:lnTo>
                      <a:lnTo>
                        <a:pt x="1067" y="654"/>
                      </a:lnTo>
                      <a:lnTo>
                        <a:pt x="1033" y="241"/>
                      </a:lnTo>
                      <a:lnTo>
                        <a:pt x="1033" y="172"/>
                      </a:lnTo>
                      <a:lnTo>
                        <a:pt x="964" y="104"/>
                      </a:lnTo>
                      <a:lnTo>
                        <a:pt x="82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7" name="Google Shape;47;p2"/>
                <p:cNvSpPr/>
                <p:nvPr/>
              </p:nvSpPr>
              <p:spPr>
                <a:xfrm>
                  <a:off x="1401076" y="-84048"/>
                  <a:ext cx="68924" cy="134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" h="3957" extrusionOk="0">
                      <a:moveTo>
                        <a:pt x="585" y="1"/>
                      </a:moveTo>
                      <a:lnTo>
                        <a:pt x="344" y="104"/>
                      </a:lnTo>
                      <a:lnTo>
                        <a:pt x="138" y="242"/>
                      </a:lnTo>
                      <a:lnTo>
                        <a:pt x="35" y="414"/>
                      </a:lnTo>
                      <a:lnTo>
                        <a:pt x="0" y="620"/>
                      </a:lnTo>
                      <a:lnTo>
                        <a:pt x="35" y="1205"/>
                      </a:lnTo>
                      <a:lnTo>
                        <a:pt x="69" y="1480"/>
                      </a:lnTo>
                      <a:lnTo>
                        <a:pt x="138" y="1755"/>
                      </a:lnTo>
                      <a:lnTo>
                        <a:pt x="241" y="1996"/>
                      </a:lnTo>
                      <a:lnTo>
                        <a:pt x="413" y="2271"/>
                      </a:lnTo>
                      <a:lnTo>
                        <a:pt x="619" y="2581"/>
                      </a:lnTo>
                      <a:lnTo>
                        <a:pt x="895" y="2925"/>
                      </a:lnTo>
                      <a:lnTo>
                        <a:pt x="1170" y="3234"/>
                      </a:lnTo>
                      <a:lnTo>
                        <a:pt x="1479" y="3510"/>
                      </a:lnTo>
                      <a:lnTo>
                        <a:pt x="1755" y="3750"/>
                      </a:lnTo>
                      <a:lnTo>
                        <a:pt x="2030" y="3957"/>
                      </a:lnTo>
                      <a:lnTo>
                        <a:pt x="791" y="2443"/>
                      </a:lnTo>
                      <a:lnTo>
                        <a:pt x="585" y="2168"/>
                      </a:lnTo>
                      <a:lnTo>
                        <a:pt x="413" y="1893"/>
                      </a:lnTo>
                      <a:lnTo>
                        <a:pt x="275" y="1583"/>
                      </a:lnTo>
                      <a:lnTo>
                        <a:pt x="207" y="1274"/>
                      </a:lnTo>
                      <a:lnTo>
                        <a:pt x="172" y="895"/>
                      </a:lnTo>
                      <a:lnTo>
                        <a:pt x="172" y="758"/>
                      </a:lnTo>
                      <a:lnTo>
                        <a:pt x="207" y="620"/>
                      </a:lnTo>
                      <a:lnTo>
                        <a:pt x="241" y="482"/>
                      </a:lnTo>
                      <a:lnTo>
                        <a:pt x="310" y="345"/>
                      </a:lnTo>
                      <a:lnTo>
                        <a:pt x="58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8" name="Google Shape;48;p2"/>
                <p:cNvSpPr/>
                <p:nvPr/>
              </p:nvSpPr>
              <p:spPr>
                <a:xfrm>
                  <a:off x="1493324" y="82964"/>
                  <a:ext cx="103997" cy="993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3" h="2925" extrusionOk="0">
                      <a:moveTo>
                        <a:pt x="70" y="1"/>
                      </a:moveTo>
                      <a:lnTo>
                        <a:pt x="1" y="70"/>
                      </a:lnTo>
                      <a:lnTo>
                        <a:pt x="379" y="517"/>
                      </a:lnTo>
                      <a:lnTo>
                        <a:pt x="757" y="964"/>
                      </a:lnTo>
                      <a:lnTo>
                        <a:pt x="1411" y="1583"/>
                      </a:lnTo>
                      <a:lnTo>
                        <a:pt x="2065" y="2202"/>
                      </a:lnTo>
                      <a:lnTo>
                        <a:pt x="2409" y="2512"/>
                      </a:lnTo>
                      <a:lnTo>
                        <a:pt x="2718" y="2856"/>
                      </a:lnTo>
                      <a:lnTo>
                        <a:pt x="2787" y="2925"/>
                      </a:lnTo>
                      <a:lnTo>
                        <a:pt x="3062" y="2856"/>
                      </a:lnTo>
                      <a:lnTo>
                        <a:pt x="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9" name="Google Shape;49;p2"/>
                <p:cNvSpPr/>
                <p:nvPr/>
              </p:nvSpPr>
              <p:spPr>
                <a:xfrm>
                  <a:off x="1502661" y="480073"/>
                  <a:ext cx="43255" cy="724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4" h="2134" extrusionOk="0">
                      <a:moveTo>
                        <a:pt x="654" y="0"/>
                      </a:moveTo>
                      <a:lnTo>
                        <a:pt x="345" y="138"/>
                      </a:lnTo>
                      <a:lnTo>
                        <a:pt x="379" y="138"/>
                      </a:lnTo>
                      <a:lnTo>
                        <a:pt x="104" y="1136"/>
                      </a:lnTo>
                      <a:lnTo>
                        <a:pt x="35" y="1411"/>
                      </a:lnTo>
                      <a:lnTo>
                        <a:pt x="1" y="1548"/>
                      </a:lnTo>
                      <a:lnTo>
                        <a:pt x="1" y="1686"/>
                      </a:lnTo>
                      <a:lnTo>
                        <a:pt x="70" y="1927"/>
                      </a:lnTo>
                      <a:lnTo>
                        <a:pt x="138" y="2030"/>
                      </a:lnTo>
                      <a:lnTo>
                        <a:pt x="242" y="2099"/>
                      </a:lnTo>
                      <a:lnTo>
                        <a:pt x="276" y="2133"/>
                      </a:lnTo>
                      <a:lnTo>
                        <a:pt x="345" y="2133"/>
                      </a:lnTo>
                      <a:lnTo>
                        <a:pt x="482" y="2099"/>
                      </a:lnTo>
                      <a:lnTo>
                        <a:pt x="586" y="2030"/>
                      </a:lnTo>
                      <a:lnTo>
                        <a:pt x="689" y="1927"/>
                      </a:lnTo>
                      <a:lnTo>
                        <a:pt x="792" y="1755"/>
                      </a:lnTo>
                      <a:lnTo>
                        <a:pt x="895" y="1583"/>
                      </a:lnTo>
                      <a:lnTo>
                        <a:pt x="1102" y="1032"/>
                      </a:lnTo>
                      <a:lnTo>
                        <a:pt x="1274" y="448"/>
                      </a:lnTo>
                      <a:lnTo>
                        <a:pt x="1274" y="448"/>
                      </a:lnTo>
                      <a:lnTo>
                        <a:pt x="1136" y="620"/>
                      </a:lnTo>
                      <a:lnTo>
                        <a:pt x="1033" y="792"/>
                      </a:lnTo>
                      <a:lnTo>
                        <a:pt x="826" y="1204"/>
                      </a:lnTo>
                      <a:lnTo>
                        <a:pt x="723" y="1411"/>
                      </a:lnTo>
                      <a:lnTo>
                        <a:pt x="620" y="1583"/>
                      </a:lnTo>
                      <a:lnTo>
                        <a:pt x="482" y="1789"/>
                      </a:lnTo>
                      <a:lnTo>
                        <a:pt x="310" y="1961"/>
                      </a:lnTo>
                      <a:lnTo>
                        <a:pt x="242" y="1686"/>
                      </a:lnTo>
                      <a:lnTo>
                        <a:pt x="242" y="1411"/>
                      </a:lnTo>
                      <a:lnTo>
                        <a:pt x="276" y="1170"/>
                      </a:lnTo>
                      <a:lnTo>
                        <a:pt x="345" y="929"/>
                      </a:lnTo>
                      <a:lnTo>
                        <a:pt x="517" y="482"/>
                      </a:lnTo>
                      <a:lnTo>
                        <a:pt x="6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0" name="Google Shape;50;p2"/>
                <p:cNvSpPr/>
                <p:nvPr/>
              </p:nvSpPr>
              <p:spPr>
                <a:xfrm>
                  <a:off x="1774791" y="526792"/>
                  <a:ext cx="32730" cy="654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1927" extrusionOk="0">
                      <a:moveTo>
                        <a:pt x="345" y="0"/>
                      </a:moveTo>
                      <a:lnTo>
                        <a:pt x="723" y="1239"/>
                      </a:lnTo>
                      <a:lnTo>
                        <a:pt x="620" y="1273"/>
                      </a:lnTo>
                      <a:lnTo>
                        <a:pt x="345" y="929"/>
                      </a:lnTo>
                      <a:lnTo>
                        <a:pt x="173" y="723"/>
                      </a:lnTo>
                      <a:lnTo>
                        <a:pt x="1" y="551"/>
                      </a:lnTo>
                      <a:lnTo>
                        <a:pt x="1" y="551"/>
                      </a:lnTo>
                      <a:lnTo>
                        <a:pt x="104" y="929"/>
                      </a:lnTo>
                      <a:lnTo>
                        <a:pt x="276" y="1273"/>
                      </a:lnTo>
                      <a:lnTo>
                        <a:pt x="379" y="1445"/>
                      </a:lnTo>
                      <a:lnTo>
                        <a:pt x="517" y="1617"/>
                      </a:lnTo>
                      <a:lnTo>
                        <a:pt x="654" y="1755"/>
                      </a:lnTo>
                      <a:lnTo>
                        <a:pt x="861" y="1927"/>
                      </a:lnTo>
                      <a:lnTo>
                        <a:pt x="930" y="1617"/>
                      </a:lnTo>
                      <a:lnTo>
                        <a:pt x="964" y="1514"/>
                      </a:lnTo>
                      <a:lnTo>
                        <a:pt x="964" y="1411"/>
                      </a:lnTo>
                      <a:lnTo>
                        <a:pt x="895" y="1067"/>
                      </a:lnTo>
                      <a:lnTo>
                        <a:pt x="792" y="723"/>
                      </a:lnTo>
                      <a:lnTo>
                        <a:pt x="620" y="344"/>
                      </a:lnTo>
                      <a:lnTo>
                        <a:pt x="34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1" name="Google Shape;51;p2"/>
                <p:cNvSpPr/>
                <p:nvPr/>
              </p:nvSpPr>
              <p:spPr>
                <a:xfrm>
                  <a:off x="1341489" y="265188"/>
                  <a:ext cx="53781" cy="45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4" h="1342" extrusionOk="0">
                      <a:moveTo>
                        <a:pt x="1446" y="0"/>
                      </a:moveTo>
                      <a:lnTo>
                        <a:pt x="1274" y="34"/>
                      </a:lnTo>
                      <a:lnTo>
                        <a:pt x="861" y="172"/>
                      </a:lnTo>
                      <a:lnTo>
                        <a:pt x="414" y="344"/>
                      </a:lnTo>
                      <a:lnTo>
                        <a:pt x="276" y="413"/>
                      </a:lnTo>
                      <a:lnTo>
                        <a:pt x="138" y="516"/>
                      </a:lnTo>
                      <a:lnTo>
                        <a:pt x="35" y="619"/>
                      </a:lnTo>
                      <a:lnTo>
                        <a:pt x="1" y="688"/>
                      </a:lnTo>
                      <a:lnTo>
                        <a:pt x="1" y="791"/>
                      </a:lnTo>
                      <a:lnTo>
                        <a:pt x="1" y="894"/>
                      </a:lnTo>
                      <a:lnTo>
                        <a:pt x="35" y="963"/>
                      </a:lnTo>
                      <a:lnTo>
                        <a:pt x="138" y="1066"/>
                      </a:lnTo>
                      <a:lnTo>
                        <a:pt x="310" y="1170"/>
                      </a:lnTo>
                      <a:lnTo>
                        <a:pt x="448" y="1238"/>
                      </a:lnTo>
                      <a:lnTo>
                        <a:pt x="689" y="1307"/>
                      </a:lnTo>
                      <a:lnTo>
                        <a:pt x="930" y="1342"/>
                      </a:lnTo>
                      <a:lnTo>
                        <a:pt x="1170" y="1307"/>
                      </a:lnTo>
                      <a:lnTo>
                        <a:pt x="1411" y="1273"/>
                      </a:lnTo>
                      <a:lnTo>
                        <a:pt x="1102" y="1204"/>
                      </a:lnTo>
                      <a:lnTo>
                        <a:pt x="758" y="1135"/>
                      </a:lnTo>
                      <a:lnTo>
                        <a:pt x="448" y="998"/>
                      </a:lnTo>
                      <a:lnTo>
                        <a:pt x="310" y="894"/>
                      </a:lnTo>
                      <a:lnTo>
                        <a:pt x="173" y="791"/>
                      </a:lnTo>
                      <a:lnTo>
                        <a:pt x="310" y="654"/>
                      </a:lnTo>
                      <a:lnTo>
                        <a:pt x="482" y="550"/>
                      </a:lnTo>
                      <a:lnTo>
                        <a:pt x="654" y="482"/>
                      </a:lnTo>
                      <a:lnTo>
                        <a:pt x="861" y="447"/>
                      </a:lnTo>
                      <a:lnTo>
                        <a:pt x="1205" y="378"/>
                      </a:lnTo>
                      <a:lnTo>
                        <a:pt x="1583" y="310"/>
                      </a:lnTo>
                      <a:lnTo>
                        <a:pt x="1583" y="172"/>
                      </a:lnTo>
                      <a:lnTo>
                        <a:pt x="1549" y="69"/>
                      </a:lnTo>
                      <a:lnTo>
                        <a:pt x="144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2" name="Google Shape;52;p2"/>
                <p:cNvSpPr/>
                <p:nvPr/>
              </p:nvSpPr>
              <p:spPr>
                <a:xfrm>
                  <a:off x="1548226" y="522106"/>
                  <a:ext cx="33919" cy="70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2065" extrusionOk="0">
                      <a:moveTo>
                        <a:pt x="998" y="1"/>
                      </a:moveTo>
                      <a:lnTo>
                        <a:pt x="895" y="207"/>
                      </a:lnTo>
                      <a:lnTo>
                        <a:pt x="826" y="414"/>
                      </a:lnTo>
                      <a:lnTo>
                        <a:pt x="688" y="861"/>
                      </a:lnTo>
                      <a:lnTo>
                        <a:pt x="516" y="1342"/>
                      </a:lnTo>
                      <a:lnTo>
                        <a:pt x="413" y="1583"/>
                      </a:lnTo>
                      <a:lnTo>
                        <a:pt x="276" y="1789"/>
                      </a:lnTo>
                      <a:lnTo>
                        <a:pt x="172" y="964"/>
                      </a:lnTo>
                      <a:lnTo>
                        <a:pt x="104" y="1136"/>
                      </a:lnTo>
                      <a:lnTo>
                        <a:pt x="35" y="1274"/>
                      </a:lnTo>
                      <a:lnTo>
                        <a:pt x="0" y="1411"/>
                      </a:lnTo>
                      <a:lnTo>
                        <a:pt x="0" y="1549"/>
                      </a:lnTo>
                      <a:lnTo>
                        <a:pt x="35" y="1652"/>
                      </a:lnTo>
                      <a:lnTo>
                        <a:pt x="69" y="1789"/>
                      </a:lnTo>
                      <a:lnTo>
                        <a:pt x="241" y="2065"/>
                      </a:lnTo>
                      <a:lnTo>
                        <a:pt x="379" y="1996"/>
                      </a:lnTo>
                      <a:lnTo>
                        <a:pt x="448" y="1961"/>
                      </a:lnTo>
                      <a:lnTo>
                        <a:pt x="482" y="1893"/>
                      </a:lnTo>
                      <a:lnTo>
                        <a:pt x="620" y="1686"/>
                      </a:lnTo>
                      <a:lnTo>
                        <a:pt x="723" y="1446"/>
                      </a:lnTo>
                      <a:lnTo>
                        <a:pt x="860" y="998"/>
                      </a:lnTo>
                      <a:lnTo>
                        <a:pt x="929" y="482"/>
                      </a:lnTo>
                      <a:lnTo>
                        <a:pt x="99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3" name="Google Shape;53;p2"/>
                <p:cNvSpPr/>
                <p:nvPr/>
              </p:nvSpPr>
              <p:spPr>
                <a:xfrm>
                  <a:off x="1736255" y="496404"/>
                  <a:ext cx="26890" cy="1063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3132" extrusionOk="0">
                      <a:moveTo>
                        <a:pt x="310" y="1"/>
                      </a:moveTo>
                      <a:lnTo>
                        <a:pt x="345" y="379"/>
                      </a:lnTo>
                      <a:lnTo>
                        <a:pt x="413" y="723"/>
                      </a:lnTo>
                      <a:lnTo>
                        <a:pt x="551" y="1480"/>
                      </a:lnTo>
                      <a:lnTo>
                        <a:pt x="585" y="1859"/>
                      </a:lnTo>
                      <a:lnTo>
                        <a:pt x="620" y="2237"/>
                      </a:lnTo>
                      <a:lnTo>
                        <a:pt x="585" y="2615"/>
                      </a:lnTo>
                      <a:lnTo>
                        <a:pt x="517" y="3028"/>
                      </a:lnTo>
                      <a:lnTo>
                        <a:pt x="1" y="2581"/>
                      </a:lnTo>
                      <a:lnTo>
                        <a:pt x="1" y="2684"/>
                      </a:lnTo>
                      <a:lnTo>
                        <a:pt x="1" y="2787"/>
                      </a:lnTo>
                      <a:lnTo>
                        <a:pt x="69" y="2890"/>
                      </a:lnTo>
                      <a:lnTo>
                        <a:pt x="173" y="2994"/>
                      </a:lnTo>
                      <a:lnTo>
                        <a:pt x="276" y="3062"/>
                      </a:lnTo>
                      <a:lnTo>
                        <a:pt x="379" y="3097"/>
                      </a:lnTo>
                      <a:lnTo>
                        <a:pt x="482" y="3131"/>
                      </a:lnTo>
                      <a:lnTo>
                        <a:pt x="585" y="3097"/>
                      </a:lnTo>
                      <a:lnTo>
                        <a:pt x="654" y="3062"/>
                      </a:lnTo>
                      <a:lnTo>
                        <a:pt x="689" y="2994"/>
                      </a:lnTo>
                      <a:lnTo>
                        <a:pt x="757" y="2890"/>
                      </a:lnTo>
                      <a:lnTo>
                        <a:pt x="757" y="2753"/>
                      </a:lnTo>
                      <a:lnTo>
                        <a:pt x="792" y="2203"/>
                      </a:lnTo>
                      <a:lnTo>
                        <a:pt x="723" y="1618"/>
                      </a:lnTo>
                      <a:lnTo>
                        <a:pt x="654" y="1205"/>
                      </a:lnTo>
                      <a:lnTo>
                        <a:pt x="551" y="827"/>
                      </a:lnTo>
                      <a:lnTo>
                        <a:pt x="31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4" name="Google Shape;54;p2"/>
                <p:cNvSpPr/>
                <p:nvPr/>
              </p:nvSpPr>
              <p:spPr>
                <a:xfrm>
                  <a:off x="1326312" y="324740"/>
                  <a:ext cx="75952" cy="3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7" h="1067" extrusionOk="0">
                      <a:moveTo>
                        <a:pt x="1170" y="0"/>
                      </a:moveTo>
                      <a:lnTo>
                        <a:pt x="964" y="35"/>
                      </a:lnTo>
                      <a:lnTo>
                        <a:pt x="792" y="69"/>
                      </a:lnTo>
                      <a:lnTo>
                        <a:pt x="620" y="138"/>
                      </a:lnTo>
                      <a:lnTo>
                        <a:pt x="310" y="310"/>
                      </a:lnTo>
                      <a:lnTo>
                        <a:pt x="69" y="516"/>
                      </a:lnTo>
                      <a:lnTo>
                        <a:pt x="1" y="620"/>
                      </a:lnTo>
                      <a:lnTo>
                        <a:pt x="1" y="757"/>
                      </a:lnTo>
                      <a:lnTo>
                        <a:pt x="69" y="860"/>
                      </a:lnTo>
                      <a:lnTo>
                        <a:pt x="173" y="929"/>
                      </a:lnTo>
                      <a:lnTo>
                        <a:pt x="413" y="1032"/>
                      </a:lnTo>
                      <a:lnTo>
                        <a:pt x="654" y="1067"/>
                      </a:lnTo>
                      <a:lnTo>
                        <a:pt x="1067" y="1067"/>
                      </a:lnTo>
                      <a:lnTo>
                        <a:pt x="1445" y="1032"/>
                      </a:lnTo>
                      <a:lnTo>
                        <a:pt x="1824" y="964"/>
                      </a:lnTo>
                      <a:lnTo>
                        <a:pt x="2237" y="826"/>
                      </a:lnTo>
                      <a:lnTo>
                        <a:pt x="1721" y="826"/>
                      </a:lnTo>
                      <a:lnTo>
                        <a:pt x="1205" y="895"/>
                      </a:lnTo>
                      <a:lnTo>
                        <a:pt x="689" y="895"/>
                      </a:lnTo>
                      <a:lnTo>
                        <a:pt x="448" y="826"/>
                      </a:lnTo>
                      <a:lnTo>
                        <a:pt x="173" y="723"/>
                      </a:lnTo>
                      <a:lnTo>
                        <a:pt x="310" y="585"/>
                      </a:lnTo>
                      <a:lnTo>
                        <a:pt x="448" y="482"/>
                      </a:lnTo>
                      <a:lnTo>
                        <a:pt x="723" y="310"/>
                      </a:lnTo>
                      <a:lnTo>
                        <a:pt x="1067" y="172"/>
                      </a:lnTo>
                      <a:lnTo>
                        <a:pt x="1205" y="104"/>
                      </a:lnTo>
                      <a:lnTo>
                        <a:pt x="137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" name="Google Shape;55;p2"/>
                <p:cNvSpPr/>
                <p:nvPr/>
              </p:nvSpPr>
              <p:spPr>
                <a:xfrm>
                  <a:off x="1374219" y="237143"/>
                  <a:ext cx="95780" cy="1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21" h="311" extrusionOk="0">
                      <a:moveTo>
                        <a:pt x="1135" y="0"/>
                      </a:moveTo>
                      <a:lnTo>
                        <a:pt x="757" y="35"/>
                      </a:lnTo>
                      <a:lnTo>
                        <a:pt x="378" y="104"/>
                      </a:lnTo>
                      <a:lnTo>
                        <a:pt x="0" y="207"/>
                      </a:lnTo>
                      <a:lnTo>
                        <a:pt x="2821" y="310"/>
                      </a:lnTo>
                      <a:lnTo>
                        <a:pt x="2546" y="207"/>
                      </a:lnTo>
                      <a:lnTo>
                        <a:pt x="2236" y="104"/>
                      </a:lnTo>
                      <a:lnTo>
                        <a:pt x="1892" y="35"/>
                      </a:lnTo>
                      <a:lnTo>
                        <a:pt x="151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6" name="Google Shape;56;p2"/>
                <p:cNvSpPr/>
                <p:nvPr/>
              </p:nvSpPr>
              <p:spPr>
                <a:xfrm>
                  <a:off x="1882250" y="85307"/>
                  <a:ext cx="39758" cy="421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1" h="1240" extrusionOk="0">
                      <a:moveTo>
                        <a:pt x="688" y="1"/>
                      </a:moveTo>
                      <a:lnTo>
                        <a:pt x="448" y="35"/>
                      </a:lnTo>
                      <a:lnTo>
                        <a:pt x="241" y="104"/>
                      </a:lnTo>
                      <a:lnTo>
                        <a:pt x="0" y="276"/>
                      </a:lnTo>
                      <a:lnTo>
                        <a:pt x="792" y="276"/>
                      </a:lnTo>
                      <a:lnTo>
                        <a:pt x="757" y="448"/>
                      </a:lnTo>
                      <a:lnTo>
                        <a:pt x="688" y="585"/>
                      </a:lnTo>
                      <a:lnTo>
                        <a:pt x="585" y="689"/>
                      </a:lnTo>
                      <a:lnTo>
                        <a:pt x="482" y="792"/>
                      </a:lnTo>
                      <a:lnTo>
                        <a:pt x="241" y="998"/>
                      </a:lnTo>
                      <a:lnTo>
                        <a:pt x="138" y="1101"/>
                      </a:lnTo>
                      <a:lnTo>
                        <a:pt x="35" y="1239"/>
                      </a:lnTo>
                      <a:lnTo>
                        <a:pt x="276" y="1239"/>
                      </a:lnTo>
                      <a:lnTo>
                        <a:pt x="448" y="1170"/>
                      </a:lnTo>
                      <a:lnTo>
                        <a:pt x="585" y="1067"/>
                      </a:lnTo>
                      <a:lnTo>
                        <a:pt x="723" y="964"/>
                      </a:lnTo>
                      <a:lnTo>
                        <a:pt x="964" y="689"/>
                      </a:lnTo>
                      <a:lnTo>
                        <a:pt x="1136" y="379"/>
                      </a:lnTo>
                      <a:lnTo>
                        <a:pt x="1170" y="276"/>
                      </a:lnTo>
                      <a:lnTo>
                        <a:pt x="1136" y="173"/>
                      </a:lnTo>
                      <a:lnTo>
                        <a:pt x="1032" y="104"/>
                      </a:lnTo>
                      <a:lnTo>
                        <a:pt x="929" y="35"/>
                      </a:lnTo>
                      <a:lnTo>
                        <a:pt x="68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7" name="Google Shape;57;p2"/>
                <p:cNvSpPr/>
                <p:nvPr/>
              </p:nvSpPr>
              <p:spPr>
                <a:xfrm>
                  <a:off x="1881096" y="169408"/>
                  <a:ext cx="54901" cy="35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7" h="1033" extrusionOk="0">
                      <a:moveTo>
                        <a:pt x="1170" y="0"/>
                      </a:moveTo>
                      <a:lnTo>
                        <a:pt x="963" y="35"/>
                      </a:lnTo>
                      <a:lnTo>
                        <a:pt x="757" y="69"/>
                      </a:lnTo>
                      <a:lnTo>
                        <a:pt x="378" y="207"/>
                      </a:lnTo>
                      <a:lnTo>
                        <a:pt x="0" y="379"/>
                      </a:lnTo>
                      <a:lnTo>
                        <a:pt x="172" y="379"/>
                      </a:lnTo>
                      <a:lnTo>
                        <a:pt x="310" y="344"/>
                      </a:lnTo>
                      <a:lnTo>
                        <a:pt x="619" y="276"/>
                      </a:lnTo>
                      <a:lnTo>
                        <a:pt x="791" y="241"/>
                      </a:lnTo>
                      <a:lnTo>
                        <a:pt x="1135" y="241"/>
                      </a:lnTo>
                      <a:lnTo>
                        <a:pt x="1307" y="310"/>
                      </a:lnTo>
                      <a:lnTo>
                        <a:pt x="826" y="688"/>
                      </a:lnTo>
                      <a:lnTo>
                        <a:pt x="619" y="860"/>
                      </a:lnTo>
                      <a:lnTo>
                        <a:pt x="413" y="1032"/>
                      </a:lnTo>
                      <a:lnTo>
                        <a:pt x="791" y="929"/>
                      </a:lnTo>
                      <a:lnTo>
                        <a:pt x="963" y="860"/>
                      </a:lnTo>
                      <a:lnTo>
                        <a:pt x="1101" y="757"/>
                      </a:lnTo>
                      <a:lnTo>
                        <a:pt x="1273" y="654"/>
                      </a:lnTo>
                      <a:lnTo>
                        <a:pt x="1410" y="516"/>
                      </a:lnTo>
                      <a:lnTo>
                        <a:pt x="1514" y="344"/>
                      </a:lnTo>
                      <a:lnTo>
                        <a:pt x="1617" y="138"/>
                      </a:lnTo>
                      <a:lnTo>
                        <a:pt x="1376" y="35"/>
                      </a:lnTo>
                      <a:lnTo>
                        <a:pt x="11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8" name="Google Shape;58;p2"/>
                <p:cNvSpPr/>
                <p:nvPr/>
              </p:nvSpPr>
              <p:spPr>
                <a:xfrm>
                  <a:off x="1774791" y="330580"/>
                  <a:ext cx="54935" cy="338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8" h="998" extrusionOk="0">
                      <a:moveTo>
                        <a:pt x="1" y="448"/>
                      </a:moveTo>
                      <a:lnTo>
                        <a:pt x="35" y="482"/>
                      </a:lnTo>
                      <a:lnTo>
                        <a:pt x="40" y="464"/>
                      </a:lnTo>
                      <a:lnTo>
                        <a:pt x="40" y="464"/>
                      </a:lnTo>
                      <a:lnTo>
                        <a:pt x="1" y="448"/>
                      </a:lnTo>
                      <a:close/>
                      <a:moveTo>
                        <a:pt x="517" y="0"/>
                      </a:moveTo>
                      <a:lnTo>
                        <a:pt x="1308" y="620"/>
                      </a:lnTo>
                      <a:lnTo>
                        <a:pt x="1170" y="654"/>
                      </a:lnTo>
                      <a:lnTo>
                        <a:pt x="1033" y="654"/>
                      </a:lnTo>
                      <a:lnTo>
                        <a:pt x="792" y="585"/>
                      </a:lnTo>
                      <a:lnTo>
                        <a:pt x="345" y="379"/>
                      </a:lnTo>
                      <a:lnTo>
                        <a:pt x="242" y="344"/>
                      </a:lnTo>
                      <a:lnTo>
                        <a:pt x="138" y="310"/>
                      </a:lnTo>
                      <a:lnTo>
                        <a:pt x="70" y="344"/>
                      </a:lnTo>
                      <a:lnTo>
                        <a:pt x="40" y="464"/>
                      </a:lnTo>
                      <a:lnTo>
                        <a:pt x="40" y="464"/>
                      </a:lnTo>
                      <a:lnTo>
                        <a:pt x="1067" y="895"/>
                      </a:lnTo>
                      <a:lnTo>
                        <a:pt x="1205" y="964"/>
                      </a:lnTo>
                      <a:lnTo>
                        <a:pt x="1342" y="998"/>
                      </a:lnTo>
                      <a:lnTo>
                        <a:pt x="1411" y="964"/>
                      </a:lnTo>
                      <a:lnTo>
                        <a:pt x="1480" y="929"/>
                      </a:lnTo>
                      <a:lnTo>
                        <a:pt x="1549" y="895"/>
                      </a:lnTo>
                      <a:lnTo>
                        <a:pt x="1618" y="792"/>
                      </a:lnTo>
                      <a:lnTo>
                        <a:pt x="1549" y="654"/>
                      </a:lnTo>
                      <a:lnTo>
                        <a:pt x="1446" y="482"/>
                      </a:lnTo>
                      <a:lnTo>
                        <a:pt x="1308" y="379"/>
                      </a:lnTo>
                      <a:lnTo>
                        <a:pt x="1170" y="276"/>
                      </a:lnTo>
                      <a:lnTo>
                        <a:pt x="861" y="104"/>
                      </a:lnTo>
                      <a:lnTo>
                        <a:pt x="51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9" name="Google Shape;59;p2"/>
                <p:cNvSpPr/>
                <p:nvPr/>
              </p:nvSpPr>
              <p:spPr>
                <a:xfrm>
                  <a:off x="1612464" y="331734"/>
                  <a:ext cx="17553" cy="479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412" extrusionOk="0">
                      <a:moveTo>
                        <a:pt x="138" y="1"/>
                      </a:moveTo>
                      <a:lnTo>
                        <a:pt x="69" y="173"/>
                      </a:lnTo>
                      <a:lnTo>
                        <a:pt x="0" y="379"/>
                      </a:lnTo>
                      <a:lnTo>
                        <a:pt x="0" y="551"/>
                      </a:lnTo>
                      <a:lnTo>
                        <a:pt x="0" y="723"/>
                      </a:lnTo>
                      <a:lnTo>
                        <a:pt x="104" y="1067"/>
                      </a:lnTo>
                      <a:lnTo>
                        <a:pt x="241" y="1411"/>
                      </a:lnTo>
                      <a:lnTo>
                        <a:pt x="413" y="1136"/>
                      </a:lnTo>
                      <a:lnTo>
                        <a:pt x="482" y="998"/>
                      </a:lnTo>
                      <a:lnTo>
                        <a:pt x="516" y="895"/>
                      </a:lnTo>
                      <a:lnTo>
                        <a:pt x="516" y="551"/>
                      </a:lnTo>
                      <a:lnTo>
                        <a:pt x="448" y="70"/>
                      </a:lnTo>
                      <a:lnTo>
                        <a:pt x="310" y="276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0" name="Google Shape;60;p2"/>
                <p:cNvSpPr/>
                <p:nvPr/>
              </p:nvSpPr>
              <p:spPr>
                <a:xfrm>
                  <a:off x="1392893" y="427514"/>
                  <a:ext cx="53747" cy="43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274" extrusionOk="0">
                      <a:moveTo>
                        <a:pt x="1583" y="0"/>
                      </a:moveTo>
                      <a:lnTo>
                        <a:pt x="1411" y="138"/>
                      </a:lnTo>
                      <a:lnTo>
                        <a:pt x="1239" y="276"/>
                      </a:lnTo>
                      <a:lnTo>
                        <a:pt x="929" y="620"/>
                      </a:lnTo>
                      <a:lnTo>
                        <a:pt x="757" y="792"/>
                      </a:lnTo>
                      <a:lnTo>
                        <a:pt x="585" y="929"/>
                      </a:lnTo>
                      <a:lnTo>
                        <a:pt x="379" y="1067"/>
                      </a:lnTo>
                      <a:lnTo>
                        <a:pt x="138" y="1136"/>
                      </a:lnTo>
                      <a:lnTo>
                        <a:pt x="138" y="620"/>
                      </a:lnTo>
                      <a:lnTo>
                        <a:pt x="35" y="757"/>
                      </a:lnTo>
                      <a:lnTo>
                        <a:pt x="0" y="860"/>
                      </a:lnTo>
                      <a:lnTo>
                        <a:pt x="0" y="998"/>
                      </a:lnTo>
                      <a:lnTo>
                        <a:pt x="35" y="1204"/>
                      </a:lnTo>
                      <a:lnTo>
                        <a:pt x="207" y="1273"/>
                      </a:lnTo>
                      <a:lnTo>
                        <a:pt x="379" y="1273"/>
                      </a:lnTo>
                      <a:lnTo>
                        <a:pt x="551" y="1204"/>
                      </a:lnTo>
                      <a:lnTo>
                        <a:pt x="723" y="1101"/>
                      </a:lnTo>
                      <a:lnTo>
                        <a:pt x="998" y="895"/>
                      </a:lnTo>
                      <a:lnTo>
                        <a:pt x="1273" y="620"/>
                      </a:lnTo>
                      <a:lnTo>
                        <a:pt x="1445" y="344"/>
                      </a:lnTo>
                      <a:lnTo>
                        <a:pt x="158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1" name="Google Shape;61;p2"/>
                <p:cNvSpPr/>
                <p:nvPr/>
              </p:nvSpPr>
              <p:spPr>
                <a:xfrm>
                  <a:off x="1861234" y="366773"/>
                  <a:ext cx="65426" cy="3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896" extrusionOk="0">
                      <a:moveTo>
                        <a:pt x="1204" y="1"/>
                      </a:moveTo>
                      <a:lnTo>
                        <a:pt x="1823" y="551"/>
                      </a:lnTo>
                      <a:lnTo>
                        <a:pt x="1686" y="654"/>
                      </a:lnTo>
                      <a:lnTo>
                        <a:pt x="1548" y="689"/>
                      </a:lnTo>
                      <a:lnTo>
                        <a:pt x="1445" y="723"/>
                      </a:lnTo>
                      <a:lnTo>
                        <a:pt x="1307" y="758"/>
                      </a:lnTo>
                      <a:lnTo>
                        <a:pt x="1101" y="723"/>
                      </a:lnTo>
                      <a:lnTo>
                        <a:pt x="860" y="654"/>
                      </a:lnTo>
                      <a:lnTo>
                        <a:pt x="0" y="310"/>
                      </a:lnTo>
                      <a:lnTo>
                        <a:pt x="0" y="310"/>
                      </a:lnTo>
                      <a:lnTo>
                        <a:pt x="344" y="586"/>
                      </a:lnTo>
                      <a:lnTo>
                        <a:pt x="723" y="758"/>
                      </a:lnTo>
                      <a:lnTo>
                        <a:pt x="895" y="826"/>
                      </a:lnTo>
                      <a:lnTo>
                        <a:pt x="1101" y="895"/>
                      </a:lnTo>
                      <a:lnTo>
                        <a:pt x="1651" y="895"/>
                      </a:lnTo>
                      <a:lnTo>
                        <a:pt x="1789" y="826"/>
                      </a:lnTo>
                      <a:lnTo>
                        <a:pt x="1858" y="758"/>
                      </a:lnTo>
                      <a:lnTo>
                        <a:pt x="1927" y="620"/>
                      </a:lnTo>
                      <a:lnTo>
                        <a:pt x="1892" y="517"/>
                      </a:lnTo>
                      <a:lnTo>
                        <a:pt x="1858" y="414"/>
                      </a:lnTo>
                      <a:lnTo>
                        <a:pt x="1720" y="242"/>
                      </a:lnTo>
                      <a:lnTo>
                        <a:pt x="1617" y="173"/>
                      </a:lnTo>
                      <a:lnTo>
                        <a:pt x="1479" y="104"/>
                      </a:lnTo>
                      <a:lnTo>
                        <a:pt x="1342" y="35"/>
                      </a:lnTo>
                      <a:lnTo>
                        <a:pt x="12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2" name="Google Shape;62;p2"/>
                <p:cNvSpPr/>
                <p:nvPr/>
              </p:nvSpPr>
              <p:spPr>
                <a:xfrm>
                  <a:off x="1813327" y="387790"/>
                  <a:ext cx="72455" cy="4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34" h="1205" extrusionOk="0">
                      <a:moveTo>
                        <a:pt x="35" y="1"/>
                      </a:moveTo>
                      <a:lnTo>
                        <a:pt x="1" y="311"/>
                      </a:lnTo>
                      <a:lnTo>
                        <a:pt x="70" y="379"/>
                      </a:lnTo>
                      <a:lnTo>
                        <a:pt x="1377" y="1033"/>
                      </a:lnTo>
                      <a:lnTo>
                        <a:pt x="1549" y="1136"/>
                      </a:lnTo>
                      <a:lnTo>
                        <a:pt x="1721" y="1205"/>
                      </a:lnTo>
                      <a:lnTo>
                        <a:pt x="1996" y="1205"/>
                      </a:lnTo>
                      <a:lnTo>
                        <a:pt x="2099" y="1136"/>
                      </a:lnTo>
                      <a:lnTo>
                        <a:pt x="2134" y="964"/>
                      </a:lnTo>
                      <a:lnTo>
                        <a:pt x="2099" y="861"/>
                      </a:lnTo>
                      <a:lnTo>
                        <a:pt x="1996" y="758"/>
                      </a:lnTo>
                      <a:lnTo>
                        <a:pt x="1893" y="654"/>
                      </a:lnTo>
                      <a:lnTo>
                        <a:pt x="1858" y="689"/>
                      </a:lnTo>
                      <a:lnTo>
                        <a:pt x="1893" y="1033"/>
                      </a:lnTo>
                      <a:lnTo>
                        <a:pt x="1618" y="930"/>
                      </a:lnTo>
                      <a:lnTo>
                        <a:pt x="1377" y="826"/>
                      </a:lnTo>
                      <a:lnTo>
                        <a:pt x="930" y="586"/>
                      </a:lnTo>
                      <a:lnTo>
                        <a:pt x="483" y="276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3" name="Google Shape;63;p2"/>
                <p:cNvSpPr/>
                <p:nvPr/>
              </p:nvSpPr>
              <p:spPr>
                <a:xfrm>
                  <a:off x="1361351" y="17572"/>
                  <a:ext cx="65426" cy="3741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27" h="1102" extrusionOk="0">
                      <a:moveTo>
                        <a:pt x="104" y="1"/>
                      </a:moveTo>
                      <a:lnTo>
                        <a:pt x="69" y="35"/>
                      </a:lnTo>
                      <a:lnTo>
                        <a:pt x="35" y="104"/>
                      </a:lnTo>
                      <a:lnTo>
                        <a:pt x="1" y="310"/>
                      </a:lnTo>
                      <a:lnTo>
                        <a:pt x="1" y="310"/>
                      </a:lnTo>
                      <a:lnTo>
                        <a:pt x="138" y="207"/>
                      </a:lnTo>
                      <a:lnTo>
                        <a:pt x="207" y="173"/>
                      </a:lnTo>
                      <a:lnTo>
                        <a:pt x="276" y="138"/>
                      </a:lnTo>
                      <a:lnTo>
                        <a:pt x="448" y="173"/>
                      </a:lnTo>
                      <a:lnTo>
                        <a:pt x="585" y="241"/>
                      </a:lnTo>
                      <a:lnTo>
                        <a:pt x="1445" y="861"/>
                      </a:lnTo>
                      <a:lnTo>
                        <a:pt x="1652" y="998"/>
                      </a:lnTo>
                      <a:lnTo>
                        <a:pt x="1789" y="1067"/>
                      </a:lnTo>
                      <a:lnTo>
                        <a:pt x="1927" y="1101"/>
                      </a:lnTo>
                      <a:lnTo>
                        <a:pt x="1824" y="861"/>
                      </a:lnTo>
                      <a:lnTo>
                        <a:pt x="1308" y="482"/>
                      </a:lnTo>
                      <a:lnTo>
                        <a:pt x="757" y="138"/>
                      </a:lnTo>
                      <a:lnTo>
                        <a:pt x="585" y="69"/>
                      </a:lnTo>
                      <a:lnTo>
                        <a:pt x="448" y="35"/>
                      </a:lnTo>
                      <a:lnTo>
                        <a:pt x="1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4" name="Google Shape;64;p2"/>
                <p:cNvSpPr/>
                <p:nvPr/>
              </p:nvSpPr>
              <p:spPr>
                <a:xfrm>
                  <a:off x="1911450" y="413492"/>
                  <a:ext cx="63084" cy="490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1446" extrusionOk="0">
                      <a:moveTo>
                        <a:pt x="0" y="1"/>
                      </a:moveTo>
                      <a:lnTo>
                        <a:pt x="310" y="241"/>
                      </a:lnTo>
                      <a:lnTo>
                        <a:pt x="1273" y="792"/>
                      </a:lnTo>
                      <a:lnTo>
                        <a:pt x="1445" y="929"/>
                      </a:lnTo>
                      <a:lnTo>
                        <a:pt x="1583" y="1067"/>
                      </a:lnTo>
                      <a:lnTo>
                        <a:pt x="1652" y="1239"/>
                      </a:lnTo>
                      <a:lnTo>
                        <a:pt x="1707" y="1404"/>
                      </a:lnTo>
                      <a:lnTo>
                        <a:pt x="1707" y="1404"/>
                      </a:lnTo>
                      <a:lnTo>
                        <a:pt x="1789" y="1377"/>
                      </a:lnTo>
                      <a:lnTo>
                        <a:pt x="1858" y="1308"/>
                      </a:lnTo>
                      <a:lnTo>
                        <a:pt x="1858" y="1205"/>
                      </a:lnTo>
                      <a:lnTo>
                        <a:pt x="1789" y="1101"/>
                      </a:lnTo>
                      <a:lnTo>
                        <a:pt x="1617" y="895"/>
                      </a:lnTo>
                      <a:lnTo>
                        <a:pt x="1445" y="723"/>
                      </a:lnTo>
                      <a:lnTo>
                        <a:pt x="1101" y="517"/>
                      </a:lnTo>
                      <a:lnTo>
                        <a:pt x="757" y="310"/>
                      </a:lnTo>
                      <a:lnTo>
                        <a:pt x="379" y="138"/>
                      </a:lnTo>
                      <a:lnTo>
                        <a:pt x="0" y="1"/>
                      </a:lnTo>
                      <a:close/>
                      <a:moveTo>
                        <a:pt x="1707" y="1404"/>
                      </a:moveTo>
                      <a:lnTo>
                        <a:pt x="1686" y="1411"/>
                      </a:lnTo>
                      <a:lnTo>
                        <a:pt x="1720" y="1445"/>
                      </a:lnTo>
                      <a:lnTo>
                        <a:pt x="1707" y="140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5" name="Google Shape;65;p2"/>
                <p:cNvSpPr/>
                <p:nvPr/>
              </p:nvSpPr>
              <p:spPr>
                <a:xfrm>
                  <a:off x="1347329" y="370270"/>
                  <a:ext cx="46753" cy="2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7" h="724" extrusionOk="0">
                      <a:moveTo>
                        <a:pt x="689" y="1"/>
                      </a:moveTo>
                      <a:lnTo>
                        <a:pt x="551" y="35"/>
                      </a:lnTo>
                      <a:lnTo>
                        <a:pt x="414" y="104"/>
                      </a:lnTo>
                      <a:lnTo>
                        <a:pt x="310" y="173"/>
                      </a:lnTo>
                      <a:lnTo>
                        <a:pt x="207" y="276"/>
                      </a:lnTo>
                      <a:lnTo>
                        <a:pt x="1" y="517"/>
                      </a:lnTo>
                      <a:lnTo>
                        <a:pt x="138" y="620"/>
                      </a:lnTo>
                      <a:lnTo>
                        <a:pt x="242" y="689"/>
                      </a:lnTo>
                      <a:lnTo>
                        <a:pt x="482" y="723"/>
                      </a:lnTo>
                      <a:lnTo>
                        <a:pt x="758" y="689"/>
                      </a:lnTo>
                      <a:lnTo>
                        <a:pt x="1067" y="586"/>
                      </a:lnTo>
                      <a:lnTo>
                        <a:pt x="1377" y="448"/>
                      </a:lnTo>
                      <a:lnTo>
                        <a:pt x="379" y="551"/>
                      </a:lnTo>
                      <a:lnTo>
                        <a:pt x="345" y="414"/>
                      </a:lnTo>
                      <a:lnTo>
                        <a:pt x="103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6" name="Google Shape;66;p2"/>
                <p:cNvSpPr/>
                <p:nvPr/>
              </p:nvSpPr>
              <p:spPr>
                <a:xfrm>
                  <a:off x="1430275" y="342260"/>
                  <a:ext cx="36227" cy="2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7" h="689" extrusionOk="0">
                      <a:moveTo>
                        <a:pt x="1067" y="0"/>
                      </a:moveTo>
                      <a:lnTo>
                        <a:pt x="723" y="35"/>
                      </a:lnTo>
                      <a:lnTo>
                        <a:pt x="551" y="104"/>
                      </a:lnTo>
                      <a:lnTo>
                        <a:pt x="413" y="138"/>
                      </a:lnTo>
                      <a:lnTo>
                        <a:pt x="275" y="241"/>
                      </a:lnTo>
                      <a:lnTo>
                        <a:pt x="172" y="344"/>
                      </a:lnTo>
                      <a:lnTo>
                        <a:pt x="69" y="448"/>
                      </a:lnTo>
                      <a:lnTo>
                        <a:pt x="0" y="620"/>
                      </a:lnTo>
                      <a:lnTo>
                        <a:pt x="275" y="688"/>
                      </a:lnTo>
                      <a:lnTo>
                        <a:pt x="516" y="654"/>
                      </a:lnTo>
                      <a:lnTo>
                        <a:pt x="757" y="585"/>
                      </a:lnTo>
                      <a:lnTo>
                        <a:pt x="998" y="482"/>
                      </a:lnTo>
                      <a:lnTo>
                        <a:pt x="757" y="344"/>
                      </a:lnTo>
                      <a:lnTo>
                        <a:pt x="106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7" name="Google Shape;67;p2"/>
                <p:cNvSpPr/>
                <p:nvPr/>
              </p:nvSpPr>
              <p:spPr>
                <a:xfrm>
                  <a:off x="1781819" y="223120"/>
                  <a:ext cx="67769" cy="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6" h="242" extrusionOk="0">
                      <a:moveTo>
                        <a:pt x="1961" y="1"/>
                      </a:moveTo>
                      <a:lnTo>
                        <a:pt x="1961" y="6"/>
                      </a:lnTo>
                      <a:lnTo>
                        <a:pt x="1961" y="6"/>
                      </a:lnTo>
                      <a:lnTo>
                        <a:pt x="1995" y="1"/>
                      </a:lnTo>
                      <a:close/>
                      <a:moveTo>
                        <a:pt x="1961" y="6"/>
                      </a:moveTo>
                      <a:lnTo>
                        <a:pt x="1789" y="35"/>
                      </a:lnTo>
                      <a:lnTo>
                        <a:pt x="1686" y="70"/>
                      </a:lnTo>
                      <a:lnTo>
                        <a:pt x="1583" y="70"/>
                      </a:lnTo>
                      <a:lnTo>
                        <a:pt x="1376" y="35"/>
                      </a:lnTo>
                      <a:lnTo>
                        <a:pt x="1204" y="35"/>
                      </a:lnTo>
                      <a:lnTo>
                        <a:pt x="791" y="70"/>
                      </a:lnTo>
                      <a:lnTo>
                        <a:pt x="413" y="138"/>
                      </a:lnTo>
                      <a:lnTo>
                        <a:pt x="0" y="242"/>
                      </a:lnTo>
                      <a:lnTo>
                        <a:pt x="1961" y="242"/>
                      </a:lnTo>
                      <a:lnTo>
                        <a:pt x="1961" y="6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8" name="Google Shape;68;p2"/>
                <p:cNvSpPr/>
                <p:nvPr/>
              </p:nvSpPr>
              <p:spPr>
                <a:xfrm>
                  <a:off x="1451291" y="-92197"/>
                  <a:ext cx="23393" cy="490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9" h="1445" extrusionOk="0">
                      <a:moveTo>
                        <a:pt x="0" y="0"/>
                      </a:moveTo>
                      <a:lnTo>
                        <a:pt x="35" y="344"/>
                      </a:lnTo>
                      <a:lnTo>
                        <a:pt x="104" y="688"/>
                      </a:lnTo>
                      <a:lnTo>
                        <a:pt x="241" y="1066"/>
                      </a:lnTo>
                      <a:lnTo>
                        <a:pt x="482" y="1445"/>
                      </a:lnTo>
                      <a:lnTo>
                        <a:pt x="482" y="1445"/>
                      </a:lnTo>
                      <a:lnTo>
                        <a:pt x="207" y="275"/>
                      </a:lnTo>
                      <a:lnTo>
                        <a:pt x="688" y="447"/>
                      </a:lnTo>
                      <a:lnTo>
                        <a:pt x="620" y="310"/>
                      </a:lnTo>
                      <a:lnTo>
                        <a:pt x="585" y="206"/>
                      </a:lnTo>
                      <a:lnTo>
                        <a:pt x="516" y="103"/>
                      </a:lnTo>
                      <a:lnTo>
                        <a:pt x="413" y="69"/>
                      </a:lnTo>
                      <a:lnTo>
                        <a:pt x="31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69" name="Google Shape;69;p2"/>
                <p:cNvSpPr/>
                <p:nvPr/>
              </p:nvSpPr>
              <p:spPr>
                <a:xfrm>
                  <a:off x="1441954" y="468393"/>
                  <a:ext cx="22205" cy="4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1377" extrusionOk="0">
                      <a:moveTo>
                        <a:pt x="654" y="0"/>
                      </a:moveTo>
                      <a:lnTo>
                        <a:pt x="482" y="104"/>
                      </a:lnTo>
                      <a:lnTo>
                        <a:pt x="344" y="241"/>
                      </a:lnTo>
                      <a:lnTo>
                        <a:pt x="241" y="413"/>
                      </a:lnTo>
                      <a:lnTo>
                        <a:pt x="138" y="585"/>
                      </a:lnTo>
                      <a:lnTo>
                        <a:pt x="69" y="757"/>
                      </a:lnTo>
                      <a:lnTo>
                        <a:pt x="35" y="964"/>
                      </a:lnTo>
                      <a:lnTo>
                        <a:pt x="0" y="1136"/>
                      </a:lnTo>
                      <a:lnTo>
                        <a:pt x="0" y="1376"/>
                      </a:lnTo>
                      <a:lnTo>
                        <a:pt x="207" y="1376"/>
                      </a:lnTo>
                      <a:lnTo>
                        <a:pt x="344" y="1308"/>
                      </a:lnTo>
                      <a:lnTo>
                        <a:pt x="482" y="1204"/>
                      </a:lnTo>
                      <a:lnTo>
                        <a:pt x="654" y="1067"/>
                      </a:lnTo>
                      <a:lnTo>
                        <a:pt x="172" y="1067"/>
                      </a:lnTo>
                      <a:lnTo>
                        <a:pt x="6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0" name="Google Shape;70;p2"/>
                <p:cNvSpPr/>
                <p:nvPr/>
              </p:nvSpPr>
              <p:spPr>
                <a:xfrm>
                  <a:off x="1489827" y="174059"/>
                  <a:ext cx="58432" cy="1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1" h="586" extrusionOk="0">
                      <a:moveTo>
                        <a:pt x="69" y="1"/>
                      </a:moveTo>
                      <a:lnTo>
                        <a:pt x="35" y="35"/>
                      </a:lnTo>
                      <a:lnTo>
                        <a:pt x="1" y="70"/>
                      </a:lnTo>
                      <a:lnTo>
                        <a:pt x="1" y="242"/>
                      </a:lnTo>
                      <a:lnTo>
                        <a:pt x="69" y="483"/>
                      </a:lnTo>
                      <a:lnTo>
                        <a:pt x="173" y="139"/>
                      </a:lnTo>
                      <a:lnTo>
                        <a:pt x="482" y="173"/>
                      </a:lnTo>
                      <a:lnTo>
                        <a:pt x="792" y="276"/>
                      </a:lnTo>
                      <a:lnTo>
                        <a:pt x="1101" y="379"/>
                      </a:lnTo>
                      <a:lnTo>
                        <a:pt x="1376" y="517"/>
                      </a:lnTo>
                      <a:lnTo>
                        <a:pt x="1445" y="586"/>
                      </a:lnTo>
                      <a:lnTo>
                        <a:pt x="1617" y="586"/>
                      </a:lnTo>
                      <a:lnTo>
                        <a:pt x="1720" y="517"/>
                      </a:lnTo>
                      <a:lnTo>
                        <a:pt x="1548" y="345"/>
                      </a:lnTo>
                      <a:lnTo>
                        <a:pt x="1204" y="207"/>
                      </a:lnTo>
                      <a:lnTo>
                        <a:pt x="860" y="104"/>
                      </a:lnTo>
                      <a:lnTo>
                        <a:pt x="551" y="35"/>
                      </a:lnTo>
                      <a:lnTo>
                        <a:pt x="20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1" name="Google Shape;71;p2"/>
                <p:cNvSpPr/>
                <p:nvPr/>
              </p:nvSpPr>
              <p:spPr>
                <a:xfrm>
                  <a:off x="1369534" y="133214"/>
                  <a:ext cx="45564" cy="233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688" extrusionOk="0">
                      <a:moveTo>
                        <a:pt x="516" y="0"/>
                      </a:moveTo>
                      <a:lnTo>
                        <a:pt x="344" y="69"/>
                      </a:lnTo>
                      <a:lnTo>
                        <a:pt x="172" y="138"/>
                      </a:lnTo>
                      <a:lnTo>
                        <a:pt x="0" y="241"/>
                      </a:lnTo>
                      <a:lnTo>
                        <a:pt x="241" y="688"/>
                      </a:lnTo>
                      <a:lnTo>
                        <a:pt x="276" y="206"/>
                      </a:lnTo>
                      <a:lnTo>
                        <a:pt x="1342" y="344"/>
                      </a:lnTo>
                      <a:lnTo>
                        <a:pt x="1342" y="344"/>
                      </a:lnTo>
                      <a:lnTo>
                        <a:pt x="1136" y="206"/>
                      </a:lnTo>
                      <a:lnTo>
                        <a:pt x="964" y="103"/>
                      </a:lnTo>
                      <a:lnTo>
                        <a:pt x="792" y="34"/>
                      </a:lnTo>
                      <a:lnTo>
                        <a:pt x="6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2" name="Google Shape;72;p2"/>
                <p:cNvSpPr/>
                <p:nvPr/>
              </p:nvSpPr>
              <p:spPr>
                <a:xfrm>
                  <a:off x="1529552" y="-120241"/>
                  <a:ext cx="29233" cy="47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1411" extrusionOk="0">
                      <a:moveTo>
                        <a:pt x="0" y="1"/>
                      </a:moveTo>
                      <a:lnTo>
                        <a:pt x="860" y="1411"/>
                      </a:lnTo>
                      <a:lnTo>
                        <a:pt x="860" y="1239"/>
                      </a:lnTo>
                      <a:lnTo>
                        <a:pt x="860" y="1067"/>
                      </a:lnTo>
                      <a:lnTo>
                        <a:pt x="791" y="895"/>
                      </a:lnTo>
                      <a:lnTo>
                        <a:pt x="688" y="723"/>
                      </a:lnTo>
                      <a:lnTo>
                        <a:pt x="585" y="516"/>
                      </a:lnTo>
                      <a:lnTo>
                        <a:pt x="413" y="345"/>
                      </a:lnTo>
                      <a:lnTo>
                        <a:pt x="206" y="173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3" name="Google Shape;73;p2"/>
                <p:cNvSpPr/>
                <p:nvPr/>
              </p:nvSpPr>
              <p:spPr>
                <a:xfrm>
                  <a:off x="1508501" y="-26804"/>
                  <a:ext cx="19896" cy="350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033" extrusionOk="0">
                      <a:moveTo>
                        <a:pt x="138" y="0"/>
                      </a:moveTo>
                      <a:lnTo>
                        <a:pt x="70" y="138"/>
                      </a:lnTo>
                      <a:lnTo>
                        <a:pt x="1" y="276"/>
                      </a:lnTo>
                      <a:lnTo>
                        <a:pt x="1" y="413"/>
                      </a:lnTo>
                      <a:lnTo>
                        <a:pt x="1" y="516"/>
                      </a:lnTo>
                      <a:lnTo>
                        <a:pt x="70" y="757"/>
                      </a:lnTo>
                      <a:lnTo>
                        <a:pt x="138" y="1032"/>
                      </a:lnTo>
                      <a:lnTo>
                        <a:pt x="242" y="448"/>
                      </a:lnTo>
                      <a:lnTo>
                        <a:pt x="551" y="723"/>
                      </a:lnTo>
                      <a:lnTo>
                        <a:pt x="586" y="654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4" name="Google Shape;74;p2"/>
                <p:cNvSpPr/>
                <p:nvPr/>
              </p:nvSpPr>
              <p:spPr>
                <a:xfrm>
                  <a:off x="1955825" y="393630"/>
                  <a:ext cx="32730" cy="2458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724" extrusionOk="0">
                      <a:moveTo>
                        <a:pt x="1" y="1"/>
                      </a:moveTo>
                      <a:lnTo>
                        <a:pt x="345" y="242"/>
                      </a:lnTo>
                      <a:lnTo>
                        <a:pt x="482" y="414"/>
                      </a:lnTo>
                      <a:lnTo>
                        <a:pt x="551" y="517"/>
                      </a:lnTo>
                      <a:lnTo>
                        <a:pt x="585" y="654"/>
                      </a:lnTo>
                      <a:lnTo>
                        <a:pt x="585" y="689"/>
                      </a:lnTo>
                      <a:lnTo>
                        <a:pt x="654" y="723"/>
                      </a:lnTo>
                      <a:lnTo>
                        <a:pt x="757" y="723"/>
                      </a:lnTo>
                      <a:lnTo>
                        <a:pt x="861" y="654"/>
                      </a:lnTo>
                      <a:lnTo>
                        <a:pt x="929" y="586"/>
                      </a:lnTo>
                      <a:lnTo>
                        <a:pt x="964" y="517"/>
                      </a:lnTo>
                      <a:lnTo>
                        <a:pt x="895" y="379"/>
                      </a:lnTo>
                      <a:lnTo>
                        <a:pt x="792" y="276"/>
                      </a:lnTo>
                      <a:lnTo>
                        <a:pt x="551" y="139"/>
                      </a:lnTo>
                      <a:lnTo>
                        <a:pt x="276" y="3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5" name="Google Shape;75;p2"/>
                <p:cNvSpPr/>
                <p:nvPr/>
              </p:nvSpPr>
              <p:spPr>
                <a:xfrm>
                  <a:off x="1675514" y="-100379"/>
                  <a:ext cx="26924" cy="2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792" extrusionOk="0">
                      <a:moveTo>
                        <a:pt x="654" y="0"/>
                      </a:moveTo>
                      <a:lnTo>
                        <a:pt x="345" y="103"/>
                      </a:lnTo>
                      <a:lnTo>
                        <a:pt x="276" y="172"/>
                      </a:lnTo>
                      <a:lnTo>
                        <a:pt x="173" y="241"/>
                      </a:lnTo>
                      <a:lnTo>
                        <a:pt x="139" y="310"/>
                      </a:lnTo>
                      <a:lnTo>
                        <a:pt x="70" y="447"/>
                      </a:lnTo>
                      <a:lnTo>
                        <a:pt x="1" y="791"/>
                      </a:lnTo>
                      <a:lnTo>
                        <a:pt x="517" y="207"/>
                      </a:lnTo>
                      <a:lnTo>
                        <a:pt x="758" y="619"/>
                      </a:lnTo>
                      <a:lnTo>
                        <a:pt x="792" y="413"/>
                      </a:lnTo>
                      <a:lnTo>
                        <a:pt x="792" y="275"/>
                      </a:lnTo>
                      <a:lnTo>
                        <a:pt x="758" y="172"/>
                      </a:lnTo>
                      <a:lnTo>
                        <a:pt x="65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6" name="Google Shape;76;p2"/>
                <p:cNvSpPr/>
                <p:nvPr/>
              </p:nvSpPr>
              <p:spPr>
                <a:xfrm>
                  <a:off x="1309981" y="233646"/>
                  <a:ext cx="53747" cy="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73" extrusionOk="0">
                      <a:moveTo>
                        <a:pt x="585" y="0"/>
                      </a:moveTo>
                      <a:lnTo>
                        <a:pt x="413" y="35"/>
                      </a:lnTo>
                      <a:lnTo>
                        <a:pt x="207" y="103"/>
                      </a:lnTo>
                      <a:lnTo>
                        <a:pt x="0" y="172"/>
                      </a:lnTo>
                      <a:lnTo>
                        <a:pt x="1582" y="172"/>
                      </a:lnTo>
                      <a:lnTo>
                        <a:pt x="1170" y="69"/>
                      </a:lnTo>
                      <a:lnTo>
                        <a:pt x="79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" name="Google Shape;77;p2"/>
                <p:cNvSpPr/>
                <p:nvPr/>
              </p:nvSpPr>
              <p:spPr>
                <a:xfrm>
                  <a:off x="1607778" y="107512"/>
                  <a:ext cx="16399" cy="560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1652" extrusionOk="0">
                      <a:moveTo>
                        <a:pt x="1" y="0"/>
                      </a:moveTo>
                      <a:lnTo>
                        <a:pt x="24" y="79"/>
                      </a:lnTo>
                      <a:lnTo>
                        <a:pt x="35" y="0"/>
                      </a:lnTo>
                      <a:close/>
                      <a:moveTo>
                        <a:pt x="24" y="79"/>
                      </a:moveTo>
                      <a:lnTo>
                        <a:pt x="1" y="241"/>
                      </a:lnTo>
                      <a:lnTo>
                        <a:pt x="1" y="447"/>
                      </a:lnTo>
                      <a:lnTo>
                        <a:pt x="35" y="654"/>
                      </a:lnTo>
                      <a:lnTo>
                        <a:pt x="104" y="860"/>
                      </a:lnTo>
                      <a:lnTo>
                        <a:pt x="276" y="1239"/>
                      </a:lnTo>
                      <a:lnTo>
                        <a:pt x="482" y="1651"/>
                      </a:lnTo>
                      <a:lnTo>
                        <a:pt x="24" y="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" name="Google Shape;78;p2"/>
                <p:cNvSpPr/>
                <p:nvPr/>
              </p:nvSpPr>
              <p:spPr>
                <a:xfrm>
                  <a:off x="1397578" y="421675"/>
                  <a:ext cx="29199" cy="2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792" extrusionOk="0">
                      <a:moveTo>
                        <a:pt x="860" y="0"/>
                      </a:moveTo>
                      <a:lnTo>
                        <a:pt x="550" y="104"/>
                      </a:lnTo>
                      <a:lnTo>
                        <a:pt x="413" y="172"/>
                      </a:lnTo>
                      <a:lnTo>
                        <a:pt x="310" y="241"/>
                      </a:lnTo>
                      <a:lnTo>
                        <a:pt x="206" y="344"/>
                      </a:lnTo>
                      <a:lnTo>
                        <a:pt x="103" y="448"/>
                      </a:lnTo>
                      <a:lnTo>
                        <a:pt x="34" y="620"/>
                      </a:lnTo>
                      <a:lnTo>
                        <a:pt x="8" y="750"/>
                      </a:lnTo>
                      <a:lnTo>
                        <a:pt x="8" y="750"/>
                      </a:lnTo>
                      <a:lnTo>
                        <a:pt x="860" y="0"/>
                      </a:lnTo>
                      <a:close/>
                      <a:moveTo>
                        <a:pt x="8" y="750"/>
                      </a:moveTo>
                      <a:lnTo>
                        <a:pt x="0" y="757"/>
                      </a:lnTo>
                      <a:lnTo>
                        <a:pt x="0" y="792"/>
                      </a:lnTo>
                      <a:lnTo>
                        <a:pt x="8" y="75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9" name="Google Shape;79;p2"/>
                <p:cNvSpPr/>
                <p:nvPr/>
              </p:nvSpPr>
              <p:spPr>
                <a:xfrm>
                  <a:off x="1645160" y="-106219"/>
                  <a:ext cx="12868" cy="303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895" extrusionOk="0">
                      <a:moveTo>
                        <a:pt x="241" y="0"/>
                      </a:moveTo>
                      <a:lnTo>
                        <a:pt x="138" y="103"/>
                      </a:lnTo>
                      <a:lnTo>
                        <a:pt x="69" y="172"/>
                      </a:lnTo>
                      <a:lnTo>
                        <a:pt x="35" y="275"/>
                      </a:lnTo>
                      <a:lnTo>
                        <a:pt x="1" y="379"/>
                      </a:lnTo>
                      <a:lnTo>
                        <a:pt x="1" y="619"/>
                      </a:lnTo>
                      <a:lnTo>
                        <a:pt x="35" y="895"/>
                      </a:lnTo>
                      <a:lnTo>
                        <a:pt x="379" y="69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0" name="Google Shape;80;p2"/>
                <p:cNvSpPr/>
                <p:nvPr/>
              </p:nvSpPr>
              <p:spPr>
                <a:xfrm>
                  <a:off x="1503850" y="-95728"/>
                  <a:ext cx="15211" cy="2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758" extrusionOk="0">
                      <a:moveTo>
                        <a:pt x="0" y="1"/>
                      </a:moveTo>
                      <a:lnTo>
                        <a:pt x="0" y="758"/>
                      </a:lnTo>
                      <a:lnTo>
                        <a:pt x="35" y="758"/>
                      </a:lnTo>
                      <a:lnTo>
                        <a:pt x="69" y="173"/>
                      </a:lnTo>
                      <a:lnTo>
                        <a:pt x="447" y="310"/>
                      </a:lnTo>
                      <a:lnTo>
                        <a:pt x="379" y="138"/>
                      </a:lnTo>
                      <a:lnTo>
                        <a:pt x="310" y="3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" name="Google Shape;81;p2"/>
                <p:cNvSpPr/>
                <p:nvPr/>
              </p:nvSpPr>
              <p:spPr>
                <a:xfrm>
                  <a:off x="1420904" y="32749"/>
                  <a:ext cx="21085" cy="22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1" h="655" extrusionOk="0">
                      <a:moveTo>
                        <a:pt x="104" y="1"/>
                      </a:moveTo>
                      <a:lnTo>
                        <a:pt x="1" y="35"/>
                      </a:lnTo>
                      <a:lnTo>
                        <a:pt x="70" y="414"/>
                      </a:lnTo>
                      <a:lnTo>
                        <a:pt x="551" y="654"/>
                      </a:lnTo>
                      <a:lnTo>
                        <a:pt x="620" y="620"/>
                      </a:lnTo>
                      <a:lnTo>
                        <a:pt x="1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" name="Google Shape;82;p2"/>
                <p:cNvSpPr/>
                <p:nvPr/>
              </p:nvSpPr>
              <p:spPr>
                <a:xfrm>
                  <a:off x="1951174" y="296695"/>
                  <a:ext cx="40879" cy="8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4" h="242" extrusionOk="0">
                      <a:moveTo>
                        <a:pt x="1170" y="1"/>
                      </a:moveTo>
                      <a:lnTo>
                        <a:pt x="1126" y="44"/>
                      </a:lnTo>
                      <a:lnTo>
                        <a:pt x="1126" y="44"/>
                      </a:lnTo>
                      <a:lnTo>
                        <a:pt x="1204" y="35"/>
                      </a:lnTo>
                      <a:lnTo>
                        <a:pt x="1170" y="1"/>
                      </a:lnTo>
                      <a:close/>
                      <a:moveTo>
                        <a:pt x="1126" y="44"/>
                      </a:moveTo>
                      <a:lnTo>
                        <a:pt x="0" y="173"/>
                      </a:lnTo>
                      <a:lnTo>
                        <a:pt x="310" y="242"/>
                      </a:lnTo>
                      <a:lnTo>
                        <a:pt x="619" y="242"/>
                      </a:lnTo>
                      <a:lnTo>
                        <a:pt x="757" y="207"/>
                      </a:lnTo>
                      <a:lnTo>
                        <a:pt x="929" y="173"/>
                      </a:lnTo>
                      <a:lnTo>
                        <a:pt x="1066" y="104"/>
                      </a:lnTo>
                      <a:lnTo>
                        <a:pt x="1126" y="4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3" name="Google Shape;83;p2"/>
                <p:cNvSpPr/>
                <p:nvPr/>
              </p:nvSpPr>
              <p:spPr>
                <a:xfrm>
                  <a:off x="1935963" y="452028"/>
                  <a:ext cx="33919" cy="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345" extrusionOk="0">
                      <a:moveTo>
                        <a:pt x="964" y="276"/>
                      </a:moveTo>
                      <a:lnTo>
                        <a:pt x="935" y="291"/>
                      </a:lnTo>
                      <a:lnTo>
                        <a:pt x="935" y="291"/>
                      </a:lnTo>
                      <a:lnTo>
                        <a:pt x="998" y="310"/>
                      </a:lnTo>
                      <a:lnTo>
                        <a:pt x="964" y="276"/>
                      </a:lnTo>
                      <a:close/>
                      <a:moveTo>
                        <a:pt x="1" y="1"/>
                      </a:moveTo>
                      <a:lnTo>
                        <a:pt x="207" y="173"/>
                      </a:lnTo>
                      <a:lnTo>
                        <a:pt x="448" y="276"/>
                      </a:lnTo>
                      <a:lnTo>
                        <a:pt x="551" y="310"/>
                      </a:lnTo>
                      <a:lnTo>
                        <a:pt x="689" y="345"/>
                      </a:lnTo>
                      <a:lnTo>
                        <a:pt x="826" y="345"/>
                      </a:lnTo>
                      <a:lnTo>
                        <a:pt x="935" y="291"/>
                      </a:lnTo>
                      <a:lnTo>
                        <a:pt x="935" y="29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4" name="Google Shape;84;p2"/>
                <p:cNvSpPr/>
                <p:nvPr/>
              </p:nvSpPr>
              <p:spPr>
                <a:xfrm>
                  <a:off x="1716392" y="534974"/>
                  <a:ext cx="10559" cy="280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826" extrusionOk="0">
                      <a:moveTo>
                        <a:pt x="1" y="0"/>
                      </a:moveTo>
                      <a:lnTo>
                        <a:pt x="138" y="826"/>
                      </a:lnTo>
                      <a:lnTo>
                        <a:pt x="310" y="791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" name="Google Shape;85;p2"/>
                <p:cNvSpPr/>
                <p:nvPr/>
              </p:nvSpPr>
              <p:spPr>
                <a:xfrm>
                  <a:off x="1731603" y="195110"/>
                  <a:ext cx="30387" cy="15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5" h="448" extrusionOk="0">
                      <a:moveTo>
                        <a:pt x="894" y="0"/>
                      </a:moveTo>
                      <a:lnTo>
                        <a:pt x="0" y="447"/>
                      </a:lnTo>
                      <a:lnTo>
                        <a:pt x="275" y="413"/>
                      </a:lnTo>
                      <a:lnTo>
                        <a:pt x="516" y="344"/>
                      </a:lnTo>
                      <a:lnTo>
                        <a:pt x="619" y="310"/>
                      </a:lnTo>
                      <a:lnTo>
                        <a:pt x="722" y="207"/>
                      </a:lnTo>
                      <a:lnTo>
                        <a:pt x="826" y="103"/>
                      </a:lnTo>
                      <a:lnTo>
                        <a:pt x="89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6" name="Google Shape;86;p2"/>
                <p:cNvSpPr/>
                <p:nvPr/>
              </p:nvSpPr>
              <p:spPr>
                <a:xfrm>
                  <a:off x="1849554" y="391321"/>
                  <a:ext cx="28045" cy="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6" h="585" extrusionOk="0">
                      <a:moveTo>
                        <a:pt x="0" y="0"/>
                      </a:moveTo>
                      <a:lnTo>
                        <a:pt x="791" y="585"/>
                      </a:lnTo>
                      <a:lnTo>
                        <a:pt x="826" y="550"/>
                      </a:lnTo>
                      <a:lnTo>
                        <a:pt x="757" y="447"/>
                      </a:lnTo>
                      <a:lnTo>
                        <a:pt x="688" y="344"/>
                      </a:lnTo>
                      <a:lnTo>
                        <a:pt x="516" y="172"/>
                      </a:lnTo>
                      <a:lnTo>
                        <a:pt x="276" y="69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" name="Google Shape;87;p2"/>
                <p:cNvSpPr/>
                <p:nvPr/>
              </p:nvSpPr>
              <p:spPr>
                <a:xfrm>
                  <a:off x="1626486" y="261656"/>
                  <a:ext cx="19862" cy="152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449" extrusionOk="0">
                      <a:moveTo>
                        <a:pt x="0" y="1"/>
                      </a:moveTo>
                      <a:lnTo>
                        <a:pt x="103" y="276"/>
                      </a:lnTo>
                      <a:lnTo>
                        <a:pt x="172" y="379"/>
                      </a:lnTo>
                      <a:lnTo>
                        <a:pt x="207" y="414"/>
                      </a:lnTo>
                      <a:lnTo>
                        <a:pt x="275" y="448"/>
                      </a:lnTo>
                      <a:lnTo>
                        <a:pt x="344" y="448"/>
                      </a:lnTo>
                      <a:lnTo>
                        <a:pt x="585" y="41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8" name="Google Shape;88;p2"/>
                <p:cNvSpPr/>
                <p:nvPr/>
              </p:nvSpPr>
              <p:spPr>
                <a:xfrm>
                  <a:off x="1725763" y="99330"/>
                  <a:ext cx="18708" cy="15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448" extrusionOk="0">
                      <a:moveTo>
                        <a:pt x="516" y="0"/>
                      </a:moveTo>
                      <a:lnTo>
                        <a:pt x="505" y="69"/>
                      </a:lnTo>
                      <a:lnTo>
                        <a:pt x="550" y="35"/>
                      </a:lnTo>
                      <a:lnTo>
                        <a:pt x="516" y="0"/>
                      </a:lnTo>
                      <a:close/>
                      <a:moveTo>
                        <a:pt x="505" y="69"/>
                      </a:moveTo>
                      <a:lnTo>
                        <a:pt x="0" y="448"/>
                      </a:lnTo>
                      <a:lnTo>
                        <a:pt x="206" y="448"/>
                      </a:lnTo>
                      <a:lnTo>
                        <a:pt x="310" y="379"/>
                      </a:lnTo>
                      <a:lnTo>
                        <a:pt x="378" y="344"/>
                      </a:lnTo>
                      <a:lnTo>
                        <a:pt x="482" y="207"/>
                      </a:lnTo>
                      <a:lnTo>
                        <a:pt x="505" y="6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9" name="Google Shape;89;p2"/>
                <p:cNvSpPr/>
                <p:nvPr/>
              </p:nvSpPr>
              <p:spPr>
                <a:xfrm>
                  <a:off x="1468811" y="-22119"/>
                  <a:ext cx="19896" cy="11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344" extrusionOk="0">
                      <a:moveTo>
                        <a:pt x="241" y="0"/>
                      </a:moveTo>
                      <a:lnTo>
                        <a:pt x="138" y="34"/>
                      </a:lnTo>
                      <a:lnTo>
                        <a:pt x="0" y="69"/>
                      </a:lnTo>
                      <a:lnTo>
                        <a:pt x="172" y="172"/>
                      </a:lnTo>
                      <a:lnTo>
                        <a:pt x="310" y="241"/>
                      </a:lnTo>
                      <a:lnTo>
                        <a:pt x="585" y="344"/>
                      </a:lnTo>
                      <a:lnTo>
                        <a:pt x="516" y="206"/>
                      </a:lnTo>
                      <a:lnTo>
                        <a:pt x="413" y="69"/>
                      </a:lnTo>
                      <a:lnTo>
                        <a:pt x="344" y="34"/>
                      </a:lnTo>
                      <a:lnTo>
                        <a:pt x="24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0" name="Google Shape;90;p2"/>
                <p:cNvSpPr/>
                <p:nvPr/>
              </p:nvSpPr>
              <p:spPr>
                <a:xfrm>
                  <a:off x="1519027" y="440348"/>
                  <a:ext cx="11714" cy="2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5" h="758" extrusionOk="0">
                      <a:moveTo>
                        <a:pt x="310" y="1"/>
                      </a:moveTo>
                      <a:lnTo>
                        <a:pt x="0" y="723"/>
                      </a:lnTo>
                      <a:lnTo>
                        <a:pt x="35" y="758"/>
                      </a:lnTo>
                      <a:lnTo>
                        <a:pt x="207" y="586"/>
                      </a:lnTo>
                      <a:lnTo>
                        <a:pt x="276" y="414"/>
                      </a:lnTo>
                      <a:lnTo>
                        <a:pt x="344" y="242"/>
                      </a:lnTo>
                      <a:lnTo>
                        <a:pt x="31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1" name="Google Shape;91;p2"/>
                <p:cNvSpPr/>
                <p:nvPr/>
              </p:nvSpPr>
              <p:spPr>
                <a:xfrm>
                  <a:off x="1537700" y="94644"/>
                  <a:ext cx="9405" cy="22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7" h="655" extrusionOk="0">
                      <a:moveTo>
                        <a:pt x="35" y="1"/>
                      </a:moveTo>
                      <a:lnTo>
                        <a:pt x="1" y="35"/>
                      </a:lnTo>
                      <a:lnTo>
                        <a:pt x="61" y="72"/>
                      </a:lnTo>
                      <a:lnTo>
                        <a:pt x="61" y="72"/>
                      </a:lnTo>
                      <a:lnTo>
                        <a:pt x="35" y="1"/>
                      </a:lnTo>
                      <a:close/>
                      <a:moveTo>
                        <a:pt x="61" y="72"/>
                      </a:moveTo>
                      <a:lnTo>
                        <a:pt x="276" y="654"/>
                      </a:lnTo>
                      <a:lnTo>
                        <a:pt x="276" y="448"/>
                      </a:lnTo>
                      <a:lnTo>
                        <a:pt x="242" y="276"/>
                      </a:lnTo>
                      <a:lnTo>
                        <a:pt x="173" y="138"/>
                      </a:lnTo>
                      <a:lnTo>
                        <a:pt x="61" y="7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2" name="Google Shape;92;p2"/>
                <p:cNvSpPr/>
                <p:nvPr/>
              </p:nvSpPr>
              <p:spPr>
                <a:xfrm>
                  <a:off x="1488673" y="-10473"/>
                  <a:ext cx="7028" cy="18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" h="552" extrusionOk="0">
                      <a:moveTo>
                        <a:pt x="0" y="1"/>
                      </a:moveTo>
                      <a:lnTo>
                        <a:pt x="138" y="551"/>
                      </a:lnTo>
                      <a:lnTo>
                        <a:pt x="207" y="379"/>
                      </a:lnTo>
                      <a:lnTo>
                        <a:pt x="172" y="242"/>
                      </a:lnTo>
                      <a:lnTo>
                        <a:pt x="103" y="1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3" name="Google Shape;93;p2"/>
                <p:cNvSpPr/>
                <p:nvPr/>
              </p:nvSpPr>
              <p:spPr>
                <a:xfrm>
                  <a:off x="1836686" y="36246"/>
                  <a:ext cx="12902" cy="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414" extrusionOk="0">
                      <a:moveTo>
                        <a:pt x="276" y="1"/>
                      </a:moveTo>
                      <a:lnTo>
                        <a:pt x="1" y="345"/>
                      </a:lnTo>
                      <a:lnTo>
                        <a:pt x="70" y="414"/>
                      </a:lnTo>
                      <a:lnTo>
                        <a:pt x="379" y="104"/>
                      </a:lnTo>
                      <a:lnTo>
                        <a:pt x="27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4" name="Google Shape;94;p2"/>
                <p:cNvSpPr/>
                <p:nvPr/>
              </p:nvSpPr>
              <p:spPr>
                <a:xfrm>
                  <a:off x="1736255" y="323552"/>
                  <a:ext cx="17553" cy="94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77" extrusionOk="0">
                      <a:moveTo>
                        <a:pt x="1" y="1"/>
                      </a:moveTo>
                      <a:lnTo>
                        <a:pt x="470" y="251"/>
                      </a:lnTo>
                      <a:lnTo>
                        <a:pt x="413" y="139"/>
                      </a:lnTo>
                      <a:lnTo>
                        <a:pt x="310" y="70"/>
                      </a:lnTo>
                      <a:lnTo>
                        <a:pt x="173" y="35"/>
                      </a:lnTo>
                      <a:lnTo>
                        <a:pt x="1" y="1"/>
                      </a:lnTo>
                      <a:close/>
                      <a:moveTo>
                        <a:pt x="470" y="251"/>
                      </a:moveTo>
                      <a:lnTo>
                        <a:pt x="482" y="276"/>
                      </a:lnTo>
                      <a:lnTo>
                        <a:pt x="517" y="276"/>
                      </a:lnTo>
                      <a:lnTo>
                        <a:pt x="470" y="25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5" name="Google Shape;95;p2"/>
                <p:cNvSpPr/>
                <p:nvPr/>
              </p:nvSpPr>
              <p:spPr>
                <a:xfrm>
                  <a:off x="1684885" y="230149"/>
                  <a:ext cx="8183" cy="140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413" extrusionOk="0">
                      <a:moveTo>
                        <a:pt x="138" y="0"/>
                      </a:moveTo>
                      <a:lnTo>
                        <a:pt x="0" y="69"/>
                      </a:lnTo>
                      <a:lnTo>
                        <a:pt x="138" y="413"/>
                      </a:lnTo>
                      <a:lnTo>
                        <a:pt x="241" y="378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6" name="Google Shape;96;p2"/>
                <p:cNvSpPr/>
                <p:nvPr/>
              </p:nvSpPr>
              <p:spPr>
                <a:xfrm>
                  <a:off x="1206018" y="272182"/>
                  <a:ext cx="17553" cy="958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2822" extrusionOk="0">
                      <a:moveTo>
                        <a:pt x="104" y="0"/>
                      </a:moveTo>
                      <a:lnTo>
                        <a:pt x="35" y="276"/>
                      </a:lnTo>
                      <a:lnTo>
                        <a:pt x="1" y="551"/>
                      </a:lnTo>
                      <a:lnTo>
                        <a:pt x="1" y="895"/>
                      </a:lnTo>
                      <a:lnTo>
                        <a:pt x="69" y="1239"/>
                      </a:lnTo>
                      <a:lnTo>
                        <a:pt x="138" y="1617"/>
                      </a:lnTo>
                      <a:lnTo>
                        <a:pt x="241" y="1996"/>
                      </a:lnTo>
                      <a:lnTo>
                        <a:pt x="345" y="2408"/>
                      </a:lnTo>
                      <a:lnTo>
                        <a:pt x="517" y="2821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7" name="Google Shape;97;p2"/>
                <p:cNvSpPr/>
                <p:nvPr/>
              </p:nvSpPr>
              <p:spPr>
                <a:xfrm>
                  <a:off x="1361351" y="552494"/>
                  <a:ext cx="53747" cy="385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3" h="1136" extrusionOk="0">
                      <a:moveTo>
                        <a:pt x="1" y="0"/>
                      </a:moveTo>
                      <a:lnTo>
                        <a:pt x="448" y="482"/>
                      </a:lnTo>
                      <a:lnTo>
                        <a:pt x="826" y="791"/>
                      </a:lnTo>
                      <a:lnTo>
                        <a:pt x="1033" y="929"/>
                      </a:lnTo>
                      <a:lnTo>
                        <a:pt x="1205" y="1032"/>
                      </a:lnTo>
                      <a:lnTo>
                        <a:pt x="1411" y="1101"/>
                      </a:lnTo>
                      <a:lnTo>
                        <a:pt x="1583" y="1135"/>
                      </a:lnTo>
                      <a:lnTo>
                        <a:pt x="1583" y="1135"/>
                      </a:lnTo>
                      <a:lnTo>
                        <a:pt x="1549" y="998"/>
                      </a:lnTo>
                      <a:lnTo>
                        <a:pt x="1480" y="929"/>
                      </a:lnTo>
                      <a:lnTo>
                        <a:pt x="1170" y="654"/>
                      </a:lnTo>
                      <a:lnTo>
                        <a:pt x="757" y="379"/>
                      </a:lnTo>
                      <a:lnTo>
                        <a:pt x="345" y="172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8" name="Google Shape;98;p2"/>
                <p:cNvSpPr/>
                <p:nvPr/>
              </p:nvSpPr>
              <p:spPr>
                <a:xfrm>
                  <a:off x="1188499" y="220778"/>
                  <a:ext cx="21051" cy="327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965" extrusionOk="0">
                      <a:moveTo>
                        <a:pt x="345" y="1"/>
                      </a:moveTo>
                      <a:lnTo>
                        <a:pt x="276" y="35"/>
                      </a:lnTo>
                      <a:lnTo>
                        <a:pt x="138" y="207"/>
                      </a:lnTo>
                      <a:lnTo>
                        <a:pt x="69" y="311"/>
                      </a:lnTo>
                      <a:lnTo>
                        <a:pt x="35" y="448"/>
                      </a:lnTo>
                      <a:lnTo>
                        <a:pt x="1" y="551"/>
                      </a:lnTo>
                      <a:lnTo>
                        <a:pt x="35" y="689"/>
                      </a:lnTo>
                      <a:lnTo>
                        <a:pt x="69" y="826"/>
                      </a:lnTo>
                      <a:lnTo>
                        <a:pt x="138" y="964"/>
                      </a:lnTo>
                      <a:lnTo>
                        <a:pt x="379" y="586"/>
                      </a:lnTo>
                      <a:lnTo>
                        <a:pt x="585" y="242"/>
                      </a:lnTo>
                      <a:lnTo>
                        <a:pt x="620" y="173"/>
                      </a:lnTo>
                      <a:lnTo>
                        <a:pt x="620" y="104"/>
                      </a:lnTo>
                      <a:lnTo>
                        <a:pt x="55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" name="Google Shape;99;p2"/>
                <p:cNvSpPr/>
                <p:nvPr/>
              </p:nvSpPr>
              <p:spPr>
                <a:xfrm>
                  <a:off x="1461783" y="630720"/>
                  <a:ext cx="22239" cy="222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655" extrusionOk="0">
                      <a:moveTo>
                        <a:pt x="242" y="1"/>
                      </a:moveTo>
                      <a:lnTo>
                        <a:pt x="139" y="70"/>
                      </a:lnTo>
                      <a:lnTo>
                        <a:pt x="35" y="173"/>
                      </a:lnTo>
                      <a:lnTo>
                        <a:pt x="1" y="310"/>
                      </a:lnTo>
                      <a:lnTo>
                        <a:pt x="1" y="414"/>
                      </a:lnTo>
                      <a:lnTo>
                        <a:pt x="70" y="551"/>
                      </a:lnTo>
                      <a:lnTo>
                        <a:pt x="173" y="620"/>
                      </a:lnTo>
                      <a:lnTo>
                        <a:pt x="311" y="654"/>
                      </a:lnTo>
                      <a:lnTo>
                        <a:pt x="448" y="620"/>
                      </a:lnTo>
                      <a:lnTo>
                        <a:pt x="551" y="551"/>
                      </a:lnTo>
                      <a:lnTo>
                        <a:pt x="655" y="448"/>
                      </a:lnTo>
                      <a:lnTo>
                        <a:pt x="655" y="379"/>
                      </a:lnTo>
                      <a:lnTo>
                        <a:pt x="655" y="310"/>
                      </a:lnTo>
                      <a:lnTo>
                        <a:pt x="586" y="242"/>
                      </a:lnTo>
                      <a:lnTo>
                        <a:pt x="517" y="138"/>
                      </a:lnTo>
                      <a:lnTo>
                        <a:pt x="448" y="70"/>
                      </a:lnTo>
                      <a:lnTo>
                        <a:pt x="379" y="35"/>
                      </a:lnTo>
                      <a:lnTo>
                        <a:pt x="24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2"/>
                <p:cNvSpPr/>
                <p:nvPr/>
              </p:nvSpPr>
              <p:spPr>
                <a:xfrm>
                  <a:off x="1213047" y="245325"/>
                  <a:ext cx="14022" cy="45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1342" extrusionOk="0">
                      <a:moveTo>
                        <a:pt x="344" y="0"/>
                      </a:moveTo>
                      <a:lnTo>
                        <a:pt x="0" y="551"/>
                      </a:lnTo>
                      <a:lnTo>
                        <a:pt x="413" y="1342"/>
                      </a:lnTo>
                      <a:lnTo>
                        <a:pt x="413" y="688"/>
                      </a:lnTo>
                      <a:lnTo>
                        <a:pt x="378" y="344"/>
                      </a:lnTo>
                      <a:lnTo>
                        <a:pt x="34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1" name="Google Shape;101;p2"/>
                <p:cNvSpPr/>
                <p:nvPr/>
              </p:nvSpPr>
              <p:spPr>
                <a:xfrm>
                  <a:off x="1549380" y="679781"/>
                  <a:ext cx="28079" cy="2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758" extrusionOk="0">
                      <a:moveTo>
                        <a:pt x="551" y="1"/>
                      </a:moveTo>
                      <a:lnTo>
                        <a:pt x="448" y="69"/>
                      </a:lnTo>
                      <a:lnTo>
                        <a:pt x="242" y="345"/>
                      </a:lnTo>
                      <a:lnTo>
                        <a:pt x="1" y="757"/>
                      </a:lnTo>
                      <a:lnTo>
                        <a:pt x="414" y="620"/>
                      </a:lnTo>
                      <a:lnTo>
                        <a:pt x="586" y="551"/>
                      </a:lnTo>
                      <a:lnTo>
                        <a:pt x="723" y="482"/>
                      </a:lnTo>
                      <a:lnTo>
                        <a:pt x="792" y="413"/>
                      </a:lnTo>
                      <a:lnTo>
                        <a:pt x="826" y="345"/>
                      </a:lnTo>
                      <a:lnTo>
                        <a:pt x="826" y="241"/>
                      </a:lnTo>
                      <a:lnTo>
                        <a:pt x="826" y="138"/>
                      </a:lnTo>
                      <a:lnTo>
                        <a:pt x="758" y="69"/>
                      </a:lnTo>
                      <a:lnTo>
                        <a:pt x="6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2" name="Google Shape;102;p2"/>
                <p:cNvSpPr/>
                <p:nvPr/>
              </p:nvSpPr>
              <p:spPr>
                <a:xfrm>
                  <a:off x="1193184" y="341071"/>
                  <a:ext cx="16365" cy="444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1309" extrusionOk="0">
                      <a:moveTo>
                        <a:pt x="0" y="1"/>
                      </a:moveTo>
                      <a:lnTo>
                        <a:pt x="344" y="1308"/>
                      </a:lnTo>
                      <a:lnTo>
                        <a:pt x="482" y="1239"/>
                      </a:lnTo>
                      <a:lnTo>
                        <a:pt x="413" y="930"/>
                      </a:lnTo>
                      <a:lnTo>
                        <a:pt x="344" y="586"/>
                      </a:lnTo>
                      <a:lnTo>
                        <a:pt x="310" y="414"/>
                      </a:lnTo>
                      <a:lnTo>
                        <a:pt x="241" y="276"/>
                      </a:lnTo>
                      <a:lnTo>
                        <a:pt x="138" y="1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3" name="Google Shape;103;p2"/>
                <p:cNvSpPr/>
                <p:nvPr/>
              </p:nvSpPr>
              <p:spPr>
                <a:xfrm>
                  <a:off x="1390550" y="621383"/>
                  <a:ext cx="22239" cy="17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5" h="517" extrusionOk="0">
                      <a:moveTo>
                        <a:pt x="310" y="1"/>
                      </a:moveTo>
                      <a:lnTo>
                        <a:pt x="241" y="35"/>
                      </a:lnTo>
                      <a:lnTo>
                        <a:pt x="173" y="104"/>
                      </a:lnTo>
                      <a:lnTo>
                        <a:pt x="1" y="310"/>
                      </a:lnTo>
                      <a:lnTo>
                        <a:pt x="241" y="448"/>
                      </a:lnTo>
                      <a:lnTo>
                        <a:pt x="345" y="482"/>
                      </a:lnTo>
                      <a:lnTo>
                        <a:pt x="448" y="517"/>
                      </a:lnTo>
                      <a:lnTo>
                        <a:pt x="482" y="482"/>
                      </a:lnTo>
                      <a:lnTo>
                        <a:pt x="551" y="413"/>
                      </a:lnTo>
                      <a:lnTo>
                        <a:pt x="620" y="310"/>
                      </a:lnTo>
                      <a:lnTo>
                        <a:pt x="654" y="241"/>
                      </a:lnTo>
                      <a:lnTo>
                        <a:pt x="620" y="138"/>
                      </a:lnTo>
                      <a:lnTo>
                        <a:pt x="551" y="35"/>
                      </a:lnTo>
                      <a:lnTo>
                        <a:pt x="44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4" name="Google Shape;104;p2"/>
                <p:cNvSpPr/>
                <p:nvPr/>
              </p:nvSpPr>
              <p:spPr>
                <a:xfrm>
                  <a:off x="1290119" y="571167"/>
                  <a:ext cx="24548" cy="245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3" h="723" extrusionOk="0">
                      <a:moveTo>
                        <a:pt x="0" y="1"/>
                      </a:moveTo>
                      <a:lnTo>
                        <a:pt x="172" y="241"/>
                      </a:lnTo>
                      <a:lnTo>
                        <a:pt x="344" y="448"/>
                      </a:lnTo>
                      <a:lnTo>
                        <a:pt x="516" y="620"/>
                      </a:lnTo>
                      <a:lnTo>
                        <a:pt x="723" y="723"/>
                      </a:lnTo>
                      <a:lnTo>
                        <a:pt x="654" y="482"/>
                      </a:lnTo>
                      <a:lnTo>
                        <a:pt x="585" y="379"/>
                      </a:lnTo>
                      <a:lnTo>
                        <a:pt x="516" y="276"/>
                      </a:lnTo>
                      <a:lnTo>
                        <a:pt x="413" y="172"/>
                      </a:lnTo>
                      <a:lnTo>
                        <a:pt x="310" y="104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2"/>
                <p:cNvSpPr/>
                <p:nvPr/>
              </p:nvSpPr>
              <p:spPr>
                <a:xfrm>
                  <a:off x="1302953" y="550151"/>
                  <a:ext cx="16399" cy="21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620" extrusionOk="0">
                      <a:moveTo>
                        <a:pt x="1" y="0"/>
                      </a:moveTo>
                      <a:lnTo>
                        <a:pt x="448" y="620"/>
                      </a:lnTo>
                      <a:lnTo>
                        <a:pt x="482" y="310"/>
                      </a:lnTo>
                      <a:lnTo>
                        <a:pt x="482" y="207"/>
                      </a:lnTo>
                      <a:lnTo>
                        <a:pt x="448" y="138"/>
                      </a:lnTo>
                      <a:lnTo>
                        <a:pt x="379" y="69"/>
                      </a:lnTo>
                      <a:lnTo>
                        <a:pt x="276" y="3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6" name="Google Shape;106;p2"/>
                <p:cNvSpPr/>
                <p:nvPr/>
              </p:nvSpPr>
              <p:spPr>
                <a:xfrm>
                  <a:off x="1575082" y="654079"/>
                  <a:ext cx="14056" cy="175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517" extrusionOk="0">
                      <a:moveTo>
                        <a:pt x="241" y="1"/>
                      </a:moveTo>
                      <a:lnTo>
                        <a:pt x="104" y="138"/>
                      </a:lnTo>
                      <a:lnTo>
                        <a:pt x="35" y="207"/>
                      </a:lnTo>
                      <a:lnTo>
                        <a:pt x="1" y="242"/>
                      </a:lnTo>
                      <a:lnTo>
                        <a:pt x="1" y="345"/>
                      </a:lnTo>
                      <a:lnTo>
                        <a:pt x="35" y="448"/>
                      </a:lnTo>
                      <a:lnTo>
                        <a:pt x="104" y="482"/>
                      </a:lnTo>
                      <a:lnTo>
                        <a:pt x="207" y="517"/>
                      </a:lnTo>
                      <a:lnTo>
                        <a:pt x="276" y="482"/>
                      </a:lnTo>
                      <a:lnTo>
                        <a:pt x="345" y="448"/>
                      </a:lnTo>
                      <a:lnTo>
                        <a:pt x="379" y="379"/>
                      </a:lnTo>
                      <a:lnTo>
                        <a:pt x="413" y="310"/>
                      </a:lnTo>
                      <a:lnTo>
                        <a:pt x="413" y="242"/>
                      </a:lnTo>
                      <a:lnTo>
                        <a:pt x="379" y="173"/>
                      </a:lnTo>
                      <a:lnTo>
                        <a:pt x="2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7" name="Google Shape;107;p2"/>
                <p:cNvSpPr/>
                <p:nvPr/>
              </p:nvSpPr>
              <p:spPr>
                <a:xfrm>
                  <a:off x="1642817" y="682124"/>
                  <a:ext cx="12902" cy="15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448" extrusionOk="0">
                      <a:moveTo>
                        <a:pt x="207" y="0"/>
                      </a:moveTo>
                      <a:lnTo>
                        <a:pt x="104" y="172"/>
                      </a:lnTo>
                      <a:lnTo>
                        <a:pt x="1" y="310"/>
                      </a:lnTo>
                      <a:lnTo>
                        <a:pt x="70" y="379"/>
                      </a:lnTo>
                      <a:lnTo>
                        <a:pt x="173" y="448"/>
                      </a:lnTo>
                      <a:lnTo>
                        <a:pt x="276" y="344"/>
                      </a:lnTo>
                      <a:lnTo>
                        <a:pt x="379" y="207"/>
                      </a:lnTo>
                      <a:lnTo>
                        <a:pt x="345" y="172"/>
                      </a:lnTo>
                      <a:lnTo>
                        <a:pt x="310" y="138"/>
                      </a:lnTo>
                      <a:lnTo>
                        <a:pt x="20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" name="Google Shape;108;p2"/>
                <p:cNvSpPr/>
                <p:nvPr/>
              </p:nvSpPr>
              <p:spPr>
                <a:xfrm>
                  <a:off x="1388208" y="600367"/>
                  <a:ext cx="15245" cy="1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9" h="311" extrusionOk="0">
                      <a:moveTo>
                        <a:pt x="242" y="0"/>
                      </a:moveTo>
                      <a:lnTo>
                        <a:pt x="138" y="69"/>
                      </a:lnTo>
                      <a:lnTo>
                        <a:pt x="1" y="207"/>
                      </a:lnTo>
                      <a:lnTo>
                        <a:pt x="138" y="310"/>
                      </a:lnTo>
                      <a:lnTo>
                        <a:pt x="242" y="310"/>
                      </a:lnTo>
                      <a:lnTo>
                        <a:pt x="345" y="241"/>
                      </a:lnTo>
                      <a:lnTo>
                        <a:pt x="448" y="104"/>
                      </a:lnTo>
                      <a:lnTo>
                        <a:pt x="345" y="35"/>
                      </a:lnTo>
                      <a:lnTo>
                        <a:pt x="27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9" name="Google Shape;109;p2"/>
                <p:cNvSpPr/>
                <p:nvPr/>
              </p:nvSpPr>
              <p:spPr>
                <a:xfrm>
                  <a:off x="1535392" y="685621"/>
                  <a:ext cx="12868" cy="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9" h="414" extrusionOk="0">
                      <a:moveTo>
                        <a:pt x="241" y="1"/>
                      </a:moveTo>
                      <a:lnTo>
                        <a:pt x="103" y="69"/>
                      </a:lnTo>
                      <a:lnTo>
                        <a:pt x="0" y="173"/>
                      </a:lnTo>
                      <a:lnTo>
                        <a:pt x="69" y="276"/>
                      </a:lnTo>
                      <a:lnTo>
                        <a:pt x="172" y="413"/>
                      </a:lnTo>
                      <a:lnTo>
                        <a:pt x="310" y="276"/>
                      </a:lnTo>
                      <a:lnTo>
                        <a:pt x="378" y="173"/>
                      </a:lnTo>
                      <a:lnTo>
                        <a:pt x="344" y="104"/>
                      </a:lnTo>
                      <a:lnTo>
                        <a:pt x="310" y="69"/>
                      </a:lnTo>
                      <a:lnTo>
                        <a:pt x="24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0" name="Google Shape;110;p2"/>
                <p:cNvSpPr/>
                <p:nvPr/>
              </p:nvSpPr>
              <p:spPr>
                <a:xfrm>
                  <a:off x="1489827" y="676284"/>
                  <a:ext cx="10559" cy="140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1" h="414" extrusionOk="0">
                      <a:moveTo>
                        <a:pt x="104" y="0"/>
                      </a:moveTo>
                      <a:lnTo>
                        <a:pt x="35" y="104"/>
                      </a:lnTo>
                      <a:lnTo>
                        <a:pt x="1" y="138"/>
                      </a:lnTo>
                      <a:lnTo>
                        <a:pt x="1" y="207"/>
                      </a:lnTo>
                      <a:lnTo>
                        <a:pt x="1" y="241"/>
                      </a:lnTo>
                      <a:lnTo>
                        <a:pt x="35" y="276"/>
                      </a:lnTo>
                      <a:lnTo>
                        <a:pt x="173" y="413"/>
                      </a:lnTo>
                      <a:lnTo>
                        <a:pt x="276" y="276"/>
                      </a:lnTo>
                      <a:lnTo>
                        <a:pt x="276" y="207"/>
                      </a:lnTo>
                      <a:lnTo>
                        <a:pt x="310" y="172"/>
                      </a:lnTo>
                      <a:lnTo>
                        <a:pt x="276" y="104"/>
                      </a:lnTo>
                      <a:lnTo>
                        <a:pt x="207" y="69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1" name="Google Shape;111;p2"/>
                <p:cNvSpPr/>
                <p:nvPr/>
              </p:nvSpPr>
              <p:spPr>
                <a:xfrm>
                  <a:off x="1181505" y="271027"/>
                  <a:ext cx="9371" cy="9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6" h="276" extrusionOk="0">
                      <a:moveTo>
                        <a:pt x="138" y="0"/>
                      </a:moveTo>
                      <a:lnTo>
                        <a:pt x="69" y="34"/>
                      </a:lnTo>
                      <a:lnTo>
                        <a:pt x="0" y="103"/>
                      </a:lnTo>
                      <a:lnTo>
                        <a:pt x="103" y="275"/>
                      </a:lnTo>
                      <a:lnTo>
                        <a:pt x="207" y="206"/>
                      </a:lnTo>
                      <a:lnTo>
                        <a:pt x="275" y="138"/>
                      </a:lnTo>
                      <a:lnTo>
                        <a:pt x="207" y="69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2" name="Google Shape;112;p2"/>
                <p:cNvSpPr/>
                <p:nvPr/>
              </p:nvSpPr>
              <p:spPr>
                <a:xfrm>
                  <a:off x="1591447" y="684467"/>
                  <a:ext cx="19862" cy="81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241" extrusionOk="0">
                      <a:moveTo>
                        <a:pt x="585" y="0"/>
                      </a:moveTo>
                      <a:lnTo>
                        <a:pt x="570" y="38"/>
                      </a:lnTo>
                      <a:lnTo>
                        <a:pt x="585" y="35"/>
                      </a:lnTo>
                      <a:lnTo>
                        <a:pt x="585" y="0"/>
                      </a:lnTo>
                      <a:close/>
                      <a:moveTo>
                        <a:pt x="570" y="38"/>
                      </a:moveTo>
                      <a:lnTo>
                        <a:pt x="0" y="172"/>
                      </a:lnTo>
                      <a:lnTo>
                        <a:pt x="241" y="241"/>
                      </a:lnTo>
                      <a:lnTo>
                        <a:pt x="413" y="241"/>
                      </a:lnTo>
                      <a:lnTo>
                        <a:pt x="482" y="207"/>
                      </a:lnTo>
                      <a:lnTo>
                        <a:pt x="516" y="172"/>
                      </a:lnTo>
                      <a:lnTo>
                        <a:pt x="570" y="38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3" name="Google Shape;113;p2"/>
                <p:cNvSpPr/>
                <p:nvPr/>
              </p:nvSpPr>
              <p:spPr>
                <a:xfrm>
                  <a:off x="1389396" y="643588"/>
                  <a:ext cx="14056" cy="937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4" h="276" extrusionOk="0">
                      <a:moveTo>
                        <a:pt x="35" y="0"/>
                      </a:moveTo>
                      <a:lnTo>
                        <a:pt x="0" y="69"/>
                      </a:lnTo>
                      <a:lnTo>
                        <a:pt x="69" y="172"/>
                      </a:lnTo>
                      <a:lnTo>
                        <a:pt x="138" y="207"/>
                      </a:lnTo>
                      <a:lnTo>
                        <a:pt x="241" y="241"/>
                      </a:lnTo>
                      <a:lnTo>
                        <a:pt x="379" y="275"/>
                      </a:lnTo>
                      <a:lnTo>
                        <a:pt x="413" y="138"/>
                      </a:lnTo>
                      <a:lnTo>
                        <a:pt x="3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14" name="Google Shape;114;p2"/>
              <p:cNvGrpSpPr/>
              <p:nvPr/>
            </p:nvGrpSpPr>
            <p:grpSpPr>
              <a:xfrm>
                <a:off x="8762655" y="2917913"/>
                <a:ext cx="1030985" cy="1512184"/>
                <a:chOff x="8504380" y="3064673"/>
                <a:chExt cx="773200" cy="1134081"/>
              </a:xfrm>
            </p:grpSpPr>
            <p:sp>
              <p:nvSpPr>
                <p:cNvPr id="115" name="Google Shape;115;p2"/>
                <p:cNvSpPr/>
                <p:nvPr/>
              </p:nvSpPr>
              <p:spPr>
                <a:xfrm>
                  <a:off x="8504380" y="3064673"/>
                  <a:ext cx="773200" cy="113408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73" h="33402" extrusionOk="0">
                      <a:moveTo>
                        <a:pt x="11730" y="413"/>
                      </a:moveTo>
                      <a:lnTo>
                        <a:pt x="11936" y="448"/>
                      </a:lnTo>
                      <a:lnTo>
                        <a:pt x="12108" y="551"/>
                      </a:lnTo>
                      <a:lnTo>
                        <a:pt x="12280" y="723"/>
                      </a:lnTo>
                      <a:lnTo>
                        <a:pt x="12624" y="1101"/>
                      </a:lnTo>
                      <a:lnTo>
                        <a:pt x="12968" y="1549"/>
                      </a:lnTo>
                      <a:lnTo>
                        <a:pt x="12796" y="2340"/>
                      </a:lnTo>
                      <a:lnTo>
                        <a:pt x="13003" y="2408"/>
                      </a:lnTo>
                      <a:lnTo>
                        <a:pt x="13484" y="2408"/>
                      </a:lnTo>
                      <a:lnTo>
                        <a:pt x="13760" y="2443"/>
                      </a:lnTo>
                      <a:lnTo>
                        <a:pt x="14000" y="2512"/>
                      </a:lnTo>
                      <a:lnTo>
                        <a:pt x="14207" y="2649"/>
                      </a:lnTo>
                      <a:lnTo>
                        <a:pt x="14413" y="2821"/>
                      </a:lnTo>
                      <a:lnTo>
                        <a:pt x="14585" y="2993"/>
                      </a:lnTo>
                      <a:lnTo>
                        <a:pt x="14895" y="3440"/>
                      </a:lnTo>
                      <a:lnTo>
                        <a:pt x="15170" y="3853"/>
                      </a:lnTo>
                      <a:lnTo>
                        <a:pt x="15376" y="4266"/>
                      </a:lnTo>
                      <a:lnTo>
                        <a:pt x="15789" y="5160"/>
                      </a:lnTo>
                      <a:lnTo>
                        <a:pt x="16271" y="6158"/>
                      </a:lnTo>
                      <a:lnTo>
                        <a:pt x="16787" y="7155"/>
                      </a:lnTo>
                      <a:lnTo>
                        <a:pt x="17303" y="8119"/>
                      </a:lnTo>
                      <a:lnTo>
                        <a:pt x="17853" y="9082"/>
                      </a:lnTo>
                      <a:lnTo>
                        <a:pt x="18266" y="9770"/>
                      </a:lnTo>
                      <a:lnTo>
                        <a:pt x="18610" y="10458"/>
                      </a:lnTo>
                      <a:lnTo>
                        <a:pt x="19298" y="11902"/>
                      </a:lnTo>
                      <a:lnTo>
                        <a:pt x="20330" y="14207"/>
                      </a:lnTo>
                      <a:lnTo>
                        <a:pt x="20846" y="15411"/>
                      </a:lnTo>
                      <a:lnTo>
                        <a:pt x="21327" y="16581"/>
                      </a:lnTo>
                      <a:lnTo>
                        <a:pt x="21499" y="17062"/>
                      </a:lnTo>
                      <a:lnTo>
                        <a:pt x="21671" y="17544"/>
                      </a:lnTo>
                      <a:lnTo>
                        <a:pt x="21774" y="18060"/>
                      </a:lnTo>
                      <a:lnTo>
                        <a:pt x="21843" y="18576"/>
                      </a:lnTo>
                      <a:lnTo>
                        <a:pt x="21912" y="19092"/>
                      </a:lnTo>
                      <a:lnTo>
                        <a:pt x="21946" y="19608"/>
                      </a:lnTo>
                      <a:lnTo>
                        <a:pt x="21946" y="20124"/>
                      </a:lnTo>
                      <a:lnTo>
                        <a:pt x="21946" y="20640"/>
                      </a:lnTo>
                      <a:lnTo>
                        <a:pt x="21843" y="21809"/>
                      </a:lnTo>
                      <a:lnTo>
                        <a:pt x="21774" y="22944"/>
                      </a:lnTo>
                      <a:lnTo>
                        <a:pt x="21671" y="23770"/>
                      </a:lnTo>
                      <a:lnTo>
                        <a:pt x="21534" y="24596"/>
                      </a:lnTo>
                      <a:lnTo>
                        <a:pt x="21293" y="25387"/>
                      </a:lnTo>
                      <a:lnTo>
                        <a:pt x="21018" y="26144"/>
                      </a:lnTo>
                      <a:lnTo>
                        <a:pt x="20674" y="26866"/>
                      </a:lnTo>
                      <a:lnTo>
                        <a:pt x="20295" y="27588"/>
                      </a:lnTo>
                      <a:lnTo>
                        <a:pt x="19814" y="28276"/>
                      </a:lnTo>
                      <a:lnTo>
                        <a:pt x="19332" y="28930"/>
                      </a:lnTo>
                      <a:lnTo>
                        <a:pt x="18919" y="29377"/>
                      </a:lnTo>
                      <a:lnTo>
                        <a:pt x="18472" y="29790"/>
                      </a:lnTo>
                      <a:lnTo>
                        <a:pt x="17991" y="30168"/>
                      </a:lnTo>
                      <a:lnTo>
                        <a:pt x="17509" y="30512"/>
                      </a:lnTo>
                      <a:lnTo>
                        <a:pt x="16959" y="30787"/>
                      </a:lnTo>
                      <a:lnTo>
                        <a:pt x="16408" y="31028"/>
                      </a:lnTo>
                      <a:lnTo>
                        <a:pt x="15824" y="31235"/>
                      </a:lnTo>
                      <a:lnTo>
                        <a:pt x="15204" y="31372"/>
                      </a:lnTo>
                      <a:lnTo>
                        <a:pt x="14585" y="31510"/>
                      </a:lnTo>
                      <a:lnTo>
                        <a:pt x="13966" y="31682"/>
                      </a:lnTo>
                      <a:lnTo>
                        <a:pt x="13347" y="31785"/>
                      </a:lnTo>
                      <a:lnTo>
                        <a:pt x="13037" y="31819"/>
                      </a:lnTo>
                      <a:lnTo>
                        <a:pt x="12728" y="31819"/>
                      </a:lnTo>
                      <a:lnTo>
                        <a:pt x="11799" y="31785"/>
                      </a:lnTo>
                      <a:lnTo>
                        <a:pt x="10905" y="31716"/>
                      </a:lnTo>
                      <a:lnTo>
                        <a:pt x="9976" y="31613"/>
                      </a:lnTo>
                      <a:lnTo>
                        <a:pt x="9081" y="31475"/>
                      </a:lnTo>
                      <a:lnTo>
                        <a:pt x="8221" y="31269"/>
                      </a:lnTo>
                      <a:lnTo>
                        <a:pt x="7327" y="31028"/>
                      </a:lnTo>
                      <a:lnTo>
                        <a:pt x="6501" y="30684"/>
                      </a:lnTo>
                      <a:lnTo>
                        <a:pt x="6054" y="30512"/>
                      </a:lnTo>
                      <a:lnTo>
                        <a:pt x="5642" y="30271"/>
                      </a:lnTo>
                      <a:lnTo>
                        <a:pt x="5229" y="30031"/>
                      </a:lnTo>
                      <a:lnTo>
                        <a:pt x="4816" y="29721"/>
                      </a:lnTo>
                      <a:lnTo>
                        <a:pt x="4472" y="29377"/>
                      </a:lnTo>
                      <a:lnTo>
                        <a:pt x="4094" y="29033"/>
                      </a:lnTo>
                      <a:lnTo>
                        <a:pt x="3681" y="28655"/>
                      </a:lnTo>
                      <a:lnTo>
                        <a:pt x="3268" y="28276"/>
                      </a:lnTo>
                      <a:lnTo>
                        <a:pt x="2855" y="27932"/>
                      </a:lnTo>
                      <a:lnTo>
                        <a:pt x="2442" y="27554"/>
                      </a:lnTo>
                      <a:lnTo>
                        <a:pt x="1961" y="27038"/>
                      </a:lnTo>
                      <a:lnTo>
                        <a:pt x="1754" y="26763"/>
                      </a:lnTo>
                      <a:lnTo>
                        <a:pt x="1548" y="26453"/>
                      </a:lnTo>
                      <a:lnTo>
                        <a:pt x="1410" y="26109"/>
                      </a:lnTo>
                      <a:lnTo>
                        <a:pt x="1273" y="25765"/>
                      </a:lnTo>
                      <a:lnTo>
                        <a:pt x="1032" y="25043"/>
                      </a:lnTo>
                      <a:lnTo>
                        <a:pt x="998" y="24871"/>
                      </a:lnTo>
                      <a:lnTo>
                        <a:pt x="998" y="24768"/>
                      </a:lnTo>
                      <a:lnTo>
                        <a:pt x="1032" y="24699"/>
                      </a:lnTo>
                      <a:lnTo>
                        <a:pt x="1101" y="24561"/>
                      </a:lnTo>
                      <a:lnTo>
                        <a:pt x="1135" y="24424"/>
                      </a:lnTo>
                      <a:lnTo>
                        <a:pt x="1101" y="24183"/>
                      </a:lnTo>
                      <a:lnTo>
                        <a:pt x="1066" y="23942"/>
                      </a:lnTo>
                      <a:lnTo>
                        <a:pt x="963" y="23701"/>
                      </a:lnTo>
                      <a:lnTo>
                        <a:pt x="791" y="23116"/>
                      </a:lnTo>
                      <a:lnTo>
                        <a:pt x="654" y="22497"/>
                      </a:lnTo>
                      <a:lnTo>
                        <a:pt x="585" y="21912"/>
                      </a:lnTo>
                      <a:lnTo>
                        <a:pt x="550" y="21328"/>
                      </a:lnTo>
                      <a:lnTo>
                        <a:pt x="585" y="20709"/>
                      </a:lnTo>
                      <a:lnTo>
                        <a:pt x="619" y="20124"/>
                      </a:lnTo>
                      <a:lnTo>
                        <a:pt x="722" y="19505"/>
                      </a:lnTo>
                      <a:lnTo>
                        <a:pt x="860" y="18920"/>
                      </a:lnTo>
                      <a:lnTo>
                        <a:pt x="1170" y="17647"/>
                      </a:lnTo>
                      <a:lnTo>
                        <a:pt x="1548" y="16409"/>
                      </a:lnTo>
                      <a:lnTo>
                        <a:pt x="2030" y="15170"/>
                      </a:lnTo>
                      <a:lnTo>
                        <a:pt x="2270" y="14551"/>
                      </a:lnTo>
                      <a:lnTo>
                        <a:pt x="2546" y="13966"/>
                      </a:lnTo>
                      <a:lnTo>
                        <a:pt x="2924" y="13175"/>
                      </a:lnTo>
                      <a:lnTo>
                        <a:pt x="3268" y="12418"/>
                      </a:lnTo>
                      <a:lnTo>
                        <a:pt x="3887" y="10802"/>
                      </a:lnTo>
                      <a:lnTo>
                        <a:pt x="4472" y="9185"/>
                      </a:lnTo>
                      <a:lnTo>
                        <a:pt x="5057" y="7568"/>
                      </a:lnTo>
                      <a:lnTo>
                        <a:pt x="5332" y="6777"/>
                      </a:lnTo>
                      <a:lnTo>
                        <a:pt x="5676" y="5986"/>
                      </a:lnTo>
                      <a:lnTo>
                        <a:pt x="6020" y="5229"/>
                      </a:lnTo>
                      <a:lnTo>
                        <a:pt x="6364" y="4438"/>
                      </a:lnTo>
                      <a:lnTo>
                        <a:pt x="6536" y="4128"/>
                      </a:lnTo>
                      <a:lnTo>
                        <a:pt x="6742" y="3819"/>
                      </a:lnTo>
                      <a:lnTo>
                        <a:pt x="6949" y="3544"/>
                      </a:lnTo>
                      <a:lnTo>
                        <a:pt x="7155" y="3268"/>
                      </a:lnTo>
                      <a:lnTo>
                        <a:pt x="7671" y="2752"/>
                      </a:lnTo>
                      <a:lnTo>
                        <a:pt x="8187" y="2271"/>
                      </a:lnTo>
                      <a:lnTo>
                        <a:pt x="8462" y="2099"/>
                      </a:lnTo>
                      <a:lnTo>
                        <a:pt x="8737" y="1961"/>
                      </a:lnTo>
                      <a:lnTo>
                        <a:pt x="9013" y="1858"/>
                      </a:lnTo>
                      <a:lnTo>
                        <a:pt x="9288" y="1824"/>
                      </a:lnTo>
                      <a:lnTo>
                        <a:pt x="9597" y="1824"/>
                      </a:lnTo>
                      <a:lnTo>
                        <a:pt x="9873" y="1858"/>
                      </a:lnTo>
                      <a:lnTo>
                        <a:pt x="10182" y="1927"/>
                      </a:lnTo>
                      <a:lnTo>
                        <a:pt x="10457" y="2064"/>
                      </a:lnTo>
                      <a:lnTo>
                        <a:pt x="10664" y="2133"/>
                      </a:lnTo>
                      <a:lnTo>
                        <a:pt x="10870" y="2168"/>
                      </a:lnTo>
                      <a:lnTo>
                        <a:pt x="11008" y="2133"/>
                      </a:lnTo>
                      <a:lnTo>
                        <a:pt x="11145" y="2099"/>
                      </a:lnTo>
                      <a:lnTo>
                        <a:pt x="11214" y="2030"/>
                      </a:lnTo>
                      <a:lnTo>
                        <a:pt x="11283" y="1961"/>
                      </a:lnTo>
                      <a:lnTo>
                        <a:pt x="11317" y="1858"/>
                      </a:lnTo>
                      <a:lnTo>
                        <a:pt x="11352" y="1755"/>
                      </a:lnTo>
                      <a:lnTo>
                        <a:pt x="11317" y="1617"/>
                      </a:lnTo>
                      <a:lnTo>
                        <a:pt x="11283" y="1480"/>
                      </a:lnTo>
                      <a:lnTo>
                        <a:pt x="11214" y="1239"/>
                      </a:lnTo>
                      <a:lnTo>
                        <a:pt x="11214" y="1101"/>
                      </a:lnTo>
                      <a:lnTo>
                        <a:pt x="11214" y="964"/>
                      </a:lnTo>
                      <a:lnTo>
                        <a:pt x="11248" y="826"/>
                      </a:lnTo>
                      <a:lnTo>
                        <a:pt x="11352" y="654"/>
                      </a:lnTo>
                      <a:lnTo>
                        <a:pt x="11420" y="517"/>
                      </a:lnTo>
                      <a:lnTo>
                        <a:pt x="11524" y="448"/>
                      </a:lnTo>
                      <a:lnTo>
                        <a:pt x="11730" y="413"/>
                      </a:lnTo>
                      <a:close/>
                      <a:moveTo>
                        <a:pt x="11248" y="1"/>
                      </a:moveTo>
                      <a:lnTo>
                        <a:pt x="11145" y="69"/>
                      </a:lnTo>
                      <a:lnTo>
                        <a:pt x="11042" y="138"/>
                      </a:lnTo>
                      <a:lnTo>
                        <a:pt x="10939" y="207"/>
                      </a:lnTo>
                      <a:lnTo>
                        <a:pt x="10801" y="448"/>
                      </a:lnTo>
                      <a:lnTo>
                        <a:pt x="10733" y="689"/>
                      </a:lnTo>
                      <a:lnTo>
                        <a:pt x="10629" y="1033"/>
                      </a:lnTo>
                      <a:lnTo>
                        <a:pt x="10595" y="1377"/>
                      </a:lnTo>
                      <a:lnTo>
                        <a:pt x="10148" y="1342"/>
                      </a:lnTo>
                      <a:lnTo>
                        <a:pt x="9804" y="1308"/>
                      </a:lnTo>
                      <a:lnTo>
                        <a:pt x="9150" y="1308"/>
                      </a:lnTo>
                      <a:lnTo>
                        <a:pt x="8841" y="1377"/>
                      </a:lnTo>
                      <a:lnTo>
                        <a:pt x="8565" y="1480"/>
                      </a:lnTo>
                      <a:lnTo>
                        <a:pt x="8256" y="1617"/>
                      </a:lnTo>
                      <a:lnTo>
                        <a:pt x="7981" y="1789"/>
                      </a:lnTo>
                      <a:lnTo>
                        <a:pt x="7705" y="2030"/>
                      </a:lnTo>
                      <a:lnTo>
                        <a:pt x="7499" y="2202"/>
                      </a:lnTo>
                      <a:lnTo>
                        <a:pt x="7258" y="2374"/>
                      </a:lnTo>
                      <a:lnTo>
                        <a:pt x="7052" y="2546"/>
                      </a:lnTo>
                      <a:lnTo>
                        <a:pt x="6845" y="2752"/>
                      </a:lnTo>
                      <a:lnTo>
                        <a:pt x="6398" y="3200"/>
                      </a:lnTo>
                      <a:lnTo>
                        <a:pt x="5985" y="3647"/>
                      </a:lnTo>
                      <a:lnTo>
                        <a:pt x="5607" y="4094"/>
                      </a:lnTo>
                      <a:lnTo>
                        <a:pt x="5263" y="4576"/>
                      </a:lnTo>
                      <a:lnTo>
                        <a:pt x="4954" y="5092"/>
                      </a:lnTo>
                      <a:lnTo>
                        <a:pt x="4713" y="5642"/>
                      </a:lnTo>
                      <a:lnTo>
                        <a:pt x="4541" y="6227"/>
                      </a:lnTo>
                      <a:lnTo>
                        <a:pt x="4438" y="6846"/>
                      </a:lnTo>
                      <a:lnTo>
                        <a:pt x="4334" y="7259"/>
                      </a:lnTo>
                      <a:lnTo>
                        <a:pt x="4231" y="7671"/>
                      </a:lnTo>
                      <a:lnTo>
                        <a:pt x="2993" y="10974"/>
                      </a:lnTo>
                      <a:lnTo>
                        <a:pt x="2855" y="11352"/>
                      </a:lnTo>
                      <a:lnTo>
                        <a:pt x="2649" y="11662"/>
                      </a:lnTo>
                      <a:lnTo>
                        <a:pt x="2408" y="12006"/>
                      </a:lnTo>
                      <a:lnTo>
                        <a:pt x="2167" y="12315"/>
                      </a:lnTo>
                      <a:lnTo>
                        <a:pt x="1926" y="12625"/>
                      </a:lnTo>
                      <a:lnTo>
                        <a:pt x="1754" y="12969"/>
                      </a:lnTo>
                      <a:lnTo>
                        <a:pt x="1479" y="13691"/>
                      </a:lnTo>
                      <a:lnTo>
                        <a:pt x="1238" y="14414"/>
                      </a:lnTo>
                      <a:lnTo>
                        <a:pt x="791" y="15858"/>
                      </a:lnTo>
                      <a:lnTo>
                        <a:pt x="585" y="16684"/>
                      </a:lnTo>
                      <a:lnTo>
                        <a:pt x="379" y="17509"/>
                      </a:lnTo>
                      <a:lnTo>
                        <a:pt x="275" y="17888"/>
                      </a:lnTo>
                      <a:lnTo>
                        <a:pt x="241" y="18266"/>
                      </a:lnTo>
                      <a:lnTo>
                        <a:pt x="35" y="20158"/>
                      </a:lnTo>
                      <a:lnTo>
                        <a:pt x="0" y="21018"/>
                      </a:lnTo>
                      <a:lnTo>
                        <a:pt x="0" y="21844"/>
                      </a:lnTo>
                      <a:lnTo>
                        <a:pt x="35" y="22291"/>
                      </a:lnTo>
                      <a:lnTo>
                        <a:pt x="103" y="22704"/>
                      </a:lnTo>
                      <a:lnTo>
                        <a:pt x="207" y="23116"/>
                      </a:lnTo>
                      <a:lnTo>
                        <a:pt x="344" y="23529"/>
                      </a:lnTo>
                      <a:lnTo>
                        <a:pt x="447" y="23839"/>
                      </a:lnTo>
                      <a:lnTo>
                        <a:pt x="550" y="24148"/>
                      </a:lnTo>
                      <a:lnTo>
                        <a:pt x="585" y="24320"/>
                      </a:lnTo>
                      <a:lnTo>
                        <a:pt x="585" y="24492"/>
                      </a:lnTo>
                      <a:lnTo>
                        <a:pt x="550" y="24664"/>
                      </a:lnTo>
                      <a:lnTo>
                        <a:pt x="482" y="24836"/>
                      </a:lnTo>
                      <a:lnTo>
                        <a:pt x="482" y="24940"/>
                      </a:lnTo>
                      <a:lnTo>
                        <a:pt x="482" y="25008"/>
                      </a:lnTo>
                      <a:lnTo>
                        <a:pt x="516" y="25215"/>
                      </a:lnTo>
                      <a:lnTo>
                        <a:pt x="757" y="26040"/>
                      </a:lnTo>
                      <a:lnTo>
                        <a:pt x="894" y="26453"/>
                      </a:lnTo>
                      <a:lnTo>
                        <a:pt x="1066" y="26866"/>
                      </a:lnTo>
                      <a:lnTo>
                        <a:pt x="1273" y="27244"/>
                      </a:lnTo>
                      <a:lnTo>
                        <a:pt x="1479" y="27623"/>
                      </a:lnTo>
                      <a:lnTo>
                        <a:pt x="1754" y="27967"/>
                      </a:lnTo>
                      <a:lnTo>
                        <a:pt x="2064" y="28311"/>
                      </a:lnTo>
                      <a:lnTo>
                        <a:pt x="2683" y="28895"/>
                      </a:lnTo>
                      <a:lnTo>
                        <a:pt x="3234" y="29515"/>
                      </a:lnTo>
                      <a:lnTo>
                        <a:pt x="3612" y="29927"/>
                      </a:lnTo>
                      <a:lnTo>
                        <a:pt x="4025" y="30306"/>
                      </a:lnTo>
                      <a:lnTo>
                        <a:pt x="4438" y="30615"/>
                      </a:lnTo>
                      <a:lnTo>
                        <a:pt x="4919" y="30925"/>
                      </a:lnTo>
                      <a:lnTo>
                        <a:pt x="5194" y="31097"/>
                      </a:lnTo>
                      <a:lnTo>
                        <a:pt x="5435" y="31303"/>
                      </a:lnTo>
                      <a:lnTo>
                        <a:pt x="5607" y="31475"/>
                      </a:lnTo>
                      <a:lnTo>
                        <a:pt x="5779" y="31613"/>
                      </a:lnTo>
                      <a:lnTo>
                        <a:pt x="5985" y="31682"/>
                      </a:lnTo>
                      <a:lnTo>
                        <a:pt x="6226" y="31751"/>
                      </a:lnTo>
                      <a:lnTo>
                        <a:pt x="6742" y="31922"/>
                      </a:lnTo>
                      <a:lnTo>
                        <a:pt x="6983" y="32026"/>
                      </a:lnTo>
                      <a:lnTo>
                        <a:pt x="7224" y="32163"/>
                      </a:lnTo>
                      <a:lnTo>
                        <a:pt x="7430" y="32266"/>
                      </a:lnTo>
                      <a:lnTo>
                        <a:pt x="7637" y="32335"/>
                      </a:lnTo>
                      <a:lnTo>
                        <a:pt x="7843" y="32404"/>
                      </a:lnTo>
                      <a:lnTo>
                        <a:pt x="8084" y="32404"/>
                      </a:lnTo>
                      <a:lnTo>
                        <a:pt x="8359" y="32438"/>
                      </a:lnTo>
                      <a:lnTo>
                        <a:pt x="8531" y="32507"/>
                      </a:lnTo>
                      <a:lnTo>
                        <a:pt x="8634" y="32576"/>
                      </a:lnTo>
                      <a:lnTo>
                        <a:pt x="8737" y="32679"/>
                      </a:lnTo>
                      <a:lnTo>
                        <a:pt x="8841" y="32782"/>
                      </a:lnTo>
                      <a:lnTo>
                        <a:pt x="8978" y="32817"/>
                      </a:lnTo>
                      <a:lnTo>
                        <a:pt x="9081" y="32886"/>
                      </a:lnTo>
                      <a:lnTo>
                        <a:pt x="9357" y="32886"/>
                      </a:lnTo>
                      <a:lnTo>
                        <a:pt x="9632" y="32851"/>
                      </a:lnTo>
                      <a:lnTo>
                        <a:pt x="9804" y="32817"/>
                      </a:lnTo>
                      <a:lnTo>
                        <a:pt x="9976" y="32851"/>
                      </a:lnTo>
                      <a:lnTo>
                        <a:pt x="10148" y="32886"/>
                      </a:lnTo>
                      <a:lnTo>
                        <a:pt x="10285" y="32989"/>
                      </a:lnTo>
                      <a:lnTo>
                        <a:pt x="10492" y="33092"/>
                      </a:lnTo>
                      <a:lnTo>
                        <a:pt x="10733" y="33161"/>
                      </a:lnTo>
                      <a:lnTo>
                        <a:pt x="10939" y="33161"/>
                      </a:lnTo>
                      <a:lnTo>
                        <a:pt x="11180" y="33058"/>
                      </a:lnTo>
                      <a:lnTo>
                        <a:pt x="11283" y="33023"/>
                      </a:lnTo>
                      <a:lnTo>
                        <a:pt x="11420" y="32989"/>
                      </a:lnTo>
                      <a:lnTo>
                        <a:pt x="11627" y="32989"/>
                      </a:lnTo>
                      <a:lnTo>
                        <a:pt x="11868" y="33058"/>
                      </a:lnTo>
                      <a:lnTo>
                        <a:pt x="12074" y="33161"/>
                      </a:lnTo>
                      <a:lnTo>
                        <a:pt x="12384" y="33264"/>
                      </a:lnTo>
                      <a:lnTo>
                        <a:pt x="12728" y="33367"/>
                      </a:lnTo>
                      <a:lnTo>
                        <a:pt x="13037" y="33402"/>
                      </a:lnTo>
                      <a:lnTo>
                        <a:pt x="13347" y="33402"/>
                      </a:lnTo>
                      <a:lnTo>
                        <a:pt x="13656" y="33367"/>
                      </a:lnTo>
                      <a:lnTo>
                        <a:pt x="14000" y="33264"/>
                      </a:lnTo>
                      <a:lnTo>
                        <a:pt x="14310" y="33126"/>
                      </a:lnTo>
                      <a:lnTo>
                        <a:pt x="14620" y="32954"/>
                      </a:lnTo>
                      <a:lnTo>
                        <a:pt x="14895" y="32782"/>
                      </a:lnTo>
                      <a:lnTo>
                        <a:pt x="15170" y="32645"/>
                      </a:lnTo>
                      <a:lnTo>
                        <a:pt x="15480" y="32542"/>
                      </a:lnTo>
                      <a:lnTo>
                        <a:pt x="15755" y="32473"/>
                      </a:lnTo>
                      <a:lnTo>
                        <a:pt x="16030" y="32438"/>
                      </a:lnTo>
                      <a:lnTo>
                        <a:pt x="16305" y="32370"/>
                      </a:lnTo>
                      <a:lnTo>
                        <a:pt x="16821" y="32163"/>
                      </a:lnTo>
                      <a:lnTo>
                        <a:pt x="17268" y="31957"/>
                      </a:lnTo>
                      <a:lnTo>
                        <a:pt x="17715" y="31682"/>
                      </a:lnTo>
                      <a:lnTo>
                        <a:pt x="18128" y="31372"/>
                      </a:lnTo>
                      <a:lnTo>
                        <a:pt x="18541" y="31028"/>
                      </a:lnTo>
                      <a:lnTo>
                        <a:pt x="19367" y="30375"/>
                      </a:lnTo>
                      <a:lnTo>
                        <a:pt x="19470" y="30271"/>
                      </a:lnTo>
                      <a:lnTo>
                        <a:pt x="19573" y="30134"/>
                      </a:lnTo>
                      <a:lnTo>
                        <a:pt x="20020" y="29652"/>
                      </a:lnTo>
                      <a:lnTo>
                        <a:pt x="20467" y="29171"/>
                      </a:lnTo>
                      <a:lnTo>
                        <a:pt x="20674" y="28895"/>
                      </a:lnTo>
                      <a:lnTo>
                        <a:pt x="20846" y="28655"/>
                      </a:lnTo>
                      <a:lnTo>
                        <a:pt x="20949" y="28345"/>
                      </a:lnTo>
                      <a:lnTo>
                        <a:pt x="20983" y="28207"/>
                      </a:lnTo>
                      <a:lnTo>
                        <a:pt x="21018" y="28035"/>
                      </a:lnTo>
                      <a:lnTo>
                        <a:pt x="21052" y="27726"/>
                      </a:lnTo>
                      <a:lnTo>
                        <a:pt x="21121" y="27416"/>
                      </a:lnTo>
                      <a:lnTo>
                        <a:pt x="21224" y="27107"/>
                      </a:lnTo>
                      <a:lnTo>
                        <a:pt x="21396" y="26831"/>
                      </a:lnTo>
                      <a:lnTo>
                        <a:pt x="21534" y="26625"/>
                      </a:lnTo>
                      <a:lnTo>
                        <a:pt x="21637" y="26384"/>
                      </a:lnTo>
                      <a:lnTo>
                        <a:pt x="21809" y="25903"/>
                      </a:lnTo>
                      <a:lnTo>
                        <a:pt x="22084" y="25043"/>
                      </a:lnTo>
                      <a:lnTo>
                        <a:pt x="22222" y="24596"/>
                      </a:lnTo>
                      <a:lnTo>
                        <a:pt x="22359" y="24183"/>
                      </a:lnTo>
                      <a:lnTo>
                        <a:pt x="22462" y="23942"/>
                      </a:lnTo>
                      <a:lnTo>
                        <a:pt x="22531" y="23701"/>
                      </a:lnTo>
                      <a:lnTo>
                        <a:pt x="22600" y="23460"/>
                      </a:lnTo>
                      <a:lnTo>
                        <a:pt x="22600" y="23220"/>
                      </a:lnTo>
                      <a:lnTo>
                        <a:pt x="22600" y="23013"/>
                      </a:lnTo>
                      <a:lnTo>
                        <a:pt x="22600" y="22841"/>
                      </a:lnTo>
                      <a:lnTo>
                        <a:pt x="22669" y="22497"/>
                      </a:lnTo>
                      <a:lnTo>
                        <a:pt x="22634" y="21912"/>
                      </a:lnTo>
                      <a:lnTo>
                        <a:pt x="22634" y="21328"/>
                      </a:lnTo>
                      <a:lnTo>
                        <a:pt x="22634" y="21053"/>
                      </a:lnTo>
                      <a:lnTo>
                        <a:pt x="22669" y="20743"/>
                      </a:lnTo>
                      <a:lnTo>
                        <a:pt x="22738" y="20330"/>
                      </a:lnTo>
                      <a:lnTo>
                        <a:pt x="22772" y="20089"/>
                      </a:lnTo>
                      <a:lnTo>
                        <a:pt x="22772" y="19883"/>
                      </a:lnTo>
                      <a:lnTo>
                        <a:pt x="22772" y="19573"/>
                      </a:lnTo>
                      <a:lnTo>
                        <a:pt x="22738" y="19298"/>
                      </a:lnTo>
                      <a:lnTo>
                        <a:pt x="22600" y="18748"/>
                      </a:lnTo>
                      <a:lnTo>
                        <a:pt x="22290" y="17647"/>
                      </a:lnTo>
                      <a:lnTo>
                        <a:pt x="22015" y="16650"/>
                      </a:lnTo>
                      <a:lnTo>
                        <a:pt x="21706" y="15686"/>
                      </a:lnTo>
                      <a:lnTo>
                        <a:pt x="21362" y="14723"/>
                      </a:lnTo>
                      <a:lnTo>
                        <a:pt x="20983" y="13794"/>
                      </a:lnTo>
                      <a:lnTo>
                        <a:pt x="20880" y="13519"/>
                      </a:lnTo>
                      <a:lnTo>
                        <a:pt x="20811" y="13244"/>
                      </a:lnTo>
                      <a:lnTo>
                        <a:pt x="20639" y="12694"/>
                      </a:lnTo>
                      <a:lnTo>
                        <a:pt x="20433" y="12006"/>
                      </a:lnTo>
                      <a:lnTo>
                        <a:pt x="20295" y="11696"/>
                      </a:lnTo>
                      <a:lnTo>
                        <a:pt x="20123" y="11421"/>
                      </a:lnTo>
                      <a:lnTo>
                        <a:pt x="19848" y="11077"/>
                      </a:lnTo>
                      <a:lnTo>
                        <a:pt x="19607" y="10699"/>
                      </a:lnTo>
                      <a:lnTo>
                        <a:pt x="19401" y="10320"/>
                      </a:lnTo>
                      <a:lnTo>
                        <a:pt x="19298" y="10114"/>
                      </a:lnTo>
                      <a:lnTo>
                        <a:pt x="19229" y="9907"/>
                      </a:lnTo>
                      <a:lnTo>
                        <a:pt x="19057" y="9391"/>
                      </a:lnTo>
                      <a:lnTo>
                        <a:pt x="18816" y="8910"/>
                      </a:lnTo>
                      <a:lnTo>
                        <a:pt x="18507" y="8463"/>
                      </a:lnTo>
                      <a:lnTo>
                        <a:pt x="18163" y="8050"/>
                      </a:lnTo>
                      <a:lnTo>
                        <a:pt x="18094" y="7981"/>
                      </a:lnTo>
                      <a:lnTo>
                        <a:pt x="17750" y="7499"/>
                      </a:lnTo>
                      <a:lnTo>
                        <a:pt x="17440" y="7052"/>
                      </a:lnTo>
                      <a:lnTo>
                        <a:pt x="17303" y="6811"/>
                      </a:lnTo>
                      <a:lnTo>
                        <a:pt x="17165" y="6571"/>
                      </a:lnTo>
                      <a:lnTo>
                        <a:pt x="17096" y="6296"/>
                      </a:lnTo>
                      <a:lnTo>
                        <a:pt x="17027" y="6020"/>
                      </a:lnTo>
                      <a:lnTo>
                        <a:pt x="16959" y="5676"/>
                      </a:lnTo>
                      <a:lnTo>
                        <a:pt x="16890" y="5539"/>
                      </a:lnTo>
                      <a:lnTo>
                        <a:pt x="16821" y="5401"/>
                      </a:lnTo>
                      <a:lnTo>
                        <a:pt x="16718" y="5298"/>
                      </a:lnTo>
                      <a:lnTo>
                        <a:pt x="16580" y="5195"/>
                      </a:lnTo>
                      <a:lnTo>
                        <a:pt x="16443" y="5126"/>
                      </a:lnTo>
                      <a:lnTo>
                        <a:pt x="16236" y="5092"/>
                      </a:lnTo>
                      <a:lnTo>
                        <a:pt x="16236" y="4851"/>
                      </a:lnTo>
                      <a:lnTo>
                        <a:pt x="16236" y="4679"/>
                      </a:lnTo>
                      <a:lnTo>
                        <a:pt x="16202" y="4472"/>
                      </a:lnTo>
                      <a:lnTo>
                        <a:pt x="16133" y="4300"/>
                      </a:lnTo>
                      <a:lnTo>
                        <a:pt x="16064" y="4128"/>
                      </a:lnTo>
                      <a:lnTo>
                        <a:pt x="15961" y="3956"/>
                      </a:lnTo>
                      <a:lnTo>
                        <a:pt x="15824" y="3819"/>
                      </a:lnTo>
                      <a:lnTo>
                        <a:pt x="15652" y="3681"/>
                      </a:lnTo>
                      <a:lnTo>
                        <a:pt x="15548" y="3578"/>
                      </a:lnTo>
                      <a:lnTo>
                        <a:pt x="15480" y="3440"/>
                      </a:lnTo>
                      <a:lnTo>
                        <a:pt x="15342" y="3165"/>
                      </a:lnTo>
                      <a:lnTo>
                        <a:pt x="14929" y="2649"/>
                      </a:lnTo>
                      <a:lnTo>
                        <a:pt x="14723" y="2443"/>
                      </a:lnTo>
                      <a:lnTo>
                        <a:pt x="14482" y="2236"/>
                      </a:lnTo>
                      <a:lnTo>
                        <a:pt x="14241" y="2099"/>
                      </a:lnTo>
                      <a:lnTo>
                        <a:pt x="13932" y="1996"/>
                      </a:lnTo>
                      <a:lnTo>
                        <a:pt x="13622" y="1961"/>
                      </a:lnTo>
                      <a:lnTo>
                        <a:pt x="13278" y="1996"/>
                      </a:lnTo>
                      <a:lnTo>
                        <a:pt x="13278" y="1721"/>
                      </a:lnTo>
                      <a:lnTo>
                        <a:pt x="13278" y="1480"/>
                      </a:lnTo>
                      <a:lnTo>
                        <a:pt x="13209" y="1273"/>
                      </a:lnTo>
                      <a:lnTo>
                        <a:pt x="13175" y="1170"/>
                      </a:lnTo>
                      <a:lnTo>
                        <a:pt x="13106" y="1136"/>
                      </a:lnTo>
                      <a:lnTo>
                        <a:pt x="12968" y="1101"/>
                      </a:lnTo>
                      <a:lnTo>
                        <a:pt x="12865" y="1033"/>
                      </a:lnTo>
                      <a:lnTo>
                        <a:pt x="12693" y="861"/>
                      </a:lnTo>
                      <a:lnTo>
                        <a:pt x="12556" y="689"/>
                      </a:lnTo>
                      <a:lnTo>
                        <a:pt x="12452" y="482"/>
                      </a:lnTo>
                      <a:lnTo>
                        <a:pt x="12349" y="345"/>
                      </a:lnTo>
                      <a:lnTo>
                        <a:pt x="12246" y="241"/>
                      </a:lnTo>
                      <a:lnTo>
                        <a:pt x="12108" y="173"/>
                      </a:lnTo>
                      <a:lnTo>
                        <a:pt x="11971" y="104"/>
                      </a:lnTo>
                      <a:lnTo>
                        <a:pt x="11696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6" name="Google Shape;116;p2"/>
                <p:cNvSpPr/>
                <p:nvPr/>
              </p:nvSpPr>
              <p:spPr>
                <a:xfrm>
                  <a:off x="8806863" y="3468776"/>
                  <a:ext cx="280346" cy="4952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57" h="14586" extrusionOk="0">
                      <a:moveTo>
                        <a:pt x="2890" y="0"/>
                      </a:moveTo>
                      <a:lnTo>
                        <a:pt x="2683" y="35"/>
                      </a:lnTo>
                      <a:lnTo>
                        <a:pt x="3337" y="585"/>
                      </a:lnTo>
                      <a:lnTo>
                        <a:pt x="3956" y="1101"/>
                      </a:lnTo>
                      <a:lnTo>
                        <a:pt x="4025" y="1170"/>
                      </a:lnTo>
                      <a:lnTo>
                        <a:pt x="4059" y="1273"/>
                      </a:lnTo>
                      <a:lnTo>
                        <a:pt x="4128" y="1480"/>
                      </a:lnTo>
                      <a:lnTo>
                        <a:pt x="4231" y="1858"/>
                      </a:lnTo>
                      <a:lnTo>
                        <a:pt x="4369" y="2202"/>
                      </a:lnTo>
                      <a:lnTo>
                        <a:pt x="4541" y="2546"/>
                      </a:lnTo>
                      <a:lnTo>
                        <a:pt x="4644" y="2718"/>
                      </a:lnTo>
                      <a:lnTo>
                        <a:pt x="4816" y="2856"/>
                      </a:lnTo>
                      <a:lnTo>
                        <a:pt x="4816" y="2684"/>
                      </a:lnTo>
                      <a:lnTo>
                        <a:pt x="4816" y="2512"/>
                      </a:lnTo>
                      <a:lnTo>
                        <a:pt x="4713" y="2202"/>
                      </a:lnTo>
                      <a:lnTo>
                        <a:pt x="4575" y="1892"/>
                      </a:lnTo>
                      <a:lnTo>
                        <a:pt x="4472" y="1548"/>
                      </a:lnTo>
                      <a:lnTo>
                        <a:pt x="4644" y="1652"/>
                      </a:lnTo>
                      <a:lnTo>
                        <a:pt x="4816" y="1789"/>
                      </a:lnTo>
                      <a:lnTo>
                        <a:pt x="5195" y="2168"/>
                      </a:lnTo>
                      <a:lnTo>
                        <a:pt x="5573" y="2649"/>
                      </a:lnTo>
                      <a:lnTo>
                        <a:pt x="5986" y="3200"/>
                      </a:lnTo>
                      <a:lnTo>
                        <a:pt x="6364" y="3819"/>
                      </a:lnTo>
                      <a:lnTo>
                        <a:pt x="6708" y="4472"/>
                      </a:lnTo>
                      <a:lnTo>
                        <a:pt x="6983" y="5126"/>
                      </a:lnTo>
                      <a:lnTo>
                        <a:pt x="7155" y="5711"/>
                      </a:lnTo>
                      <a:lnTo>
                        <a:pt x="7293" y="6330"/>
                      </a:lnTo>
                      <a:lnTo>
                        <a:pt x="7396" y="6949"/>
                      </a:lnTo>
                      <a:lnTo>
                        <a:pt x="7431" y="7568"/>
                      </a:lnTo>
                      <a:lnTo>
                        <a:pt x="7396" y="8187"/>
                      </a:lnTo>
                      <a:lnTo>
                        <a:pt x="7327" y="8807"/>
                      </a:lnTo>
                      <a:lnTo>
                        <a:pt x="7224" y="9426"/>
                      </a:lnTo>
                      <a:lnTo>
                        <a:pt x="7052" y="10010"/>
                      </a:lnTo>
                      <a:lnTo>
                        <a:pt x="6846" y="10630"/>
                      </a:lnTo>
                      <a:lnTo>
                        <a:pt x="6949" y="10630"/>
                      </a:lnTo>
                      <a:lnTo>
                        <a:pt x="7740" y="9116"/>
                      </a:lnTo>
                      <a:lnTo>
                        <a:pt x="7774" y="9632"/>
                      </a:lnTo>
                      <a:lnTo>
                        <a:pt x="7740" y="10114"/>
                      </a:lnTo>
                      <a:lnTo>
                        <a:pt x="7637" y="10561"/>
                      </a:lnTo>
                      <a:lnTo>
                        <a:pt x="7499" y="10974"/>
                      </a:lnTo>
                      <a:lnTo>
                        <a:pt x="7293" y="11386"/>
                      </a:lnTo>
                      <a:lnTo>
                        <a:pt x="7052" y="11765"/>
                      </a:lnTo>
                      <a:lnTo>
                        <a:pt x="6777" y="12143"/>
                      </a:lnTo>
                      <a:lnTo>
                        <a:pt x="6467" y="12522"/>
                      </a:lnTo>
                      <a:lnTo>
                        <a:pt x="6536" y="12281"/>
                      </a:lnTo>
                      <a:lnTo>
                        <a:pt x="6674" y="12040"/>
                      </a:lnTo>
                      <a:lnTo>
                        <a:pt x="6777" y="11799"/>
                      </a:lnTo>
                      <a:lnTo>
                        <a:pt x="6811" y="11696"/>
                      </a:lnTo>
                      <a:lnTo>
                        <a:pt x="6846" y="11558"/>
                      </a:lnTo>
                      <a:lnTo>
                        <a:pt x="6743" y="11524"/>
                      </a:lnTo>
                      <a:lnTo>
                        <a:pt x="5504" y="12934"/>
                      </a:lnTo>
                      <a:lnTo>
                        <a:pt x="5435" y="13003"/>
                      </a:lnTo>
                      <a:lnTo>
                        <a:pt x="5504" y="13106"/>
                      </a:lnTo>
                      <a:lnTo>
                        <a:pt x="5504" y="13175"/>
                      </a:lnTo>
                      <a:lnTo>
                        <a:pt x="5504" y="13210"/>
                      </a:lnTo>
                      <a:lnTo>
                        <a:pt x="5470" y="13244"/>
                      </a:lnTo>
                      <a:lnTo>
                        <a:pt x="5367" y="13313"/>
                      </a:lnTo>
                      <a:lnTo>
                        <a:pt x="5263" y="13347"/>
                      </a:lnTo>
                      <a:lnTo>
                        <a:pt x="4747" y="13588"/>
                      </a:lnTo>
                      <a:lnTo>
                        <a:pt x="4163" y="13794"/>
                      </a:lnTo>
                      <a:lnTo>
                        <a:pt x="3612" y="13932"/>
                      </a:lnTo>
                      <a:lnTo>
                        <a:pt x="2993" y="14001"/>
                      </a:lnTo>
                      <a:lnTo>
                        <a:pt x="2683" y="14001"/>
                      </a:lnTo>
                      <a:lnTo>
                        <a:pt x="2374" y="13966"/>
                      </a:lnTo>
                      <a:lnTo>
                        <a:pt x="2064" y="13932"/>
                      </a:lnTo>
                      <a:lnTo>
                        <a:pt x="1755" y="13829"/>
                      </a:lnTo>
                      <a:lnTo>
                        <a:pt x="1136" y="13657"/>
                      </a:lnTo>
                      <a:lnTo>
                        <a:pt x="551" y="13416"/>
                      </a:lnTo>
                      <a:lnTo>
                        <a:pt x="448" y="13347"/>
                      </a:lnTo>
                      <a:lnTo>
                        <a:pt x="310" y="13313"/>
                      </a:lnTo>
                      <a:lnTo>
                        <a:pt x="172" y="13278"/>
                      </a:lnTo>
                      <a:lnTo>
                        <a:pt x="0" y="13347"/>
                      </a:lnTo>
                      <a:lnTo>
                        <a:pt x="241" y="13622"/>
                      </a:lnTo>
                      <a:lnTo>
                        <a:pt x="516" y="13863"/>
                      </a:lnTo>
                      <a:lnTo>
                        <a:pt x="826" y="14070"/>
                      </a:lnTo>
                      <a:lnTo>
                        <a:pt x="1101" y="14242"/>
                      </a:lnTo>
                      <a:lnTo>
                        <a:pt x="1411" y="14345"/>
                      </a:lnTo>
                      <a:lnTo>
                        <a:pt x="1720" y="14448"/>
                      </a:lnTo>
                      <a:lnTo>
                        <a:pt x="2064" y="14517"/>
                      </a:lnTo>
                      <a:lnTo>
                        <a:pt x="2408" y="14551"/>
                      </a:lnTo>
                      <a:lnTo>
                        <a:pt x="3062" y="14586"/>
                      </a:lnTo>
                      <a:lnTo>
                        <a:pt x="3681" y="14517"/>
                      </a:lnTo>
                      <a:lnTo>
                        <a:pt x="4266" y="14379"/>
                      </a:lnTo>
                      <a:lnTo>
                        <a:pt x="4851" y="14173"/>
                      </a:lnTo>
                      <a:lnTo>
                        <a:pt x="5401" y="13898"/>
                      </a:lnTo>
                      <a:lnTo>
                        <a:pt x="5917" y="13588"/>
                      </a:lnTo>
                      <a:lnTo>
                        <a:pt x="6433" y="13210"/>
                      </a:lnTo>
                      <a:lnTo>
                        <a:pt x="6915" y="12797"/>
                      </a:lnTo>
                      <a:lnTo>
                        <a:pt x="7190" y="12453"/>
                      </a:lnTo>
                      <a:lnTo>
                        <a:pt x="7465" y="12109"/>
                      </a:lnTo>
                      <a:lnTo>
                        <a:pt x="7671" y="11730"/>
                      </a:lnTo>
                      <a:lnTo>
                        <a:pt x="7843" y="11318"/>
                      </a:lnTo>
                      <a:lnTo>
                        <a:pt x="7981" y="10836"/>
                      </a:lnTo>
                      <a:lnTo>
                        <a:pt x="8118" y="10354"/>
                      </a:lnTo>
                      <a:lnTo>
                        <a:pt x="8187" y="9839"/>
                      </a:lnTo>
                      <a:lnTo>
                        <a:pt x="8256" y="9357"/>
                      </a:lnTo>
                      <a:lnTo>
                        <a:pt x="8256" y="8875"/>
                      </a:lnTo>
                      <a:lnTo>
                        <a:pt x="8256" y="8359"/>
                      </a:lnTo>
                      <a:lnTo>
                        <a:pt x="8187" y="7878"/>
                      </a:lnTo>
                      <a:lnTo>
                        <a:pt x="8050" y="7362"/>
                      </a:lnTo>
                      <a:lnTo>
                        <a:pt x="7843" y="6502"/>
                      </a:lnTo>
                      <a:lnTo>
                        <a:pt x="7671" y="5642"/>
                      </a:lnTo>
                      <a:lnTo>
                        <a:pt x="7465" y="4885"/>
                      </a:lnTo>
                      <a:lnTo>
                        <a:pt x="7362" y="4507"/>
                      </a:lnTo>
                      <a:lnTo>
                        <a:pt x="7190" y="4128"/>
                      </a:lnTo>
                      <a:lnTo>
                        <a:pt x="7018" y="3784"/>
                      </a:lnTo>
                      <a:lnTo>
                        <a:pt x="6846" y="3440"/>
                      </a:lnTo>
                      <a:lnTo>
                        <a:pt x="6605" y="3096"/>
                      </a:lnTo>
                      <a:lnTo>
                        <a:pt x="6330" y="2787"/>
                      </a:lnTo>
                      <a:lnTo>
                        <a:pt x="6192" y="2580"/>
                      </a:lnTo>
                      <a:lnTo>
                        <a:pt x="6055" y="2374"/>
                      </a:lnTo>
                      <a:lnTo>
                        <a:pt x="5504" y="1824"/>
                      </a:lnTo>
                      <a:lnTo>
                        <a:pt x="4885" y="1239"/>
                      </a:lnTo>
                      <a:lnTo>
                        <a:pt x="4713" y="1136"/>
                      </a:lnTo>
                      <a:lnTo>
                        <a:pt x="4541" y="1032"/>
                      </a:lnTo>
                      <a:lnTo>
                        <a:pt x="4197" y="792"/>
                      </a:lnTo>
                      <a:lnTo>
                        <a:pt x="3406" y="207"/>
                      </a:lnTo>
                      <a:lnTo>
                        <a:pt x="3268" y="104"/>
                      </a:lnTo>
                      <a:lnTo>
                        <a:pt x="3096" y="35"/>
                      </a:lnTo>
                      <a:lnTo>
                        <a:pt x="289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7" name="Google Shape;117;p2"/>
                <p:cNvSpPr/>
                <p:nvPr/>
              </p:nvSpPr>
              <p:spPr>
                <a:xfrm>
                  <a:off x="8679541" y="3462936"/>
                  <a:ext cx="200931" cy="4578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18" h="13485" extrusionOk="0">
                      <a:moveTo>
                        <a:pt x="5402" y="1"/>
                      </a:moveTo>
                      <a:lnTo>
                        <a:pt x="4954" y="35"/>
                      </a:lnTo>
                      <a:lnTo>
                        <a:pt x="4507" y="138"/>
                      </a:lnTo>
                      <a:lnTo>
                        <a:pt x="4129" y="310"/>
                      </a:lnTo>
                      <a:lnTo>
                        <a:pt x="3750" y="482"/>
                      </a:lnTo>
                      <a:lnTo>
                        <a:pt x="3441" y="688"/>
                      </a:lnTo>
                      <a:lnTo>
                        <a:pt x="3131" y="929"/>
                      </a:lnTo>
                      <a:lnTo>
                        <a:pt x="2890" y="1170"/>
                      </a:lnTo>
                      <a:lnTo>
                        <a:pt x="2615" y="1480"/>
                      </a:lnTo>
                      <a:lnTo>
                        <a:pt x="2374" y="1789"/>
                      </a:lnTo>
                      <a:lnTo>
                        <a:pt x="1927" y="2443"/>
                      </a:lnTo>
                      <a:lnTo>
                        <a:pt x="1514" y="3131"/>
                      </a:lnTo>
                      <a:lnTo>
                        <a:pt x="1136" y="3853"/>
                      </a:lnTo>
                      <a:lnTo>
                        <a:pt x="826" y="4541"/>
                      </a:lnTo>
                      <a:lnTo>
                        <a:pt x="551" y="5229"/>
                      </a:lnTo>
                      <a:lnTo>
                        <a:pt x="345" y="5917"/>
                      </a:lnTo>
                      <a:lnTo>
                        <a:pt x="173" y="6639"/>
                      </a:lnTo>
                      <a:lnTo>
                        <a:pt x="70" y="7362"/>
                      </a:lnTo>
                      <a:lnTo>
                        <a:pt x="1" y="8084"/>
                      </a:lnTo>
                      <a:lnTo>
                        <a:pt x="1" y="8841"/>
                      </a:lnTo>
                      <a:lnTo>
                        <a:pt x="70" y="9563"/>
                      </a:lnTo>
                      <a:lnTo>
                        <a:pt x="173" y="10217"/>
                      </a:lnTo>
                      <a:lnTo>
                        <a:pt x="242" y="10526"/>
                      </a:lnTo>
                      <a:lnTo>
                        <a:pt x="345" y="10836"/>
                      </a:lnTo>
                      <a:lnTo>
                        <a:pt x="483" y="11111"/>
                      </a:lnTo>
                      <a:lnTo>
                        <a:pt x="620" y="11386"/>
                      </a:lnTo>
                      <a:lnTo>
                        <a:pt x="758" y="11662"/>
                      </a:lnTo>
                      <a:lnTo>
                        <a:pt x="930" y="11902"/>
                      </a:lnTo>
                      <a:lnTo>
                        <a:pt x="1136" y="12109"/>
                      </a:lnTo>
                      <a:lnTo>
                        <a:pt x="1342" y="12350"/>
                      </a:lnTo>
                      <a:lnTo>
                        <a:pt x="1549" y="12556"/>
                      </a:lnTo>
                      <a:lnTo>
                        <a:pt x="1824" y="12728"/>
                      </a:lnTo>
                      <a:lnTo>
                        <a:pt x="2065" y="12900"/>
                      </a:lnTo>
                      <a:lnTo>
                        <a:pt x="2340" y="13072"/>
                      </a:lnTo>
                      <a:lnTo>
                        <a:pt x="2959" y="13347"/>
                      </a:lnTo>
                      <a:lnTo>
                        <a:pt x="3269" y="13416"/>
                      </a:lnTo>
                      <a:lnTo>
                        <a:pt x="3578" y="13485"/>
                      </a:lnTo>
                      <a:lnTo>
                        <a:pt x="3613" y="13347"/>
                      </a:lnTo>
                      <a:lnTo>
                        <a:pt x="3097" y="13003"/>
                      </a:lnTo>
                      <a:lnTo>
                        <a:pt x="2581" y="12659"/>
                      </a:lnTo>
                      <a:lnTo>
                        <a:pt x="2065" y="12246"/>
                      </a:lnTo>
                      <a:lnTo>
                        <a:pt x="1618" y="11834"/>
                      </a:lnTo>
                      <a:lnTo>
                        <a:pt x="1239" y="11352"/>
                      </a:lnTo>
                      <a:lnTo>
                        <a:pt x="930" y="10836"/>
                      </a:lnTo>
                      <a:lnTo>
                        <a:pt x="655" y="10320"/>
                      </a:lnTo>
                      <a:lnTo>
                        <a:pt x="483" y="9735"/>
                      </a:lnTo>
                      <a:lnTo>
                        <a:pt x="379" y="9116"/>
                      </a:lnTo>
                      <a:lnTo>
                        <a:pt x="379" y="8428"/>
                      </a:lnTo>
                      <a:lnTo>
                        <a:pt x="414" y="7706"/>
                      </a:lnTo>
                      <a:lnTo>
                        <a:pt x="483" y="6983"/>
                      </a:lnTo>
                      <a:lnTo>
                        <a:pt x="620" y="6295"/>
                      </a:lnTo>
                      <a:lnTo>
                        <a:pt x="792" y="5607"/>
                      </a:lnTo>
                      <a:lnTo>
                        <a:pt x="998" y="4920"/>
                      </a:lnTo>
                      <a:lnTo>
                        <a:pt x="1239" y="4232"/>
                      </a:lnTo>
                      <a:lnTo>
                        <a:pt x="1549" y="3578"/>
                      </a:lnTo>
                      <a:lnTo>
                        <a:pt x="1893" y="2924"/>
                      </a:lnTo>
                      <a:lnTo>
                        <a:pt x="2202" y="2408"/>
                      </a:lnTo>
                      <a:lnTo>
                        <a:pt x="2581" y="1892"/>
                      </a:lnTo>
                      <a:lnTo>
                        <a:pt x="2959" y="1445"/>
                      </a:lnTo>
                      <a:lnTo>
                        <a:pt x="3406" y="1032"/>
                      </a:lnTo>
                      <a:lnTo>
                        <a:pt x="3888" y="723"/>
                      </a:lnTo>
                      <a:lnTo>
                        <a:pt x="4163" y="551"/>
                      </a:lnTo>
                      <a:lnTo>
                        <a:pt x="4438" y="448"/>
                      </a:lnTo>
                      <a:lnTo>
                        <a:pt x="4714" y="344"/>
                      </a:lnTo>
                      <a:lnTo>
                        <a:pt x="5023" y="241"/>
                      </a:lnTo>
                      <a:lnTo>
                        <a:pt x="5333" y="172"/>
                      </a:lnTo>
                      <a:lnTo>
                        <a:pt x="5677" y="138"/>
                      </a:lnTo>
                      <a:lnTo>
                        <a:pt x="5780" y="69"/>
                      </a:lnTo>
                      <a:lnTo>
                        <a:pt x="591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8" name="Google Shape;118;p2"/>
                <p:cNvSpPr/>
                <p:nvPr/>
              </p:nvSpPr>
              <p:spPr>
                <a:xfrm>
                  <a:off x="8926002" y="3550533"/>
                  <a:ext cx="63084" cy="202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5952" extrusionOk="0">
                      <a:moveTo>
                        <a:pt x="0" y="0"/>
                      </a:moveTo>
                      <a:lnTo>
                        <a:pt x="34" y="172"/>
                      </a:lnTo>
                      <a:lnTo>
                        <a:pt x="69" y="344"/>
                      </a:lnTo>
                      <a:lnTo>
                        <a:pt x="619" y="1445"/>
                      </a:lnTo>
                      <a:lnTo>
                        <a:pt x="1135" y="2546"/>
                      </a:lnTo>
                      <a:lnTo>
                        <a:pt x="1410" y="3268"/>
                      </a:lnTo>
                      <a:lnTo>
                        <a:pt x="1514" y="3647"/>
                      </a:lnTo>
                      <a:lnTo>
                        <a:pt x="1582" y="4025"/>
                      </a:lnTo>
                      <a:lnTo>
                        <a:pt x="1651" y="4438"/>
                      </a:lnTo>
                      <a:lnTo>
                        <a:pt x="1651" y="4816"/>
                      </a:lnTo>
                      <a:lnTo>
                        <a:pt x="1651" y="5642"/>
                      </a:lnTo>
                      <a:lnTo>
                        <a:pt x="1720" y="5814"/>
                      </a:lnTo>
                      <a:lnTo>
                        <a:pt x="1758" y="5890"/>
                      </a:lnTo>
                      <a:lnTo>
                        <a:pt x="1823" y="4885"/>
                      </a:lnTo>
                      <a:lnTo>
                        <a:pt x="1858" y="4335"/>
                      </a:lnTo>
                      <a:lnTo>
                        <a:pt x="1858" y="3784"/>
                      </a:lnTo>
                      <a:lnTo>
                        <a:pt x="1823" y="3440"/>
                      </a:lnTo>
                      <a:lnTo>
                        <a:pt x="1789" y="3096"/>
                      </a:lnTo>
                      <a:lnTo>
                        <a:pt x="1720" y="2752"/>
                      </a:lnTo>
                      <a:lnTo>
                        <a:pt x="1651" y="2443"/>
                      </a:lnTo>
                      <a:lnTo>
                        <a:pt x="1514" y="2133"/>
                      </a:lnTo>
                      <a:lnTo>
                        <a:pt x="1376" y="1824"/>
                      </a:lnTo>
                      <a:lnTo>
                        <a:pt x="1204" y="1514"/>
                      </a:lnTo>
                      <a:lnTo>
                        <a:pt x="998" y="1239"/>
                      </a:lnTo>
                      <a:lnTo>
                        <a:pt x="0" y="0"/>
                      </a:lnTo>
                      <a:close/>
                      <a:moveTo>
                        <a:pt x="1758" y="5890"/>
                      </a:moveTo>
                      <a:lnTo>
                        <a:pt x="1754" y="5951"/>
                      </a:lnTo>
                      <a:lnTo>
                        <a:pt x="1789" y="5951"/>
                      </a:lnTo>
                      <a:lnTo>
                        <a:pt x="1758" y="58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19" name="Google Shape;119;p2"/>
                <p:cNvSpPr/>
                <p:nvPr/>
              </p:nvSpPr>
              <p:spPr>
                <a:xfrm>
                  <a:off x="8978527" y="3965127"/>
                  <a:ext cx="176417" cy="13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6" h="3854" extrusionOk="0">
                      <a:moveTo>
                        <a:pt x="5092" y="1"/>
                      </a:moveTo>
                      <a:lnTo>
                        <a:pt x="4954" y="310"/>
                      </a:lnTo>
                      <a:lnTo>
                        <a:pt x="4610" y="964"/>
                      </a:lnTo>
                      <a:lnTo>
                        <a:pt x="4404" y="1308"/>
                      </a:lnTo>
                      <a:lnTo>
                        <a:pt x="4198" y="1618"/>
                      </a:lnTo>
                      <a:lnTo>
                        <a:pt x="3922" y="1962"/>
                      </a:lnTo>
                      <a:lnTo>
                        <a:pt x="3578" y="2271"/>
                      </a:lnTo>
                      <a:lnTo>
                        <a:pt x="3234" y="2546"/>
                      </a:lnTo>
                      <a:lnTo>
                        <a:pt x="3028" y="2684"/>
                      </a:lnTo>
                      <a:lnTo>
                        <a:pt x="2822" y="2753"/>
                      </a:lnTo>
                      <a:lnTo>
                        <a:pt x="311" y="3682"/>
                      </a:lnTo>
                      <a:lnTo>
                        <a:pt x="173" y="3750"/>
                      </a:lnTo>
                      <a:lnTo>
                        <a:pt x="1" y="3854"/>
                      </a:lnTo>
                      <a:lnTo>
                        <a:pt x="207" y="3819"/>
                      </a:lnTo>
                      <a:lnTo>
                        <a:pt x="379" y="3819"/>
                      </a:lnTo>
                      <a:lnTo>
                        <a:pt x="758" y="3716"/>
                      </a:lnTo>
                      <a:lnTo>
                        <a:pt x="1618" y="3372"/>
                      </a:lnTo>
                      <a:lnTo>
                        <a:pt x="2065" y="3234"/>
                      </a:lnTo>
                      <a:lnTo>
                        <a:pt x="2512" y="3097"/>
                      </a:lnTo>
                      <a:lnTo>
                        <a:pt x="2959" y="2925"/>
                      </a:lnTo>
                      <a:lnTo>
                        <a:pt x="3372" y="2753"/>
                      </a:lnTo>
                      <a:lnTo>
                        <a:pt x="3750" y="2512"/>
                      </a:lnTo>
                      <a:lnTo>
                        <a:pt x="4060" y="2202"/>
                      </a:lnTo>
                      <a:lnTo>
                        <a:pt x="4335" y="1893"/>
                      </a:lnTo>
                      <a:lnTo>
                        <a:pt x="4610" y="1549"/>
                      </a:lnTo>
                      <a:lnTo>
                        <a:pt x="4817" y="1136"/>
                      </a:lnTo>
                      <a:lnTo>
                        <a:pt x="5023" y="723"/>
                      </a:lnTo>
                      <a:lnTo>
                        <a:pt x="5092" y="551"/>
                      </a:lnTo>
                      <a:lnTo>
                        <a:pt x="5126" y="379"/>
                      </a:lnTo>
                      <a:lnTo>
                        <a:pt x="5195" y="35"/>
                      </a:lnTo>
                      <a:lnTo>
                        <a:pt x="50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0" name="Google Shape;120;p2"/>
                <p:cNvSpPr/>
                <p:nvPr/>
              </p:nvSpPr>
              <p:spPr>
                <a:xfrm>
                  <a:off x="8804520" y="4078427"/>
                  <a:ext cx="148372" cy="3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70" h="1067" extrusionOk="0">
                      <a:moveTo>
                        <a:pt x="1" y="1"/>
                      </a:moveTo>
                      <a:lnTo>
                        <a:pt x="173" y="207"/>
                      </a:lnTo>
                      <a:lnTo>
                        <a:pt x="413" y="413"/>
                      </a:lnTo>
                      <a:lnTo>
                        <a:pt x="654" y="585"/>
                      </a:lnTo>
                      <a:lnTo>
                        <a:pt x="929" y="723"/>
                      </a:lnTo>
                      <a:lnTo>
                        <a:pt x="1239" y="861"/>
                      </a:lnTo>
                      <a:lnTo>
                        <a:pt x="1549" y="964"/>
                      </a:lnTo>
                      <a:lnTo>
                        <a:pt x="1858" y="1033"/>
                      </a:lnTo>
                      <a:lnTo>
                        <a:pt x="2202" y="1067"/>
                      </a:lnTo>
                      <a:lnTo>
                        <a:pt x="2821" y="1067"/>
                      </a:lnTo>
                      <a:lnTo>
                        <a:pt x="3131" y="1033"/>
                      </a:lnTo>
                      <a:lnTo>
                        <a:pt x="3440" y="964"/>
                      </a:lnTo>
                      <a:lnTo>
                        <a:pt x="3716" y="895"/>
                      </a:lnTo>
                      <a:lnTo>
                        <a:pt x="3956" y="757"/>
                      </a:lnTo>
                      <a:lnTo>
                        <a:pt x="4197" y="620"/>
                      </a:lnTo>
                      <a:lnTo>
                        <a:pt x="4369" y="448"/>
                      </a:lnTo>
                      <a:lnTo>
                        <a:pt x="4369" y="448"/>
                      </a:lnTo>
                      <a:lnTo>
                        <a:pt x="3647" y="585"/>
                      </a:lnTo>
                      <a:lnTo>
                        <a:pt x="3303" y="654"/>
                      </a:lnTo>
                      <a:lnTo>
                        <a:pt x="2924" y="689"/>
                      </a:lnTo>
                      <a:lnTo>
                        <a:pt x="2546" y="723"/>
                      </a:lnTo>
                      <a:lnTo>
                        <a:pt x="2168" y="689"/>
                      </a:lnTo>
                      <a:lnTo>
                        <a:pt x="1789" y="654"/>
                      </a:lnTo>
                      <a:lnTo>
                        <a:pt x="1411" y="585"/>
                      </a:lnTo>
                      <a:lnTo>
                        <a:pt x="1067" y="482"/>
                      </a:lnTo>
                      <a:lnTo>
                        <a:pt x="723" y="34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1" name="Google Shape;121;p2"/>
                <p:cNvSpPr/>
                <p:nvPr/>
              </p:nvSpPr>
              <p:spPr>
                <a:xfrm>
                  <a:off x="8584949" y="3949950"/>
                  <a:ext cx="125013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2" h="3647" extrusionOk="0">
                      <a:moveTo>
                        <a:pt x="1" y="1"/>
                      </a:moveTo>
                      <a:lnTo>
                        <a:pt x="276" y="379"/>
                      </a:lnTo>
                      <a:lnTo>
                        <a:pt x="413" y="517"/>
                      </a:lnTo>
                      <a:lnTo>
                        <a:pt x="585" y="654"/>
                      </a:lnTo>
                      <a:lnTo>
                        <a:pt x="1067" y="1033"/>
                      </a:lnTo>
                      <a:lnTo>
                        <a:pt x="1480" y="1445"/>
                      </a:lnTo>
                      <a:lnTo>
                        <a:pt x="1858" y="1893"/>
                      </a:lnTo>
                      <a:lnTo>
                        <a:pt x="2202" y="2374"/>
                      </a:lnTo>
                      <a:lnTo>
                        <a:pt x="2512" y="2787"/>
                      </a:lnTo>
                      <a:lnTo>
                        <a:pt x="2890" y="3131"/>
                      </a:lnTo>
                      <a:lnTo>
                        <a:pt x="3062" y="3303"/>
                      </a:lnTo>
                      <a:lnTo>
                        <a:pt x="3269" y="3441"/>
                      </a:lnTo>
                      <a:lnTo>
                        <a:pt x="3475" y="3578"/>
                      </a:lnTo>
                      <a:lnTo>
                        <a:pt x="3681" y="3647"/>
                      </a:lnTo>
                      <a:lnTo>
                        <a:pt x="3097" y="2993"/>
                      </a:lnTo>
                      <a:lnTo>
                        <a:pt x="2512" y="2271"/>
                      </a:lnTo>
                      <a:lnTo>
                        <a:pt x="2237" y="1927"/>
                      </a:lnTo>
                      <a:lnTo>
                        <a:pt x="1961" y="1617"/>
                      </a:lnTo>
                      <a:lnTo>
                        <a:pt x="1342" y="1033"/>
                      </a:lnTo>
                      <a:lnTo>
                        <a:pt x="689" y="48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2" name="Google Shape;122;p2"/>
                <p:cNvSpPr/>
                <p:nvPr/>
              </p:nvSpPr>
              <p:spPr>
                <a:xfrm>
                  <a:off x="8642193" y="3285398"/>
                  <a:ext cx="68924" cy="190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30" h="5608" extrusionOk="0">
                      <a:moveTo>
                        <a:pt x="2030" y="1"/>
                      </a:moveTo>
                      <a:lnTo>
                        <a:pt x="0" y="5608"/>
                      </a:lnTo>
                      <a:lnTo>
                        <a:pt x="344" y="4989"/>
                      </a:lnTo>
                      <a:lnTo>
                        <a:pt x="654" y="4370"/>
                      </a:lnTo>
                      <a:lnTo>
                        <a:pt x="895" y="3750"/>
                      </a:lnTo>
                      <a:lnTo>
                        <a:pt x="1135" y="3131"/>
                      </a:lnTo>
                      <a:lnTo>
                        <a:pt x="1376" y="2478"/>
                      </a:lnTo>
                      <a:lnTo>
                        <a:pt x="1583" y="1755"/>
                      </a:lnTo>
                      <a:lnTo>
                        <a:pt x="203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3" name="Google Shape;123;p2"/>
                <p:cNvSpPr/>
                <p:nvPr/>
              </p:nvSpPr>
              <p:spPr>
                <a:xfrm>
                  <a:off x="9078992" y="3633445"/>
                  <a:ext cx="35073" cy="13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923" extrusionOk="0">
                      <a:moveTo>
                        <a:pt x="172" y="1"/>
                      </a:moveTo>
                      <a:lnTo>
                        <a:pt x="0" y="35"/>
                      </a:lnTo>
                      <a:lnTo>
                        <a:pt x="69" y="689"/>
                      </a:lnTo>
                      <a:lnTo>
                        <a:pt x="138" y="998"/>
                      </a:lnTo>
                      <a:lnTo>
                        <a:pt x="207" y="1342"/>
                      </a:lnTo>
                      <a:lnTo>
                        <a:pt x="585" y="2615"/>
                      </a:lnTo>
                      <a:lnTo>
                        <a:pt x="998" y="3922"/>
                      </a:lnTo>
                      <a:lnTo>
                        <a:pt x="1032" y="3578"/>
                      </a:lnTo>
                      <a:lnTo>
                        <a:pt x="998" y="3234"/>
                      </a:lnTo>
                      <a:lnTo>
                        <a:pt x="963" y="2890"/>
                      </a:lnTo>
                      <a:lnTo>
                        <a:pt x="895" y="2581"/>
                      </a:lnTo>
                      <a:lnTo>
                        <a:pt x="275" y="34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4" name="Google Shape;124;p2"/>
                <p:cNvSpPr/>
                <p:nvPr/>
              </p:nvSpPr>
              <p:spPr>
                <a:xfrm>
                  <a:off x="8869913" y="3480455"/>
                  <a:ext cx="37416" cy="584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2" h="1721" extrusionOk="0">
                      <a:moveTo>
                        <a:pt x="139" y="0"/>
                      </a:moveTo>
                      <a:lnTo>
                        <a:pt x="1" y="35"/>
                      </a:lnTo>
                      <a:lnTo>
                        <a:pt x="930" y="1720"/>
                      </a:lnTo>
                      <a:lnTo>
                        <a:pt x="1033" y="1548"/>
                      </a:lnTo>
                      <a:lnTo>
                        <a:pt x="1067" y="1376"/>
                      </a:lnTo>
                      <a:lnTo>
                        <a:pt x="1102" y="1204"/>
                      </a:lnTo>
                      <a:lnTo>
                        <a:pt x="1102" y="1032"/>
                      </a:lnTo>
                      <a:lnTo>
                        <a:pt x="1067" y="895"/>
                      </a:lnTo>
                      <a:lnTo>
                        <a:pt x="998" y="723"/>
                      </a:lnTo>
                      <a:lnTo>
                        <a:pt x="826" y="413"/>
                      </a:lnTo>
                      <a:lnTo>
                        <a:pt x="654" y="207"/>
                      </a:lnTo>
                      <a:lnTo>
                        <a:pt x="482" y="69"/>
                      </a:lnTo>
                      <a:lnTo>
                        <a:pt x="379" y="35"/>
                      </a:lnTo>
                      <a:lnTo>
                        <a:pt x="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" name="Google Shape;125;p2"/>
                <p:cNvSpPr/>
                <p:nvPr/>
              </p:nvSpPr>
              <p:spPr>
                <a:xfrm>
                  <a:off x="8890963" y="3830845"/>
                  <a:ext cx="71266" cy="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" h="1789" extrusionOk="0">
                      <a:moveTo>
                        <a:pt x="2064" y="0"/>
                      </a:moveTo>
                      <a:lnTo>
                        <a:pt x="1926" y="378"/>
                      </a:lnTo>
                      <a:lnTo>
                        <a:pt x="1720" y="688"/>
                      </a:lnTo>
                      <a:lnTo>
                        <a:pt x="1479" y="929"/>
                      </a:lnTo>
                      <a:lnTo>
                        <a:pt x="1238" y="1135"/>
                      </a:lnTo>
                      <a:lnTo>
                        <a:pt x="929" y="1307"/>
                      </a:lnTo>
                      <a:lnTo>
                        <a:pt x="619" y="1479"/>
                      </a:lnTo>
                      <a:lnTo>
                        <a:pt x="0" y="1789"/>
                      </a:lnTo>
                      <a:lnTo>
                        <a:pt x="206" y="1789"/>
                      </a:lnTo>
                      <a:lnTo>
                        <a:pt x="447" y="1754"/>
                      </a:lnTo>
                      <a:lnTo>
                        <a:pt x="894" y="1651"/>
                      </a:lnTo>
                      <a:lnTo>
                        <a:pt x="1273" y="1479"/>
                      </a:lnTo>
                      <a:lnTo>
                        <a:pt x="1617" y="1238"/>
                      </a:lnTo>
                      <a:lnTo>
                        <a:pt x="1754" y="1101"/>
                      </a:lnTo>
                      <a:lnTo>
                        <a:pt x="1858" y="963"/>
                      </a:lnTo>
                      <a:lnTo>
                        <a:pt x="1961" y="826"/>
                      </a:lnTo>
                      <a:lnTo>
                        <a:pt x="2030" y="654"/>
                      </a:lnTo>
                      <a:lnTo>
                        <a:pt x="2098" y="516"/>
                      </a:lnTo>
                      <a:lnTo>
                        <a:pt x="2098" y="344"/>
                      </a:lnTo>
                      <a:lnTo>
                        <a:pt x="2098" y="172"/>
                      </a:lnTo>
                      <a:lnTo>
                        <a:pt x="20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" name="Google Shape;126;p2"/>
                <p:cNvSpPr/>
                <p:nvPr/>
              </p:nvSpPr>
              <p:spPr>
                <a:xfrm>
                  <a:off x="9059130" y="3348482"/>
                  <a:ext cx="57278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3647" extrusionOk="0">
                      <a:moveTo>
                        <a:pt x="1" y="0"/>
                      </a:moveTo>
                      <a:lnTo>
                        <a:pt x="69" y="516"/>
                      </a:lnTo>
                      <a:lnTo>
                        <a:pt x="172" y="998"/>
                      </a:lnTo>
                      <a:lnTo>
                        <a:pt x="344" y="1480"/>
                      </a:lnTo>
                      <a:lnTo>
                        <a:pt x="551" y="1927"/>
                      </a:lnTo>
                      <a:lnTo>
                        <a:pt x="792" y="2374"/>
                      </a:lnTo>
                      <a:lnTo>
                        <a:pt x="1067" y="2787"/>
                      </a:lnTo>
                      <a:lnTo>
                        <a:pt x="1342" y="3234"/>
                      </a:lnTo>
                      <a:lnTo>
                        <a:pt x="1686" y="3647"/>
                      </a:lnTo>
                      <a:lnTo>
                        <a:pt x="1617" y="3372"/>
                      </a:lnTo>
                      <a:lnTo>
                        <a:pt x="1514" y="3131"/>
                      </a:lnTo>
                      <a:lnTo>
                        <a:pt x="1376" y="2890"/>
                      </a:lnTo>
                      <a:lnTo>
                        <a:pt x="1239" y="2684"/>
                      </a:lnTo>
                      <a:lnTo>
                        <a:pt x="929" y="2305"/>
                      </a:lnTo>
                      <a:lnTo>
                        <a:pt x="792" y="2099"/>
                      </a:lnTo>
                      <a:lnTo>
                        <a:pt x="688" y="1858"/>
                      </a:lnTo>
                      <a:lnTo>
                        <a:pt x="344" y="9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7" name="Google Shape;127;p2"/>
                <p:cNvSpPr/>
                <p:nvPr/>
              </p:nvSpPr>
              <p:spPr>
                <a:xfrm>
                  <a:off x="8827879" y="3893895"/>
                  <a:ext cx="99311" cy="2339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25" h="689" extrusionOk="0">
                      <a:moveTo>
                        <a:pt x="1" y="1"/>
                      </a:moveTo>
                      <a:lnTo>
                        <a:pt x="138" y="138"/>
                      </a:lnTo>
                      <a:lnTo>
                        <a:pt x="276" y="276"/>
                      </a:lnTo>
                      <a:lnTo>
                        <a:pt x="620" y="482"/>
                      </a:lnTo>
                      <a:lnTo>
                        <a:pt x="1033" y="620"/>
                      </a:lnTo>
                      <a:lnTo>
                        <a:pt x="1411" y="689"/>
                      </a:lnTo>
                      <a:lnTo>
                        <a:pt x="1858" y="689"/>
                      </a:lnTo>
                      <a:lnTo>
                        <a:pt x="2064" y="654"/>
                      </a:lnTo>
                      <a:lnTo>
                        <a:pt x="2236" y="620"/>
                      </a:lnTo>
                      <a:lnTo>
                        <a:pt x="2443" y="551"/>
                      </a:lnTo>
                      <a:lnTo>
                        <a:pt x="2615" y="448"/>
                      </a:lnTo>
                      <a:lnTo>
                        <a:pt x="2787" y="345"/>
                      </a:lnTo>
                      <a:lnTo>
                        <a:pt x="2924" y="207"/>
                      </a:lnTo>
                      <a:lnTo>
                        <a:pt x="2580" y="345"/>
                      </a:lnTo>
                      <a:lnTo>
                        <a:pt x="2202" y="413"/>
                      </a:lnTo>
                      <a:lnTo>
                        <a:pt x="1858" y="448"/>
                      </a:lnTo>
                      <a:lnTo>
                        <a:pt x="1480" y="448"/>
                      </a:lnTo>
                      <a:lnTo>
                        <a:pt x="1136" y="379"/>
                      </a:lnTo>
                      <a:lnTo>
                        <a:pt x="757" y="310"/>
                      </a:lnTo>
                      <a:lnTo>
                        <a:pt x="379" y="173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8" name="Google Shape;128;p2"/>
                <p:cNvSpPr/>
                <p:nvPr/>
              </p:nvSpPr>
              <p:spPr>
                <a:xfrm>
                  <a:off x="8983212" y="3583230"/>
                  <a:ext cx="28079" cy="85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2512" extrusionOk="0">
                      <a:moveTo>
                        <a:pt x="1" y="1"/>
                      </a:moveTo>
                      <a:lnTo>
                        <a:pt x="826" y="2512"/>
                      </a:lnTo>
                      <a:lnTo>
                        <a:pt x="826" y="1858"/>
                      </a:lnTo>
                      <a:lnTo>
                        <a:pt x="792" y="1514"/>
                      </a:lnTo>
                      <a:lnTo>
                        <a:pt x="723" y="1205"/>
                      </a:lnTo>
                      <a:lnTo>
                        <a:pt x="620" y="895"/>
                      </a:lnTo>
                      <a:lnTo>
                        <a:pt x="448" y="585"/>
                      </a:lnTo>
                      <a:lnTo>
                        <a:pt x="241" y="2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9" name="Google Shape;129;p2"/>
                <p:cNvSpPr/>
                <p:nvPr/>
              </p:nvSpPr>
              <p:spPr>
                <a:xfrm>
                  <a:off x="8930654" y="3662644"/>
                  <a:ext cx="15211" cy="8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2443" extrusionOk="0">
                      <a:moveTo>
                        <a:pt x="1" y="1"/>
                      </a:moveTo>
                      <a:lnTo>
                        <a:pt x="69" y="310"/>
                      </a:lnTo>
                      <a:lnTo>
                        <a:pt x="138" y="620"/>
                      </a:lnTo>
                      <a:lnTo>
                        <a:pt x="173" y="929"/>
                      </a:lnTo>
                      <a:lnTo>
                        <a:pt x="173" y="1205"/>
                      </a:lnTo>
                      <a:lnTo>
                        <a:pt x="173" y="1514"/>
                      </a:lnTo>
                      <a:lnTo>
                        <a:pt x="138" y="1824"/>
                      </a:lnTo>
                      <a:lnTo>
                        <a:pt x="69" y="2133"/>
                      </a:lnTo>
                      <a:lnTo>
                        <a:pt x="1" y="2443"/>
                      </a:lnTo>
                      <a:lnTo>
                        <a:pt x="207" y="2099"/>
                      </a:lnTo>
                      <a:lnTo>
                        <a:pt x="345" y="1789"/>
                      </a:lnTo>
                      <a:lnTo>
                        <a:pt x="413" y="1445"/>
                      </a:lnTo>
                      <a:lnTo>
                        <a:pt x="448" y="1136"/>
                      </a:lnTo>
                      <a:lnTo>
                        <a:pt x="413" y="826"/>
                      </a:lnTo>
                      <a:lnTo>
                        <a:pt x="345" y="517"/>
                      </a:lnTo>
                      <a:lnTo>
                        <a:pt x="207" y="2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0" name="Google Shape;130;p2"/>
                <p:cNvSpPr/>
                <p:nvPr/>
              </p:nvSpPr>
              <p:spPr>
                <a:xfrm>
                  <a:off x="9115185" y="4001355"/>
                  <a:ext cx="57278" cy="6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1893" extrusionOk="0">
                      <a:moveTo>
                        <a:pt x="1686" y="0"/>
                      </a:moveTo>
                      <a:lnTo>
                        <a:pt x="1" y="1892"/>
                      </a:lnTo>
                      <a:lnTo>
                        <a:pt x="517" y="1514"/>
                      </a:lnTo>
                      <a:lnTo>
                        <a:pt x="757" y="1307"/>
                      </a:lnTo>
                      <a:lnTo>
                        <a:pt x="998" y="1101"/>
                      </a:lnTo>
                      <a:lnTo>
                        <a:pt x="1205" y="860"/>
                      </a:lnTo>
                      <a:lnTo>
                        <a:pt x="1377" y="585"/>
                      </a:lnTo>
                      <a:lnTo>
                        <a:pt x="1549" y="310"/>
                      </a:lnTo>
                      <a:lnTo>
                        <a:pt x="16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1" name="Google Shape;131;p2"/>
                <p:cNvSpPr/>
                <p:nvPr/>
              </p:nvSpPr>
              <p:spPr>
                <a:xfrm>
                  <a:off x="8749619" y="3531859"/>
                  <a:ext cx="29233" cy="479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1" h="1411" extrusionOk="0">
                      <a:moveTo>
                        <a:pt x="861" y="0"/>
                      </a:moveTo>
                      <a:lnTo>
                        <a:pt x="723" y="138"/>
                      </a:lnTo>
                      <a:lnTo>
                        <a:pt x="586" y="310"/>
                      </a:lnTo>
                      <a:lnTo>
                        <a:pt x="379" y="688"/>
                      </a:lnTo>
                      <a:lnTo>
                        <a:pt x="207" y="1066"/>
                      </a:lnTo>
                      <a:lnTo>
                        <a:pt x="1" y="1410"/>
                      </a:lnTo>
                      <a:lnTo>
                        <a:pt x="207" y="1307"/>
                      </a:lnTo>
                      <a:lnTo>
                        <a:pt x="379" y="1170"/>
                      </a:lnTo>
                      <a:lnTo>
                        <a:pt x="517" y="998"/>
                      </a:lnTo>
                      <a:lnTo>
                        <a:pt x="620" y="826"/>
                      </a:lnTo>
                      <a:lnTo>
                        <a:pt x="689" y="654"/>
                      </a:lnTo>
                      <a:lnTo>
                        <a:pt x="758" y="413"/>
                      </a:lnTo>
                      <a:lnTo>
                        <a:pt x="86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2" name="Google Shape;132;p2"/>
                <p:cNvSpPr/>
                <p:nvPr/>
              </p:nvSpPr>
              <p:spPr>
                <a:xfrm>
                  <a:off x="9192258" y="3702369"/>
                  <a:ext cx="12902" cy="7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2271" extrusionOk="0">
                      <a:moveTo>
                        <a:pt x="1" y="0"/>
                      </a:moveTo>
                      <a:lnTo>
                        <a:pt x="276" y="2271"/>
                      </a:lnTo>
                      <a:lnTo>
                        <a:pt x="345" y="1995"/>
                      </a:lnTo>
                      <a:lnTo>
                        <a:pt x="379" y="1686"/>
                      </a:lnTo>
                      <a:lnTo>
                        <a:pt x="379" y="1411"/>
                      </a:lnTo>
                      <a:lnTo>
                        <a:pt x="345" y="1101"/>
                      </a:lnTo>
                      <a:lnTo>
                        <a:pt x="276" y="826"/>
                      </a:lnTo>
                      <a:lnTo>
                        <a:pt x="207" y="551"/>
                      </a:lnTo>
                      <a:lnTo>
                        <a:pt x="104" y="2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3" name="Google Shape;133;p2"/>
                <p:cNvSpPr/>
                <p:nvPr/>
              </p:nvSpPr>
              <p:spPr>
                <a:xfrm>
                  <a:off x="8910791" y="3142934"/>
                  <a:ext cx="16399" cy="3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1067" extrusionOk="0">
                      <a:moveTo>
                        <a:pt x="173" y="0"/>
                      </a:moveTo>
                      <a:lnTo>
                        <a:pt x="70" y="241"/>
                      </a:lnTo>
                      <a:lnTo>
                        <a:pt x="1" y="516"/>
                      </a:lnTo>
                      <a:lnTo>
                        <a:pt x="1" y="654"/>
                      </a:lnTo>
                      <a:lnTo>
                        <a:pt x="1" y="791"/>
                      </a:lnTo>
                      <a:lnTo>
                        <a:pt x="35" y="929"/>
                      </a:lnTo>
                      <a:lnTo>
                        <a:pt x="138" y="1067"/>
                      </a:lnTo>
                      <a:lnTo>
                        <a:pt x="276" y="860"/>
                      </a:lnTo>
                      <a:lnTo>
                        <a:pt x="414" y="723"/>
                      </a:lnTo>
                      <a:lnTo>
                        <a:pt x="482" y="551"/>
                      </a:lnTo>
                      <a:lnTo>
                        <a:pt x="482" y="413"/>
                      </a:lnTo>
                      <a:lnTo>
                        <a:pt x="482" y="310"/>
                      </a:lnTo>
                      <a:lnTo>
                        <a:pt x="414" y="172"/>
                      </a:lnTo>
                      <a:lnTo>
                        <a:pt x="310" y="10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4" name="Google Shape;134;p2"/>
                <p:cNvSpPr/>
                <p:nvPr/>
              </p:nvSpPr>
              <p:spPr>
                <a:xfrm>
                  <a:off x="8716923" y="3759579"/>
                  <a:ext cx="21051" cy="666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1962" extrusionOk="0">
                      <a:moveTo>
                        <a:pt x="104" y="1"/>
                      </a:moveTo>
                      <a:lnTo>
                        <a:pt x="35" y="310"/>
                      </a:lnTo>
                      <a:lnTo>
                        <a:pt x="1" y="586"/>
                      </a:lnTo>
                      <a:lnTo>
                        <a:pt x="35" y="861"/>
                      </a:lnTo>
                      <a:lnTo>
                        <a:pt x="69" y="1102"/>
                      </a:lnTo>
                      <a:lnTo>
                        <a:pt x="173" y="1342"/>
                      </a:lnTo>
                      <a:lnTo>
                        <a:pt x="310" y="1549"/>
                      </a:lnTo>
                      <a:lnTo>
                        <a:pt x="448" y="1755"/>
                      </a:lnTo>
                      <a:lnTo>
                        <a:pt x="620" y="1961"/>
                      </a:lnTo>
                      <a:lnTo>
                        <a:pt x="448" y="1514"/>
                      </a:lnTo>
                      <a:lnTo>
                        <a:pt x="276" y="1067"/>
                      </a:lnTo>
                      <a:lnTo>
                        <a:pt x="173" y="586"/>
                      </a:lnTo>
                      <a:lnTo>
                        <a:pt x="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5" name="Google Shape;135;p2"/>
                <p:cNvSpPr/>
                <p:nvPr/>
              </p:nvSpPr>
              <p:spPr>
                <a:xfrm>
                  <a:off x="8920162" y="3785281"/>
                  <a:ext cx="29199" cy="54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1618" extrusionOk="0">
                      <a:moveTo>
                        <a:pt x="860" y="1"/>
                      </a:moveTo>
                      <a:lnTo>
                        <a:pt x="0" y="1617"/>
                      </a:lnTo>
                      <a:lnTo>
                        <a:pt x="0" y="1617"/>
                      </a:lnTo>
                      <a:lnTo>
                        <a:pt x="241" y="1480"/>
                      </a:lnTo>
                      <a:lnTo>
                        <a:pt x="413" y="1308"/>
                      </a:lnTo>
                      <a:lnTo>
                        <a:pt x="550" y="1136"/>
                      </a:lnTo>
                      <a:lnTo>
                        <a:pt x="688" y="929"/>
                      </a:lnTo>
                      <a:lnTo>
                        <a:pt x="757" y="723"/>
                      </a:lnTo>
                      <a:lnTo>
                        <a:pt x="826" y="517"/>
                      </a:lnTo>
                      <a:lnTo>
                        <a:pt x="860" y="241"/>
                      </a:lnTo>
                      <a:lnTo>
                        <a:pt x="8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6" name="Google Shape;136;p2"/>
                <p:cNvSpPr/>
                <p:nvPr/>
              </p:nvSpPr>
              <p:spPr>
                <a:xfrm>
                  <a:off x="8705243" y="3646313"/>
                  <a:ext cx="12902" cy="455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1342" extrusionOk="0">
                      <a:moveTo>
                        <a:pt x="379" y="0"/>
                      </a:moveTo>
                      <a:lnTo>
                        <a:pt x="138" y="344"/>
                      </a:lnTo>
                      <a:lnTo>
                        <a:pt x="69" y="516"/>
                      </a:lnTo>
                      <a:lnTo>
                        <a:pt x="35" y="654"/>
                      </a:lnTo>
                      <a:lnTo>
                        <a:pt x="1" y="826"/>
                      </a:lnTo>
                      <a:lnTo>
                        <a:pt x="35" y="963"/>
                      </a:lnTo>
                      <a:lnTo>
                        <a:pt x="104" y="1342"/>
                      </a:lnTo>
                      <a:lnTo>
                        <a:pt x="37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7" name="Google Shape;137;p2"/>
                <p:cNvSpPr/>
                <p:nvPr/>
              </p:nvSpPr>
              <p:spPr>
                <a:xfrm>
                  <a:off x="9184109" y="3930088"/>
                  <a:ext cx="16365" cy="4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1205" extrusionOk="0">
                      <a:moveTo>
                        <a:pt x="447" y="1"/>
                      </a:moveTo>
                      <a:lnTo>
                        <a:pt x="0" y="1205"/>
                      </a:lnTo>
                      <a:lnTo>
                        <a:pt x="207" y="930"/>
                      </a:lnTo>
                      <a:lnTo>
                        <a:pt x="379" y="655"/>
                      </a:lnTo>
                      <a:lnTo>
                        <a:pt x="447" y="517"/>
                      </a:lnTo>
                      <a:lnTo>
                        <a:pt x="482" y="345"/>
                      </a:lnTo>
                      <a:lnTo>
                        <a:pt x="482" y="173"/>
                      </a:lnTo>
                      <a:lnTo>
                        <a:pt x="4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8" name="Google Shape;138;p2"/>
                <p:cNvSpPr/>
                <p:nvPr/>
              </p:nvSpPr>
              <p:spPr>
                <a:xfrm>
                  <a:off x="8987897" y="3493289"/>
                  <a:ext cx="26890" cy="39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1171" extrusionOk="0">
                      <a:moveTo>
                        <a:pt x="0" y="1"/>
                      </a:moveTo>
                      <a:lnTo>
                        <a:pt x="35" y="207"/>
                      </a:lnTo>
                      <a:lnTo>
                        <a:pt x="69" y="379"/>
                      </a:lnTo>
                      <a:lnTo>
                        <a:pt x="138" y="551"/>
                      </a:lnTo>
                      <a:lnTo>
                        <a:pt x="207" y="689"/>
                      </a:lnTo>
                      <a:lnTo>
                        <a:pt x="344" y="826"/>
                      </a:lnTo>
                      <a:lnTo>
                        <a:pt x="482" y="930"/>
                      </a:lnTo>
                      <a:lnTo>
                        <a:pt x="791" y="117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39" name="Google Shape;139;p2"/>
                <p:cNvSpPr/>
                <p:nvPr/>
              </p:nvSpPr>
              <p:spPr>
                <a:xfrm>
                  <a:off x="9101163" y="3394012"/>
                  <a:ext cx="25736" cy="4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1377" extrusionOk="0">
                      <a:moveTo>
                        <a:pt x="104" y="1"/>
                      </a:moveTo>
                      <a:lnTo>
                        <a:pt x="1" y="70"/>
                      </a:lnTo>
                      <a:lnTo>
                        <a:pt x="654" y="1377"/>
                      </a:lnTo>
                      <a:lnTo>
                        <a:pt x="758" y="1343"/>
                      </a:lnTo>
                      <a:lnTo>
                        <a:pt x="620" y="999"/>
                      </a:lnTo>
                      <a:lnTo>
                        <a:pt x="448" y="655"/>
                      </a:lnTo>
                      <a:lnTo>
                        <a:pt x="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0" name="Google Shape;140;p2"/>
                <p:cNvSpPr/>
                <p:nvPr/>
              </p:nvSpPr>
              <p:spPr>
                <a:xfrm>
                  <a:off x="8734442" y="3853016"/>
                  <a:ext cx="44410" cy="31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8" h="930" extrusionOk="0">
                      <a:moveTo>
                        <a:pt x="35" y="1"/>
                      </a:moveTo>
                      <a:lnTo>
                        <a:pt x="1" y="69"/>
                      </a:lnTo>
                      <a:lnTo>
                        <a:pt x="1273" y="929"/>
                      </a:lnTo>
                      <a:lnTo>
                        <a:pt x="1308" y="826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1" name="Google Shape;141;p2"/>
                <p:cNvSpPr/>
                <p:nvPr/>
              </p:nvSpPr>
              <p:spPr>
                <a:xfrm>
                  <a:off x="9053290" y="3933619"/>
                  <a:ext cx="19896" cy="2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792" extrusionOk="0">
                      <a:moveTo>
                        <a:pt x="585" y="0"/>
                      </a:moveTo>
                      <a:lnTo>
                        <a:pt x="1" y="723"/>
                      </a:lnTo>
                      <a:lnTo>
                        <a:pt x="104" y="791"/>
                      </a:lnTo>
                      <a:lnTo>
                        <a:pt x="276" y="654"/>
                      </a:lnTo>
                      <a:lnTo>
                        <a:pt x="413" y="516"/>
                      </a:lnTo>
                      <a:lnTo>
                        <a:pt x="482" y="413"/>
                      </a:lnTo>
                      <a:lnTo>
                        <a:pt x="551" y="310"/>
                      </a:lnTo>
                      <a:lnTo>
                        <a:pt x="551" y="17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2" name="Google Shape;142;p2"/>
                <p:cNvSpPr/>
                <p:nvPr/>
              </p:nvSpPr>
              <p:spPr>
                <a:xfrm>
                  <a:off x="8948173" y="3895049"/>
                  <a:ext cx="33919" cy="2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758" extrusionOk="0">
                      <a:moveTo>
                        <a:pt x="895" y="1"/>
                      </a:moveTo>
                      <a:lnTo>
                        <a:pt x="1" y="689"/>
                      </a:lnTo>
                      <a:lnTo>
                        <a:pt x="69" y="758"/>
                      </a:lnTo>
                      <a:lnTo>
                        <a:pt x="998" y="139"/>
                      </a:lnTo>
                      <a:lnTo>
                        <a:pt x="8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3" name="Google Shape;143;p2"/>
                <p:cNvSpPr/>
                <p:nvPr/>
              </p:nvSpPr>
              <p:spPr>
                <a:xfrm>
                  <a:off x="8788189" y="3867038"/>
                  <a:ext cx="22205" cy="19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586" extrusionOk="0">
                      <a:moveTo>
                        <a:pt x="69" y="0"/>
                      </a:moveTo>
                      <a:lnTo>
                        <a:pt x="0" y="69"/>
                      </a:lnTo>
                      <a:lnTo>
                        <a:pt x="550" y="585"/>
                      </a:lnTo>
                      <a:lnTo>
                        <a:pt x="654" y="448"/>
                      </a:lnTo>
                      <a:lnTo>
                        <a:pt x="6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4" name="Google Shape;144;p2"/>
                <p:cNvSpPr/>
                <p:nvPr/>
              </p:nvSpPr>
              <p:spPr>
                <a:xfrm>
                  <a:off x="9013566" y="3227000"/>
                  <a:ext cx="17553" cy="39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171" extrusionOk="0">
                      <a:moveTo>
                        <a:pt x="1" y="1"/>
                      </a:moveTo>
                      <a:lnTo>
                        <a:pt x="414" y="1171"/>
                      </a:lnTo>
                      <a:lnTo>
                        <a:pt x="517" y="1136"/>
                      </a:lnTo>
                      <a:lnTo>
                        <a:pt x="448" y="827"/>
                      </a:lnTo>
                      <a:lnTo>
                        <a:pt x="379" y="551"/>
                      </a:lnTo>
                      <a:lnTo>
                        <a:pt x="242" y="242"/>
                      </a:lnTo>
                      <a:lnTo>
                        <a:pt x="139" y="13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5" name="Google Shape;145;p2"/>
                <p:cNvSpPr/>
                <p:nvPr/>
              </p:nvSpPr>
              <p:spPr>
                <a:xfrm>
                  <a:off x="9105848" y="3504969"/>
                  <a:ext cx="19896" cy="31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930" extrusionOk="0">
                      <a:moveTo>
                        <a:pt x="138" y="1"/>
                      </a:moveTo>
                      <a:lnTo>
                        <a:pt x="0" y="35"/>
                      </a:lnTo>
                      <a:lnTo>
                        <a:pt x="413" y="930"/>
                      </a:lnTo>
                      <a:lnTo>
                        <a:pt x="585" y="826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6" name="Google Shape;146;p2"/>
                <p:cNvSpPr/>
                <p:nvPr/>
              </p:nvSpPr>
              <p:spPr>
                <a:xfrm>
                  <a:off x="8648033" y="3469930"/>
                  <a:ext cx="19862" cy="3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5" h="896" extrusionOk="0">
                      <a:moveTo>
                        <a:pt x="482" y="1"/>
                      </a:moveTo>
                      <a:lnTo>
                        <a:pt x="0" y="861"/>
                      </a:lnTo>
                      <a:lnTo>
                        <a:pt x="103" y="895"/>
                      </a:lnTo>
                      <a:lnTo>
                        <a:pt x="585" y="70"/>
                      </a:lnTo>
                      <a:lnTo>
                        <a:pt x="48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" name="Google Shape;147;p2"/>
                <p:cNvSpPr/>
                <p:nvPr/>
              </p:nvSpPr>
              <p:spPr>
                <a:xfrm>
                  <a:off x="8895615" y="3598406"/>
                  <a:ext cx="17553" cy="3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964" extrusionOk="0">
                      <a:moveTo>
                        <a:pt x="1" y="1"/>
                      </a:moveTo>
                      <a:lnTo>
                        <a:pt x="517" y="964"/>
                      </a:lnTo>
                      <a:lnTo>
                        <a:pt x="517" y="689"/>
                      </a:lnTo>
                      <a:lnTo>
                        <a:pt x="482" y="551"/>
                      </a:lnTo>
                      <a:lnTo>
                        <a:pt x="448" y="414"/>
                      </a:lnTo>
                      <a:lnTo>
                        <a:pt x="379" y="310"/>
                      </a:lnTo>
                      <a:lnTo>
                        <a:pt x="276" y="207"/>
                      </a:lnTo>
                      <a:lnTo>
                        <a:pt x="173" y="1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" name="Google Shape;148;p2"/>
                <p:cNvSpPr/>
                <p:nvPr/>
              </p:nvSpPr>
              <p:spPr>
                <a:xfrm>
                  <a:off x="9039268" y="3736219"/>
                  <a:ext cx="8217" cy="2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827" extrusionOk="0">
                      <a:moveTo>
                        <a:pt x="70" y="1"/>
                      </a:moveTo>
                      <a:lnTo>
                        <a:pt x="1" y="826"/>
                      </a:lnTo>
                      <a:lnTo>
                        <a:pt x="104" y="758"/>
                      </a:lnTo>
                      <a:lnTo>
                        <a:pt x="173" y="654"/>
                      </a:lnTo>
                      <a:lnTo>
                        <a:pt x="207" y="551"/>
                      </a:lnTo>
                      <a:lnTo>
                        <a:pt x="242" y="448"/>
                      </a:lnTo>
                      <a:lnTo>
                        <a:pt x="242" y="310"/>
                      </a:lnTo>
                      <a:lnTo>
                        <a:pt x="207" y="207"/>
                      </a:lnTo>
                      <a:lnTo>
                        <a:pt x="138" y="104"/>
                      </a:lnTo>
                      <a:lnTo>
                        <a:pt x="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9" name="Google Shape;149;p2"/>
                <p:cNvSpPr/>
                <p:nvPr/>
              </p:nvSpPr>
              <p:spPr>
                <a:xfrm>
                  <a:off x="8978527" y="3752585"/>
                  <a:ext cx="8217" cy="3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1067" extrusionOk="0">
                      <a:moveTo>
                        <a:pt x="207" y="0"/>
                      </a:moveTo>
                      <a:lnTo>
                        <a:pt x="201" y="41"/>
                      </a:lnTo>
                      <a:lnTo>
                        <a:pt x="242" y="0"/>
                      </a:lnTo>
                      <a:close/>
                      <a:moveTo>
                        <a:pt x="201" y="41"/>
                      </a:moveTo>
                      <a:lnTo>
                        <a:pt x="104" y="138"/>
                      </a:lnTo>
                      <a:lnTo>
                        <a:pt x="35" y="241"/>
                      </a:lnTo>
                      <a:lnTo>
                        <a:pt x="1" y="379"/>
                      </a:lnTo>
                      <a:lnTo>
                        <a:pt x="1" y="516"/>
                      </a:lnTo>
                      <a:lnTo>
                        <a:pt x="1" y="792"/>
                      </a:lnTo>
                      <a:lnTo>
                        <a:pt x="35" y="1067"/>
                      </a:lnTo>
                      <a:lnTo>
                        <a:pt x="201" y="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0" name="Google Shape;150;p2"/>
                <p:cNvSpPr/>
                <p:nvPr/>
              </p:nvSpPr>
              <p:spPr>
                <a:xfrm>
                  <a:off x="8894460" y="3103209"/>
                  <a:ext cx="5874" cy="2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27" extrusionOk="0">
                      <a:moveTo>
                        <a:pt x="172" y="1"/>
                      </a:moveTo>
                      <a:lnTo>
                        <a:pt x="0" y="35"/>
                      </a:lnTo>
                      <a:lnTo>
                        <a:pt x="138" y="826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1" name="Google Shape;151;p2"/>
                <p:cNvSpPr/>
                <p:nvPr/>
              </p:nvSpPr>
              <p:spPr>
                <a:xfrm>
                  <a:off x="8982058" y="3232840"/>
                  <a:ext cx="15211" cy="26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793" extrusionOk="0">
                      <a:moveTo>
                        <a:pt x="103" y="1"/>
                      </a:moveTo>
                      <a:lnTo>
                        <a:pt x="0" y="35"/>
                      </a:lnTo>
                      <a:lnTo>
                        <a:pt x="310" y="792"/>
                      </a:lnTo>
                      <a:lnTo>
                        <a:pt x="447" y="758"/>
                      </a:lnTo>
                      <a:lnTo>
                        <a:pt x="1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2" name="Google Shape;152;p2"/>
                <p:cNvSpPr/>
                <p:nvPr/>
              </p:nvSpPr>
              <p:spPr>
                <a:xfrm>
                  <a:off x="9033428" y="3677821"/>
                  <a:ext cx="8217" cy="3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896" extrusionOk="0">
                      <a:moveTo>
                        <a:pt x="1" y="1"/>
                      </a:moveTo>
                      <a:lnTo>
                        <a:pt x="70" y="895"/>
                      </a:lnTo>
                      <a:lnTo>
                        <a:pt x="242" y="861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3" name="Google Shape;153;p2"/>
                <p:cNvSpPr/>
                <p:nvPr/>
              </p:nvSpPr>
              <p:spPr>
                <a:xfrm>
                  <a:off x="8716923" y="4044576"/>
                  <a:ext cx="24582" cy="198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4" h="585" extrusionOk="0">
                      <a:moveTo>
                        <a:pt x="1" y="0"/>
                      </a:moveTo>
                      <a:lnTo>
                        <a:pt x="138" y="241"/>
                      </a:lnTo>
                      <a:lnTo>
                        <a:pt x="276" y="413"/>
                      </a:lnTo>
                      <a:lnTo>
                        <a:pt x="482" y="516"/>
                      </a:lnTo>
                      <a:lnTo>
                        <a:pt x="723" y="58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4" name="Google Shape;154;p2"/>
                <p:cNvSpPr/>
                <p:nvPr/>
              </p:nvSpPr>
              <p:spPr>
                <a:xfrm>
                  <a:off x="8809205" y="3497975"/>
                  <a:ext cx="18708" cy="15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1" h="448" extrusionOk="0">
                      <a:moveTo>
                        <a:pt x="447" y="0"/>
                      </a:moveTo>
                      <a:lnTo>
                        <a:pt x="0" y="344"/>
                      </a:lnTo>
                      <a:lnTo>
                        <a:pt x="69" y="448"/>
                      </a:lnTo>
                      <a:lnTo>
                        <a:pt x="551" y="104"/>
                      </a:lnTo>
                      <a:lnTo>
                        <a:pt x="447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5" name="Google Shape;155;p2"/>
                <p:cNvSpPr/>
                <p:nvPr/>
              </p:nvSpPr>
              <p:spPr>
                <a:xfrm>
                  <a:off x="8963350" y="3972155"/>
                  <a:ext cx="19896" cy="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04" extrusionOk="0">
                      <a:moveTo>
                        <a:pt x="586" y="0"/>
                      </a:moveTo>
                      <a:lnTo>
                        <a:pt x="1" y="35"/>
                      </a:lnTo>
                      <a:lnTo>
                        <a:pt x="35" y="103"/>
                      </a:lnTo>
                      <a:lnTo>
                        <a:pt x="586" y="35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6" name="Google Shape;156;p2"/>
                <p:cNvSpPr/>
                <p:nvPr/>
              </p:nvSpPr>
              <p:spPr>
                <a:xfrm>
                  <a:off x="9189949" y="3589069"/>
                  <a:ext cx="8183" cy="16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483" extrusionOk="0">
                      <a:moveTo>
                        <a:pt x="0" y="1"/>
                      </a:moveTo>
                      <a:lnTo>
                        <a:pt x="138" y="482"/>
                      </a:lnTo>
                      <a:lnTo>
                        <a:pt x="241" y="448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7" name="Google Shape;157;p2"/>
                <p:cNvSpPr/>
                <p:nvPr/>
              </p:nvSpPr>
              <p:spPr>
                <a:xfrm>
                  <a:off x="9013566" y="3772447"/>
                  <a:ext cx="8217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654" extrusionOk="0">
                      <a:moveTo>
                        <a:pt x="104" y="0"/>
                      </a:moveTo>
                      <a:lnTo>
                        <a:pt x="49" y="523"/>
                      </a:lnTo>
                      <a:lnTo>
                        <a:pt x="242" y="0"/>
                      </a:lnTo>
                      <a:close/>
                      <a:moveTo>
                        <a:pt x="49" y="523"/>
                      </a:moveTo>
                      <a:lnTo>
                        <a:pt x="1" y="654"/>
                      </a:lnTo>
                      <a:lnTo>
                        <a:pt x="35" y="654"/>
                      </a:lnTo>
                      <a:lnTo>
                        <a:pt x="49" y="5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8" name="Google Shape;158;p2"/>
                <p:cNvSpPr/>
                <p:nvPr/>
              </p:nvSpPr>
              <p:spPr>
                <a:xfrm>
                  <a:off x="8910791" y="3110237"/>
                  <a:ext cx="4719" cy="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345" extrusionOk="0">
                      <a:moveTo>
                        <a:pt x="1" y="0"/>
                      </a:moveTo>
                      <a:lnTo>
                        <a:pt x="70" y="344"/>
                      </a:lnTo>
                      <a:lnTo>
                        <a:pt x="138" y="344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" name="Google Shape;159;p2"/>
                <p:cNvSpPr/>
                <p:nvPr/>
              </p:nvSpPr>
              <p:spPr>
                <a:xfrm>
                  <a:off x="8760144" y="3182624"/>
                  <a:ext cx="8217" cy="105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311" extrusionOk="0">
                      <a:moveTo>
                        <a:pt x="241" y="1"/>
                      </a:moveTo>
                      <a:lnTo>
                        <a:pt x="0" y="276"/>
                      </a:lnTo>
                      <a:lnTo>
                        <a:pt x="35" y="310"/>
                      </a:lnTo>
                      <a:lnTo>
                        <a:pt x="241" y="35"/>
                      </a:lnTo>
                      <a:lnTo>
                        <a:pt x="24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" name="Google Shape;160;p2"/>
                <p:cNvSpPr/>
                <p:nvPr/>
              </p:nvSpPr>
              <p:spPr>
                <a:xfrm>
                  <a:off x="8947019" y="3454753"/>
                  <a:ext cx="14022" cy="16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483" extrusionOk="0">
                      <a:moveTo>
                        <a:pt x="69" y="1"/>
                      </a:moveTo>
                      <a:lnTo>
                        <a:pt x="0" y="35"/>
                      </a:lnTo>
                      <a:lnTo>
                        <a:pt x="275" y="482"/>
                      </a:lnTo>
                      <a:lnTo>
                        <a:pt x="413" y="448"/>
                      </a:lnTo>
                      <a:lnTo>
                        <a:pt x="6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" name="Google Shape;161;p2"/>
                <p:cNvSpPr/>
                <p:nvPr/>
              </p:nvSpPr>
              <p:spPr>
                <a:xfrm>
                  <a:off x="9028776" y="3661490"/>
                  <a:ext cx="5874" cy="1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82" extrusionOk="0">
                      <a:moveTo>
                        <a:pt x="138" y="0"/>
                      </a:moveTo>
                      <a:lnTo>
                        <a:pt x="0" y="35"/>
                      </a:lnTo>
                      <a:lnTo>
                        <a:pt x="138" y="482"/>
                      </a:lnTo>
                      <a:lnTo>
                        <a:pt x="172" y="482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" name="Google Shape;162;p2"/>
                <p:cNvSpPr/>
                <p:nvPr/>
              </p:nvSpPr>
              <p:spPr>
                <a:xfrm>
                  <a:off x="9006571" y="3794618"/>
                  <a:ext cx="8217" cy="16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483" extrusionOk="0">
                      <a:moveTo>
                        <a:pt x="207" y="1"/>
                      </a:moveTo>
                      <a:lnTo>
                        <a:pt x="196" y="79"/>
                      </a:lnTo>
                      <a:lnTo>
                        <a:pt x="241" y="1"/>
                      </a:lnTo>
                      <a:close/>
                      <a:moveTo>
                        <a:pt x="196" y="79"/>
                      </a:moveTo>
                      <a:lnTo>
                        <a:pt x="1" y="413"/>
                      </a:lnTo>
                      <a:lnTo>
                        <a:pt x="138" y="482"/>
                      </a:lnTo>
                      <a:lnTo>
                        <a:pt x="196" y="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" name="Google Shape;163;p2"/>
                <p:cNvSpPr/>
                <p:nvPr/>
              </p:nvSpPr>
              <p:spPr>
                <a:xfrm>
                  <a:off x="8787001" y="3160453"/>
                  <a:ext cx="4719" cy="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173" extrusionOk="0">
                      <a:moveTo>
                        <a:pt x="1" y="172"/>
                      </a:moveTo>
                      <a:lnTo>
                        <a:pt x="1" y="172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38" y="0"/>
                      </a:lnTo>
                      <a:lnTo>
                        <a:pt x="1" y="172"/>
                      </a:lnTo>
                      <a:lnTo>
                        <a:pt x="1" y="172"/>
                      </a:lnTo>
                      <a:lnTo>
                        <a:pt x="1" y="172"/>
                      </a:lnTo>
                      <a:lnTo>
                        <a:pt x="1" y="172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4" name="Google Shape;164;p2"/>
                <p:cNvSpPr/>
                <p:nvPr/>
              </p:nvSpPr>
              <p:spPr>
                <a:xfrm>
                  <a:off x="9043953" y="3924248"/>
                  <a:ext cx="4685" cy="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73" extrusionOk="0">
                      <a:moveTo>
                        <a:pt x="0" y="173"/>
                      </a:moveTo>
                      <a:lnTo>
                        <a:pt x="0" y="173"/>
                      </a:lnTo>
                      <a:lnTo>
                        <a:pt x="138" y="1"/>
                      </a:lnTo>
                      <a:lnTo>
                        <a:pt x="138" y="1"/>
                      </a:lnTo>
                      <a:lnTo>
                        <a:pt x="138" y="1"/>
                      </a:lnTo>
                      <a:lnTo>
                        <a:pt x="138" y="1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5" name="Google Shape;165;p2"/>
                <p:cNvSpPr/>
                <p:nvPr/>
              </p:nvSpPr>
              <p:spPr>
                <a:xfrm>
                  <a:off x="8926002" y="3550533"/>
                  <a:ext cx="63084" cy="2020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58" h="5952" extrusionOk="0">
                      <a:moveTo>
                        <a:pt x="0" y="0"/>
                      </a:moveTo>
                      <a:lnTo>
                        <a:pt x="34" y="172"/>
                      </a:lnTo>
                      <a:lnTo>
                        <a:pt x="69" y="344"/>
                      </a:lnTo>
                      <a:lnTo>
                        <a:pt x="619" y="1445"/>
                      </a:lnTo>
                      <a:lnTo>
                        <a:pt x="1135" y="2546"/>
                      </a:lnTo>
                      <a:lnTo>
                        <a:pt x="1410" y="3268"/>
                      </a:lnTo>
                      <a:lnTo>
                        <a:pt x="1514" y="3647"/>
                      </a:lnTo>
                      <a:lnTo>
                        <a:pt x="1582" y="4025"/>
                      </a:lnTo>
                      <a:lnTo>
                        <a:pt x="1651" y="4438"/>
                      </a:lnTo>
                      <a:lnTo>
                        <a:pt x="1651" y="4816"/>
                      </a:lnTo>
                      <a:lnTo>
                        <a:pt x="1651" y="5642"/>
                      </a:lnTo>
                      <a:lnTo>
                        <a:pt x="1720" y="5814"/>
                      </a:lnTo>
                      <a:lnTo>
                        <a:pt x="1758" y="5890"/>
                      </a:lnTo>
                      <a:lnTo>
                        <a:pt x="1823" y="4885"/>
                      </a:lnTo>
                      <a:lnTo>
                        <a:pt x="1858" y="4335"/>
                      </a:lnTo>
                      <a:lnTo>
                        <a:pt x="1858" y="3784"/>
                      </a:lnTo>
                      <a:lnTo>
                        <a:pt x="1823" y="3440"/>
                      </a:lnTo>
                      <a:lnTo>
                        <a:pt x="1789" y="3096"/>
                      </a:lnTo>
                      <a:lnTo>
                        <a:pt x="1720" y="2752"/>
                      </a:lnTo>
                      <a:lnTo>
                        <a:pt x="1651" y="2443"/>
                      </a:lnTo>
                      <a:lnTo>
                        <a:pt x="1514" y="2133"/>
                      </a:lnTo>
                      <a:lnTo>
                        <a:pt x="1376" y="1824"/>
                      </a:lnTo>
                      <a:lnTo>
                        <a:pt x="1204" y="1514"/>
                      </a:lnTo>
                      <a:lnTo>
                        <a:pt x="998" y="1239"/>
                      </a:lnTo>
                      <a:lnTo>
                        <a:pt x="0" y="0"/>
                      </a:lnTo>
                      <a:close/>
                      <a:moveTo>
                        <a:pt x="1758" y="5890"/>
                      </a:moveTo>
                      <a:lnTo>
                        <a:pt x="1754" y="5951"/>
                      </a:lnTo>
                      <a:lnTo>
                        <a:pt x="1789" y="5951"/>
                      </a:lnTo>
                      <a:lnTo>
                        <a:pt x="1758" y="589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6" name="Google Shape;166;p2"/>
                <p:cNvSpPr/>
                <p:nvPr/>
              </p:nvSpPr>
              <p:spPr>
                <a:xfrm>
                  <a:off x="8978527" y="3965127"/>
                  <a:ext cx="176417" cy="130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96" h="3854" extrusionOk="0">
                      <a:moveTo>
                        <a:pt x="5092" y="1"/>
                      </a:moveTo>
                      <a:lnTo>
                        <a:pt x="4954" y="310"/>
                      </a:lnTo>
                      <a:lnTo>
                        <a:pt x="4610" y="964"/>
                      </a:lnTo>
                      <a:lnTo>
                        <a:pt x="4404" y="1308"/>
                      </a:lnTo>
                      <a:lnTo>
                        <a:pt x="4198" y="1618"/>
                      </a:lnTo>
                      <a:lnTo>
                        <a:pt x="3922" y="1962"/>
                      </a:lnTo>
                      <a:lnTo>
                        <a:pt x="3578" y="2271"/>
                      </a:lnTo>
                      <a:lnTo>
                        <a:pt x="3234" y="2546"/>
                      </a:lnTo>
                      <a:lnTo>
                        <a:pt x="3028" y="2684"/>
                      </a:lnTo>
                      <a:lnTo>
                        <a:pt x="2822" y="2753"/>
                      </a:lnTo>
                      <a:lnTo>
                        <a:pt x="311" y="3682"/>
                      </a:lnTo>
                      <a:lnTo>
                        <a:pt x="173" y="3750"/>
                      </a:lnTo>
                      <a:lnTo>
                        <a:pt x="1" y="3854"/>
                      </a:lnTo>
                      <a:lnTo>
                        <a:pt x="207" y="3819"/>
                      </a:lnTo>
                      <a:lnTo>
                        <a:pt x="379" y="3819"/>
                      </a:lnTo>
                      <a:lnTo>
                        <a:pt x="758" y="3716"/>
                      </a:lnTo>
                      <a:lnTo>
                        <a:pt x="1618" y="3372"/>
                      </a:lnTo>
                      <a:lnTo>
                        <a:pt x="2065" y="3234"/>
                      </a:lnTo>
                      <a:lnTo>
                        <a:pt x="2512" y="3097"/>
                      </a:lnTo>
                      <a:lnTo>
                        <a:pt x="2959" y="2925"/>
                      </a:lnTo>
                      <a:lnTo>
                        <a:pt x="3372" y="2753"/>
                      </a:lnTo>
                      <a:lnTo>
                        <a:pt x="3750" y="2512"/>
                      </a:lnTo>
                      <a:lnTo>
                        <a:pt x="4060" y="2202"/>
                      </a:lnTo>
                      <a:lnTo>
                        <a:pt x="4335" y="1893"/>
                      </a:lnTo>
                      <a:lnTo>
                        <a:pt x="4610" y="1549"/>
                      </a:lnTo>
                      <a:lnTo>
                        <a:pt x="4817" y="1136"/>
                      </a:lnTo>
                      <a:lnTo>
                        <a:pt x="5023" y="723"/>
                      </a:lnTo>
                      <a:lnTo>
                        <a:pt x="5092" y="551"/>
                      </a:lnTo>
                      <a:lnTo>
                        <a:pt x="5126" y="379"/>
                      </a:lnTo>
                      <a:lnTo>
                        <a:pt x="5195" y="35"/>
                      </a:lnTo>
                      <a:lnTo>
                        <a:pt x="509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7" name="Google Shape;167;p2"/>
                <p:cNvSpPr/>
                <p:nvPr/>
              </p:nvSpPr>
              <p:spPr>
                <a:xfrm>
                  <a:off x="9078992" y="3633445"/>
                  <a:ext cx="35073" cy="1331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" h="3923" extrusionOk="0">
                      <a:moveTo>
                        <a:pt x="172" y="1"/>
                      </a:moveTo>
                      <a:lnTo>
                        <a:pt x="0" y="35"/>
                      </a:lnTo>
                      <a:lnTo>
                        <a:pt x="69" y="689"/>
                      </a:lnTo>
                      <a:lnTo>
                        <a:pt x="138" y="998"/>
                      </a:lnTo>
                      <a:lnTo>
                        <a:pt x="207" y="1342"/>
                      </a:lnTo>
                      <a:lnTo>
                        <a:pt x="585" y="2615"/>
                      </a:lnTo>
                      <a:lnTo>
                        <a:pt x="998" y="3922"/>
                      </a:lnTo>
                      <a:lnTo>
                        <a:pt x="1032" y="3578"/>
                      </a:lnTo>
                      <a:lnTo>
                        <a:pt x="998" y="3234"/>
                      </a:lnTo>
                      <a:lnTo>
                        <a:pt x="963" y="2890"/>
                      </a:lnTo>
                      <a:lnTo>
                        <a:pt x="895" y="2581"/>
                      </a:lnTo>
                      <a:lnTo>
                        <a:pt x="275" y="345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8" name="Google Shape;168;p2"/>
                <p:cNvSpPr/>
                <p:nvPr/>
              </p:nvSpPr>
              <p:spPr>
                <a:xfrm>
                  <a:off x="8890963" y="3830845"/>
                  <a:ext cx="71266" cy="60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9" h="1789" extrusionOk="0">
                      <a:moveTo>
                        <a:pt x="2064" y="0"/>
                      </a:moveTo>
                      <a:lnTo>
                        <a:pt x="1926" y="378"/>
                      </a:lnTo>
                      <a:lnTo>
                        <a:pt x="1720" y="688"/>
                      </a:lnTo>
                      <a:lnTo>
                        <a:pt x="1479" y="929"/>
                      </a:lnTo>
                      <a:lnTo>
                        <a:pt x="1238" y="1135"/>
                      </a:lnTo>
                      <a:lnTo>
                        <a:pt x="929" y="1307"/>
                      </a:lnTo>
                      <a:lnTo>
                        <a:pt x="619" y="1479"/>
                      </a:lnTo>
                      <a:lnTo>
                        <a:pt x="0" y="1789"/>
                      </a:lnTo>
                      <a:lnTo>
                        <a:pt x="206" y="1789"/>
                      </a:lnTo>
                      <a:lnTo>
                        <a:pt x="447" y="1754"/>
                      </a:lnTo>
                      <a:lnTo>
                        <a:pt x="894" y="1651"/>
                      </a:lnTo>
                      <a:lnTo>
                        <a:pt x="1273" y="1479"/>
                      </a:lnTo>
                      <a:lnTo>
                        <a:pt x="1617" y="1238"/>
                      </a:lnTo>
                      <a:lnTo>
                        <a:pt x="1754" y="1101"/>
                      </a:lnTo>
                      <a:lnTo>
                        <a:pt x="1858" y="963"/>
                      </a:lnTo>
                      <a:lnTo>
                        <a:pt x="1961" y="826"/>
                      </a:lnTo>
                      <a:lnTo>
                        <a:pt x="2030" y="654"/>
                      </a:lnTo>
                      <a:lnTo>
                        <a:pt x="2098" y="516"/>
                      </a:lnTo>
                      <a:lnTo>
                        <a:pt x="2098" y="344"/>
                      </a:lnTo>
                      <a:lnTo>
                        <a:pt x="2098" y="172"/>
                      </a:lnTo>
                      <a:lnTo>
                        <a:pt x="206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9" name="Google Shape;169;p2"/>
                <p:cNvSpPr/>
                <p:nvPr/>
              </p:nvSpPr>
              <p:spPr>
                <a:xfrm>
                  <a:off x="9059130" y="3348482"/>
                  <a:ext cx="57278" cy="123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3647" extrusionOk="0">
                      <a:moveTo>
                        <a:pt x="1" y="0"/>
                      </a:moveTo>
                      <a:lnTo>
                        <a:pt x="69" y="516"/>
                      </a:lnTo>
                      <a:lnTo>
                        <a:pt x="172" y="998"/>
                      </a:lnTo>
                      <a:lnTo>
                        <a:pt x="344" y="1480"/>
                      </a:lnTo>
                      <a:lnTo>
                        <a:pt x="551" y="1927"/>
                      </a:lnTo>
                      <a:lnTo>
                        <a:pt x="792" y="2374"/>
                      </a:lnTo>
                      <a:lnTo>
                        <a:pt x="1067" y="2787"/>
                      </a:lnTo>
                      <a:lnTo>
                        <a:pt x="1342" y="3234"/>
                      </a:lnTo>
                      <a:lnTo>
                        <a:pt x="1686" y="3647"/>
                      </a:lnTo>
                      <a:lnTo>
                        <a:pt x="1617" y="3372"/>
                      </a:lnTo>
                      <a:lnTo>
                        <a:pt x="1514" y="3131"/>
                      </a:lnTo>
                      <a:lnTo>
                        <a:pt x="1376" y="2890"/>
                      </a:lnTo>
                      <a:lnTo>
                        <a:pt x="1239" y="2684"/>
                      </a:lnTo>
                      <a:lnTo>
                        <a:pt x="929" y="2305"/>
                      </a:lnTo>
                      <a:lnTo>
                        <a:pt x="792" y="2099"/>
                      </a:lnTo>
                      <a:lnTo>
                        <a:pt x="688" y="1858"/>
                      </a:lnTo>
                      <a:lnTo>
                        <a:pt x="344" y="929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0" name="Google Shape;170;p2"/>
                <p:cNvSpPr/>
                <p:nvPr/>
              </p:nvSpPr>
              <p:spPr>
                <a:xfrm>
                  <a:off x="8983212" y="3583230"/>
                  <a:ext cx="28079" cy="85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7" h="2512" extrusionOk="0">
                      <a:moveTo>
                        <a:pt x="1" y="1"/>
                      </a:moveTo>
                      <a:lnTo>
                        <a:pt x="826" y="2512"/>
                      </a:lnTo>
                      <a:lnTo>
                        <a:pt x="826" y="1858"/>
                      </a:lnTo>
                      <a:lnTo>
                        <a:pt x="792" y="1514"/>
                      </a:lnTo>
                      <a:lnTo>
                        <a:pt x="723" y="1205"/>
                      </a:lnTo>
                      <a:lnTo>
                        <a:pt x="620" y="895"/>
                      </a:lnTo>
                      <a:lnTo>
                        <a:pt x="448" y="585"/>
                      </a:lnTo>
                      <a:lnTo>
                        <a:pt x="241" y="276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1" name="Google Shape;171;p2"/>
                <p:cNvSpPr/>
                <p:nvPr/>
              </p:nvSpPr>
              <p:spPr>
                <a:xfrm>
                  <a:off x="8930654" y="3662644"/>
                  <a:ext cx="15211" cy="829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2443" extrusionOk="0">
                      <a:moveTo>
                        <a:pt x="1" y="1"/>
                      </a:moveTo>
                      <a:lnTo>
                        <a:pt x="69" y="310"/>
                      </a:lnTo>
                      <a:lnTo>
                        <a:pt x="138" y="620"/>
                      </a:lnTo>
                      <a:lnTo>
                        <a:pt x="173" y="929"/>
                      </a:lnTo>
                      <a:lnTo>
                        <a:pt x="173" y="1205"/>
                      </a:lnTo>
                      <a:lnTo>
                        <a:pt x="173" y="1514"/>
                      </a:lnTo>
                      <a:lnTo>
                        <a:pt x="138" y="1824"/>
                      </a:lnTo>
                      <a:lnTo>
                        <a:pt x="69" y="2133"/>
                      </a:lnTo>
                      <a:lnTo>
                        <a:pt x="1" y="2443"/>
                      </a:lnTo>
                      <a:lnTo>
                        <a:pt x="207" y="2099"/>
                      </a:lnTo>
                      <a:lnTo>
                        <a:pt x="345" y="1789"/>
                      </a:lnTo>
                      <a:lnTo>
                        <a:pt x="413" y="1445"/>
                      </a:lnTo>
                      <a:lnTo>
                        <a:pt x="448" y="1136"/>
                      </a:lnTo>
                      <a:lnTo>
                        <a:pt x="413" y="826"/>
                      </a:lnTo>
                      <a:lnTo>
                        <a:pt x="345" y="517"/>
                      </a:lnTo>
                      <a:lnTo>
                        <a:pt x="207" y="24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2" name="Google Shape;172;p2"/>
                <p:cNvSpPr/>
                <p:nvPr/>
              </p:nvSpPr>
              <p:spPr>
                <a:xfrm>
                  <a:off x="9115185" y="4001355"/>
                  <a:ext cx="57278" cy="642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7" h="1893" extrusionOk="0">
                      <a:moveTo>
                        <a:pt x="1686" y="0"/>
                      </a:moveTo>
                      <a:lnTo>
                        <a:pt x="1" y="1892"/>
                      </a:lnTo>
                      <a:lnTo>
                        <a:pt x="517" y="1514"/>
                      </a:lnTo>
                      <a:lnTo>
                        <a:pt x="757" y="1307"/>
                      </a:lnTo>
                      <a:lnTo>
                        <a:pt x="998" y="1101"/>
                      </a:lnTo>
                      <a:lnTo>
                        <a:pt x="1205" y="860"/>
                      </a:lnTo>
                      <a:lnTo>
                        <a:pt x="1377" y="585"/>
                      </a:lnTo>
                      <a:lnTo>
                        <a:pt x="1549" y="310"/>
                      </a:lnTo>
                      <a:lnTo>
                        <a:pt x="16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3" name="Google Shape;173;p2"/>
                <p:cNvSpPr/>
                <p:nvPr/>
              </p:nvSpPr>
              <p:spPr>
                <a:xfrm>
                  <a:off x="9192258" y="3702369"/>
                  <a:ext cx="12902" cy="771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0" h="2271" extrusionOk="0">
                      <a:moveTo>
                        <a:pt x="1" y="0"/>
                      </a:moveTo>
                      <a:lnTo>
                        <a:pt x="276" y="2271"/>
                      </a:lnTo>
                      <a:lnTo>
                        <a:pt x="345" y="1995"/>
                      </a:lnTo>
                      <a:lnTo>
                        <a:pt x="379" y="1686"/>
                      </a:lnTo>
                      <a:lnTo>
                        <a:pt x="379" y="1411"/>
                      </a:lnTo>
                      <a:lnTo>
                        <a:pt x="345" y="1101"/>
                      </a:lnTo>
                      <a:lnTo>
                        <a:pt x="276" y="826"/>
                      </a:lnTo>
                      <a:lnTo>
                        <a:pt x="207" y="551"/>
                      </a:lnTo>
                      <a:lnTo>
                        <a:pt x="104" y="275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4" name="Google Shape;174;p2"/>
                <p:cNvSpPr/>
                <p:nvPr/>
              </p:nvSpPr>
              <p:spPr>
                <a:xfrm>
                  <a:off x="8910791" y="3142934"/>
                  <a:ext cx="16399" cy="3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" h="1067" extrusionOk="0">
                      <a:moveTo>
                        <a:pt x="173" y="0"/>
                      </a:moveTo>
                      <a:lnTo>
                        <a:pt x="70" y="241"/>
                      </a:lnTo>
                      <a:lnTo>
                        <a:pt x="1" y="516"/>
                      </a:lnTo>
                      <a:lnTo>
                        <a:pt x="1" y="654"/>
                      </a:lnTo>
                      <a:lnTo>
                        <a:pt x="1" y="791"/>
                      </a:lnTo>
                      <a:lnTo>
                        <a:pt x="35" y="929"/>
                      </a:lnTo>
                      <a:lnTo>
                        <a:pt x="138" y="1067"/>
                      </a:lnTo>
                      <a:lnTo>
                        <a:pt x="276" y="860"/>
                      </a:lnTo>
                      <a:lnTo>
                        <a:pt x="414" y="723"/>
                      </a:lnTo>
                      <a:lnTo>
                        <a:pt x="482" y="551"/>
                      </a:lnTo>
                      <a:lnTo>
                        <a:pt x="482" y="413"/>
                      </a:lnTo>
                      <a:lnTo>
                        <a:pt x="482" y="310"/>
                      </a:lnTo>
                      <a:lnTo>
                        <a:pt x="414" y="172"/>
                      </a:lnTo>
                      <a:lnTo>
                        <a:pt x="310" y="103"/>
                      </a:lnTo>
                      <a:lnTo>
                        <a:pt x="17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5" name="Google Shape;175;p2"/>
                <p:cNvSpPr/>
                <p:nvPr/>
              </p:nvSpPr>
              <p:spPr>
                <a:xfrm>
                  <a:off x="8920162" y="3785281"/>
                  <a:ext cx="29199" cy="549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0" h="1618" extrusionOk="0">
                      <a:moveTo>
                        <a:pt x="860" y="1"/>
                      </a:moveTo>
                      <a:lnTo>
                        <a:pt x="0" y="1617"/>
                      </a:lnTo>
                      <a:lnTo>
                        <a:pt x="0" y="1617"/>
                      </a:lnTo>
                      <a:lnTo>
                        <a:pt x="241" y="1480"/>
                      </a:lnTo>
                      <a:lnTo>
                        <a:pt x="413" y="1308"/>
                      </a:lnTo>
                      <a:lnTo>
                        <a:pt x="550" y="1136"/>
                      </a:lnTo>
                      <a:lnTo>
                        <a:pt x="688" y="929"/>
                      </a:lnTo>
                      <a:lnTo>
                        <a:pt x="757" y="723"/>
                      </a:lnTo>
                      <a:lnTo>
                        <a:pt x="826" y="517"/>
                      </a:lnTo>
                      <a:lnTo>
                        <a:pt x="860" y="241"/>
                      </a:lnTo>
                      <a:lnTo>
                        <a:pt x="86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6" name="Google Shape;176;p2"/>
                <p:cNvSpPr/>
                <p:nvPr/>
              </p:nvSpPr>
              <p:spPr>
                <a:xfrm>
                  <a:off x="9184109" y="3930088"/>
                  <a:ext cx="16365" cy="409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2" h="1205" extrusionOk="0">
                      <a:moveTo>
                        <a:pt x="447" y="1"/>
                      </a:moveTo>
                      <a:lnTo>
                        <a:pt x="0" y="1205"/>
                      </a:lnTo>
                      <a:lnTo>
                        <a:pt x="207" y="930"/>
                      </a:lnTo>
                      <a:lnTo>
                        <a:pt x="379" y="655"/>
                      </a:lnTo>
                      <a:lnTo>
                        <a:pt x="447" y="517"/>
                      </a:lnTo>
                      <a:lnTo>
                        <a:pt x="482" y="345"/>
                      </a:lnTo>
                      <a:lnTo>
                        <a:pt x="482" y="173"/>
                      </a:lnTo>
                      <a:lnTo>
                        <a:pt x="447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7" name="Google Shape;177;p2"/>
                <p:cNvSpPr/>
                <p:nvPr/>
              </p:nvSpPr>
              <p:spPr>
                <a:xfrm>
                  <a:off x="8987897" y="3493289"/>
                  <a:ext cx="26890" cy="39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2" h="1171" extrusionOk="0">
                      <a:moveTo>
                        <a:pt x="0" y="1"/>
                      </a:moveTo>
                      <a:lnTo>
                        <a:pt x="35" y="207"/>
                      </a:lnTo>
                      <a:lnTo>
                        <a:pt x="69" y="379"/>
                      </a:lnTo>
                      <a:lnTo>
                        <a:pt x="138" y="551"/>
                      </a:lnTo>
                      <a:lnTo>
                        <a:pt x="207" y="689"/>
                      </a:lnTo>
                      <a:lnTo>
                        <a:pt x="344" y="826"/>
                      </a:lnTo>
                      <a:lnTo>
                        <a:pt x="482" y="930"/>
                      </a:lnTo>
                      <a:lnTo>
                        <a:pt x="791" y="1170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8" name="Google Shape;178;p2"/>
                <p:cNvSpPr/>
                <p:nvPr/>
              </p:nvSpPr>
              <p:spPr>
                <a:xfrm>
                  <a:off x="9101163" y="3394012"/>
                  <a:ext cx="25736" cy="467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8" h="1377" extrusionOk="0">
                      <a:moveTo>
                        <a:pt x="104" y="1"/>
                      </a:moveTo>
                      <a:lnTo>
                        <a:pt x="1" y="70"/>
                      </a:lnTo>
                      <a:lnTo>
                        <a:pt x="654" y="1377"/>
                      </a:lnTo>
                      <a:lnTo>
                        <a:pt x="758" y="1343"/>
                      </a:lnTo>
                      <a:lnTo>
                        <a:pt x="620" y="999"/>
                      </a:lnTo>
                      <a:lnTo>
                        <a:pt x="448" y="655"/>
                      </a:lnTo>
                      <a:lnTo>
                        <a:pt x="104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79" name="Google Shape;179;p2"/>
                <p:cNvSpPr/>
                <p:nvPr/>
              </p:nvSpPr>
              <p:spPr>
                <a:xfrm>
                  <a:off x="9053290" y="3933619"/>
                  <a:ext cx="19896" cy="268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792" extrusionOk="0">
                      <a:moveTo>
                        <a:pt x="585" y="0"/>
                      </a:moveTo>
                      <a:lnTo>
                        <a:pt x="1" y="723"/>
                      </a:lnTo>
                      <a:lnTo>
                        <a:pt x="104" y="791"/>
                      </a:lnTo>
                      <a:lnTo>
                        <a:pt x="276" y="654"/>
                      </a:lnTo>
                      <a:lnTo>
                        <a:pt x="413" y="516"/>
                      </a:lnTo>
                      <a:lnTo>
                        <a:pt x="482" y="413"/>
                      </a:lnTo>
                      <a:lnTo>
                        <a:pt x="551" y="310"/>
                      </a:lnTo>
                      <a:lnTo>
                        <a:pt x="551" y="172"/>
                      </a:lnTo>
                      <a:lnTo>
                        <a:pt x="58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0" name="Google Shape;180;p2"/>
                <p:cNvSpPr/>
                <p:nvPr/>
              </p:nvSpPr>
              <p:spPr>
                <a:xfrm>
                  <a:off x="8948173" y="3895049"/>
                  <a:ext cx="33919" cy="257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9" h="758" extrusionOk="0">
                      <a:moveTo>
                        <a:pt x="895" y="1"/>
                      </a:moveTo>
                      <a:lnTo>
                        <a:pt x="1" y="689"/>
                      </a:lnTo>
                      <a:lnTo>
                        <a:pt x="69" y="758"/>
                      </a:lnTo>
                      <a:lnTo>
                        <a:pt x="998" y="139"/>
                      </a:lnTo>
                      <a:lnTo>
                        <a:pt x="89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1" name="Google Shape;181;p2"/>
                <p:cNvSpPr/>
                <p:nvPr/>
              </p:nvSpPr>
              <p:spPr>
                <a:xfrm>
                  <a:off x="9013566" y="3227000"/>
                  <a:ext cx="17553" cy="397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1171" extrusionOk="0">
                      <a:moveTo>
                        <a:pt x="1" y="1"/>
                      </a:moveTo>
                      <a:lnTo>
                        <a:pt x="414" y="1171"/>
                      </a:lnTo>
                      <a:lnTo>
                        <a:pt x="517" y="1136"/>
                      </a:lnTo>
                      <a:lnTo>
                        <a:pt x="448" y="827"/>
                      </a:lnTo>
                      <a:lnTo>
                        <a:pt x="379" y="551"/>
                      </a:lnTo>
                      <a:lnTo>
                        <a:pt x="242" y="242"/>
                      </a:lnTo>
                      <a:lnTo>
                        <a:pt x="139" y="139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2" name="Google Shape;182;p2"/>
                <p:cNvSpPr/>
                <p:nvPr/>
              </p:nvSpPr>
              <p:spPr>
                <a:xfrm>
                  <a:off x="9105848" y="3504969"/>
                  <a:ext cx="19896" cy="31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930" extrusionOk="0">
                      <a:moveTo>
                        <a:pt x="138" y="1"/>
                      </a:moveTo>
                      <a:lnTo>
                        <a:pt x="0" y="35"/>
                      </a:lnTo>
                      <a:lnTo>
                        <a:pt x="413" y="930"/>
                      </a:lnTo>
                      <a:lnTo>
                        <a:pt x="585" y="826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3" name="Google Shape;183;p2"/>
                <p:cNvSpPr/>
                <p:nvPr/>
              </p:nvSpPr>
              <p:spPr>
                <a:xfrm>
                  <a:off x="8895615" y="3598406"/>
                  <a:ext cx="17553" cy="327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" h="964" extrusionOk="0">
                      <a:moveTo>
                        <a:pt x="1" y="1"/>
                      </a:moveTo>
                      <a:lnTo>
                        <a:pt x="517" y="964"/>
                      </a:lnTo>
                      <a:lnTo>
                        <a:pt x="517" y="689"/>
                      </a:lnTo>
                      <a:lnTo>
                        <a:pt x="482" y="551"/>
                      </a:lnTo>
                      <a:lnTo>
                        <a:pt x="448" y="414"/>
                      </a:lnTo>
                      <a:lnTo>
                        <a:pt x="379" y="310"/>
                      </a:lnTo>
                      <a:lnTo>
                        <a:pt x="276" y="207"/>
                      </a:lnTo>
                      <a:lnTo>
                        <a:pt x="173" y="10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4" name="Google Shape;184;p2"/>
                <p:cNvSpPr/>
                <p:nvPr/>
              </p:nvSpPr>
              <p:spPr>
                <a:xfrm>
                  <a:off x="9039268" y="3736219"/>
                  <a:ext cx="8217" cy="2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827" extrusionOk="0">
                      <a:moveTo>
                        <a:pt x="70" y="1"/>
                      </a:moveTo>
                      <a:lnTo>
                        <a:pt x="1" y="826"/>
                      </a:lnTo>
                      <a:lnTo>
                        <a:pt x="104" y="758"/>
                      </a:lnTo>
                      <a:lnTo>
                        <a:pt x="173" y="654"/>
                      </a:lnTo>
                      <a:lnTo>
                        <a:pt x="207" y="551"/>
                      </a:lnTo>
                      <a:lnTo>
                        <a:pt x="242" y="448"/>
                      </a:lnTo>
                      <a:lnTo>
                        <a:pt x="242" y="310"/>
                      </a:lnTo>
                      <a:lnTo>
                        <a:pt x="207" y="207"/>
                      </a:lnTo>
                      <a:lnTo>
                        <a:pt x="138" y="104"/>
                      </a:lnTo>
                      <a:lnTo>
                        <a:pt x="70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5" name="Google Shape;185;p2"/>
                <p:cNvSpPr/>
                <p:nvPr/>
              </p:nvSpPr>
              <p:spPr>
                <a:xfrm>
                  <a:off x="8978527" y="3752585"/>
                  <a:ext cx="8217" cy="36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1067" extrusionOk="0">
                      <a:moveTo>
                        <a:pt x="207" y="0"/>
                      </a:moveTo>
                      <a:lnTo>
                        <a:pt x="201" y="41"/>
                      </a:lnTo>
                      <a:lnTo>
                        <a:pt x="242" y="0"/>
                      </a:lnTo>
                      <a:close/>
                      <a:moveTo>
                        <a:pt x="201" y="41"/>
                      </a:moveTo>
                      <a:lnTo>
                        <a:pt x="104" y="138"/>
                      </a:lnTo>
                      <a:lnTo>
                        <a:pt x="35" y="241"/>
                      </a:lnTo>
                      <a:lnTo>
                        <a:pt x="1" y="379"/>
                      </a:lnTo>
                      <a:lnTo>
                        <a:pt x="1" y="516"/>
                      </a:lnTo>
                      <a:lnTo>
                        <a:pt x="1" y="792"/>
                      </a:lnTo>
                      <a:lnTo>
                        <a:pt x="35" y="1067"/>
                      </a:lnTo>
                      <a:lnTo>
                        <a:pt x="201" y="4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6" name="Google Shape;186;p2"/>
                <p:cNvSpPr/>
                <p:nvPr/>
              </p:nvSpPr>
              <p:spPr>
                <a:xfrm>
                  <a:off x="8894460" y="3103209"/>
                  <a:ext cx="5874" cy="2807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827" extrusionOk="0">
                      <a:moveTo>
                        <a:pt x="172" y="1"/>
                      </a:moveTo>
                      <a:lnTo>
                        <a:pt x="0" y="35"/>
                      </a:lnTo>
                      <a:lnTo>
                        <a:pt x="138" y="826"/>
                      </a:lnTo>
                      <a:lnTo>
                        <a:pt x="172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7" name="Google Shape;187;p2"/>
                <p:cNvSpPr/>
                <p:nvPr/>
              </p:nvSpPr>
              <p:spPr>
                <a:xfrm>
                  <a:off x="8982058" y="3232840"/>
                  <a:ext cx="15211" cy="269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8" h="793" extrusionOk="0">
                      <a:moveTo>
                        <a:pt x="103" y="1"/>
                      </a:moveTo>
                      <a:lnTo>
                        <a:pt x="0" y="35"/>
                      </a:lnTo>
                      <a:lnTo>
                        <a:pt x="310" y="792"/>
                      </a:lnTo>
                      <a:lnTo>
                        <a:pt x="447" y="758"/>
                      </a:lnTo>
                      <a:lnTo>
                        <a:pt x="103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8" name="Google Shape;188;p2"/>
                <p:cNvSpPr/>
                <p:nvPr/>
              </p:nvSpPr>
              <p:spPr>
                <a:xfrm>
                  <a:off x="9033428" y="3677821"/>
                  <a:ext cx="8217" cy="304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896" extrusionOk="0">
                      <a:moveTo>
                        <a:pt x="1" y="1"/>
                      </a:moveTo>
                      <a:lnTo>
                        <a:pt x="70" y="895"/>
                      </a:lnTo>
                      <a:lnTo>
                        <a:pt x="242" y="861"/>
                      </a:lnTo>
                      <a:lnTo>
                        <a:pt x="35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89" name="Google Shape;189;p2"/>
                <p:cNvSpPr/>
                <p:nvPr/>
              </p:nvSpPr>
              <p:spPr>
                <a:xfrm>
                  <a:off x="8963350" y="3972155"/>
                  <a:ext cx="19896" cy="3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104" extrusionOk="0">
                      <a:moveTo>
                        <a:pt x="586" y="0"/>
                      </a:moveTo>
                      <a:lnTo>
                        <a:pt x="1" y="35"/>
                      </a:lnTo>
                      <a:lnTo>
                        <a:pt x="35" y="103"/>
                      </a:lnTo>
                      <a:lnTo>
                        <a:pt x="586" y="35"/>
                      </a:lnTo>
                      <a:lnTo>
                        <a:pt x="58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0" name="Google Shape;190;p2"/>
                <p:cNvSpPr/>
                <p:nvPr/>
              </p:nvSpPr>
              <p:spPr>
                <a:xfrm>
                  <a:off x="9189949" y="3589069"/>
                  <a:ext cx="8183" cy="16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" h="483" extrusionOk="0">
                      <a:moveTo>
                        <a:pt x="0" y="1"/>
                      </a:moveTo>
                      <a:lnTo>
                        <a:pt x="138" y="482"/>
                      </a:lnTo>
                      <a:lnTo>
                        <a:pt x="241" y="448"/>
                      </a:lnTo>
                      <a:lnTo>
                        <a:pt x="13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1" name="Google Shape;191;p2"/>
                <p:cNvSpPr/>
                <p:nvPr/>
              </p:nvSpPr>
              <p:spPr>
                <a:xfrm>
                  <a:off x="9013566" y="3772447"/>
                  <a:ext cx="8217" cy="22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654" extrusionOk="0">
                      <a:moveTo>
                        <a:pt x="104" y="0"/>
                      </a:moveTo>
                      <a:lnTo>
                        <a:pt x="49" y="523"/>
                      </a:lnTo>
                      <a:lnTo>
                        <a:pt x="242" y="0"/>
                      </a:lnTo>
                      <a:close/>
                      <a:moveTo>
                        <a:pt x="49" y="523"/>
                      </a:moveTo>
                      <a:lnTo>
                        <a:pt x="1" y="654"/>
                      </a:lnTo>
                      <a:lnTo>
                        <a:pt x="35" y="654"/>
                      </a:lnTo>
                      <a:lnTo>
                        <a:pt x="49" y="52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2" name="Google Shape;192;p2"/>
                <p:cNvSpPr/>
                <p:nvPr/>
              </p:nvSpPr>
              <p:spPr>
                <a:xfrm>
                  <a:off x="8910791" y="3110237"/>
                  <a:ext cx="4719" cy="117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" h="345" extrusionOk="0">
                      <a:moveTo>
                        <a:pt x="1" y="0"/>
                      </a:moveTo>
                      <a:lnTo>
                        <a:pt x="70" y="344"/>
                      </a:lnTo>
                      <a:lnTo>
                        <a:pt x="138" y="344"/>
                      </a:lnTo>
                      <a:lnTo>
                        <a:pt x="104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3" name="Google Shape;193;p2"/>
                <p:cNvSpPr/>
                <p:nvPr/>
              </p:nvSpPr>
              <p:spPr>
                <a:xfrm>
                  <a:off x="8947019" y="3454753"/>
                  <a:ext cx="14022" cy="16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" h="483" extrusionOk="0">
                      <a:moveTo>
                        <a:pt x="69" y="1"/>
                      </a:moveTo>
                      <a:lnTo>
                        <a:pt x="0" y="35"/>
                      </a:lnTo>
                      <a:lnTo>
                        <a:pt x="275" y="482"/>
                      </a:lnTo>
                      <a:lnTo>
                        <a:pt x="413" y="448"/>
                      </a:lnTo>
                      <a:lnTo>
                        <a:pt x="6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4" name="Google Shape;194;p2"/>
                <p:cNvSpPr/>
                <p:nvPr/>
              </p:nvSpPr>
              <p:spPr>
                <a:xfrm>
                  <a:off x="9028776" y="3661490"/>
                  <a:ext cx="5874" cy="163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" h="482" extrusionOk="0">
                      <a:moveTo>
                        <a:pt x="138" y="0"/>
                      </a:moveTo>
                      <a:lnTo>
                        <a:pt x="0" y="35"/>
                      </a:lnTo>
                      <a:lnTo>
                        <a:pt x="138" y="482"/>
                      </a:lnTo>
                      <a:lnTo>
                        <a:pt x="172" y="482"/>
                      </a:lnTo>
                      <a:lnTo>
                        <a:pt x="138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5" name="Google Shape;195;p2"/>
                <p:cNvSpPr/>
                <p:nvPr/>
              </p:nvSpPr>
              <p:spPr>
                <a:xfrm>
                  <a:off x="9006571" y="3794618"/>
                  <a:ext cx="8217" cy="163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2" h="483" extrusionOk="0">
                      <a:moveTo>
                        <a:pt x="207" y="1"/>
                      </a:moveTo>
                      <a:lnTo>
                        <a:pt x="196" y="79"/>
                      </a:lnTo>
                      <a:lnTo>
                        <a:pt x="241" y="1"/>
                      </a:lnTo>
                      <a:close/>
                      <a:moveTo>
                        <a:pt x="196" y="79"/>
                      </a:moveTo>
                      <a:lnTo>
                        <a:pt x="1" y="413"/>
                      </a:lnTo>
                      <a:lnTo>
                        <a:pt x="138" y="482"/>
                      </a:lnTo>
                      <a:lnTo>
                        <a:pt x="196" y="7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6" name="Google Shape;196;p2"/>
                <p:cNvSpPr/>
                <p:nvPr/>
              </p:nvSpPr>
              <p:spPr>
                <a:xfrm>
                  <a:off x="9043953" y="3924248"/>
                  <a:ext cx="4685" cy="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8" h="173" extrusionOk="0">
                      <a:moveTo>
                        <a:pt x="0" y="173"/>
                      </a:moveTo>
                      <a:lnTo>
                        <a:pt x="0" y="173"/>
                      </a:lnTo>
                      <a:lnTo>
                        <a:pt x="138" y="1"/>
                      </a:lnTo>
                      <a:lnTo>
                        <a:pt x="138" y="1"/>
                      </a:lnTo>
                      <a:lnTo>
                        <a:pt x="138" y="1"/>
                      </a:lnTo>
                      <a:lnTo>
                        <a:pt x="138" y="1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lnTo>
                        <a:pt x="0" y="17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97" name="Google Shape;197;p2"/>
              <p:cNvSpPr/>
              <p:nvPr/>
            </p:nvSpPr>
            <p:spPr>
              <a:xfrm rot="-7482397">
                <a:off x="6118067" y="4919608"/>
                <a:ext cx="2051387" cy="1229574"/>
              </a:xfrm>
              <a:custGeom>
                <a:avLst/>
                <a:gdLst/>
                <a:ahLst/>
                <a:cxnLst/>
                <a:rect l="l" t="t" r="r" b="b"/>
                <a:pathLst>
                  <a:path w="54112" h="32434" extrusionOk="0">
                    <a:moveTo>
                      <a:pt x="53258" y="5702"/>
                    </a:moveTo>
                    <a:lnTo>
                      <a:pt x="53668" y="5770"/>
                    </a:lnTo>
                    <a:lnTo>
                      <a:pt x="53600" y="5941"/>
                    </a:lnTo>
                    <a:lnTo>
                      <a:pt x="53463" y="6077"/>
                    </a:lnTo>
                    <a:lnTo>
                      <a:pt x="53258" y="6180"/>
                    </a:lnTo>
                    <a:lnTo>
                      <a:pt x="53053" y="6248"/>
                    </a:lnTo>
                    <a:lnTo>
                      <a:pt x="52780" y="6316"/>
                    </a:lnTo>
                    <a:lnTo>
                      <a:pt x="52063" y="6316"/>
                    </a:lnTo>
                    <a:lnTo>
                      <a:pt x="51654" y="6248"/>
                    </a:lnTo>
                    <a:lnTo>
                      <a:pt x="51893" y="6043"/>
                    </a:lnTo>
                    <a:lnTo>
                      <a:pt x="51995" y="5941"/>
                    </a:lnTo>
                    <a:lnTo>
                      <a:pt x="52097" y="5873"/>
                    </a:lnTo>
                    <a:lnTo>
                      <a:pt x="52473" y="5770"/>
                    </a:lnTo>
                    <a:lnTo>
                      <a:pt x="52848" y="5702"/>
                    </a:lnTo>
                    <a:close/>
                    <a:moveTo>
                      <a:pt x="30487" y="3346"/>
                    </a:moveTo>
                    <a:lnTo>
                      <a:pt x="31306" y="3415"/>
                    </a:lnTo>
                    <a:lnTo>
                      <a:pt x="32160" y="3483"/>
                    </a:lnTo>
                    <a:lnTo>
                      <a:pt x="32672" y="3551"/>
                    </a:lnTo>
                    <a:lnTo>
                      <a:pt x="33150" y="3654"/>
                    </a:lnTo>
                    <a:lnTo>
                      <a:pt x="33628" y="3756"/>
                    </a:lnTo>
                    <a:lnTo>
                      <a:pt x="34106" y="3893"/>
                    </a:lnTo>
                    <a:lnTo>
                      <a:pt x="35028" y="4200"/>
                    </a:lnTo>
                    <a:lnTo>
                      <a:pt x="35949" y="4575"/>
                    </a:lnTo>
                    <a:lnTo>
                      <a:pt x="37281" y="5156"/>
                    </a:lnTo>
                    <a:lnTo>
                      <a:pt x="38646" y="5736"/>
                    </a:lnTo>
                    <a:lnTo>
                      <a:pt x="40046" y="6214"/>
                    </a:lnTo>
                    <a:lnTo>
                      <a:pt x="41446" y="6658"/>
                    </a:lnTo>
                    <a:lnTo>
                      <a:pt x="41924" y="6794"/>
                    </a:lnTo>
                    <a:lnTo>
                      <a:pt x="42402" y="6897"/>
                    </a:lnTo>
                    <a:lnTo>
                      <a:pt x="43358" y="7068"/>
                    </a:lnTo>
                    <a:lnTo>
                      <a:pt x="44075" y="7272"/>
                    </a:lnTo>
                    <a:lnTo>
                      <a:pt x="44075" y="7272"/>
                    </a:lnTo>
                    <a:lnTo>
                      <a:pt x="43119" y="7238"/>
                    </a:lnTo>
                    <a:lnTo>
                      <a:pt x="42197" y="7170"/>
                    </a:lnTo>
                    <a:lnTo>
                      <a:pt x="41309" y="7033"/>
                    </a:lnTo>
                    <a:lnTo>
                      <a:pt x="40900" y="6931"/>
                    </a:lnTo>
                    <a:lnTo>
                      <a:pt x="40456" y="6794"/>
                    </a:lnTo>
                    <a:lnTo>
                      <a:pt x="37759" y="6009"/>
                    </a:lnTo>
                    <a:lnTo>
                      <a:pt x="35096" y="5224"/>
                    </a:lnTo>
                    <a:lnTo>
                      <a:pt x="34413" y="5019"/>
                    </a:lnTo>
                    <a:lnTo>
                      <a:pt x="33730" y="4883"/>
                    </a:lnTo>
                    <a:lnTo>
                      <a:pt x="33047" y="4746"/>
                    </a:lnTo>
                    <a:lnTo>
                      <a:pt x="32365" y="4644"/>
                    </a:lnTo>
                    <a:lnTo>
                      <a:pt x="31682" y="4541"/>
                    </a:lnTo>
                    <a:lnTo>
                      <a:pt x="30965" y="4507"/>
                    </a:lnTo>
                    <a:lnTo>
                      <a:pt x="29565" y="4507"/>
                    </a:lnTo>
                    <a:lnTo>
                      <a:pt x="28302" y="4609"/>
                    </a:lnTo>
                    <a:lnTo>
                      <a:pt x="27039" y="4712"/>
                    </a:lnTo>
                    <a:lnTo>
                      <a:pt x="26390" y="4814"/>
                    </a:lnTo>
                    <a:lnTo>
                      <a:pt x="25776" y="4917"/>
                    </a:lnTo>
                    <a:lnTo>
                      <a:pt x="25161" y="5087"/>
                    </a:lnTo>
                    <a:lnTo>
                      <a:pt x="24547" y="5258"/>
                    </a:lnTo>
                    <a:lnTo>
                      <a:pt x="24034" y="5429"/>
                    </a:lnTo>
                    <a:lnTo>
                      <a:pt x="23557" y="5634"/>
                    </a:lnTo>
                    <a:lnTo>
                      <a:pt x="22566" y="6043"/>
                    </a:lnTo>
                    <a:lnTo>
                      <a:pt x="22191" y="6214"/>
                    </a:lnTo>
                    <a:lnTo>
                      <a:pt x="21850" y="6385"/>
                    </a:lnTo>
                    <a:lnTo>
                      <a:pt x="22259" y="6009"/>
                    </a:lnTo>
                    <a:lnTo>
                      <a:pt x="22669" y="5634"/>
                    </a:lnTo>
                    <a:lnTo>
                      <a:pt x="23079" y="5292"/>
                    </a:lnTo>
                    <a:lnTo>
                      <a:pt x="23557" y="4985"/>
                    </a:lnTo>
                    <a:lnTo>
                      <a:pt x="24000" y="4712"/>
                    </a:lnTo>
                    <a:lnTo>
                      <a:pt x="24512" y="4439"/>
                    </a:lnTo>
                    <a:lnTo>
                      <a:pt x="24990" y="4234"/>
                    </a:lnTo>
                    <a:lnTo>
                      <a:pt x="25537" y="4029"/>
                    </a:lnTo>
                    <a:lnTo>
                      <a:pt x="26322" y="3756"/>
                    </a:lnTo>
                    <a:lnTo>
                      <a:pt x="27141" y="3585"/>
                    </a:lnTo>
                    <a:lnTo>
                      <a:pt x="27995" y="3449"/>
                    </a:lnTo>
                    <a:lnTo>
                      <a:pt x="28814" y="3380"/>
                    </a:lnTo>
                    <a:lnTo>
                      <a:pt x="29633" y="3346"/>
                    </a:lnTo>
                    <a:close/>
                    <a:moveTo>
                      <a:pt x="51312" y="6726"/>
                    </a:moveTo>
                    <a:lnTo>
                      <a:pt x="51585" y="7170"/>
                    </a:lnTo>
                    <a:lnTo>
                      <a:pt x="50903" y="7272"/>
                    </a:lnTo>
                    <a:lnTo>
                      <a:pt x="50868" y="7136"/>
                    </a:lnTo>
                    <a:lnTo>
                      <a:pt x="51039" y="6931"/>
                    </a:lnTo>
                    <a:lnTo>
                      <a:pt x="51312" y="6726"/>
                    </a:lnTo>
                    <a:close/>
                    <a:moveTo>
                      <a:pt x="31682" y="4883"/>
                    </a:moveTo>
                    <a:lnTo>
                      <a:pt x="32569" y="4951"/>
                    </a:lnTo>
                    <a:lnTo>
                      <a:pt x="33491" y="5087"/>
                    </a:lnTo>
                    <a:lnTo>
                      <a:pt x="34345" y="5292"/>
                    </a:lnTo>
                    <a:lnTo>
                      <a:pt x="37042" y="6077"/>
                    </a:lnTo>
                    <a:lnTo>
                      <a:pt x="39739" y="6863"/>
                    </a:lnTo>
                    <a:lnTo>
                      <a:pt x="40319" y="7033"/>
                    </a:lnTo>
                    <a:lnTo>
                      <a:pt x="40900" y="7170"/>
                    </a:lnTo>
                    <a:lnTo>
                      <a:pt x="41480" y="7272"/>
                    </a:lnTo>
                    <a:lnTo>
                      <a:pt x="42060" y="7375"/>
                    </a:lnTo>
                    <a:lnTo>
                      <a:pt x="42641" y="7443"/>
                    </a:lnTo>
                    <a:lnTo>
                      <a:pt x="43221" y="7511"/>
                    </a:lnTo>
                    <a:lnTo>
                      <a:pt x="44416" y="7546"/>
                    </a:lnTo>
                    <a:lnTo>
                      <a:pt x="44757" y="7546"/>
                    </a:lnTo>
                    <a:lnTo>
                      <a:pt x="44826" y="7614"/>
                    </a:lnTo>
                    <a:lnTo>
                      <a:pt x="44450" y="7750"/>
                    </a:lnTo>
                    <a:lnTo>
                      <a:pt x="44075" y="7819"/>
                    </a:lnTo>
                    <a:lnTo>
                      <a:pt x="43699" y="7853"/>
                    </a:lnTo>
                    <a:lnTo>
                      <a:pt x="43323" y="7853"/>
                    </a:lnTo>
                    <a:lnTo>
                      <a:pt x="41582" y="7750"/>
                    </a:lnTo>
                    <a:lnTo>
                      <a:pt x="40695" y="7682"/>
                    </a:lnTo>
                    <a:lnTo>
                      <a:pt x="39841" y="7614"/>
                    </a:lnTo>
                    <a:lnTo>
                      <a:pt x="38237" y="7409"/>
                    </a:lnTo>
                    <a:lnTo>
                      <a:pt x="36632" y="7272"/>
                    </a:lnTo>
                    <a:lnTo>
                      <a:pt x="35062" y="7136"/>
                    </a:lnTo>
                    <a:lnTo>
                      <a:pt x="33457" y="6999"/>
                    </a:lnTo>
                    <a:lnTo>
                      <a:pt x="31853" y="6931"/>
                    </a:lnTo>
                    <a:lnTo>
                      <a:pt x="28643" y="6931"/>
                    </a:lnTo>
                    <a:lnTo>
                      <a:pt x="27039" y="6999"/>
                    </a:lnTo>
                    <a:lnTo>
                      <a:pt x="25741" y="7102"/>
                    </a:lnTo>
                    <a:lnTo>
                      <a:pt x="24478" y="7238"/>
                    </a:lnTo>
                    <a:lnTo>
                      <a:pt x="23830" y="7341"/>
                    </a:lnTo>
                    <a:lnTo>
                      <a:pt x="23215" y="7477"/>
                    </a:lnTo>
                    <a:lnTo>
                      <a:pt x="22566" y="7614"/>
                    </a:lnTo>
                    <a:lnTo>
                      <a:pt x="21952" y="7784"/>
                    </a:lnTo>
                    <a:lnTo>
                      <a:pt x="21201" y="8023"/>
                    </a:lnTo>
                    <a:lnTo>
                      <a:pt x="20450" y="8297"/>
                    </a:lnTo>
                    <a:lnTo>
                      <a:pt x="20211" y="8365"/>
                    </a:lnTo>
                    <a:lnTo>
                      <a:pt x="20040" y="8399"/>
                    </a:lnTo>
                    <a:lnTo>
                      <a:pt x="19904" y="8399"/>
                    </a:lnTo>
                    <a:lnTo>
                      <a:pt x="20279" y="8023"/>
                    </a:lnTo>
                    <a:lnTo>
                      <a:pt x="20723" y="7716"/>
                    </a:lnTo>
                    <a:lnTo>
                      <a:pt x="21133" y="7375"/>
                    </a:lnTo>
                    <a:lnTo>
                      <a:pt x="21542" y="7102"/>
                    </a:lnTo>
                    <a:lnTo>
                      <a:pt x="21986" y="6829"/>
                    </a:lnTo>
                    <a:lnTo>
                      <a:pt x="22430" y="6555"/>
                    </a:lnTo>
                    <a:lnTo>
                      <a:pt x="22908" y="6351"/>
                    </a:lnTo>
                    <a:lnTo>
                      <a:pt x="23352" y="6112"/>
                    </a:lnTo>
                    <a:lnTo>
                      <a:pt x="23830" y="5941"/>
                    </a:lnTo>
                    <a:lnTo>
                      <a:pt x="24308" y="5770"/>
                    </a:lnTo>
                    <a:lnTo>
                      <a:pt x="24786" y="5600"/>
                    </a:lnTo>
                    <a:lnTo>
                      <a:pt x="25776" y="5361"/>
                    </a:lnTo>
                    <a:lnTo>
                      <a:pt x="26800" y="5156"/>
                    </a:lnTo>
                    <a:lnTo>
                      <a:pt x="27858" y="5053"/>
                    </a:lnTo>
                    <a:lnTo>
                      <a:pt x="29292" y="4951"/>
                    </a:lnTo>
                    <a:lnTo>
                      <a:pt x="30760" y="4883"/>
                    </a:lnTo>
                    <a:close/>
                    <a:moveTo>
                      <a:pt x="49708" y="7921"/>
                    </a:moveTo>
                    <a:lnTo>
                      <a:pt x="49059" y="8160"/>
                    </a:lnTo>
                    <a:lnTo>
                      <a:pt x="48479" y="8433"/>
                    </a:lnTo>
                    <a:lnTo>
                      <a:pt x="48649" y="8160"/>
                    </a:lnTo>
                    <a:lnTo>
                      <a:pt x="48752" y="8058"/>
                    </a:lnTo>
                    <a:lnTo>
                      <a:pt x="48854" y="8023"/>
                    </a:lnTo>
                    <a:lnTo>
                      <a:pt x="48991" y="7989"/>
                    </a:lnTo>
                    <a:lnTo>
                      <a:pt x="49161" y="7955"/>
                    </a:lnTo>
                    <a:lnTo>
                      <a:pt x="49708" y="7921"/>
                    </a:lnTo>
                    <a:close/>
                    <a:moveTo>
                      <a:pt x="50903" y="7682"/>
                    </a:moveTo>
                    <a:lnTo>
                      <a:pt x="51039" y="7819"/>
                    </a:lnTo>
                    <a:lnTo>
                      <a:pt x="51141" y="7955"/>
                    </a:lnTo>
                    <a:lnTo>
                      <a:pt x="51210" y="8058"/>
                    </a:lnTo>
                    <a:lnTo>
                      <a:pt x="51244" y="8194"/>
                    </a:lnTo>
                    <a:lnTo>
                      <a:pt x="51210" y="8297"/>
                    </a:lnTo>
                    <a:lnTo>
                      <a:pt x="51141" y="8365"/>
                    </a:lnTo>
                    <a:lnTo>
                      <a:pt x="51005" y="8467"/>
                    </a:lnTo>
                    <a:lnTo>
                      <a:pt x="50834" y="8570"/>
                    </a:lnTo>
                    <a:lnTo>
                      <a:pt x="50356" y="8775"/>
                    </a:lnTo>
                    <a:lnTo>
                      <a:pt x="49878" y="8979"/>
                    </a:lnTo>
                    <a:lnTo>
                      <a:pt x="49708" y="9082"/>
                    </a:lnTo>
                    <a:lnTo>
                      <a:pt x="49639" y="9150"/>
                    </a:lnTo>
                    <a:lnTo>
                      <a:pt x="49639" y="9184"/>
                    </a:lnTo>
                    <a:lnTo>
                      <a:pt x="49639" y="9252"/>
                    </a:lnTo>
                    <a:lnTo>
                      <a:pt x="49673" y="9321"/>
                    </a:lnTo>
                    <a:lnTo>
                      <a:pt x="49810" y="9491"/>
                    </a:lnTo>
                    <a:lnTo>
                      <a:pt x="49844" y="9594"/>
                    </a:lnTo>
                    <a:lnTo>
                      <a:pt x="49878" y="9662"/>
                    </a:lnTo>
                    <a:lnTo>
                      <a:pt x="50015" y="9730"/>
                    </a:lnTo>
                    <a:lnTo>
                      <a:pt x="50186" y="9799"/>
                    </a:lnTo>
                    <a:lnTo>
                      <a:pt x="50322" y="9799"/>
                    </a:lnTo>
                    <a:lnTo>
                      <a:pt x="50766" y="9867"/>
                    </a:lnTo>
                    <a:lnTo>
                      <a:pt x="51244" y="9901"/>
                    </a:lnTo>
                    <a:lnTo>
                      <a:pt x="51005" y="10106"/>
                    </a:lnTo>
                    <a:lnTo>
                      <a:pt x="50903" y="10174"/>
                    </a:lnTo>
                    <a:lnTo>
                      <a:pt x="50766" y="10243"/>
                    </a:lnTo>
                    <a:lnTo>
                      <a:pt x="50527" y="10277"/>
                    </a:lnTo>
                    <a:lnTo>
                      <a:pt x="50254" y="10243"/>
                    </a:lnTo>
                    <a:lnTo>
                      <a:pt x="50015" y="10208"/>
                    </a:lnTo>
                    <a:lnTo>
                      <a:pt x="49810" y="10243"/>
                    </a:lnTo>
                    <a:lnTo>
                      <a:pt x="49605" y="10277"/>
                    </a:lnTo>
                    <a:lnTo>
                      <a:pt x="49366" y="10345"/>
                    </a:lnTo>
                    <a:lnTo>
                      <a:pt x="49093" y="10482"/>
                    </a:lnTo>
                    <a:lnTo>
                      <a:pt x="48854" y="10618"/>
                    </a:lnTo>
                    <a:lnTo>
                      <a:pt x="48615" y="10789"/>
                    </a:lnTo>
                    <a:lnTo>
                      <a:pt x="48376" y="10959"/>
                    </a:lnTo>
                    <a:lnTo>
                      <a:pt x="48171" y="11164"/>
                    </a:lnTo>
                    <a:lnTo>
                      <a:pt x="47966" y="11369"/>
                    </a:lnTo>
                    <a:lnTo>
                      <a:pt x="47796" y="11608"/>
                    </a:lnTo>
                    <a:lnTo>
                      <a:pt x="47625" y="11881"/>
                    </a:lnTo>
                    <a:lnTo>
                      <a:pt x="47489" y="12052"/>
                    </a:lnTo>
                    <a:lnTo>
                      <a:pt x="47352" y="12257"/>
                    </a:lnTo>
                    <a:lnTo>
                      <a:pt x="47318" y="12086"/>
                    </a:lnTo>
                    <a:lnTo>
                      <a:pt x="47352" y="11950"/>
                    </a:lnTo>
                    <a:lnTo>
                      <a:pt x="47386" y="11813"/>
                    </a:lnTo>
                    <a:lnTo>
                      <a:pt x="47454" y="11676"/>
                    </a:lnTo>
                    <a:lnTo>
                      <a:pt x="47659" y="11301"/>
                    </a:lnTo>
                    <a:lnTo>
                      <a:pt x="47932" y="10994"/>
                    </a:lnTo>
                    <a:lnTo>
                      <a:pt x="48240" y="10686"/>
                    </a:lnTo>
                    <a:lnTo>
                      <a:pt x="48581" y="10447"/>
                    </a:lnTo>
                    <a:lnTo>
                      <a:pt x="48957" y="10277"/>
                    </a:lnTo>
                    <a:lnTo>
                      <a:pt x="49264" y="10038"/>
                    </a:lnTo>
                    <a:lnTo>
                      <a:pt x="49537" y="9799"/>
                    </a:lnTo>
                    <a:lnTo>
                      <a:pt x="49810" y="9491"/>
                    </a:lnTo>
                    <a:lnTo>
                      <a:pt x="48001" y="10072"/>
                    </a:lnTo>
                    <a:lnTo>
                      <a:pt x="47966" y="10038"/>
                    </a:lnTo>
                    <a:lnTo>
                      <a:pt x="49537" y="8945"/>
                    </a:lnTo>
                    <a:lnTo>
                      <a:pt x="49469" y="8843"/>
                    </a:lnTo>
                    <a:lnTo>
                      <a:pt x="49230" y="8843"/>
                    </a:lnTo>
                    <a:lnTo>
                      <a:pt x="49230" y="8809"/>
                    </a:lnTo>
                    <a:lnTo>
                      <a:pt x="49264" y="8775"/>
                    </a:lnTo>
                    <a:lnTo>
                      <a:pt x="49434" y="8672"/>
                    </a:lnTo>
                    <a:lnTo>
                      <a:pt x="49639" y="8570"/>
                    </a:lnTo>
                    <a:lnTo>
                      <a:pt x="50015" y="8433"/>
                    </a:lnTo>
                    <a:lnTo>
                      <a:pt x="50356" y="8228"/>
                    </a:lnTo>
                    <a:lnTo>
                      <a:pt x="50664" y="7989"/>
                    </a:lnTo>
                    <a:lnTo>
                      <a:pt x="50800" y="7853"/>
                    </a:lnTo>
                    <a:lnTo>
                      <a:pt x="50903" y="7682"/>
                    </a:lnTo>
                    <a:close/>
                    <a:moveTo>
                      <a:pt x="29019" y="1230"/>
                    </a:moveTo>
                    <a:lnTo>
                      <a:pt x="29633" y="1264"/>
                    </a:lnTo>
                    <a:lnTo>
                      <a:pt x="30248" y="1366"/>
                    </a:lnTo>
                    <a:lnTo>
                      <a:pt x="30862" y="1537"/>
                    </a:lnTo>
                    <a:lnTo>
                      <a:pt x="31443" y="1708"/>
                    </a:lnTo>
                    <a:lnTo>
                      <a:pt x="32808" y="2186"/>
                    </a:lnTo>
                    <a:lnTo>
                      <a:pt x="33491" y="2425"/>
                    </a:lnTo>
                    <a:lnTo>
                      <a:pt x="34174" y="2698"/>
                    </a:lnTo>
                    <a:lnTo>
                      <a:pt x="34823" y="3005"/>
                    </a:lnTo>
                    <a:lnTo>
                      <a:pt x="35471" y="3312"/>
                    </a:lnTo>
                    <a:lnTo>
                      <a:pt x="36086" y="3688"/>
                    </a:lnTo>
                    <a:lnTo>
                      <a:pt x="36700" y="4063"/>
                    </a:lnTo>
                    <a:lnTo>
                      <a:pt x="37281" y="4371"/>
                    </a:lnTo>
                    <a:lnTo>
                      <a:pt x="37861" y="4678"/>
                    </a:lnTo>
                    <a:lnTo>
                      <a:pt x="39022" y="5258"/>
                    </a:lnTo>
                    <a:lnTo>
                      <a:pt x="39534" y="5531"/>
                    </a:lnTo>
                    <a:lnTo>
                      <a:pt x="39500" y="5600"/>
                    </a:lnTo>
                    <a:lnTo>
                      <a:pt x="38237" y="5122"/>
                    </a:lnTo>
                    <a:lnTo>
                      <a:pt x="36496" y="4405"/>
                    </a:lnTo>
                    <a:lnTo>
                      <a:pt x="34754" y="3688"/>
                    </a:lnTo>
                    <a:lnTo>
                      <a:pt x="34072" y="3449"/>
                    </a:lnTo>
                    <a:lnTo>
                      <a:pt x="33389" y="3278"/>
                    </a:lnTo>
                    <a:lnTo>
                      <a:pt x="32706" y="3141"/>
                    </a:lnTo>
                    <a:lnTo>
                      <a:pt x="31989" y="3039"/>
                    </a:lnTo>
                    <a:lnTo>
                      <a:pt x="31306" y="2971"/>
                    </a:lnTo>
                    <a:lnTo>
                      <a:pt x="30589" y="2971"/>
                    </a:lnTo>
                    <a:lnTo>
                      <a:pt x="29907" y="3005"/>
                    </a:lnTo>
                    <a:lnTo>
                      <a:pt x="29190" y="3073"/>
                    </a:lnTo>
                    <a:lnTo>
                      <a:pt x="27551" y="3312"/>
                    </a:lnTo>
                    <a:lnTo>
                      <a:pt x="25946" y="3619"/>
                    </a:lnTo>
                    <a:lnTo>
                      <a:pt x="25366" y="3756"/>
                    </a:lnTo>
                    <a:lnTo>
                      <a:pt x="24820" y="3961"/>
                    </a:lnTo>
                    <a:lnTo>
                      <a:pt x="24273" y="4166"/>
                    </a:lnTo>
                    <a:lnTo>
                      <a:pt x="23727" y="4439"/>
                    </a:lnTo>
                    <a:lnTo>
                      <a:pt x="23215" y="4712"/>
                    </a:lnTo>
                    <a:lnTo>
                      <a:pt x="22703" y="5019"/>
                    </a:lnTo>
                    <a:lnTo>
                      <a:pt x="22225" y="5361"/>
                    </a:lnTo>
                    <a:lnTo>
                      <a:pt x="21747" y="5736"/>
                    </a:lnTo>
                    <a:lnTo>
                      <a:pt x="20825" y="6555"/>
                    </a:lnTo>
                    <a:lnTo>
                      <a:pt x="19938" y="7443"/>
                    </a:lnTo>
                    <a:lnTo>
                      <a:pt x="19084" y="8331"/>
                    </a:lnTo>
                    <a:lnTo>
                      <a:pt x="18265" y="9287"/>
                    </a:lnTo>
                    <a:lnTo>
                      <a:pt x="17582" y="10106"/>
                    </a:lnTo>
                    <a:lnTo>
                      <a:pt x="16216" y="11813"/>
                    </a:lnTo>
                    <a:lnTo>
                      <a:pt x="15568" y="12666"/>
                    </a:lnTo>
                    <a:lnTo>
                      <a:pt x="14919" y="13554"/>
                    </a:lnTo>
                    <a:lnTo>
                      <a:pt x="14544" y="14100"/>
                    </a:lnTo>
                    <a:lnTo>
                      <a:pt x="14202" y="14647"/>
                    </a:lnTo>
                    <a:lnTo>
                      <a:pt x="13895" y="15227"/>
                    </a:lnTo>
                    <a:lnTo>
                      <a:pt x="13622" y="15841"/>
                    </a:lnTo>
                    <a:lnTo>
                      <a:pt x="13383" y="16456"/>
                    </a:lnTo>
                    <a:lnTo>
                      <a:pt x="13178" y="17070"/>
                    </a:lnTo>
                    <a:lnTo>
                      <a:pt x="12973" y="17685"/>
                    </a:lnTo>
                    <a:lnTo>
                      <a:pt x="12803" y="18334"/>
                    </a:lnTo>
                    <a:lnTo>
                      <a:pt x="12734" y="18641"/>
                    </a:lnTo>
                    <a:lnTo>
                      <a:pt x="12632" y="18914"/>
                    </a:lnTo>
                    <a:lnTo>
                      <a:pt x="12598" y="18299"/>
                    </a:lnTo>
                    <a:lnTo>
                      <a:pt x="12598" y="17685"/>
                    </a:lnTo>
                    <a:lnTo>
                      <a:pt x="12632" y="17070"/>
                    </a:lnTo>
                    <a:lnTo>
                      <a:pt x="12734" y="16456"/>
                    </a:lnTo>
                    <a:lnTo>
                      <a:pt x="12837" y="15841"/>
                    </a:lnTo>
                    <a:lnTo>
                      <a:pt x="12973" y="15261"/>
                    </a:lnTo>
                    <a:lnTo>
                      <a:pt x="13144" y="14647"/>
                    </a:lnTo>
                    <a:lnTo>
                      <a:pt x="13315" y="14066"/>
                    </a:lnTo>
                    <a:lnTo>
                      <a:pt x="13519" y="13520"/>
                    </a:lnTo>
                    <a:lnTo>
                      <a:pt x="13724" y="12940"/>
                    </a:lnTo>
                    <a:lnTo>
                      <a:pt x="13963" y="12393"/>
                    </a:lnTo>
                    <a:lnTo>
                      <a:pt x="14236" y="11847"/>
                    </a:lnTo>
                    <a:lnTo>
                      <a:pt x="14509" y="11335"/>
                    </a:lnTo>
                    <a:lnTo>
                      <a:pt x="14817" y="10823"/>
                    </a:lnTo>
                    <a:lnTo>
                      <a:pt x="15124" y="10311"/>
                    </a:lnTo>
                    <a:lnTo>
                      <a:pt x="15465" y="9799"/>
                    </a:lnTo>
                    <a:lnTo>
                      <a:pt x="15841" y="9321"/>
                    </a:lnTo>
                    <a:lnTo>
                      <a:pt x="16216" y="8843"/>
                    </a:lnTo>
                    <a:lnTo>
                      <a:pt x="16626" y="8365"/>
                    </a:lnTo>
                    <a:lnTo>
                      <a:pt x="17036" y="7921"/>
                    </a:lnTo>
                    <a:lnTo>
                      <a:pt x="17582" y="7307"/>
                    </a:lnTo>
                    <a:lnTo>
                      <a:pt x="18128" y="6726"/>
                    </a:lnTo>
                    <a:lnTo>
                      <a:pt x="19153" y="5463"/>
                    </a:lnTo>
                    <a:lnTo>
                      <a:pt x="19426" y="5190"/>
                    </a:lnTo>
                    <a:lnTo>
                      <a:pt x="19699" y="4917"/>
                    </a:lnTo>
                    <a:lnTo>
                      <a:pt x="20279" y="4371"/>
                    </a:lnTo>
                    <a:lnTo>
                      <a:pt x="20894" y="3927"/>
                    </a:lnTo>
                    <a:lnTo>
                      <a:pt x="21542" y="3483"/>
                    </a:lnTo>
                    <a:lnTo>
                      <a:pt x="22225" y="3073"/>
                    </a:lnTo>
                    <a:lnTo>
                      <a:pt x="22908" y="2664"/>
                    </a:lnTo>
                    <a:lnTo>
                      <a:pt x="23625" y="2254"/>
                    </a:lnTo>
                    <a:lnTo>
                      <a:pt x="23966" y="2083"/>
                    </a:lnTo>
                    <a:lnTo>
                      <a:pt x="24376" y="1947"/>
                    </a:lnTo>
                    <a:lnTo>
                      <a:pt x="24922" y="1776"/>
                    </a:lnTo>
                    <a:lnTo>
                      <a:pt x="25503" y="1605"/>
                    </a:lnTo>
                    <a:lnTo>
                      <a:pt x="26083" y="1469"/>
                    </a:lnTo>
                    <a:lnTo>
                      <a:pt x="26663" y="1366"/>
                    </a:lnTo>
                    <a:lnTo>
                      <a:pt x="27244" y="1298"/>
                    </a:lnTo>
                    <a:lnTo>
                      <a:pt x="27858" y="1264"/>
                    </a:lnTo>
                    <a:lnTo>
                      <a:pt x="28439" y="1230"/>
                    </a:lnTo>
                    <a:close/>
                    <a:moveTo>
                      <a:pt x="29053" y="13179"/>
                    </a:moveTo>
                    <a:lnTo>
                      <a:pt x="29463" y="13213"/>
                    </a:lnTo>
                    <a:lnTo>
                      <a:pt x="29633" y="13247"/>
                    </a:lnTo>
                    <a:lnTo>
                      <a:pt x="29770" y="13315"/>
                    </a:lnTo>
                    <a:lnTo>
                      <a:pt x="29872" y="13418"/>
                    </a:lnTo>
                    <a:lnTo>
                      <a:pt x="29941" y="13520"/>
                    </a:lnTo>
                    <a:lnTo>
                      <a:pt x="29941" y="13622"/>
                    </a:lnTo>
                    <a:lnTo>
                      <a:pt x="29941" y="13759"/>
                    </a:lnTo>
                    <a:lnTo>
                      <a:pt x="29872" y="13895"/>
                    </a:lnTo>
                    <a:lnTo>
                      <a:pt x="29770" y="14032"/>
                    </a:lnTo>
                    <a:lnTo>
                      <a:pt x="29633" y="14169"/>
                    </a:lnTo>
                    <a:lnTo>
                      <a:pt x="29463" y="14305"/>
                    </a:lnTo>
                    <a:lnTo>
                      <a:pt x="29121" y="14510"/>
                    </a:lnTo>
                    <a:lnTo>
                      <a:pt x="28678" y="14783"/>
                    </a:lnTo>
                    <a:lnTo>
                      <a:pt x="28200" y="14988"/>
                    </a:lnTo>
                    <a:lnTo>
                      <a:pt x="27722" y="15193"/>
                    </a:lnTo>
                    <a:lnTo>
                      <a:pt x="27278" y="15363"/>
                    </a:lnTo>
                    <a:lnTo>
                      <a:pt x="26288" y="15671"/>
                    </a:lnTo>
                    <a:lnTo>
                      <a:pt x="25298" y="15910"/>
                    </a:lnTo>
                    <a:lnTo>
                      <a:pt x="24581" y="16080"/>
                    </a:lnTo>
                    <a:lnTo>
                      <a:pt x="23898" y="16285"/>
                    </a:lnTo>
                    <a:lnTo>
                      <a:pt x="23181" y="16490"/>
                    </a:lnTo>
                    <a:lnTo>
                      <a:pt x="22532" y="16729"/>
                    </a:lnTo>
                    <a:lnTo>
                      <a:pt x="21850" y="17036"/>
                    </a:lnTo>
                    <a:lnTo>
                      <a:pt x="21201" y="17344"/>
                    </a:lnTo>
                    <a:lnTo>
                      <a:pt x="20552" y="17685"/>
                    </a:lnTo>
                    <a:lnTo>
                      <a:pt x="19904" y="18026"/>
                    </a:lnTo>
                    <a:lnTo>
                      <a:pt x="18743" y="18777"/>
                    </a:lnTo>
                    <a:lnTo>
                      <a:pt x="17650" y="19563"/>
                    </a:lnTo>
                    <a:lnTo>
                      <a:pt x="16558" y="20382"/>
                    </a:lnTo>
                    <a:lnTo>
                      <a:pt x="15500" y="21270"/>
                    </a:lnTo>
                    <a:lnTo>
                      <a:pt x="14987" y="21645"/>
                    </a:lnTo>
                    <a:lnTo>
                      <a:pt x="14885" y="21645"/>
                    </a:lnTo>
                    <a:lnTo>
                      <a:pt x="14885" y="21611"/>
                    </a:lnTo>
                    <a:lnTo>
                      <a:pt x="15465" y="20450"/>
                    </a:lnTo>
                    <a:lnTo>
                      <a:pt x="15773" y="19904"/>
                    </a:lnTo>
                    <a:lnTo>
                      <a:pt x="16114" y="19358"/>
                    </a:lnTo>
                    <a:lnTo>
                      <a:pt x="16490" y="18812"/>
                    </a:lnTo>
                    <a:lnTo>
                      <a:pt x="16899" y="18334"/>
                    </a:lnTo>
                    <a:lnTo>
                      <a:pt x="17343" y="17856"/>
                    </a:lnTo>
                    <a:lnTo>
                      <a:pt x="17616" y="17651"/>
                    </a:lnTo>
                    <a:lnTo>
                      <a:pt x="17855" y="17446"/>
                    </a:lnTo>
                    <a:lnTo>
                      <a:pt x="18367" y="17070"/>
                    </a:lnTo>
                    <a:lnTo>
                      <a:pt x="18845" y="16661"/>
                    </a:lnTo>
                    <a:lnTo>
                      <a:pt x="19289" y="16217"/>
                    </a:lnTo>
                    <a:lnTo>
                      <a:pt x="19699" y="15773"/>
                    </a:lnTo>
                    <a:lnTo>
                      <a:pt x="20040" y="15432"/>
                    </a:lnTo>
                    <a:lnTo>
                      <a:pt x="20382" y="15159"/>
                    </a:lnTo>
                    <a:lnTo>
                      <a:pt x="20757" y="14886"/>
                    </a:lnTo>
                    <a:lnTo>
                      <a:pt x="21133" y="14647"/>
                    </a:lnTo>
                    <a:lnTo>
                      <a:pt x="21542" y="14442"/>
                    </a:lnTo>
                    <a:lnTo>
                      <a:pt x="21952" y="14271"/>
                    </a:lnTo>
                    <a:lnTo>
                      <a:pt x="22362" y="14134"/>
                    </a:lnTo>
                    <a:lnTo>
                      <a:pt x="22805" y="13998"/>
                    </a:lnTo>
                    <a:lnTo>
                      <a:pt x="23454" y="13827"/>
                    </a:lnTo>
                    <a:lnTo>
                      <a:pt x="24103" y="13691"/>
                    </a:lnTo>
                    <a:lnTo>
                      <a:pt x="25434" y="13486"/>
                    </a:lnTo>
                    <a:lnTo>
                      <a:pt x="27005" y="13349"/>
                    </a:lnTo>
                    <a:lnTo>
                      <a:pt x="28643" y="13213"/>
                    </a:lnTo>
                    <a:lnTo>
                      <a:pt x="29053" y="13179"/>
                    </a:lnTo>
                    <a:close/>
                    <a:moveTo>
                      <a:pt x="13417" y="19358"/>
                    </a:moveTo>
                    <a:lnTo>
                      <a:pt x="13383" y="20041"/>
                    </a:lnTo>
                    <a:lnTo>
                      <a:pt x="13315" y="20723"/>
                    </a:lnTo>
                    <a:lnTo>
                      <a:pt x="13178" y="21406"/>
                    </a:lnTo>
                    <a:lnTo>
                      <a:pt x="13041" y="21748"/>
                    </a:lnTo>
                    <a:lnTo>
                      <a:pt x="12939" y="22089"/>
                    </a:lnTo>
                    <a:lnTo>
                      <a:pt x="12973" y="21372"/>
                    </a:lnTo>
                    <a:lnTo>
                      <a:pt x="13041" y="20689"/>
                    </a:lnTo>
                    <a:lnTo>
                      <a:pt x="13178" y="20006"/>
                    </a:lnTo>
                    <a:lnTo>
                      <a:pt x="13280" y="19665"/>
                    </a:lnTo>
                    <a:lnTo>
                      <a:pt x="13417" y="19358"/>
                    </a:lnTo>
                    <a:close/>
                    <a:moveTo>
                      <a:pt x="40422" y="10447"/>
                    </a:moveTo>
                    <a:lnTo>
                      <a:pt x="40797" y="10482"/>
                    </a:lnTo>
                    <a:lnTo>
                      <a:pt x="40729" y="10618"/>
                    </a:lnTo>
                    <a:lnTo>
                      <a:pt x="40626" y="10755"/>
                    </a:lnTo>
                    <a:lnTo>
                      <a:pt x="40524" y="10857"/>
                    </a:lnTo>
                    <a:lnTo>
                      <a:pt x="40422" y="10959"/>
                    </a:lnTo>
                    <a:lnTo>
                      <a:pt x="40183" y="11096"/>
                    </a:lnTo>
                    <a:lnTo>
                      <a:pt x="39944" y="11198"/>
                    </a:lnTo>
                    <a:lnTo>
                      <a:pt x="38954" y="11608"/>
                    </a:lnTo>
                    <a:lnTo>
                      <a:pt x="37964" y="11984"/>
                    </a:lnTo>
                    <a:lnTo>
                      <a:pt x="37110" y="12291"/>
                    </a:lnTo>
                    <a:lnTo>
                      <a:pt x="36291" y="12666"/>
                    </a:lnTo>
                    <a:lnTo>
                      <a:pt x="35505" y="13042"/>
                    </a:lnTo>
                    <a:lnTo>
                      <a:pt x="34720" y="13486"/>
                    </a:lnTo>
                    <a:lnTo>
                      <a:pt x="33969" y="13964"/>
                    </a:lnTo>
                    <a:lnTo>
                      <a:pt x="33252" y="14442"/>
                    </a:lnTo>
                    <a:lnTo>
                      <a:pt x="32535" y="14988"/>
                    </a:lnTo>
                    <a:lnTo>
                      <a:pt x="31853" y="15602"/>
                    </a:lnTo>
                    <a:lnTo>
                      <a:pt x="31409" y="15978"/>
                    </a:lnTo>
                    <a:lnTo>
                      <a:pt x="30931" y="16388"/>
                    </a:lnTo>
                    <a:lnTo>
                      <a:pt x="30419" y="16763"/>
                    </a:lnTo>
                    <a:lnTo>
                      <a:pt x="29907" y="17105"/>
                    </a:lnTo>
                    <a:lnTo>
                      <a:pt x="29394" y="17412"/>
                    </a:lnTo>
                    <a:lnTo>
                      <a:pt x="28882" y="17719"/>
                    </a:lnTo>
                    <a:lnTo>
                      <a:pt x="28302" y="18026"/>
                    </a:lnTo>
                    <a:lnTo>
                      <a:pt x="27756" y="18265"/>
                    </a:lnTo>
                    <a:lnTo>
                      <a:pt x="27141" y="18504"/>
                    </a:lnTo>
                    <a:lnTo>
                      <a:pt x="26527" y="18709"/>
                    </a:lnTo>
                    <a:lnTo>
                      <a:pt x="25298" y="19119"/>
                    </a:lnTo>
                    <a:lnTo>
                      <a:pt x="23010" y="19733"/>
                    </a:lnTo>
                    <a:lnTo>
                      <a:pt x="21850" y="20041"/>
                    </a:lnTo>
                    <a:lnTo>
                      <a:pt x="20723" y="20382"/>
                    </a:lnTo>
                    <a:lnTo>
                      <a:pt x="19118" y="20894"/>
                    </a:lnTo>
                    <a:lnTo>
                      <a:pt x="17548" y="21440"/>
                    </a:lnTo>
                    <a:lnTo>
                      <a:pt x="16763" y="21782"/>
                    </a:lnTo>
                    <a:lnTo>
                      <a:pt x="15978" y="22123"/>
                    </a:lnTo>
                    <a:lnTo>
                      <a:pt x="15226" y="22465"/>
                    </a:lnTo>
                    <a:lnTo>
                      <a:pt x="14475" y="22874"/>
                    </a:lnTo>
                    <a:lnTo>
                      <a:pt x="14134" y="23079"/>
                    </a:lnTo>
                    <a:lnTo>
                      <a:pt x="13793" y="23250"/>
                    </a:lnTo>
                    <a:lnTo>
                      <a:pt x="14134" y="22704"/>
                    </a:lnTo>
                    <a:lnTo>
                      <a:pt x="14339" y="22465"/>
                    </a:lnTo>
                    <a:lnTo>
                      <a:pt x="14578" y="22226"/>
                    </a:lnTo>
                    <a:lnTo>
                      <a:pt x="15465" y="21440"/>
                    </a:lnTo>
                    <a:lnTo>
                      <a:pt x="16353" y="20758"/>
                    </a:lnTo>
                    <a:lnTo>
                      <a:pt x="17309" y="20075"/>
                    </a:lnTo>
                    <a:lnTo>
                      <a:pt x="18265" y="19426"/>
                    </a:lnTo>
                    <a:lnTo>
                      <a:pt x="19221" y="18846"/>
                    </a:lnTo>
                    <a:lnTo>
                      <a:pt x="20245" y="18299"/>
                    </a:lnTo>
                    <a:lnTo>
                      <a:pt x="21269" y="17753"/>
                    </a:lnTo>
                    <a:lnTo>
                      <a:pt x="22328" y="17275"/>
                    </a:lnTo>
                    <a:lnTo>
                      <a:pt x="22976" y="17002"/>
                    </a:lnTo>
                    <a:lnTo>
                      <a:pt x="23659" y="16763"/>
                    </a:lnTo>
                    <a:lnTo>
                      <a:pt x="24342" y="16558"/>
                    </a:lnTo>
                    <a:lnTo>
                      <a:pt x="25059" y="16388"/>
                    </a:lnTo>
                    <a:lnTo>
                      <a:pt x="26117" y="16080"/>
                    </a:lnTo>
                    <a:lnTo>
                      <a:pt x="27175" y="15807"/>
                    </a:lnTo>
                    <a:lnTo>
                      <a:pt x="27687" y="15637"/>
                    </a:lnTo>
                    <a:lnTo>
                      <a:pt x="28234" y="15432"/>
                    </a:lnTo>
                    <a:lnTo>
                      <a:pt x="28712" y="15227"/>
                    </a:lnTo>
                    <a:lnTo>
                      <a:pt x="29224" y="14988"/>
                    </a:lnTo>
                    <a:lnTo>
                      <a:pt x="29599" y="14749"/>
                    </a:lnTo>
                    <a:lnTo>
                      <a:pt x="29975" y="14476"/>
                    </a:lnTo>
                    <a:lnTo>
                      <a:pt x="30146" y="14339"/>
                    </a:lnTo>
                    <a:lnTo>
                      <a:pt x="30282" y="14169"/>
                    </a:lnTo>
                    <a:lnTo>
                      <a:pt x="30350" y="13964"/>
                    </a:lnTo>
                    <a:lnTo>
                      <a:pt x="30384" y="13725"/>
                    </a:lnTo>
                    <a:lnTo>
                      <a:pt x="30384" y="13520"/>
                    </a:lnTo>
                    <a:lnTo>
                      <a:pt x="30350" y="13349"/>
                    </a:lnTo>
                    <a:lnTo>
                      <a:pt x="30282" y="13213"/>
                    </a:lnTo>
                    <a:lnTo>
                      <a:pt x="30214" y="13076"/>
                    </a:lnTo>
                    <a:lnTo>
                      <a:pt x="30111" y="12974"/>
                    </a:lnTo>
                    <a:lnTo>
                      <a:pt x="30009" y="12905"/>
                    </a:lnTo>
                    <a:lnTo>
                      <a:pt x="29838" y="12837"/>
                    </a:lnTo>
                    <a:lnTo>
                      <a:pt x="29668" y="12803"/>
                    </a:lnTo>
                    <a:lnTo>
                      <a:pt x="29155" y="12769"/>
                    </a:lnTo>
                    <a:lnTo>
                      <a:pt x="28643" y="12769"/>
                    </a:lnTo>
                    <a:lnTo>
                      <a:pt x="26254" y="13076"/>
                    </a:lnTo>
                    <a:lnTo>
                      <a:pt x="25059" y="13247"/>
                    </a:lnTo>
                    <a:lnTo>
                      <a:pt x="23898" y="13452"/>
                    </a:lnTo>
                    <a:lnTo>
                      <a:pt x="23318" y="13588"/>
                    </a:lnTo>
                    <a:lnTo>
                      <a:pt x="22737" y="13759"/>
                    </a:lnTo>
                    <a:lnTo>
                      <a:pt x="21576" y="14203"/>
                    </a:lnTo>
                    <a:lnTo>
                      <a:pt x="21098" y="14408"/>
                    </a:lnTo>
                    <a:lnTo>
                      <a:pt x="20621" y="14681"/>
                    </a:lnTo>
                    <a:lnTo>
                      <a:pt x="20211" y="15022"/>
                    </a:lnTo>
                    <a:lnTo>
                      <a:pt x="19801" y="15363"/>
                    </a:lnTo>
                    <a:lnTo>
                      <a:pt x="18606" y="16388"/>
                    </a:lnTo>
                    <a:lnTo>
                      <a:pt x="17377" y="17378"/>
                    </a:lnTo>
                    <a:lnTo>
                      <a:pt x="16865" y="17822"/>
                    </a:lnTo>
                    <a:lnTo>
                      <a:pt x="16421" y="18265"/>
                    </a:lnTo>
                    <a:lnTo>
                      <a:pt x="16012" y="18777"/>
                    </a:lnTo>
                    <a:lnTo>
                      <a:pt x="15841" y="19051"/>
                    </a:lnTo>
                    <a:lnTo>
                      <a:pt x="15670" y="19324"/>
                    </a:lnTo>
                    <a:lnTo>
                      <a:pt x="14987" y="20553"/>
                    </a:lnTo>
                    <a:lnTo>
                      <a:pt x="14271" y="21782"/>
                    </a:lnTo>
                    <a:lnTo>
                      <a:pt x="13861" y="22430"/>
                    </a:lnTo>
                    <a:lnTo>
                      <a:pt x="13622" y="22704"/>
                    </a:lnTo>
                    <a:lnTo>
                      <a:pt x="13383" y="23011"/>
                    </a:lnTo>
                    <a:lnTo>
                      <a:pt x="13246" y="22908"/>
                    </a:lnTo>
                    <a:lnTo>
                      <a:pt x="13383" y="22260"/>
                    </a:lnTo>
                    <a:lnTo>
                      <a:pt x="13861" y="20109"/>
                    </a:lnTo>
                    <a:lnTo>
                      <a:pt x="14100" y="19051"/>
                    </a:lnTo>
                    <a:lnTo>
                      <a:pt x="14441" y="17992"/>
                    </a:lnTo>
                    <a:lnTo>
                      <a:pt x="14612" y="17480"/>
                    </a:lnTo>
                    <a:lnTo>
                      <a:pt x="14817" y="17002"/>
                    </a:lnTo>
                    <a:lnTo>
                      <a:pt x="15056" y="16490"/>
                    </a:lnTo>
                    <a:lnTo>
                      <a:pt x="15295" y="16012"/>
                    </a:lnTo>
                    <a:lnTo>
                      <a:pt x="15670" y="15398"/>
                    </a:lnTo>
                    <a:lnTo>
                      <a:pt x="16080" y="14817"/>
                    </a:lnTo>
                    <a:lnTo>
                      <a:pt x="16490" y="14237"/>
                    </a:lnTo>
                    <a:lnTo>
                      <a:pt x="16968" y="13725"/>
                    </a:lnTo>
                    <a:lnTo>
                      <a:pt x="17480" y="13213"/>
                    </a:lnTo>
                    <a:lnTo>
                      <a:pt x="18026" y="12769"/>
                    </a:lnTo>
                    <a:lnTo>
                      <a:pt x="18606" y="12325"/>
                    </a:lnTo>
                    <a:lnTo>
                      <a:pt x="19221" y="11950"/>
                    </a:lnTo>
                    <a:lnTo>
                      <a:pt x="19630" y="11711"/>
                    </a:lnTo>
                    <a:lnTo>
                      <a:pt x="20074" y="11506"/>
                    </a:lnTo>
                    <a:lnTo>
                      <a:pt x="20484" y="11335"/>
                    </a:lnTo>
                    <a:lnTo>
                      <a:pt x="20962" y="11198"/>
                    </a:lnTo>
                    <a:lnTo>
                      <a:pt x="21406" y="11062"/>
                    </a:lnTo>
                    <a:lnTo>
                      <a:pt x="21884" y="10959"/>
                    </a:lnTo>
                    <a:lnTo>
                      <a:pt x="22805" y="10823"/>
                    </a:lnTo>
                    <a:lnTo>
                      <a:pt x="23898" y="10720"/>
                    </a:lnTo>
                    <a:lnTo>
                      <a:pt x="24990" y="10652"/>
                    </a:lnTo>
                    <a:lnTo>
                      <a:pt x="26117" y="10584"/>
                    </a:lnTo>
                    <a:lnTo>
                      <a:pt x="27209" y="10584"/>
                    </a:lnTo>
                    <a:lnTo>
                      <a:pt x="28302" y="10618"/>
                    </a:lnTo>
                    <a:lnTo>
                      <a:pt x="29394" y="10652"/>
                    </a:lnTo>
                    <a:lnTo>
                      <a:pt x="30521" y="10755"/>
                    </a:lnTo>
                    <a:lnTo>
                      <a:pt x="31614" y="10857"/>
                    </a:lnTo>
                    <a:lnTo>
                      <a:pt x="32535" y="10994"/>
                    </a:lnTo>
                    <a:lnTo>
                      <a:pt x="33457" y="11062"/>
                    </a:lnTo>
                    <a:lnTo>
                      <a:pt x="34345" y="11096"/>
                    </a:lnTo>
                    <a:lnTo>
                      <a:pt x="35266" y="11096"/>
                    </a:lnTo>
                    <a:lnTo>
                      <a:pt x="36188" y="11062"/>
                    </a:lnTo>
                    <a:lnTo>
                      <a:pt x="37110" y="10994"/>
                    </a:lnTo>
                    <a:lnTo>
                      <a:pt x="38032" y="10891"/>
                    </a:lnTo>
                    <a:lnTo>
                      <a:pt x="38919" y="10720"/>
                    </a:lnTo>
                    <a:lnTo>
                      <a:pt x="39500" y="10584"/>
                    </a:lnTo>
                    <a:lnTo>
                      <a:pt x="40080" y="10447"/>
                    </a:lnTo>
                    <a:close/>
                    <a:moveTo>
                      <a:pt x="12051" y="24206"/>
                    </a:moveTo>
                    <a:lnTo>
                      <a:pt x="12803" y="25913"/>
                    </a:lnTo>
                    <a:lnTo>
                      <a:pt x="11437" y="26527"/>
                    </a:lnTo>
                    <a:lnTo>
                      <a:pt x="11300" y="26152"/>
                    </a:lnTo>
                    <a:lnTo>
                      <a:pt x="11198" y="25776"/>
                    </a:lnTo>
                    <a:lnTo>
                      <a:pt x="11198" y="25469"/>
                    </a:lnTo>
                    <a:lnTo>
                      <a:pt x="11232" y="25162"/>
                    </a:lnTo>
                    <a:lnTo>
                      <a:pt x="11334" y="24923"/>
                    </a:lnTo>
                    <a:lnTo>
                      <a:pt x="11505" y="24649"/>
                    </a:lnTo>
                    <a:lnTo>
                      <a:pt x="11744" y="24410"/>
                    </a:lnTo>
                    <a:lnTo>
                      <a:pt x="12051" y="24206"/>
                    </a:lnTo>
                    <a:close/>
                    <a:moveTo>
                      <a:pt x="46362" y="13691"/>
                    </a:moveTo>
                    <a:lnTo>
                      <a:pt x="45986" y="15329"/>
                    </a:lnTo>
                    <a:lnTo>
                      <a:pt x="45611" y="16968"/>
                    </a:lnTo>
                    <a:lnTo>
                      <a:pt x="45406" y="17753"/>
                    </a:lnTo>
                    <a:lnTo>
                      <a:pt x="45133" y="18573"/>
                    </a:lnTo>
                    <a:lnTo>
                      <a:pt x="44860" y="19358"/>
                    </a:lnTo>
                    <a:lnTo>
                      <a:pt x="44518" y="20143"/>
                    </a:lnTo>
                    <a:lnTo>
                      <a:pt x="44279" y="20655"/>
                    </a:lnTo>
                    <a:lnTo>
                      <a:pt x="44006" y="21167"/>
                    </a:lnTo>
                    <a:lnTo>
                      <a:pt x="43699" y="21645"/>
                    </a:lnTo>
                    <a:lnTo>
                      <a:pt x="43392" y="22123"/>
                    </a:lnTo>
                    <a:lnTo>
                      <a:pt x="43050" y="22567"/>
                    </a:lnTo>
                    <a:lnTo>
                      <a:pt x="42675" y="23011"/>
                    </a:lnTo>
                    <a:lnTo>
                      <a:pt x="41924" y="23864"/>
                    </a:lnTo>
                    <a:lnTo>
                      <a:pt x="41446" y="24308"/>
                    </a:lnTo>
                    <a:lnTo>
                      <a:pt x="40968" y="24718"/>
                    </a:lnTo>
                    <a:lnTo>
                      <a:pt x="39909" y="25401"/>
                    </a:lnTo>
                    <a:lnTo>
                      <a:pt x="38988" y="25981"/>
                    </a:lnTo>
                    <a:lnTo>
                      <a:pt x="38066" y="26561"/>
                    </a:lnTo>
                    <a:lnTo>
                      <a:pt x="37793" y="26664"/>
                    </a:lnTo>
                    <a:lnTo>
                      <a:pt x="37725" y="26595"/>
                    </a:lnTo>
                    <a:lnTo>
                      <a:pt x="37998" y="26391"/>
                    </a:lnTo>
                    <a:lnTo>
                      <a:pt x="38544" y="25913"/>
                    </a:lnTo>
                    <a:lnTo>
                      <a:pt x="39056" y="25435"/>
                    </a:lnTo>
                    <a:lnTo>
                      <a:pt x="39534" y="24923"/>
                    </a:lnTo>
                    <a:lnTo>
                      <a:pt x="40012" y="24376"/>
                    </a:lnTo>
                    <a:lnTo>
                      <a:pt x="40456" y="23830"/>
                    </a:lnTo>
                    <a:lnTo>
                      <a:pt x="40900" y="23250"/>
                    </a:lnTo>
                    <a:lnTo>
                      <a:pt x="41309" y="22669"/>
                    </a:lnTo>
                    <a:lnTo>
                      <a:pt x="41685" y="22055"/>
                    </a:lnTo>
                    <a:lnTo>
                      <a:pt x="42982" y="19938"/>
                    </a:lnTo>
                    <a:lnTo>
                      <a:pt x="43323" y="19324"/>
                    </a:lnTo>
                    <a:lnTo>
                      <a:pt x="43665" y="18675"/>
                    </a:lnTo>
                    <a:lnTo>
                      <a:pt x="43938" y="17992"/>
                    </a:lnTo>
                    <a:lnTo>
                      <a:pt x="44211" y="17344"/>
                    </a:lnTo>
                    <a:lnTo>
                      <a:pt x="44450" y="16661"/>
                    </a:lnTo>
                    <a:lnTo>
                      <a:pt x="44791" y="16012"/>
                    </a:lnTo>
                    <a:lnTo>
                      <a:pt x="45133" y="15398"/>
                    </a:lnTo>
                    <a:lnTo>
                      <a:pt x="45577" y="14817"/>
                    </a:lnTo>
                    <a:lnTo>
                      <a:pt x="45986" y="14237"/>
                    </a:lnTo>
                    <a:lnTo>
                      <a:pt x="46362" y="13691"/>
                    </a:lnTo>
                    <a:close/>
                    <a:moveTo>
                      <a:pt x="37144" y="27039"/>
                    </a:moveTo>
                    <a:lnTo>
                      <a:pt x="37212" y="27142"/>
                    </a:lnTo>
                    <a:lnTo>
                      <a:pt x="36921" y="27288"/>
                    </a:lnTo>
                    <a:lnTo>
                      <a:pt x="37144" y="27039"/>
                    </a:lnTo>
                    <a:close/>
                    <a:moveTo>
                      <a:pt x="14680" y="27005"/>
                    </a:moveTo>
                    <a:lnTo>
                      <a:pt x="14987" y="27108"/>
                    </a:lnTo>
                    <a:lnTo>
                      <a:pt x="15397" y="27278"/>
                    </a:lnTo>
                    <a:lnTo>
                      <a:pt x="14953" y="27347"/>
                    </a:lnTo>
                    <a:lnTo>
                      <a:pt x="14612" y="27347"/>
                    </a:lnTo>
                    <a:lnTo>
                      <a:pt x="14475" y="27278"/>
                    </a:lnTo>
                    <a:lnTo>
                      <a:pt x="14339" y="27210"/>
                    </a:lnTo>
                    <a:lnTo>
                      <a:pt x="14202" y="27142"/>
                    </a:lnTo>
                    <a:lnTo>
                      <a:pt x="14066" y="27005"/>
                    </a:lnTo>
                    <a:close/>
                    <a:moveTo>
                      <a:pt x="12939" y="26732"/>
                    </a:moveTo>
                    <a:lnTo>
                      <a:pt x="13144" y="27073"/>
                    </a:lnTo>
                    <a:lnTo>
                      <a:pt x="13178" y="27210"/>
                    </a:lnTo>
                    <a:lnTo>
                      <a:pt x="13178" y="27312"/>
                    </a:lnTo>
                    <a:lnTo>
                      <a:pt x="13144" y="27415"/>
                    </a:lnTo>
                    <a:lnTo>
                      <a:pt x="13110" y="27483"/>
                    </a:lnTo>
                    <a:lnTo>
                      <a:pt x="12837" y="27756"/>
                    </a:lnTo>
                    <a:lnTo>
                      <a:pt x="12290" y="28234"/>
                    </a:lnTo>
                    <a:lnTo>
                      <a:pt x="11744" y="27347"/>
                    </a:lnTo>
                    <a:lnTo>
                      <a:pt x="11881" y="27176"/>
                    </a:lnTo>
                    <a:lnTo>
                      <a:pt x="12017" y="27073"/>
                    </a:lnTo>
                    <a:lnTo>
                      <a:pt x="12154" y="26971"/>
                    </a:lnTo>
                    <a:lnTo>
                      <a:pt x="12290" y="26903"/>
                    </a:lnTo>
                    <a:lnTo>
                      <a:pt x="12632" y="26800"/>
                    </a:lnTo>
                    <a:lnTo>
                      <a:pt x="12939" y="26732"/>
                    </a:lnTo>
                    <a:close/>
                    <a:moveTo>
                      <a:pt x="32330" y="7307"/>
                    </a:moveTo>
                    <a:lnTo>
                      <a:pt x="34208" y="7409"/>
                    </a:lnTo>
                    <a:lnTo>
                      <a:pt x="36086" y="7546"/>
                    </a:lnTo>
                    <a:lnTo>
                      <a:pt x="37964" y="7716"/>
                    </a:lnTo>
                    <a:lnTo>
                      <a:pt x="39841" y="7921"/>
                    </a:lnTo>
                    <a:lnTo>
                      <a:pt x="41036" y="8058"/>
                    </a:lnTo>
                    <a:lnTo>
                      <a:pt x="42265" y="8194"/>
                    </a:lnTo>
                    <a:lnTo>
                      <a:pt x="43016" y="8228"/>
                    </a:lnTo>
                    <a:lnTo>
                      <a:pt x="43392" y="8194"/>
                    </a:lnTo>
                    <a:lnTo>
                      <a:pt x="43733" y="8160"/>
                    </a:lnTo>
                    <a:lnTo>
                      <a:pt x="44109" y="8126"/>
                    </a:lnTo>
                    <a:lnTo>
                      <a:pt x="44484" y="8023"/>
                    </a:lnTo>
                    <a:lnTo>
                      <a:pt x="44826" y="7921"/>
                    </a:lnTo>
                    <a:lnTo>
                      <a:pt x="45201" y="7784"/>
                    </a:lnTo>
                    <a:lnTo>
                      <a:pt x="45304" y="7750"/>
                    </a:lnTo>
                    <a:lnTo>
                      <a:pt x="45440" y="7716"/>
                    </a:lnTo>
                    <a:lnTo>
                      <a:pt x="45782" y="7682"/>
                    </a:lnTo>
                    <a:lnTo>
                      <a:pt x="45679" y="7955"/>
                    </a:lnTo>
                    <a:lnTo>
                      <a:pt x="45611" y="8194"/>
                    </a:lnTo>
                    <a:lnTo>
                      <a:pt x="45577" y="8297"/>
                    </a:lnTo>
                    <a:lnTo>
                      <a:pt x="45577" y="8399"/>
                    </a:lnTo>
                    <a:lnTo>
                      <a:pt x="45611" y="8501"/>
                    </a:lnTo>
                    <a:lnTo>
                      <a:pt x="45679" y="8604"/>
                    </a:lnTo>
                    <a:lnTo>
                      <a:pt x="45816" y="8740"/>
                    </a:lnTo>
                    <a:lnTo>
                      <a:pt x="45986" y="8877"/>
                    </a:lnTo>
                    <a:lnTo>
                      <a:pt x="46396" y="9150"/>
                    </a:lnTo>
                    <a:lnTo>
                      <a:pt x="46157" y="9867"/>
                    </a:lnTo>
                    <a:lnTo>
                      <a:pt x="45986" y="10413"/>
                    </a:lnTo>
                    <a:lnTo>
                      <a:pt x="45952" y="10447"/>
                    </a:lnTo>
                    <a:lnTo>
                      <a:pt x="45782" y="10755"/>
                    </a:lnTo>
                    <a:lnTo>
                      <a:pt x="45713" y="10891"/>
                    </a:lnTo>
                    <a:lnTo>
                      <a:pt x="45611" y="11028"/>
                    </a:lnTo>
                    <a:lnTo>
                      <a:pt x="45167" y="11472"/>
                    </a:lnTo>
                    <a:lnTo>
                      <a:pt x="44689" y="11847"/>
                    </a:lnTo>
                    <a:lnTo>
                      <a:pt x="44109" y="12291"/>
                    </a:lnTo>
                    <a:lnTo>
                      <a:pt x="43562" y="12735"/>
                    </a:lnTo>
                    <a:lnTo>
                      <a:pt x="43016" y="13179"/>
                    </a:lnTo>
                    <a:lnTo>
                      <a:pt x="42504" y="13657"/>
                    </a:lnTo>
                    <a:lnTo>
                      <a:pt x="42026" y="14169"/>
                    </a:lnTo>
                    <a:lnTo>
                      <a:pt x="41548" y="14681"/>
                    </a:lnTo>
                    <a:lnTo>
                      <a:pt x="41104" y="15227"/>
                    </a:lnTo>
                    <a:lnTo>
                      <a:pt x="40661" y="15807"/>
                    </a:lnTo>
                    <a:lnTo>
                      <a:pt x="40251" y="16285"/>
                    </a:lnTo>
                    <a:lnTo>
                      <a:pt x="40114" y="16456"/>
                    </a:lnTo>
                    <a:lnTo>
                      <a:pt x="40046" y="16627"/>
                    </a:lnTo>
                    <a:lnTo>
                      <a:pt x="40012" y="16695"/>
                    </a:lnTo>
                    <a:lnTo>
                      <a:pt x="40046" y="16797"/>
                    </a:lnTo>
                    <a:lnTo>
                      <a:pt x="40080" y="16900"/>
                    </a:lnTo>
                    <a:lnTo>
                      <a:pt x="40148" y="17036"/>
                    </a:lnTo>
                    <a:lnTo>
                      <a:pt x="40148" y="17139"/>
                    </a:lnTo>
                    <a:lnTo>
                      <a:pt x="40148" y="17241"/>
                    </a:lnTo>
                    <a:lnTo>
                      <a:pt x="40114" y="17378"/>
                    </a:lnTo>
                    <a:lnTo>
                      <a:pt x="40080" y="17514"/>
                    </a:lnTo>
                    <a:lnTo>
                      <a:pt x="39705" y="18163"/>
                    </a:lnTo>
                    <a:lnTo>
                      <a:pt x="39534" y="18504"/>
                    </a:lnTo>
                    <a:lnTo>
                      <a:pt x="39295" y="18812"/>
                    </a:lnTo>
                    <a:lnTo>
                      <a:pt x="38237" y="20211"/>
                    </a:lnTo>
                    <a:lnTo>
                      <a:pt x="37110" y="21543"/>
                    </a:lnTo>
                    <a:lnTo>
                      <a:pt x="36530" y="22226"/>
                    </a:lnTo>
                    <a:lnTo>
                      <a:pt x="35949" y="22874"/>
                    </a:lnTo>
                    <a:lnTo>
                      <a:pt x="35335" y="23523"/>
                    </a:lnTo>
                    <a:lnTo>
                      <a:pt x="34720" y="24137"/>
                    </a:lnTo>
                    <a:lnTo>
                      <a:pt x="34174" y="24615"/>
                    </a:lnTo>
                    <a:lnTo>
                      <a:pt x="33628" y="25093"/>
                    </a:lnTo>
                    <a:lnTo>
                      <a:pt x="33047" y="25537"/>
                    </a:lnTo>
                    <a:lnTo>
                      <a:pt x="32467" y="25981"/>
                    </a:lnTo>
                    <a:lnTo>
                      <a:pt x="31853" y="26391"/>
                    </a:lnTo>
                    <a:lnTo>
                      <a:pt x="31238" y="26766"/>
                    </a:lnTo>
                    <a:lnTo>
                      <a:pt x="30589" y="27108"/>
                    </a:lnTo>
                    <a:lnTo>
                      <a:pt x="29941" y="27415"/>
                    </a:lnTo>
                    <a:lnTo>
                      <a:pt x="29155" y="27756"/>
                    </a:lnTo>
                    <a:lnTo>
                      <a:pt x="28370" y="28029"/>
                    </a:lnTo>
                    <a:lnTo>
                      <a:pt x="27551" y="28268"/>
                    </a:lnTo>
                    <a:lnTo>
                      <a:pt x="26732" y="28507"/>
                    </a:lnTo>
                    <a:lnTo>
                      <a:pt x="25912" y="28644"/>
                    </a:lnTo>
                    <a:lnTo>
                      <a:pt x="25059" y="28780"/>
                    </a:lnTo>
                    <a:lnTo>
                      <a:pt x="24239" y="28883"/>
                    </a:lnTo>
                    <a:lnTo>
                      <a:pt x="23386" y="28917"/>
                    </a:lnTo>
                    <a:lnTo>
                      <a:pt x="22874" y="28917"/>
                    </a:lnTo>
                    <a:lnTo>
                      <a:pt x="22396" y="28883"/>
                    </a:lnTo>
                    <a:lnTo>
                      <a:pt x="21918" y="28815"/>
                    </a:lnTo>
                    <a:lnTo>
                      <a:pt x="21440" y="28746"/>
                    </a:lnTo>
                    <a:lnTo>
                      <a:pt x="20518" y="28576"/>
                    </a:lnTo>
                    <a:lnTo>
                      <a:pt x="19562" y="28337"/>
                    </a:lnTo>
                    <a:lnTo>
                      <a:pt x="18299" y="27995"/>
                    </a:lnTo>
                    <a:lnTo>
                      <a:pt x="17036" y="27620"/>
                    </a:lnTo>
                    <a:lnTo>
                      <a:pt x="16694" y="27483"/>
                    </a:lnTo>
                    <a:lnTo>
                      <a:pt x="16524" y="27381"/>
                    </a:lnTo>
                    <a:lnTo>
                      <a:pt x="16353" y="27244"/>
                    </a:lnTo>
                    <a:lnTo>
                      <a:pt x="16729" y="27312"/>
                    </a:lnTo>
                    <a:lnTo>
                      <a:pt x="19733" y="28200"/>
                    </a:lnTo>
                    <a:lnTo>
                      <a:pt x="20279" y="28337"/>
                    </a:lnTo>
                    <a:lnTo>
                      <a:pt x="20859" y="28439"/>
                    </a:lnTo>
                    <a:lnTo>
                      <a:pt x="21440" y="28507"/>
                    </a:lnTo>
                    <a:lnTo>
                      <a:pt x="22020" y="28541"/>
                    </a:lnTo>
                    <a:lnTo>
                      <a:pt x="22601" y="28541"/>
                    </a:lnTo>
                    <a:lnTo>
                      <a:pt x="23181" y="28507"/>
                    </a:lnTo>
                    <a:lnTo>
                      <a:pt x="24342" y="28439"/>
                    </a:lnTo>
                    <a:lnTo>
                      <a:pt x="25025" y="28337"/>
                    </a:lnTo>
                    <a:lnTo>
                      <a:pt x="25707" y="28200"/>
                    </a:lnTo>
                    <a:lnTo>
                      <a:pt x="26390" y="28029"/>
                    </a:lnTo>
                    <a:lnTo>
                      <a:pt x="27073" y="27824"/>
                    </a:lnTo>
                    <a:lnTo>
                      <a:pt x="27722" y="27551"/>
                    </a:lnTo>
                    <a:lnTo>
                      <a:pt x="28336" y="27278"/>
                    </a:lnTo>
                    <a:lnTo>
                      <a:pt x="29599" y="26664"/>
                    </a:lnTo>
                    <a:lnTo>
                      <a:pt x="30384" y="26288"/>
                    </a:lnTo>
                    <a:lnTo>
                      <a:pt x="31101" y="25879"/>
                    </a:lnTo>
                    <a:lnTo>
                      <a:pt x="31853" y="25469"/>
                    </a:lnTo>
                    <a:lnTo>
                      <a:pt x="32569" y="24991"/>
                    </a:lnTo>
                    <a:lnTo>
                      <a:pt x="33252" y="24513"/>
                    </a:lnTo>
                    <a:lnTo>
                      <a:pt x="33935" y="24001"/>
                    </a:lnTo>
                    <a:lnTo>
                      <a:pt x="34584" y="23455"/>
                    </a:lnTo>
                    <a:lnTo>
                      <a:pt x="35198" y="22874"/>
                    </a:lnTo>
                    <a:lnTo>
                      <a:pt x="35847" y="22226"/>
                    </a:lnTo>
                    <a:lnTo>
                      <a:pt x="36427" y="21543"/>
                    </a:lnTo>
                    <a:lnTo>
                      <a:pt x="37622" y="20177"/>
                    </a:lnTo>
                    <a:lnTo>
                      <a:pt x="38032" y="19699"/>
                    </a:lnTo>
                    <a:lnTo>
                      <a:pt x="38407" y="19221"/>
                    </a:lnTo>
                    <a:lnTo>
                      <a:pt x="38783" y="18743"/>
                    </a:lnTo>
                    <a:lnTo>
                      <a:pt x="39124" y="18197"/>
                    </a:lnTo>
                    <a:lnTo>
                      <a:pt x="39363" y="17685"/>
                    </a:lnTo>
                    <a:lnTo>
                      <a:pt x="39568" y="17139"/>
                    </a:lnTo>
                    <a:lnTo>
                      <a:pt x="39261" y="17309"/>
                    </a:lnTo>
                    <a:lnTo>
                      <a:pt x="39022" y="17514"/>
                    </a:lnTo>
                    <a:lnTo>
                      <a:pt x="38749" y="17753"/>
                    </a:lnTo>
                    <a:lnTo>
                      <a:pt x="38544" y="17992"/>
                    </a:lnTo>
                    <a:lnTo>
                      <a:pt x="37895" y="18743"/>
                    </a:lnTo>
                    <a:lnTo>
                      <a:pt x="37178" y="19392"/>
                    </a:lnTo>
                    <a:lnTo>
                      <a:pt x="36427" y="20006"/>
                    </a:lnTo>
                    <a:lnTo>
                      <a:pt x="35642" y="20553"/>
                    </a:lnTo>
                    <a:lnTo>
                      <a:pt x="34823" y="21031"/>
                    </a:lnTo>
                    <a:lnTo>
                      <a:pt x="33969" y="21440"/>
                    </a:lnTo>
                    <a:lnTo>
                      <a:pt x="33047" y="21782"/>
                    </a:lnTo>
                    <a:lnTo>
                      <a:pt x="32126" y="22089"/>
                    </a:lnTo>
                    <a:lnTo>
                      <a:pt x="31204" y="22328"/>
                    </a:lnTo>
                    <a:lnTo>
                      <a:pt x="30282" y="22533"/>
                    </a:lnTo>
                    <a:lnTo>
                      <a:pt x="29360" y="22704"/>
                    </a:lnTo>
                    <a:lnTo>
                      <a:pt x="28439" y="22840"/>
                    </a:lnTo>
                    <a:lnTo>
                      <a:pt x="27483" y="22942"/>
                    </a:lnTo>
                    <a:lnTo>
                      <a:pt x="26561" y="23011"/>
                    </a:lnTo>
                    <a:lnTo>
                      <a:pt x="25605" y="23079"/>
                    </a:lnTo>
                    <a:lnTo>
                      <a:pt x="22464" y="23079"/>
                    </a:lnTo>
                    <a:lnTo>
                      <a:pt x="21372" y="23113"/>
                    </a:lnTo>
                    <a:lnTo>
                      <a:pt x="20279" y="23181"/>
                    </a:lnTo>
                    <a:lnTo>
                      <a:pt x="19255" y="23284"/>
                    </a:lnTo>
                    <a:lnTo>
                      <a:pt x="18265" y="23455"/>
                    </a:lnTo>
                    <a:lnTo>
                      <a:pt x="16251" y="23796"/>
                    </a:lnTo>
                    <a:lnTo>
                      <a:pt x="15431" y="23967"/>
                    </a:lnTo>
                    <a:lnTo>
                      <a:pt x="14646" y="24172"/>
                    </a:lnTo>
                    <a:lnTo>
                      <a:pt x="14441" y="24274"/>
                    </a:lnTo>
                    <a:lnTo>
                      <a:pt x="14202" y="24410"/>
                    </a:lnTo>
                    <a:lnTo>
                      <a:pt x="16251" y="23967"/>
                    </a:lnTo>
                    <a:lnTo>
                      <a:pt x="17070" y="23830"/>
                    </a:lnTo>
                    <a:lnTo>
                      <a:pt x="17855" y="23694"/>
                    </a:lnTo>
                    <a:lnTo>
                      <a:pt x="18675" y="23625"/>
                    </a:lnTo>
                    <a:lnTo>
                      <a:pt x="19494" y="23523"/>
                    </a:lnTo>
                    <a:lnTo>
                      <a:pt x="21133" y="23455"/>
                    </a:lnTo>
                    <a:lnTo>
                      <a:pt x="22771" y="23420"/>
                    </a:lnTo>
                    <a:lnTo>
                      <a:pt x="27073" y="23386"/>
                    </a:lnTo>
                    <a:lnTo>
                      <a:pt x="28063" y="23352"/>
                    </a:lnTo>
                    <a:lnTo>
                      <a:pt x="29053" y="23284"/>
                    </a:lnTo>
                    <a:lnTo>
                      <a:pt x="30009" y="23113"/>
                    </a:lnTo>
                    <a:lnTo>
                      <a:pt x="30965" y="22908"/>
                    </a:lnTo>
                    <a:lnTo>
                      <a:pt x="31921" y="22635"/>
                    </a:lnTo>
                    <a:lnTo>
                      <a:pt x="32843" y="22328"/>
                    </a:lnTo>
                    <a:lnTo>
                      <a:pt x="33764" y="21987"/>
                    </a:lnTo>
                    <a:lnTo>
                      <a:pt x="34652" y="21577"/>
                    </a:lnTo>
                    <a:lnTo>
                      <a:pt x="34959" y="21474"/>
                    </a:lnTo>
                    <a:lnTo>
                      <a:pt x="35232" y="21372"/>
                    </a:lnTo>
                    <a:lnTo>
                      <a:pt x="35847" y="20928"/>
                    </a:lnTo>
                    <a:lnTo>
                      <a:pt x="35983" y="20894"/>
                    </a:lnTo>
                    <a:lnTo>
                      <a:pt x="36120" y="20928"/>
                    </a:lnTo>
                    <a:lnTo>
                      <a:pt x="36222" y="20894"/>
                    </a:lnTo>
                    <a:lnTo>
                      <a:pt x="36427" y="20792"/>
                    </a:lnTo>
                    <a:lnTo>
                      <a:pt x="36666" y="20689"/>
                    </a:lnTo>
                    <a:lnTo>
                      <a:pt x="36666" y="20689"/>
                    </a:lnTo>
                    <a:lnTo>
                      <a:pt x="36086" y="21372"/>
                    </a:lnTo>
                    <a:lnTo>
                      <a:pt x="35505" y="22055"/>
                    </a:lnTo>
                    <a:lnTo>
                      <a:pt x="34891" y="22704"/>
                    </a:lnTo>
                    <a:lnTo>
                      <a:pt x="34550" y="23011"/>
                    </a:lnTo>
                    <a:lnTo>
                      <a:pt x="34208" y="23284"/>
                    </a:lnTo>
                    <a:lnTo>
                      <a:pt x="33389" y="23898"/>
                    </a:lnTo>
                    <a:lnTo>
                      <a:pt x="32569" y="24479"/>
                    </a:lnTo>
                    <a:lnTo>
                      <a:pt x="31750" y="25025"/>
                    </a:lnTo>
                    <a:lnTo>
                      <a:pt x="30897" y="25537"/>
                    </a:lnTo>
                    <a:lnTo>
                      <a:pt x="30043" y="26049"/>
                    </a:lnTo>
                    <a:lnTo>
                      <a:pt x="29190" y="26527"/>
                    </a:lnTo>
                    <a:lnTo>
                      <a:pt x="28268" y="26937"/>
                    </a:lnTo>
                    <a:lnTo>
                      <a:pt x="27346" y="27347"/>
                    </a:lnTo>
                    <a:lnTo>
                      <a:pt x="26732" y="27585"/>
                    </a:lnTo>
                    <a:lnTo>
                      <a:pt x="26083" y="27756"/>
                    </a:lnTo>
                    <a:lnTo>
                      <a:pt x="25468" y="27927"/>
                    </a:lnTo>
                    <a:lnTo>
                      <a:pt x="24820" y="28029"/>
                    </a:lnTo>
                    <a:lnTo>
                      <a:pt x="24171" y="28098"/>
                    </a:lnTo>
                    <a:lnTo>
                      <a:pt x="23522" y="28132"/>
                    </a:lnTo>
                    <a:lnTo>
                      <a:pt x="22840" y="28132"/>
                    </a:lnTo>
                    <a:lnTo>
                      <a:pt x="22191" y="28098"/>
                    </a:lnTo>
                    <a:lnTo>
                      <a:pt x="21747" y="28063"/>
                    </a:lnTo>
                    <a:lnTo>
                      <a:pt x="21269" y="27995"/>
                    </a:lnTo>
                    <a:lnTo>
                      <a:pt x="20382" y="27824"/>
                    </a:lnTo>
                    <a:lnTo>
                      <a:pt x="19494" y="27585"/>
                    </a:lnTo>
                    <a:lnTo>
                      <a:pt x="18606" y="27312"/>
                    </a:lnTo>
                    <a:lnTo>
                      <a:pt x="17343" y="26903"/>
                    </a:lnTo>
                    <a:lnTo>
                      <a:pt x="16080" y="26527"/>
                    </a:lnTo>
                    <a:lnTo>
                      <a:pt x="15534" y="26391"/>
                    </a:lnTo>
                    <a:lnTo>
                      <a:pt x="14953" y="26356"/>
                    </a:lnTo>
                    <a:lnTo>
                      <a:pt x="14680" y="26356"/>
                    </a:lnTo>
                    <a:lnTo>
                      <a:pt x="14407" y="26391"/>
                    </a:lnTo>
                    <a:lnTo>
                      <a:pt x="14134" y="26459"/>
                    </a:lnTo>
                    <a:lnTo>
                      <a:pt x="13827" y="26527"/>
                    </a:lnTo>
                    <a:lnTo>
                      <a:pt x="13622" y="26288"/>
                    </a:lnTo>
                    <a:lnTo>
                      <a:pt x="13451" y="26015"/>
                    </a:lnTo>
                    <a:lnTo>
                      <a:pt x="13315" y="25708"/>
                    </a:lnTo>
                    <a:lnTo>
                      <a:pt x="13246" y="25401"/>
                    </a:lnTo>
                    <a:lnTo>
                      <a:pt x="13076" y="25332"/>
                    </a:lnTo>
                    <a:lnTo>
                      <a:pt x="12973" y="25230"/>
                    </a:lnTo>
                    <a:lnTo>
                      <a:pt x="12905" y="25093"/>
                    </a:lnTo>
                    <a:lnTo>
                      <a:pt x="12837" y="24957"/>
                    </a:lnTo>
                    <a:lnTo>
                      <a:pt x="12734" y="24649"/>
                    </a:lnTo>
                    <a:lnTo>
                      <a:pt x="12700" y="24513"/>
                    </a:lnTo>
                    <a:lnTo>
                      <a:pt x="12632" y="24376"/>
                    </a:lnTo>
                    <a:lnTo>
                      <a:pt x="13656" y="24035"/>
                    </a:lnTo>
                    <a:lnTo>
                      <a:pt x="16490" y="23147"/>
                    </a:lnTo>
                    <a:lnTo>
                      <a:pt x="17923" y="22704"/>
                    </a:lnTo>
                    <a:lnTo>
                      <a:pt x="19357" y="22294"/>
                    </a:lnTo>
                    <a:lnTo>
                      <a:pt x="20859" y="21918"/>
                    </a:lnTo>
                    <a:lnTo>
                      <a:pt x="22362" y="21543"/>
                    </a:lnTo>
                    <a:lnTo>
                      <a:pt x="23864" y="21201"/>
                    </a:lnTo>
                    <a:lnTo>
                      <a:pt x="25366" y="20928"/>
                    </a:lnTo>
                    <a:lnTo>
                      <a:pt x="26049" y="20792"/>
                    </a:lnTo>
                    <a:lnTo>
                      <a:pt x="26697" y="20621"/>
                    </a:lnTo>
                    <a:lnTo>
                      <a:pt x="27346" y="20450"/>
                    </a:lnTo>
                    <a:lnTo>
                      <a:pt x="27995" y="20245"/>
                    </a:lnTo>
                    <a:lnTo>
                      <a:pt x="28609" y="20006"/>
                    </a:lnTo>
                    <a:lnTo>
                      <a:pt x="29224" y="19768"/>
                    </a:lnTo>
                    <a:lnTo>
                      <a:pt x="29838" y="19529"/>
                    </a:lnTo>
                    <a:lnTo>
                      <a:pt x="30453" y="19221"/>
                    </a:lnTo>
                    <a:lnTo>
                      <a:pt x="31614" y="18607"/>
                    </a:lnTo>
                    <a:lnTo>
                      <a:pt x="32740" y="17924"/>
                    </a:lnTo>
                    <a:lnTo>
                      <a:pt x="33867" y="17173"/>
                    </a:lnTo>
                    <a:lnTo>
                      <a:pt x="34925" y="16354"/>
                    </a:lnTo>
                    <a:lnTo>
                      <a:pt x="35881" y="15637"/>
                    </a:lnTo>
                    <a:lnTo>
                      <a:pt x="36871" y="14886"/>
                    </a:lnTo>
                    <a:lnTo>
                      <a:pt x="37895" y="14237"/>
                    </a:lnTo>
                    <a:lnTo>
                      <a:pt x="38407" y="13930"/>
                    </a:lnTo>
                    <a:lnTo>
                      <a:pt x="38954" y="13622"/>
                    </a:lnTo>
                    <a:lnTo>
                      <a:pt x="40490" y="12837"/>
                    </a:lnTo>
                    <a:lnTo>
                      <a:pt x="42026" y="12086"/>
                    </a:lnTo>
                    <a:lnTo>
                      <a:pt x="42709" y="11745"/>
                    </a:lnTo>
                    <a:lnTo>
                      <a:pt x="43323" y="11369"/>
                    </a:lnTo>
                    <a:lnTo>
                      <a:pt x="43938" y="10959"/>
                    </a:lnTo>
                    <a:lnTo>
                      <a:pt x="44518" y="10516"/>
                    </a:lnTo>
                    <a:lnTo>
                      <a:pt x="44791" y="10277"/>
                    </a:lnTo>
                    <a:lnTo>
                      <a:pt x="44894" y="10106"/>
                    </a:lnTo>
                    <a:lnTo>
                      <a:pt x="44996" y="9969"/>
                    </a:lnTo>
                    <a:lnTo>
                      <a:pt x="45065" y="9799"/>
                    </a:lnTo>
                    <a:lnTo>
                      <a:pt x="45099" y="9628"/>
                    </a:lnTo>
                    <a:lnTo>
                      <a:pt x="45133" y="9457"/>
                    </a:lnTo>
                    <a:lnTo>
                      <a:pt x="45133" y="9252"/>
                    </a:lnTo>
                    <a:lnTo>
                      <a:pt x="45099" y="8979"/>
                    </a:lnTo>
                    <a:lnTo>
                      <a:pt x="45065" y="8843"/>
                    </a:lnTo>
                    <a:lnTo>
                      <a:pt x="45030" y="8775"/>
                    </a:lnTo>
                    <a:lnTo>
                      <a:pt x="44928" y="8672"/>
                    </a:lnTo>
                    <a:lnTo>
                      <a:pt x="44860" y="8604"/>
                    </a:lnTo>
                    <a:lnTo>
                      <a:pt x="44587" y="8501"/>
                    </a:lnTo>
                    <a:lnTo>
                      <a:pt x="44348" y="8433"/>
                    </a:lnTo>
                    <a:lnTo>
                      <a:pt x="44109" y="8399"/>
                    </a:lnTo>
                    <a:lnTo>
                      <a:pt x="43904" y="8399"/>
                    </a:lnTo>
                    <a:lnTo>
                      <a:pt x="43631" y="8433"/>
                    </a:lnTo>
                    <a:lnTo>
                      <a:pt x="43392" y="8501"/>
                    </a:lnTo>
                    <a:lnTo>
                      <a:pt x="43153" y="8570"/>
                    </a:lnTo>
                    <a:lnTo>
                      <a:pt x="42914" y="8638"/>
                    </a:lnTo>
                    <a:lnTo>
                      <a:pt x="42675" y="8775"/>
                    </a:lnTo>
                    <a:lnTo>
                      <a:pt x="43460" y="8604"/>
                    </a:lnTo>
                    <a:lnTo>
                      <a:pt x="43733" y="8536"/>
                    </a:lnTo>
                    <a:lnTo>
                      <a:pt x="44006" y="8570"/>
                    </a:lnTo>
                    <a:lnTo>
                      <a:pt x="44245" y="8604"/>
                    </a:lnTo>
                    <a:lnTo>
                      <a:pt x="44518" y="8706"/>
                    </a:lnTo>
                    <a:lnTo>
                      <a:pt x="44689" y="8809"/>
                    </a:lnTo>
                    <a:lnTo>
                      <a:pt x="44826" y="8945"/>
                    </a:lnTo>
                    <a:lnTo>
                      <a:pt x="44894" y="9116"/>
                    </a:lnTo>
                    <a:lnTo>
                      <a:pt x="44928" y="9321"/>
                    </a:lnTo>
                    <a:lnTo>
                      <a:pt x="44860" y="9628"/>
                    </a:lnTo>
                    <a:lnTo>
                      <a:pt x="44757" y="9935"/>
                    </a:lnTo>
                    <a:lnTo>
                      <a:pt x="44587" y="10174"/>
                    </a:lnTo>
                    <a:lnTo>
                      <a:pt x="44348" y="10379"/>
                    </a:lnTo>
                    <a:lnTo>
                      <a:pt x="43358" y="11062"/>
                    </a:lnTo>
                    <a:lnTo>
                      <a:pt x="42846" y="11369"/>
                    </a:lnTo>
                    <a:lnTo>
                      <a:pt x="42299" y="11676"/>
                    </a:lnTo>
                    <a:lnTo>
                      <a:pt x="41309" y="12154"/>
                    </a:lnTo>
                    <a:lnTo>
                      <a:pt x="40319" y="12632"/>
                    </a:lnTo>
                    <a:lnTo>
                      <a:pt x="39329" y="13110"/>
                    </a:lnTo>
                    <a:lnTo>
                      <a:pt x="38339" y="13622"/>
                    </a:lnTo>
                    <a:lnTo>
                      <a:pt x="37554" y="14032"/>
                    </a:lnTo>
                    <a:lnTo>
                      <a:pt x="36803" y="14476"/>
                    </a:lnTo>
                    <a:lnTo>
                      <a:pt x="36052" y="14954"/>
                    </a:lnTo>
                    <a:lnTo>
                      <a:pt x="35335" y="15500"/>
                    </a:lnTo>
                    <a:lnTo>
                      <a:pt x="34345" y="16251"/>
                    </a:lnTo>
                    <a:lnTo>
                      <a:pt x="33355" y="16934"/>
                    </a:lnTo>
                    <a:lnTo>
                      <a:pt x="32330" y="17548"/>
                    </a:lnTo>
                    <a:lnTo>
                      <a:pt x="31272" y="18129"/>
                    </a:lnTo>
                    <a:lnTo>
                      <a:pt x="30214" y="18675"/>
                    </a:lnTo>
                    <a:lnTo>
                      <a:pt x="29121" y="19153"/>
                    </a:lnTo>
                    <a:lnTo>
                      <a:pt x="27995" y="19597"/>
                    </a:lnTo>
                    <a:lnTo>
                      <a:pt x="26834" y="20006"/>
                    </a:lnTo>
                    <a:lnTo>
                      <a:pt x="25093" y="20553"/>
                    </a:lnTo>
                    <a:lnTo>
                      <a:pt x="23318" y="21065"/>
                    </a:lnTo>
                    <a:lnTo>
                      <a:pt x="21542" y="21509"/>
                    </a:lnTo>
                    <a:lnTo>
                      <a:pt x="19733" y="21918"/>
                    </a:lnTo>
                    <a:lnTo>
                      <a:pt x="18333" y="22260"/>
                    </a:lnTo>
                    <a:lnTo>
                      <a:pt x="16933" y="22635"/>
                    </a:lnTo>
                    <a:lnTo>
                      <a:pt x="15568" y="23079"/>
                    </a:lnTo>
                    <a:lnTo>
                      <a:pt x="14885" y="23352"/>
                    </a:lnTo>
                    <a:lnTo>
                      <a:pt x="14236" y="23625"/>
                    </a:lnTo>
                    <a:lnTo>
                      <a:pt x="13895" y="23728"/>
                    </a:lnTo>
                    <a:lnTo>
                      <a:pt x="13861" y="23728"/>
                    </a:lnTo>
                    <a:lnTo>
                      <a:pt x="13758" y="23694"/>
                    </a:lnTo>
                    <a:lnTo>
                      <a:pt x="14339" y="23284"/>
                    </a:lnTo>
                    <a:lnTo>
                      <a:pt x="15226" y="22772"/>
                    </a:lnTo>
                    <a:lnTo>
                      <a:pt x="16182" y="22362"/>
                    </a:lnTo>
                    <a:lnTo>
                      <a:pt x="17172" y="21952"/>
                    </a:lnTo>
                    <a:lnTo>
                      <a:pt x="18162" y="21611"/>
                    </a:lnTo>
                    <a:lnTo>
                      <a:pt x="20211" y="20928"/>
                    </a:lnTo>
                    <a:lnTo>
                      <a:pt x="22293" y="20314"/>
                    </a:lnTo>
                    <a:lnTo>
                      <a:pt x="24410" y="19733"/>
                    </a:lnTo>
                    <a:lnTo>
                      <a:pt x="26493" y="19153"/>
                    </a:lnTo>
                    <a:lnTo>
                      <a:pt x="27141" y="18948"/>
                    </a:lnTo>
                    <a:lnTo>
                      <a:pt x="27756" y="18743"/>
                    </a:lnTo>
                    <a:lnTo>
                      <a:pt x="28370" y="18470"/>
                    </a:lnTo>
                    <a:lnTo>
                      <a:pt x="28951" y="18163"/>
                    </a:lnTo>
                    <a:lnTo>
                      <a:pt x="29497" y="17822"/>
                    </a:lnTo>
                    <a:lnTo>
                      <a:pt x="30043" y="17480"/>
                    </a:lnTo>
                    <a:lnTo>
                      <a:pt x="31136" y="16729"/>
                    </a:lnTo>
                    <a:lnTo>
                      <a:pt x="31818" y="16183"/>
                    </a:lnTo>
                    <a:lnTo>
                      <a:pt x="32467" y="15602"/>
                    </a:lnTo>
                    <a:lnTo>
                      <a:pt x="32979" y="15125"/>
                    </a:lnTo>
                    <a:lnTo>
                      <a:pt x="33491" y="14681"/>
                    </a:lnTo>
                    <a:lnTo>
                      <a:pt x="34037" y="14305"/>
                    </a:lnTo>
                    <a:lnTo>
                      <a:pt x="34618" y="13895"/>
                    </a:lnTo>
                    <a:lnTo>
                      <a:pt x="35198" y="13554"/>
                    </a:lnTo>
                    <a:lnTo>
                      <a:pt x="35779" y="13247"/>
                    </a:lnTo>
                    <a:lnTo>
                      <a:pt x="36393" y="12940"/>
                    </a:lnTo>
                    <a:lnTo>
                      <a:pt x="37008" y="12666"/>
                    </a:lnTo>
                    <a:lnTo>
                      <a:pt x="38373" y="12120"/>
                    </a:lnTo>
                    <a:lnTo>
                      <a:pt x="39739" y="11540"/>
                    </a:lnTo>
                    <a:lnTo>
                      <a:pt x="40251" y="11267"/>
                    </a:lnTo>
                    <a:lnTo>
                      <a:pt x="40763" y="10959"/>
                    </a:lnTo>
                    <a:lnTo>
                      <a:pt x="40831" y="10857"/>
                    </a:lnTo>
                    <a:lnTo>
                      <a:pt x="40900" y="10720"/>
                    </a:lnTo>
                    <a:lnTo>
                      <a:pt x="40934" y="10584"/>
                    </a:lnTo>
                    <a:lnTo>
                      <a:pt x="40934" y="10482"/>
                    </a:lnTo>
                    <a:lnTo>
                      <a:pt x="40865" y="10413"/>
                    </a:lnTo>
                    <a:lnTo>
                      <a:pt x="40763" y="10345"/>
                    </a:lnTo>
                    <a:lnTo>
                      <a:pt x="40626" y="10277"/>
                    </a:lnTo>
                    <a:lnTo>
                      <a:pt x="40490" y="10277"/>
                    </a:lnTo>
                    <a:lnTo>
                      <a:pt x="39909" y="10311"/>
                    </a:lnTo>
                    <a:lnTo>
                      <a:pt x="39329" y="10379"/>
                    </a:lnTo>
                    <a:lnTo>
                      <a:pt x="38612" y="10516"/>
                    </a:lnTo>
                    <a:lnTo>
                      <a:pt x="37895" y="10618"/>
                    </a:lnTo>
                    <a:lnTo>
                      <a:pt x="37144" y="10686"/>
                    </a:lnTo>
                    <a:lnTo>
                      <a:pt x="36427" y="10720"/>
                    </a:lnTo>
                    <a:lnTo>
                      <a:pt x="34993" y="10720"/>
                    </a:lnTo>
                    <a:lnTo>
                      <a:pt x="33525" y="10652"/>
                    </a:lnTo>
                    <a:lnTo>
                      <a:pt x="32330" y="10550"/>
                    </a:lnTo>
                    <a:lnTo>
                      <a:pt x="31136" y="10447"/>
                    </a:lnTo>
                    <a:lnTo>
                      <a:pt x="29941" y="10311"/>
                    </a:lnTo>
                    <a:lnTo>
                      <a:pt x="28746" y="10208"/>
                    </a:lnTo>
                    <a:lnTo>
                      <a:pt x="27892" y="10174"/>
                    </a:lnTo>
                    <a:lnTo>
                      <a:pt x="26219" y="10174"/>
                    </a:lnTo>
                    <a:lnTo>
                      <a:pt x="25400" y="10208"/>
                    </a:lnTo>
                    <a:lnTo>
                      <a:pt x="24581" y="10243"/>
                    </a:lnTo>
                    <a:lnTo>
                      <a:pt x="23727" y="10345"/>
                    </a:lnTo>
                    <a:lnTo>
                      <a:pt x="22908" y="10447"/>
                    </a:lnTo>
                    <a:lnTo>
                      <a:pt x="22089" y="10618"/>
                    </a:lnTo>
                    <a:lnTo>
                      <a:pt x="21337" y="10789"/>
                    </a:lnTo>
                    <a:lnTo>
                      <a:pt x="20621" y="10994"/>
                    </a:lnTo>
                    <a:lnTo>
                      <a:pt x="19938" y="11267"/>
                    </a:lnTo>
                    <a:lnTo>
                      <a:pt x="19289" y="11608"/>
                    </a:lnTo>
                    <a:lnTo>
                      <a:pt x="18640" y="11984"/>
                    </a:lnTo>
                    <a:lnTo>
                      <a:pt x="18026" y="12393"/>
                    </a:lnTo>
                    <a:lnTo>
                      <a:pt x="17446" y="12905"/>
                    </a:lnTo>
                    <a:lnTo>
                      <a:pt x="16899" y="13418"/>
                    </a:lnTo>
                    <a:lnTo>
                      <a:pt x="16114" y="14305"/>
                    </a:lnTo>
                    <a:lnTo>
                      <a:pt x="15739" y="14749"/>
                    </a:lnTo>
                    <a:lnTo>
                      <a:pt x="15397" y="15193"/>
                    </a:lnTo>
                    <a:lnTo>
                      <a:pt x="15056" y="15705"/>
                    </a:lnTo>
                    <a:lnTo>
                      <a:pt x="14748" y="16183"/>
                    </a:lnTo>
                    <a:lnTo>
                      <a:pt x="14509" y="16729"/>
                    </a:lnTo>
                    <a:lnTo>
                      <a:pt x="14271" y="17275"/>
                    </a:lnTo>
                    <a:lnTo>
                      <a:pt x="14202" y="17412"/>
                    </a:lnTo>
                    <a:lnTo>
                      <a:pt x="14066" y="17548"/>
                    </a:lnTo>
                    <a:lnTo>
                      <a:pt x="14168" y="17173"/>
                    </a:lnTo>
                    <a:lnTo>
                      <a:pt x="14509" y="16149"/>
                    </a:lnTo>
                    <a:lnTo>
                      <a:pt x="14885" y="15125"/>
                    </a:lnTo>
                    <a:lnTo>
                      <a:pt x="15363" y="14134"/>
                    </a:lnTo>
                    <a:lnTo>
                      <a:pt x="15636" y="13657"/>
                    </a:lnTo>
                    <a:lnTo>
                      <a:pt x="15909" y="13213"/>
                    </a:lnTo>
                    <a:lnTo>
                      <a:pt x="16216" y="12735"/>
                    </a:lnTo>
                    <a:lnTo>
                      <a:pt x="16592" y="12325"/>
                    </a:lnTo>
                    <a:lnTo>
                      <a:pt x="17138" y="11779"/>
                    </a:lnTo>
                    <a:lnTo>
                      <a:pt x="17719" y="11301"/>
                    </a:lnTo>
                    <a:lnTo>
                      <a:pt x="18299" y="10857"/>
                    </a:lnTo>
                    <a:lnTo>
                      <a:pt x="18914" y="10447"/>
                    </a:lnTo>
                    <a:lnTo>
                      <a:pt x="19528" y="10072"/>
                    </a:lnTo>
                    <a:lnTo>
                      <a:pt x="20211" y="9765"/>
                    </a:lnTo>
                    <a:lnTo>
                      <a:pt x="20894" y="9457"/>
                    </a:lnTo>
                    <a:lnTo>
                      <a:pt x="21611" y="9218"/>
                    </a:lnTo>
                    <a:lnTo>
                      <a:pt x="22703" y="8877"/>
                    </a:lnTo>
                    <a:lnTo>
                      <a:pt x="23830" y="8638"/>
                    </a:lnTo>
                    <a:lnTo>
                      <a:pt x="24956" y="8433"/>
                    </a:lnTo>
                    <a:lnTo>
                      <a:pt x="26083" y="8331"/>
                    </a:lnTo>
                    <a:lnTo>
                      <a:pt x="27209" y="8262"/>
                    </a:lnTo>
                    <a:lnTo>
                      <a:pt x="28336" y="8262"/>
                    </a:lnTo>
                    <a:lnTo>
                      <a:pt x="29497" y="8365"/>
                    </a:lnTo>
                    <a:lnTo>
                      <a:pt x="30658" y="8536"/>
                    </a:lnTo>
                    <a:lnTo>
                      <a:pt x="32467" y="8843"/>
                    </a:lnTo>
                    <a:lnTo>
                      <a:pt x="34276" y="9150"/>
                    </a:lnTo>
                    <a:lnTo>
                      <a:pt x="34823" y="9252"/>
                    </a:lnTo>
                    <a:lnTo>
                      <a:pt x="35369" y="9287"/>
                    </a:lnTo>
                    <a:lnTo>
                      <a:pt x="35949" y="9355"/>
                    </a:lnTo>
                    <a:lnTo>
                      <a:pt x="37622" y="9355"/>
                    </a:lnTo>
                    <a:lnTo>
                      <a:pt x="38715" y="9287"/>
                    </a:lnTo>
                    <a:lnTo>
                      <a:pt x="37144" y="9287"/>
                    </a:lnTo>
                    <a:lnTo>
                      <a:pt x="36461" y="9252"/>
                    </a:lnTo>
                    <a:lnTo>
                      <a:pt x="35779" y="9184"/>
                    </a:lnTo>
                    <a:lnTo>
                      <a:pt x="34447" y="8979"/>
                    </a:lnTo>
                    <a:lnTo>
                      <a:pt x="33116" y="8740"/>
                    </a:lnTo>
                    <a:lnTo>
                      <a:pt x="31648" y="8467"/>
                    </a:lnTo>
                    <a:lnTo>
                      <a:pt x="30180" y="8228"/>
                    </a:lnTo>
                    <a:lnTo>
                      <a:pt x="29429" y="8126"/>
                    </a:lnTo>
                    <a:lnTo>
                      <a:pt x="28712" y="8058"/>
                    </a:lnTo>
                    <a:lnTo>
                      <a:pt x="27961" y="8023"/>
                    </a:lnTo>
                    <a:lnTo>
                      <a:pt x="27209" y="8023"/>
                    </a:lnTo>
                    <a:lnTo>
                      <a:pt x="26390" y="8058"/>
                    </a:lnTo>
                    <a:lnTo>
                      <a:pt x="25537" y="8126"/>
                    </a:lnTo>
                    <a:lnTo>
                      <a:pt x="24717" y="8194"/>
                    </a:lnTo>
                    <a:lnTo>
                      <a:pt x="23898" y="8331"/>
                    </a:lnTo>
                    <a:lnTo>
                      <a:pt x="23079" y="8467"/>
                    </a:lnTo>
                    <a:lnTo>
                      <a:pt x="22259" y="8638"/>
                    </a:lnTo>
                    <a:lnTo>
                      <a:pt x="21440" y="8843"/>
                    </a:lnTo>
                    <a:lnTo>
                      <a:pt x="20655" y="9082"/>
                    </a:lnTo>
                    <a:lnTo>
                      <a:pt x="20177" y="9252"/>
                    </a:lnTo>
                    <a:lnTo>
                      <a:pt x="19733" y="9423"/>
                    </a:lnTo>
                    <a:lnTo>
                      <a:pt x="18845" y="9867"/>
                    </a:lnTo>
                    <a:lnTo>
                      <a:pt x="18572" y="9969"/>
                    </a:lnTo>
                    <a:lnTo>
                      <a:pt x="18436" y="10004"/>
                    </a:lnTo>
                    <a:lnTo>
                      <a:pt x="18299" y="10038"/>
                    </a:lnTo>
                    <a:lnTo>
                      <a:pt x="18538" y="9799"/>
                    </a:lnTo>
                    <a:lnTo>
                      <a:pt x="18811" y="9594"/>
                    </a:lnTo>
                    <a:lnTo>
                      <a:pt x="19118" y="9389"/>
                    </a:lnTo>
                    <a:lnTo>
                      <a:pt x="19460" y="9184"/>
                    </a:lnTo>
                    <a:lnTo>
                      <a:pt x="20143" y="8877"/>
                    </a:lnTo>
                    <a:lnTo>
                      <a:pt x="20825" y="8570"/>
                    </a:lnTo>
                    <a:lnTo>
                      <a:pt x="21576" y="8331"/>
                    </a:lnTo>
                    <a:lnTo>
                      <a:pt x="22225" y="8160"/>
                    </a:lnTo>
                    <a:lnTo>
                      <a:pt x="22908" y="7955"/>
                    </a:lnTo>
                    <a:lnTo>
                      <a:pt x="23591" y="7819"/>
                    </a:lnTo>
                    <a:lnTo>
                      <a:pt x="24273" y="7682"/>
                    </a:lnTo>
                    <a:lnTo>
                      <a:pt x="24956" y="7580"/>
                    </a:lnTo>
                    <a:lnTo>
                      <a:pt x="25639" y="7511"/>
                    </a:lnTo>
                    <a:lnTo>
                      <a:pt x="26322" y="7443"/>
                    </a:lnTo>
                    <a:lnTo>
                      <a:pt x="27005" y="7409"/>
                    </a:lnTo>
                    <a:lnTo>
                      <a:pt x="29668" y="7341"/>
                    </a:lnTo>
                    <a:lnTo>
                      <a:pt x="30999" y="7307"/>
                    </a:lnTo>
                    <a:close/>
                    <a:moveTo>
                      <a:pt x="11573" y="27620"/>
                    </a:moveTo>
                    <a:lnTo>
                      <a:pt x="12017" y="28473"/>
                    </a:lnTo>
                    <a:lnTo>
                      <a:pt x="11812" y="28644"/>
                    </a:lnTo>
                    <a:lnTo>
                      <a:pt x="11608" y="28780"/>
                    </a:lnTo>
                    <a:lnTo>
                      <a:pt x="11369" y="28883"/>
                    </a:lnTo>
                    <a:lnTo>
                      <a:pt x="11061" y="28985"/>
                    </a:lnTo>
                    <a:lnTo>
                      <a:pt x="11061" y="28985"/>
                    </a:lnTo>
                    <a:lnTo>
                      <a:pt x="11164" y="28610"/>
                    </a:lnTo>
                    <a:lnTo>
                      <a:pt x="11266" y="28268"/>
                    </a:lnTo>
                    <a:lnTo>
                      <a:pt x="11403" y="27927"/>
                    </a:lnTo>
                    <a:lnTo>
                      <a:pt x="11573" y="27620"/>
                    </a:lnTo>
                    <a:close/>
                    <a:moveTo>
                      <a:pt x="45918" y="11335"/>
                    </a:moveTo>
                    <a:lnTo>
                      <a:pt x="45986" y="11369"/>
                    </a:lnTo>
                    <a:lnTo>
                      <a:pt x="45850" y="11574"/>
                    </a:lnTo>
                    <a:lnTo>
                      <a:pt x="45713" y="11745"/>
                    </a:lnTo>
                    <a:lnTo>
                      <a:pt x="45440" y="12052"/>
                    </a:lnTo>
                    <a:lnTo>
                      <a:pt x="45201" y="12359"/>
                    </a:lnTo>
                    <a:lnTo>
                      <a:pt x="44757" y="13008"/>
                    </a:lnTo>
                    <a:lnTo>
                      <a:pt x="44382" y="13691"/>
                    </a:lnTo>
                    <a:lnTo>
                      <a:pt x="44040" y="14442"/>
                    </a:lnTo>
                    <a:lnTo>
                      <a:pt x="43836" y="14886"/>
                    </a:lnTo>
                    <a:lnTo>
                      <a:pt x="43597" y="15363"/>
                    </a:lnTo>
                    <a:lnTo>
                      <a:pt x="43358" y="15773"/>
                    </a:lnTo>
                    <a:lnTo>
                      <a:pt x="43050" y="16217"/>
                    </a:lnTo>
                    <a:lnTo>
                      <a:pt x="41924" y="17719"/>
                    </a:lnTo>
                    <a:lnTo>
                      <a:pt x="40797" y="19290"/>
                    </a:lnTo>
                    <a:lnTo>
                      <a:pt x="39705" y="20826"/>
                    </a:lnTo>
                    <a:lnTo>
                      <a:pt x="38646" y="22430"/>
                    </a:lnTo>
                    <a:lnTo>
                      <a:pt x="38203" y="23113"/>
                    </a:lnTo>
                    <a:lnTo>
                      <a:pt x="37690" y="23728"/>
                    </a:lnTo>
                    <a:lnTo>
                      <a:pt x="37144" y="24308"/>
                    </a:lnTo>
                    <a:lnTo>
                      <a:pt x="36598" y="24854"/>
                    </a:lnTo>
                    <a:lnTo>
                      <a:pt x="35983" y="25366"/>
                    </a:lnTo>
                    <a:lnTo>
                      <a:pt x="35369" y="25879"/>
                    </a:lnTo>
                    <a:lnTo>
                      <a:pt x="34686" y="26322"/>
                    </a:lnTo>
                    <a:lnTo>
                      <a:pt x="34003" y="26766"/>
                    </a:lnTo>
                    <a:lnTo>
                      <a:pt x="33150" y="27278"/>
                    </a:lnTo>
                    <a:lnTo>
                      <a:pt x="32228" y="27722"/>
                    </a:lnTo>
                    <a:lnTo>
                      <a:pt x="31340" y="28098"/>
                    </a:lnTo>
                    <a:lnTo>
                      <a:pt x="30384" y="28473"/>
                    </a:lnTo>
                    <a:lnTo>
                      <a:pt x="29429" y="28746"/>
                    </a:lnTo>
                    <a:lnTo>
                      <a:pt x="28473" y="29019"/>
                    </a:lnTo>
                    <a:lnTo>
                      <a:pt x="27483" y="29190"/>
                    </a:lnTo>
                    <a:lnTo>
                      <a:pt x="26493" y="29361"/>
                    </a:lnTo>
                    <a:lnTo>
                      <a:pt x="25639" y="29395"/>
                    </a:lnTo>
                    <a:lnTo>
                      <a:pt x="24751" y="29395"/>
                    </a:lnTo>
                    <a:lnTo>
                      <a:pt x="24342" y="29361"/>
                    </a:lnTo>
                    <a:lnTo>
                      <a:pt x="23932" y="29292"/>
                    </a:lnTo>
                    <a:lnTo>
                      <a:pt x="23557" y="29224"/>
                    </a:lnTo>
                    <a:lnTo>
                      <a:pt x="23215" y="29122"/>
                    </a:lnTo>
                    <a:lnTo>
                      <a:pt x="23557" y="29088"/>
                    </a:lnTo>
                    <a:lnTo>
                      <a:pt x="24205" y="29053"/>
                    </a:lnTo>
                    <a:lnTo>
                      <a:pt x="24888" y="28985"/>
                    </a:lnTo>
                    <a:lnTo>
                      <a:pt x="25537" y="28917"/>
                    </a:lnTo>
                    <a:lnTo>
                      <a:pt x="26185" y="28815"/>
                    </a:lnTo>
                    <a:lnTo>
                      <a:pt x="26800" y="28678"/>
                    </a:lnTo>
                    <a:lnTo>
                      <a:pt x="27448" y="28507"/>
                    </a:lnTo>
                    <a:lnTo>
                      <a:pt x="28097" y="28337"/>
                    </a:lnTo>
                    <a:lnTo>
                      <a:pt x="28712" y="28166"/>
                    </a:lnTo>
                    <a:lnTo>
                      <a:pt x="29360" y="27927"/>
                    </a:lnTo>
                    <a:lnTo>
                      <a:pt x="30009" y="27654"/>
                    </a:lnTo>
                    <a:lnTo>
                      <a:pt x="30623" y="27347"/>
                    </a:lnTo>
                    <a:lnTo>
                      <a:pt x="31204" y="27039"/>
                    </a:lnTo>
                    <a:lnTo>
                      <a:pt x="31818" y="26698"/>
                    </a:lnTo>
                    <a:lnTo>
                      <a:pt x="32365" y="26322"/>
                    </a:lnTo>
                    <a:lnTo>
                      <a:pt x="32945" y="25913"/>
                    </a:lnTo>
                    <a:lnTo>
                      <a:pt x="33491" y="25503"/>
                    </a:lnTo>
                    <a:lnTo>
                      <a:pt x="34037" y="25059"/>
                    </a:lnTo>
                    <a:lnTo>
                      <a:pt x="34584" y="24581"/>
                    </a:lnTo>
                    <a:lnTo>
                      <a:pt x="35096" y="24103"/>
                    </a:lnTo>
                    <a:lnTo>
                      <a:pt x="35608" y="23625"/>
                    </a:lnTo>
                    <a:lnTo>
                      <a:pt x="36564" y="22601"/>
                    </a:lnTo>
                    <a:lnTo>
                      <a:pt x="37520" y="21543"/>
                    </a:lnTo>
                    <a:lnTo>
                      <a:pt x="38441" y="20416"/>
                    </a:lnTo>
                    <a:lnTo>
                      <a:pt x="39363" y="19255"/>
                    </a:lnTo>
                    <a:lnTo>
                      <a:pt x="39636" y="18880"/>
                    </a:lnTo>
                    <a:lnTo>
                      <a:pt x="39875" y="18470"/>
                    </a:lnTo>
                    <a:lnTo>
                      <a:pt x="40353" y="17651"/>
                    </a:lnTo>
                    <a:lnTo>
                      <a:pt x="40387" y="17514"/>
                    </a:lnTo>
                    <a:lnTo>
                      <a:pt x="40422" y="17344"/>
                    </a:lnTo>
                    <a:lnTo>
                      <a:pt x="40422" y="16968"/>
                    </a:lnTo>
                    <a:lnTo>
                      <a:pt x="40422" y="16831"/>
                    </a:lnTo>
                    <a:lnTo>
                      <a:pt x="40456" y="16695"/>
                    </a:lnTo>
                    <a:lnTo>
                      <a:pt x="40490" y="16558"/>
                    </a:lnTo>
                    <a:lnTo>
                      <a:pt x="40592" y="16456"/>
                    </a:lnTo>
                    <a:lnTo>
                      <a:pt x="40968" y="15978"/>
                    </a:lnTo>
                    <a:lnTo>
                      <a:pt x="41309" y="15500"/>
                    </a:lnTo>
                    <a:lnTo>
                      <a:pt x="41651" y="15056"/>
                    </a:lnTo>
                    <a:lnTo>
                      <a:pt x="41992" y="14647"/>
                    </a:lnTo>
                    <a:lnTo>
                      <a:pt x="42368" y="14237"/>
                    </a:lnTo>
                    <a:lnTo>
                      <a:pt x="42743" y="13861"/>
                    </a:lnTo>
                    <a:lnTo>
                      <a:pt x="43153" y="13486"/>
                    </a:lnTo>
                    <a:lnTo>
                      <a:pt x="43562" y="13110"/>
                    </a:lnTo>
                    <a:lnTo>
                      <a:pt x="44450" y="12427"/>
                    </a:lnTo>
                    <a:lnTo>
                      <a:pt x="45918" y="11335"/>
                    </a:lnTo>
                    <a:close/>
                    <a:moveTo>
                      <a:pt x="23591" y="29566"/>
                    </a:moveTo>
                    <a:lnTo>
                      <a:pt x="23591" y="29600"/>
                    </a:lnTo>
                    <a:lnTo>
                      <a:pt x="23318" y="29600"/>
                    </a:lnTo>
                    <a:lnTo>
                      <a:pt x="23318" y="29566"/>
                    </a:lnTo>
                    <a:close/>
                    <a:moveTo>
                      <a:pt x="4472" y="25776"/>
                    </a:moveTo>
                    <a:lnTo>
                      <a:pt x="4814" y="25810"/>
                    </a:lnTo>
                    <a:lnTo>
                      <a:pt x="5121" y="25844"/>
                    </a:lnTo>
                    <a:lnTo>
                      <a:pt x="5462" y="25947"/>
                    </a:lnTo>
                    <a:lnTo>
                      <a:pt x="5770" y="26083"/>
                    </a:lnTo>
                    <a:lnTo>
                      <a:pt x="6043" y="26288"/>
                    </a:lnTo>
                    <a:lnTo>
                      <a:pt x="6350" y="26493"/>
                    </a:lnTo>
                    <a:lnTo>
                      <a:pt x="6657" y="26800"/>
                    </a:lnTo>
                    <a:lnTo>
                      <a:pt x="6930" y="27108"/>
                    </a:lnTo>
                    <a:lnTo>
                      <a:pt x="7204" y="27449"/>
                    </a:lnTo>
                    <a:lnTo>
                      <a:pt x="7443" y="27790"/>
                    </a:lnTo>
                    <a:lnTo>
                      <a:pt x="7852" y="28405"/>
                    </a:lnTo>
                    <a:lnTo>
                      <a:pt x="8091" y="28678"/>
                    </a:lnTo>
                    <a:lnTo>
                      <a:pt x="8330" y="28951"/>
                    </a:lnTo>
                    <a:lnTo>
                      <a:pt x="8603" y="29190"/>
                    </a:lnTo>
                    <a:lnTo>
                      <a:pt x="8911" y="29395"/>
                    </a:lnTo>
                    <a:lnTo>
                      <a:pt x="9252" y="29531"/>
                    </a:lnTo>
                    <a:lnTo>
                      <a:pt x="9628" y="29668"/>
                    </a:lnTo>
                    <a:lnTo>
                      <a:pt x="9320" y="29702"/>
                    </a:lnTo>
                    <a:lnTo>
                      <a:pt x="9047" y="29736"/>
                    </a:lnTo>
                    <a:lnTo>
                      <a:pt x="8740" y="29736"/>
                    </a:lnTo>
                    <a:lnTo>
                      <a:pt x="8467" y="29702"/>
                    </a:lnTo>
                    <a:lnTo>
                      <a:pt x="8194" y="29634"/>
                    </a:lnTo>
                    <a:lnTo>
                      <a:pt x="7955" y="29531"/>
                    </a:lnTo>
                    <a:lnTo>
                      <a:pt x="7682" y="29395"/>
                    </a:lnTo>
                    <a:lnTo>
                      <a:pt x="7443" y="29224"/>
                    </a:lnTo>
                    <a:lnTo>
                      <a:pt x="6965" y="28849"/>
                    </a:lnTo>
                    <a:lnTo>
                      <a:pt x="6487" y="28439"/>
                    </a:lnTo>
                    <a:lnTo>
                      <a:pt x="4336" y="26732"/>
                    </a:lnTo>
                    <a:lnTo>
                      <a:pt x="3414" y="26049"/>
                    </a:lnTo>
                    <a:lnTo>
                      <a:pt x="3619" y="25947"/>
                    </a:lnTo>
                    <a:lnTo>
                      <a:pt x="3755" y="25879"/>
                    </a:lnTo>
                    <a:lnTo>
                      <a:pt x="4131" y="25810"/>
                    </a:lnTo>
                    <a:lnTo>
                      <a:pt x="4472" y="25776"/>
                    </a:lnTo>
                    <a:close/>
                    <a:moveTo>
                      <a:pt x="46806" y="11198"/>
                    </a:moveTo>
                    <a:lnTo>
                      <a:pt x="46601" y="11779"/>
                    </a:lnTo>
                    <a:lnTo>
                      <a:pt x="46498" y="12052"/>
                    </a:lnTo>
                    <a:lnTo>
                      <a:pt x="46362" y="12325"/>
                    </a:lnTo>
                    <a:lnTo>
                      <a:pt x="45782" y="13418"/>
                    </a:lnTo>
                    <a:lnTo>
                      <a:pt x="45474" y="13930"/>
                    </a:lnTo>
                    <a:lnTo>
                      <a:pt x="45133" y="14442"/>
                    </a:lnTo>
                    <a:lnTo>
                      <a:pt x="44723" y="15056"/>
                    </a:lnTo>
                    <a:lnTo>
                      <a:pt x="44348" y="15671"/>
                    </a:lnTo>
                    <a:lnTo>
                      <a:pt x="44040" y="16354"/>
                    </a:lnTo>
                    <a:lnTo>
                      <a:pt x="43801" y="17036"/>
                    </a:lnTo>
                    <a:lnTo>
                      <a:pt x="43494" y="17822"/>
                    </a:lnTo>
                    <a:lnTo>
                      <a:pt x="43153" y="18607"/>
                    </a:lnTo>
                    <a:lnTo>
                      <a:pt x="42777" y="19358"/>
                    </a:lnTo>
                    <a:lnTo>
                      <a:pt x="42368" y="20109"/>
                    </a:lnTo>
                    <a:lnTo>
                      <a:pt x="41787" y="21133"/>
                    </a:lnTo>
                    <a:lnTo>
                      <a:pt x="41173" y="22123"/>
                    </a:lnTo>
                    <a:lnTo>
                      <a:pt x="40524" y="23079"/>
                    </a:lnTo>
                    <a:lnTo>
                      <a:pt x="39773" y="24001"/>
                    </a:lnTo>
                    <a:lnTo>
                      <a:pt x="39227" y="24649"/>
                    </a:lnTo>
                    <a:lnTo>
                      <a:pt x="38646" y="25264"/>
                    </a:lnTo>
                    <a:lnTo>
                      <a:pt x="38032" y="25844"/>
                    </a:lnTo>
                    <a:lnTo>
                      <a:pt x="37417" y="26391"/>
                    </a:lnTo>
                    <a:lnTo>
                      <a:pt x="36734" y="26869"/>
                    </a:lnTo>
                    <a:lnTo>
                      <a:pt x="36052" y="27347"/>
                    </a:lnTo>
                    <a:lnTo>
                      <a:pt x="35301" y="27756"/>
                    </a:lnTo>
                    <a:lnTo>
                      <a:pt x="34550" y="28132"/>
                    </a:lnTo>
                    <a:lnTo>
                      <a:pt x="33696" y="28507"/>
                    </a:lnTo>
                    <a:lnTo>
                      <a:pt x="32843" y="28849"/>
                    </a:lnTo>
                    <a:lnTo>
                      <a:pt x="31989" y="29156"/>
                    </a:lnTo>
                    <a:lnTo>
                      <a:pt x="31101" y="29429"/>
                    </a:lnTo>
                    <a:lnTo>
                      <a:pt x="30214" y="29634"/>
                    </a:lnTo>
                    <a:lnTo>
                      <a:pt x="29326" y="29805"/>
                    </a:lnTo>
                    <a:lnTo>
                      <a:pt x="28404" y="29907"/>
                    </a:lnTo>
                    <a:lnTo>
                      <a:pt x="27483" y="29941"/>
                    </a:lnTo>
                    <a:lnTo>
                      <a:pt x="26527" y="29907"/>
                    </a:lnTo>
                    <a:lnTo>
                      <a:pt x="25571" y="29839"/>
                    </a:lnTo>
                    <a:lnTo>
                      <a:pt x="25571" y="29736"/>
                    </a:lnTo>
                    <a:lnTo>
                      <a:pt x="26083" y="29668"/>
                    </a:lnTo>
                    <a:lnTo>
                      <a:pt x="26766" y="29600"/>
                    </a:lnTo>
                    <a:lnTo>
                      <a:pt x="27414" y="29497"/>
                    </a:lnTo>
                    <a:lnTo>
                      <a:pt x="28097" y="29361"/>
                    </a:lnTo>
                    <a:lnTo>
                      <a:pt x="28712" y="29224"/>
                    </a:lnTo>
                    <a:lnTo>
                      <a:pt x="29360" y="29053"/>
                    </a:lnTo>
                    <a:lnTo>
                      <a:pt x="30009" y="28883"/>
                    </a:lnTo>
                    <a:lnTo>
                      <a:pt x="30623" y="28644"/>
                    </a:lnTo>
                    <a:lnTo>
                      <a:pt x="31204" y="28439"/>
                    </a:lnTo>
                    <a:lnTo>
                      <a:pt x="31818" y="28166"/>
                    </a:lnTo>
                    <a:lnTo>
                      <a:pt x="32399" y="27893"/>
                    </a:lnTo>
                    <a:lnTo>
                      <a:pt x="33013" y="27585"/>
                    </a:lnTo>
                    <a:lnTo>
                      <a:pt x="33559" y="27278"/>
                    </a:lnTo>
                    <a:lnTo>
                      <a:pt x="34140" y="26937"/>
                    </a:lnTo>
                    <a:lnTo>
                      <a:pt x="34686" y="26595"/>
                    </a:lnTo>
                    <a:lnTo>
                      <a:pt x="35232" y="26186"/>
                    </a:lnTo>
                    <a:lnTo>
                      <a:pt x="35779" y="25810"/>
                    </a:lnTo>
                    <a:lnTo>
                      <a:pt x="36325" y="25366"/>
                    </a:lnTo>
                    <a:lnTo>
                      <a:pt x="36803" y="24957"/>
                    </a:lnTo>
                    <a:lnTo>
                      <a:pt x="37281" y="24479"/>
                    </a:lnTo>
                    <a:lnTo>
                      <a:pt x="37759" y="24001"/>
                    </a:lnTo>
                    <a:lnTo>
                      <a:pt x="38168" y="23489"/>
                    </a:lnTo>
                    <a:lnTo>
                      <a:pt x="38578" y="22977"/>
                    </a:lnTo>
                    <a:lnTo>
                      <a:pt x="38988" y="22430"/>
                    </a:lnTo>
                    <a:lnTo>
                      <a:pt x="39329" y="21884"/>
                    </a:lnTo>
                    <a:lnTo>
                      <a:pt x="40114" y="20655"/>
                    </a:lnTo>
                    <a:lnTo>
                      <a:pt x="40934" y="19460"/>
                    </a:lnTo>
                    <a:lnTo>
                      <a:pt x="41821" y="18334"/>
                    </a:lnTo>
                    <a:lnTo>
                      <a:pt x="42743" y="17207"/>
                    </a:lnTo>
                    <a:lnTo>
                      <a:pt x="43255" y="16558"/>
                    </a:lnTo>
                    <a:lnTo>
                      <a:pt x="43767" y="15841"/>
                    </a:lnTo>
                    <a:lnTo>
                      <a:pt x="44211" y="15090"/>
                    </a:lnTo>
                    <a:lnTo>
                      <a:pt x="44416" y="14715"/>
                    </a:lnTo>
                    <a:lnTo>
                      <a:pt x="44587" y="14305"/>
                    </a:lnTo>
                    <a:lnTo>
                      <a:pt x="44894" y="13691"/>
                    </a:lnTo>
                    <a:lnTo>
                      <a:pt x="45235" y="13076"/>
                    </a:lnTo>
                    <a:lnTo>
                      <a:pt x="45645" y="12496"/>
                    </a:lnTo>
                    <a:lnTo>
                      <a:pt x="46089" y="11950"/>
                    </a:lnTo>
                    <a:lnTo>
                      <a:pt x="46430" y="11540"/>
                    </a:lnTo>
                    <a:lnTo>
                      <a:pt x="46601" y="11369"/>
                    </a:lnTo>
                    <a:lnTo>
                      <a:pt x="46806" y="11198"/>
                    </a:lnTo>
                    <a:close/>
                    <a:moveTo>
                      <a:pt x="36789" y="27389"/>
                    </a:moveTo>
                    <a:lnTo>
                      <a:pt x="36769" y="27449"/>
                    </a:lnTo>
                    <a:lnTo>
                      <a:pt x="36700" y="27551"/>
                    </a:lnTo>
                    <a:lnTo>
                      <a:pt x="35335" y="28610"/>
                    </a:lnTo>
                    <a:lnTo>
                      <a:pt x="34618" y="29122"/>
                    </a:lnTo>
                    <a:lnTo>
                      <a:pt x="33901" y="29634"/>
                    </a:lnTo>
                    <a:lnTo>
                      <a:pt x="33457" y="29907"/>
                    </a:lnTo>
                    <a:lnTo>
                      <a:pt x="33013" y="30146"/>
                    </a:lnTo>
                    <a:lnTo>
                      <a:pt x="32535" y="30385"/>
                    </a:lnTo>
                    <a:lnTo>
                      <a:pt x="32091" y="30590"/>
                    </a:lnTo>
                    <a:lnTo>
                      <a:pt x="31614" y="30760"/>
                    </a:lnTo>
                    <a:lnTo>
                      <a:pt x="31136" y="30897"/>
                    </a:lnTo>
                    <a:lnTo>
                      <a:pt x="30658" y="30999"/>
                    </a:lnTo>
                    <a:lnTo>
                      <a:pt x="30180" y="31102"/>
                    </a:lnTo>
                    <a:lnTo>
                      <a:pt x="29668" y="31170"/>
                    </a:lnTo>
                    <a:lnTo>
                      <a:pt x="29190" y="31238"/>
                    </a:lnTo>
                    <a:lnTo>
                      <a:pt x="28678" y="31238"/>
                    </a:lnTo>
                    <a:lnTo>
                      <a:pt x="28200" y="31273"/>
                    </a:lnTo>
                    <a:lnTo>
                      <a:pt x="27687" y="31238"/>
                    </a:lnTo>
                    <a:lnTo>
                      <a:pt x="27175" y="31204"/>
                    </a:lnTo>
                    <a:lnTo>
                      <a:pt x="26151" y="31068"/>
                    </a:lnTo>
                    <a:lnTo>
                      <a:pt x="25195" y="30863"/>
                    </a:lnTo>
                    <a:lnTo>
                      <a:pt x="24239" y="30658"/>
                    </a:lnTo>
                    <a:lnTo>
                      <a:pt x="23283" y="30385"/>
                    </a:lnTo>
                    <a:lnTo>
                      <a:pt x="22362" y="30112"/>
                    </a:lnTo>
                    <a:lnTo>
                      <a:pt x="20518" y="29497"/>
                    </a:lnTo>
                    <a:lnTo>
                      <a:pt x="18675" y="28815"/>
                    </a:lnTo>
                    <a:lnTo>
                      <a:pt x="18572" y="28746"/>
                    </a:lnTo>
                    <a:lnTo>
                      <a:pt x="18470" y="28610"/>
                    </a:lnTo>
                    <a:lnTo>
                      <a:pt x="19050" y="28746"/>
                    </a:lnTo>
                    <a:lnTo>
                      <a:pt x="21133" y="29361"/>
                    </a:lnTo>
                    <a:lnTo>
                      <a:pt x="22191" y="29634"/>
                    </a:lnTo>
                    <a:lnTo>
                      <a:pt x="23249" y="29873"/>
                    </a:lnTo>
                    <a:lnTo>
                      <a:pt x="24615" y="30112"/>
                    </a:lnTo>
                    <a:lnTo>
                      <a:pt x="25298" y="30180"/>
                    </a:lnTo>
                    <a:lnTo>
                      <a:pt x="26015" y="30248"/>
                    </a:lnTo>
                    <a:lnTo>
                      <a:pt x="26697" y="30283"/>
                    </a:lnTo>
                    <a:lnTo>
                      <a:pt x="27414" y="30317"/>
                    </a:lnTo>
                    <a:lnTo>
                      <a:pt x="28097" y="30283"/>
                    </a:lnTo>
                    <a:lnTo>
                      <a:pt x="28814" y="30214"/>
                    </a:lnTo>
                    <a:lnTo>
                      <a:pt x="29497" y="30146"/>
                    </a:lnTo>
                    <a:lnTo>
                      <a:pt x="30214" y="30009"/>
                    </a:lnTo>
                    <a:lnTo>
                      <a:pt x="30897" y="29873"/>
                    </a:lnTo>
                    <a:lnTo>
                      <a:pt x="31579" y="29668"/>
                    </a:lnTo>
                    <a:lnTo>
                      <a:pt x="32262" y="29463"/>
                    </a:lnTo>
                    <a:lnTo>
                      <a:pt x="32911" y="29224"/>
                    </a:lnTo>
                    <a:lnTo>
                      <a:pt x="33559" y="28951"/>
                    </a:lnTo>
                    <a:lnTo>
                      <a:pt x="34208" y="28678"/>
                    </a:lnTo>
                    <a:lnTo>
                      <a:pt x="34789" y="28405"/>
                    </a:lnTo>
                    <a:lnTo>
                      <a:pt x="35335" y="28098"/>
                    </a:lnTo>
                    <a:lnTo>
                      <a:pt x="36461" y="27517"/>
                    </a:lnTo>
                    <a:lnTo>
                      <a:pt x="36632" y="27415"/>
                    </a:lnTo>
                    <a:lnTo>
                      <a:pt x="36789" y="27389"/>
                    </a:lnTo>
                    <a:close/>
                    <a:moveTo>
                      <a:pt x="45508" y="18880"/>
                    </a:moveTo>
                    <a:lnTo>
                      <a:pt x="45543" y="19119"/>
                    </a:lnTo>
                    <a:lnTo>
                      <a:pt x="45508" y="19290"/>
                    </a:lnTo>
                    <a:lnTo>
                      <a:pt x="45406" y="19836"/>
                    </a:lnTo>
                    <a:lnTo>
                      <a:pt x="45269" y="20382"/>
                    </a:lnTo>
                    <a:lnTo>
                      <a:pt x="45099" y="20894"/>
                    </a:lnTo>
                    <a:lnTo>
                      <a:pt x="44894" y="21406"/>
                    </a:lnTo>
                    <a:lnTo>
                      <a:pt x="44689" y="21884"/>
                    </a:lnTo>
                    <a:lnTo>
                      <a:pt x="44484" y="22362"/>
                    </a:lnTo>
                    <a:lnTo>
                      <a:pt x="44211" y="22840"/>
                    </a:lnTo>
                    <a:lnTo>
                      <a:pt x="43972" y="23284"/>
                    </a:lnTo>
                    <a:lnTo>
                      <a:pt x="43665" y="23728"/>
                    </a:lnTo>
                    <a:lnTo>
                      <a:pt x="43358" y="24137"/>
                    </a:lnTo>
                    <a:lnTo>
                      <a:pt x="43050" y="24581"/>
                    </a:lnTo>
                    <a:lnTo>
                      <a:pt x="42675" y="24957"/>
                    </a:lnTo>
                    <a:lnTo>
                      <a:pt x="42333" y="25366"/>
                    </a:lnTo>
                    <a:lnTo>
                      <a:pt x="41924" y="25742"/>
                    </a:lnTo>
                    <a:lnTo>
                      <a:pt x="41514" y="26117"/>
                    </a:lnTo>
                    <a:lnTo>
                      <a:pt x="41104" y="26459"/>
                    </a:lnTo>
                    <a:lnTo>
                      <a:pt x="40626" y="26834"/>
                    </a:lnTo>
                    <a:lnTo>
                      <a:pt x="40148" y="27142"/>
                    </a:lnTo>
                    <a:lnTo>
                      <a:pt x="39124" y="27790"/>
                    </a:lnTo>
                    <a:lnTo>
                      <a:pt x="38885" y="27961"/>
                    </a:lnTo>
                    <a:lnTo>
                      <a:pt x="38646" y="28166"/>
                    </a:lnTo>
                    <a:lnTo>
                      <a:pt x="38441" y="28371"/>
                    </a:lnTo>
                    <a:lnTo>
                      <a:pt x="38271" y="28644"/>
                    </a:lnTo>
                    <a:lnTo>
                      <a:pt x="38168" y="28849"/>
                    </a:lnTo>
                    <a:lnTo>
                      <a:pt x="37998" y="29019"/>
                    </a:lnTo>
                    <a:lnTo>
                      <a:pt x="37178" y="29600"/>
                    </a:lnTo>
                    <a:lnTo>
                      <a:pt x="36769" y="29907"/>
                    </a:lnTo>
                    <a:lnTo>
                      <a:pt x="36325" y="30146"/>
                    </a:lnTo>
                    <a:lnTo>
                      <a:pt x="35744" y="30385"/>
                    </a:lnTo>
                    <a:lnTo>
                      <a:pt x="35164" y="30624"/>
                    </a:lnTo>
                    <a:lnTo>
                      <a:pt x="34584" y="30795"/>
                    </a:lnTo>
                    <a:lnTo>
                      <a:pt x="34003" y="30965"/>
                    </a:lnTo>
                    <a:lnTo>
                      <a:pt x="33423" y="31102"/>
                    </a:lnTo>
                    <a:lnTo>
                      <a:pt x="32808" y="31204"/>
                    </a:lnTo>
                    <a:lnTo>
                      <a:pt x="32194" y="31307"/>
                    </a:lnTo>
                    <a:lnTo>
                      <a:pt x="31579" y="31341"/>
                    </a:lnTo>
                    <a:lnTo>
                      <a:pt x="31306" y="31341"/>
                    </a:lnTo>
                    <a:lnTo>
                      <a:pt x="31170" y="31273"/>
                    </a:lnTo>
                    <a:lnTo>
                      <a:pt x="32126" y="30931"/>
                    </a:lnTo>
                    <a:lnTo>
                      <a:pt x="32638" y="30726"/>
                    </a:lnTo>
                    <a:lnTo>
                      <a:pt x="33116" y="30521"/>
                    </a:lnTo>
                    <a:lnTo>
                      <a:pt x="33594" y="30283"/>
                    </a:lnTo>
                    <a:lnTo>
                      <a:pt x="34037" y="30009"/>
                    </a:lnTo>
                    <a:lnTo>
                      <a:pt x="34515" y="29736"/>
                    </a:lnTo>
                    <a:lnTo>
                      <a:pt x="34959" y="29463"/>
                    </a:lnTo>
                    <a:lnTo>
                      <a:pt x="35369" y="29156"/>
                    </a:lnTo>
                    <a:lnTo>
                      <a:pt x="35779" y="28815"/>
                    </a:lnTo>
                    <a:lnTo>
                      <a:pt x="36973" y="27893"/>
                    </a:lnTo>
                    <a:lnTo>
                      <a:pt x="38168" y="27039"/>
                    </a:lnTo>
                    <a:lnTo>
                      <a:pt x="39397" y="26186"/>
                    </a:lnTo>
                    <a:lnTo>
                      <a:pt x="40661" y="25401"/>
                    </a:lnTo>
                    <a:lnTo>
                      <a:pt x="41309" y="24957"/>
                    </a:lnTo>
                    <a:lnTo>
                      <a:pt x="41890" y="24479"/>
                    </a:lnTo>
                    <a:lnTo>
                      <a:pt x="42436" y="23967"/>
                    </a:lnTo>
                    <a:lnTo>
                      <a:pt x="42948" y="23420"/>
                    </a:lnTo>
                    <a:lnTo>
                      <a:pt x="43426" y="22840"/>
                    </a:lnTo>
                    <a:lnTo>
                      <a:pt x="43870" y="22191"/>
                    </a:lnTo>
                    <a:lnTo>
                      <a:pt x="44279" y="21543"/>
                    </a:lnTo>
                    <a:lnTo>
                      <a:pt x="44621" y="20860"/>
                    </a:lnTo>
                    <a:lnTo>
                      <a:pt x="44860" y="20416"/>
                    </a:lnTo>
                    <a:lnTo>
                      <a:pt x="45065" y="19904"/>
                    </a:lnTo>
                    <a:lnTo>
                      <a:pt x="45508" y="18880"/>
                    </a:lnTo>
                    <a:close/>
                    <a:moveTo>
                      <a:pt x="28643" y="1"/>
                    </a:moveTo>
                    <a:lnTo>
                      <a:pt x="27722" y="69"/>
                    </a:lnTo>
                    <a:lnTo>
                      <a:pt x="27005" y="171"/>
                    </a:lnTo>
                    <a:lnTo>
                      <a:pt x="26254" y="308"/>
                    </a:lnTo>
                    <a:lnTo>
                      <a:pt x="25537" y="479"/>
                    </a:lnTo>
                    <a:lnTo>
                      <a:pt x="24820" y="683"/>
                    </a:lnTo>
                    <a:lnTo>
                      <a:pt x="24137" y="922"/>
                    </a:lnTo>
                    <a:lnTo>
                      <a:pt x="23454" y="1196"/>
                    </a:lnTo>
                    <a:lnTo>
                      <a:pt x="22771" y="1537"/>
                    </a:lnTo>
                    <a:lnTo>
                      <a:pt x="22123" y="1947"/>
                    </a:lnTo>
                    <a:lnTo>
                      <a:pt x="20518" y="2971"/>
                    </a:lnTo>
                    <a:lnTo>
                      <a:pt x="19733" y="3517"/>
                    </a:lnTo>
                    <a:lnTo>
                      <a:pt x="18948" y="4063"/>
                    </a:lnTo>
                    <a:lnTo>
                      <a:pt x="18060" y="4746"/>
                    </a:lnTo>
                    <a:lnTo>
                      <a:pt x="17616" y="5122"/>
                    </a:lnTo>
                    <a:lnTo>
                      <a:pt x="17241" y="5497"/>
                    </a:lnTo>
                    <a:lnTo>
                      <a:pt x="16865" y="5907"/>
                    </a:lnTo>
                    <a:lnTo>
                      <a:pt x="16490" y="6351"/>
                    </a:lnTo>
                    <a:lnTo>
                      <a:pt x="16182" y="6794"/>
                    </a:lnTo>
                    <a:lnTo>
                      <a:pt x="15909" y="7307"/>
                    </a:lnTo>
                    <a:lnTo>
                      <a:pt x="14680" y="9662"/>
                    </a:lnTo>
                    <a:lnTo>
                      <a:pt x="14066" y="10823"/>
                    </a:lnTo>
                    <a:lnTo>
                      <a:pt x="13519" y="12052"/>
                    </a:lnTo>
                    <a:lnTo>
                      <a:pt x="13178" y="12940"/>
                    </a:lnTo>
                    <a:lnTo>
                      <a:pt x="12871" y="13827"/>
                    </a:lnTo>
                    <a:lnTo>
                      <a:pt x="12632" y="14715"/>
                    </a:lnTo>
                    <a:lnTo>
                      <a:pt x="12427" y="15637"/>
                    </a:lnTo>
                    <a:lnTo>
                      <a:pt x="12256" y="16558"/>
                    </a:lnTo>
                    <a:lnTo>
                      <a:pt x="12154" y="17480"/>
                    </a:lnTo>
                    <a:lnTo>
                      <a:pt x="12086" y="18436"/>
                    </a:lnTo>
                    <a:lnTo>
                      <a:pt x="12086" y="19358"/>
                    </a:lnTo>
                    <a:lnTo>
                      <a:pt x="12086" y="20314"/>
                    </a:lnTo>
                    <a:lnTo>
                      <a:pt x="12086" y="21236"/>
                    </a:lnTo>
                    <a:lnTo>
                      <a:pt x="12051" y="23113"/>
                    </a:lnTo>
                    <a:lnTo>
                      <a:pt x="12017" y="23386"/>
                    </a:lnTo>
                    <a:lnTo>
                      <a:pt x="11949" y="23625"/>
                    </a:lnTo>
                    <a:lnTo>
                      <a:pt x="11812" y="23830"/>
                    </a:lnTo>
                    <a:lnTo>
                      <a:pt x="11608" y="24001"/>
                    </a:lnTo>
                    <a:lnTo>
                      <a:pt x="11334" y="24206"/>
                    </a:lnTo>
                    <a:lnTo>
                      <a:pt x="11130" y="24445"/>
                    </a:lnTo>
                    <a:lnTo>
                      <a:pt x="10993" y="24684"/>
                    </a:lnTo>
                    <a:lnTo>
                      <a:pt x="10891" y="24923"/>
                    </a:lnTo>
                    <a:lnTo>
                      <a:pt x="10822" y="25196"/>
                    </a:lnTo>
                    <a:lnTo>
                      <a:pt x="10822" y="25503"/>
                    </a:lnTo>
                    <a:lnTo>
                      <a:pt x="10857" y="25776"/>
                    </a:lnTo>
                    <a:lnTo>
                      <a:pt x="10925" y="26117"/>
                    </a:lnTo>
                    <a:lnTo>
                      <a:pt x="11027" y="26527"/>
                    </a:lnTo>
                    <a:lnTo>
                      <a:pt x="10652" y="26493"/>
                    </a:lnTo>
                    <a:lnTo>
                      <a:pt x="10379" y="26425"/>
                    </a:lnTo>
                    <a:lnTo>
                      <a:pt x="9832" y="26220"/>
                    </a:lnTo>
                    <a:lnTo>
                      <a:pt x="9320" y="25981"/>
                    </a:lnTo>
                    <a:lnTo>
                      <a:pt x="8774" y="25776"/>
                    </a:lnTo>
                    <a:lnTo>
                      <a:pt x="8228" y="25605"/>
                    </a:lnTo>
                    <a:lnTo>
                      <a:pt x="7647" y="25469"/>
                    </a:lnTo>
                    <a:lnTo>
                      <a:pt x="7101" y="25401"/>
                    </a:lnTo>
                    <a:lnTo>
                      <a:pt x="6930" y="25366"/>
                    </a:lnTo>
                    <a:lnTo>
                      <a:pt x="6794" y="25401"/>
                    </a:lnTo>
                    <a:lnTo>
                      <a:pt x="6623" y="25435"/>
                    </a:lnTo>
                    <a:lnTo>
                      <a:pt x="6487" y="25571"/>
                    </a:lnTo>
                    <a:lnTo>
                      <a:pt x="6965" y="25674"/>
                    </a:lnTo>
                    <a:lnTo>
                      <a:pt x="7955" y="25913"/>
                    </a:lnTo>
                    <a:lnTo>
                      <a:pt x="8433" y="26049"/>
                    </a:lnTo>
                    <a:lnTo>
                      <a:pt x="8911" y="26220"/>
                    </a:lnTo>
                    <a:lnTo>
                      <a:pt x="9457" y="26425"/>
                    </a:lnTo>
                    <a:lnTo>
                      <a:pt x="9969" y="26630"/>
                    </a:lnTo>
                    <a:lnTo>
                      <a:pt x="10208" y="26732"/>
                    </a:lnTo>
                    <a:lnTo>
                      <a:pt x="10481" y="26834"/>
                    </a:lnTo>
                    <a:lnTo>
                      <a:pt x="10754" y="26869"/>
                    </a:lnTo>
                    <a:lnTo>
                      <a:pt x="11061" y="26903"/>
                    </a:lnTo>
                    <a:lnTo>
                      <a:pt x="11198" y="26937"/>
                    </a:lnTo>
                    <a:lnTo>
                      <a:pt x="11266" y="27005"/>
                    </a:lnTo>
                    <a:lnTo>
                      <a:pt x="11300" y="27142"/>
                    </a:lnTo>
                    <a:lnTo>
                      <a:pt x="11266" y="27278"/>
                    </a:lnTo>
                    <a:lnTo>
                      <a:pt x="10686" y="28815"/>
                    </a:lnTo>
                    <a:lnTo>
                      <a:pt x="10618" y="28917"/>
                    </a:lnTo>
                    <a:lnTo>
                      <a:pt x="10549" y="28985"/>
                    </a:lnTo>
                    <a:lnTo>
                      <a:pt x="10413" y="29019"/>
                    </a:lnTo>
                    <a:lnTo>
                      <a:pt x="10310" y="29019"/>
                    </a:lnTo>
                    <a:lnTo>
                      <a:pt x="10037" y="28985"/>
                    </a:lnTo>
                    <a:lnTo>
                      <a:pt x="9764" y="28951"/>
                    </a:lnTo>
                    <a:lnTo>
                      <a:pt x="9525" y="28849"/>
                    </a:lnTo>
                    <a:lnTo>
                      <a:pt x="9286" y="28746"/>
                    </a:lnTo>
                    <a:lnTo>
                      <a:pt x="9081" y="28644"/>
                    </a:lnTo>
                    <a:lnTo>
                      <a:pt x="8876" y="28473"/>
                    </a:lnTo>
                    <a:lnTo>
                      <a:pt x="8706" y="28268"/>
                    </a:lnTo>
                    <a:lnTo>
                      <a:pt x="8535" y="28063"/>
                    </a:lnTo>
                    <a:lnTo>
                      <a:pt x="8057" y="27278"/>
                    </a:lnTo>
                    <a:lnTo>
                      <a:pt x="7852" y="26971"/>
                    </a:lnTo>
                    <a:lnTo>
                      <a:pt x="7613" y="26664"/>
                    </a:lnTo>
                    <a:lnTo>
                      <a:pt x="7340" y="26425"/>
                    </a:lnTo>
                    <a:lnTo>
                      <a:pt x="7101" y="26186"/>
                    </a:lnTo>
                    <a:lnTo>
                      <a:pt x="6794" y="25981"/>
                    </a:lnTo>
                    <a:lnTo>
                      <a:pt x="6521" y="25810"/>
                    </a:lnTo>
                    <a:lnTo>
                      <a:pt x="6214" y="25640"/>
                    </a:lnTo>
                    <a:lnTo>
                      <a:pt x="5906" y="25537"/>
                    </a:lnTo>
                    <a:lnTo>
                      <a:pt x="5565" y="25435"/>
                    </a:lnTo>
                    <a:lnTo>
                      <a:pt x="5258" y="25366"/>
                    </a:lnTo>
                    <a:lnTo>
                      <a:pt x="4916" y="25332"/>
                    </a:lnTo>
                    <a:lnTo>
                      <a:pt x="4268" y="25332"/>
                    </a:lnTo>
                    <a:lnTo>
                      <a:pt x="3960" y="25401"/>
                    </a:lnTo>
                    <a:lnTo>
                      <a:pt x="3619" y="25469"/>
                    </a:lnTo>
                    <a:lnTo>
                      <a:pt x="3312" y="25571"/>
                    </a:lnTo>
                    <a:lnTo>
                      <a:pt x="3107" y="25640"/>
                    </a:lnTo>
                    <a:lnTo>
                      <a:pt x="2970" y="25640"/>
                    </a:lnTo>
                    <a:lnTo>
                      <a:pt x="2800" y="25571"/>
                    </a:lnTo>
                    <a:lnTo>
                      <a:pt x="2629" y="25503"/>
                    </a:lnTo>
                    <a:lnTo>
                      <a:pt x="2048" y="25127"/>
                    </a:lnTo>
                    <a:lnTo>
                      <a:pt x="1741" y="24991"/>
                    </a:lnTo>
                    <a:lnTo>
                      <a:pt x="1434" y="24854"/>
                    </a:lnTo>
                    <a:lnTo>
                      <a:pt x="1195" y="24786"/>
                    </a:lnTo>
                    <a:lnTo>
                      <a:pt x="1058" y="24786"/>
                    </a:lnTo>
                    <a:lnTo>
                      <a:pt x="922" y="24820"/>
                    </a:lnTo>
                    <a:lnTo>
                      <a:pt x="785" y="24854"/>
                    </a:lnTo>
                    <a:lnTo>
                      <a:pt x="649" y="24923"/>
                    </a:lnTo>
                    <a:lnTo>
                      <a:pt x="546" y="25025"/>
                    </a:lnTo>
                    <a:lnTo>
                      <a:pt x="444" y="25162"/>
                    </a:lnTo>
                    <a:lnTo>
                      <a:pt x="717" y="25127"/>
                    </a:lnTo>
                    <a:lnTo>
                      <a:pt x="1024" y="25162"/>
                    </a:lnTo>
                    <a:lnTo>
                      <a:pt x="1297" y="25196"/>
                    </a:lnTo>
                    <a:lnTo>
                      <a:pt x="1536" y="25298"/>
                    </a:lnTo>
                    <a:lnTo>
                      <a:pt x="1809" y="25401"/>
                    </a:lnTo>
                    <a:lnTo>
                      <a:pt x="2048" y="25537"/>
                    </a:lnTo>
                    <a:lnTo>
                      <a:pt x="2287" y="25708"/>
                    </a:lnTo>
                    <a:lnTo>
                      <a:pt x="2526" y="25913"/>
                    </a:lnTo>
                    <a:lnTo>
                      <a:pt x="1673" y="26322"/>
                    </a:lnTo>
                    <a:lnTo>
                      <a:pt x="854" y="26698"/>
                    </a:lnTo>
                    <a:lnTo>
                      <a:pt x="478" y="26903"/>
                    </a:lnTo>
                    <a:lnTo>
                      <a:pt x="171" y="27108"/>
                    </a:lnTo>
                    <a:lnTo>
                      <a:pt x="68" y="27210"/>
                    </a:lnTo>
                    <a:lnTo>
                      <a:pt x="0" y="27347"/>
                    </a:lnTo>
                    <a:lnTo>
                      <a:pt x="0" y="27517"/>
                    </a:lnTo>
                    <a:lnTo>
                      <a:pt x="68" y="27722"/>
                    </a:lnTo>
                    <a:lnTo>
                      <a:pt x="171" y="27551"/>
                    </a:lnTo>
                    <a:lnTo>
                      <a:pt x="307" y="27381"/>
                    </a:lnTo>
                    <a:lnTo>
                      <a:pt x="546" y="27176"/>
                    </a:lnTo>
                    <a:lnTo>
                      <a:pt x="854" y="27005"/>
                    </a:lnTo>
                    <a:lnTo>
                      <a:pt x="1161" y="26869"/>
                    </a:lnTo>
                    <a:lnTo>
                      <a:pt x="1536" y="26732"/>
                    </a:lnTo>
                    <a:lnTo>
                      <a:pt x="1707" y="26630"/>
                    </a:lnTo>
                    <a:lnTo>
                      <a:pt x="1878" y="26561"/>
                    </a:lnTo>
                    <a:lnTo>
                      <a:pt x="2151" y="26391"/>
                    </a:lnTo>
                    <a:lnTo>
                      <a:pt x="2390" y="26322"/>
                    </a:lnTo>
                    <a:lnTo>
                      <a:pt x="2663" y="26288"/>
                    </a:lnTo>
                    <a:lnTo>
                      <a:pt x="2902" y="26288"/>
                    </a:lnTo>
                    <a:lnTo>
                      <a:pt x="3107" y="26322"/>
                    </a:lnTo>
                    <a:lnTo>
                      <a:pt x="3346" y="26425"/>
                    </a:lnTo>
                    <a:lnTo>
                      <a:pt x="3585" y="26595"/>
                    </a:lnTo>
                    <a:lnTo>
                      <a:pt x="3858" y="26766"/>
                    </a:lnTo>
                    <a:lnTo>
                      <a:pt x="4507" y="27278"/>
                    </a:lnTo>
                    <a:lnTo>
                      <a:pt x="5155" y="27756"/>
                    </a:lnTo>
                    <a:lnTo>
                      <a:pt x="5804" y="28234"/>
                    </a:lnTo>
                    <a:lnTo>
                      <a:pt x="6111" y="28507"/>
                    </a:lnTo>
                    <a:lnTo>
                      <a:pt x="6418" y="28780"/>
                    </a:lnTo>
                    <a:lnTo>
                      <a:pt x="6828" y="29190"/>
                    </a:lnTo>
                    <a:lnTo>
                      <a:pt x="7033" y="29395"/>
                    </a:lnTo>
                    <a:lnTo>
                      <a:pt x="7272" y="29566"/>
                    </a:lnTo>
                    <a:lnTo>
                      <a:pt x="7579" y="29770"/>
                    </a:lnTo>
                    <a:lnTo>
                      <a:pt x="7921" y="29941"/>
                    </a:lnTo>
                    <a:lnTo>
                      <a:pt x="8262" y="30078"/>
                    </a:lnTo>
                    <a:lnTo>
                      <a:pt x="8603" y="30146"/>
                    </a:lnTo>
                    <a:lnTo>
                      <a:pt x="8979" y="30180"/>
                    </a:lnTo>
                    <a:lnTo>
                      <a:pt x="9320" y="30180"/>
                    </a:lnTo>
                    <a:lnTo>
                      <a:pt x="9696" y="30112"/>
                    </a:lnTo>
                    <a:lnTo>
                      <a:pt x="10071" y="29975"/>
                    </a:lnTo>
                    <a:lnTo>
                      <a:pt x="10583" y="29770"/>
                    </a:lnTo>
                    <a:lnTo>
                      <a:pt x="11096" y="29634"/>
                    </a:lnTo>
                    <a:lnTo>
                      <a:pt x="11608" y="29531"/>
                    </a:lnTo>
                    <a:lnTo>
                      <a:pt x="12154" y="29361"/>
                    </a:lnTo>
                    <a:lnTo>
                      <a:pt x="12017" y="29566"/>
                    </a:lnTo>
                    <a:lnTo>
                      <a:pt x="11881" y="29736"/>
                    </a:lnTo>
                    <a:lnTo>
                      <a:pt x="11710" y="29839"/>
                    </a:lnTo>
                    <a:lnTo>
                      <a:pt x="11539" y="29941"/>
                    </a:lnTo>
                    <a:lnTo>
                      <a:pt x="10310" y="30556"/>
                    </a:lnTo>
                    <a:lnTo>
                      <a:pt x="9696" y="30829"/>
                    </a:lnTo>
                    <a:lnTo>
                      <a:pt x="9354" y="30931"/>
                    </a:lnTo>
                    <a:lnTo>
                      <a:pt x="9013" y="30999"/>
                    </a:lnTo>
                    <a:lnTo>
                      <a:pt x="8842" y="31068"/>
                    </a:lnTo>
                    <a:lnTo>
                      <a:pt x="8706" y="31170"/>
                    </a:lnTo>
                    <a:lnTo>
                      <a:pt x="8637" y="31307"/>
                    </a:lnTo>
                    <a:lnTo>
                      <a:pt x="8637" y="31477"/>
                    </a:lnTo>
                    <a:lnTo>
                      <a:pt x="9013" y="31307"/>
                    </a:lnTo>
                    <a:lnTo>
                      <a:pt x="9320" y="31204"/>
                    </a:lnTo>
                    <a:lnTo>
                      <a:pt x="9866" y="31102"/>
                    </a:lnTo>
                    <a:lnTo>
                      <a:pt x="10447" y="30999"/>
                    </a:lnTo>
                    <a:lnTo>
                      <a:pt x="10857" y="30931"/>
                    </a:lnTo>
                    <a:lnTo>
                      <a:pt x="11232" y="30795"/>
                    </a:lnTo>
                    <a:lnTo>
                      <a:pt x="11608" y="30624"/>
                    </a:lnTo>
                    <a:lnTo>
                      <a:pt x="11949" y="30419"/>
                    </a:lnTo>
                    <a:lnTo>
                      <a:pt x="12120" y="30317"/>
                    </a:lnTo>
                    <a:lnTo>
                      <a:pt x="12256" y="30180"/>
                    </a:lnTo>
                    <a:lnTo>
                      <a:pt x="12359" y="30044"/>
                    </a:lnTo>
                    <a:lnTo>
                      <a:pt x="12461" y="29907"/>
                    </a:lnTo>
                    <a:lnTo>
                      <a:pt x="12564" y="29736"/>
                    </a:lnTo>
                    <a:lnTo>
                      <a:pt x="12598" y="29566"/>
                    </a:lnTo>
                    <a:lnTo>
                      <a:pt x="12632" y="29395"/>
                    </a:lnTo>
                    <a:lnTo>
                      <a:pt x="12632" y="29190"/>
                    </a:lnTo>
                    <a:lnTo>
                      <a:pt x="12632" y="29019"/>
                    </a:lnTo>
                    <a:lnTo>
                      <a:pt x="12632" y="28917"/>
                    </a:lnTo>
                    <a:lnTo>
                      <a:pt x="12666" y="28849"/>
                    </a:lnTo>
                    <a:lnTo>
                      <a:pt x="13041" y="28405"/>
                    </a:lnTo>
                    <a:lnTo>
                      <a:pt x="13417" y="27961"/>
                    </a:lnTo>
                    <a:lnTo>
                      <a:pt x="13588" y="28200"/>
                    </a:lnTo>
                    <a:lnTo>
                      <a:pt x="13690" y="28405"/>
                    </a:lnTo>
                    <a:lnTo>
                      <a:pt x="13793" y="28644"/>
                    </a:lnTo>
                    <a:lnTo>
                      <a:pt x="13861" y="28883"/>
                    </a:lnTo>
                    <a:lnTo>
                      <a:pt x="13895" y="29088"/>
                    </a:lnTo>
                    <a:lnTo>
                      <a:pt x="13895" y="29327"/>
                    </a:lnTo>
                    <a:lnTo>
                      <a:pt x="13861" y="29566"/>
                    </a:lnTo>
                    <a:lnTo>
                      <a:pt x="13827" y="29770"/>
                    </a:lnTo>
                    <a:lnTo>
                      <a:pt x="13758" y="29975"/>
                    </a:lnTo>
                    <a:lnTo>
                      <a:pt x="13656" y="30180"/>
                    </a:lnTo>
                    <a:lnTo>
                      <a:pt x="13519" y="30351"/>
                    </a:lnTo>
                    <a:lnTo>
                      <a:pt x="13383" y="30521"/>
                    </a:lnTo>
                    <a:lnTo>
                      <a:pt x="13212" y="30692"/>
                    </a:lnTo>
                    <a:lnTo>
                      <a:pt x="13041" y="30829"/>
                    </a:lnTo>
                    <a:lnTo>
                      <a:pt x="12837" y="30931"/>
                    </a:lnTo>
                    <a:lnTo>
                      <a:pt x="12598" y="31034"/>
                    </a:lnTo>
                    <a:lnTo>
                      <a:pt x="12188" y="31136"/>
                    </a:lnTo>
                    <a:lnTo>
                      <a:pt x="11744" y="31238"/>
                    </a:lnTo>
                    <a:lnTo>
                      <a:pt x="10891" y="31375"/>
                    </a:lnTo>
                    <a:lnTo>
                      <a:pt x="10720" y="31409"/>
                    </a:lnTo>
                    <a:lnTo>
                      <a:pt x="10583" y="31443"/>
                    </a:lnTo>
                    <a:lnTo>
                      <a:pt x="10413" y="31546"/>
                    </a:lnTo>
                    <a:lnTo>
                      <a:pt x="10310" y="31614"/>
                    </a:lnTo>
                    <a:lnTo>
                      <a:pt x="10242" y="31751"/>
                    </a:lnTo>
                    <a:lnTo>
                      <a:pt x="11505" y="31580"/>
                    </a:lnTo>
                    <a:lnTo>
                      <a:pt x="12700" y="31409"/>
                    </a:lnTo>
                    <a:lnTo>
                      <a:pt x="13007" y="31307"/>
                    </a:lnTo>
                    <a:lnTo>
                      <a:pt x="13280" y="31170"/>
                    </a:lnTo>
                    <a:lnTo>
                      <a:pt x="13519" y="30999"/>
                    </a:lnTo>
                    <a:lnTo>
                      <a:pt x="13724" y="30760"/>
                    </a:lnTo>
                    <a:lnTo>
                      <a:pt x="13861" y="30487"/>
                    </a:lnTo>
                    <a:lnTo>
                      <a:pt x="14032" y="30180"/>
                    </a:lnTo>
                    <a:lnTo>
                      <a:pt x="14134" y="29907"/>
                    </a:lnTo>
                    <a:lnTo>
                      <a:pt x="14202" y="29634"/>
                    </a:lnTo>
                    <a:lnTo>
                      <a:pt x="14236" y="29327"/>
                    </a:lnTo>
                    <a:lnTo>
                      <a:pt x="14236" y="29019"/>
                    </a:lnTo>
                    <a:lnTo>
                      <a:pt x="14202" y="28712"/>
                    </a:lnTo>
                    <a:lnTo>
                      <a:pt x="14100" y="28405"/>
                    </a:lnTo>
                    <a:lnTo>
                      <a:pt x="13997" y="28029"/>
                    </a:lnTo>
                    <a:lnTo>
                      <a:pt x="14612" y="28234"/>
                    </a:lnTo>
                    <a:lnTo>
                      <a:pt x="15192" y="28439"/>
                    </a:lnTo>
                    <a:lnTo>
                      <a:pt x="15978" y="28780"/>
                    </a:lnTo>
                    <a:lnTo>
                      <a:pt x="16387" y="28951"/>
                    </a:lnTo>
                    <a:lnTo>
                      <a:pt x="16763" y="29156"/>
                    </a:lnTo>
                    <a:lnTo>
                      <a:pt x="17411" y="29497"/>
                    </a:lnTo>
                    <a:lnTo>
                      <a:pt x="18094" y="29839"/>
                    </a:lnTo>
                    <a:lnTo>
                      <a:pt x="18811" y="30146"/>
                    </a:lnTo>
                    <a:lnTo>
                      <a:pt x="19528" y="30419"/>
                    </a:lnTo>
                    <a:lnTo>
                      <a:pt x="20996" y="30897"/>
                    </a:lnTo>
                    <a:lnTo>
                      <a:pt x="22464" y="31307"/>
                    </a:lnTo>
                    <a:lnTo>
                      <a:pt x="23966" y="31682"/>
                    </a:lnTo>
                    <a:lnTo>
                      <a:pt x="25468" y="32024"/>
                    </a:lnTo>
                    <a:lnTo>
                      <a:pt x="26356" y="32194"/>
                    </a:lnTo>
                    <a:lnTo>
                      <a:pt x="27244" y="32331"/>
                    </a:lnTo>
                    <a:lnTo>
                      <a:pt x="28131" y="32399"/>
                    </a:lnTo>
                    <a:lnTo>
                      <a:pt x="29053" y="32433"/>
                    </a:lnTo>
                    <a:lnTo>
                      <a:pt x="29941" y="32433"/>
                    </a:lnTo>
                    <a:lnTo>
                      <a:pt x="30828" y="32399"/>
                    </a:lnTo>
                    <a:lnTo>
                      <a:pt x="31716" y="32365"/>
                    </a:lnTo>
                    <a:lnTo>
                      <a:pt x="32604" y="32263"/>
                    </a:lnTo>
                    <a:lnTo>
                      <a:pt x="33116" y="32194"/>
                    </a:lnTo>
                    <a:lnTo>
                      <a:pt x="33628" y="32092"/>
                    </a:lnTo>
                    <a:lnTo>
                      <a:pt x="34618" y="31819"/>
                    </a:lnTo>
                    <a:lnTo>
                      <a:pt x="35574" y="31546"/>
                    </a:lnTo>
                    <a:lnTo>
                      <a:pt x="36564" y="31204"/>
                    </a:lnTo>
                    <a:lnTo>
                      <a:pt x="37349" y="30931"/>
                    </a:lnTo>
                    <a:lnTo>
                      <a:pt x="38100" y="30590"/>
                    </a:lnTo>
                    <a:lnTo>
                      <a:pt x="38817" y="30214"/>
                    </a:lnTo>
                    <a:lnTo>
                      <a:pt x="39500" y="29770"/>
                    </a:lnTo>
                    <a:lnTo>
                      <a:pt x="40148" y="29292"/>
                    </a:lnTo>
                    <a:lnTo>
                      <a:pt x="40763" y="28746"/>
                    </a:lnTo>
                    <a:lnTo>
                      <a:pt x="41343" y="28200"/>
                    </a:lnTo>
                    <a:lnTo>
                      <a:pt x="41924" y="27585"/>
                    </a:lnTo>
                    <a:lnTo>
                      <a:pt x="42299" y="27176"/>
                    </a:lnTo>
                    <a:lnTo>
                      <a:pt x="42607" y="26766"/>
                    </a:lnTo>
                    <a:lnTo>
                      <a:pt x="43255" y="25879"/>
                    </a:lnTo>
                    <a:lnTo>
                      <a:pt x="43801" y="24991"/>
                    </a:lnTo>
                    <a:lnTo>
                      <a:pt x="44314" y="24069"/>
                    </a:lnTo>
                    <a:lnTo>
                      <a:pt x="44723" y="23079"/>
                    </a:lnTo>
                    <a:lnTo>
                      <a:pt x="45133" y="22089"/>
                    </a:lnTo>
                    <a:lnTo>
                      <a:pt x="45474" y="21065"/>
                    </a:lnTo>
                    <a:lnTo>
                      <a:pt x="45747" y="20041"/>
                    </a:lnTo>
                    <a:lnTo>
                      <a:pt x="46123" y="18607"/>
                    </a:lnTo>
                    <a:lnTo>
                      <a:pt x="46430" y="17173"/>
                    </a:lnTo>
                    <a:lnTo>
                      <a:pt x="47079" y="14305"/>
                    </a:lnTo>
                    <a:lnTo>
                      <a:pt x="47181" y="13895"/>
                    </a:lnTo>
                    <a:lnTo>
                      <a:pt x="47318" y="13486"/>
                    </a:lnTo>
                    <a:lnTo>
                      <a:pt x="47489" y="13110"/>
                    </a:lnTo>
                    <a:lnTo>
                      <a:pt x="47659" y="12735"/>
                    </a:lnTo>
                    <a:lnTo>
                      <a:pt x="47864" y="12359"/>
                    </a:lnTo>
                    <a:lnTo>
                      <a:pt x="48103" y="12018"/>
                    </a:lnTo>
                    <a:lnTo>
                      <a:pt x="48342" y="11676"/>
                    </a:lnTo>
                    <a:lnTo>
                      <a:pt x="48649" y="11335"/>
                    </a:lnTo>
                    <a:lnTo>
                      <a:pt x="48820" y="11164"/>
                    </a:lnTo>
                    <a:lnTo>
                      <a:pt x="48991" y="11028"/>
                    </a:lnTo>
                    <a:lnTo>
                      <a:pt x="49196" y="10925"/>
                    </a:lnTo>
                    <a:lnTo>
                      <a:pt x="49400" y="10823"/>
                    </a:lnTo>
                    <a:lnTo>
                      <a:pt x="49605" y="10755"/>
                    </a:lnTo>
                    <a:lnTo>
                      <a:pt x="49810" y="10686"/>
                    </a:lnTo>
                    <a:lnTo>
                      <a:pt x="50629" y="10686"/>
                    </a:lnTo>
                    <a:lnTo>
                      <a:pt x="50937" y="10618"/>
                    </a:lnTo>
                    <a:lnTo>
                      <a:pt x="51244" y="10482"/>
                    </a:lnTo>
                    <a:lnTo>
                      <a:pt x="51483" y="10277"/>
                    </a:lnTo>
                    <a:lnTo>
                      <a:pt x="51585" y="10174"/>
                    </a:lnTo>
                    <a:lnTo>
                      <a:pt x="51654" y="10072"/>
                    </a:lnTo>
                    <a:lnTo>
                      <a:pt x="51722" y="9935"/>
                    </a:lnTo>
                    <a:lnTo>
                      <a:pt x="51722" y="9799"/>
                    </a:lnTo>
                    <a:lnTo>
                      <a:pt x="51722" y="9730"/>
                    </a:lnTo>
                    <a:lnTo>
                      <a:pt x="51688" y="9696"/>
                    </a:lnTo>
                    <a:lnTo>
                      <a:pt x="51551" y="9594"/>
                    </a:lnTo>
                    <a:lnTo>
                      <a:pt x="50595" y="9594"/>
                    </a:lnTo>
                    <a:lnTo>
                      <a:pt x="50425" y="9560"/>
                    </a:lnTo>
                    <a:lnTo>
                      <a:pt x="50288" y="9526"/>
                    </a:lnTo>
                    <a:lnTo>
                      <a:pt x="50117" y="9457"/>
                    </a:lnTo>
                    <a:lnTo>
                      <a:pt x="49947" y="9321"/>
                    </a:lnTo>
                    <a:lnTo>
                      <a:pt x="50254" y="9252"/>
                    </a:lnTo>
                    <a:lnTo>
                      <a:pt x="50493" y="9218"/>
                    </a:lnTo>
                    <a:lnTo>
                      <a:pt x="50903" y="9082"/>
                    </a:lnTo>
                    <a:lnTo>
                      <a:pt x="51107" y="9014"/>
                    </a:lnTo>
                    <a:lnTo>
                      <a:pt x="51312" y="8911"/>
                    </a:lnTo>
                    <a:lnTo>
                      <a:pt x="51483" y="8809"/>
                    </a:lnTo>
                    <a:lnTo>
                      <a:pt x="51619" y="8672"/>
                    </a:lnTo>
                    <a:lnTo>
                      <a:pt x="51722" y="8536"/>
                    </a:lnTo>
                    <a:lnTo>
                      <a:pt x="51756" y="8399"/>
                    </a:lnTo>
                    <a:lnTo>
                      <a:pt x="51790" y="8262"/>
                    </a:lnTo>
                    <a:lnTo>
                      <a:pt x="51756" y="8092"/>
                    </a:lnTo>
                    <a:lnTo>
                      <a:pt x="51722" y="7921"/>
                    </a:lnTo>
                    <a:lnTo>
                      <a:pt x="51619" y="7750"/>
                    </a:lnTo>
                    <a:lnTo>
                      <a:pt x="51551" y="7614"/>
                    </a:lnTo>
                    <a:lnTo>
                      <a:pt x="51790" y="7409"/>
                    </a:lnTo>
                    <a:lnTo>
                      <a:pt x="51858" y="7307"/>
                    </a:lnTo>
                    <a:lnTo>
                      <a:pt x="51927" y="7204"/>
                    </a:lnTo>
                    <a:lnTo>
                      <a:pt x="51927" y="7102"/>
                    </a:lnTo>
                    <a:lnTo>
                      <a:pt x="51858" y="6965"/>
                    </a:lnTo>
                    <a:lnTo>
                      <a:pt x="51756" y="6624"/>
                    </a:lnTo>
                    <a:lnTo>
                      <a:pt x="52336" y="6658"/>
                    </a:lnTo>
                    <a:lnTo>
                      <a:pt x="52848" y="6624"/>
                    </a:lnTo>
                    <a:lnTo>
                      <a:pt x="53326" y="6555"/>
                    </a:lnTo>
                    <a:lnTo>
                      <a:pt x="53770" y="6419"/>
                    </a:lnTo>
                    <a:lnTo>
                      <a:pt x="53941" y="6316"/>
                    </a:lnTo>
                    <a:lnTo>
                      <a:pt x="54043" y="6180"/>
                    </a:lnTo>
                    <a:lnTo>
                      <a:pt x="54112" y="6009"/>
                    </a:lnTo>
                    <a:lnTo>
                      <a:pt x="54112" y="5804"/>
                    </a:lnTo>
                    <a:lnTo>
                      <a:pt x="54078" y="5634"/>
                    </a:lnTo>
                    <a:lnTo>
                      <a:pt x="53975" y="5497"/>
                    </a:lnTo>
                    <a:lnTo>
                      <a:pt x="53873" y="5395"/>
                    </a:lnTo>
                    <a:lnTo>
                      <a:pt x="53702" y="5326"/>
                    </a:lnTo>
                    <a:lnTo>
                      <a:pt x="53019" y="5292"/>
                    </a:lnTo>
                    <a:lnTo>
                      <a:pt x="52712" y="5292"/>
                    </a:lnTo>
                    <a:lnTo>
                      <a:pt x="52371" y="5326"/>
                    </a:lnTo>
                    <a:lnTo>
                      <a:pt x="52063" y="5429"/>
                    </a:lnTo>
                    <a:lnTo>
                      <a:pt x="51756" y="5531"/>
                    </a:lnTo>
                    <a:lnTo>
                      <a:pt x="51483" y="5702"/>
                    </a:lnTo>
                    <a:lnTo>
                      <a:pt x="51210" y="5941"/>
                    </a:lnTo>
                    <a:lnTo>
                      <a:pt x="50868" y="6248"/>
                    </a:lnTo>
                    <a:lnTo>
                      <a:pt x="50493" y="6521"/>
                    </a:lnTo>
                    <a:lnTo>
                      <a:pt x="49742" y="7102"/>
                    </a:lnTo>
                    <a:lnTo>
                      <a:pt x="49673" y="7136"/>
                    </a:lnTo>
                    <a:lnTo>
                      <a:pt x="49571" y="7170"/>
                    </a:lnTo>
                    <a:lnTo>
                      <a:pt x="49332" y="7204"/>
                    </a:lnTo>
                    <a:lnTo>
                      <a:pt x="49673" y="6624"/>
                    </a:lnTo>
                    <a:lnTo>
                      <a:pt x="49844" y="6351"/>
                    </a:lnTo>
                    <a:lnTo>
                      <a:pt x="49878" y="6214"/>
                    </a:lnTo>
                    <a:lnTo>
                      <a:pt x="49912" y="6077"/>
                    </a:lnTo>
                    <a:lnTo>
                      <a:pt x="49947" y="5941"/>
                    </a:lnTo>
                    <a:lnTo>
                      <a:pt x="49912" y="5804"/>
                    </a:lnTo>
                    <a:lnTo>
                      <a:pt x="49844" y="5668"/>
                    </a:lnTo>
                    <a:lnTo>
                      <a:pt x="49708" y="5531"/>
                    </a:lnTo>
                    <a:lnTo>
                      <a:pt x="49878" y="5190"/>
                    </a:lnTo>
                    <a:lnTo>
                      <a:pt x="49947" y="5019"/>
                    </a:lnTo>
                    <a:lnTo>
                      <a:pt x="49981" y="4848"/>
                    </a:lnTo>
                    <a:lnTo>
                      <a:pt x="49947" y="4712"/>
                    </a:lnTo>
                    <a:lnTo>
                      <a:pt x="49912" y="4575"/>
                    </a:lnTo>
                    <a:lnTo>
                      <a:pt x="49810" y="4473"/>
                    </a:lnTo>
                    <a:lnTo>
                      <a:pt x="49673" y="4439"/>
                    </a:lnTo>
                    <a:lnTo>
                      <a:pt x="49503" y="4371"/>
                    </a:lnTo>
                    <a:lnTo>
                      <a:pt x="49298" y="4371"/>
                    </a:lnTo>
                    <a:lnTo>
                      <a:pt x="48922" y="4439"/>
                    </a:lnTo>
                    <a:lnTo>
                      <a:pt x="48581" y="4541"/>
                    </a:lnTo>
                    <a:lnTo>
                      <a:pt x="48410" y="4644"/>
                    </a:lnTo>
                    <a:lnTo>
                      <a:pt x="48240" y="4746"/>
                    </a:lnTo>
                    <a:lnTo>
                      <a:pt x="48103" y="4848"/>
                    </a:lnTo>
                    <a:lnTo>
                      <a:pt x="47966" y="4985"/>
                    </a:lnTo>
                    <a:lnTo>
                      <a:pt x="47625" y="5395"/>
                    </a:lnTo>
                    <a:lnTo>
                      <a:pt x="47318" y="5804"/>
                    </a:lnTo>
                    <a:lnTo>
                      <a:pt x="47181" y="5975"/>
                    </a:lnTo>
                    <a:lnTo>
                      <a:pt x="47011" y="6112"/>
                    </a:lnTo>
                    <a:lnTo>
                      <a:pt x="46874" y="6214"/>
                    </a:lnTo>
                    <a:lnTo>
                      <a:pt x="46669" y="6316"/>
                    </a:lnTo>
                    <a:lnTo>
                      <a:pt x="46498" y="6351"/>
                    </a:lnTo>
                    <a:lnTo>
                      <a:pt x="46294" y="6351"/>
                    </a:lnTo>
                    <a:lnTo>
                      <a:pt x="46089" y="6316"/>
                    </a:lnTo>
                    <a:lnTo>
                      <a:pt x="45850" y="6282"/>
                    </a:lnTo>
                    <a:lnTo>
                      <a:pt x="45065" y="6009"/>
                    </a:lnTo>
                    <a:lnTo>
                      <a:pt x="44279" y="5736"/>
                    </a:lnTo>
                    <a:lnTo>
                      <a:pt x="43528" y="5429"/>
                    </a:lnTo>
                    <a:lnTo>
                      <a:pt x="42743" y="5087"/>
                    </a:lnTo>
                    <a:lnTo>
                      <a:pt x="42026" y="4746"/>
                    </a:lnTo>
                    <a:lnTo>
                      <a:pt x="41275" y="4371"/>
                    </a:lnTo>
                    <a:lnTo>
                      <a:pt x="39841" y="3551"/>
                    </a:lnTo>
                    <a:lnTo>
                      <a:pt x="38612" y="2800"/>
                    </a:lnTo>
                    <a:lnTo>
                      <a:pt x="37383" y="2117"/>
                    </a:lnTo>
                    <a:lnTo>
                      <a:pt x="36769" y="1810"/>
                    </a:lnTo>
                    <a:lnTo>
                      <a:pt x="36120" y="1537"/>
                    </a:lnTo>
                    <a:lnTo>
                      <a:pt x="35471" y="1264"/>
                    </a:lnTo>
                    <a:lnTo>
                      <a:pt x="34789" y="1025"/>
                    </a:lnTo>
                    <a:lnTo>
                      <a:pt x="33935" y="786"/>
                    </a:lnTo>
                    <a:lnTo>
                      <a:pt x="33047" y="547"/>
                    </a:lnTo>
                    <a:lnTo>
                      <a:pt x="32194" y="342"/>
                    </a:lnTo>
                    <a:lnTo>
                      <a:pt x="31306" y="171"/>
                    </a:lnTo>
                    <a:lnTo>
                      <a:pt x="30419" y="69"/>
                    </a:lnTo>
                    <a:lnTo>
                      <a:pt x="2953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98" name="Google Shape;198;p2"/>
              <p:cNvGrpSpPr/>
              <p:nvPr/>
            </p:nvGrpSpPr>
            <p:grpSpPr>
              <a:xfrm rot="-4959598">
                <a:off x="7396349" y="971636"/>
                <a:ext cx="2493046" cy="1729293"/>
                <a:chOff x="1261075" y="238125"/>
                <a:chExt cx="3428475" cy="2378150"/>
              </a:xfrm>
            </p:grpSpPr>
            <p:sp>
              <p:nvSpPr>
                <p:cNvPr id="199" name="Google Shape;199;p2"/>
                <p:cNvSpPr/>
                <p:nvPr/>
              </p:nvSpPr>
              <p:spPr>
                <a:xfrm>
                  <a:off x="1777675" y="1711100"/>
                  <a:ext cx="12825" cy="4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1880" extrusionOk="0">
                      <a:moveTo>
                        <a:pt x="513" y="1"/>
                      </a:moveTo>
                      <a:lnTo>
                        <a:pt x="513" y="1"/>
                      </a:lnTo>
                      <a:lnTo>
                        <a:pt x="1" y="1880"/>
                      </a:lnTo>
                      <a:lnTo>
                        <a:pt x="1" y="1880"/>
                      </a:lnTo>
                      <a:lnTo>
                        <a:pt x="1" y="1880"/>
                      </a:lnTo>
                      <a:lnTo>
                        <a:pt x="1" y="1880"/>
                      </a:lnTo>
                      <a:lnTo>
                        <a:pt x="513" y="1"/>
                      </a:lnTo>
                      <a:lnTo>
                        <a:pt x="513" y="1"/>
                      </a:lnTo>
                      <a:lnTo>
                        <a:pt x="513" y="1"/>
                      </a:lnTo>
                      <a:lnTo>
                        <a:pt x="51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0" name="Google Shape;200;p2"/>
                <p:cNvSpPr/>
                <p:nvPr/>
              </p:nvSpPr>
              <p:spPr>
                <a:xfrm>
                  <a:off x="1773400" y="1706850"/>
                  <a:ext cx="21375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2221" extrusionOk="0">
                      <a:moveTo>
                        <a:pt x="684" y="0"/>
                      </a:moveTo>
                      <a:lnTo>
                        <a:pt x="513" y="171"/>
                      </a:lnTo>
                      <a:lnTo>
                        <a:pt x="172" y="1025"/>
                      </a:lnTo>
                      <a:lnTo>
                        <a:pt x="1" y="2050"/>
                      </a:lnTo>
                      <a:lnTo>
                        <a:pt x="1" y="2220"/>
                      </a:lnTo>
                      <a:lnTo>
                        <a:pt x="172" y="2220"/>
                      </a:lnTo>
                      <a:lnTo>
                        <a:pt x="342" y="2050"/>
                      </a:lnTo>
                      <a:lnTo>
                        <a:pt x="684" y="1196"/>
                      </a:lnTo>
                      <a:lnTo>
                        <a:pt x="855" y="171"/>
                      </a:lnTo>
                      <a:lnTo>
                        <a:pt x="85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" name="Google Shape;201;p2"/>
                <p:cNvSpPr/>
                <p:nvPr/>
              </p:nvSpPr>
              <p:spPr>
                <a:xfrm>
                  <a:off x="1709375" y="750450"/>
                  <a:ext cx="68325" cy="55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2222" extrusionOk="0">
                      <a:moveTo>
                        <a:pt x="1366" y="1"/>
                      </a:moveTo>
                      <a:lnTo>
                        <a:pt x="1025" y="342"/>
                      </a:lnTo>
                      <a:lnTo>
                        <a:pt x="854" y="342"/>
                      </a:lnTo>
                      <a:lnTo>
                        <a:pt x="1025" y="513"/>
                      </a:lnTo>
                      <a:lnTo>
                        <a:pt x="512" y="1196"/>
                      </a:lnTo>
                      <a:lnTo>
                        <a:pt x="0" y="1709"/>
                      </a:lnTo>
                      <a:lnTo>
                        <a:pt x="683" y="1196"/>
                      </a:lnTo>
                      <a:lnTo>
                        <a:pt x="1196" y="684"/>
                      </a:lnTo>
                      <a:lnTo>
                        <a:pt x="2733" y="2221"/>
                      </a:lnTo>
                      <a:lnTo>
                        <a:pt x="2733" y="2050"/>
                      </a:lnTo>
                      <a:lnTo>
                        <a:pt x="1196" y="513"/>
                      </a:lnTo>
                      <a:lnTo>
                        <a:pt x="136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2"/>
                <p:cNvSpPr/>
                <p:nvPr/>
              </p:nvSpPr>
              <p:spPr>
                <a:xfrm>
                  <a:off x="1705100" y="746200"/>
                  <a:ext cx="76875" cy="6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2562" extrusionOk="0">
                      <a:moveTo>
                        <a:pt x="1367" y="0"/>
                      </a:moveTo>
                      <a:lnTo>
                        <a:pt x="1196" y="342"/>
                      </a:lnTo>
                      <a:lnTo>
                        <a:pt x="854" y="342"/>
                      </a:lnTo>
                      <a:lnTo>
                        <a:pt x="854" y="683"/>
                      </a:lnTo>
                      <a:lnTo>
                        <a:pt x="1025" y="683"/>
                      </a:lnTo>
                      <a:lnTo>
                        <a:pt x="513" y="1196"/>
                      </a:lnTo>
                      <a:lnTo>
                        <a:pt x="171" y="1708"/>
                      </a:lnTo>
                      <a:lnTo>
                        <a:pt x="0" y="1879"/>
                      </a:lnTo>
                      <a:lnTo>
                        <a:pt x="0" y="2049"/>
                      </a:lnTo>
                      <a:lnTo>
                        <a:pt x="342" y="2049"/>
                      </a:lnTo>
                      <a:lnTo>
                        <a:pt x="854" y="1708"/>
                      </a:lnTo>
                      <a:lnTo>
                        <a:pt x="1367" y="1025"/>
                      </a:lnTo>
                      <a:lnTo>
                        <a:pt x="2050" y="1708"/>
                      </a:lnTo>
                      <a:lnTo>
                        <a:pt x="2733" y="2391"/>
                      </a:lnTo>
                      <a:lnTo>
                        <a:pt x="2904" y="2562"/>
                      </a:lnTo>
                      <a:lnTo>
                        <a:pt x="3074" y="2391"/>
                      </a:lnTo>
                      <a:lnTo>
                        <a:pt x="3074" y="2220"/>
                      </a:lnTo>
                      <a:lnTo>
                        <a:pt x="2050" y="1025"/>
                      </a:lnTo>
                      <a:lnTo>
                        <a:pt x="1537" y="683"/>
                      </a:lnTo>
                      <a:lnTo>
                        <a:pt x="1708" y="171"/>
                      </a:lnTo>
                      <a:lnTo>
                        <a:pt x="17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3" name="Google Shape;203;p2"/>
                <p:cNvSpPr/>
                <p:nvPr/>
              </p:nvSpPr>
              <p:spPr>
                <a:xfrm>
                  <a:off x="1730725" y="793150"/>
                  <a:ext cx="34175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2221" extrusionOk="0">
                      <a:moveTo>
                        <a:pt x="1196" y="1"/>
                      </a:moveTo>
                      <a:lnTo>
                        <a:pt x="683" y="1025"/>
                      </a:lnTo>
                      <a:lnTo>
                        <a:pt x="0" y="2221"/>
                      </a:lnTo>
                      <a:lnTo>
                        <a:pt x="854" y="1196"/>
                      </a:lnTo>
                      <a:lnTo>
                        <a:pt x="136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4" name="Google Shape;204;p2"/>
                <p:cNvSpPr/>
                <p:nvPr/>
              </p:nvSpPr>
              <p:spPr>
                <a:xfrm>
                  <a:off x="1726450" y="788875"/>
                  <a:ext cx="42725" cy="6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2563" extrusionOk="0">
                      <a:moveTo>
                        <a:pt x="1196" y="1"/>
                      </a:moveTo>
                      <a:lnTo>
                        <a:pt x="683" y="1026"/>
                      </a:lnTo>
                      <a:lnTo>
                        <a:pt x="0" y="2221"/>
                      </a:lnTo>
                      <a:lnTo>
                        <a:pt x="0" y="2392"/>
                      </a:lnTo>
                      <a:lnTo>
                        <a:pt x="171" y="2563"/>
                      </a:lnTo>
                      <a:lnTo>
                        <a:pt x="342" y="2563"/>
                      </a:lnTo>
                      <a:lnTo>
                        <a:pt x="1196" y="1367"/>
                      </a:lnTo>
                      <a:lnTo>
                        <a:pt x="1708" y="172"/>
                      </a:lnTo>
                      <a:lnTo>
                        <a:pt x="17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5" name="Google Shape;205;p2"/>
                <p:cNvSpPr/>
                <p:nvPr/>
              </p:nvSpPr>
              <p:spPr>
                <a:xfrm>
                  <a:off x="1666675" y="946850"/>
                  <a:ext cx="93950" cy="13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8" h="5296" extrusionOk="0">
                      <a:moveTo>
                        <a:pt x="3587" y="1"/>
                      </a:moveTo>
                      <a:lnTo>
                        <a:pt x="3587" y="855"/>
                      </a:lnTo>
                      <a:lnTo>
                        <a:pt x="3416" y="1709"/>
                      </a:lnTo>
                      <a:lnTo>
                        <a:pt x="3245" y="2563"/>
                      </a:lnTo>
                      <a:lnTo>
                        <a:pt x="2733" y="3246"/>
                      </a:lnTo>
                      <a:lnTo>
                        <a:pt x="2220" y="3929"/>
                      </a:lnTo>
                      <a:lnTo>
                        <a:pt x="1537" y="4441"/>
                      </a:lnTo>
                      <a:lnTo>
                        <a:pt x="854" y="4783"/>
                      </a:lnTo>
                      <a:lnTo>
                        <a:pt x="0" y="5124"/>
                      </a:lnTo>
                      <a:lnTo>
                        <a:pt x="0" y="5295"/>
                      </a:lnTo>
                      <a:lnTo>
                        <a:pt x="854" y="4954"/>
                      </a:lnTo>
                      <a:lnTo>
                        <a:pt x="1708" y="4612"/>
                      </a:lnTo>
                      <a:lnTo>
                        <a:pt x="2391" y="3929"/>
                      </a:lnTo>
                      <a:lnTo>
                        <a:pt x="2904" y="3417"/>
                      </a:lnTo>
                      <a:lnTo>
                        <a:pt x="3416" y="2563"/>
                      </a:lnTo>
                      <a:lnTo>
                        <a:pt x="3758" y="1879"/>
                      </a:lnTo>
                      <a:lnTo>
                        <a:pt x="3758" y="855"/>
                      </a:lnTo>
                      <a:lnTo>
                        <a:pt x="37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6" name="Google Shape;206;p2"/>
                <p:cNvSpPr/>
                <p:nvPr/>
              </p:nvSpPr>
              <p:spPr>
                <a:xfrm>
                  <a:off x="1662400" y="942600"/>
                  <a:ext cx="102500" cy="14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0" h="5636" extrusionOk="0">
                      <a:moveTo>
                        <a:pt x="3758" y="0"/>
                      </a:moveTo>
                      <a:lnTo>
                        <a:pt x="3587" y="171"/>
                      </a:lnTo>
                      <a:lnTo>
                        <a:pt x="3587" y="1025"/>
                      </a:lnTo>
                      <a:lnTo>
                        <a:pt x="3416" y="1879"/>
                      </a:lnTo>
                      <a:lnTo>
                        <a:pt x="3245" y="2733"/>
                      </a:lnTo>
                      <a:lnTo>
                        <a:pt x="2733" y="3416"/>
                      </a:lnTo>
                      <a:lnTo>
                        <a:pt x="2221" y="3928"/>
                      </a:lnTo>
                      <a:lnTo>
                        <a:pt x="1708" y="4440"/>
                      </a:lnTo>
                      <a:lnTo>
                        <a:pt x="1025" y="4953"/>
                      </a:lnTo>
                      <a:lnTo>
                        <a:pt x="171" y="5124"/>
                      </a:lnTo>
                      <a:lnTo>
                        <a:pt x="1" y="5465"/>
                      </a:lnTo>
                      <a:lnTo>
                        <a:pt x="171" y="5636"/>
                      </a:lnTo>
                      <a:lnTo>
                        <a:pt x="1196" y="5294"/>
                      </a:lnTo>
                      <a:lnTo>
                        <a:pt x="1879" y="4782"/>
                      </a:lnTo>
                      <a:lnTo>
                        <a:pt x="2562" y="4270"/>
                      </a:lnTo>
                      <a:lnTo>
                        <a:pt x="3245" y="3587"/>
                      </a:lnTo>
                      <a:lnTo>
                        <a:pt x="3758" y="2733"/>
                      </a:lnTo>
                      <a:lnTo>
                        <a:pt x="4099" y="1879"/>
                      </a:lnTo>
                      <a:lnTo>
                        <a:pt x="4099" y="1025"/>
                      </a:lnTo>
                      <a:lnTo>
                        <a:pt x="4099" y="171"/>
                      </a:lnTo>
                      <a:lnTo>
                        <a:pt x="392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7" name="Google Shape;207;p2"/>
                <p:cNvSpPr/>
                <p:nvPr/>
              </p:nvSpPr>
              <p:spPr>
                <a:xfrm>
                  <a:off x="1747800" y="1010900"/>
                  <a:ext cx="55525" cy="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3075" extrusionOk="0">
                      <a:moveTo>
                        <a:pt x="2050" y="1"/>
                      </a:moveTo>
                      <a:lnTo>
                        <a:pt x="1196" y="1708"/>
                      </a:lnTo>
                      <a:lnTo>
                        <a:pt x="2220" y="171"/>
                      </a:lnTo>
                      <a:lnTo>
                        <a:pt x="2050" y="1"/>
                      </a:lnTo>
                      <a:close/>
                      <a:moveTo>
                        <a:pt x="683" y="2392"/>
                      </a:moveTo>
                      <a:lnTo>
                        <a:pt x="0" y="2904"/>
                      </a:lnTo>
                      <a:lnTo>
                        <a:pt x="0" y="3075"/>
                      </a:lnTo>
                      <a:lnTo>
                        <a:pt x="683" y="239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8" name="Google Shape;208;p2"/>
                <p:cNvSpPr/>
                <p:nvPr/>
              </p:nvSpPr>
              <p:spPr>
                <a:xfrm>
                  <a:off x="1739250" y="1006625"/>
                  <a:ext cx="68350" cy="85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4" h="3417" extrusionOk="0">
                      <a:moveTo>
                        <a:pt x="2392" y="1"/>
                      </a:moveTo>
                      <a:lnTo>
                        <a:pt x="2221" y="172"/>
                      </a:lnTo>
                      <a:lnTo>
                        <a:pt x="1708" y="1026"/>
                      </a:lnTo>
                      <a:lnTo>
                        <a:pt x="1196" y="2050"/>
                      </a:lnTo>
                      <a:lnTo>
                        <a:pt x="684" y="2563"/>
                      </a:lnTo>
                      <a:lnTo>
                        <a:pt x="171" y="2904"/>
                      </a:lnTo>
                      <a:lnTo>
                        <a:pt x="1" y="3075"/>
                      </a:lnTo>
                      <a:lnTo>
                        <a:pt x="171" y="3246"/>
                      </a:lnTo>
                      <a:lnTo>
                        <a:pt x="342" y="3416"/>
                      </a:lnTo>
                      <a:lnTo>
                        <a:pt x="342" y="3246"/>
                      </a:lnTo>
                      <a:lnTo>
                        <a:pt x="1196" y="2733"/>
                      </a:lnTo>
                      <a:lnTo>
                        <a:pt x="1708" y="2050"/>
                      </a:lnTo>
                      <a:lnTo>
                        <a:pt x="2733" y="342"/>
                      </a:lnTo>
                      <a:lnTo>
                        <a:pt x="2733" y="172"/>
                      </a:lnTo>
                      <a:lnTo>
                        <a:pt x="256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9" name="Google Shape;209;p2"/>
                <p:cNvSpPr/>
                <p:nvPr/>
              </p:nvSpPr>
              <p:spPr>
                <a:xfrm>
                  <a:off x="1273875" y="677875"/>
                  <a:ext cx="115300" cy="29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11956" extrusionOk="0">
                      <a:moveTo>
                        <a:pt x="513" y="3075"/>
                      </a:moveTo>
                      <a:lnTo>
                        <a:pt x="342" y="3416"/>
                      </a:lnTo>
                      <a:lnTo>
                        <a:pt x="470" y="3288"/>
                      </a:lnTo>
                      <a:lnTo>
                        <a:pt x="513" y="3075"/>
                      </a:lnTo>
                      <a:close/>
                      <a:moveTo>
                        <a:pt x="342" y="3416"/>
                      </a:moveTo>
                      <a:lnTo>
                        <a:pt x="0" y="3758"/>
                      </a:lnTo>
                      <a:lnTo>
                        <a:pt x="171" y="3758"/>
                      </a:lnTo>
                      <a:lnTo>
                        <a:pt x="342" y="3416"/>
                      </a:lnTo>
                      <a:close/>
                      <a:moveTo>
                        <a:pt x="4099" y="3587"/>
                      </a:moveTo>
                      <a:lnTo>
                        <a:pt x="3416" y="4099"/>
                      </a:lnTo>
                      <a:lnTo>
                        <a:pt x="2904" y="4782"/>
                      </a:lnTo>
                      <a:lnTo>
                        <a:pt x="2391" y="5466"/>
                      </a:lnTo>
                      <a:lnTo>
                        <a:pt x="1879" y="6320"/>
                      </a:lnTo>
                      <a:lnTo>
                        <a:pt x="2733" y="5124"/>
                      </a:lnTo>
                      <a:lnTo>
                        <a:pt x="4270" y="3758"/>
                      </a:lnTo>
                      <a:lnTo>
                        <a:pt x="4099" y="3587"/>
                      </a:lnTo>
                      <a:close/>
                      <a:moveTo>
                        <a:pt x="1708" y="6661"/>
                      </a:moveTo>
                      <a:lnTo>
                        <a:pt x="1537" y="6832"/>
                      </a:lnTo>
                      <a:lnTo>
                        <a:pt x="1537" y="7003"/>
                      </a:lnTo>
                      <a:lnTo>
                        <a:pt x="1708" y="6661"/>
                      </a:lnTo>
                      <a:close/>
                      <a:moveTo>
                        <a:pt x="1537" y="1"/>
                      </a:moveTo>
                      <a:lnTo>
                        <a:pt x="1367" y="1538"/>
                      </a:lnTo>
                      <a:lnTo>
                        <a:pt x="683" y="3075"/>
                      </a:lnTo>
                      <a:lnTo>
                        <a:pt x="470" y="3288"/>
                      </a:lnTo>
                      <a:lnTo>
                        <a:pt x="342" y="3929"/>
                      </a:lnTo>
                      <a:lnTo>
                        <a:pt x="854" y="2733"/>
                      </a:lnTo>
                      <a:lnTo>
                        <a:pt x="1367" y="2221"/>
                      </a:lnTo>
                      <a:lnTo>
                        <a:pt x="1367" y="4441"/>
                      </a:lnTo>
                      <a:lnTo>
                        <a:pt x="683" y="5124"/>
                      </a:lnTo>
                      <a:lnTo>
                        <a:pt x="854" y="5295"/>
                      </a:lnTo>
                      <a:lnTo>
                        <a:pt x="1367" y="4612"/>
                      </a:lnTo>
                      <a:lnTo>
                        <a:pt x="1708" y="6661"/>
                      </a:lnTo>
                      <a:lnTo>
                        <a:pt x="1879" y="7344"/>
                      </a:lnTo>
                      <a:lnTo>
                        <a:pt x="1367" y="9052"/>
                      </a:lnTo>
                      <a:lnTo>
                        <a:pt x="2050" y="7686"/>
                      </a:lnTo>
                      <a:lnTo>
                        <a:pt x="2391" y="8710"/>
                      </a:lnTo>
                      <a:lnTo>
                        <a:pt x="2904" y="9735"/>
                      </a:lnTo>
                      <a:lnTo>
                        <a:pt x="2221" y="11614"/>
                      </a:lnTo>
                      <a:lnTo>
                        <a:pt x="2221" y="11785"/>
                      </a:lnTo>
                      <a:lnTo>
                        <a:pt x="2562" y="10931"/>
                      </a:lnTo>
                      <a:lnTo>
                        <a:pt x="2733" y="10931"/>
                      </a:lnTo>
                      <a:lnTo>
                        <a:pt x="2904" y="10418"/>
                      </a:lnTo>
                      <a:lnTo>
                        <a:pt x="2904" y="10077"/>
                      </a:lnTo>
                      <a:lnTo>
                        <a:pt x="3416" y="10760"/>
                      </a:lnTo>
                      <a:lnTo>
                        <a:pt x="3245" y="11785"/>
                      </a:lnTo>
                      <a:lnTo>
                        <a:pt x="3245" y="11955"/>
                      </a:lnTo>
                      <a:lnTo>
                        <a:pt x="3416" y="11785"/>
                      </a:lnTo>
                      <a:lnTo>
                        <a:pt x="3587" y="11101"/>
                      </a:lnTo>
                      <a:lnTo>
                        <a:pt x="3928" y="11443"/>
                      </a:lnTo>
                      <a:lnTo>
                        <a:pt x="4270" y="11955"/>
                      </a:lnTo>
                      <a:lnTo>
                        <a:pt x="4441" y="11955"/>
                      </a:lnTo>
                      <a:lnTo>
                        <a:pt x="4099" y="11272"/>
                      </a:lnTo>
                      <a:lnTo>
                        <a:pt x="4611" y="10077"/>
                      </a:lnTo>
                      <a:lnTo>
                        <a:pt x="3928" y="11272"/>
                      </a:lnTo>
                      <a:lnTo>
                        <a:pt x="3758" y="10760"/>
                      </a:lnTo>
                      <a:lnTo>
                        <a:pt x="3758" y="10418"/>
                      </a:lnTo>
                      <a:lnTo>
                        <a:pt x="4611" y="9052"/>
                      </a:lnTo>
                      <a:lnTo>
                        <a:pt x="4441" y="9052"/>
                      </a:lnTo>
                      <a:lnTo>
                        <a:pt x="3928" y="9564"/>
                      </a:lnTo>
                      <a:lnTo>
                        <a:pt x="3416" y="10418"/>
                      </a:lnTo>
                      <a:lnTo>
                        <a:pt x="3074" y="9735"/>
                      </a:lnTo>
                      <a:lnTo>
                        <a:pt x="3416" y="8710"/>
                      </a:lnTo>
                      <a:lnTo>
                        <a:pt x="3928" y="7857"/>
                      </a:lnTo>
                      <a:lnTo>
                        <a:pt x="4441" y="7003"/>
                      </a:lnTo>
                      <a:lnTo>
                        <a:pt x="3928" y="7515"/>
                      </a:lnTo>
                      <a:lnTo>
                        <a:pt x="3587" y="8027"/>
                      </a:lnTo>
                      <a:lnTo>
                        <a:pt x="3416" y="8198"/>
                      </a:lnTo>
                      <a:lnTo>
                        <a:pt x="3416" y="8369"/>
                      </a:lnTo>
                      <a:lnTo>
                        <a:pt x="3074" y="9394"/>
                      </a:lnTo>
                      <a:lnTo>
                        <a:pt x="2904" y="9394"/>
                      </a:lnTo>
                      <a:lnTo>
                        <a:pt x="2221" y="7344"/>
                      </a:lnTo>
                      <a:lnTo>
                        <a:pt x="3074" y="5636"/>
                      </a:lnTo>
                      <a:lnTo>
                        <a:pt x="2904" y="5636"/>
                      </a:lnTo>
                      <a:lnTo>
                        <a:pt x="2050" y="7003"/>
                      </a:lnTo>
                      <a:lnTo>
                        <a:pt x="1879" y="6320"/>
                      </a:lnTo>
                      <a:lnTo>
                        <a:pt x="1537" y="4270"/>
                      </a:lnTo>
                      <a:lnTo>
                        <a:pt x="2391" y="3245"/>
                      </a:lnTo>
                      <a:lnTo>
                        <a:pt x="2221" y="3245"/>
                      </a:lnTo>
                      <a:lnTo>
                        <a:pt x="1537" y="4099"/>
                      </a:lnTo>
                      <a:lnTo>
                        <a:pt x="1367" y="2050"/>
                      </a:lnTo>
                      <a:lnTo>
                        <a:pt x="1879" y="1538"/>
                      </a:lnTo>
                      <a:lnTo>
                        <a:pt x="1708" y="1367"/>
                      </a:lnTo>
                      <a:lnTo>
                        <a:pt x="1367" y="1879"/>
                      </a:lnTo>
                      <a:lnTo>
                        <a:pt x="1367" y="1708"/>
                      </a:lnTo>
                      <a:lnTo>
                        <a:pt x="2221" y="342"/>
                      </a:lnTo>
                      <a:lnTo>
                        <a:pt x="1537" y="1196"/>
                      </a:lnTo>
                      <a:lnTo>
                        <a:pt x="17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0" name="Google Shape;210;p2"/>
                <p:cNvSpPr/>
                <p:nvPr/>
              </p:nvSpPr>
              <p:spPr>
                <a:xfrm>
                  <a:off x="1273875" y="669350"/>
                  <a:ext cx="140925" cy="3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7" h="12468" extrusionOk="0">
                      <a:moveTo>
                        <a:pt x="2538" y="6148"/>
                      </a:moveTo>
                      <a:lnTo>
                        <a:pt x="2050" y="7002"/>
                      </a:lnTo>
                      <a:lnTo>
                        <a:pt x="2050" y="6831"/>
                      </a:lnTo>
                      <a:lnTo>
                        <a:pt x="2538" y="6148"/>
                      </a:lnTo>
                      <a:close/>
                      <a:moveTo>
                        <a:pt x="4099" y="9735"/>
                      </a:moveTo>
                      <a:lnTo>
                        <a:pt x="4099" y="9905"/>
                      </a:lnTo>
                      <a:lnTo>
                        <a:pt x="3758" y="10418"/>
                      </a:lnTo>
                      <a:lnTo>
                        <a:pt x="4099" y="9735"/>
                      </a:lnTo>
                      <a:close/>
                      <a:moveTo>
                        <a:pt x="1708" y="0"/>
                      </a:moveTo>
                      <a:lnTo>
                        <a:pt x="1537" y="171"/>
                      </a:lnTo>
                      <a:lnTo>
                        <a:pt x="1367" y="171"/>
                      </a:lnTo>
                      <a:lnTo>
                        <a:pt x="1196" y="1708"/>
                      </a:lnTo>
                      <a:lnTo>
                        <a:pt x="513" y="3245"/>
                      </a:lnTo>
                      <a:lnTo>
                        <a:pt x="0" y="3928"/>
                      </a:lnTo>
                      <a:lnTo>
                        <a:pt x="0" y="4270"/>
                      </a:lnTo>
                      <a:lnTo>
                        <a:pt x="171" y="4270"/>
                      </a:lnTo>
                      <a:lnTo>
                        <a:pt x="171" y="4440"/>
                      </a:lnTo>
                      <a:lnTo>
                        <a:pt x="342" y="4611"/>
                      </a:lnTo>
                      <a:lnTo>
                        <a:pt x="513" y="4440"/>
                      </a:lnTo>
                      <a:lnTo>
                        <a:pt x="1025" y="3245"/>
                      </a:lnTo>
                      <a:lnTo>
                        <a:pt x="1025" y="3074"/>
                      </a:lnTo>
                      <a:lnTo>
                        <a:pt x="1196" y="4782"/>
                      </a:lnTo>
                      <a:lnTo>
                        <a:pt x="1025" y="4782"/>
                      </a:lnTo>
                      <a:lnTo>
                        <a:pt x="683" y="5465"/>
                      </a:lnTo>
                      <a:lnTo>
                        <a:pt x="513" y="5636"/>
                      </a:lnTo>
                      <a:lnTo>
                        <a:pt x="683" y="5636"/>
                      </a:lnTo>
                      <a:lnTo>
                        <a:pt x="854" y="5807"/>
                      </a:lnTo>
                      <a:lnTo>
                        <a:pt x="1025" y="5636"/>
                      </a:lnTo>
                      <a:lnTo>
                        <a:pt x="1196" y="5294"/>
                      </a:lnTo>
                      <a:lnTo>
                        <a:pt x="1537" y="6831"/>
                      </a:lnTo>
                      <a:lnTo>
                        <a:pt x="1537" y="7002"/>
                      </a:lnTo>
                      <a:lnTo>
                        <a:pt x="1367" y="7173"/>
                      </a:lnTo>
                      <a:lnTo>
                        <a:pt x="1367" y="7344"/>
                      </a:lnTo>
                      <a:lnTo>
                        <a:pt x="1537" y="7514"/>
                      </a:lnTo>
                      <a:lnTo>
                        <a:pt x="1708" y="7344"/>
                      </a:lnTo>
                      <a:lnTo>
                        <a:pt x="1708" y="7514"/>
                      </a:lnTo>
                      <a:lnTo>
                        <a:pt x="1708" y="7685"/>
                      </a:lnTo>
                      <a:lnTo>
                        <a:pt x="1196" y="9222"/>
                      </a:lnTo>
                      <a:lnTo>
                        <a:pt x="1196" y="9393"/>
                      </a:lnTo>
                      <a:lnTo>
                        <a:pt x="1196" y="9564"/>
                      </a:lnTo>
                      <a:lnTo>
                        <a:pt x="1367" y="9564"/>
                      </a:lnTo>
                      <a:lnTo>
                        <a:pt x="1537" y="9393"/>
                      </a:lnTo>
                      <a:lnTo>
                        <a:pt x="2050" y="8539"/>
                      </a:lnTo>
                      <a:lnTo>
                        <a:pt x="2733" y="10076"/>
                      </a:lnTo>
                      <a:lnTo>
                        <a:pt x="2050" y="11955"/>
                      </a:lnTo>
                      <a:lnTo>
                        <a:pt x="2050" y="12126"/>
                      </a:lnTo>
                      <a:lnTo>
                        <a:pt x="2221" y="12296"/>
                      </a:lnTo>
                      <a:lnTo>
                        <a:pt x="2391" y="12296"/>
                      </a:lnTo>
                      <a:lnTo>
                        <a:pt x="2391" y="12126"/>
                      </a:lnTo>
                      <a:lnTo>
                        <a:pt x="2733" y="11442"/>
                      </a:lnTo>
                      <a:lnTo>
                        <a:pt x="2904" y="11272"/>
                      </a:lnTo>
                      <a:lnTo>
                        <a:pt x="2904" y="10930"/>
                      </a:lnTo>
                      <a:lnTo>
                        <a:pt x="3074" y="10759"/>
                      </a:lnTo>
                      <a:lnTo>
                        <a:pt x="3245" y="11101"/>
                      </a:lnTo>
                      <a:lnTo>
                        <a:pt x="3074" y="12126"/>
                      </a:lnTo>
                      <a:lnTo>
                        <a:pt x="3074" y="12296"/>
                      </a:lnTo>
                      <a:lnTo>
                        <a:pt x="3245" y="12467"/>
                      </a:lnTo>
                      <a:lnTo>
                        <a:pt x="3416" y="12296"/>
                      </a:lnTo>
                      <a:lnTo>
                        <a:pt x="3587" y="12296"/>
                      </a:lnTo>
                      <a:lnTo>
                        <a:pt x="3587" y="11784"/>
                      </a:lnTo>
                      <a:lnTo>
                        <a:pt x="3758" y="11784"/>
                      </a:lnTo>
                      <a:lnTo>
                        <a:pt x="3587" y="11955"/>
                      </a:lnTo>
                      <a:lnTo>
                        <a:pt x="3758" y="12296"/>
                      </a:lnTo>
                      <a:lnTo>
                        <a:pt x="3928" y="12126"/>
                      </a:lnTo>
                      <a:lnTo>
                        <a:pt x="4099" y="12467"/>
                      </a:lnTo>
                      <a:lnTo>
                        <a:pt x="4441" y="12467"/>
                      </a:lnTo>
                      <a:lnTo>
                        <a:pt x="4611" y="12296"/>
                      </a:lnTo>
                      <a:lnTo>
                        <a:pt x="4441" y="12126"/>
                      </a:lnTo>
                      <a:lnTo>
                        <a:pt x="4270" y="11784"/>
                      </a:lnTo>
                      <a:lnTo>
                        <a:pt x="4270" y="11613"/>
                      </a:lnTo>
                      <a:lnTo>
                        <a:pt x="4782" y="10589"/>
                      </a:lnTo>
                      <a:lnTo>
                        <a:pt x="5636" y="9564"/>
                      </a:lnTo>
                      <a:lnTo>
                        <a:pt x="5636" y="9393"/>
                      </a:lnTo>
                      <a:lnTo>
                        <a:pt x="5636" y="9051"/>
                      </a:lnTo>
                      <a:lnTo>
                        <a:pt x="5465" y="9051"/>
                      </a:lnTo>
                      <a:lnTo>
                        <a:pt x="5295" y="9222"/>
                      </a:lnTo>
                      <a:lnTo>
                        <a:pt x="4441" y="10247"/>
                      </a:lnTo>
                      <a:lnTo>
                        <a:pt x="3928" y="11272"/>
                      </a:lnTo>
                      <a:lnTo>
                        <a:pt x="3928" y="11101"/>
                      </a:lnTo>
                      <a:lnTo>
                        <a:pt x="3928" y="10759"/>
                      </a:lnTo>
                      <a:lnTo>
                        <a:pt x="4441" y="10076"/>
                      </a:lnTo>
                      <a:lnTo>
                        <a:pt x="4782" y="9564"/>
                      </a:lnTo>
                      <a:lnTo>
                        <a:pt x="4782" y="9393"/>
                      </a:lnTo>
                      <a:lnTo>
                        <a:pt x="4611" y="9222"/>
                      </a:lnTo>
                      <a:lnTo>
                        <a:pt x="4441" y="9051"/>
                      </a:lnTo>
                      <a:lnTo>
                        <a:pt x="4270" y="9222"/>
                      </a:lnTo>
                      <a:lnTo>
                        <a:pt x="3758" y="9735"/>
                      </a:lnTo>
                      <a:lnTo>
                        <a:pt x="3416" y="10418"/>
                      </a:lnTo>
                      <a:lnTo>
                        <a:pt x="3245" y="10076"/>
                      </a:lnTo>
                      <a:lnTo>
                        <a:pt x="3587" y="9051"/>
                      </a:lnTo>
                      <a:lnTo>
                        <a:pt x="4099" y="8198"/>
                      </a:lnTo>
                      <a:lnTo>
                        <a:pt x="4611" y="7514"/>
                      </a:lnTo>
                      <a:lnTo>
                        <a:pt x="4611" y="7344"/>
                      </a:lnTo>
                      <a:lnTo>
                        <a:pt x="4611" y="7173"/>
                      </a:lnTo>
                      <a:lnTo>
                        <a:pt x="4270" y="7173"/>
                      </a:lnTo>
                      <a:lnTo>
                        <a:pt x="3758" y="7685"/>
                      </a:lnTo>
                      <a:lnTo>
                        <a:pt x="3416" y="8368"/>
                      </a:lnTo>
                      <a:lnTo>
                        <a:pt x="3245" y="8368"/>
                      </a:lnTo>
                      <a:lnTo>
                        <a:pt x="3245" y="8539"/>
                      </a:lnTo>
                      <a:lnTo>
                        <a:pt x="3245" y="8710"/>
                      </a:lnTo>
                      <a:lnTo>
                        <a:pt x="2904" y="9393"/>
                      </a:lnTo>
                      <a:lnTo>
                        <a:pt x="2391" y="7685"/>
                      </a:lnTo>
                      <a:lnTo>
                        <a:pt x="3074" y="6148"/>
                      </a:lnTo>
                      <a:lnTo>
                        <a:pt x="3245" y="5977"/>
                      </a:lnTo>
                      <a:lnTo>
                        <a:pt x="3074" y="5807"/>
                      </a:lnTo>
                      <a:lnTo>
                        <a:pt x="2782" y="5807"/>
                      </a:lnTo>
                      <a:lnTo>
                        <a:pt x="2904" y="5636"/>
                      </a:lnTo>
                      <a:lnTo>
                        <a:pt x="3758" y="4782"/>
                      </a:lnTo>
                      <a:lnTo>
                        <a:pt x="4441" y="4270"/>
                      </a:lnTo>
                      <a:lnTo>
                        <a:pt x="4441" y="4099"/>
                      </a:lnTo>
                      <a:lnTo>
                        <a:pt x="4441" y="3928"/>
                      </a:lnTo>
                      <a:lnTo>
                        <a:pt x="4270" y="3757"/>
                      </a:lnTo>
                      <a:lnTo>
                        <a:pt x="4099" y="3757"/>
                      </a:lnTo>
                      <a:lnTo>
                        <a:pt x="2904" y="4782"/>
                      </a:lnTo>
                      <a:lnTo>
                        <a:pt x="1879" y="6148"/>
                      </a:lnTo>
                      <a:lnTo>
                        <a:pt x="1708" y="4782"/>
                      </a:lnTo>
                      <a:lnTo>
                        <a:pt x="2562" y="3586"/>
                      </a:lnTo>
                      <a:lnTo>
                        <a:pt x="2562" y="3416"/>
                      </a:lnTo>
                      <a:lnTo>
                        <a:pt x="2221" y="3416"/>
                      </a:lnTo>
                      <a:lnTo>
                        <a:pt x="1708" y="4099"/>
                      </a:lnTo>
                      <a:lnTo>
                        <a:pt x="1537" y="2391"/>
                      </a:lnTo>
                      <a:lnTo>
                        <a:pt x="1708" y="2220"/>
                      </a:lnTo>
                      <a:lnTo>
                        <a:pt x="2050" y="1879"/>
                      </a:lnTo>
                      <a:lnTo>
                        <a:pt x="1879" y="1708"/>
                      </a:lnTo>
                      <a:lnTo>
                        <a:pt x="1879" y="1537"/>
                      </a:lnTo>
                      <a:lnTo>
                        <a:pt x="2391" y="854"/>
                      </a:lnTo>
                      <a:lnTo>
                        <a:pt x="2391" y="683"/>
                      </a:lnTo>
                      <a:lnTo>
                        <a:pt x="2221" y="512"/>
                      </a:lnTo>
                      <a:lnTo>
                        <a:pt x="2050" y="512"/>
                      </a:lnTo>
                      <a:lnTo>
                        <a:pt x="1708" y="1025"/>
                      </a:lnTo>
                      <a:lnTo>
                        <a:pt x="1879" y="342"/>
                      </a:lnTo>
                      <a:lnTo>
                        <a:pt x="1708" y="171"/>
                      </a:lnTo>
                      <a:lnTo>
                        <a:pt x="17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1" name="Google Shape;211;p2"/>
                <p:cNvSpPr/>
                <p:nvPr/>
              </p:nvSpPr>
              <p:spPr>
                <a:xfrm>
                  <a:off x="1273875" y="669350"/>
                  <a:ext cx="140925" cy="311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7" h="12468" fill="none" extrusionOk="0">
                      <a:moveTo>
                        <a:pt x="4270" y="12467"/>
                      </a:moveTo>
                      <a:lnTo>
                        <a:pt x="4270" y="12467"/>
                      </a:lnTo>
                      <a:lnTo>
                        <a:pt x="4099" y="12467"/>
                      </a:lnTo>
                      <a:lnTo>
                        <a:pt x="4099" y="12467"/>
                      </a:lnTo>
                      <a:lnTo>
                        <a:pt x="3928" y="12126"/>
                      </a:lnTo>
                      <a:lnTo>
                        <a:pt x="3928" y="12126"/>
                      </a:lnTo>
                      <a:lnTo>
                        <a:pt x="3758" y="12296"/>
                      </a:lnTo>
                      <a:lnTo>
                        <a:pt x="3758" y="12296"/>
                      </a:lnTo>
                      <a:lnTo>
                        <a:pt x="3587" y="11955"/>
                      </a:lnTo>
                      <a:lnTo>
                        <a:pt x="3587" y="11955"/>
                      </a:lnTo>
                      <a:lnTo>
                        <a:pt x="3758" y="11784"/>
                      </a:lnTo>
                      <a:lnTo>
                        <a:pt x="3758" y="11784"/>
                      </a:lnTo>
                      <a:lnTo>
                        <a:pt x="3758" y="11784"/>
                      </a:lnTo>
                      <a:lnTo>
                        <a:pt x="3587" y="11784"/>
                      </a:lnTo>
                      <a:lnTo>
                        <a:pt x="3587" y="11784"/>
                      </a:lnTo>
                      <a:lnTo>
                        <a:pt x="3587" y="12296"/>
                      </a:lnTo>
                      <a:lnTo>
                        <a:pt x="3587" y="12296"/>
                      </a:lnTo>
                      <a:lnTo>
                        <a:pt x="3416" y="12296"/>
                      </a:lnTo>
                      <a:lnTo>
                        <a:pt x="3245" y="12467"/>
                      </a:lnTo>
                      <a:lnTo>
                        <a:pt x="3245" y="12467"/>
                      </a:lnTo>
                      <a:lnTo>
                        <a:pt x="3074" y="12296"/>
                      </a:lnTo>
                      <a:lnTo>
                        <a:pt x="3074" y="12126"/>
                      </a:lnTo>
                      <a:lnTo>
                        <a:pt x="3074" y="12126"/>
                      </a:lnTo>
                      <a:lnTo>
                        <a:pt x="3245" y="11101"/>
                      </a:lnTo>
                      <a:lnTo>
                        <a:pt x="3245" y="11101"/>
                      </a:lnTo>
                      <a:lnTo>
                        <a:pt x="3074" y="10759"/>
                      </a:lnTo>
                      <a:lnTo>
                        <a:pt x="2904" y="10930"/>
                      </a:lnTo>
                      <a:lnTo>
                        <a:pt x="2904" y="10930"/>
                      </a:lnTo>
                      <a:lnTo>
                        <a:pt x="2904" y="11272"/>
                      </a:lnTo>
                      <a:lnTo>
                        <a:pt x="2904" y="11272"/>
                      </a:lnTo>
                      <a:lnTo>
                        <a:pt x="2733" y="11442"/>
                      </a:lnTo>
                      <a:lnTo>
                        <a:pt x="2733" y="11442"/>
                      </a:lnTo>
                      <a:lnTo>
                        <a:pt x="2391" y="12126"/>
                      </a:lnTo>
                      <a:lnTo>
                        <a:pt x="2391" y="12126"/>
                      </a:lnTo>
                      <a:lnTo>
                        <a:pt x="2391" y="12296"/>
                      </a:lnTo>
                      <a:lnTo>
                        <a:pt x="2221" y="12296"/>
                      </a:lnTo>
                      <a:lnTo>
                        <a:pt x="2221" y="12296"/>
                      </a:lnTo>
                      <a:lnTo>
                        <a:pt x="2050" y="12126"/>
                      </a:lnTo>
                      <a:lnTo>
                        <a:pt x="2050" y="11955"/>
                      </a:lnTo>
                      <a:lnTo>
                        <a:pt x="2050" y="11955"/>
                      </a:lnTo>
                      <a:lnTo>
                        <a:pt x="2733" y="10076"/>
                      </a:lnTo>
                      <a:lnTo>
                        <a:pt x="2733" y="10076"/>
                      </a:lnTo>
                      <a:lnTo>
                        <a:pt x="2050" y="8539"/>
                      </a:lnTo>
                      <a:lnTo>
                        <a:pt x="2050" y="8539"/>
                      </a:lnTo>
                      <a:lnTo>
                        <a:pt x="1537" y="9393"/>
                      </a:lnTo>
                      <a:lnTo>
                        <a:pt x="1537" y="9393"/>
                      </a:lnTo>
                      <a:lnTo>
                        <a:pt x="1367" y="9564"/>
                      </a:lnTo>
                      <a:lnTo>
                        <a:pt x="1196" y="9564"/>
                      </a:lnTo>
                      <a:lnTo>
                        <a:pt x="1196" y="9564"/>
                      </a:lnTo>
                      <a:lnTo>
                        <a:pt x="1196" y="9393"/>
                      </a:lnTo>
                      <a:lnTo>
                        <a:pt x="1196" y="9222"/>
                      </a:lnTo>
                      <a:lnTo>
                        <a:pt x="1196" y="9222"/>
                      </a:lnTo>
                      <a:lnTo>
                        <a:pt x="1708" y="7685"/>
                      </a:lnTo>
                      <a:lnTo>
                        <a:pt x="1708" y="7685"/>
                      </a:lnTo>
                      <a:lnTo>
                        <a:pt x="1708" y="7514"/>
                      </a:lnTo>
                      <a:lnTo>
                        <a:pt x="1708" y="7514"/>
                      </a:lnTo>
                      <a:lnTo>
                        <a:pt x="1708" y="7344"/>
                      </a:lnTo>
                      <a:lnTo>
                        <a:pt x="1708" y="7344"/>
                      </a:lnTo>
                      <a:lnTo>
                        <a:pt x="1537" y="7514"/>
                      </a:lnTo>
                      <a:lnTo>
                        <a:pt x="1537" y="7514"/>
                      </a:lnTo>
                      <a:lnTo>
                        <a:pt x="1367" y="7344"/>
                      </a:lnTo>
                      <a:lnTo>
                        <a:pt x="1367" y="7173"/>
                      </a:lnTo>
                      <a:lnTo>
                        <a:pt x="1367" y="7173"/>
                      </a:lnTo>
                      <a:lnTo>
                        <a:pt x="1537" y="7002"/>
                      </a:lnTo>
                      <a:lnTo>
                        <a:pt x="1537" y="7002"/>
                      </a:lnTo>
                      <a:lnTo>
                        <a:pt x="1537" y="6831"/>
                      </a:lnTo>
                      <a:lnTo>
                        <a:pt x="1537" y="6831"/>
                      </a:lnTo>
                      <a:lnTo>
                        <a:pt x="1196" y="5294"/>
                      </a:lnTo>
                      <a:lnTo>
                        <a:pt x="1196" y="5294"/>
                      </a:lnTo>
                      <a:lnTo>
                        <a:pt x="1025" y="5636"/>
                      </a:lnTo>
                      <a:lnTo>
                        <a:pt x="1025" y="5636"/>
                      </a:lnTo>
                      <a:lnTo>
                        <a:pt x="854" y="5807"/>
                      </a:lnTo>
                      <a:lnTo>
                        <a:pt x="683" y="5636"/>
                      </a:lnTo>
                      <a:lnTo>
                        <a:pt x="683" y="5636"/>
                      </a:lnTo>
                      <a:lnTo>
                        <a:pt x="513" y="5636"/>
                      </a:lnTo>
                      <a:lnTo>
                        <a:pt x="683" y="5465"/>
                      </a:lnTo>
                      <a:lnTo>
                        <a:pt x="683" y="5465"/>
                      </a:lnTo>
                      <a:lnTo>
                        <a:pt x="1025" y="4782"/>
                      </a:lnTo>
                      <a:lnTo>
                        <a:pt x="1196" y="4782"/>
                      </a:lnTo>
                      <a:lnTo>
                        <a:pt x="1196" y="4782"/>
                      </a:lnTo>
                      <a:lnTo>
                        <a:pt x="1025" y="3074"/>
                      </a:lnTo>
                      <a:lnTo>
                        <a:pt x="1025" y="3245"/>
                      </a:lnTo>
                      <a:lnTo>
                        <a:pt x="1025" y="3245"/>
                      </a:lnTo>
                      <a:lnTo>
                        <a:pt x="513" y="4440"/>
                      </a:lnTo>
                      <a:lnTo>
                        <a:pt x="513" y="4440"/>
                      </a:lnTo>
                      <a:lnTo>
                        <a:pt x="513" y="4440"/>
                      </a:lnTo>
                      <a:lnTo>
                        <a:pt x="342" y="4611"/>
                      </a:lnTo>
                      <a:lnTo>
                        <a:pt x="342" y="4611"/>
                      </a:lnTo>
                      <a:lnTo>
                        <a:pt x="171" y="4440"/>
                      </a:lnTo>
                      <a:lnTo>
                        <a:pt x="171" y="4270"/>
                      </a:lnTo>
                      <a:lnTo>
                        <a:pt x="171" y="4270"/>
                      </a:lnTo>
                      <a:lnTo>
                        <a:pt x="0" y="4270"/>
                      </a:lnTo>
                      <a:lnTo>
                        <a:pt x="0" y="4270"/>
                      </a:lnTo>
                      <a:lnTo>
                        <a:pt x="0" y="3928"/>
                      </a:lnTo>
                      <a:lnTo>
                        <a:pt x="513" y="3245"/>
                      </a:lnTo>
                      <a:lnTo>
                        <a:pt x="513" y="3245"/>
                      </a:lnTo>
                      <a:lnTo>
                        <a:pt x="1196" y="1708"/>
                      </a:lnTo>
                      <a:lnTo>
                        <a:pt x="1196" y="1708"/>
                      </a:lnTo>
                      <a:lnTo>
                        <a:pt x="1367" y="171"/>
                      </a:lnTo>
                      <a:lnTo>
                        <a:pt x="1367" y="171"/>
                      </a:lnTo>
                      <a:lnTo>
                        <a:pt x="1537" y="171"/>
                      </a:lnTo>
                      <a:lnTo>
                        <a:pt x="1708" y="0"/>
                      </a:lnTo>
                      <a:lnTo>
                        <a:pt x="1708" y="0"/>
                      </a:lnTo>
                      <a:lnTo>
                        <a:pt x="1708" y="171"/>
                      </a:lnTo>
                      <a:lnTo>
                        <a:pt x="1879" y="342"/>
                      </a:lnTo>
                      <a:lnTo>
                        <a:pt x="1879" y="342"/>
                      </a:lnTo>
                      <a:lnTo>
                        <a:pt x="1708" y="1025"/>
                      </a:lnTo>
                      <a:lnTo>
                        <a:pt x="1708" y="1025"/>
                      </a:lnTo>
                      <a:lnTo>
                        <a:pt x="2050" y="512"/>
                      </a:lnTo>
                      <a:lnTo>
                        <a:pt x="2050" y="512"/>
                      </a:lnTo>
                      <a:lnTo>
                        <a:pt x="2221" y="512"/>
                      </a:lnTo>
                      <a:lnTo>
                        <a:pt x="2221" y="512"/>
                      </a:lnTo>
                      <a:lnTo>
                        <a:pt x="2221" y="512"/>
                      </a:lnTo>
                      <a:lnTo>
                        <a:pt x="2391" y="683"/>
                      </a:lnTo>
                      <a:lnTo>
                        <a:pt x="2391" y="854"/>
                      </a:lnTo>
                      <a:lnTo>
                        <a:pt x="2391" y="854"/>
                      </a:lnTo>
                      <a:lnTo>
                        <a:pt x="1879" y="1537"/>
                      </a:lnTo>
                      <a:lnTo>
                        <a:pt x="1879" y="1537"/>
                      </a:lnTo>
                      <a:lnTo>
                        <a:pt x="1879" y="1708"/>
                      </a:lnTo>
                      <a:lnTo>
                        <a:pt x="1879" y="1708"/>
                      </a:lnTo>
                      <a:lnTo>
                        <a:pt x="2050" y="1879"/>
                      </a:lnTo>
                      <a:lnTo>
                        <a:pt x="2050" y="1879"/>
                      </a:lnTo>
                      <a:lnTo>
                        <a:pt x="1708" y="2220"/>
                      </a:lnTo>
                      <a:lnTo>
                        <a:pt x="1537" y="2391"/>
                      </a:lnTo>
                      <a:lnTo>
                        <a:pt x="1537" y="2391"/>
                      </a:lnTo>
                      <a:lnTo>
                        <a:pt x="1708" y="4099"/>
                      </a:lnTo>
                      <a:lnTo>
                        <a:pt x="1708" y="4099"/>
                      </a:lnTo>
                      <a:lnTo>
                        <a:pt x="2221" y="3416"/>
                      </a:lnTo>
                      <a:lnTo>
                        <a:pt x="2221" y="3416"/>
                      </a:lnTo>
                      <a:lnTo>
                        <a:pt x="2391" y="3416"/>
                      </a:lnTo>
                      <a:lnTo>
                        <a:pt x="2391" y="3416"/>
                      </a:lnTo>
                      <a:lnTo>
                        <a:pt x="2562" y="3416"/>
                      </a:lnTo>
                      <a:lnTo>
                        <a:pt x="2562" y="3586"/>
                      </a:lnTo>
                      <a:lnTo>
                        <a:pt x="2562" y="3586"/>
                      </a:lnTo>
                      <a:lnTo>
                        <a:pt x="1708" y="4782"/>
                      </a:lnTo>
                      <a:lnTo>
                        <a:pt x="1708" y="4782"/>
                      </a:lnTo>
                      <a:lnTo>
                        <a:pt x="1879" y="6148"/>
                      </a:lnTo>
                      <a:lnTo>
                        <a:pt x="1879" y="6148"/>
                      </a:lnTo>
                      <a:lnTo>
                        <a:pt x="2904" y="4782"/>
                      </a:lnTo>
                      <a:lnTo>
                        <a:pt x="4099" y="3757"/>
                      </a:lnTo>
                      <a:lnTo>
                        <a:pt x="4099" y="3757"/>
                      </a:lnTo>
                      <a:lnTo>
                        <a:pt x="4270" y="3757"/>
                      </a:lnTo>
                      <a:lnTo>
                        <a:pt x="4441" y="3928"/>
                      </a:lnTo>
                      <a:lnTo>
                        <a:pt x="4441" y="3928"/>
                      </a:lnTo>
                      <a:lnTo>
                        <a:pt x="4441" y="4099"/>
                      </a:lnTo>
                      <a:lnTo>
                        <a:pt x="4441" y="4270"/>
                      </a:lnTo>
                      <a:lnTo>
                        <a:pt x="4441" y="4270"/>
                      </a:lnTo>
                      <a:lnTo>
                        <a:pt x="3758" y="4782"/>
                      </a:lnTo>
                      <a:lnTo>
                        <a:pt x="3758" y="4782"/>
                      </a:lnTo>
                      <a:lnTo>
                        <a:pt x="2904" y="5636"/>
                      </a:lnTo>
                      <a:lnTo>
                        <a:pt x="2904" y="5636"/>
                      </a:lnTo>
                      <a:lnTo>
                        <a:pt x="2050" y="6831"/>
                      </a:lnTo>
                      <a:lnTo>
                        <a:pt x="2050" y="6831"/>
                      </a:lnTo>
                      <a:lnTo>
                        <a:pt x="2050" y="7002"/>
                      </a:lnTo>
                      <a:lnTo>
                        <a:pt x="2050" y="7002"/>
                      </a:lnTo>
                      <a:lnTo>
                        <a:pt x="2733" y="5807"/>
                      </a:lnTo>
                      <a:lnTo>
                        <a:pt x="2733" y="5807"/>
                      </a:lnTo>
                      <a:lnTo>
                        <a:pt x="2904" y="5807"/>
                      </a:lnTo>
                      <a:lnTo>
                        <a:pt x="3074" y="5807"/>
                      </a:lnTo>
                      <a:lnTo>
                        <a:pt x="3074" y="5807"/>
                      </a:lnTo>
                      <a:lnTo>
                        <a:pt x="3245" y="5977"/>
                      </a:lnTo>
                      <a:lnTo>
                        <a:pt x="3074" y="6148"/>
                      </a:lnTo>
                      <a:lnTo>
                        <a:pt x="3074" y="6148"/>
                      </a:lnTo>
                      <a:lnTo>
                        <a:pt x="2391" y="7685"/>
                      </a:lnTo>
                      <a:lnTo>
                        <a:pt x="2391" y="7685"/>
                      </a:lnTo>
                      <a:lnTo>
                        <a:pt x="2391" y="7685"/>
                      </a:lnTo>
                      <a:lnTo>
                        <a:pt x="2904" y="9393"/>
                      </a:lnTo>
                      <a:lnTo>
                        <a:pt x="2904" y="9393"/>
                      </a:lnTo>
                      <a:lnTo>
                        <a:pt x="3245" y="8710"/>
                      </a:lnTo>
                      <a:lnTo>
                        <a:pt x="3245" y="8710"/>
                      </a:lnTo>
                      <a:lnTo>
                        <a:pt x="3245" y="8539"/>
                      </a:lnTo>
                      <a:lnTo>
                        <a:pt x="3245" y="8539"/>
                      </a:lnTo>
                      <a:lnTo>
                        <a:pt x="3245" y="8368"/>
                      </a:lnTo>
                      <a:lnTo>
                        <a:pt x="3245" y="8368"/>
                      </a:lnTo>
                      <a:lnTo>
                        <a:pt x="3416" y="8368"/>
                      </a:lnTo>
                      <a:lnTo>
                        <a:pt x="3416" y="8368"/>
                      </a:lnTo>
                      <a:lnTo>
                        <a:pt x="3758" y="7685"/>
                      </a:lnTo>
                      <a:lnTo>
                        <a:pt x="4270" y="7173"/>
                      </a:lnTo>
                      <a:lnTo>
                        <a:pt x="4270" y="7173"/>
                      </a:lnTo>
                      <a:lnTo>
                        <a:pt x="4441" y="7173"/>
                      </a:lnTo>
                      <a:lnTo>
                        <a:pt x="4611" y="7173"/>
                      </a:lnTo>
                      <a:lnTo>
                        <a:pt x="4611" y="7173"/>
                      </a:lnTo>
                      <a:lnTo>
                        <a:pt x="4611" y="7344"/>
                      </a:lnTo>
                      <a:lnTo>
                        <a:pt x="4611" y="7514"/>
                      </a:lnTo>
                      <a:lnTo>
                        <a:pt x="4611" y="7514"/>
                      </a:lnTo>
                      <a:lnTo>
                        <a:pt x="4099" y="8198"/>
                      </a:lnTo>
                      <a:lnTo>
                        <a:pt x="3587" y="9051"/>
                      </a:lnTo>
                      <a:lnTo>
                        <a:pt x="3587" y="9051"/>
                      </a:lnTo>
                      <a:lnTo>
                        <a:pt x="3245" y="10076"/>
                      </a:lnTo>
                      <a:lnTo>
                        <a:pt x="3245" y="10076"/>
                      </a:lnTo>
                      <a:lnTo>
                        <a:pt x="3416" y="10418"/>
                      </a:lnTo>
                      <a:lnTo>
                        <a:pt x="3416" y="10418"/>
                      </a:lnTo>
                      <a:lnTo>
                        <a:pt x="3758" y="9735"/>
                      </a:lnTo>
                      <a:lnTo>
                        <a:pt x="4270" y="9222"/>
                      </a:lnTo>
                      <a:lnTo>
                        <a:pt x="4270" y="9222"/>
                      </a:lnTo>
                      <a:lnTo>
                        <a:pt x="4441" y="9051"/>
                      </a:lnTo>
                      <a:lnTo>
                        <a:pt x="4611" y="9222"/>
                      </a:lnTo>
                      <a:lnTo>
                        <a:pt x="4611" y="9222"/>
                      </a:lnTo>
                      <a:lnTo>
                        <a:pt x="4782" y="9393"/>
                      </a:lnTo>
                      <a:lnTo>
                        <a:pt x="4782" y="9564"/>
                      </a:lnTo>
                      <a:lnTo>
                        <a:pt x="4782" y="9564"/>
                      </a:lnTo>
                      <a:lnTo>
                        <a:pt x="4441" y="10076"/>
                      </a:lnTo>
                      <a:lnTo>
                        <a:pt x="4441" y="10076"/>
                      </a:lnTo>
                      <a:lnTo>
                        <a:pt x="3928" y="10759"/>
                      </a:lnTo>
                      <a:lnTo>
                        <a:pt x="3928" y="10759"/>
                      </a:lnTo>
                      <a:lnTo>
                        <a:pt x="3928" y="11101"/>
                      </a:lnTo>
                      <a:lnTo>
                        <a:pt x="3928" y="11101"/>
                      </a:lnTo>
                      <a:lnTo>
                        <a:pt x="3928" y="11101"/>
                      </a:lnTo>
                      <a:lnTo>
                        <a:pt x="3928" y="11272"/>
                      </a:lnTo>
                      <a:lnTo>
                        <a:pt x="3928" y="11272"/>
                      </a:lnTo>
                      <a:lnTo>
                        <a:pt x="4441" y="10247"/>
                      </a:lnTo>
                      <a:lnTo>
                        <a:pt x="5295" y="9222"/>
                      </a:lnTo>
                      <a:lnTo>
                        <a:pt x="5295" y="9222"/>
                      </a:lnTo>
                      <a:lnTo>
                        <a:pt x="5465" y="9051"/>
                      </a:lnTo>
                      <a:lnTo>
                        <a:pt x="5636" y="9051"/>
                      </a:lnTo>
                      <a:lnTo>
                        <a:pt x="5636" y="9051"/>
                      </a:lnTo>
                      <a:lnTo>
                        <a:pt x="5636" y="9393"/>
                      </a:lnTo>
                      <a:lnTo>
                        <a:pt x="5636" y="9393"/>
                      </a:lnTo>
                      <a:lnTo>
                        <a:pt x="5636" y="9564"/>
                      </a:lnTo>
                      <a:lnTo>
                        <a:pt x="5636" y="9564"/>
                      </a:lnTo>
                      <a:lnTo>
                        <a:pt x="4782" y="10589"/>
                      </a:lnTo>
                      <a:lnTo>
                        <a:pt x="4270" y="11613"/>
                      </a:lnTo>
                      <a:lnTo>
                        <a:pt x="4270" y="11784"/>
                      </a:lnTo>
                      <a:lnTo>
                        <a:pt x="4270" y="11784"/>
                      </a:lnTo>
                      <a:lnTo>
                        <a:pt x="4441" y="12126"/>
                      </a:lnTo>
                      <a:lnTo>
                        <a:pt x="4441" y="12126"/>
                      </a:lnTo>
                      <a:lnTo>
                        <a:pt x="4611" y="12296"/>
                      </a:lnTo>
                      <a:lnTo>
                        <a:pt x="4441" y="12467"/>
                      </a:lnTo>
                      <a:lnTo>
                        <a:pt x="4441" y="12467"/>
                      </a:lnTo>
                      <a:lnTo>
                        <a:pt x="4270" y="12467"/>
                      </a:lnTo>
                      <a:lnTo>
                        <a:pt x="4270" y="12467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2" name="Google Shape;212;p2"/>
                <p:cNvSpPr/>
                <p:nvPr/>
              </p:nvSpPr>
              <p:spPr>
                <a:xfrm>
                  <a:off x="1333650" y="9724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3" name="Google Shape;213;p2"/>
                <p:cNvSpPr/>
                <p:nvPr/>
              </p:nvSpPr>
              <p:spPr>
                <a:xfrm>
                  <a:off x="1363525" y="946850"/>
                  <a:ext cx="25" cy="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72" fill="none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72"/>
                      </a:lnTo>
                      <a:lnTo>
                        <a:pt x="1" y="172"/>
                      </a:lnTo>
                      <a:lnTo>
                        <a:pt x="1" y="172"/>
                      </a:lnTo>
                      <a:lnTo>
                        <a:pt x="1" y="172"/>
                      </a:lnTo>
                      <a:lnTo>
                        <a:pt x="1" y="1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4" name="Google Shape;214;p2"/>
                <p:cNvSpPr/>
                <p:nvPr/>
              </p:nvSpPr>
              <p:spPr>
                <a:xfrm>
                  <a:off x="1363525" y="9426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5" name="Google Shape;215;p2"/>
                <p:cNvSpPr/>
                <p:nvPr/>
              </p:nvSpPr>
              <p:spPr>
                <a:xfrm>
                  <a:off x="1367800" y="912700"/>
                  <a:ext cx="8575" cy="17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684" fill="none" extrusionOk="0">
                      <a:moveTo>
                        <a:pt x="342" y="1"/>
                      </a:moveTo>
                      <a:lnTo>
                        <a:pt x="342" y="1"/>
                      </a:lnTo>
                      <a:lnTo>
                        <a:pt x="1" y="684"/>
                      </a:lnTo>
                      <a:lnTo>
                        <a:pt x="1" y="684"/>
                      </a:lnTo>
                      <a:lnTo>
                        <a:pt x="342" y="171"/>
                      </a:lnTo>
                      <a:lnTo>
                        <a:pt x="342" y="171"/>
                      </a:lnTo>
                      <a:lnTo>
                        <a:pt x="342" y="1"/>
                      </a:lnTo>
                      <a:lnTo>
                        <a:pt x="342" y="1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6" name="Google Shape;216;p2"/>
                <p:cNvSpPr/>
                <p:nvPr/>
              </p:nvSpPr>
              <p:spPr>
                <a:xfrm>
                  <a:off x="1410500" y="8999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7" name="Google Shape;217;p2"/>
                <p:cNvSpPr/>
                <p:nvPr/>
              </p:nvSpPr>
              <p:spPr>
                <a:xfrm>
                  <a:off x="1410500" y="8999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8" name="Google Shape;218;p2"/>
                <p:cNvSpPr/>
                <p:nvPr/>
              </p:nvSpPr>
              <p:spPr>
                <a:xfrm>
                  <a:off x="1406225" y="8999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0"/>
                      </a:moveTo>
                      <a:lnTo>
                        <a:pt x="1" y="0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19" name="Google Shape;219;p2"/>
                <p:cNvSpPr/>
                <p:nvPr/>
              </p:nvSpPr>
              <p:spPr>
                <a:xfrm>
                  <a:off x="1286675" y="77607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0" name="Google Shape;220;p2"/>
                <p:cNvSpPr/>
                <p:nvPr/>
              </p:nvSpPr>
              <p:spPr>
                <a:xfrm>
                  <a:off x="1376350" y="7675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1" name="Google Shape;221;p2"/>
                <p:cNvSpPr/>
                <p:nvPr/>
              </p:nvSpPr>
              <p:spPr>
                <a:xfrm>
                  <a:off x="1303750" y="7291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2" name="Google Shape;222;p2"/>
                <p:cNvSpPr/>
                <p:nvPr/>
              </p:nvSpPr>
              <p:spPr>
                <a:xfrm>
                  <a:off x="1320825" y="7163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3" name="Google Shape;223;p2"/>
                <p:cNvSpPr/>
                <p:nvPr/>
              </p:nvSpPr>
              <p:spPr>
                <a:xfrm>
                  <a:off x="1312300" y="733375"/>
                  <a:ext cx="42725" cy="38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1538" extrusionOk="0">
                      <a:moveTo>
                        <a:pt x="1708" y="1"/>
                      </a:moveTo>
                      <a:lnTo>
                        <a:pt x="854" y="684"/>
                      </a:lnTo>
                      <a:lnTo>
                        <a:pt x="0" y="1538"/>
                      </a:lnTo>
                      <a:lnTo>
                        <a:pt x="171" y="1538"/>
                      </a:lnTo>
                      <a:lnTo>
                        <a:pt x="854" y="855"/>
                      </a:lnTo>
                      <a:lnTo>
                        <a:pt x="170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4" name="Google Shape;224;p2"/>
                <p:cNvSpPr/>
                <p:nvPr/>
              </p:nvSpPr>
              <p:spPr>
                <a:xfrm>
                  <a:off x="1312300" y="729100"/>
                  <a:ext cx="46975" cy="4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" h="1880" extrusionOk="0">
                      <a:moveTo>
                        <a:pt x="1537" y="1"/>
                      </a:moveTo>
                      <a:lnTo>
                        <a:pt x="684" y="684"/>
                      </a:lnTo>
                      <a:lnTo>
                        <a:pt x="0" y="1709"/>
                      </a:lnTo>
                      <a:lnTo>
                        <a:pt x="0" y="1880"/>
                      </a:lnTo>
                      <a:lnTo>
                        <a:pt x="171" y="1880"/>
                      </a:lnTo>
                      <a:lnTo>
                        <a:pt x="854" y="1196"/>
                      </a:lnTo>
                      <a:lnTo>
                        <a:pt x="1879" y="343"/>
                      </a:lnTo>
                      <a:lnTo>
                        <a:pt x="1879" y="172"/>
                      </a:lnTo>
                      <a:lnTo>
                        <a:pt x="153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5" name="Google Shape;225;p2"/>
                <p:cNvSpPr/>
                <p:nvPr/>
              </p:nvSpPr>
              <p:spPr>
                <a:xfrm>
                  <a:off x="1337925" y="609575"/>
                  <a:ext cx="72600" cy="290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11614" extrusionOk="0">
                      <a:moveTo>
                        <a:pt x="2733" y="0"/>
                      </a:moveTo>
                      <a:lnTo>
                        <a:pt x="2220" y="1879"/>
                      </a:lnTo>
                      <a:lnTo>
                        <a:pt x="1879" y="3757"/>
                      </a:lnTo>
                      <a:lnTo>
                        <a:pt x="1708" y="5807"/>
                      </a:lnTo>
                      <a:lnTo>
                        <a:pt x="1708" y="7685"/>
                      </a:lnTo>
                      <a:lnTo>
                        <a:pt x="1196" y="8198"/>
                      </a:lnTo>
                      <a:lnTo>
                        <a:pt x="854" y="8881"/>
                      </a:lnTo>
                      <a:lnTo>
                        <a:pt x="0" y="10247"/>
                      </a:lnTo>
                      <a:lnTo>
                        <a:pt x="171" y="10247"/>
                      </a:lnTo>
                      <a:lnTo>
                        <a:pt x="854" y="9052"/>
                      </a:lnTo>
                      <a:lnTo>
                        <a:pt x="1708" y="7856"/>
                      </a:lnTo>
                      <a:lnTo>
                        <a:pt x="1879" y="9735"/>
                      </a:lnTo>
                      <a:lnTo>
                        <a:pt x="2220" y="11442"/>
                      </a:lnTo>
                      <a:lnTo>
                        <a:pt x="2391" y="11613"/>
                      </a:lnTo>
                      <a:lnTo>
                        <a:pt x="2391" y="11442"/>
                      </a:lnTo>
                      <a:lnTo>
                        <a:pt x="2220" y="8539"/>
                      </a:lnTo>
                      <a:lnTo>
                        <a:pt x="2220" y="5807"/>
                      </a:lnTo>
                      <a:lnTo>
                        <a:pt x="2391" y="2903"/>
                      </a:lnTo>
                      <a:lnTo>
                        <a:pt x="2903" y="171"/>
                      </a:lnTo>
                      <a:lnTo>
                        <a:pt x="273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6" name="Google Shape;226;p2"/>
                <p:cNvSpPr/>
                <p:nvPr/>
              </p:nvSpPr>
              <p:spPr>
                <a:xfrm>
                  <a:off x="1337925" y="605300"/>
                  <a:ext cx="76875" cy="29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11956" extrusionOk="0">
                      <a:moveTo>
                        <a:pt x="2391" y="1708"/>
                      </a:moveTo>
                      <a:lnTo>
                        <a:pt x="2220" y="3757"/>
                      </a:lnTo>
                      <a:lnTo>
                        <a:pt x="2049" y="5807"/>
                      </a:lnTo>
                      <a:lnTo>
                        <a:pt x="2220" y="10247"/>
                      </a:lnTo>
                      <a:lnTo>
                        <a:pt x="1879" y="8027"/>
                      </a:lnTo>
                      <a:lnTo>
                        <a:pt x="1879" y="7856"/>
                      </a:lnTo>
                      <a:lnTo>
                        <a:pt x="1879" y="6148"/>
                      </a:lnTo>
                      <a:lnTo>
                        <a:pt x="1879" y="4611"/>
                      </a:lnTo>
                      <a:lnTo>
                        <a:pt x="2049" y="3074"/>
                      </a:lnTo>
                      <a:lnTo>
                        <a:pt x="2391" y="1708"/>
                      </a:lnTo>
                      <a:close/>
                      <a:moveTo>
                        <a:pt x="2733" y="0"/>
                      </a:moveTo>
                      <a:lnTo>
                        <a:pt x="2562" y="171"/>
                      </a:lnTo>
                      <a:lnTo>
                        <a:pt x="2049" y="1879"/>
                      </a:lnTo>
                      <a:lnTo>
                        <a:pt x="1708" y="3757"/>
                      </a:lnTo>
                      <a:lnTo>
                        <a:pt x="1537" y="5636"/>
                      </a:lnTo>
                      <a:lnTo>
                        <a:pt x="1537" y="7856"/>
                      </a:lnTo>
                      <a:lnTo>
                        <a:pt x="1025" y="8369"/>
                      </a:lnTo>
                      <a:lnTo>
                        <a:pt x="683" y="9052"/>
                      </a:lnTo>
                      <a:lnTo>
                        <a:pt x="0" y="10247"/>
                      </a:lnTo>
                      <a:lnTo>
                        <a:pt x="0" y="10589"/>
                      </a:lnTo>
                      <a:lnTo>
                        <a:pt x="342" y="10589"/>
                      </a:lnTo>
                      <a:lnTo>
                        <a:pt x="854" y="9393"/>
                      </a:lnTo>
                      <a:lnTo>
                        <a:pt x="1708" y="8369"/>
                      </a:lnTo>
                      <a:lnTo>
                        <a:pt x="2049" y="11784"/>
                      </a:lnTo>
                      <a:lnTo>
                        <a:pt x="2220" y="11784"/>
                      </a:lnTo>
                      <a:lnTo>
                        <a:pt x="2391" y="11955"/>
                      </a:lnTo>
                      <a:lnTo>
                        <a:pt x="2562" y="11784"/>
                      </a:lnTo>
                      <a:lnTo>
                        <a:pt x="2562" y="11613"/>
                      </a:lnTo>
                      <a:lnTo>
                        <a:pt x="2391" y="8710"/>
                      </a:lnTo>
                      <a:lnTo>
                        <a:pt x="2391" y="5807"/>
                      </a:lnTo>
                      <a:lnTo>
                        <a:pt x="2562" y="3074"/>
                      </a:lnTo>
                      <a:lnTo>
                        <a:pt x="3074" y="342"/>
                      </a:lnTo>
                      <a:lnTo>
                        <a:pt x="3074" y="171"/>
                      </a:lnTo>
                      <a:lnTo>
                        <a:pt x="290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1286675" y="626650"/>
                  <a:ext cx="55525" cy="8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21" h="3416" extrusionOk="0">
                      <a:moveTo>
                        <a:pt x="2050" y="0"/>
                      </a:moveTo>
                      <a:lnTo>
                        <a:pt x="1367" y="683"/>
                      </a:lnTo>
                      <a:lnTo>
                        <a:pt x="684" y="1537"/>
                      </a:lnTo>
                      <a:lnTo>
                        <a:pt x="342" y="2391"/>
                      </a:lnTo>
                      <a:lnTo>
                        <a:pt x="1" y="3416"/>
                      </a:lnTo>
                      <a:lnTo>
                        <a:pt x="1" y="3416"/>
                      </a:lnTo>
                      <a:lnTo>
                        <a:pt x="1025" y="1708"/>
                      </a:lnTo>
                      <a:lnTo>
                        <a:pt x="22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>
                  <a:off x="1282400" y="622375"/>
                  <a:ext cx="64075" cy="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" h="3758" extrusionOk="0">
                      <a:moveTo>
                        <a:pt x="1709" y="854"/>
                      </a:moveTo>
                      <a:lnTo>
                        <a:pt x="1367" y="1537"/>
                      </a:lnTo>
                      <a:lnTo>
                        <a:pt x="855" y="2391"/>
                      </a:lnTo>
                      <a:lnTo>
                        <a:pt x="855" y="2391"/>
                      </a:lnTo>
                      <a:lnTo>
                        <a:pt x="1709" y="854"/>
                      </a:lnTo>
                      <a:close/>
                      <a:moveTo>
                        <a:pt x="2050" y="0"/>
                      </a:moveTo>
                      <a:lnTo>
                        <a:pt x="1538" y="684"/>
                      </a:lnTo>
                      <a:lnTo>
                        <a:pt x="855" y="1537"/>
                      </a:lnTo>
                      <a:lnTo>
                        <a:pt x="342" y="2562"/>
                      </a:lnTo>
                      <a:lnTo>
                        <a:pt x="1" y="3587"/>
                      </a:lnTo>
                      <a:lnTo>
                        <a:pt x="1" y="3758"/>
                      </a:lnTo>
                      <a:lnTo>
                        <a:pt x="342" y="3758"/>
                      </a:lnTo>
                      <a:lnTo>
                        <a:pt x="1026" y="2733"/>
                      </a:lnTo>
                      <a:lnTo>
                        <a:pt x="1538" y="1708"/>
                      </a:lnTo>
                      <a:lnTo>
                        <a:pt x="2563" y="342"/>
                      </a:lnTo>
                      <a:lnTo>
                        <a:pt x="2563" y="171"/>
                      </a:lnTo>
                      <a:lnTo>
                        <a:pt x="239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"/>
                <p:cNvSpPr/>
                <p:nvPr/>
              </p:nvSpPr>
              <p:spPr>
                <a:xfrm>
                  <a:off x="1401950" y="946850"/>
                  <a:ext cx="8575" cy="2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1026" extrusionOk="0">
                      <a:moveTo>
                        <a:pt x="342" y="1"/>
                      </a:moveTo>
                      <a:lnTo>
                        <a:pt x="172" y="513"/>
                      </a:lnTo>
                      <a:lnTo>
                        <a:pt x="1" y="1026"/>
                      </a:lnTo>
                      <a:lnTo>
                        <a:pt x="1" y="1026"/>
                      </a:lnTo>
                      <a:lnTo>
                        <a:pt x="342" y="513"/>
                      </a:lnTo>
                      <a:lnTo>
                        <a:pt x="34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1397700" y="942600"/>
                  <a:ext cx="17100" cy="34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1367" extrusionOk="0">
                      <a:moveTo>
                        <a:pt x="342" y="0"/>
                      </a:moveTo>
                      <a:lnTo>
                        <a:pt x="342" y="171"/>
                      </a:lnTo>
                      <a:lnTo>
                        <a:pt x="171" y="683"/>
                      </a:lnTo>
                      <a:lnTo>
                        <a:pt x="0" y="1196"/>
                      </a:lnTo>
                      <a:lnTo>
                        <a:pt x="0" y="1366"/>
                      </a:lnTo>
                      <a:lnTo>
                        <a:pt x="342" y="1366"/>
                      </a:lnTo>
                      <a:lnTo>
                        <a:pt x="683" y="854"/>
                      </a:lnTo>
                      <a:lnTo>
                        <a:pt x="683" y="512"/>
                      </a:lnTo>
                      <a:lnTo>
                        <a:pt x="683" y="171"/>
                      </a:lnTo>
                      <a:lnTo>
                        <a:pt x="68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1534325" y="1442125"/>
                  <a:ext cx="162250" cy="11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90" h="4612" extrusionOk="0">
                      <a:moveTo>
                        <a:pt x="854" y="1196"/>
                      </a:moveTo>
                      <a:lnTo>
                        <a:pt x="854" y="1367"/>
                      </a:lnTo>
                      <a:lnTo>
                        <a:pt x="1708" y="1538"/>
                      </a:lnTo>
                      <a:lnTo>
                        <a:pt x="854" y="1196"/>
                      </a:lnTo>
                      <a:close/>
                      <a:moveTo>
                        <a:pt x="1879" y="1708"/>
                      </a:moveTo>
                      <a:lnTo>
                        <a:pt x="3074" y="2221"/>
                      </a:lnTo>
                      <a:lnTo>
                        <a:pt x="2220" y="3075"/>
                      </a:lnTo>
                      <a:lnTo>
                        <a:pt x="683" y="2562"/>
                      </a:lnTo>
                      <a:lnTo>
                        <a:pt x="1879" y="1708"/>
                      </a:lnTo>
                      <a:close/>
                      <a:moveTo>
                        <a:pt x="3416" y="2392"/>
                      </a:moveTo>
                      <a:lnTo>
                        <a:pt x="4270" y="2904"/>
                      </a:lnTo>
                      <a:lnTo>
                        <a:pt x="3586" y="3587"/>
                      </a:lnTo>
                      <a:lnTo>
                        <a:pt x="2562" y="3246"/>
                      </a:lnTo>
                      <a:lnTo>
                        <a:pt x="3416" y="2392"/>
                      </a:lnTo>
                      <a:close/>
                      <a:moveTo>
                        <a:pt x="4440" y="3075"/>
                      </a:moveTo>
                      <a:lnTo>
                        <a:pt x="5124" y="3587"/>
                      </a:lnTo>
                      <a:lnTo>
                        <a:pt x="5124" y="3416"/>
                      </a:lnTo>
                      <a:lnTo>
                        <a:pt x="4440" y="3075"/>
                      </a:lnTo>
                      <a:close/>
                      <a:moveTo>
                        <a:pt x="3245" y="1"/>
                      </a:moveTo>
                      <a:lnTo>
                        <a:pt x="1708" y="1538"/>
                      </a:lnTo>
                      <a:lnTo>
                        <a:pt x="512" y="2562"/>
                      </a:lnTo>
                      <a:lnTo>
                        <a:pt x="0" y="2904"/>
                      </a:lnTo>
                      <a:lnTo>
                        <a:pt x="171" y="2904"/>
                      </a:lnTo>
                      <a:lnTo>
                        <a:pt x="683" y="2733"/>
                      </a:lnTo>
                      <a:lnTo>
                        <a:pt x="2220" y="3246"/>
                      </a:lnTo>
                      <a:lnTo>
                        <a:pt x="1708" y="3587"/>
                      </a:lnTo>
                      <a:lnTo>
                        <a:pt x="1025" y="4099"/>
                      </a:lnTo>
                      <a:lnTo>
                        <a:pt x="1025" y="4099"/>
                      </a:lnTo>
                      <a:lnTo>
                        <a:pt x="1708" y="3758"/>
                      </a:lnTo>
                      <a:lnTo>
                        <a:pt x="2391" y="3416"/>
                      </a:lnTo>
                      <a:lnTo>
                        <a:pt x="3416" y="3758"/>
                      </a:lnTo>
                      <a:lnTo>
                        <a:pt x="2562" y="4612"/>
                      </a:lnTo>
                      <a:lnTo>
                        <a:pt x="2733" y="4612"/>
                      </a:lnTo>
                      <a:lnTo>
                        <a:pt x="4440" y="3075"/>
                      </a:lnTo>
                      <a:lnTo>
                        <a:pt x="4440" y="2904"/>
                      </a:lnTo>
                      <a:lnTo>
                        <a:pt x="6319" y="3587"/>
                      </a:lnTo>
                      <a:lnTo>
                        <a:pt x="6490" y="3587"/>
                      </a:lnTo>
                      <a:lnTo>
                        <a:pt x="4611" y="2733"/>
                      </a:lnTo>
                      <a:lnTo>
                        <a:pt x="4953" y="2221"/>
                      </a:lnTo>
                      <a:lnTo>
                        <a:pt x="4440" y="2733"/>
                      </a:lnTo>
                      <a:lnTo>
                        <a:pt x="3416" y="2221"/>
                      </a:lnTo>
                      <a:lnTo>
                        <a:pt x="3928" y="1708"/>
                      </a:lnTo>
                      <a:lnTo>
                        <a:pt x="3928" y="1538"/>
                      </a:lnTo>
                      <a:lnTo>
                        <a:pt x="3757" y="1538"/>
                      </a:lnTo>
                      <a:lnTo>
                        <a:pt x="3245" y="2050"/>
                      </a:lnTo>
                      <a:lnTo>
                        <a:pt x="2903" y="2050"/>
                      </a:lnTo>
                      <a:lnTo>
                        <a:pt x="2049" y="1708"/>
                      </a:lnTo>
                      <a:lnTo>
                        <a:pt x="2733" y="1025"/>
                      </a:lnTo>
                      <a:lnTo>
                        <a:pt x="3416" y="171"/>
                      </a:lnTo>
                      <a:lnTo>
                        <a:pt x="34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"/>
                <p:cNvSpPr/>
                <p:nvPr/>
              </p:nvSpPr>
              <p:spPr>
                <a:xfrm>
                  <a:off x="1530050" y="1437850"/>
                  <a:ext cx="170800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32" h="4954" extrusionOk="0">
                      <a:moveTo>
                        <a:pt x="2220" y="2050"/>
                      </a:moveTo>
                      <a:lnTo>
                        <a:pt x="2904" y="2392"/>
                      </a:lnTo>
                      <a:lnTo>
                        <a:pt x="2391" y="3075"/>
                      </a:lnTo>
                      <a:lnTo>
                        <a:pt x="1367" y="2733"/>
                      </a:lnTo>
                      <a:lnTo>
                        <a:pt x="2220" y="2050"/>
                      </a:lnTo>
                      <a:close/>
                      <a:moveTo>
                        <a:pt x="3587" y="2733"/>
                      </a:moveTo>
                      <a:lnTo>
                        <a:pt x="3928" y="3075"/>
                      </a:lnTo>
                      <a:lnTo>
                        <a:pt x="4099" y="3075"/>
                      </a:lnTo>
                      <a:lnTo>
                        <a:pt x="3757" y="3587"/>
                      </a:lnTo>
                      <a:lnTo>
                        <a:pt x="3074" y="3417"/>
                      </a:lnTo>
                      <a:lnTo>
                        <a:pt x="3587" y="2733"/>
                      </a:lnTo>
                      <a:close/>
                      <a:moveTo>
                        <a:pt x="3416" y="1"/>
                      </a:moveTo>
                      <a:lnTo>
                        <a:pt x="3245" y="172"/>
                      </a:lnTo>
                      <a:lnTo>
                        <a:pt x="1879" y="1538"/>
                      </a:lnTo>
                      <a:lnTo>
                        <a:pt x="1537" y="1367"/>
                      </a:lnTo>
                      <a:lnTo>
                        <a:pt x="1196" y="1196"/>
                      </a:lnTo>
                      <a:lnTo>
                        <a:pt x="1025" y="1196"/>
                      </a:lnTo>
                      <a:lnTo>
                        <a:pt x="854" y="1367"/>
                      </a:lnTo>
                      <a:lnTo>
                        <a:pt x="854" y="1538"/>
                      </a:lnTo>
                      <a:lnTo>
                        <a:pt x="1025" y="1538"/>
                      </a:lnTo>
                      <a:lnTo>
                        <a:pt x="1537" y="1879"/>
                      </a:lnTo>
                      <a:lnTo>
                        <a:pt x="683" y="2563"/>
                      </a:lnTo>
                      <a:lnTo>
                        <a:pt x="342" y="2392"/>
                      </a:lnTo>
                      <a:lnTo>
                        <a:pt x="171" y="2392"/>
                      </a:lnTo>
                      <a:lnTo>
                        <a:pt x="0" y="2563"/>
                      </a:lnTo>
                      <a:lnTo>
                        <a:pt x="0" y="2733"/>
                      </a:lnTo>
                      <a:lnTo>
                        <a:pt x="171" y="2733"/>
                      </a:lnTo>
                      <a:lnTo>
                        <a:pt x="342" y="2904"/>
                      </a:lnTo>
                      <a:lnTo>
                        <a:pt x="171" y="2904"/>
                      </a:lnTo>
                      <a:lnTo>
                        <a:pt x="0" y="3075"/>
                      </a:lnTo>
                      <a:lnTo>
                        <a:pt x="171" y="3246"/>
                      </a:lnTo>
                      <a:lnTo>
                        <a:pt x="342" y="3246"/>
                      </a:lnTo>
                      <a:lnTo>
                        <a:pt x="683" y="3075"/>
                      </a:lnTo>
                      <a:lnTo>
                        <a:pt x="854" y="3075"/>
                      </a:lnTo>
                      <a:lnTo>
                        <a:pt x="1196" y="3246"/>
                      </a:lnTo>
                      <a:lnTo>
                        <a:pt x="2050" y="3417"/>
                      </a:lnTo>
                      <a:lnTo>
                        <a:pt x="1196" y="4100"/>
                      </a:lnTo>
                      <a:lnTo>
                        <a:pt x="1025" y="4100"/>
                      </a:lnTo>
                      <a:lnTo>
                        <a:pt x="1025" y="4270"/>
                      </a:lnTo>
                      <a:lnTo>
                        <a:pt x="1196" y="4441"/>
                      </a:lnTo>
                      <a:lnTo>
                        <a:pt x="2050" y="4100"/>
                      </a:lnTo>
                      <a:lnTo>
                        <a:pt x="2733" y="3758"/>
                      </a:lnTo>
                      <a:lnTo>
                        <a:pt x="3416" y="3929"/>
                      </a:lnTo>
                      <a:lnTo>
                        <a:pt x="2733" y="4612"/>
                      </a:lnTo>
                      <a:lnTo>
                        <a:pt x="2562" y="4783"/>
                      </a:lnTo>
                      <a:lnTo>
                        <a:pt x="2733" y="4954"/>
                      </a:lnTo>
                      <a:lnTo>
                        <a:pt x="2904" y="4954"/>
                      </a:lnTo>
                      <a:lnTo>
                        <a:pt x="4611" y="3417"/>
                      </a:lnTo>
                      <a:lnTo>
                        <a:pt x="5124" y="3758"/>
                      </a:lnTo>
                      <a:lnTo>
                        <a:pt x="5465" y="3758"/>
                      </a:lnTo>
                      <a:lnTo>
                        <a:pt x="5465" y="3587"/>
                      </a:lnTo>
                      <a:lnTo>
                        <a:pt x="6490" y="3929"/>
                      </a:lnTo>
                      <a:lnTo>
                        <a:pt x="6661" y="3929"/>
                      </a:lnTo>
                      <a:lnTo>
                        <a:pt x="6832" y="3758"/>
                      </a:lnTo>
                      <a:lnTo>
                        <a:pt x="6832" y="3587"/>
                      </a:lnTo>
                      <a:lnTo>
                        <a:pt x="6661" y="3587"/>
                      </a:lnTo>
                      <a:lnTo>
                        <a:pt x="5124" y="2904"/>
                      </a:lnTo>
                      <a:lnTo>
                        <a:pt x="5295" y="2563"/>
                      </a:lnTo>
                      <a:lnTo>
                        <a:pt x="5295" y="2392"/>
                      </a:lnTo>
                      <a:lnTo>
                        <a:pt x="5295" y="2221"/>
                      </a:lnTo>
                      <a:lnTo>
                        <a:pt x="4953" y="2221"/>
                      </a:lnTo>
                      <a:lnTo>
                        <a:pt x="4611" y="2563"/>
                      </a:lnTo>
                      <a:lnTo>
                        <a:pt x="4270" y="2563"/>
                      </a:lnTo>
                      <a:lnTo>
                        <a:pt x="3928" y="2392"/>
                      </a:lnTo>
                      <a:lnTo>
                        <a:pt x="4270" y="1879"/>
                      </a:lnTo>
                      <a:lnTo>
                        <a:pt x="4270" y="1709"/>
                      </a:lnTo>
                      <a:lnTo>
                        <a:pt x="4099" y="1538"/>
                      </a:lnTo>
                      <a:lnTo>
                        <a:pt x="3757" y="1538"/>
                      </a:lnTo>
                      <a:lnTo>
                        <a:pt x="3245" y="2050"/>
                      </a:lnTo>
                      <a:lnTo>
                        <a:pt x="3074" y="1879"/>
                      </a:lnTo>
                      <a:lnTo>
                        <a:pt x="2562" y="1709"/>
                      </a:lnTo>
                      <a:lnTo>
                        <a:pt x="3245" y="1026"/>
                      </a:lnTo>
                      <a:lnTo>
                        <a:pt x="3757" y="513"/>
                      </a:lnTo>
                      <a:lnTo>
                        <a:pt x="3757" y="342"/>
                      </a:lnTo>
                      <a:lnTo>
                        <a:pt x="3587" y="172"/>
                      </a:lnTo>
                      <a:lnTo>
                        <a:pt x="34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>
                <a:xfrm>
                  <a:off x="1581275" y="1288425"/>
                  <a:ext cx="98225" cy="230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" h="9223" extrusionOk="0">
                      <a:moveTo>
                        <a:pt x="1" y="0"/>
                      </a:moveTo>
                      <a:lnTo>
                        <a:pt x="1" y="1367"/>
                      </a:lnTo>
                      <a:lnTo>
                        <a:pt x="171" y="2562"/>
                      </a:lnTo>
                      <a:lnTo>
                        <a:pt x="684" y="3758"/>
                      </a:lnTo>
                      <a:lnTo>
                        <a:pt x="1196" y="4953"/>
                      </a:lnTo>
                      <a:lnTo>
                        <a:pt x="2562" y="7173"/>
                      </a:lnTo>
                      <a:lnTo>
                        <a:pt x="3929" y="9223"/>
                      </a:lnTo>
                      <a:lnTo>
                        <a:pt x="3416" y="8027"/>
                      </a:lnTo>
                      <a:lnTo>
                        <a:pt x="2904" y="7003"/>
                      </a:lnTo>
                      <a:lnTo>
                        <a:pt x="1708" y="4782"/>
                      </a:lnTo>
                      <a:lnTo>
                        <a:pt x="1196" y="3587"/>
                      </a:lnTo>
                      <a:lnTo>
                        <a:pt x="684" y="2562"/>
                      </a:lnTo>
                      <a:lnTo>
                        <a:pt x="342" y="1367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4" name="Google Shape;234;p2"/>
                <p:cNvSpPr/>
                <p:nvPr/>
              </p:nvSpPr>
              <p:spPr>
                <a:xfrm>
                  <a:off x="1572750" y="1284150"/>
                  <a:ext cx="111025" cy="243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9736" extrusionOk="0">
                      <a:moveTo>
                        <a:pt x="683" y="2562"/>
                      </a:moveTo>
                      <a:lnTo>
                        <a:pt x="1196" y="3758"/>
                      </a:lnTo>
                      <a:lnTo>
                        <a:pt x="2562" y="6149"/>
                      </a:lnTo>
                      <a:lnTo>
                        <a:pt x="2733" y="6661"/>
                      </a:lnTo>
                      <a:lnTo>
                        <a:pt x="1879" y="5295"/>
                      </a:lnTo>
                      <a:lnTo>
                        <a:pt x="1196" y="3929"/>
                      </a:lnTo>
                      <a:lnTo>
                        <a:pt x="683" y="2562"/>
                      </a:lnTo>
                      <a:close/>
                      <a:moveTo>
                        <a:pt x="171" y="1"/>
                      </a:moveTo>
                      <a:lnTo>
                        <a:pt x="171" y="171"/>
                      </a:lnTo>
                      <a:lnTo>
                        <a:pt x="0" y="1025"/>
                      </a:lnTo>
                      <a:lnTo>
                        <a:pt x="171" y="2050"/>
                      </a:lnTo>
                      <a:lnTo>
                        <a:pt x="342" y="2904"/>
                      </a:lnTo>
                      <a:lnTo>
                        <a:pt x="683" y="3758"/>
                      </a:lnTo>
                      <a:lnTo>
                        <a:pt x="1537" y="5295"/>
                      </a:lnTo>
                      <a:lnTo>
                        <a:pt x="2562" y="6832"/>
                      </a:lnTo>
                      <a:lnTo>
                        <a:pt x="3416" y="8198"/>
                      </a:lnTo>
                      <a:lnTo>
                        <a:pt x="4099" y="9565"/>
                      </a:lnTo>
                      <a:lnTo>
                        <a:pt x="4270" y="9735"/>
                      </a:lnTo>
                      <a:lnTo>
                        <a:pt x="4440" y="9735"/>
                      </a:lnTo>
                      <a:lnTo>
                        <a:pt x="4440" y="9565"/>
                      </a:lnTo>
                      <a:lnTo>
                        <a:pt x="4440" y="9394"/>
                      </a:lnTo>
                      <a:lnTo>
                        <a:pt x="3757" y="7686"/>
                      </a:lnTo>
                      <a:lnTo>
                        <a:pt x="2903" y="5978"/>
                      </a:lnTo>
                      <a:lnTo>
                        <a:pt x="2049" y="4612"/>
                      </a:lnTo>
                      <a:lnTo>
                        <a:pt x="1366" y="3246"/>
                      </a:lnTo>
                      <a:lnTo>
                        <a:pt x="854" y="1709"/>
                      </a:lnTo>
                      <a:lnTo>
                        <a:pt x="683" y="171"/>
                      </a:lnTo>
                      <a:lnTo>
                        <a:pt x="51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5" name="Google Shape;235;p2"/>
                <p:cNvSpPr/>
                <p:nvPr/>
              </p:nvSpPr>
              <p:spPr>
                <a:xfrm>
                  <a:off x="2358350" y="1087750"/>
                  <a:ext cx="281800" cy="269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72" h="10760" extrusionOk="0">
                      <a:moveTo>
                        <a:pt x="10759" y="5124"/>
                      </a:moveTo>
                      <a:lnTo>
                        <a:pt x="10759" y="5295"/>
                      </a:lnTo>
                      <a:lnTo>
                        <a:pt x="10930" y="5124"/>
                      </a:lnTo>
                      <a:close/>
                      <a:moveTo>
                        <a:pt x="6831" y="2392"/>
                      </a:moveTo>
                      <a:lnTo>
                        <a:pt x="7856" y="3075"/>
                      </a:lnTo>
                      <a:lnTo>
                        <a:pt x="7002" y="4953"/>
                      </a:lnTo>
                      <a:lnTo>
                        <a:pt x="6226" y="6351"/>
                      </a:lnTo>
                      <a:lnTo>
                        <a:pt x="6661" y="4612"/>
                      </a:lnTo>
                      <a:lnTo>
                        <a:pt x="6831" y="3587"/>
                      </a:lnTo>
                      <a:lnTo>
                        <a:pt x="6831" y="2392"/>
                      </a:lnTo>
                      <a:close/>
                      <a:moveTo>
                        <a:pt x="3074" y="1"/>
                      </a:moveTo>
                      <a:lnTo>
                        <a:pt x="3074" y="513"/>
                      </a:lnTo>
                      <a:lnTo>
                        <a:pt x="1537" y="171"/>
                      </a:lnTo>
                      <a:lnTo>
                        <a:pt x="0" y="171"/>
                      </a:lnTo>
                      <a:lnTo>
                        <a:pt x="0" y="342"/>
                      </a:lnTo>
                      <a:lnTo>
                        <a:pt x="1708" y="513"/>
                      </a:lnTo>
                      <a:lnTo>
                        <a:pt x="3074" y="855"/>
                      </a:lnTo>
                      <a:lnTo>
                        <a:pt x="2903" y="2562"/>
                      </a:lnTo>
                      <a:lnTo>
                        <a:pt x="2733" y="4099"/>
                      </a:lnTo>
                      <a:lnTo>
                        <a:pt x="2733" y="5466"/>
                      </a:lnTo>
                      <a:lnTo>
                        <a:pt x="2903" y="5637"/>
                      </a:lnTo>
                      <a:lnTo>
                        <a:pt x="3074" y="5637"/>
                      </a:lnTo>
                      <a:lnTo>
                        <a:pt x="3245" y="3929"/>
                      </a:lnTo>
                      <a:lnTo>
                        <a:pt x="3416" y="2392"/>
                      </a:lnTo>
                      <a:lnTo>
                        <a:pt x="3416" y="855"/>
                      </a:lnTo>
                      <a:lnTo>
                        <a:pt x="5294" y="1709"/>
                      </a:lnTo>
                      <a:lnTo>
                        <a:pt x="5294" y="2904"/>
                      </a:lnTo>
                      <a:lnTo>
                        <a:pt x="5124" y="4270"/>
                      </a:lnTo>
                      <a:lnTo>
                        <a:pt x="4611" y="6832"/>
                      </a:lnTo>
                      <a:lnTo>
                        <a:pt x="4782" y="6832"/>
                      </a:lnTo>
                      <a:lnTo>
                        <a:pt x="5124" y="5637"/>
                      </a:lnTo>
                      <a:lnTo>
                        <a:pt x="5465" y="4441"/>
                      </a:lnTo>
                      <a:lnTo>
                        <a:pt x="5636" y="3075"/>
                      </a:lnTo>
                      <a:lnTo>
                        <a:pt x="5636" y="1709"/>
                      </a:lnTo>
                      <a:lnTo>
                        <a:pt x="6661" y="2392"/>
                      </a:lnTo>
                      <a:lnTo>
                        <a:pt x="6661" y="3758"/>
                      </a:lnTo>
                      <a:lnTo>
                        <a:pt x="6319" y="5124"/>
                      </a:lnTo>
                      <a:lnTo>
                        <a:pt x="5465" y="8027"/>
                      </a:lnTo>
                      <a:lnTo>
                        <a:pt x="5636" y="8027"/>
                      </a:lnTo>
                      <a:lnTo>
                        <a:pt x="6148" y="6832"/>
                      </a:lnTo>
                      <a:lnTo>
                        <a:pt x="6661" y="5637"/>
                      </a:lnTo>
                      <a:lnTo>
                        <a:pt x="8027" y="3246"/>
                      </a:lnTo>
                      <a:lnTo>
                        <a:pt x="9222" y="4099"/>
                      </a:lnTo>
                      <a:lnTo>
                        <a:pt x="8710" y="5295"/>
                      </a:lnTo>
                      <a:lnTo>
                        <a:pt x="8027" y="6320"/>
                      </a:lnTo>
                      <a:lnTo>
                        <a:pt x="7344" y="7344"/>
                      </a:lnTo>
                      <a:lnTo>
                        <a:pt x="6661" y="8369"/>
                      </a:lnTo>
                      <a:lnTo>
                        <a:pt x="7514" y="7515"/>
                      </a:lnTo>
                      <a:lnTo>
                        <a:pt x="8368" y="6661"/>
                      </a:lnTo>
                      <a:lnTo>
                        <a:pt x="9051" y="5466"/>
                      </a:lnTo>
                      <a:lnTo>
                        <a:pt x="9564" y="4270"/>
                      </a:lnTo>
                      <a:lnTo>
                        <a:pt x="10589" y="5466"/>
                      </a:lnTo>
                      <a:lnTo>
                        <a:pt x="9222" y="8198"/>
                      </a:lnTo>
                      <a:lnTo>
                        <a:pt x="7514" y="10760"/>
                      </a:lnTo>
                      <a:lnTo>
                        <a:pt x="9393" y="8369"/>
                      </a:lnTo>
                      <a:lnTo>
                        <a:pt x="10076" y="7003"/>
                      </a:lnTo>
                      <a:lnTo>
                        <a:pt x="10759" y="5466"/>
                      </a:lnTo>
                      <a:lnTo>
                        <a:pt x="11101" y="5978"/>
                      </a:lnTo>
                      <a:lnTo>
                        <a:pt x="11272" y="5978"/>
                      </a:lnTo>
                      <a:lnTo>
                        <a:pt x="11272" y="5807"/>
                      </a:lnTo>
                      <a:lnTo>
                        <a:pt x="10759" y="5295"/>
                      </a:lnTo>
                      <a:lnTo>
                        <a:pt x="9564" y="4099"/>
                      </a:lnTo>
                      <a:lnTo>
                        <a:pt x="9735" y="2733"/>
                      </a:lnTo>
                      <a:lnTo>
                        <a:pt x="9564" y="2733"/>
                      </a:lnTo>
                      <a:lnTo>
                        <a:pt x="9222" y="3758"/>
                      </a:lnTo>
                      <a:lnTo>
                        <a:pt x="8027" y="2904"/>
                      </a:lnTo>
                      <a:lnTo>
                        <a:pt x="8539" y="1709"/>
                      </a:lnTo>
                      <a:lnTo>
                        <a:pt x="8539" y="1538"/>
                      </a:lnTo>
                      <a:lnTo>
                        <a:pt x="8027" y="2733"/>
                      </a:lnTo>
                      <a:lnTo>
                        <a:pt x="6831" y="2050"/>
                      </a:lnTo>
                      <a:lnTo>
                        <a:pt x="6661" y="1196"/>
                      </a:lnTo>
                      <a:lnTo>
                        <a:pt x="6661" y="2050"/>
                      </a:lnTo>
                      <a:lnTo>
                        <a:pt x="5465" y="1367"/>
                      </a:lnTo>
                      <a:lnTo>
                        <a:pt x="5465" y="855"/>
                      </a:lnTo>
                      <a:lnTo>
                        <a:pt x="5294" y="684"/>
                      </a:lnTo>
                      <a:lnTo>
                        <a:pt x="5294" y="855"/>
                      </a:lnTo>
                      <a:lnTo>
                        <a:pt x="5294" y="1196"/>
                      </a:lnTo>
                      <a:lnTo>
                        <a:pt x="3416" y="513"/>
                      </a:lnTo>
                      <a:lnTo>
                        <a:pt x="324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6" name="Google Shape;236;p2"/>
                <p:cNvSpPr/>
                <p:nvPr/>
              </p:nvSpPr>
              <p:spPr>
                <a:xfrm>
                  <a:off x="2354075" y="1083475"/>
                  <a:ext cx="290350" cy="28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14" h="11273" extrusionOk="0">
                      <a:moveTo>
                        <a:pt x="6832" y="2221"/>
                      </a:moveTo>
                      <a:lnTo>
                        <a:pt x="6832" y="2335"/>
                      </a:lnTo>
                      <a:lnTo>
                        <a:pt x="6832" y="2335"/>
                      </a:lnTo>
                      <a:lnTo>
                        <a:pt x="6490" y="2221"/>
                      </a:lnTo>
                      <a:close/>
                      <a:moveTo>
                        <a:pt x="8198" y="3075"/>
                      </a:moveTo>
                      <a:lnTo>
                        <a:pt x="8710" y="3417"/>
                      </a:lnTo>
                      <a:lnTo>
                        <a:pt x="8198" y="3246"/>
                      </a:lnTo>
                      <a:lnTo>
                        <a:pt x="8198" y="3075"/>
                      </a:lnTo>
                      <a:close/>
                      <a:moveTo>
                        <a:pt x="3416" y="2221"/>
                      </a:moveTo>
                      <a:lnTo>
                        <a:pt x="3416" y="2563"/>
                      </a:lnTo>
                      <a:lnTo>
                        <a:pt x="3074" y="5124"/>
                      </a:lnTo>
                      <a:lnTo>
                        <a:pt x="3245" y="3246"/>
                      </a:lnTo>
                      <a:lnTo>
                        <a:pt x="3245" y="2733"/>
                      </a:lnTo>
                      <a:lnTo>
                        <a:pt x="3416" y="2221"/>
                      </a:lnTo>
                      <a:close/>
                      <a:moveTo>
                        <a:pt x="7173" y="2904"/>
                      </a:moveTo>
                      <a:lnTo>
                        <a:pt x="7856" y="3417"/>
                      </a:lnTo>
                      <a:lnTo>
                        <a:pt x="7002" y="4954"/>
                      </a:lnTo>
                      <a:lnTo>
                        <a:pt x="6832" y="5295"/>
                      </a:lnTo>
                      <a:lnTo>
                        <a:pt x="7173" y="4100"/>
                      </a:lnTo>
                      <a:lnTo>
                        <a:pt x="7173" y="2904"/>
                      </a:lnTo>
                      <a:close/>
                      <a:moveTo>
                        <a:pt x="9564" y="4100"/>
                      </a:moveTo>
                      <a:lnTo>
                        <a:pt x="9564" y="4270"/>
                      </a:lnTo>
                      <a:lnTo>
                        <a:pt x="9564" y="4441"/>
                      </a:lnTo>
                      <a:lnTo>
                        <a:pt x="8881" y="5808"/>
                      </a:lnTo>
                      <a:lnTo>
                        <a:pt x="8881" y="5808"/>
                      </a:lnTo>
                      <a:lnTo>
                        <a:pt x="9564" y="4270"/>
                      </a:lnTo>
                      <a:lnTo>
                        <a:pt x="9393" y="4100"/>
                      </a:lnTo>
                      <a:close/>
                      <a:moveTo>
                        <a:pt x="3245" y="1"/>
                      </a:moveTo>
                      <a:lnTo>
                        <a:pt x="3074" y="172"/>
                      </a:lnTo>
                      <a:lnTo>
                        <a:pt x="3074" y="342"/>
                      </a:lnTo>
                      <a:lnTo>
                        <a:pt x="3074" y="513"/>
                      </a:lnTo>
                      <a:lnTo>
                        <a:pt x="1708" y="172"/>
                      </a:lnTo>
                      <a:lnTo>
                        <a:pt x="171" y="172"/>
                      </a:lnTo>
                      <a:lnTo>
                        <a:pt x="171" y="342"/>
                      </a:lnTo>
                      <a:lnTo>
                        <a:pt x="0" y="513"/>
                      </a:lnTo>
                      <a:lnTo>
                        <a:pt x="171" y="513"/>
                      </a:lnTo>
                      <a:lnTo>
                        <a:pt x="171" y="684"/>
                      </a:lnTo>
                      <a:lnTo>
                        <a:pt x="1708" y="684"/>
                      </a:lnTo>
                      <a:lnTo>
                        <a:pt x="3074" y="1026"/>
                      </a:lnTo>
                      <a:lnTo>
                        <a:pt x="3074" y="2221"/>
                      </a:lnTo>
                      <a:lnTo>
                        <a:pt x="2904" y="2733"/>
                      </a:lnTo>
                      <a:lnTo>
                        <a:pt x="2904" y="3246"/>
                      </a:lnTo>
                      <a:lnTo>
                        <a:pt x="2733" y="4441"/>
                      </a:lnTo>
                      <a:lnTo>
                        <a:pt x="2733" y="5808"/>
                      </a:lnTo>
                      <a:lnTo>
                        <a:pt x="2904" y="5978"/>
                      </a:lnTo>
                      <a:lnTo>
                        <a:pt x="3245" y="5978"/>
                      </a:lnTo>
                      <a:lnTo>
                        <a:pt x="3416" y="5808"/>
                      </a:lnTo>
                      <a:lnTo>
                        <a:pt x="3587" y="4100"/>
                      </a:lnTo>
                      <a:lnTo>
                        <a:pt x="3757" y="2563"/>
                      </a:lnTo>
                      <a:lnTo>
                        <a:pt x="3757" y="1196"/>
                      </a:lnTo>
                      <a:lnTo>
                        <a:pt x="5295" y="1880"/>
                      </a:lnTo>
                      <a:lnTo>
                        <a:pt x="5295" y="3246"/>
                      </a:lnTo>
                      <a:lnTo>
                        <a:pt x="5124" y="4441"/>
                      </a:lnTo>
                      <a:lnTo>
                        <a:pt x="4611" y="6832"/>
                      </a:lnTo>
                      <a:lnTo>
                        <a:pt x="4611" y="7003"/>
                      </a:lnTo>
                      <a:lnTo>
                        <a:pt x="4611" y="7174"/>
                      </a:lnTo>
                      <a:lnTo>
                        <a:pt x="4953" y="7174"/>
                      </a:lnTo>
                      <a:lnTo>
                        <a:pt x="5465" y="5978"/>
                      </a:lnTo>
                      <a:lnTo>
                        <a:pt x="5807" y="4612"/>
                      </a:lnTo>
                      <a:lnTo>
                        <a:pt x="5978" y="3417"/>
                      </a:lnTo>
                      <a:lnTo>
                        <a:pt x="5978" y="2221"/>
                      </a:lnTo>
                      <a:lnTo>
                        <a:pt x="6661" y="2563"/>
                      </a:lnTo>
                      <a:lnTo>
                        <a:pt x="6661" y="3587"/>
                      </a:lnTo>
                      <a:lnTo>
                        <a:pt x="6490" y="4441"/>
                      </a:lnTo>
                      <a:lnTo>
                        <a:pt x="5978" y="6320"/>
                      </a:lnTo>
                      <a:lnTo>
                        <a:pt x="5465" y="8028"/>
                      </a:lnTo>
                      <a:lnTo>
                        <a:pt x="5465" y="8198"/>
                      </a:lnTo>
                      <a:lnTo>
                        <a:pt x="5636" y="8369"/>
                      </a:lnTo>
                      <a:lnTo>
                        <a:pt x="5807" y="8369"/>
                      </a:lnTo>
                      <a:lnTo>
                        <a:pt x="5978" y="8198"/>
                      </a:lnTo>
                      <a:lnTo>
                        <a:pt x="6661" y="6661"/>
                      </a:lnTo>
                      <a:lnTo>
                        <a:pt x="7515" y="4954"/>
                      </a:lnTo>
                      <a:lnTo>
                        <a:pt x="8198" y="3587"/>
                      </a:lnTo>
                      <a:lnTo>
                        <a:pt x="9222" y="4270"/>
                      </a:lnTo>
                      <a:lnTo>
                        <a:pt x="8710" y="5466"/>
                      </a:lnTo>
                      <a:lnTo>
                        <a:pt x="8027" y="6491"/>
                      </a:lnTo>
                      <a:lnTo>
                        <a:pt x="7344" y="7345"/>
                      </a:lnTo>
                      <a:lnTo>
                        <a:pt x="6661" y="8369"/>
                      </a:lnTo>
                      <a:lnTo>
                        <a:pt x="6661" y="8540"/>
                      </a:lnTo>
                      <a:lnTo>
                        <a:pt x="6661" y="8711"/>
                      </a:lnTo>
                      <a:lnTo>
                        <a:pt x="7002" y="8711"/>
                      </a:lnTo>
                      <a:lnTo>
                        <a:pt x="7856" y="7857"/>
                      </a:lnTo>
                      <a:lnTo>
                        <a:pt x="8539" y="7003"/>
                      </a:lnTo>
                      <a:lnTo>
                        <a:pt x="9222" y="5978"/>
                      </a:lnTo>
                      <a:lnTo>
                        <a:pt x="9735" y="4783"/>
                      </a:lnTo>
                      <a:lnTo>
                        <a:pt x="10589" y="5637"/>
                      </a:lnTo>
                      <a:lnTo>
                        <a:pt x="9052" y="8369"/>
                      </a:lnTo>
                      <a:lnTo>
                        <a:pt x="7515" y="10760"/>
                      </a:lnTo>
                      <a:lnTo>
                        <a:pt x="7515" y="10931"/>
                      </a:lnTo>
                      <a:lnTo>
                        <a:pt x="7515" y="11102"/>
                      </a:lnTo>
                      <a:lnTo>
                        <a:pt x="7685" y="11273"/>
                      </a:lnTo>
                      <a:lnTo>
                        <a:pt x="7856" y="11102"/>
                      </a:lnTo>
                      <a:lnTo>
                        <a:pt x="9564" y="8711"/>
                      </a:lnTo>
                      <a:lnTo>
                        <a:pt x="10418" y="7345"/>
                      </a:lnTo>
                      <a:lnTo>
                        <a:pt x="10930" y="5978"/>
                      </a:lnTo>
                      <a:lnTo>
                        <a:pt x="11272" y="6149"/>
                      </a:lnTo>
                      <a:lnTo>
                        <a:pt x="11443" y="6320"/>
                      </a:lnTo>
                      <a:lnTo>
                        <a:pt x="11443" y="6149"/>
                      </a:lnTo>
                      <a:lnTo>
                        <a:pt x="11613" y="6149"/>
                      </a:lnTo>
                      <a:lnTo>
                        <a:pt x="11613" y="5978"/>
                      </a:lnTo>
                      <a:lnTo>
                        <a:pt x="11272" y="5637"/>
                      </a:lnTo>
                      <a:lnTo>
                        <a:pt x="11272" y="5466"/>
                      </a:lnTo>
                      <a:lnTo>
                        <a:pt x="11272" y="5295"/>
                      </a:lnTo>
                      <a:lnTo>
                        <a:pt x="11101" y="5124"/>
                      </a:lnTo>
                      <a:lnTo>
                        <a:pt x="10930" y="5124"/>
                      </a:lnTo>
                      <a:lnTo>
                        <a:pt x="9906" y="4100"/>
                      </a:lnTo>
                      <a:lnTo>
                        <a:pt x="10076" y="2904"/>
                      </a:lnTo>
                      <a:lnTo>
                        <a:pt x="10076" y="2733"/>
                      </a:lnTo>
                      <a:lnTo>
                        <a:pt x="9735" y="2733"/>
                      </a:lnTo>
                      <a:lnTo>
                        <a:pt x="9735" y="2904"/>
                      </a:lnTo>
                      <a:lnTo>
                        <a:pt x="9393" y="3587"/>
                      </a:lnTo>
                      <a:lnTo>
                        <a:pt x="8539" y="2904"/>
                      </a:lnTo>
                      <a:lnTo>
                        <a:pt x="8881" y="1880"/>
                      </a:lnTo>
                      <a:lnTo>
                        <a:pt x="8881" y="1709"/>
                      </a:lnTo>
                      <a:lnTo>
                        <a:pt x="8710" y="1538"/>
                      </a:lnTo>
                      <a:lnTo>
                        <a:pt x="8539" y="1538"/>
                      </a:lnTo>
                      <a:lnTo>
                        <a:pt x="8539" y="1709"/>
                      </a:lnTo>
                      <a:lnTo>
                        <a:pt x="8027" y="2733"/>
                      </a:lnTo>
                      <a:lnTo>
                        <a:pt x="7173" y="2050"/>
                      </a:lnTo>
                      <a:lnTo>
                        <a:pt x="7002" y="1196"/>
                      </a:lnTo>
                      <a:lnTo>
                        <a:pt x="6832" y="1026"/>
                      </a:lnTo>
                      <a:lnTo>
                        <a:pt x="6661" y="1367"/>
                      </a:lnTo>
                      <a:lnTo>
                        <a:pt x="6661" y="1880"/>
                      </a:lnTo>
                      <a:lnTo>
                        <a:pt x="5807" y="1367"/>
                      </a:lnTo>
                      <a:lnTo>
                        <a:pt x="5636" y="855"/>
                      </a:lnTo>
                      <a:lnTo>
                        <a:pt x="5636" y="684"/>
                      </a:lnTo>
                      <a:lnTo>
                        <a:pt x="5465" y="684"/>
                      </a:lnTo>
                      <a:lnTo>
                        <a:pt x="5295" y="855"/>
                      </a:lnTo>
                      <a:lnTo>
                        <a:pt x="5295" y="1026"/>
                      </a:lnTo>
                      <a:lnTo>
                        <a:pt x="5295" y="1196"/>
                      </a:lnTo>
                      <a:lnTo>
                        <a:pt x="3757" y="513"/>
                      </a:lnTo>
                      <a:lnTo>
                        <a:pt x="3587" y="172"/>
                      </a:lnTo>
                      <a:lnTo>
                        <a:pt x="341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7" name="Google Shape;237;p2"/>
                <p:cNvSpPr/>
                <p:nvPr/>
              </p:nvSpPr>
              <p:spPr>
                <a:xfrm>
                  <a:off x="2563275" y="1254275"/>
                  <a:ext cx="93950" cy="179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8" h="7174" extrusionOk="0">
                      <a:moveTo>
                        <a:pt x="3758" y="0"/>
                      </a:moveTo>
                      <a:lnTo>
                        <a:pt x="3587" y="171"/>
                      </a:lnTo>
                      <a:lnTo>
                        <a:pt x="2733" y="1879"/>
                      </a:lnTo>
                      <a:lnTo>
                        <a:pt x="1879" y="3757"/>
                      </a:lnTo>
                      <a:lnTo>
                        <a:pt x="1" y="7173"/>
                      </a:lnTo>
                      <a:lnTo>
                        <a:pt x="1196" y="5465"/>
                      </a:lnTo>
                      <a:lnTo>
                        <a:pt x="2221" y="3757"/>
                      </a:lnTo>
                      <a:lnTo>
                        <a:pt x="3075" y="2050"/>
                      </a:lnTo>
                      <a:lnTo>
                        <a:pt x="3758" y="171"/>
                      </a:lnTo>
                      <a:lnTo>
                        <a:pt x="375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8" name="Google Shape;238;p2"/>
                <p:cNvSpPr/>
                <p:nvPr/>
              </p:nvSpPr>
              <p:spPr>
                <a:xfrm>
                  <a:off x="2559000" y="1254275"/>
                  <a:ext cx="102500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0" h="7344" extrusionOk="0">
                      <a:moveTo>
                        <a:pt x="3587" y="0"/>
                      </a:moveTo>
                      <a:lnTo>
                        <a:pt x="2733" y="1879"/>
                      </a:lnTo>
                      <a:lnTo>
                        <a:pt x="1879" y="3587"/>
                      </a:lnTo>
                      <a:lnTo>
                        <a:pt x="1" y="7002"/>
                      </a:lnTo>
                      <a:lnTo>
                        <a:pt x="1" y="7173"/>
                      </a:lnTo>
                      <a:lnTo>
                        <a:pt x="1" y="7344"/>
                      </a:lnTo>
                      <a:lnTo>
                        <a:pt x="172" y="7344"/>
                      </a:lnTo>
                      <a:lnTo>
                        <a:pt x="342" y="7173"/>
                      </a:lnTo>
                      <a:lnTo>
                        <a:pt x="1367" y="5636"/>
                      </a:lnTo>
                      <a:lnTo>
                        <a:pt x="2392" y="3928"/>
                      </a:lnTo>
                      <a:lnTo>
                        <a:pt x="3416" y="2220"/>
                      </a:lnTo>
                      <a:lnTo>
                        <a:pt x="4100" y="171"/>
                      </a:lnTo>
                      <a:lnTo>
                        <a:pt x="410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9" name="Google Shape;239;p2"/>
                <p:cNvSpPr/>
                <p:nvPr/>
              </p:nvSpPr>
              <p:spPr>
                <a:xfrm>
                  <a:off x="1897225" y="934050"/>
                  <a:ext cx="102500" cy="21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0" h="855" extrusionOk="0">
                      <a:moveTo>
                        <a:pt x="1" y="1"/>
                      </a:moveTo>
                      <a:lnTo>
                        <a:pt x="1025" y="342"/>
                      </a:lnTo>
                      <a:lnTo>
                        <a:pt x="2050" y="684"/>
                      </a:lnTo>
                      <a:lnTo>
                        <a:pt x="3075" y="854"/>
                      </a:lnTo>
                      <a:lnTo>
                        <a:pt x="4099" y="854"/>
                      </a:lnTo>
                      <a:lnTo>
                        <a:pt x="4099" y="684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0" name="Google Shape;240;p2"/>
                <p:cNvSpPr/>
                <p:nvPr/>
              </p:nvSpPr>
              <p:spPr>
                <a:xfrm>
                  <a:off x="1892950" y="929775"/>
                  <a:ext cx="111050" cy="2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2" h="1197" extrusionOk="0">
                      <a:moveTo>
                        <a:pt x="342" y="1"/>
                      </a:moveTo>
                      <a:lnTo>
                        <a:pt x="1" y="172"/>
                      </a:lnTo>
                      <a:lnTo>
                        <a:pt x="172" y="342"/>
                      </a:lnTo>
                      <a:lnTo>
                        <a:pt x="1025" y="684"/>
                      </a:lnTo>
                      <a:lnTo>
                        <a:pt x="2050" y="1025"/>
                      </a:lnTo>
                      <a:lnTo>
                        <a:pt x="3075" y="1025"/>
                      </a:lnTo>
                      <a:lnTo>
                        <a:pt x="4100" y="1196"/>
                      </a:lnTo>
                      <a:lnTo>
                        <a:pt x="4270" y="1196"/>
                      </a:lnTo>
                      <a:lnTo>
                        <a:pt x="4441" y="1025"/>
                      </a:lnTo>
                      <a:lnTo>
                        <a:pt x="4441" y="855"/>
                      </a:lnTo>
                      <a:lnTo>
                        <a:pt x="4441" y="684"/>
                      </a:lnTo>
                      <a:lnTo>
                        <a:pt x="4270" y="684"/>
                      </a:lnTo>
                      <a:lnTo>
                        <a:pt x="34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1" name="Google Shape;241;p2"/>
                <p:cNvSpPr/>
                <p:nvPr/>
              </p:nvSpPr>
              <p:spPr>
                <a:xfrm>
                  <a:off x="1910025" y="968200"/>
                  <a:ext cx="230600" cy="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24" h="3075" extrusionOk="0">
                      <a:moveTo>
                        <a:pt x="9052" y="1"/>
                      </a:moveTo>
                      <a:lnTo>
                        <a:pt x="7003" y="1196"/>
                      </a:lnTo>
                      <a:lnTo>
                        <a:pt x="4783" y="2221"/>
                      </a:lnTo>
                      <a:lnTo>
                        <a:pt x="3758" y="2392"/>
                      </a:lnTo>
                      <a:lnTo>
                        <a:pt x="2563" y="2733"/>
                      </a:lnTo>
                      <a:lnTo>
                        <a:pt x="1367" y="2733"/>
                      </a:lnTo>
                      <a:lnTo>
                        <a:pt x="172" y="2563"/>
                      </a:lnTo>
                      <a:lnTo>
                        <a:pt x="1" y="2733"/>
                      </a:lnTo>
                      <a:lnTo>
                        <a:pt x="172" y="2733"/>
                      </a:lnTo>
                      <a:lnTo>
                        <a:pt x="1367" y="3075"/>
                      </a:lnTo>
                      <a:lnTo>
                        <a:pt x="3758" y="3075"/>
                      </a:lnTo>
                      <a:lnTo>
                        <a:pt x="4954" y="2733"/>
                      </a:lnTo>
                      <a:lnTo>
                        <a:pt x="6149" y="2221"/>
                      </a:lnTo>
                      <a:lnTo>
                        <a:pt x="7174" y="1709"/>
                      </a:lnTo>
                      <a:lnTo>
                        <a:pt x="8198" y="1025"/>
                      </a:lnTo>
                      <a:lnTo>
                        <a:pt x="9052" y="172"/>
                      </a:lnTo>
                      <a:lnTo>
                        <a:pt x="922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2" name="Google Shape;242;p2"/>
                <p:cNvSpPr/>
                <p:nvPr/>
              </p:nvSpPr>
              <p:spPr>
                <a:xfrm>
                  <a:off x="1905775" y="963950"/>
                  <a:ext cx="239100" cy="8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4" h="3416" extrusionOk="0">
                      <a:moveTo>
                        <a:pt x="8881" y="683"/>
                      </a:moveTo>
                      <a:lnTo>
                        <a:pt x="7344" y="1708"/>
                      </a:lnTo>
                      <a:lnTo>
                        <a:pt x="5465" y="2562"/>
                      </a:lnTo>
                      <a:lnTo>
                        <a:pt x="4611" y="2903"/>
                      </a:lnTo>
                      <a:lnTo>
                        <a:pt x="3587" y="3074"/>
                      </a:lnTo>
                      <a:lnTo>
                        <a:pt x="2562" y="3074"/>
                      </a:lnTo>
                      <a:lnTo>
                        <a:pt x="3587" y="2903"/>
                      </a:lnTo>
                      <a:lnTo>
                        <a:pt x="5465" y="2220"/>
                      </a:lnTo>
                      <a:lnTo>
                        <a:pt x="7173" y="1537"/>
                      </a:lnTo>
                      <a:lnTo>
                        <a:pt x="8881" y="683"/>
                      </a:lnTo>
                      <a:close/>
                      <a:moveTo>
                        <a:pt x="9052" y="0"/>
                      </a:moveTo>
                      <a:lnTo>
                        <a:pt x="7173" y="1195"/>
                      </a:lnTo>
                      <a:lnTo>
                        <a:pt x="5124" y="2049"/>
                      </a:lnTo>
                      <a:lnTo>
                        <a:pt x="3928" y="2391"/>
                      </a:lnTo>
                      <a:lnTo>
                        <a:pt x="2733" y="2562"/>
                      </a:lnTo>
                      <a:lnTo>
                        <a:pt x="1537" y="2733"/>
                      </a:lnTo>
                      <a:lnTo>
                        <a:pt x="342" y="2562"/>
                      </a:lnTo>
                      <a:lnTo>
                        <a:pt x="171" y="2733"/>
                      </a:lnTo>
                      <a:lnTo>
                        <a:pt x="0" y="2733"/>
                      </a:lnTo>
                      <a:lnTo>
                        <a:pt x="171" y="2903"/>
                      </a:lnTo>
                      <a:lnTo>
                        <a:pt x="171" y="3074"/>
                      </a:lnTo>
                      <a:lnTo>
                        <a:pt x="1366" y="3416"/>
                      </a:lnTo>
                      <a:lnTo>
                        <a:pt x="3587" y="3416"/>
                      </a:lnTo>
                      <a:lnTo>
                        <a:pt x="4440" y="3245"/>
                      </a:lnTo>
                      <a:lnTo>
                        <a:pt x="6319" y="2562"/>
                      </a:lnTo>
                      <a:lnTo>
                        <a:pt x="8027" y="1708"/>
                      </a:lnTo>
                      <a:lnTo>
                        <a:pt x="9393" y="512"/>
                      </a:lnTo>
                      <a:lnTo>
                        <a:pt x="9564" y="342"/>
                      </a:lnTo>
                      <a:lnTo>
                        <a:pt x="9393" y="171"/>
                      </a:lnTo>
                      <a:lnTo>
                        <a:pt x="922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3" name="Google Shape;243;p2"/>
                <p:cNvSpPr/>
                <p:nvPr/>
              </p:nvSpPr>
              <p:spPr>
                <a:xfrm>
                  <a:off x="2196100" y="686425"/>
                  <a:ext cx="12825" cy="1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4099" extrusionOk="0">
                      <a:moveTo>
                        <a:pt x="171" y="0"/>
                      </a:moveTo>
                      <a:lnTo>
                        <a:pt x="0" y="171"/>
                      </a:lnTo>
                      <a:lnTo>
                        <a:pt x="0" y="4099"/>
                      </a:lnTo>
                      <a:lnTo>
                        <a:pt x="342" y="4099"/>
                      </a:lnTo>
                      <a:lnTo>
                        <a:pt x="513" y="2050"/>
                      </a:lnTo>
                      <a:lnTo>
                        <a:pt x="342" y="171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4" name="Google Shape;244;p2"/>
                <p:cNvSpPr/>
                <p:nvPr/>
              </p:nvSpPr>
              <p:spPr>
                <a:xfrm>
                  <a:off x="2191825" y="682150"/>
                  <a:ext cx="21375" cy="1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4441" extrusionOk="0">
                      <a:moveTo>
                        <a:pt x="342" y="0"/>
                      </a:moveTo>
                      <a:lnTo>
                        <a:pt x="1" y="171"/>
                      </a:lnTo>
                      <a:lnTo>
                        <a:pt x="1" y="342"/>
                      </a:lnTo>
                      <a:lnTo>
                        <a:pt x="1" y="2391"/>
                      </a:lnTo>
                      <a:lnTo>
                        <a:pt x="1" y="4270"/>
                      </a:lnTo>
                      <a:lnTo>
                        <a:pt x="171" y="4441"/>
                      </a:lnTo>
                      <a:lnTo>
                        <a:pt x="513" y="4441"/>
                      </a:lnTo>
                      <a:lnTo>
                        <a:pt x="684" y="4270"/>
                      </a:lnTo>
                      <a:lnTo>
                        <a:pt x="854" y="2221"/>
                      </a:lnTo>
                      <a:lnTo>
                        <a:pt x="684" y="342"/>
                      </a:lnTo>
                      <a:lnTo>
                        <a:pt x="513" y="171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>
                <a:xfrm>
                  <a:off x="1957000" y="1544600"/>
                  <a:ext cx="76875" cy="115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75" h="4612" extrusionOk="0">
                      <a:moveTo>
                        <a:pt x="2904" y="0"/>
                      </a:moveTo>
                      <a:lnTo>
                        <a:pt x="1" y="4612"/>
                      </a:lnTo>
                      <a:lnTo>
                        <a:pt x="1708" y="2562"/>
                      </a:lnTo>
                      <a:lnTo>
                        <a:pt x="2562" y="1367"/>
                      </a:lnTo>
                      <a:lnTo>
                        <a:pt x="3075" y="171"/>
                      </a:lnTo>
                      <a:lnTo>
                        <a:pt x="30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"/>
                <p:cNvSpPr/>
                <p:nvPr/>
              </p:nvSpPr>
              <p:spPr>
                <a:xfrm>
                  <a:off x="1952725" y="1540325"/>
                  <a:ext cx="85425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4954" extrusionOk="0">
                      <a:moveTo>
                        <a:pt x="3075" y="1"/>
                      </a:moveTo>
                      <a:lnTo>
                        <a:pt x="2904" y="171"/>
                      </a:lnTo>
                      <a:lnTo>
                        <a:pt x="1" y="4783"/>
                      </a:lnTo>
                      <a:lnTo>
                        <a:pt x="1" y="4953"/>
                      </a:lnTo>
                      <a:lnTo>
                        <a:pt x="342" y="4953"/>
                      </a:lnTo>
                      <a:lnTo>
                        <a:pt x="2050" y="2733"/>
                      </a:lnTo>
                      <a:lnTo>
                        <a:pt x="2733" y="1708"/>
                      </a:lnTo>
                      <a:lnTo>
                        <a:pt x="3416" y="342"/>
                      </a:lnTo>
                      <a:lnTo>
                        <a:pt x="3416" y="171"/>
                      </a:lnTo>
                      <a:lnTo>
                        <a:pt x="324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"/>
                <p:cNvSpPr/>
                <p:nvPr/>
              </p:nvSpPr>
              <p:spPr>
                <a:xfrm>
                  <a:off x="1517225" y="92550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"/>
                <p:cNvSpPr/>
                <p:nvPr/>
              </p:nvSpPr>
              <p:spPr>
                <a:xfrm>
                  <a:off x="1512975" y="921250"/>
                  <a:ext cx="8550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2" extrusionOk="0">
                      <a:moveTo>
                        <a:pt x="0" y="0"/>
                      </a:moveTo>
                      <a:lnTo>
                        <a:pt x="0" y="171"/>
                      </a:lnTo>
                      <a:lnTo>
                        <a:pt x="171" y="342"/>
                      </a:lnTo>
                      <a:lnTo>
                        <a:pt x="342" y="171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"/>
                <p:cNvSpPr/>
                <p:nvPr/>
              </p:nvSpPr>
              <p:spPr>
                <a:xfrm>
                  <a:off x="1265325" y="242375"/>
                  <a:ext cx="3419950" cy="2369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98" h="94786" extrusionOk="0">
                      <a:moveTo>
                        <a:pt x="17933" y="1367"/>
                      </a:moveTo>
                      <a:lnTo>
                        <a:pt x="20153" y="1709"/>
                      </a:lnTo>
                      <a:lnTo>
                        <a:pt x="19299" y="2563"/>
                      </a:lnTo>
                      <a:lnTo>
                        <a:pt x="17079" y="2563"/>
                      </a:lnTo>
                      <a:lnTo>
                        <a:pt x="17933" y="1367"/>
                      </a:lnTo>
                      <a:close/>
                      <a:moveTo>
                        <a:pt x="14517" y="1196"/>
                      </a:moveTo>
                      <a:lnTo>
                        <a:pt x="17591" y="1367"/>
                      </a:lnTo>
                      <a:lnTo>
                        <a:pt x="16567" y="2563"/>
                      </a:lnTo>
                      <a:lnTo>
                        <a:pt x="14688" y="2733"/>
                      </a:lnTo>
                      <a:lnTo>
                        <a:pt x="12809" y="3075"/>
                      </a:lnTo>
                      <a:lnTo>
                        <a:pt x="13151" y="2050"/>
                      </a:lnTo>
                      <a:lnTo>
                        <a:pt x="12639" y="3075"/>
                      </a:lnTo>
                      <a:lnTo>
                        <a:pt x="10931" y="3587"/>
                      </a:lnTo>
                      <a:lnTo>
                        <a:pt x="10931" y="3587"/>
                      </a:lnTo>
                      <a:lnTo>
                        <a:pt x="11443" y="2392"/>
                      </a:lnTo>
                      <a:lnTo>
                        <a:pt x="12980" y="1709"/>
                      </a:lnTo>
                      <a:lnTo>
                        <a:pt x="14517" y="1196"/>
                      </a:lnTo>
                      <a:close/>
                      <a:moveTo>
                        <a:pt x="27155" y="3587"/>
                      </a:moveTo>
                      <a:lnTo>
                        <a:pt x="27155" y="3587"/>
                      </a:lnTo>
                      <a:lnTo>
                        <a:pt x="27155" y="3587"/>
                      </a:lnTo>
                      <a:close/>
                      <a:moveTo>
                        <a:pt x="16054" y="3246"/>
                      </a:moveTo>
                      <a:lnTo>
                        <a:pt x="15542" y="4270"/>
                      </a:lnTo>
                      <a:lnTo>
                        <a:pt x="12297" y="4270"/>
                      </a:lnTo>
                      <a:lnTo>
                        <a:pt x="12639" y="3587"/>
                      </a:lnTo>
                      <a:lnTo>
                        <a:pt x="16054" y="3246"/>
                      </a:lnTo>
                      <a:close/>
                      <a:moveTo>
                        <a:pt x="12297" y="3587"/>
                      </a:moveTo>
                      <a:lnTo>
                        <a:pt x="11956" y="4270"/>
                      </a:lnTo>
                      <a:lnTo>
                        <a:pt x="10419" y="4441"/>
                      </a:lnTo>
                      <a:lnTo>
                        <a:pt x="10760" y="3758"/>
                      </a:lnTo>
                      <a:lnTo>
                        <a:pt x="12297" y="3587"/>
                      </a:lnTo>
                      <a:close/>
                      <a:moveTo>
                        <a:pt x="17933" y="4441"/>
                      </a:moveTo>
                      <a:lnTo>
                        <a:pt x="17933" y="4441"/>
                      </a:lnTo>
                      <a:lnTo>
                        <a:pt x="17933" y="4441"/>
                      </a:lnTo>
                      <a:close/>
                      <a:moveTo>
                        <a:pt x="32449" y="4270"/>
                      </a:moveTo>
                      <a:lnTo>
                        <a:pt x="34840" y="5124"/>
                      </a:lnTo>
                      <a:lnTo>
                        <a:pt x="35011" y="5807"/>
                      </a:lnTo>
                      <a:lnTo>
                        <a:pt x="34840" y="6149"/>
                      </a:lnTo>
                      <a:lnTo>
                        <a:pt x="32620" y="5295"/>
                      </a:lnTo>
                      <a:lnTo>
                        <a:pt x="32449" y="4270"/>
                      </a:lnTo>
                      <a:close/>
                      <a:moveTo>
                        <a:pt x="34519" y="3125"/>
                      </a:moveTo>
                      <a:lnTo>
                        <a:pt x="35182" y="3246"/>
                      </a:lnTo>
                      <a:lnTo>
                        <a:pt x="37231" y="3929"/>
                      </a:lnTo>
                      <a:lnTo>
                        <a:pt x="38427" y="4270"/>
                      </a:lnTo>
                      <a:lnTo>
                        <a:pt x="38427" y="4441"/>
                      </a:lnTo>
                      <a:lnTo>
                        <a:pt x="38598" y="4953"/>
                      </a:lnTo>
                      <a:lnTo>
                        <a:pt x="38598" y="4953"/>
                      </a:lnTo>
                      <a:lnTo>
                        <a:pt x="37744" y="4612"/>
                      </a:lnTo>
                      <a:lnTo>
                        <a:pt x="37744" y="4783"/>
                      </a:lnTo>
                      <a:lnTo>
                        <a:pt x="38598" y="5295"/>
                      </a:lnTo>
                      <a:lnTo>
                        <a:pt x="38598" y="6149"/>
                      </a:lnTo>
                      <a:lnTo>
                        <a:pt x="36548" y="5295"/>
                      </a:lnTo>
                      <a:lnTo>
                        <a:pt x="36377" y="4100"/>
                      </a:lnTo>
                      <a:lnTo>
                        <a:pt x="36377" y="5124"/>
                      </a:lnTo>
                      <a:lnTo>
                        <a:pt x="35011" y="4783"/>
                      </a:lnTo>
                      <a:lnTo>
                        <a:pt x="34840" y="3929"/>
                      </a:lnTo>
                      <a:lnTo>
                        <a:pt x="34519" y="3125"/>
                      </a:lnTo>
                      <a:close/>
                      <a:moveTo>
                        <a:pt x="35182" y="5124"/>
                      </a:moveTo>
                      <a:lnTo>
                        <a:pt x="36377" y="5637"/>
                      </a:lnTo>
                      <a:lnTo>
                        <a:pt x="36207" y="6661"/>
                      </a:lnTo>
                      <a:lnTo>
                        <a:pt x="35182" y="6320"/>
                      </a:lnTo>
                      <a:lnTo>
                        <a:pt x="35182" y="5124"/>
                      </a:lnTo>
                      <a:close/>
                      <a:moveTo>
                        <a:pt x="24423" y="5124"/>
                      </a:moveTo>
                      <a:lnTo>
                        <a:pt x="24764" y="6320"/>
                      </a:lnTo>
                      <a:lnTo>
                        <a:pt x="25277" y="7515"/>
                      </a:lnTo>
                      <a:lnTo>
                        <a:pt x="24252" y="7003"/>
                      </a:lnTo>
                      <a:lnTo>
                        <a:pt x="24252" y="5978"/>
                      </a:lnTo>
                      <a:lnTo>
                        <a:pt x="24252" y="5807"/>
                      </a:lnTo>
                      <a:lnTo>
                        <a:pt x="24081" y="6832"/>
                      </a:lnTo>
                      <a:lnTo>
                        <a:pt x="22886" y="6661"/>
                      </a:lnTo>
                      <a:lnTo>
                        <a:pt x="21861" y="6320"/>
                      </a:lnTo>
                      <a:lnTo>
                        <a:pt x="21861" y="5807"/>
                      </a:lnTo>
                      <a:lnTo>
                        <a:pt x="22886" y="5978"/>
                      </a:lnTo>
                      <a:lnTo>
                        <a:pt x="23740" y="6320"/>
                      </a:lnTo>
                      <a:lnTo>
                        <a:pt x="23910" y="6320"/>
                      </a:lnTo>
                      <a:lnTo>
                        <a:pt x="23910" y="6149"/>
                      </a:lnTo>
                      <a:lnTo>
                        <a:pt x="23398" y="5978"/>
                      </a:lnTo>
                      <a:lnTo>
                        <a:pt x="23056" y="5807"/>
                      </a:lnTo>
                      <a:lnTo>
                        <a:pt x="22032" y="5807"/>
                      </a:lnTo>
                      <a:lnTo>
                        <a:pt x="22032" y="5637"/>
                      </a:lnTo>
                      <a:lnTo>
                        <a:pt x="22032" y="5124"/>
                      </a:lnTo>
                      <a:close/>
                      <a:moveTo>
                        <a:pt x="36548" y="5637"/>
                      </a:moveTo>
                      <a:lnTo>
                        <a:pt x="38598" y="6491"/>
                      </a:lnTo>
                      <a:lnTo>
                        <a:pt x="38427" y="7857"/>
                      </a:lnTo>
                      <a:lnTo>
                        <a:pt x="36377" y="6832"/>
                      </a:lnTo>
                      <a:lnTo>
                        <a:pt x="36548" y="5637"/>
                      </a:lnTo>
                      <a:close/>
                      <a:moveTo>
                        <a:pt x="32108" y="9052"/>
                      </a:moveTo>
                      <a:lnTo>
                        <a:pt x="32108" y="9052"/>
                      </a:lnTo>
                      <a:lnTo>
                        <a:pt x="32108" y="9052"/>
                      </a:lnTo>
                      <a:close/>
                      <a:moveTo>
                        <a:pt x="38939" y="6661"/>
                      </a:moveTo>
                      <a:lnTo>
                        <a:pt x="40818" y="7686"/>
                      </a:lnTo>
                      <a:lnTo>
                        <a:pt x="41842" y="8540"/>
                      </a:lnTo>
                      <a:lnTo>
                        <a:pt x="41330" y="9565"/>
                      </a:lnTo>
                      <a:lnTo>
                        <a:pt x="38768" y="7857"/>
                      </a:lnTo>
                      <a:lnTo>
                        <a:pt x="38939" y="6661"/>
                      </a:lnTo>
                      <a:close/>
                      <a:moveTo>
                        <a:pt x="38768" y="5466"/>
                      </a:moveTo>
                      <a:lnTo>
                        <a:pt x="41159" y="6832"/>
                      </a:lnTo>
                      <a:lnTo>
                        <a:pt x="43379" y="8198"/>
                      </a:lnTo>
                      <a:lnTo>
                        <a:pt x="43550" y="8369"/>
                      </a:lnTo>
                      <a:lnTo>
                        <a:pt x="43550" y="9565"/>
                      </a:lnTo>
                      <a:lnTo>
                        <a:pt x="40989" y="7515"/>
                      </a:lnTo>
                      <a:lnTo>
                        <a:pt x="39964" y="6832"/>
                      </a:lnTo>
                      <a:lnTo>
                        <a:pt x="38939" y="6149"/>
                      </a:lnTo>
                      <a:lnTo>
                        <a:pt x="38768" y="5466"/>
                      </a:lnTo>
                      <a:close/>
                      <a:moveTo>
                        <a:pt x="42013" y="8711"/>
                      </a:moveTo>
                      <a:lnTo>
                        <a:pt x="43379" y="9906"/>
                      </a:lnTo>
                      <a:lnTo>
                        <a:pt x="43209" y="10931"/>
                      </a:lnTo>
                      <a:lnTo>
                        <a:pt x="41501" y="9565"/>
                      </a:lnTo>
                      <a:lnTo>
                        <a:pt x="42013" y="8711"/>
                      </a:lnTo>
                      <a:close/>
                      <a:moveTo>
                        <a:pt x="43892" y="8540"/>
                      </a:moveTo>
                      <a:lnTo>
                        <a:pt x="45087" y="9735"/>
                      </a:lnTo>
                      <a:lnTo>
                        <a:pt x="46112" y="10760"/>
                      </a:lnTo>
                      <a:lnTo>
                        <a:pt x="48161" y="13322"/>
                      </a:lnTo>
                      <a:lnTo>
                        <a:pt x="48161" y="13322"/>
                      </a:lnTo>
                      <a:lnTo>
                        <a:pt x="47478" y="13151"/>
                      </a:lnTo>
                      <a:lnTo>
                        <a:pt x="45941" y="11785"/>
                      </a:lnTo>
                      <a:lnTo>
                        <a:pt x="46283" y="11102"/>
                      </a:lnTo>
                      <a:lnTo>
                        <a:pt x="46112" y="10931"/>
                      </a:lnTo>
                      <a:lnTo>
                        <a:pt x="45770" y="11614"/>
                      </a:lnTo>
                      <a:lnTo>
                        <a:pt x="43892" y="9906"/>
                      </a:lnTo>
                      <a:lnTo>
                        <a:pt x="43892" y="8540"/>
                      </a:lnTo>
                      <a:close/>
                      <a:moveTo>
                        <a:pt x="29034" y="12297"/>
                      </a:moveTo>
                      <a:lnTo>
                        <a:pt x="30400" y="13493"/>
                      </a:lnTo>
                      <a:lnTo>
                        <a:pt x="29205" y="12980"/>
                      </a:lnTo>
                      <a:lnTo>
                        <a:pt x="28009" y="12639"/>
                      </a:lnTo>
                      <a:lnTo>
                        <a:pt x="29034" y="12297"/>
                      </a:lnTo>
                      <a:close/>
                      <a:moveTo>
                        <a:pt x="43721" y="10248"/>
                      </a:moveTo>
                      <a:lnTo>
                        <a:pt x="45600" y="11956"/>
                      </a:lnTo>
                      <a:lnTo>
                        <a:pt x="45087" y="12639"/>
                      </a:lnTo>
                      <a:lnTo>
                        <a:pt x="45087" y="12809"/>
                      </a:lnTo>
                      <a:lnTo>
                        <a:pt x="45258" y="12809"/>
                      </a:lnTo>
                      <a:lnTo>
                        <a:pt x="45600" y="12126"/>
                      </a:lnTo>
                      <a:lnTo>
                        <a:pt x="47137" y="13322"/>
                      </a:lnTo>
                      <a:lnTo>
                        <a:pt x="45600" y="13493"/>
                      </a:lnTo>
                      <a:lnTo>
                        <a:pt x="44575" y="12297"/>
                      </a:lnTo>
                      <a:lnTo>
                        <a:pt x="43550" y="11272"/>
                      </a:lnTo>
                      <a:lnTo>
                        <a:pt x="43721" y="10248"/>
                      </a:lnTo>
                      <a:close/>
                      <a:moveTo>
                        <a:pt x="38598" y="4441"/>
                      </a:moveTo>
                      <a:lnTo>
                        <a:pt x="40305" y="5124"/>
                      </a:lnTo>
                      <a:lnTo>
                        <a:pt x="42013" y="5978"/>
                      </a:lnTo>
                      <a:lnTo>
                        <a:pt x="43550" y="7003"/>
                      </a:lnTo>
                      <a:lnTo>
                        <a:pt x="45087" y="8028"/>
                      </a:lnTo>
                      <a:lnTo>
                        <a:pt x="46454" y="9223"/>
                      </a:lnTo>
                      <a:lnTo>
                        <a:pt x="47820" y="10589"/>
                      </a:lnTo>
                      <a:lnTo>
                        <a:pt x="49015" y="11956"/>
                      </a:lnTo>
                      <a:lnTo>
                        <a:pt x="49869" y="13493"/>
                      </a:lnTo>
                      <a:lnTo>
                        <a:pt x="48503" y="13322"/>
                      </a:lnTo>
                      <a:lnTo>
                        <a:pt x="47820" y="11956"/>
                      </a:lnTo>
                      <a:lnTo>
                        <a:pt x="46795" y="10589"/>
                      </a:lnTo>
                      <a:lnTo>
                        <a:pt x="45770" y="9394"/>
                      </a:lnTo>
                      <a:lnTo>
                        <a:pt x="44404" y="8369"/>
                      </a:lnTo>
                      <a:lnTo>
                        <a:pt x="43038" y="7344"/>
                      </a:lnTo>
                      <a:lnTo>
                        <a:pt x="41672" y="6491"/>
                      </a:lnTo>
                      <a:lnTo>
                        <a:pt x="38768" y="5124"/>
                      </a:lnTo>
                      <a:lnTo>
                        <a:pt x="38598" y="4441"/>
                      </a:lnTo>
                      <a:close/>
                      <a:moveTo>
                        <a:pt x="54651" y="17079"/>
                      </a:moveTo>
                      <a:lnTo>
                        <a:pt x="56017" y="18445"/>
                      </a:lnTo>
                      <a:lnTo>
                        <a:pt x="56017" y="19128"/>
                      </a:lnTo>
                      <a:lnTo>
                        <a:pt x="54651" y="18104"/>
                      </a:lnTo>
                      <a:lnTo>
                        <a:pt x="54651" y="17079"/>
                      </a:lnTo>
                      <a:close/>
                      <a:moveTo>
                        <a:pt x="19128" y="684"/>
                      </a:moveTo>
                      <a:lnTo>
                        <a:pt x="20324" y="855"/>
                      </a:lnTo>
                      <a:lnTo>
                        <a:pt x="22715" y="1538"/>
                      </a:lnTo>
                      <a:lnTo>
                        <a:pt x="25277" y="2563"/>
                      </a:lnTo>
                      <a:lnTo>
                        <a:pt x="24935" y="2733"/>
                      </a:lnTo>
                      <a:lnTo>
                        <a:pt x="25447" y="3075"/>
                      </a:lnTo>
                      <a:lnTo>
                        <a:pt x="27155" y="3075"/>
                      </a:lnTo>
                      <a:lnTo>
                        <a:pt x="29375" y="2733"/>
                      </a:lnTo>
                      <a:lnTo>
                        <a:pt x="31425" y="2733"/>
                      </a:lnTo>
                      <a:lnTo>
                        <a:pt x="33303" y="2904"/>
                      </a:lnTo>
                      <a:lnTo>
                        <a:pt x="34499" y="3121"/>
                      </a:lnTo>
                      <a:lnTo>
                        <a:pt x="34499" y="3121"/>
                      </a:lnTo>
                      <a:lnTo>
                        <a:pt x="34499" y="3246"/>
                      </a:lnTo>
                      <a:lnTo>
                        <a:pt x="34840" y="4612"/>
                      </a:lnTo>
                      <a:lnTo>
                        <a:pt x="32449" y="4100"/>
                      </a:lnTo>
                      <a:lnTo>
                        <a:pt x="31937" y="2904"/>
                      </a:lnTo>
                      <a:lnTo>
                        <a:pt x="31766" y="2904"/>
                      </a:lnTo>
                      <a:lnTo>
                        <a:pt x="31766" y="3075"/>
                      </a:lnTo>
                      <a:lnTo>
                        <a:pt x="32108" y="3929"/>
                      </a:lnTo>
                      <a:lnTo>
                        <a:pt x="31254" y="3758"/>
                      </a:lnTo>
                      <a:lnTo>
                        <a:pt x="31083" y="3929"/>
                      </a:lnTo>
                      <a:lnTo>
                        <a:pt x="31254" y="3929"/>
                      </a:lnTo>
                      <a:lnTo>
                        <a:pt x="32279" y="4270"/>
                      </a:lnTo>
                      <a:lnTo>
                        <a:pt x="32279" y="5295"/>
                      </a:lnTo>
                      <a:lnTo>
                        <a:pt x="30058" y="4612"/>
                      </a:lnTo>
                      <a:lnTo>
                        <a:pt x="29888" y="4100"/>
                      </a:lnTo>
                      <a:lnTo>
                        <a:pt x="29717" y="3587"/>
                      </a:lnTo>
                      <a:lnTo>
                        <a:pt x="29205" y="3246"/>
                      </a:lnTo>
                      <a:lnTo>
                        <a:pt x="28863" y="3075"/>
                      </a:lnTo>
                      <a:lnTo>
                        <a:pt x="28863" y="3246"/>
                      </a:lnTo>
                      <a:lnTo>
                        <a:pt x="29375" y="3758"/>
                      </a:lnTo>
                      <a:lnTo>
                        <a:pt x="29546" y="4441"/>
                      </a:lnTo>
                      <a:lnTo>
                        <a:pt x="27155" y="3587"/>
                      </a:lnTo>
                      <a:lnTo>
                        <a:pt x="26984" y="3758"/>
                      </a:lnTo>
                      <a:lnTo>
                        <a:pt x="29717" y="4612"/>
                      </a:lnTo>
                      <a:lnTo>
                        <a:pt x="29888" y="6149"/>
                      </a:lnTo>
                      <a:lnTo>
                        <a:pt x="29888" y="7344"/>
                      </a:lnTo>
                      <a:lnTo>
                        <a:pt x="29888" y="7515"/>
                      </a:lnTo>
                      <a:lnTo>
                        <a:pt x="30058" y="7515"/>
                      </a:lnTo>
                      <a:lnTo>
                        <a:pt x="30229" y="6149"/>
                      </a:lnTo>
                      <a:lnTo>
                        <a:pt x="30058" y="4783"/>
                      </a:lnTo>
                      <a:lnTo>
                        <a:pt x="32279" y="5466"/>
                      </a:lnTo>
                      <a:lnTo>
                        <a:pt x="32279" y="7174"/>
                      </a:lnTo>
                      <a:lnTo>
                        <a:pt x="32108" y="8881"/>
                      </a:lnTo>
                      <a:lnTo>
                        <a:pt x="32108" y="9052"/>
                      </a:lnTo>
                      <a:lnTo>
                        <a:pt x="32279" y="8881"/>
                      </a:lnTo>
                      <a:lnTo>
                        <a:pt x="32620" y="7344"/>
                      </a:lnTo>
                      <a:lnTo>
                        <a:pt x="32620" y="5637"/>
                      </a:lnTo>
                      <a:lnTo>
                        <a:pt x="34840" y="6491"/>
                      </a:lnTo>
                      <a:lnTo>
                        <a:pt x="34670" y="7857"/>
                      </a:lnTo>
                      <a:lnTo>
                        <a:pt x="34157" y="9052"/>
                      </a:lnTo>
                      <a:lnTo>
                        <a:pt x="34328" y="9223"/>
                      </a:lnTo>
                      <a:lnTo>
                        <a:pt x="34840" y="7857"/>
                      </a:lnTo>
                      <a:lnTo>
                        <a:pt x="35182" y="6491"/>
                      </a:lnTo>
                      <a:lnTo>
                        <a:pt x="36207" y="7003"/>
                      </a:lnTo>
                      <a:lnTo>
                        <a:pt x="35865" y="8198"/>
                      </a:lnTo>
                      <a:lnTo>
                        <a:pt x="35865" y="9394"/>
                      </a:lnTo>
                      <a:lnTo>
                        <a:pt x="36036" y="9394"/>
                      </a:lnTo>
                      <a:lnTo>
                        <a:pt x="36377" y="7003"/>
                      </a:lnTo>
                      <a:lnTo>
                        <a:pt x="37061" y="7344"/>
                      </a:lnTo>
                      <a:lnTo>
                        <a:pt x="38427" y="8028"/>
                      </a:lnTo>
                      <a:lnTo>
                        <a:pt x="38085" y="8881"/>
                      </a:lnTo>
                      <a:lnTo>
                        <a:pt x="37744" y="9565"/>
                      </a:lnTo>
                      <a:lnTo>
                        <a:pt x="37744" y="9735"/>
                      </a:lnTo>
                      <a:lnTo>
                        <a:pt x="38256" y="8881"/>
                      </a:lnTo>
                      <a:lnTo>
                        <a:pt x="38598" y="8198"/>
                      </a:lnTo>
                      <a:lnTo>
                        <a:pt x="39964" y="8881"/>
                      </a:lnTo>
                      <a:lnTo>
                        <a:pt x="41159" y="9906"/>
                      </a:lnTo>
                      <a:lnTo>
                        <a:pt x="40135" y="11614"/>
                      </a:lnTo>
                      <a:lnTo>
                        <a:pt x="39451" y="12297"/>
                      </a:lnTo>
                      <a:lnTo>
                        <a:pt x="38768" y="13151"/>
                      </a:lnTo>
                      <a:lnTo>
                        <a:pt x="39622" y="12468"/>
                      </a:lnTo>
                      <a:lnTo>
                        <a:pt x="40305" y="11785"/>
                      </a:lnTo>
                      <a:lnTo>
                        <a:pt x="40818" y="10931"/>
                      </a:lnTo>
                      <a:lnTo>
                        <a:pt x="41330" y="9906"/>
                      </a:lnTo>
                      <a:lnTo>
                        <a:pt x="43038" y="11272"/>
                      </a:lnTo>
                      <a:lnTo>
                        <a:pt x="42526" y="12468"/>
                      </a:lnTo>
                      <a:lnTo>
                        <a:pt x="41672" y="13493"/>
                      </a:lnTo>
                      <a:lnTo>
                        <a:pt x="40818" y="14347"/>
                      </a:lnTo>
                      <a:lnTo>
                        <a:pt x="39793" y="15200"/>
                      </a:lnTo>
                      <a:lnTo>
                        <a:pt x="39793" y="15371"/>
                      </a:lnTo>
                      <a:lnTo>
                        <a:pt x="40818" y="14688"/>
                      </a:lnTo>
                      <a:lnTo>
                        <a:pt x="41842" y="14005"/>
                      </a:lnTo>
                      <a:lnTo>
                        <a:pt x="41330" y="15030"/>
                      </a:lnTo>
                      <a:lnTo>
                        <a:pt x="41330" y="15200"/>
                      </a:lnTo>
                      <a:lnTo>
                        <a:pt x="41501" y="15200"/>
                      </a:lnTo>
                      <a:lnTo>
                        <a:pt x="41842" y="14176"/>
                      </a:lnTo>
                      <a:lnTo>
                        <a:pt x="42355" y="13322"/>
                      </a:lnTo>
                      <a:lnTo>
                        <a:pt x="42867" y="12468"/>
                      </a:lnTo>
                      <a:lnTo>
                        <a:pt x="43379" y="11614"/>
                      </a:lnTo>
                      <a:lnTo>
                        <a:pt x="45429" y="13493"/>
                      </a:lnTo>
                      <a:lnTo>
                        <a:pt x="43892" y="14005"/>
                      </a:lnTo>
                      <a:lnTo>
                        <a:pt x="43721" y="14176"/>
                      </a:lnTo>
                      <a:lnTo>
                        <a:pt x="43550" y="14176"/>
                      </a:lnTo>
                      <a:lnTo>
                        <a:pt x="43209" y="14347"/>
                      </a:lnTo>
                      <a:lnTo>
                        <a:pt x="43209" y="14517"/>
                      </a:lnTo>
                      <a:lnTo>
                        <a:pt x="43379" y="14688"/>
                      </a:lnTo>
                      <a:lnTo>
                        <a:pt x="43209" y="15713"/>
                      </a:lnTo>
                      <a:lnTo>
                        <a:pt x="42867" y="17421"/>
                      </a:lnTo>
                      <a:lnTo>
                        <a:pt x="42526" y="18445"/>
                      </a:lnTo>
                      <a:lnTo>
                        <a:pt x="42526" y="18616"/>
                      </a:lnTo>
                      <a:lnTo>
                        <a:pt x="42696" y="18616"/>
                      </a:lnTo>
                      <a:lnTo>
                        <a:pt x="42867" y="18104"/>
                      </a:lnTo>
                      <a:lnTo>
                        <a:pt x="42867" y="18958"/>
                      </a:lnTo>
                      <a:lnTo>
                        <a:pt x="39793" y="17762"/>
                      </a:lnTo>
                      <a:lnTo>
                        <a:pt x="36890" y="16567"/>
                      </a:lnTo>
                      <a:lnTo>
                        <a:pt x="34157" y="15200"/>
                      </a:lnTo>
                      <a:lnTo>
                        <a:pt x="31425" y="13493"/>
                      </a:lnTo>
                      <a:lnTo>
                        <a:pt x="30229" y="12639"/>
                      </a:lnTo>
                      <a:lnTo>
                        <a:pt x="29034" y="11614"/>
                      </a:lnTo>
                      <a:lnTo>
                        <a:pt x="28009" y="10419"/>
                      </a:lnTo>
                      <a:lnTo>
                        <a:pt x="27112" y="9223"/>
                      </a:lnTo>
                      <a:lnTo>
                        <a:pt x="27155" y="9223"/>
                      </a:lnTo>
                      <a:lnTo>
                        <a:pt x="27155" y="9052"/>
                      </a:lnTo>
                      <a:lnTo>
                        <a:pt x="26814" y="8540"/>
                      </a:lnTo>
                      <a:lnTo>
                        <a:pt x="26301" y="8028"/>
                      </a:lnTo>
                      <a:lnTo>
                        <a:pt x="25447" y="6491"/>
                      </a:lnTo>
                      <a:lnTo>
                        <a:pt x="25106" y="4783"/>
                      </a:lnTo>
                      <a:lnTo>
                        <a:pt x="24935" y="4612"/>
                      </a:lnTo>
                      <a:lnTo>
                        <a:pt x="24935" y="3758"/>
                      </a:lnTo>
                      <a:lnTo>
                        <a:pt x="24935" y="2733"/>
                      </a:lnTo>
                      <a:lnTo>
                        <a:pt x="24764" y="2733"/>
                      </a:lnTo>
                      <a:lnTo>
                        <a:pt x="24423" y="3587"/>
                      </a:lnTo>
                      <a:lnTo>
                        <a:pt x="24423" y="4441"/>
                      </a:lnTo>
                      <a:lnTo>
                        <a:pt x="23569" y="4270"/>
                      </a:lnTo>
                      <a:lnTo>
                        <a:pt x="22715" y="4270"/>
                      </a:lnTo>
                      <a:lnTo>
                        <a:pt x="21007" y="4441"/>
                      </a:lnTo>
                      <a:lnTo>
                        <a:pt x="17762" y="5295"/>
                      </a:lnTo>
                      <a:lnTo>
                        <a:pt x="16054" y="5637"/>
                      </a:lnTo>
                      <a:lnTo>
                        <a:pt x="14005" y="6149"/>
                      </a:lnTo>
                      <a:lnTo>
                        <a:pt x="13151" y="6491"/>
                      </a:lnTo>
                      <a:lnTo>
                        <a:pt x="12297" y="7003"/>
                      </a:lnTo>
                      <a:lnTo>
                        <a:pt x="11443" y="7686"/>
                      </a:lnTo>
                      <a:lnTo>
                        <a:pt x="10931" y="8369"/>
                      </a:lnTo>
                      <a:lnTo>
                        <a:pt x="12639" y="7515"/>
                      </a:lnTo>
                      <a:lnTo>
                        <a:pt x="14346" y="6661"/>
                      </a:lnTo>
                      <a:lnTo>
                        <a:pt x="16054" y="6149"/>
                      </a:lnTo>
                      <a:lnTo>
                        <a:pt x="17933" y="5807"/>
                      </a:lnTo>
                      <a:lnTo>
                        <a:pt x="19812" y="5466"/>
                      </a:lnTo>
                      <a:lnTo>
                        <a:pt x="21861" y="5124"/>
                      </a:lnTo>
                      <a:lnTo>
                        <a:pt x="21690" y="5637"/>
                      </a:lnTo>
                      <a:lnTo>
                        <a:pt x="21349" y="5807"/>
                      </a:lnTo>
                      <a:lnTo>
                        <a:pt x="21690" y="5807"/>
                      </a:lnTo>
                      <a:lnTo>
                        <a:pt x="21519" y="6320"/>
                      </a:lnTo>
                      <a:lnTo>
                        <a:pt x="19299" y="6320"/>
                      </a:lnTo>
                      <a:lnTo>
                        <a:pt x="19470" y="6149"/>
                      </a:lnTo>
                      <a:lnTo>
                        <a:pt x="19299" y="5978"/>
                      </a:lnTo>
                      <a:lnTo>
                        <a:pt x="19128" y="6320"/>
                      </a:lnTo>
                      <a:lnTo>
                        <a:pt x="17250" y="6661"/>
                      </a:lnTo>
                      <a:lnTo>
                        <a:pt x="16396" y="7003"/>
                      </a:lnTo>
                      <a:lnTo>
                        <a:pt x="15713" y="7344"/>
                      </a:lnTo>
                      <a:lnTo>
                        <a:pt x="17250" y="7003"/>
                      </a:lnTo>
                      <a:lnTo>
                        <a:pt x="18958" y="6832"/>
                      </a:lnTo>
                      <a:lnTo>
                        <a:pt x="17421" y="8881"/>
                      </a:lnTo>
                      <a:lnTo>
                        <a:pt x="16225" y="11102"/>
                      </a:lnTo>
                      <a:lnTo>
                        <a:pt x="16225" y="11272"/>
                      </a:lnTo>
                      <a:lnTo>
                        <a:pt x="17591" y="8881"/>
                      </a:lnTo>
                      <a:lnTo>
                        <a:pt x="19128" y="6661"/>
                      </a:lnTo>
                      <a:lnTo>
                        <a:pt x="21349" y="6832"/>
                      </a:lnTo>
                      <a:lnTo>
                        <a:pt x="20665" y="8028"/>
                      </a:lnTo>
                      <a:lnTo>
                        <a:pt x="19982" y="9052"/>
                      </a:lnTo>
                      <a:lnTo>
                        <a:pt x="18104" y="11102"/>
                      </a:lnTo>
                      <a:lnTo>
                        <a:pt x="20153" y="9223"/>
                      </a:lnTo>
                      <a:lnTo>
                        <a:pt x="21007" y="8028"/>
                      </a:lnTo>
                      <a:lnTo>
                        <a:pt x="21690" y="6832"/>
                      </a:lnTo>
                      <a:lnTo>
                        <a:pt x="22886" y="7003"/>
                      </a:lnTo>
                      <a:lnTo>
                        <a:pt x="23910" y="7344"/>
                      </a:lnTo>
                      <a:lnTo>
                        <a:pt x="23398" y="8540"/>
                      </a:lnTo>
                      <a:lnTo>
                        <a:pt x="22544" y="9906"/>
                      </a:lnTo>
                      <a:lnTo>
                        <a:pt x="21690" y="10931"/>
                      </a:lnTo>
                      <a:lnTo>
                        <a:pt x="20836" y="12126"/>
                      </a:lnTo>
                      <a:lnTo>
                        <a:pt x="21861" y="11102"/>
                      </a:lnTo>
                      <a:lnTo>
                        <a:pt x="22715" y="9906"/>
                      </a:lnTo>
                      <a:lnTo>
                        <a:pt x="23569" y="8711"/>
                      </a:lnTo>
                      <a:lnTo>
                        <a:pt x="24081" y="7344"/>
                      </a:lnTo>
                      <a:lnTo>
                        <a:pt x="25789" y="8198"/>
                      </a:lnTo>
                      <a:lnTo>
                        <a:pt x="26814" y="9735"/>
                      </a:lnTo>
                      <a:lnTo>
                        <a:pt x="26814" y="10760"/>
                      </a:lnTo>
                      <a:lnTo>
                        <a:pt x="26643" y="11272"/>
                      </a:lnTo>
                      <a:lnTo>
                        <a:pt x="26301" y="11785"/>
                      </a:lnTo>
                      <a:lnTo>
                        <a:pt x="26472" y="11785"/>
                      </a:lnTo>
                      <a:lnTo>
                        <a:pt x="26814" y="10931"/>
                      </a:lnTo>
                      <a:lnTo>
                        <a:pt x="26984" y="9906"/>
                      </a:lnTo>
                      <a:lnTo>
                        <a:pt x="28521" y="11785"/>
                      </a:lnTo>
                      <a:lnTo>
                        <a:pt x="26984" y="12126"/>
                      </a:lnTo>
                      <a:lnTo>
                        <a:pt x="25277" y="12468"/>
                      </a:lnTo>
                      <a:lnTo>
                        <a:pt x="23740" y="12639"/>
                      </a:lnTo>
                      <a:lnTo>
                        <a:pt x="22202" y="12980"/>
                      </a:lnTo>
                      <a:lnTo>
                        <a:pt x="21861" y="12980"/>
                      </a:lnTo>
                      <a:lnTo>
                        <a:pt x="21690" y="13151"/>
                      </a:lnTo>
                      <a:lnTo>
                        <a:pt x="21690" y="13322"/>
                      </a:lnTo>
                      <a:lnTo>
                        <a:pt x="21861" y="15030"/>
                      </a:lnTo>
                      <a:lnTo>
                        <a:pt x="21690" y="16737"/>
                      </a:lnTo>
                      <a:lnTo>
                        <a:pt x="21178" y="19982"/>
                      </a:lnTo>
                      <a:lnTo>
                        <a:pt x="20495" y="19470"/>
                      </a:lnTo>
                      <a:lnTo>
                        <a:pt x="19641" y="18445"/>
                      </a:lnTo>
                      <a:lnTo>
                        <a:pt x="18787" y="17591"/>
                      </a:lnTo>
                      <a:lnTo>
                        <a:pt x="16908" y="15371"/>
                      </a:lnTo>
                      <a:lnTo>
                        <a:pt x="16908" y="15542"/>
                      </a:lnTo>
                      <a:lnTo>
                        <a:pt x="17421" y="16567"/>
                      </a:lnTo>
                      <a:lnTo>
                        <a:pt x="18104" y="17421"/>
                      </a:lnTo>
                      <a:lnTo>
                        <a:pt x="18787" y="18274"/>
                      </a:lnTo>
                      <a:lnTo>
                        <a:pt x="16396" y="16737"/>
                      </a:lnTo>
                      <a:lnTo>
                        <a:pt x="13834" y="15542"/>
                      </a:lnTo>
                      <a:lnTo>
                        <a:pt x="12639" y="15030"/>
                      </a:lnTo>
                      <a:lnTo>
                        <a:pt x="11272" y="14517"/>
                      </a:lnTo>
                      <a:lnTo>
                        <a:pt x="11102" y="13322"/>
                      </a:lnTo>
                      <a:lnTo>
                        <a:pt x="10931" y="12297"/>
                      </a:lnTo>
                      <a:lnTo>
                        <a:pt x="10931" y="9906"/>
                      </a:lnTo>
                      <a:lnTo>
                        <a:pt x="11272" y="9906"/>
                      </a:lnTo>
                      <a:lnTo>
                        <a:pt x="11272" y="9735"/>
                      </a:lnTo>
                      <a:lnTo>
                        <a:pt x="10931" y="9394"/>
                      </a:lnTo>
                      <a:lnTo>
                        <a:pt x="10931" y="8369"/>
                      </a:lnTo>
                      <a:lnTo>
                        <a:pt x="10760" y="8198"/>
                      </a:lnTo>
                      <a:lnTo>
                        <a:pt x="10589" y="8198"/>
                      </a:lnTo>
                      <a:lnTo>
                        <a:pt x="10419" y="8369"/>
                      </a:lnTo>
                      <a:lnTo>
                        <a:pt x="10589" y="9052"/>
                      </a:lnTo>
                      <a:lnTo>
                        <a:pt x="10589" y="9052"/>
                      </a:lnTo>
                      <a:lnTo>
                        <a:pt x="9565" y="8369"/>
                      </a:lnTo>
                      <a:lnTo>
                        <a:pt x="8540" y="7686"/>
                      </a:lnTo>
                      <a:lnTo>
                        <a:pt x="7515" y="7344"/>
                      </a:lnTo>
                      <a:lnTo>
                        <a:pt x="6491" y="7003"/>
                      </a:lnTo>
                      <a:lnTo>
                        <a:pt x="6491" y="5807"/>
                      </a:lnTo>
                      <a:lnTo>
                        <a:pt x="6661" y="4612"/>
                      </a:lnTo>
                      <a:lnTo>
                        <a:pt x="6832" y="4100"/>
                      </a:lnTo>
                      <a:lnTo>
                        <a:pt x="7003" y="3758"/>
                      </a:lnTo>
                      <a:lnTo>
                        <a:pt x="7515" y="3416"/>
                      </a:lnTo>
                      <a:lnTo>
                        <a:pt x="8028" y="3246"/>
                      </a:lnTo>
                      <a:lnTo>
                        <a:pt x="9735" y="2904"/>
                      </a:lnTo>
                      <a:lnTo>
                        <a:pt x="11272" y="2392"/>
                      </a:lnTo>
                      <a:lnTo>
                        <a:pt x="11272" y="2392"/>
                      </a:lnTo>
                      <a:lnTo>
                        <a:pt x="10589" y="3587"/>
                      </a:lnTo>
                      <a:lnTo>
                        <a:pt x="10077" y="3758"/>
                      </a:lnTo>
                      <a:lnTo>
                        <a:pt x="9906" y="3758"/>
                      </a:lnTo>
                      <a:lnTo>
                        <a:pt x="10077" y="3929"/>
                      </a:lnTo>
                      <a:lnTo>
                        <a:pt x="10419" y="3929"/>
                      </a:lnTo>
                      <a:lnTo>
                        <a:pt x="9906" y="4441"/>
                      </a:lnTo>
                      <a:lnTo>
                        <a:pt x="7174" y="4441"/>
                      </a:lnTo>
                      <a:lnTo>
                        <a:pt x="7344" y="4612"/>
                      </a:lnTo>
                      <a:lnTo>
                        <a:pt x="9565" y="4783"/>
                      </a:lnTo>
                      <a:lnTo>
                        <a:pt x="8711" y="5466"/>
                      </a:lnTo>
                      <a:lnTo>
                        <a:pt x="8711" y="5637"/>
                      </a:lnTo>
                      <a:lnTo>
                        <a:pt x="9565" y="5295"/>
                      </a:lnTo>
                      <a:lnTo>
                        <a:pt x="10077" y="4783"/>
                      </a:lnTo>
                      <a:lnTo>
                        <a:pt x="11785" y="4953"/>
                      </a:lnTo>
                      <a:lnTo>
                        <a:pt x="11102" y="5978"/>
                      </a:lnTo>
                      <a:lnTo>
                        <a:pt x="11956" y="4953"/>
                      </a:lnTo>
                      <a:lnTo>
                        <a:pt x="13663" y="4953"/>
                      </a:lnTo>
                      <a:lnTo>
                        <a:pt x="15200" y="4783"/>
                      </a:lnTo>
                      <a:lnTo>
                        <a:pt x="15030" y="5124"/>
                      </a:lnTo>
                      <a:lnTo>
                        <a:pt x="15200" y="5124"/>
                      </a:lnTo>
                      <a:lnTo>
                        <a:pt x="15542" y="4783"/>
                      </a:lnTo>
                      <a:lnTo>
                        <a:pt x="17421" y="4441"/>
                      </a:lnTo>
                      <a:lnTo>
                        <a:pt x="17421" y="4270"/>
                      </a:lnTo>
                      <a:lnTo>
                        <a:pt x="17421" y="4100"/>
                      </a:lnTo>
                      <a:lnTo>
                        <a:pt x="15884" y="4270"/>
                      </a:lnTo>
                      <a:lnTo>
                        <a:pt x="15884" y="4270"/>
                      </a:lnTo>
                      <a:lnTo>
                        <a:pt x="16567" y="3246"/>
                      </a:lnTo>
                      <a:lnTo>
                        <a:pt x="18787" y="3246"/>
                      </a:lnTo>
                      <a:lnTo>
                        <a:pt x="17933" y="4441"/>
                      </a:lnTo>
                      <a:lnTo>
                        <a:pt x="19128" y="3246"/>
                      </a:lnTo>
                      <a:lnTo>
                        <a:pt x="21178" y="3416"/>
                      </a:lnTo>
                      <a:lnTo>
                        <a:pt x="23227" y="4100"/>
                      </a:lnTo>
                      <a:lnTo>
                        <a:pt x="23398" y="4100"/>
                      </a:lnTo>
                      <a:lnTo>
                        <a:pt x="23227" y="3929"/>
                      </a:lnTo>
                      <a:lnTo>
                        <a:pt x="22373" y="3416"/>
                      </a:lnTo>
                      <a:lnTo>
                        <a:pt x="21519" y="3075"/>
                      </a:lnTo>
                      <a:lnTo>
                        <a:pt x="19641" y="2733"/>
                      </a:lnTo>
                      <a:lnTo>
                        <a:pt x="20495" y="1879"/>
                      </a:lnTo>
                      <a:lnTo>
                        <a:pt x="22032" y="2392"/>
                      </a:lnTo>
                      <a:lnTo>
                        <a:pt x="23569" y="3246"/>
                      </a:lnTo>
                      <a:lnTo>
                        <a:pt x="23740" y="3246"/>
                      </a:lnTo>
                      <a:lnTo>
                        <a:pt x="23740" y="3075"/>
                      </a:lnTo>
                      <a:lnTo>
                        <a:pt x="23227" y="2563"/>
                      </a:lnTo>
                      <a:lnTo>
                        <a:pt x="22544" y="2221"/>
                      </a:lnTo>
                      <a:lnTo>
                        <a:pt x="21178" y="1538"/>
                      </a:lnTo>
                      <a:lnTo>
                        <a:pt x="19812" y="1196"/>
                      </a:lnTo>
                      <a:lnTo>
                        <a:pt x="18104" y="1025"/>
                      </a:lnTo>
                      <a:lnTo>
                        <a:pt x="18274" y="855"/>
                      </a:lnTo>
                      <a:lnTo>
                        <a:pt x="18104" y="855"/>
                      </a:lnTo>
                      <a:lnTo>
                        <a:pt x="17933" y="1025"/>
                      </a:lnTo>
                      <a:lnTo>
                        <a:pt x="15371" y="855"/>
                      </a:lnTo>
                      <a:lnTo>
                        <a:pt x="16567" y="684"/>
                      </a:lnTo>
                      <a:close/>
                      <a:moveTo>
                        <a:pt x="54480" y="16396"/>
                      </a:moveTo>
                      <a:lnTo>
                        <a:pt x="56359" y="17762"/>
                      </a:lnTo>
                      <a:lnTo>
                        <a:pt x="58238" y="19299"/>
                      </a:lnTo>
                      <a:lnTo>
                        <a:pt x="57725" y="18958"/>
                      </a:lnTo>
                      <a:lnTo>
                        <a:pt x="57554" y="18958"/>
                      </a:lnTo>
                      <a:lnTo>
                        <a:pt x="58238" y="19470"/>
                      </a:lnTo>
                      <a:lnTo>
                        <a:pt x="58238" y="20324"/>
                      </a:lnTo>
                      <a:lnTo>
                        <a:pt x="58067" y="20153"/>
                      </a:lnTo>
                      <a:lnTo>
                        <a:pt x="56188" y="18274"/>
                      </a:lnTo>
                      <a:lnTo>
                        <a:pt x="56188" y="17933"/>
                      </a:lnTo>
                      <a:lnTo>
                        <a:pt x="56188" y="17762"/>
                      </a:lnTo>
                      <a:lnTo>
                        <a:pt x="56017" y="18104"/>
                      </a:lnTo>
                      <a:lnTo>
                        <a:pt x="54480" y="16737"/>
                      </a:lnTo>
                      <a:lnTo>
                        <a:pt x="54480" y="16396"/>
                      </a:lnTo>
                      <a:close/>
                      <a:moveTo>
                        <a:pt x="51919" y="18104"/>
                      </a:moveTo>
                      <a:lnTo>
                        <a:pt x="53968" y="19812"/>
                      </a:lnTo>
                      <a:lnTo>
                        <a:pt x="53797" y="20665"/>
                      </a:lnTo>
                      <a:lnTo>
                        <a:pt x="51919" y="18958"/>
                      </a:lnTo>
                      <a:lnTo>
                        <a:pt x="51919" y="18104"/>
                      </a:lnTo>
                      <a:close/>
                      <a:moveTo>
                        <a:pt x="54651" y="18616"/>
                      </a:moveTo>
                      <a:lnTo>
                        <a:pt x="56017" y="19641"/>
                      </a:lnTo>
                      <a:lnTo>
                        <a:pt x="55847" y="20665"/>
                      </a:lnTo>
                      <a:lnTo>
                        <a:pt x="54480" y="19641"/>
                      </a:lnTo>
                      <a:lnTo>
                        <a:pt x="54651" y="18616"/>
                      </a:lnTo>
                      <a:close/>
                      <a:moveTo>
                        <a:pt x="56188" y="18616"/>
                      </a:moveTo>
                      <a:lnTo>
                        <a:pt x="58238" y="20836"/>
                      </a:lnTo>
                      <a:lnTo>
                        <a:pt x="56188" y="19299"/>
                      </a:lnTo>
                      <a:lnTo>
                        <a:pt x="56188" y="18616"/>
                      </a:lnTo>
                      <a:close/>
                      <a:moveTo>
                        <a:pt x="54310" y="20153"/>
                      </a:moveTo>
                      <a:lnTo>
                        <a:pt x="55847" y="21349"/>
                      </a:lnTo>
                      <a:lnTo>
                        <a:pt x="55676" y="22544"/>
                      </a:lnTo>
                      <a:lnTo>
                        <a:pt x="54139" y="21007"/>
                      </a:lnTo>
                      <a:lnTo>
                        <a:pt x="54310" y="20153"/>
                      </a:lnTo>
                      <a:close/>
                      <a:moveTo>
                        <a:pt x="56188" y="19812"/>
                      </a:moveTo>
                      <a:lnTo>
                        <a:pt x="57554" y="20836"/>
                      </a:lnTo>
                      <a:lnTo>
                        <a:pt x="58067" y="21349"/>
                      </a:lnTo>
                      <a:lnTo>
                        <a:pt x="57896" y="22544"/>
                      </a:lnTo>
                      <a:lnTo>
                        <a:pt x="56188" y="21007"/>
                      </a:lnTo>
                      <a:lnTo>
                        <a:pt x="56188" y="19812"/>
                      </a:lnTo>
                      <a:close/>
                      <a:moveTo>
                        <a:pt x="53968" y="21349"/>
                      </a:moveTo>
                      <a:lnTo>
                        <a:pt x="55676" y="22886"/>
                      </a:lnTo>
                      <a:lnTo>
                        <a:pt x="55334" y="24252"/>
                      </a:lnTo>
                      <a:lnTo>
                        <a:pt x="53797" y="22715"/>
                      </a:lnTo>
                      <a:lnTo>
                        <a:pt x="53968" y="21349"/>
                      </a:lnTo>
                      <a:close/>
                      <a:moveTo>
                        <a:pt x="56017" y="21519"/>
                      </a:moveTo>
                      <a:lnTo>
                        <a:pt x="57725" y="23227"/>
                      </a:lnTo>
                      <a:lnTo>
                        <a:pt x="57384" y="24423"/>
                      </a:lnTo>
                      <a:lnTo>
                        <a:pt x="55847" y="22715"/>
                      </a:lnTo>
                      <a:lnTo>
                        <a:pt x="56017" y="21519"/>
                      </a:lnTo>
                      <a:close/>
                      <a:moveTo>
                        <a:pt x="58408" y="21519"/>
                      </a:moveTo>
                      <a:lnTo>
                        <a:pt x="59262" y="22373"/>
                      </a:lnTo>
                      <a:lnTo>
                        <a:pt x="60116" y="23398"/>
                      </a:lnTo>
                      <a:lnTo>
                        <a:pt x="59945" y="24593"/>
                      </a:lnTo>
                      <a:lnTo>
                        <a:pt x="58238" y="22886"/>
                      </a:lnTo>
                      <a:lnTo>
                        <a:pt x="58408" y="21519"/>
                      </a:lnTo>
                      <a:close/>
                      <a:moveTo>
                        <a:pt x="60458" y="22373"/>
                      </a:moveTo>
                      <a:lnTo>
                        <a:pt x="61995" y="24423"/>
                      </a:lnTo>
                      <a:lnTo>
                        <a:pt x="61995" y="24764"/>
                      </a:lnTo>
                      <a:lnTo>
                        <a:pt x="61312" y="23740"/>
                      </a:lnTo>
                      <a:lnTo>
                        <a:pt x="60458" y="22886"/>
                      </a:lnTo>
                      <a:lnTo>
                        <a:pt x="60458" y="22373"/>
                      </a:lnTo>
                      <a:close/>
                      <a:moveTo>
                        <a:pt x="55847" y="23056"/>
                      </a:moveTo>
                      <a:lnTo>
                        <a:pt x="57384" y="24764"/>
                      </a:lnTo>
                      <a:lnTo>
                        <a:pt x="56871" y="26130"/>
                      </a:lnTo>
                      <a:lnTo>
                        <a:pt x="55505" y="24423"/>
                      </a:lnTo>
                      <a:lnTo>
                        <a:pt x="55847" y="23056"/>
                      </a:lnTo>
                      <a:close/>
                      <a:moveTo>
                        <a:pt x="58067" y="23569"/>
                      </a:moveTo>
                      <a:lnTo>
                        <a:pt x="59775" y="25277"/>
                      </a:lnTo>
                      <a:lnTo>
                        <a:pt x="59262" y="26643"/>
                      </a:lnTo>
                      <a:lnTo>
                        <a:pt x="57725" y="24764"/>
                      </a:lnTo>
                      <a:lnTo>
                        <a:pt x="58067" y="23569"/>
                      </a:lnTo>
                      <a:close/>
                      <a:moveTo>
                        <a:pt x="60458" y="23910"/>
                      </a:moveTo>
                      <a:lnTo>
                        <a:pt x="61653" y="25960"/>
                      </a:lnTo>
                      <a:lnTo>
                        <a:pt x="61482" y="26643"/>
                      </a:lnTo>
                      <a:lnTo>
                        <a:pt x="60287" y="25106"/>
                      </a:lnTo>
                      <a:lnTo>
                        <a:pt x="60458" y="23910"/>
                      </a:lnTo>
                      <a:close/>
                      <a:moveTo>
                        <a:pt x="58579" y="19641"/>
                      </a:moveTo>
                      <a:lnTo>
                        <a:pt x="59604" y="20495"/>
                      </a:lnTo>
                      <a:lnTo>
                        <a:pt x="60628" y="21519"/>
                      </a:lnTo>
                      <a:lnTo>
                        <a:pt x="61653" y="22544"/>
                      </a:lnTo>
                      <a:lnTo>
                        <a:pt x="62507" y="23740"/>
                      </a:lnTo>
                      <a:lnTo>
                        <a:pt x="60970" y="22544"/>
                      </a:lnTo>
                      <a:lnTo>
                        <a:pt x="62849" y="24593"/>
                      </a:lnTo>
                      <a:lnTo>
                        <a:pt x="64386" y="26643"/>
                      </a:lnTo>
                      <a:lnTo>
                        <a:pt x="64215" y="27497"/>
                      </a:lnTo>
                      <a:lnTo>
                        <a:pt x="62336" y="24593"/>
                      </a:lnTo>
                      <a:lnTo>
                        <a:pt x="62336" y="24252"/>
                      </a:lnTo>
                      <a:lnTo>
                        <a:pt x="62336" y="24081"/>
                      </a:lnTo>
                      <a:lnTo>
                        <a:pt x="62166" y="24252"/>
                      </a:lnTo>
                      <a:lnTo>
                        <a:pt x="60458" y="22032"/>
                      </a:lnTo>
                      <a:lnTo>
                        <a:pt x="60116" y="21690"/>
                      </a:lnTo>
                      <a:lnTo>
                        <a:pt x="60287" y="22032"/>
                      </a:lnTo>
                      <a:lnTo>
                        <a:pt x="60287" y="22202"/>
                      </a:lnTo>
                      <a:lnTo>
                        <a:pt x="60287" y="22544"/>
                      </a:lnTo>
                      <a:lnTo>
                        <a:pt x="59945" y="22373"/>
                      </a:lnTo>
                      <a:lnTo>
                        <a:pt x="58579" y="20665"/>
                      </a:lnTo>
                      <a:lnTo>
                        <a:pt x="58579" y="19641"/>
                      </a:lnTo>
                      <a:close/>
                      <a:moveTo>
                        <a:pt x="62336" y="24764"/>
                      </a:moveTo>
                      <a:lnTo>
                        <a:pt x="64215" y="27668"/>
                      </a:lnTo>
                      <a:lnTo>
                        <a:pt x="64215" y="27838"/>
                      </a:lnTo>
                      <a:lnTo>
                        <a:pt x="63532" y="27326"/>
                      </a:lnTo>
                      <a:lnTo>
                        <a:pt x="62336" y="25618"/>
                      </a:lnTo>
                      <a:lnTo>
                        <a:pt x="62166" y="25106"/>
                      </a:lnTo>
                      <a:lnTo>
                        <a:pt x="62336" y="24764"/>
                      </a:lnTo>
                      <a:close/>
                      <a:moveTo>
                        <a:pt x="57554" y="25106"/>
                      </a:moveTo>
                      <a:lnTo>
                        <a:pt x="59091" y="26814"/>
                      </a:lnTo>
                      <a:lnTo>
                        <a:pt x="58408" y="28521"/>
                      </a:lnTo>
                      <a:lnTo>
                        <a:pt x="57213" y="26472"/>
                      </a:lnTo>
                      <a:lnTo>
                        <a:pt x="57554" y="25106"/>
                      </a:lnTo>
                      <a:close/>
                      <a:moveTo>
                        <a:pt x="60116" y="25618"/>
                      </a:moveTo>
                      <a:lnTo>
                        <a:pt x="61312" y="27326"/>
                      </a:lnTo>
                      <a:lnTo>
                        <a:pt x="60799" y="28692"/>
                      </a:lnTo>
                      <a:lnTo>
                        <a:pt x="59604" y="26984"/>
                      </a:lnTo>
                      <a:lnTo>
                        <a:pt x="60116" y="25618"/>
                      </a:lnTo>
                      <a:close/>
                      <a:moveTo>
                        <a:pt x="9735" y="27668"/>
                      </a:moveTo>
                      <a:lnTo>
                        <a:pt x="10248" y="28863"/>
                      </a:lnTo>
                      <a:lnTo>
                        <a:pt x="8881" y="28863"/>
                      </a:lnTo>
                      <a:lnTo>
                        <a:pt x="8369" y="27838"/>
                      </a:lnTo>
                      <a:lnTo>
                        <a:pt x="9735" y="27668"/>
                      </a:lnTo>
                      <a:close/>
                      <a:moveTo>
                        <a:pt x="64386" y="26814"/>
                      </a:moveTo>
                      <a:lnTo>
                        <a:pt x="65581" y="28521"/>
                      </a:lnTo>
                      <a:lnTo>
                        <a:pt x="65410" y="29205"/>
                      </a:lnTo>
                      <a:lnTo>
                        <a:pt x="64215" y="28009"/>
                      </a:lnTo>
                      <a:lnTo>
                        <a:pt x="64386" y="27838"/>
                      </a:lnTo>
                      <a:lnTo>
                        <a:pt x="64386" y="27668"/>
                      </a:lnTo>
                      <a:lnTo>
                        <a:pt x="64386" y="26814"/>
                      </a:lnTo>
                      <a:close/>
                      <a:moveTo>
                        <a:pt x="61995" y="26472"/>
                      </a:moveTo>
                      <a:lnTo>
                        <a:pt x="63703" y="29375"/>
                      </a:lnTo>
                      <a:lnTo>
                        <a:pt x="63703" y="29546"/>
                      </a:lnTo>
                      <a:lnTo>
                        <a:pt x="61824" y="26984"/>
                      </a:lnTo>
                      <a:lnTo>
                        <a:pt x="61995" y="26472"/>
                      </a:lnTo>
                      <a:close/>
                      <a:moveTo>
                        <a:pt x="64215" y="28180"/>
                      </a:moveTo>
                      <a:lnTo>
                        <a:pt x="65410" y="29546"/>
                      </a:lnTo>
                      <a:lnTo>
                        <a:pt x="65069" y="30571"/>
                      </a:lnTo>
                      <a:lnTo>
                        <a:pt x="64727" y="30058"/>
                      </a:lnTo>
                      <a:lnTo>
                        <a:pt x="64215" y="28521"/>
                      </a:lnTo>
                      <a:lnTo>
                        <a:pt x="64215" y="28180"/>
                      </a:lnTo>
                      <a:close/>
                      <a:moveTo>
                        <a:pt x="6661" y="7686"/>
                      </a:moveTo>
                      <a:lnTo>
                        <a:pt x="8028" y="8198"/>
                      </a:lnTo>
                      <a:lnTo>
                        <a:pt x="9223" y="8711"/>
                      </a:lnTo>
                      <a:lnTo>
                        <a:pt x="10589" y="9565"/>
                      </a:lnTo>
                      <a:lnTo>
                        <a:pt x="10419" y="12639"/>
                      </a:lnTo>
                      <a:lnTo>
                        <a:pt x="10589" y="13663"/>
                      </a:lnTo>
                      <a:lnTo>
                        <a:pt x="10760" y="14005"/>
                      </a:lnTo>
                      <a:lnTo>
                        <a:pt x="10931" y="14347"/>
                      </a:lnTo>
                      <a:lnTo>
                        <a:pt x="10077" y="14347"/>
                      </a:lnTo>
                      <a:lnTo>
                        <a:pt x="9906" y="13151"/>
                      </a:lnTo>
                      <a:lnTo>
                        <a:pt x="9735" y="12126"/>
                      </a:lnTo>
                      <a:lnTo>
                        <a:pt x="9565" y="10931"/>
                      </a:lnTo>
                      <a:lnTo>
                        <a:pt x="9394" y="9906"/>
                      </a:lnTo>
                      <a:lnTo>
                        <a:pt x="9394" y="9735"/>
                      </a:lnTo>
                      <a:lnTo>
                        <a:pt x="9223" y="9906"/>
                      </a:lnTo>
                      <a:lnTo>
                        <a:pt x="9223" y="11956"/>
                      </a:lnTo>
                      <a:lnTo>
                        <a:pt x="9394" y="13151"/>
                      </a:lnTo>
                      <a:lnTo>
                        <a:pt x="9565" y="14176"/>
                      </a:lnTo>
                      <a:lnTo>
                        <a:pt x="8540" y="14347"/>
                      </a:lnTo>
                      <a:lnTo>
                        <a:pt x="7857" y="14517"/>
                      </a:lnTo>
                      <a:lnTo>
                        <a:pt x="7515" y="14859"/>
                      </a:lnTo>
                      <a:lnTo>
                        <a:pt x="7686" y="14347"/>
                      </a:lnTo>
                      <a:lnTo>
                        <a:pt x="7686" y="14176"/>
                      </a:lnTo>
                      <a:lnTo>
                        <a:pt x="7344" y="14688"/>
                      </a:lnTo>
                      <a:lnTo>
                        <a:pt x="7174" y="14688"/>
                      </a:lnTo>
                      <a:lnTo>
                        <a:pt x="7003" y="14859"/>
                      </a:lnTo>
                      <a:lnTo>
                        <a:pt x="7003" y="15030"/>
                      </a:lnTo>
                      <a:lnTo>
                        <a:pt x="6661" y="16054"/>
                      </a:lnTo>
                      <a:lnTo>
                        <a:pt x="6320" y="17079"/>
                      </a:lnTo>
                      <a:lnTo>
                        <a:pt x="6320" y="18104"/>
                      </a:lnTo>
                      <a:lnTo>
                        <a:pt x="6320" y="19299"/>
                      </a:lnTo>
                      <a:lnTo>
                        <a:pt x="5637" y="22373"/>
                      </a:lnTo>
                      <a:lnTo>
                        <a:pt x="5466" y="23569"/>
                      </a:lnTo>
                      <a:lnTo>
                        <a:pt x="5637" y="24764"/>
                      </a:lnTo>
                      <a:lnTo>
                        <a:pt x="5807" y="27155"/>
                      </a:lnTo>
                      <a:lnTo>
                        <a:pt x="5124" y="28009"/>
                      </a:lnTo>
                      <a:lnTo>
                        <a:pt x="4783" y="28521"/>
                      </a:lnTo>
                      <a:lnTo>
                        <a:pt x="4612" y="29034"/>
                      </a:lnTo>
                      <a:lnTo>
                        <a:pt x="4953" y="28692"/>
                      </a:lnTo>
                      <a:lnTo>
                        <a:pt x="5124" y="28180"/>
                      </a:lnTo>
                      <a:lnTo>
                        <a:pt x="5807" y="27497"/>
                      </a:lnTo>
                      <a:lnTo>
                        <a:pt x="5978" y="27497"/>
                      </a:lnTo>
                      <a:lnTo>
                        <a:pt x="6491" y="30229"/>
                      </a:lnTo>
                      <a:lnTo>
                        <a:pt x="5124" y="29546"/>
                      </a:lnTo>
                      <a:lnTo>
                        <a:pt x="4953" y="29375"/>
                      </a:lnTo>
                      <a:lnTo>
                        <a:pt x="4783" y="29546"/>
                      </a:lnTo>
                      <a:lnTo>
                        <a:pt x="4612" y="29717"/>
                      </a:lnTo>
                      <a:lnTo>
                        <a:pt x="4270" y="30742"/>
                      </a:lnTo>
                      <a:lnTo>
                        <a:pt x="2904" y="29205"/>
                      </a:lnTo>
                      <a:lnTo>
                        <a:pt x="2050" y="27668"/>
                      </a:lnTo>
                      <a:lnTo>
                        <a:pt x="1196" y="25960"/>
                      </a:lnTo>
                      <a:lnTo>
                        <a:pt x="855" y="24252"/>
                      </a:lnTo>
                      <a:lnTo>
                        <a:pt x="513" y="22544"/>
                      </a:lnTo>
                      <a:lnTo>
                        <a:pt x="513" y="20665"/>
                      </a:lnTo>
                      <a:lnTo>
                        <a:pt x="684" y="18787"/>
                      </a:lnTo>
                      <a:lnTo>
                        <a:pt x="1025" y="16737"/>
                      </a:lnTo>
                      <a:lnTo>
                        <a:pt x="1538" y="14347"/>
                      </a:lnTo>
                      <a:lnTo>
                        <a:pt x="2392" y="11785"/>
                      </a:lnTo>
                      <a:lnTo>
                        <a:pt x="2904" y="10589"/>
                      </a:lnTo>
                      <a:lnTo>
                        <a:pt x="3416" y="9394"/>
                      </a:lnTo>
                      <a:lnTo>
                        <a:pt x="4270" y="8369"/>
                      </a:lnTo>
                      <a:lnTo>
                        <a:pt x="5124" y="7686"/>
                      </a:lnTo>
                      <a:close/>
                      <a:moveTo>
                        <a:pt x="42355" y="31083"/>
                      </a:moveTo>
                      <a:lnTo>
                        <a:pt x="42355" y="31083"/>
                      </a:lnTo>
                      <a:lnTo>
                        <a:pt x="42355" y="31083"/>
                      </a:lnTo>
                      <a:lnTo>
                        <a:pt x="42355" y="31083"/>
                      </a:lnTo>
                      <a:close/>
                      <a:moveTo>
                        <a:pt x="59433" y="27326"/>
                      </a:moveTo>
                      <a:lnTo>
                        <a:pt x="60799" y="29034"/>
                      </a:lnTo>
                      <a:lnTo>
                        <a:pt x="59945" y="31254"/>
                      </a:lnTo>
                      <a:lnTo>
                        <a:pt x="58750" y="28863"/>
                      </a:lnTo>
                      <a:lnTo>
                        <a:pt x="59433" y="27326"/>
                      </a:lnTo>
                      <a:close/>
                      <a:moveTo>
                        <a:pt x="6320" y="27668"/>
                      </a:moveTo>
                      <a:lnTo>
                        <a:pt x="8198" y="27838"/>
                      </a:lnTo>
                      <a:lnTo>
                        <a:pt x="8540" y="28863"/>
                      </a:lnTo>
                      <a:lnTo>
                        <a:pt x="8028" y="28863"/>
                      </a:lnTo>
                      <a:lnTo>
                        <a:pt x="8711" y="29034"/>
                      </a:lnTo>
                      <a:lnTo>
                        <a:pt x="9394" y="30229"/>
                      </a:lnTo>
                      <a:lnTo>
                        <a:pt x="9565" y="30229"/>
                      </a:lnTo>
                      <a:lnTo>
                        <a:pt x="8881" y="29034"/>
                      </a:lnTo>
                      <a:lnTo>
                        <a:pt x="10248" y="29034"/>
                      </a:lnTo>
                      <a:lnTo>
                        <a:pt x="10760" y="30229"/>
                      </a:lnTo>
                      <a:lnTo>
                        <a:pt x="11443" y="31254"/>
                      </a:lnTo>
                      <a:lnTo>
                        <a:pt x="9052" y="31425"/>
                      </a:lnTo>
                      <a:lnTo>
                        <a:pt x="6661" y="30400"/>
                      </a:lnTo>
                      <a:lnTo>
                        <a:pt x="6320" y="27668"/>
                      </a:lnTo>
                      <a:close/>
                      <a:moveTo>
                        <a:pt x="61653" y="27668"/>
                      </a:moveTo>
                      <a:lnTo>
                        <a:pt x="63532" y="30229"/>
                      </a:lnTo>
                      <a:lnTo>
                        <a:pt x="62849" y="31596"/>
                      </a:lnTo>
                      <a:lnTo>
                        <a:pt x="61312" y="29205"/>
                      </a:lnTo>
                      <a:lnTo>
                        <a:pt x="61653" y="27668"/>
                      </a:lnTo>
                      <a:close/>
                      <a:moveTo>
                        <a:pt x="38598" y="32791"/>
                      </a:moveTo>
                      <a:lnTo>
                        <a:pt x="38768" y="32962"/>
                      </a:lnTo>
                      <a:lnTo>
                        <a:pt x="38768" y="32791"/>
                      </a:lnTo>
                      <a:close/>
                      <a:moveTo>
                        <a:pt x="65581" y="29888"/>
                      </a:moveTo>
                      <a:lnTo>
                        <a:pt x="66435" y="31083"/>
                      </a:lnTo>
                      <a:lnTo>
                        <a:pt x="66947" y="32449"/>
                      </a:lnTo>
                      <a:lnTo>
                        <a:pt x="67098" y="32851"/>
                      </a:lnTo>
                      <a:lnTo>
                        <a:pt x="66947" y="33303"/>
                      </a:lnTo>
                      <a:lnTo>
                        <a:pt x="66264" y="31937"/>
                      </a:lnTo>
                      <a:lnTo>
                        <a:pt x="65410" y="30912"/>
                      </a:lnTo>
                      <a:lnTo>
                        <a:pt x="65581" y="29888"/>
                      </a:lnTo>
                      <a:close/>
                      <a:moveTo>
                        <a:pt x="63532" y="30400"/>
                      </a:moveTo>
                      <a:lnTo>
                        <a:pt x="64727" y="32108"/>
                      </a:lnTo>
                      <a:lnTo>
                        <a:pt x="64215" y="33816"/>
                      </a:lnTo>
                      <a:lnTo>
                        <a:pt x="63703" y="32962"/>
                      </a:lnTo>
                      <a:lnTo>
                        <a:pt x="64215" y="31425"/>
                      </a:lnTo>
                      <a:lnTo>
                        <a:pt x="64044" y="31425"/>
                      </a:lnTo>
                      <a:lnTo>
                        <a:pt x="63532" y="32791"/>
                      </a:lnTo>
                      <a:lnTo>
                        <a:pt x="63019" y="31766"/>
                      </a:lnTo>
                      <a:lnTo>
                        <a:pt x="63532" y="30400"/>
                      </a:lnTo>
                      <a:close/>
                      <a:moveTo>
                        <a:pt x="65410" y="31083"/>
                      </a:moveTo>
                      <a:lnTo>
                        <a:pt x="66094" y="32279"/>
                      </a:lnTo>
                      <a:lnTo>
                        <a:pt x="66777" y="33645"/>
                      </a:lnTo>
                      <a:lnTo>
                        <a:pt x="66606" y="34157"/>
                      </a:lnTo>
                      <a:lnTo>
                        <a:pt x="65923" y="32962"/>
                      </a:lnTo>
                      <a:lnTo>
                        <a:pt x="66094" y="32449"/>
                      </a:lnTo>
                      <a:lnTo>
                        <a:pt x="65923" y="32449"/>
                      </a:lnTo>
                      <a:lnTo>
                        <a:pt x="65923" y="32791"/>
                      </a:lnTo>
                      <a:lnTo>
                        <a:pt x="65240" y="31766"/>
                      </a:lnTo>
                      <a:lnTo>
                        <a:pt x="65240" y="31596"/>
                      </a:lnTo>
                      <a:lnTo>
                        <a:pt x="65410" y="31083"/>
                      </a:lnTo>
                      <a:close/>
                      <a:moveTo>
                        <a:pt x="61141" y="29546"/>
                      </a:moveTo>
                      <a:lnTo>
                        <a:pt x="62678" y="32108"/>
                      </a:lnTo>
                      <a:lnTo>
                        <a:pt x="62507" y="32449"/>
                      </a:lnTo>
                      <a:lnTo>
                        <a:pt x="62166" y="32108"/>
                      </a:lnTo>
                      <a:lnTo>
                        <a:pt x="61995" y="32108"/>
                      </a:lnTo>
                      <a:lnTo>
                        <a:pt x="61995" y="32279"/>
                      </a:lnTo>
                      <a:lnTo>
                        <a:pt x="62507" y="32620"/>
                      </a:lnTo>
                      <a:lnTo>
                        <a:pt x="61482" y="34499"/>
                      </a:lnTo>
                      <a:lnTo>
                        <a:pt x="60799" y="32962"/>
                      </a:lnTo>
                      <a:lnTo>
                        <a:pt x="61141" y="32108"/>
                      </a:lnTo>
                      <a:lnTo>
                        <a:pt x="61482" y="31254"/>
                      </a:lnTo>
                      <a:lnTo>
                        <a:pt x="61312" y="31254"/>
                      </a:lnTo>
                      <a:lnTo>
                        <a:pt x="60628" y="32620"/>
                      </a:lnTo>
                      <a:lnTo>
                        <a:pt x="60287" y="31766"/>
                      </a:lnTo>
                      <a:lnTo>
                        <a:pt x="61141" y="29546"/>
                      </a:lnTo>
                      <a:close/>
                      <a:moveTo>
                        <a:pt x="64898" y="32449"/>
                      </a:moveTo>
                      <a:lnTo>
                        <a:pt x="65581" y="33474"/>
                      </a:lnTo>
                      <a:lnTo>
                        <a:pt x="64898" y="34840"/>
                      </a:lnTo>
                      <a:lnTo>
                        <a:pt x="64556" y="34328"/>
                      </a:lnTo>
                      <a:lnTo>
                        <a:pt x="64386" y="33986"/>
                      </a:lnTo>
                      <a:lnTo>
                        <a:pt x="64898" y="32449"/>
                      </a:lnTo>
                      <a:close/>
                      <a:moveTo>
                        <a:pt x="61312" y="35011"/>
                      </a:moveTo>
                      <a:lnTo>
                        <a:pt x="61141" y="35182"/>
                      </a:lnTo>
                      <a:lnTo>
                        <a:pt x="61312" y="35182"/>
                      </a:lnTo>
                      <a:lnTo>
                        <a:pt x="61312" y="35011"/>
                      </a:lnTo>
                      <a:close/>
                      <a:moveTo>
                        <a:pt x="62507" y="32791"/>
                      </a:moveTo>
                      <a:lnTo>
                        <a:pt x="63361" y="33474"/>
                      </a:lnTo>
                      <a:lnTo>
                        <a:pt x="63190" y="33474"/>
                      </a:lnTo>
                      <a:lnTo>
                        <a:pt x="63019" y="33303"/>
                      </a:lnTo>
                      <a:lnTo>
                        <a:pt x="63019" y="33474"/>
                      </a:lnTo>
                      <a:lnTo>
                        <a:pt x="63190" y="33645"/>
                      </a:lnTo>
                      <a:lnTo>
                        <a:pt x="62336" y="35182"/>
                      </a:lnTo>
                      <a:lnTo>
                        <a:pt x="61824" y="35011"/>
                      </a:lnTo>
                      <a:lnTo>
                        <a:pt x="61653" y="34670"/>
                      </a:lnTo>
                      <a:lnTo>
                        <a:pt x="62507" y="32791"/>
                      </a:lnTo>
                      <a:close/>
                      <a:moveTo>
                        <a:pt x="10248" y="14688"/>
                      </a:moveTo>
                      <a:lnTo>
                        <a:pt x="11785" y="15030"/>
                      </a:lnTo>
                      <a:lnTo>
                        <a:pt x="13322" y="15542"/>
                      </a:lnTo>
                      <a:lnTo>
                        <a:pt x="14688" y="16225"/>
                      </a:lnTo>
                      <a:lnTo>
                        <a:pt x="16225" y="17079"/>
                      </a:lnTo>
                      <a:lnTo>
                        <a:pt x="18787" y="18787"/>
                      </a:lnTo>
                      <a:lnTo>
                        <a:pt x="21007" y="20495"/>
                      </a:lnTo>
                      <a:lnTo>
                        <a:pt x="21178" y="20495"/>
                      </a:lnTo>
                      <a:lnTo>
                        <a:pt x="20836" y="23056"/>
                      </a:lnTo>
                      <a:lnTo>
                        <a:pt x="20836" y="24423"/>
                      </a:lnTo>
                      <a:lnTo>
                        <a:pt x="20836" y="25789"/>
                      </a:lnTo>
                      <a:lnTo>
                        <a:pt x="21178" y="28009"/>
                      </a:lnTo>
                      <a:lnTo>
                        <a:pt x="21690" y="30400"/>
                      </a:lnTo>
                      <a:lnTo>
                        <a:pt x="22544" y="32791"/>
                      </a:lnTo>
                      <a:lnTo>
                        <a:pt x="23056" y="33816"/>
                      </a:lnTo>
                      <a:lnTo>
                        <a:pt x="23740" y="34840"/>
                      </a:lnTo>
                      <a:lnTo>
                        <a:pt x="21349" y="34499"/>
                      </a:lnTo>
                      <a:lnTo>
                        <a:pt x="19128" y="34670"/>
                      </a:lnTo>
                      <a:lnTo>
                        <a:pt x="16737" y="34840"/>
                      </a:lnTo>
                      <a:lnTo>
                        <a:pt x="14688" y="35524"/>
                      </a:lnTo>
                      <a:lnTo>
                        <a:pt x="13493" y="34328"/>
                      </a:lnTo>
                      <a:lnTo>
                        <a:pt x="12297" y="33303"/>
                      </a:lnTo>
                      <a:lnTo>
                        <a:pt x="10931" y="32449"/>
                      </a:lnTo>
                      <a:lnTo>
                        <a:pt x="9394" y="31596"/>
                      </a:lnTo>
                      <a:lnTo>
                        <a:pt x="11614" y="31596"/>
                      </a:lnTo>
                      <a:lnTo>
                        <a:pt x="12809" y="32791"/>
                      </a:lnTo>
                      <a:lnTo>
                        <a:pt x="14005" y="33986"/>
                      </a:lnTo>
                      <a:lnTo>
                        <a:pt x="14176" y="33986"/>
                      </a:lnTo>
                      <a:lnTo>
                        <a:pt x="14176" y="33816"/>
                      </a:lnTo>
                      <a:lnTo>
                        <a:pt x="13151" y="32620"/>
                      </a:lnTo>
                      <a:lnTo>
                        <a:pt x="12126" y="31425"/>
                      </a:lnTo>
                      <a:lnTo>
                        <a:pt x="12980" y="31425"/>
                      </a:lnTo>
                      <a:lnTo>
                        <a:pt x="12980" y="31254"/>
                      </a:lnTo>
                      <a:lnTo>
                        <a:pt x="12980" y="31083"/>
                      </a:lnTo>
                      <a:lnTo>
                        <a:pt x="11956" y="31254"/>
                      </a:lnTo>
                      <a:lnTo>
                        <a:pt x="10760" y="29034"/>
                      </a:lnTo>
                      <a:lnTo>
                        <a:pt x="11614" y="28863"/>
                      </a:lnTo>
                      <a:lnTo>
                        <a:pt x="11102" y="28692"/>
                      </a:lnTo>
                      <a:lnTo>
                        <a:pt x="10589" y="28692"/>
                      </a:lnTo>
                      <a:lnTo>
                        <a:pt x="10419" y="28180"/>
                      </a:lnTo>
                      <a:lnTo>
                        <a:pt x="10077" y="27326"/>
                      </a:lnTo>
                      <a:lnTo>
                        <a:pt x="9394" y="25447"/>
                      </a:lnTo>
                      <a:lnTo>
                        <a:pt x="9052" y="23569"/>
                      </a:lnTo>
                      <a:lnTo>
                        <a:pt x="9052" y="23398"/>
                      </a:lnTo>
                      <a:lnTo>
                        <a:pt x="8881" y="23569"/>
                      </a:lnTo>
                      <a:lnTo>
                        <a:pt x="9223" y="25447"/>
                      </a:lnTo>
                      <a:lnTo>
                        <a:pt x="9735" y="27497"/>
                      </a:lnTo>
                      <a:lnTo>
                        <a:pt x="8369" y="27497"/>
                      </a:lnTo>
                      <a:lnTo>
                        <a:pt x="7857" y="26130"/>
                      </a:lnTo>
                      <a:lnTo>
                        <a:pt x="8540" y="26301"/>
                      </a:lnTo>
                      <a:lnTo>
                        <a:pt x="8711" y="26301"/>
                      </a:lnTo>
                      <a:lnTo>
                        <a:pt x="8711" y="26130"/>
                      </a:lnTo>
                      <a:lnTo>
                        <a:pt x="7686" y="25960"/>
                      </a:lnTo>
                      <a:lnTo>
                        <a:pt x="7344" y="24081"/>
                      </a:lnTo>
                      <a:lnTo>
                        <a:pt x="7344" y="22202"/>
                      </a:lnTo>
                      <a:lnTo>
                        <a:pt x="7174" y="22202"/>
                      </a:lnTo>
                      <a:lnTo>
                        <a:pt x="7174" y="24081"/>
                      </a:lnTo>
                      <a:lnTo>
                        <a:pt x="7515" y="25960"/>
                      </a:lnTo>
                      <a:lnTo>
                        <a:pt x="6491" y="25960"/>
                      </a:lnTo>
                      <a:lnTo>
                        <a:pt x="7515" y="26130"/>
                      </a:lnTo>
                      <a:lnTo>
                        <a:pt x="8028" y="27497"/>
                      </a:lnTo>
                      <a:lnTo>
                        <a:pt x="6320" y="27497"/>
                      </a:lnTo>
                      <a:lnTo>
                        <a:pt x="6149" y="25789"/>
                      </a:lnTo>
                      <a:lnTo>
                        <a:pt x="6149" y="24252"/>
                      </a:lnTo>
                      <a:lnTo>
                        <a:pt x="6149" y="22544"/>
                      </a:lnTo>
                      <a:lnTo>
                        <a:pt x="6320" y="20836"/>
                      </a:lnTo>
                      <a:lnTo>
                        <a:pt x="6661" y="22544"/>
                      </a:lnTo>
                      <a:lnTo>
                        <a:pt x="6832" y="22715"/>
                      </a:lnTo>
                      <a:lnTo>
                        <a:pt x="7003" y="22544"/>
                      </a:lnTo>
                      <a:lnTo>
                        <a:pt x="6661" y="19128"/>
                      </a:lnTo>
                      <a:lnTo>
                        <a:pt x="7174" y="17079"/>
                      </a:lnTo>
                      <a:lnTo>
                        <a:pt x="7515" y="15030"/>
                      </a:lnTo>
                      <a:lnTo>
                        <a:pt x="8540" y="14688"/>
                      </a:lnTo>
                      <a:lnTo>
                        <a:pt x="9906" y="14688"/>
                      </a:lnTo>
                      <a:lnTo>
                        <a:pt x="10248" y="15200"/>
                      </a:lnTo>
                      <a:lnTo>
                        <a:pt x="10419" y="15200"/>
                      </a:lnTo>
                      <a:lnTo>
                        <a:pt x="10419" y="15030"/>
                      </a:lnTo>
                      <a:lnTo>
                        <a:pt x="10248" y="14688"/>
                      </a:lnTo>
                      <a:close/>
                      <a:moveTo>
                        <a:pt x="60628" y="33474"/>
                      </a:moveTo>
                      <a:lnTo>
                        <a:pt x="61312" y="34840"/>
                      </a:lnTo>
                      <a:lnTo>
                        <a:pt x="61141" y="34840"/>
                      </a:lnTo>
                      <a:lnTo>
                        <a:pt x="61141" y="35011"/>
                      </a:lnTo>
                      <a:lnTo>
                        <a:pt x="61482" y="35011"/>
                      </a:lnTo>
                      <a:lnTo>
                        <a:pt x="61653" y="35524"/>
                      </a:lnTo>
                      <a:lnTo>
                        <a:pt x="61482" y="35524"/>
                      </a:lnTo>
                      <a:lnTo>
                        <a:pt x="60799" y="35011"/>
                      </a:lnTo>
                      <a:lnTo>
                        <a:pt x="59775" y="34670"/>
                      </a:lnTo>
                      <a:lnTo>
                        <a:pt x="60628" y="33474"/>
                      </a:lnTo>
                      <a:close/>
                      <a:moveTo>
                        <a:pt x="63361" y="33816"/>
                      </a:moveTo>
                      <a:lnTo>
                        <a:pt x="63703" y="34157"/>
                      </a:lnTo>
                      <a:lnTo>
                        <a:pt x="63873" y="34499"/>
                      </a:lnTo>
                      <a:lnTo>
                        <a:pt x="63532" y="35524"/>
                      </a:lnTo>
                      <a:lnTo>
                        <a:pt x="62507" y="35182"/>
                      </a:lnTo>
                      <a:lnTo>
                        <a:pt x="63361" y="33816"/>
                      </a:lnTo>
                      <a:close/>
                      <a:moveTo>
                        <a:pt x="62336" y="35353"/>
                      </a:moveTo>
                      <a:lnTo>
                        <a:pt x="63361" y="35694"/>
                      </a:lnTo>
                      <a:lnTo>
                        <a:pt x="63361" y="35865"/>
                      </a:lnTo>
                      <a:lnTo>
                        <a:pt x="62678" y="35865"/>
                      </a:lnTo>
                      <a:lnTo>
                        <a:pt x="62166" y="35694"/>
                      </a:lnTo>
                      <a:lnTo>
                        <a:pt x="62336" y="35353"/>
                      </a:lnTo>
                      <a:close/>
                      <a:moveTo>
                        <a:pt x="64044" y="34670"/>
                      </a:moveTo>
                      <a:lnTo>
                        <a:pt x="64386" y="35524"/>
                      </a:lnTo>
                      <a:lnTo>
                        <a:pt x="64044" y="35865"/>
                      </a:lnTo>
                      <a:lnTo>
                        <a:pt x="63703" y="35694"/>
                      </a:lnTo>
                      <a:lnTo>
                        <a:pt x="64044" y="34670"/>
                      </a:lnTo>
                      <a:close/>
                      <a:moveTo>
                        <a:pt x="65752" y="33645"/>
                      </a:moveTo>
                      <a:lnTo>
                        <a:pt x="66435" y="34670"/>
                      </a:lnTo>
                      <a:lnTo>
                        <a:pt x="65923" y="36036"/>
                      </a:lnTo>
                      <a:lnTo>
                        <a:pt x="65069" y="35011"/>
                      </a:lnTo>
                      <a:lnTo>
                        <a:pt x="65752" y="33645"/>
                      </a:lnTo>
                      <a:close/>
                      <a:moveTo>
                        <a:pt x="5466" y="33133"/>
                      </a:moveTo>
                      <a:lnTo>
                        <a:pt x="5295" y="34670"/>
                      </a:lnTo>
                      <a:lnTo>
                        <a:pt x="4441" y="34328"/>
                      </a:lnTo>
                      <a:lnTo>
                        <a:pt x="4270" y="34328"/>
                      </a:lnTo>
                      <a:lnTo>
                        <a:pt x="5295" y="34840"/>
                      </a:lnTo>
                      <a:lnTo>
                        <a:pt x="5466" y="37402"/>
                      </a:lnTo>
                      <a:lnTo>
                        <a:pt x="5466" y="34840"/>
                      </a:lnTo>
                      <a:lnTo>
                        <a:pt x="6149" y="35182"/>
                      </a:lnTo>
                      <a:lnTo>
                        <a:pt x="7003" y="35353"/>
                      </a:lnTo>
                      <a:lnTo>
                        <a:pt x="8711" y="35353"/>
                      </a:lnTo>
                      <a:lnTo>
                        <a:pt x="8711" y="35182"/>
                      </a:lnTo>
                      <a:lnTo>
                        <a:pt x="7003" y="35011"/>
                      </a:lnTo>
                      <a:lnTo>
                        <a:pt x="5466" y="34670"/>
                      </a:lnTo>
                      <a:lnTo>
                        <a:pt x="5466" y="33133"/>
                      </a:lnTo>
                      <a:close/>
                      <a:moveTo>
                        <a:pt x="64044" y="36036"/>
                      </a:moveTo>
                      <a:lnTo>
                        <a:pt x="65240" y="37061"/>
                      </a:lnTo>
                      <a:lnTo>
                        <a:pt x="65410" y="37231"/>
                      </a:lnTo>
                      <a:lnTo>
                        <a:pt x="64898" y="37914"/>
                      </a:lnTo>
                      <a:lnTo>
                        <a:pt x="64215" y="37231"/>
                      </a:lnTo>
                      <a:lnTo>
                        <a:pt x="63532" y="36548"/>
                      </a:lnTo>
                      <a:lnTo>
                        <a:pt x="64044" y="36036"/>
                      </a:lnTo>
                      <a:close/>
                      <a:moveTo>
                        <a:pt x="66777" y="35353"/>
                      </a:moveTo>
                      <a:lnTo>
                        <a:pt x="67460" y="36377"/>
                      </a:lnTo>
                      <a:lnTo>
                        <a:pt x="67631" y="36377"/>
                      </a:lnTo>
                      <a:lnTo>
                        <a:pt x="67801" y="37231"/>
                      </a:lnTo>
                      <a:lnTo>
                        <a:pt x="67289" y="38598"/>
                      </a:lnTo>
                      <a:lnTo>
                        <a:pt x="66947" y="38085"/>
                      </a:lnTo>
                      <a:lnTo>
                        <a:pt x="66777" y="37914"/>
                      </a:lnTo>
                      <a:lnTo>
                        <a:pt x="66094" y="36719"/>
                      </a:lnTo>
                      <a:lnTo>
                        <a:pt x="66094" y="36548"/>
                      </a:lnTo>
                      <a:lnTo>
                        <a:pt x="66264" y="36890"/>
                      </a:lnTo>
                      <a:lnTo>
                        <a:pt x="66435" y="36890"/>
                      </a:lnTo>
                      <a:lnTo>
                        <a:pt x="66435" y="36719"/>
                      </a:lnTo>
                      <a:lnTo>
                        <a:pt x="66264" y="36377"/>
                      </a:lnTo>
                      <a:lnTo>
                        <a:pt x="66777" y="35353"/>
                      </a:lnTo>
                      <a:close/>
                      <a:moveTo>
                        <a:pt x="47307" y="14005"/>
                      </a:moveTo>
                      <a:lnTo>
                        <a:pt x="49015" y="14347"/>
                      </a:lnTo>
                      <a:lnTo>
                        <a:pt x="50552" y="14688"/>
                      </a:lnTo>
                      <a:lnTo>
                        <a:pt x="50723" y="15200"/>
                      </a:lnTo>
                      <a:lnTo>
                        <a:pt x="50894" y="15200"/>
                      </a:lnTo>
                      <a:lnTo>
                        <a:pt x="51065" y="15030"/>
                      </a:lnTo>
                      <a:lnTo>
                        <a:pt x="52772" y="15884"/>
                      </a:lnTo>
                      <a:lnTo>
                        <a:pt x="54139" y="16908"/>
                      </a:lnTo>
                      <a:lnTo>
                        <a:pt x="54139" y="17933"/>
                      </a:lnTo>
                      <a:lnTo>
                        <a:pt x="53626" y="17421"/>
                      </a:lnTo>
                      <a:lnTo>
                        <a:pt x="53456" y="17421"/>
                      </a:lnTo>
                      <a:lnTo>
                        <a:pt x="53456" y="17591"/>
                      </a:lnTo>
                      <a:lnTo>
                        <a:pt x="54139" y="18104"/>
                      </a:lnTo>
                      <a:lnTo>
                        <a:pt x="53968" y="19299"/>
                      </a:lnTo>
                      <a:lnTo>
                        <a:pt x="51748" y="17762"/>
                      </a:lnTo>
                      <a:lnTo>
                        <a:pt x="51577" y="15371"/>
                      </a:lnTo>
                      <a:lnTo>
                        <a:pt x="51406" y="15371"/>
                      </a:lnTo>
                      <a:lnTo>
                        <a:pt x="51577" y="17591"/>
                      </a:lnTo>
                      <a:lnTo>
                        <a:pt x="50723" y="17079"/>
                      </a:lnTo>
                      <a:lnTo>
                        <a:pt x="50552" y="17079"/>
                      </a:lnTo>
                      <a:lnTo>
                        <a:pt x="51577" y="17762"/>
                      </a:lnTo>
                      <a:lnTo>
                        <a:pt x="51577" y="18787"/>
                      </a:lnTo>
                      <a:lnTo>
                        <a:pt x="49698" y="17079"/>
                      </a:lnTo>
                      <a:lnTo>
                        <a:pt x="49357" y="16396"/>
                      </a:lnTo>
                      <a:lnTo>
                        <a:pt x="49015" y="15884"/>
                      </a:lnTo>
                      <a:lnTo>
                        <a:pt x="48674" y="15200"/>
                      </a:lnTo>
                      <a:lnTo>
                        <a:pt x="48161" y="14859"/>
                      </a:lnTo>
                      <a:lnTo>
                        <a:pt x="47991" y="14859"/>
                      </a:lnTo>
                      <a:lnTo>
                        <a:pt x="49186" y="16737"/>
                      </a:lnTo>
                      <a:lnTo>
                        <a:pt x="48503" y="16396"/>
                      </a:lnTo>
                      <a:lnTo>
                        <a:pt x="49357" y="17250"/>
                      </a:lnTo>
                      <a:lnTo>
                        <a:pt x="49698" y="17933"/>
                      </a:lnTo>
                      <a:lnTo>
                        <a:pt x="49698" y="18104"/>
                      </a:lnTo>
                      <a:lnTo>
                        <a:pt x="49869" y="17933"/>
                      </a:lnTo>
                      <a:lnTo>
                        <a:pt x="49698" y="17591"/>
                      </a:lnTo>
                      <a:lnTo>
                        <a:pt x="51748" y="19128"/>
                      </a:lnTo>
                      <a:lnTo>
                        <a:pt x="51919" y="21349"/>
                      </a:lnTo>
                      <a:lnTo>
                        <a:pt x="52089" y="21349"/>
                      </a:lnTo>
                      <a:lnTo>
                        <a:pt x="52089" y="21178"/>
                      </a:lnTo>
                      <a:lnTo>
                        <a:pt x="51919" y="19470"/>
                      </a:lnTo>
                      <a:lnTo>
                        <a:pt x="53797" y="21007"/>
                      </a:lnTo>
                      <a:lnTo>
                        <a:pt x="53626" y="22715"/>
                      </a:lnTo>
                      <a:lnTo>
                        <a:pt x="51748" y="21519"/>
                      </a:lnTo>
                      <a:lnTo>
                        <a:pt x="49869" y="20495"/>
                      </a:lnTo>
                      <a:lnTo>
                        <a:pt x="49869" y="20665"/>
                      </a:lnTo>
                      <a:lnTo>
                        <a:pt x="51748" y="21690"/>
                      </a:lnTo>
                      <a:lnTo>
                        <a:pt x="53456" y="22886"/>
                      </a:lnTo>
                      <a:lnTo>
                        <a:pt x="53456" y="23056"/>
                      </a:lnTo>
                      <a:lnTo>
                        <a:pt x="53626" y="23227"/>
                      </a:lnTo>
                      <a:lnTo>
                        <a:pt x="53626" y="23056"/>
                      </a:lnTo>
                      <a:lnTo>
                        <a:pt x="55163" y="24423"/>
                      </a:lnTo>
                      <a:lnTo>
                        <a:pt x="54993" y="24935"/>
                      </a:lnTo>
                      <a:lnTo>
                        <a:pt x="55163" y="25106"/>
                      </a:lnTo>
                      <a:lnTo>
                        <a:pt x="55163" y="24935"/>
                      </a:lnTo>
                      <a:lnTo>
                        <a:pt x="55334" y="24593"/>
                      </a:lnTo>
                      <a:lnTo>
                        <a:pt x="56871" y="26643"/>
                      </a:lnTo>
                      <a:lnTo>
                        <a:pt x="56530" y="28351"/>
                      </a:lnTo>
                      <a:lnTo>
                        <a:pt x="56700" y="28351"/>
                      </a:lnTo>
                      <a:lnTo>
                        <a:pt x="57042" y="26814"/>
                      </a:lnTo>
                      <a:lnTo>
                        <a:pt x="58238" y="28863"/>
                      </a:lnTo>
                      <a:lnTo>
                        <a:pt x="57213" y="30912"/>
                      </a:lnTo>
                      <a:lnTo>
                        <a:pt x="56017" y="32791"/>
                      </a:lnTo>
                      <a:lnTo>
                        <a:pt x="57384" y="31083"/>
                      </a:lnTo>
                      <a:lnTo>
                        <a:pt x="58579" y="29375"/>
                      </a:lnTo>
                      <a:lnTo>
                        <a:pt x="58067" y="31083"/>
                      </a:lnTo>
                      <a:lnTo>
                        <a:pt x="57554" y="32791"/>
                      </a:lnTo>
                      <a:lnTo>
                        <a:pt x="56700" y="34328"/>
                      </a:lnTo>
                      <a:lnTo>
                        <a:pt x="55847" y="35865"/>
                      </a:lnTo>
                      <a:lnTo>
                        <a:pt x="56017" y="36036"/>
                      </a:lnTo>
                      <a:lnTo>
                        <a:pt x="56871" y="34499"/>
                      </a:lnTo>
                      <a:lnTo>
                        <a:pt x="57554" y="32962"/>
                      </a:lnTo>
                      <a:lnTo>
                        <a:pt x="58238" y="31254"/>
                      </a:lnTo>
                      <a:lnTo>
                        <a:pt x="58579" y="29546"/>
                      </a:lnTo>
                      <a:lnTo>
                        <a:pt x="59775" y="31766"/>
                      </a:lnTo>
                      <a:lnTo>
                        <a:pt x="59091" y="33645"/>
                      </a:lnTo>
                      <a:lnTo>
                        <a:pt x="59262" y="33816"/>
                      </a:lnTo>
                      <a:lnTo>
                        <a:pt x="59262" y="33645"/>
                      </a:lnTo>
                      <a:lnTo>
                        <a:pt x="59945" y="32279"/>
                      </a:lnTo>
                      <a:lnTo>
                        <a:pt x="60458" y="33133"/>
                      </a:lnTo>
                      <a:lnTo>
                        <a:pt x="59604" y="34499"/>
                      </a:lnTo>
                      <a:lnTo>
                        <a:pt x="59604" y="34670"/>
                      </a:lnTo>
                      <a:lnTo>
                        <a:pt x="58921" y="35694"/>
                      </a:lnTo>
                      <a:lnTo>
                        <a:pt x="58921" y="35865"/>
                      </a:lnTo>
                      <a:lnTo>
                        <a:pt x="59091" y="35865"/>
                      </a:lnTo>
                      <a:lnTo>
                        <a:pt x="59775" y="34840"/>
                      </a:lnTo>
                      <a:lnTo>
                        <a:pt x="61141" y="35524"/>
                      </a:lnTo>
                      <a:lnTo>
                        <a:pt x="60458" y="35524"/>
                      </a:lnTo>
                      <a:lnTo>
                        <a:pt x="61312" y="35694"/>
                      </a:lnTo>
                      <a:lnTo>
                        <a:pt x="61995" y="36036"/>
                      </a:lnTo>
                      <a:lnTo>
                        <a:pt x="59091" y="36890"/>
                      </a:lnTo>
                      <a:lnTo>
                        <a:pt x="59262" y="37061"/>
                      </a:lnTo>
                      <a:lnTo>
                        <a:pt x="62166" y="36377"/>
                      </a:lnTo>
                      <a:lnTo>
                        <a:pt x="62507" y="36890"/>
                      </a:lnTo>
                      <a:lnTo>
                        <a:pt x="62507" y="36719"/>
                      </a:lnTo>
                      <a:lnTo>
                        <a:pt x="62336" y="36377"/>
                      </a:lnTo>
                      <a:lnTo>
                        <a:pt x="63019" y="36890"/>
                      </a:lnTo>
                      <a:lnTo>
                        <a:pt x="62849" y="36890"/>
                      </a:lnTo>
                      <a:lnTo>
                        <a:pt x="62849" y="37061"/>
                      </a:lnTo>
                      <a:lnTo>
                        <a:pt x="62507" y="37061"/>
                      </a:lnTo>
                      <a:lnTo>
                        <a:pt x="62849" y="37231"/>
                      </a:lnTo>
                      <a:lnTo>
                        <a:pt x="63703" y="37914"/>
                      </a:lnTo>
                      <a:lnTo>
                        <a:pt x="64556" y="38427"/>
                      </a:lnTo>
                      <a:lnTo>
                        <a:pt x="64215" y="38939"/>
                      </a:lnTo>
                      <a:lnTo>
                        <a:pt x="63361" y="38427"/>
                      </a:lnTo>
                      <a:lnTo>
                        <a:pt x="62336" y="37914"/>
                      </a:lnTo>
                      <a:lnTo>
                        <a:pt x="61312" y="37402"/>
                      </a:lnTo>
                      <a:lnTo>
                        <a:pt x="60116" y="37231"/>
                      </a:lnTo>
                      <a:lnTo>
                        <a:pt x="59091" y="37231"/>
                      </a:lnTo>
                      <a:lnTo>
                        <a:pt x="58579" y="37402"/>
                      </a:lnTo>
                      <a:lnTo>
                        <a:pt x="58067" y="37744"/>
                      </a:lnTo>
                      <a:lnTo>
                        <a:pt x="57384" y="38598"/>
                      </a:lnTo>
                      <a:lnTo>
                        <a:pt x="56359" y="37402"/>
                      </a:lnTo>
                      <a:lnTo>
                        <a:pt x="55163" y="36377"/>
                      </a:lnTo>
                      <a:lnTo>
                        <a:pt x="53797" y="35353"/>
                      </a:lnTo>
                      <a:lnTo>
                        <a:pt x="52431" y="34328"/>
                      </a:lnTo>
                      <a:lnTo>
                        <a:pt x="51065" y="33474"/>
                      </a:lnTo>
                      <a:lnTo>
                        <a:pt x="49528" y="32791"/>
                      </a:lnTo>
                      <a:lnTo>
                        <a:pt x="47991" y="32279"/>
                      </a:lnTo>
                      <a:lnTo>
                        <a:pt x="46454" y="31937"/>
                      </a:lnTo>
                      <a:lnTo>
                        <a:pt x="44404" y="31596"/>
                      </a:lnTo>
                      <a:lnTo>
                        <a:pt x="44063" y="31425"/>
                      </a:lnTo>
                      <a:lnTo>
                        <a:pt x="43892" y="30912"/>
                      </a:lnTo>
                      <a:lnTo>
                        <a:pt x="43550" y="29888"/>
                      </a:lnTo>
                      <a:lnTo>
                        <a:pt x="43379" y="28692"/>
                      </a:lnTo>
                      <a:lnTo>
                        <a:pt x="43209" y="27155"/>
                      </a:lnTo>
                      <a:lnTo>
                        <a:pt x="43379" y="24423"/>
                      </a:lnTo>
                      <a:lnTo>
                        <a:pt x="43379" y="22715"/>
                      </a:lnTo>
                      <a:lnTo>
                        <a:pt x="43721" y="17250"/>
                      </a:lnTo>
                      <a:lnTo>
                        <a:pt x="43892" y="15884"/>
                      </a:lnTo>
                      <a:lnTo>
                        <a:pt x="43892" y="14517"/>
                      </a:lnTo>
                      <a:lnTo>
                        <a:pt x="45941" y="14005"/>
                      </a:lnTo>
                      <a:lnTo>
                        <a:pt x="46112" y="14176"/>
                      </a:lnTo>
                      <a:lnTo>
                        <a:pt x="46112" y="14005"/>
                      </a:lnTo>
                      <a:close/>
                      <a:moveTo>
                        <a:pt x="5466" y="37573"/>
                      </a:moveTo>
                      <a:lnTo>
                        <a:pt x="5637" y="39110"/>
                      </a:lnTo>
                      <a:lnTo>
                        <a:pt x="5124" y="39281"/>
                      </a:lnTo>
                      <a:lnTo>
                        <a:pt x="4783" y="37573"/>
                      </a:lnTo>
                      <a:close/>
                      <a:moveTo>
                        <a:pt x="65581" y="37402"/>
                      </a:moveTo>
                      <a:lnTo>
                        <a:pt x="66777" y="39622"/>
                      </a:lnTo>
                      <a:lnTo>
                        <a:pt x="66606" y="40305"/>
                      </a:lnTo>
                      <a:lnTo>
                        <a:pt x="65240" y="38768"/>
                      </a:lnTo>
                      <a:lnTo>
                        <a:pt x="65069" y="38427"/>
                      </a:lnTo>
                      <a:lnTo>
                        <a:pt x="65581" y="37402"/>
                      </a:lnTo>
                      <a:close/>
                      <a:moveTo>
                        <a:pt x="5637" y="39281"/>
                      </a:moveTo>
                      <a:lnTo>
                        <a:pt x="5978" y="40647"/>
                      </a:lnTo>
                      <a:lnTo>
                        <a:pt x="5637" y="40647"/>
                      </a:lnTo>
                      <a:lnTo>
                        <a:pt x="5295" y="39281"/>
                      </a:lnTo>
                      <a:close/>
                      <a:moveTo>
                        <a:pt x="64898" y="38939"/>
                      </a:moveTo>
                      <a:lnTo>
                        <a:pt x="65581" y="39793"/>
                      </a:lnTo>
                      <a:lnTo>
                        <a:pt x="65752" y="40305"/>
                      </a:lnTo>
                      <a:lnTo>
                        <a:pt x="65923" y="40305"/>
                      </a:lnTo>
                      <a:lnTo>
                        <a:pt x="66264" y="40989"/>
                      </a:lnTo>
                      <a:lnTo>
                        <a:pt x="66264" y="41159"/>
                      </a:lnTo>
                      <a:lnTo>
                        <a:pt x="65410" y="40135"/>
                      </a:lnTo>
                      <a:lnTo>
                        <a:pt x="64556" y="39452"/>
                      </a:lnTo>
                      <a:lnTo>
                        <a:pt x="64898" y="38939"/>
                      </a:lnTo>
                      <a:close/>
                      <a:moveTo>
                        <a:pt x="67101" y="32859"/>
                      </a:moveTo>
                      <a:lnTo>
                        <a:pt x="67460" y="33816"/>
                      </a:lnTo>
                      <a:lnTo>
                        <a:pt x="67801" y="35353"/>
                      </a:lnTo>
                      <a:lnTo>
                        <a:pt x="67972" y="35353"/>
                      </a:lnTo>
                      <a:lnTo>
                        <a:pt x="67972" y="35182"/>
                      </a:lnTo>
                      <a:lnTo>
                        <a:pt x="67819" y="33807"/>
                      </a:lnTo>
                      <a:lnTo>
                        <a:pt x="68143" y="35182"/>
                      </a:lnTo>
                      <a:lnTo>
                        <a:pt x="68655" y="38256"/>
                      </a:lnTo>
                      <a:lnTo>
                        <a:pt x="68655" y="41330"/>
                      </a:lnTo>
                      <a:lnTo>
                        <a:pt x="68655" y="41842"/>
                      </a:lnTo>
                      <a:lnTo>
                        <a:pt x="68143" y="40476"/>
                      </a:lnTo>
                      <a:lnTo>
                        <a:pt x="67460" y="39110"/>
                      </a:lnTo>
                      <a:lnTo>
                        <a:pt x="67972" y="37914"/>
                      </a:lnTo>
                      <a:lnTo>
                        <a:pt x="68143" y="38598"/>
                      </a:lnTo>
                      <a:lnTo>
                        <a:pt x="68314" y="38598"/>
                      </a:lnTo>
                      <a:lnTo>
                        <a:pt x="68143" y="37573"/>
                      </a:lnTo>
                      <a:lnTo>
                        <a:pt x="68314" y="37061"/>
                      </a:lnTo>
                      <a:lnTo>
                        <a:pt x="68314" y="36890"/>
                      </a:lnTo>
                      <a:lnTo>
                        <a:pt x="68143" y="37061"/>
                      </a:lnTo>
                      <a:lnTo>
                        <a:pt x="68143" y="36548"/>
                      </a:lnTo>
                      <a:lnTo>
                        <a:pt x="67972" y="36719"/>
                      </a:lnTo>
                      <a:lnTo>
                        <a:pt x="67631" y="35011"/>
                      </a:lnTo>
                      <a:lnTo>
                        <a:pt x="66947" y="33474"/>
                      </a:lnTo>
                      <a:lnTo>
                        <a:pt x="67101" y="32859"/>
                      </a:lnTo>
                      <a:close/>
                      <a:moveTo>
                        <a:pt x="25447" y="39110"/>
                      </a:moveTo>
                      <a:lnTo>
                        <a:pt x="26130" y="40818"/>
                      </a:lnTo>
                      <a:lnTo>
                        <a:pt x="25618" y="42184"/>
                      </a:lnTo>
                      <a:lnTo>
                        <a:pt x="24935" y="40305"/>
                      </a:lnTo>
                      <a:lnTo>
                        <a:pt x="25447" y="39110"/>
                      </a:lnTo>
                      <a:close/>
                      <a:moveTo>
                        <a:pt x="26130" y="40989"/>
                      </a:moveTo>
                      <a:lnTo>
                        <a:pt x="26814" y="42696"/>
                      </a:lnTo>
                      <a:lnTo>
                        <a:pt x="26301" y="44233"/>
                      </a:lnTo>
                      <a:lnTo>
                        <a:pt x="25618" y="42526"/>
                      </a:lnTo>
                      <a:lnTo>
                        <a:pt x="26130" y="40989"/>
                      </a:lnTo>
                      <a:close/>
                      <a:moveTo>
                        <a:pt x="65410" y="44404"/>
                      </a:moveTo>
                      <a:lnTo>
                        <a:pt x="66008" y="45301"/>
                      </a:lnTo>
                      <a:lnTo>
                        <a:pt x="65923" y="45087"/>
                      </a:lnTo>
                      <a:lnTo>
                        <a:pt x="65410" y="44404"/>
                      </a:lnTo>
                      <a:close/>
                      <a:moveTo>
                        <a:pt x="67118" y="40135"/>
                      </a:moveTo>
                      <a:lnTo>
                        <a:pt x="68314" y="41672"/>
                      </a:lnTo>
                      <a:lnTo>
                        <a:pt x="68314" y="41842"/>
                      </a:lnTo>
                      <a:lnTo>
                        <a:pt x="68484" y="42184"/>
                      </a:lnTo>
                      <a:lnTo>
                        <a:pt x="68314" y="42867"/>
                      </a:lnTo>
                      <a:lnTo>
                        <a:pt x="68314" y="43038"/>
                      </a:lnTo>
                      <a:lnTo>
                        <a:pt x="68484" y="42355"/>
                      </a:lnTo>
                      <a:lnTo>
                        <a:pt x="68655" y="42526"/>
                      </a:lnTo>
                      <a:lnTo>
                        <a:pt x="68484" y="45429"/>
                      </a:lnTo>
                      <a:lnTo>
                        <a:pt x="67972" y="44233"/>
                      </a:lnTo>
                      <a:lnTo>
                        <a:pt x="68143" y="44233"/>
                      </a:lnTo>
                      <a:lnTo>
                        <a:pt x="68314" y="44404"/>
                      </a:lnTo>
                      <a:lnTo>
                        <a:pt x="68314" y="44233"/>
                      </a:lnTo>
                      <a:lnTo>
                        <a:pt x="67801" y="42526"/>
                      </a:lnTo>
                      <a:lnTo>
                        <a:pt x="66777" y="40818"/>
                      </a:lnTo>
                      <a:lnTo>
                        <a:pt x="67118" y="40135"/>
                      </a:lnTo>
                      <a:close/>
                      <a:moveTo>
                        <a:pt x="26984" y="42867"/>
                      </a:moveTo>
                      <a:lnTo>
                        <a:pt x="28180" y="45600"/>
                      </a:lnTo>
                      <a:lnTo>
                        <a:pt x="27668" y="46966"/>
                      </a:lnTo>
                      <a:lnTo>
                        <a:pt x="26472" y="44575"/>
                      </a:lnTo>
                      <a:lnTo>
                        <a:pt x="26984" y="42867"/>
                      </a:lnTo>
                      <a:close/>
                      <a:moveTo>
                        <a:pt x="42184" y="46112"/>
                      </a:moveTo>
                      <a:lnTo>
                        <a:pt x="43550" y="47478"/>
                      </a:lnTo>
                      <a:lnTo>
                        <a:pt x="43209" y="48161"/>
                      </a:lnTo>
                      <a:lnTo>
                        <a:pt x="42013" y="46454"/>
                      </a:lnTo>
                      <a:lnTo>
                        <a:pt x="42184" y="46112"/>
                      </a:lnTo>
                      <a:close/>
                      <a:moveTo>
                        <a:pt x="6661" y="46112"/>
                      </a:moveTo>
                      <a:lnTo>
                        <a:pt x="7515" y="47308"/>
                      </a:lnTo>
                      <a:lnTo>
                        <a:pt x="8540" y="48332"/>
                      </a:lnTo>
                      <a:lnTo>
                        <a:pt x="8369" y="48332"/>
                      </a:lnTo>
                      <a:lnTo>
                        <a:pt x="8369" y="48503"/>
                      </a:lnTo>
                      <a:lnTo>
                        <a:pt x="8540" y="48503"/>
                      </a:lnTo>
                      <a:lnTo>
                        <a:pt x="9565" y="49357"/>
                      </a:lnTo>
                      <a:lnTo>
                        <a:pt x="9735" y="49357"/>
                      </a:lnTo>
                      <a:lnTo>
                        <a:pt x="9735" y="49186"/>
                      </a:lnTo>
                      <a:lnTo>
                        <a:pt x="8881" y="48332"/>
                      </a:lnTo>
                      <a:lnTo>
                        <a:pt x="10077" y="47991"/>
                      </a:lnTo>
                      <a:lnTo>
                        <a:pt x="10589" y="48503"/>
                      </a:lnTo>
                      <a:lnTo>
                        <a:pt x="10077" y="48845"/>
                      </a:lnTo>
                      <a:lnTo>
                        <a:pt x="10077" y="49015"/>
                      </a:lnTo>
                      <a:lnTo>
                        <a:pt x="10760" y="48674"/>
                      </a:lnTo>
                      <a:lnTo>
                        <a:pt x="11614" y="49528"/>
                      </a:lnTo>
                      <a:lnTo>
                        <a:pt x="10589" y="49869"/>
                      </a:lnTo>
                      <a:lnTo>
                        <a:pt x="10077" y="50040"/>
                      </a:lnTo>
                      <a:lnTo>
                        <a:pt x="9565" y="50040"/>
                      </a:lnTo>
                      <a:lnTo>
                        <a:pt x="7857" y="47991"/>
                      </a:lnTo>
                      <a:lnTo>
                        <a:pt x="6661" y="46112"/>
                      </a:lnTo>
                      <a:close/>
                      <a:moveTo>
                        <a:pt x="45429" y="48332"/>
                      </a:moveTo>
                      <a:lnTo>
                        <a:pt x="47307" y="50552"/>
                      </a:lnTo>
                      <a:lnTo>
                        <a:pt x="46283" y="52089"/>
                      </a:lnTo>
                      <a:lnTo>
                        <a:pt x="44746" y="50211"/>
                      </a:lnTo>
                      <a:lnTo>
                        <a:pt x="45087" y="49357"/>
                      </a:lnTo>
                      <a:lnTo>
                        <a:pt x="45429" y="48332"/>
                      </a:lnTo>
                      <a:close/>
                      <a:moveTo>
                        <a:pt x="43209" y="32108"/>
                      </a:moveTo>
                      <a:lnTo>
                        <a:pt x="45600" y="32279"/>
                      </a:lnTo>
                      <a:lnTo>
                        <a:pt x="47820" y="32791"/>
                      </a:lnTo>
                      <a:lnTo>
                        <a:pt x="49186" y="33303"/>
                      </a:lnTo>
                      <a:lnTo>
                        <a:pt x="50382" y="33986"/>
                      </a:lnTo>
                      <a:lnTo>
                        <a:pt x="51577" y="34670"/>
                      </a:lnTo>
                      <a:lnTo>
                        <a:pt x="52772" y="35524"/>
                      </a:lnTo>
                      <a:lnTo>
                        <a:pt x="54822" y="37231"/>
                      </a:lnTo>
                      <a:lnTo>
                        <a:pt x="56017" y="38085"/>
                      </a:lnTo>
                      <a:lnTo>
                        <a:pt x="57213" y="38939"/>
                      </a:lnTo>
                      <a:lnTo>
                        <a:pt x="57042" y="38939"/>
                      </a:lnTo>
                      <a:lnTo>
                        <a:pt x="56871" y="38768"/>
                      </a:lnTo>
                      <a:lnTo>
                        <a:pt x="56700" y="38939"/>
                      </a:lnTo>
                      <a:lnTo>
                        <a:pt x="56530" y="39110"/>
                      </a:lnTo>
                      <a:lnTo>
                        <a:pt x="56017" y="40305"/>
                      </a:lnTo>
                      <a:lnTo>
                        <a:pt x="55676" y="41672"/>
                      </a:lnTo>
                      <a:lnTo>
                        <a:pt x="55163" y="44575"/>
                      </a:lnTo>
                      <a:lnTo>
                        <a:pt x="54993" y="47478"/>
                      </a:lnTo>
                      <a:lnTo>
                        <a:pt x="55163" y="50382"/>
                      </a:lnTo>
                      <a:lnTo>
                        <a:pt x="55334" y="51406"/>
                      </a:lnTo>
                      <a:lnTo>
                        <a:pt x="55505" y="52260"/>
                      </a:lnTo>
                      <a:lnTo>
                        <a:pt x="55505" y="52260"/>
                      </a:lnTo>
                      <a:lnTo>
                        <a:pt x="54139" y="52089"/>
                      </a:lnTo>
                      <a:lnTo>
                        <a:pt x="51577" y="52089"/>
                      </a:lnTo>
                      <a:lnTo>
                        <a:pt x="50552" y="52260"/>
                      </a:lnTo>
                      <a:lnTo>
                        <a:pt x="50552" y="52089"/>
                      </a:lnTo>
                      <a:lnTo>
                        <a:pt x="50211" y="52260"/>
                      </a:lnTo>
                      <a:lnTo>
                        <a:pt x="50040" y="52260"/>
                      </a:lnTo>
                      <a:lnTo>
                        <a:pt x="46283" y="47991"/>
                      </a:lnTo>
                      <a:lnTo>
                        <a:pt x="44404" y="45770"/>
                      </a:lnTo>
                      <a:lnTo>
                        <a:pt x="42867" y="43380"/>
                      </a:lnTo>
                      <a:lnTo>
                        <a:pt x="41501" y="40989"/>
                      </a:lnTo>
                      <a:lnTo>
                        <a:pt x="40476" y="38427"/>
                      </a:lnTo>
                      <a:lnTo>
                        <a:pt x="39622" y="35865"/>
                      </a:lnTo>
                      <a:lnTo>
                        <a:pt x="38768" y="33133"/>
                      </a:lnTo>
                      <a:lnTo>
                        <a:pt x="39793" y="32791"/>
                      </a:lnTo>
                      <a:lnTo>
                        <a:pt x="40989" y="32449"/>
                      </a:lnTo>
                      <a:lnTo>
                        <a:pt x="42013" y="32279"/>
                      </a:lnTo>
                      <a:lnTo>
                        <a:pt x="43209" y="32108"/>
                      </a:lnTo>
                      <a:close/>
                      <a:moveTo>
                        <a:pt x="4953" y="30229"/>
                      </a:moveTo>
                      <a:lnTo>
                        <a:pt x="9394" y="32620"/>
                      </a:lnTo>
                      <a:lnTo>
                        <a:pt x="11614" y="33816"/>
                      </a:lnTo>
                      <a:lnTo>
                        <a:pt x="13663" y="35182"/>
                      </a:lnTo>
                      <a:lnTo>
                        <a:pt x="13493" y="35353"/>
                      </a:lnTo>
                      <a:lnTo>
                        <a:pt x="13493" y="35524"/>
                      </a:lnTo>
                      <a:lnTo>
                        <a:pt x="13322" y="37744"/>
                      </a:lnTo>
                      <a:lnTo>
                        <a:pt x="13322" y="39793"/>
                      </a:lnTo>
                      <a:lnTo>
                        <a:pt x="13663" y="42013"/>
                      </a:lnTo>
                      <a:lnTo>
                        <a:pt x="14176" y="44063"/>
                      </a:lnTo>
                      <a:lnTo>
                        <a:pt x="14859" y="46283"/>
                      </a:lnTo>
                      <a:lnTo>
                        <a:pt x="15713" y="48332"/>
                      </a:lnTo>
                      <a:lnTo>
                        <a:pt x="16737" y="50211"/>
                      </a:lnTo>
                      <a:lnTo>
                        <a:pt x="17762" y="52089"/>
                      </a:lnTo>
                      <a:lnTo>
                        <a:pt x="16225" y="52089"/>
                      </a:lnTo>
                      <a:lnTo>
                        <a:pt x="14688" y="52260"/>
                      </a:lnTo>
                      <a:lnTo>
                        <a:pt x="14539" y="52410"/>
                      </a:lnTo>
                      <a:lnTo>
                        <a:pt x="14517" y="52260"/>
                      </a:lnTo>
                      <a:lnTo>
                        <a:pt x="14346" y="52089"/>
                      </a:lnTo>
                      <a:lnTo>
                        <a:pt x="14346" y="52260"/>
                      </a:lnTo>
                      <a:lnTo>
                        <a:pt x="14176" y="53285"/>
                      </a:lnTo>
                      <a:lnTo>
                        <a:pt x="13151" y="52943"/>
                      </a:lnTo>
                      <a:lnTo>
                        <a:pt x="12126" y="52260"/>
                      </a:lnTo>
                      <a:lnTo>
                        <a:pt x="10931" y="51406"/>
                      </a:lnTo>
                      <a:lnTo>
                        <a:pt x="9906" y="50382"/>
                      </a:lnTo>
                      <a:lnTo>
                        <a:pt x="10419" y="50382"/>
                      </a:lnTo>
                      <a:lnTo>
                        <a:pt x="10931" y="50211"/>
                      </a:lnTo>
                      <a:lnTo>
                        <a:pt x="11956" y="49698"/>
                      </a:lnTo>
                      <a:lnTo>
                        <a:pt x="12809" y="49015"/>
                      </a:lnTo>
                      <a:lnTo>
                        <a:pt x="13493" y="48332"/>
                      </a:lnTo>
                      <a:lnTo>
                        <a:pt x="13322" y="48161"/>
                      </a:lnTo>
                      <a:lnTo>
                        <a:pt x="11785" y="49357"/>
                      </a:lnTo>
                      <a:lnTo>
                        <a:pt x="10931" y="48503"/>
                      </a:lnTo>
                      <a:lnTo>
                        <a:pt x="11956" y="47649"/>
                      </a:lnTo>
                      <a:lnTo>
                        <a:pt x="12809" y="46454"/>
                      </a:lnTo>
                      <a:lnTo>
                        <a:pt x="12809" y="46454"/>
                      </a:lnTo>
                      <a:lnTo>
                        <a:pt x="11785" y="47478"/>
                      </a:lnTo>
                      <a:lnTo>
                        <a:pt x="10760" y="48332"/>
                      </a:lnTo>
                      <a:lnTo>
                        <a:pt x="10419" y="47820"/>
                      </a:lnTo>
                      <a:lnTo>
                        <a:pt x="11102" y="47308"/>
                      </a:lnTo>
                      <a:lnTo>
                        <a:pt x="11614" y="46795"/>
                      </a:lnTo>
                      <a:lnTo>
                        <a:pt x="11614" y="46624"/>
                      </a:lnTo>
                      <a:lnTo>
                        <a:pt x="11443" y="46624"/>
                      </a:lnTo>
                      <a:lnTo>
                        <a:pt x="10931" y="47137"/>
                      </a:lnTo>
                      <a:lnTo>
                        <a:pt x="10248" y="47649"/>
                      </a:lnTo>
                      <a:lnTo>
                        <a:pt x="9223" y="46624"/>
                      </a:lnTo>
                      <a:lnTo>
                        <a:pt x="10077" y="46112"/>
                      </a:lnTo>
                      <a:lnTo>
                        <a:pt x="10760" y="45600"/>
                      </a:lnTo>
                      <a:lnTo>
                        <a:pt x="12126" y="44404"/>
                      </a:lnTo>
                      <a:lnTo>
                        <a:pt x="11956" y="44233"/>
                      </a:lnTo>
                      <a:lnTo>
                        <a:pt x="10589" y="45429"/>
                      </a:lnTo>
                      <a:lnTo>
                        <a:pt x="9906" y="45941"/>
                      </a:lnTo>
                      <a:lnTo>
                        <a:pt x="9052" y="46454"/>
                      </a:lnTo>
                      <a:lnTo>
                        <a:pt x="8198" y="45087"/>
                      </a:lnTo>
                      <a:lnTo>
                        <a:pt x="9394" y="44233"/>
                      </a:lnTo>
                      <a:lnTo>
                        <a:pt x="9906" y="43892"/>
                      </a:lnTo>
                      <a:lnTo>
                        <a:pt x="10419" y="43380"/>
                      </a:lnTo>
                      <a:lnTo>
                        <a:pt x="10419" y="43209"/>
                      </a:lnTo>
                      <a:lnTo>
                        <a:pt x="10248" y="43209"/>
                      </a:lnTo>
                      <a:lnTo>
                        <a:pt x="9052" y="44063"/>
                      </a:lnTo>
                      <a:lnTo>
                        <a:pt x="8028" y="44917"/>
                      </a:lnTo>
                      <a:lnTo>
                        <a:pt x="7568" y="44181"/>
                      </a:lnTo>
                      <a:lnTo>
                        <a:pt x="7568" y="44181"/>
                      </a:lnTo>
                      <a:lnTo>
                        <a:pt x="7686" y="44063"/>
                      </a:lnTo>
                      <a:lnTo>
                        <a:pt x="7344" y="43550"/>
                      </a:lnTo>
                      <a:lnTo>
                        <a:pt x="8540" y="43380"/>
                      </a:lnTo>
                      <a:lnTo>
                        <a:pt x="9394" y="42867"/>
                      </a:lnTo>
                      <a:lnTo>
                        <a:pt x="10419" y="42013"/>
                      </a:lnTo>
                      <a:lnTo>
                        <a:pt x="11102" y="41159"/>
                      </a:lnTo>
                      <a:lnTo>
                        <a:pt x="11102" y="40989"/>
                      </a:lnTo>
                      <a:lnTo>
                        <a:pt x="10931" y="40989"/>
                      </a:lnTo>
                      <a:lnTo>
                        <a:pt x="10077" y="41842"/>
                      </a:lnTo>
                      <a:lnTo>
                        <a:pt x="9223" y="42526"/>
                      </a:lnTo>
                      <a:lnTo>
                        <a:pt x="8369" y="43038"/>
                      </a:lnTo>
                      <a:lnTo>
                        <a:pt x="7344" y="43380"/>
                      </a:lnTo>
                      <a:lnTo>
                        <a:pt x="6661" y="42013"/>
                      </a:lnTo>
                      <a:lnTo>
                        <a:pt x="7344" y="42013"/>
                      </a:lnTo>
                      <a:lnTo>
                        <a:pt x="8028" y="41842"/>
                      </a:lnTo>
                      <a:lnTo>
                        <a:pt x="8711" y="41842"/>
                      </a:lnTo>
                      <a:lnTo>
                        <a:pt x="9394" y="41501"/>
                      </a:lnTo>
                      <a:lnTo>
                        <a:pt x="10077" y="40989"/>
                      </a:lnTo>
                      <a:lnTo>
                        <a:pt x="10077" y="40818"/>
                      </a:lnTo>
                      <a:lnTo>
                        <a:pt x="9906" y="40818"/>
                      </a:lnTo>
                      <a:lnTo>
                        <a:pt x="8881" y="41330"/>
                      </a:lnTo>
                      <a:lnTo>
                        <a:pt x="7857" y="41501"/>
                      </a:lnTo>
                      <a:lnTo>
                        <a:pt x="7174" y="41672"/>
                      </a:lnTo>
                      <a:lnTo>
                        <a:pt x="6491" y="41672"/>
                      </a:lnTo>
                      <a:lnTo>
                        <a:pt x="6149" y="40818"/>
                      </a:lnTo>
                      <a:lnTo>
                        <a:pt x="7344" y="40647"/>
                      </a:lnTo>
                      <a:lnTo>
                        <a:pt x="8369" y="40305"/>
                      </a:lnTo>
                      <a:lnTo>
                        <a:pt x="9394" y="39793"/>
                      </a:lnTo>
                      <a:lnTo>
                        <a:pt x="10248" y="39281"/>
                      </a:lnTo>
                      <a:lnTo>
                        <a:pt x="10248" y="39110"/>
                      </a:lnTo>
                      <a:lnTo>
                        <a:pt x="9223" y="39622"/>
                      </a:lnTo>
                      <a:lnTo>
                        <a:pt x="8198" y="40135"/>
                      </a:lnTo>
                      <a:lnTo>
                        <a:pt x="7174" y="40476"/>
                      </a:lnTo>
                      <a:lnTo>
                        <a:pt x="6149" y="40647"/>
                      </a:lnTo>
                      <a:lnTo>
                        <a:pt x="5807" y="39281"/>
                      </a:lnTo>
                      <a:lnTo>
                        <a:pt x="7344" y="38598"/>
                      </a:lnTo>
                      <a:lnTo>
                        <a:pt x="8711" y="37914"/>
                      </a:lnTo>
                      <a:lnTo>
                        <a:pt x="8711" y="37744"/>
                      </a:lnTo>
                      <a:lnTo>
                        <a:pt x="7344" y="38427"/>
                      </a:lnTo>
                      <a:lnTo>
                        <a:pt x="5807" y="39110"/>
                      </a:lnTo>
                      <a:lnTo>
                        <a:pt x="5637" y="37573"/>
                      </a:lnTo>
                      <a:lnTo>
                        <a:pt x="6491" y="37573"/>
                      </a:lnTo>
                      <a:lnTo>
                        <a:pt x="7344" y="37402"/>
                      </a:lnTo>
                      <a:lnTo>
                        <a:pt x="8881" y="36890"/>
                      </a:lnTo>
                      <a:lnTo>
                        <a:pt x="8881" y="36719"/>
                      </a:lnTo>
                      <a:lnTo>
                        <a:pt x="7174" y="37061"/>
                      </a:lnTo>
                      <a:lnTo>
                        <a:pt x="5466" y="37402"/>
                      </a:lnTo>
                      <a:lnTo>
                        <a:pt x="4612" y="37402"/>
                      </a:lnTo>
                      <a:lnTo>
                        <a:pt x="4953" y="39110"/>
                      </a:lnTo>
                      <a:lnTo>
                        <a:pt x="5295" y="40647"/>
                      </a:lnTo>
                      <a:lnTo>
                        <a:pt x="4783" y="40647"/>
                      </a:lnTo>
                      <a:lnTo>
                        <a:pt x="5466" y="40818"/>
                      </a:lnTo>
                      <a:lnTo>
                        <a:pt x="5637" y="41330"/>
                      </a:lnTo>
                      <a:lnTo>
                        <a:pt x="5637" y="41501"/>
                      </a:lnTo>
                      <a:lnTo>
                        <a:pt x="6661" y="43380"/>
                      </a:lnTo>
                      <a:lnTo>
                        <a:pt x="5637" y="43380"/>
                      </a:lnTo>
                      <a:lnTo>
                        <a:pt x="6661" y="43550"/>
                      </a:lnTo>
                      <a:lnTo>
                        <a:pt x="7857" y="45429"/>
                      </a:lnTo>
                      <a:lnTo>
                        <a:pt x="8711" y="46624"/>
                      </a:lnTo>
                      <a:lnTo>
                        <a:pt x="7686" y="46966"/>
                      </a:lnTo>
                      <a:lnTo>
                        <a:pt x="8881" y="46795"/>
                      </a:lnTo>
                      <a:lnTo>
                        <a:pt x="9906" y="47820"/>
                      </a:lnTo>
                      <a:lnTo>
                        <a:pt x="8711" y="48332"/>
                      </a:lnTo>
                      <a:lnTo>
                        <a:pt x="7686" y="46966"/>
                      </a:lnTo>
                      <a:lnTo>
                        <a:pt x="6320" y="44746"/>
                      </a:lnTo>
                      <a:lnTo>
                        <a:pt x="5637" y="43721"/>
                      </a:lnTo>
                      <a:lnTo>
                        <a:pt x="5124" y="42526"/>
                      </a:lnTo>
                      <a:lnTo>
                        <a:pt x="4783" y="41330"/>
                      </a:lnTo>
                      <a:lnTo>
                        <a:pt x="4441" y="39964"/>
                      </a:lnTo>
                      <a:lnTo>
                        <a:pt x="4270" y="38768"/>
                      </a:lnTo>
                      <a:lnTo>
                        <a:pt x="4270" y="39793"/>
                      </a:lnTo>
                      <a:lnTo>
                        <a:pt x="3929" y="37402"/>
                      </a:lnTo>
                      <a:lnTo>
                        <a:pt x="3929" y="34840"/>
                      </a:lnTo>
                      <a:lnTo>
                        <a:pt x="4270" y="32449"/>
                      </a:lnTo>
                      <a:lnTo>
                        <a:pt x="4953" y="30229"/>
                      </a:lnTo>
                      <a:close/>
                      <a:moveTo>
                        <a:pt x="45429" y="53114"/>
                      </a:moveTo>
                      <a:lnTo>
                        <a:pt x="44575" y="53456"/>
                      </a:lnTo>
                      <a:lnTo>
                        <a:pt x="44575" y="53626"/>
                      </a:lnTo>
                      <a:lnTo>
                        <a:pt x="45429" y="53114"/>
                      </a:lnTo>
                      <a:close/>
                      <a:moveTo>
                        <a:pt x="14176" y="53968"/>
                      </a:moveTo>
                      <a:lnTo>
                        <a:pt x="14176" y="53968"/>
                      </a:lnTo>
                      <a:lnTo>
                        <a:pt x="14176" y="53968"/>
                      </a:lnTo>
                      <a:close/>
                      <a:moveTo>
                        <a:pt x="15884" y="53797"/>
                      </a:moveTo>
                      <a:lnTo>
                        <a:pt x="16396" y="53968"/>
                      </a:lnTo>
                      <a:lnTo>
                        <a:pt x="18274" y="54310"/>
                      </a:lnTo>
                      <a:lnTo>
                        <a:pt x="18274" y="54310"/>
                      </a:lnTo>
                      <a:lnTo>
                        <a:pt x="16396" y="53797"/>
                      </a:lnTo>
                      <a:close/>
                      <a:moveTo>
                        <a:pt x="18274" y="54310"/>
                      </a:moveTo>
                      <a:lnTo>
                        <a:pt x="19982" y="54822"/>
                      </a:lnTo>
                      <a:lnTo>
                        <a:pt x="21861" y="55505"/>
                      </a:lnTo>
                      <a:lnTo>
                        <a:pt x="21861" y="55505"/>
                      </a:lnTo>
                      <a:lnTo>
                        <a:pt x="20153" y="54822"/>
                      </a:lnTo>
                      <a:lnTo>
                        <a:pt x="18274" y="54310"/>
                      </a:lnTo>
                      <a:close/>
                      <a:moveTo>
                        <a:pt x="28351" y="45770"/>
                      </a:moveTo>
                      <a:lnTo>
                        <a:pt x="28863" y="46454"/>
                      </a:lnTo>
                      <a:lnTo>
                        <a:pt x="29717" y="48332"/>
                      </a:lnTo>
                      <a:lnTo>
                        <a:pt x="30742" y="50211"/>
                      </a:lnTo>
                      <a:lnTo>
                        <a:pt x="31596" y="52431"/>
                      </a:lnTo>
                      <a:lnTo>
                        <a:pt x="32791" y="54651"/>
                      </a:lnTo>
                      <a:lnTo>
                        <a:pt x="32279" y="54993"/>
                      </a:lnTo>
                      <a:lnTo>
                        <a:pt x="31596" y="55847"/>
                      </a:lnTo>
                      <a:lnTo>
                        <a:pt x="30742" y="54651"/>
                      </a:lnTo>
                      <a:lnTo>
                        <a:pt x="29888" y="53456"/>
                      </a:lnTo>
                      <a:lnTo>
                        <a:pt x="29375" y="52260"/>
                      </a:lnTo>
                      <a:lnTo>
                        <a:pt x="28863" y="51065"/>
                      </a:lnTo>
                      <a:lnTo>
                        <a:pt x="29205" y="50040"/>
                      </a:lnTo>
                      <a:lnTo>
                        <a:pt x="30058" y="51236"/>
                      </a:lnTo>
                      <a:lnTo>
                        <a:pt x="30742" y="52431"/>
                      </a:lnTo>
                      <a:lnTo>
                        <a:pt x="31425" y="53797"/>
                      </a:lnTo>
                      <a:lnTo>
                        <a:pt x="32279" y="54993"/>
                      </a:lnTo>
                      <a:lnTo>
                        <a:pt x="30912" y="52431"/>
                      </a:lnTo>
                      <a:lnTo>
                        <a:pt x="30058" y="51065"/>
                      </a:lnTo>
                      <a:lnTo>
                        <a:pt x="29205" y="49869"/>
                      </a:lnTo>
                      <a:lnTo>
                        <a:pt x="29888" y="50382"/>
                      </a:lnTo>
                      <a:lnTo>
                        <a:pt x="29888" y="50211"/>
                      </a:lnTo>
                      <a:lnTo>
                        <a:pt x="29375" y="49528"/>
                      </a:lnTo>
                      <a:lnTo>
                        <a:pt x="29546" y="49015"/>
                      </a:lnTo>
                      <a:lnTo>
                        <a:pt x="29375" y="49015"/>
                      </a:lnTo>
                      <a:lnTo>
                        <a:pt x="29205" y="49357"/>
                      </a:lnTo>
                      <a:lnTo>
                        <a:pt x="27838" y="47137"/>
                      </a:lnTo>
                      <a:lnTo>
                        <a:pt x="28351" y="45770"/>
                      </a:lnTo>
                      <a:close/>
                      <a:moveTo>
                        <a:pt x="19812" y="56359"/>
                      </a:moveTo>
                      <a:lnTo>
                        <a:pt x="19641" y="56871"/>
                      </a:lnTo>
                      <a:lnTo>
                        <a:pt x="19982" y="56359"/>
                      </a:lnTo>
                      <a:close/>
                      <a:moveTo>
                        <a:pt x="59433" y="37573"/>
                      </a:moveTo>
                      <a:lnTo>
                        <a:pt x="60287" y="37744"/>
                      </a:lnTo>
                      <a:lnTo>
                        <a:pt x="61141" y="37914"/>
                      </a:lnTo>
                      <a:lnTo>
                        <a:pt x="62166" y="38427"/>
                      </a:lnTo>
                      <a:lnTo>
                        <a:pt x="63873" y="39452"/>
                      </a:lnTo>
                      <a:lnTo>
                        <a:pt x="64556" y="40135"/>
                      </a:lnTo>
                      <a:lnTo>
                        <a:pt x="65410" y="40818"/>
                      </a:lnTo>
                      <a:lnTo>
                        <a:pt x="66094" y="41672"/>
                      </a:lnTo>
                      <a:lnTo>
                        <a:pt x="66264" y="41672"/>
                      </a:lnTo>
                      <a:lnTo>
                        <a:pt x="67118" y="43380"/>
                      </a:lnTo>
                      <a:lnTo>
                        <a:pt x="67631" y="45258"/>
                      </a:lnTo>
                      <a:lnTo>
                        <a:pt x="68143" y="47137"/>
                      </a:lnTo>
                      <a:lnTo>
                        <a:pt x="68314" y="49015"/>
                      </a:lnTo>
                      <a:lnTo>
                        <a:pt x="67801" y="50723"/>
                      </a:lnTo>
                      <a:lnTo>
                        <a:pt x="67801" y="51065"/>
                      </a:lnTo>
                      <a:lnTo>
                        <a:pt x="67460" y="49186"/>
                      </a:lnTo>
                      <a:lnTo>
                        <a:pt x="67118" y="47478"/>
                      </a:lnTo>
                      <a:lnTo>
                        <a:pt x="66435" y="45941"/>
                      </a:lnTo>
                      <a:lnTo>
                        <a:pt x="66008" y="45301"/>
                      </a:lnTo>
                      <a:lnTo>
                        <a:pt x="66264" y="45941"/>
                      </a:lnTo>
                      <a:lnTo>
                        <a:pt x="66777" y="47649"/>
                      </a:lnTo>
                      <a:lnTo>
                        <a:pt x="67631" y="51065"/>
                      </a:lnTo>
                      <a:lnTo>
                        <a:pt x="67118" y="52260"/>
                      </a:lnTo>
                      <a:lnTo>
                        <a:pt x="66435" y="53456"/>
                      </a:lnTo>
                      <a:lnTo>
                        <a:pt x="65410" y="54651"/>
                      </a:lnTo>
                      <a:lnTo>
                        <a:pt x="64386" y="55505"/>
                      </a:lnTo>
                      <a:lnTo>
                        <a:pt x="63190" y="56359"/>
                      </a:lnTo>
                      <a:lnTo>
                        <a:pt x="61995" y="56871"/>
                      </a:lnTo>
                      <a:lnTo>
                        <a:pt x="61995" y="56701"/>
                      </a:lnTo>
                      <a:lnTo>
                        <a:pt x="61824" y="56530"/>
                      </a:lnTo>
                      <a:lnTo>
                        <a:pt x="61653" y="56701"/>
                      </a:lnTo>
                      <a:lnTo>
                        <a:pt x="61482" y="56871"/>
                      </a:lnTo>
                      <a:lnTo>
                        <a:pt x="60287" y="56188"/>
                      </a:lnTo>
                      <a:lnTo>
                        <a:pt x="59091" y="55334"/>
                      </a:lnTo>
                      <a:lnTo>
                        <a:pt x="58408" y="54822"/>
                      </a:lnTo>
                      <a:lnTo>
                        <a:pt x="57725" y="54310"/>
                      </a:lnTo>
                      <a:lnTo>
                        <a:pt x="56871" y="53114"/>
                      </a:lnTo>
                      <a:lnTo>
                        <a:pt x="56188" y="51748"/>
                      </a:lnTo>
                      <a:lnTo>
                        <a:pt x="55847" y="50211"/>
                      </a:lnTo>
                      <a:lnTo>
                        <a:pt x="55676" y="48845"/>
                      </a:lnTo>
                      <a:lnTo>
                        <a:pt x="55676" y="47478"/>
                      </a:lnTo>
                      <a:lnTo>
                        <a:pt x="56017" y="44746"/>
                      </a:lnTo>
                      <a:lnTo>
                        <a:pt x="56700" y="42013"/>
                      </a:lnTo>
                      <a:lnTo>
                        <a:pt x="57213" y="39281"/>
                      </a:lnTo>
                      <a:lnTo>
                        <a:pt x="57554" y="39452"/>
                      </a:lnTo>
                      <a:lnTo>
                        <a:pt x="57725" y="39452"/>
                      </a:lnTo>
                      <a:lnTo>
                        <a:pt x="57896" y="39281"/>
                      </a:lnTo>
                      <a:lnTo>
                        <a:pt x="57896" y="38768"/>
                      </a:lnTo>
                      <a:lnTo>
                        <a:pt x="58067" y="38427"/>
                      </a:lnTo>
                      <a:lnTo>
                        <a:pt x="58408" y="38085"/>
                      </a:lnTo>
                      <a:lnTo>
                        <a:pt x="58579" y="37744"/>
                      </a:lnTo>
                      <a:lnTo>
                        <a:pt x="59433" y="37573"/>
                      </a:lnTo>
                      <a:close/>
                      <a:moveTo>
                        <a:pt x="27497" y="12809"/>
                      </a:moveTo>
                      <a:lnTo>
                        <a:pt x="28351" y="12980"/>
                      </a:lnTo>
                      <a:lnTo>
                        <a:pt x="29205" y="13322"/>
                      </a:lnTo>
                      <a:lnTo>
                        <a:pt x="30742" y="14005"/>
                      </a:lnTo>
                      <a:lnTo>
                        <a:pt x="30912" y="14005"/>
                      </a:lnTo>
                      <a:lnTo>
                        <a:pt x="32279" y="14859"/>
                      </a:lnTo>
                      <a:lnTo>
                        <a:pt x="33645" y="15713"/>
                      </a:lnTo>
                      <a:lnTo>
                        <a:pt x="36719" y="17250"/>
                      </a:lnTo>
                      <a:lnTo>
                        <a:pt x="39622" y="18445"/>
                      </a:lnTo>
                      <a:lnTo>
                        <a:pt x="42696" y="19641"/>
                      </a:lnTo>
                      <a:lnTo>
                        <a:pt x="42696" y="21861"/>
                      </a:lnTo>
                      <a:lnTo>
                        <a:pt x="42696" y="24252"/>
                      </a:lnTo>
                      <a:lnTo>
                        <a:pt x="42696" y="26643"/>
                      </a:lnTo>
                      <a:lnTo>
                        <a:pt x="43038" y="28692"/>
                      </a:lnTo>
                      <a:lnTo>
                        <a:pt x="42526" y="30229"/>
                      </a:lnTo>
                      <a:lnTo>
                        <a:pt x="42355" y="31083"/>
                      </a:lnTo>
                      <a:lnTo>
                        <a:pt x="42696" y="30571"/>
                      </a:lnTo>
                      <a:lnTo>
                        <a:pt x="43038" y="29375"/>
                      </a:lnTo>
                      <a:lnTo>
                        <a:pt x="43550" y="30742"/>
                      </a:lnTo>
                      <a:lnTo>
                        <a:pt x="43721" y="31254"/>
                      </a:lnTo>
                      <a:lnTo>
                        <a:pt x="44063" y="31596"/>
                      </a:lnTo>
                      <a:lnTo>
                        <a:pt x="42013" y="31596"/>
                      </a:lnTo>
                      <a:lnTo>
                        <a:pt x="42355" y="31083"/>
                      </a:lnTo>
                      <a:lnTo>
                        <a:pt x="41842" y="31766"/>
                      </a:lnTo>
                      <a:lnTo>
                        <a:pt x="40989" y="31766"/>
                      </a:lnTo>
                      <a:lnTo>
                        <a:pt x="40135" y="32108"/>
                      </a:lnTo>
                      <a:lnTo>
                        <a:pt x="39451" y="32449"/>
                      </a:lnTo>
                      <a:lnTo>
                        <a:pt x="38768" y="32962"/>
                      </a:lnTo>
                      <a:lnTo>
                        <a:pt x="38427" y="33303"/>
                      </a:lnTo>
                      <a:lnTo>
                        <a:pt x="38768" y="33303"/>
                      </a:lnTo>
                      <a:lnTo>
                        <a:pt x="38939" y="35011"/>
                      </a:lnTo>
                      <a:lnTo>
                        <a:pt x="39451" y="36890"/>
                      </a:lnTo>
                      <a:lnTo>
                        <a:pt x="39964" y="38768"/>
                      </a:lnTo>
                      <a:lnTo>
                        <a:pt x="40647" y="40647"/>
                      </a:lnTo>
                      <a:lnTo>
                        <a:pt x="37914" y="39793"/>
                      </a:lnTo>
                      <a:lnTo>
                        <a:pt x="38427" y="39452"/>
                      </a:lnTo>
                      <a:lnTo>
                        <a:pt x="38939" y="39281"/>
                      </a:lnTo>
                      <a:lnTo>
                        <a:pt x="39281" y="38768"/>
                      </a:lnTo>
                      <a:lnTo>
                        <a:pt x="39622" y="38256"/>
                      </a:lnTo>
                      <a:lnTo>
                        <a:pt x="39451" y="38256"/>
                      </a:lnTo>
                      <a:lnTo>
                        <a:pt x="39110" y="38768"/>
                      </a:lnTo>
                      <a:lnTo>
                        <a:pt x="38768" y="39110"/>
                      </a:lnTo>
                      <a:lnTo>
                        <a:pt x="37744" y="39793"/>
                      </a:lnTo>
                      <a:lnTo>
                        <a:pt x="35523" y="38939"/>
                      </a:lnTo>
                      <a:lnTo>
                        <a:pt x="33474" y="38085"/>
                      </a:lnTo>
                      <a:lnTo>
                        <a:pt x="31425" y="37061"/>
                      </a:lnTo>
                      <a:lnTo>
                        <a:pt x="29546" y="35865"/>
                      </a:lnTo>
                      <a:lnTo>
                        <a:pt x="31596" y="35011"/>
                      </a:lnTo>
                      <a:lnTo>
                        <a:pt x="33474" y="33986"/>
                      </a:lnTo>
                      <a:lnTo>
                        <a:pt x="29546" y="35694"/>
                      </a:lnTo>
                      <a:lnTo>
                        <a:pt x="28692" y="35182"/>
                      </a:lnTo>
                      <a:lnTo>
                        <a:pt x="28521" y="35011"/>
                      </a:lnTo>
                      <a:lnTo>
                        <a:pt x="28351" y="35182"/>
                      </a:lnTo>
                      <a:lnTo>
                        <a:pt x="28351" y="35353"/>
                      </a:lnTo>
                      <a:lnTo>
                        <a:pt x="29546" y="36548"/>
                      </a:lnTo>
                      <a:lnTo>
                        <a:pt x="30912" y="37573"/>
                      </a:lnTo>
                      <a:lnTo>
                        <a:pt x="32620" y="38427"/>
                      </a:lnTo>
                      <a:lnTo>
                        <a:pt x="34157" y="39281"/>
                      </a:lnTo>
                      <a:lnTo>
                        <a:pt x="37744" y="40476"/>
                      </a:lnTo>
                      <a:lnTo>
                        <a:pt x="40989" y="41330"/>
                      </a:lnTo>
                      <a:lnTo>
                        <a:pt x="41842" y="43209"/>
                      </a:lnTo>
                      <a:lnTo>
                        <a:pt x="42867" y="44917"/>
                      </a:lnTo>
                      <a:lnTo>
                        <a:pt x="44063" y="46624"/>
                      </a:lnTo>
                      <a:lnTo>
                        <a:pt x="45258" y="48332"/>
                      </a:lnTo>
                      <a:lnTo>
                        <a:pt x="44575" y="50040"/>
                      </a:lnTo>
                      <a:lnTo>
                        <a:pt x="43379" y="48332"/>
                      </a:lnTo>
                      <a:lnTo>
                        <a:pt x="43721" y="47649"/>
                      </a:lnTo>
                      <a:lnTo>
                        <a:pt x="44233" y="47991"/>
                      </a:lnTo>
                      <a:lnTo>
                        <a:pt x="44233" y="47820"/>
                      </a:lnTo>
                      <a:lnTo>
                        <a:pt x="43892" y="47478"/>
                      </a:lnTo>
                      <a:lnTo>
                        <a:pt x="43892" y="47308"/>
                      </a:lnTo>
                      <a:lnTo>
                        <a:pt x="43892" y="47137"/>
                      </a:lnTo>
                      <a:lnTo>
                        <a:pt x="43721" y="47137"/>
                      </a:lnTo>
                      <a:lnTo>
                        <a:pt x="43721" y="47308"/>
                      </a:lnTo>
                      <a:lnTo>
                        <a:pt x="42184" y="45770"/>
                      </a:lnTo>
                      <a:lnTo>
                        <a:pt x="42526" y="44575"/>
                      </a:lnTo>
                      <a:lnTo>
                        <a:pt x="42355" y="44575"/>
                      </a:lnTo>
                      <a:lnTo>
                        <a:pt x="42184" y="45600"/>
                      </a:lnTo>
                      <a:lnTo>
                        <a:pt x="40989" y="44063"/>
                      </a:lnTo>
                      <a:lnTo>
                        <a:pt x="40476" y="43209"/>
                      </a:lnTo>
                      <a:lnTo>
                        <a:pt x="40135" y="42184"/>
                      </a:lnTo>
                      <a:lnTo>
                        <a:pt x="40135" y="42013"/>
                      </a:lnTo>
                      <a:lnTo>
                        <a:pt x="39964" y="42013"/>
                      </a:lnTo>
                      <a:lnTo>
                        <a:pt x="39964" y="43038"/>
                      </a:lnTo>
                      <a:lnTo>
                        <a:pt x="39793" y="43892"/>
                      </a:lnTo>
                      <a:lnTo>
                        <a:pt x="39281" y="43380"/>
                      </a:lnTo>
                      <a:lnTo>
                        <a:pt x="39110" y="43550"/>
                      </a:lnTo>
                      <a:lnTo>
                        <a:pt x="39793" y="44063"/>
                      </a:lnTo>
                      <a:lnTo>
                        <a:pt x="39451" y="45087"/>
                      </a:lnTo>
                      <a:lnTo>
                        <a:pt x="39110" y="46112"/>
                      </a:lnTo>
                      <a:lnTo>
                        <a:pt x="39622" y="45258"/>
                      </a:lnTo>
                      <a:lnTo>
                        <a:pt x="39964" y="44233"/>
                      </a:lnTo>
                      <a:lnTo>
                        <a:pt x="40135" y="42867"/>
                      </a:lnTo>
                      <a:lnTo>
                        <a:pt x="40476" y="43721"/>
                      </a:lnTo>
                      <a:lnTo>
                        <a:pt x="40818" y="44404"/>
                      </a:lnTo>
                      <a:lnTo>
                        <a:pt x="42013" y="45941"/>
                      </a:lnTo>
                      <a:lnTo>
                        <a:pt x="41842" y="46283"/>
                      </a:lnTo>
                      <a:lnTo>
                        <a:pt x="40989" y="45258"/>
                      </a:lnTo>
                      <a:lnTo>
                        <a:pt x="39964" y="44233"/>
                      </a:lnTo>
                      <a:lnTo>
                        <a:pt x="40818" y="45429"/>
                      </a:lnTo>
                      <a:lnTo>
                        <a:pt x="41672" y="46624"/>
                      </a:lnTo>
                      <a:lnTo>
                        <a:pt x="41159" y="47649"/>
                      </a:lnTo>
                      <a:lnTo>
                        <a:pt x="40647" y="48161"/>
                      </a:lnTo>
                      <a:lnTo>
                        <a:pt x="40135" y="48503"/>
                      </a:lnTo>
                      <a:lnTo>
                        <a:pt x="40818" y="48161"/>
                      </a:lnTo>
                      <a:lnTo>
                        <a:pt x="41159" y="47820"/>
                      </a:lnTo>
                      <a:lnTo>
                        <a:pt x="41842" y="46795"/>
                      </a:lnTo>
                      <a:lnTo>
                        <a:pt x="42867" y="48503"/>
                      </a:lnTo>
                      <a:lnTo>
                        <a:pt x="41330" y="50894"/>
                      </a:lnTo>
                      <a:lnTo>
                        <a:pt x="43038" y="48674"/>
                      </a:lnTo>
                      <a:lnTo>
                        <a:pt x="44404" y="50552"/>
                      </a:lnTo>
                      <a:lnTo>
                        <a:pt x="43721" y="51919"/>
                      </a:lnTo>
                      <a:lnTo>
                        <a:pt x="44404" y="50723"/>
                      </a:lnTo>
                      <a:lnTo>
                        <a:pt x="45258" y="51577"/>
                      </a:lnTo>
                      <a:lnTo>
                        <a:pt x="46112" y="52431"/>
                      </a:lnTo>
                      <a:lnTo>
                        <a:pt x="45429" y="53114"/>
                      </a:lnTo>
                      <a:lnTo>
                        <a:pt x="46283" y="52602"/>
                      </a:lnTo>
                      <a:lnTo>
                        <a:pt x="46966" y="53114"/>
                      </a:lnTo>
                      <a:lnTo>
                        <a:pt x="47820" y="53626"/>
                      </a:lnTo>
                      <a:lnTo>
                        <a:pt x="47991" y="53626"/>
                      </a:lnTo>
                      <a:lnTo>
                        <a:pt x="46454" y="52260"/>
                      </a:lnTo>
                      <a:lnTo>
                        <a:pt x="47137" y="51577"/>
                      </a:lnTo>
                      <a:lnTo>
                        <a:pt x="47478" y="50723"/>
                      </a:lnTo>
                      <a:lnTo>
                        <a:pt x="48503" y="51577"/>
                      </a:lnTo>
                      <a:lnTo>
                        <a:pt x="49698" y="52431"/>
                      </a:lnTo>
                      <a:lnTo>
                        <a:pt x="49698" y="52602"/>
                      </a:lnTo>
                      <a:lnTo>
                        <a:pt x="48674" y="53626"/>
                      </a:lnTo>
                      <a:lnTo>
                        <a:pt x="47991" y="54822"/>
                      </a:lnTo>
                      <a:lnTo>
                        <a:pt x="47478" y="56017"/>
                      </a:lnTo>
                      <a:lnTo>
                        <a:pt x="47137" y="57384"/>
                      </a:lnTo>
                      <a:lnTo>
                        <a:pt x="43038" y="56017"/>
                      </a:lnTo>
                      <a:lnTo>
                        <a:pt x="40989" y="55334"/>
                      </a:lnTo>
                      <a:lnTo>
                        <a:pt x="38939" y="54822"/>
                      </a:lnTo>
                      <a:lnTo>
                        <a:pt x="37573" y="54822"/>
                      </a:lnTo>
                      <a:lnTo>
                        <a:pt x="36377" y="54993"/>
                      </a:lnTo>
                      <a:lnTo>
                        <a:pt x="35182" y="55334"/>
                      </a:lnTo>
                      <a:lnTo>
                        <a:pt x="34157" y="55676"/>
                      </a:lnTo>
                      <a:lnTo>
                        <a:pt x="33133" y="54310"/>
                      </a:lnTo>
                      <a:lnTo>
                        <a:pt x="33303" y="54139"/>
                      </a:lnTo>
                      <a:lnTo>
                        <a:pt x="33133" y="54139"/>
                      </a:lnTo>
                      <a:lnTo>
                        <a:pt x="31937" y="52260"/>
                      </a:lnTo>
                      <a:lnTo>
                        <a:pt x="31083" y="50040"/>
                      </a:lnTo>
                      <a:lnTo>
                        <a:pt x="30400" y="47820"/>
                      </a:lnTo>
                      <a:lnTo>
                        <a:pt x="29888" y="45600"/>
                      </a:lnTo>
                      <a:lnTo>
                        <a:pt x="29546" y="43721"/>
                      </a:lnTo>
                      <a:lnTo>
                        <a:pt x="29205" y="41672"/>
                      </a:lnTo>
                      <a:lnTo>
                        <a:pt x="28692" y="37744"/>
                      </a:lnTo>
                      <a:lnTo>
                        <a:pt x="29375" y="37744"/>
                      </a:lnTo>
                      <a:lnTo>
                        <a:pt x="29375" y="37402"/>
                      </a:lnTo>
                      <a:lnTo>
                        <a:pt x="29205" y="37231"/>
                      </a:lnTo>
                      <a:lnTo>
                        <a:pt x="28521" y="36719"/>
                      </a:lnTo>
                      <a:lnTo>
                        <a:pt x="28180" y="35011"/>
                      </a:lnTo>
                      <a:lnTo>
                        <a:pt x="28180" y="36548"/>
                      </a:lnTo>
                      <a:lnTo>
                        <a:pt x="26301" y="35524"/>
                      </a:lnTo>
                      <a:lnTo>
                        <a:pt x="24252" y="35011"/>
                      </a:lnTo>
                      <a:lnTo>
                        <a:pt x="23056" y="32791"/>
                      </a:lnTo>
                      <a:lnTo>
                        <a:pt x="22202" y="30400"/>
                      </a:lnTo>
                      <a:lnTo>
                        <a:pt x="21690" y="28009"/>
                      </a:lnTo>
                      <a:lnTo>
                        <a:pt x="21349" y="25618"/>
                      </a:lnTo>
                      <a:lnTo>
                        <a:pt x="21178" y="24423"/>
                      </a:lnTo>
                      <a:lnTo>
                        <a:pt x="21178" y="23227"/>
                      </a:lnTo>
                      <a:lnTo>
                        <a:pt x="21690" y="25618"/>
                      </a:lnTo>
                      <a:lnTo>
                        <a:pt x="22202" y="27838"/>
                      </a:lnTo>
                      <a:lnTo>
                        <a:pt x="22886" y="30229"/>
                      </a:lnTo>
                      <a:lnTo>
                        <a:pt x="23910" y="32279"/>
                      </a:lnTo>
                      <a:lnTo>
                        <a:pt x="24081" y="32279"/>
                      </a:lnTo>
                      <a:lnTo>
                        <a:pt x="23227" y="29888"/>
                      </a:lnTo>
                      <a:lnTo>
                        <a:pt x="22544" y="27326"/>
                      </a:lnTo>
                      <a:lnTo>
                        <a:pt x="21349" y="22373"/>
                      </a:lnTo>
                      <a:lnTo>
                        <a:pt x="21690" y="20153"/>
                      </a:lnTo>
                      <a:lnTo>
                        <a:pt x="22032" y="17933"/>
                      </a:lnTo>
                      <a:lnTo>
                        <a:pt x="22202" y="15542"/>
                      </a:lnTo>
                      <a:lnTo>
                        <a:pt x="22202" y="13322"/>
                      </a:lnTo>
                      <a:lnTo>
                        <a:pt x="24935" y="13322"/>
                      </a:lnTo>
                      <a:lnTo>
                        <a:pt x="26130" y="13151"/>
                      </a:lnTo>
                      <a:lnTo>
                        <a:pt x="27497" y="12809"/>
                      </a:lnTo>
                      <a:close/>
                      <a:moveTo>
                        <a:pt x="32791" y="54822"/>
                      </a:moveTo>
                      <a:lnTo>
                        <a:pt x="33645" y="56017"/>
                      </a:lnTo>
                      <a:lnTo>
                        <a:pt x="30571" y="57554"/>
                      </a:lnTo>
                      <a:lnTo>
                        <a:pt x="30229" y="57042"/>
                      </a:lnTo>
                      <a:lnTo>
                        <a:pt x="31596" y="56188"/>
                      </a:lnTo>
                      <a:lnTo>
                        <a:pt x="32108" y="56701"/>
                      </a:lnTo>
                      <a:lnTo>
                        <a:pt x="32108" y="56530"/>
                      </a:lnTo>
                      <a:lnTo>
                        <a:pt x="31596" y="56017"/>
                      </a:lnTo>
                      <a:lnTo>
                        <a:pt x="32791" y="54822"/>
                      </a:lnTo>
                      <a:close/>
                      <a:moveTo>
                        <a:pt x="22544" y="35353"/>
                      </a:moveTo>
                      <a:lnTo>
                        <a:pt x="24252" y="35694"/>
                      </a:lnTo>
                      <a:lnTo>
                        <a:pt x="24423" y="35694"/>
                      </a:lnTo>
                      <a:lnTo>
                        <a:pt x="26472" y="36377"/>
                      </a:lnTo>
                      <a:lnTo>
                        <a:pt x="28351" y="37402"/>
                      </a:lnTo>
                      <a:lnTo>
                        <a:pt x="28521" y="40135"/>
                      </a:lnTo>
                      <a:lnTo>
                        <a:pt x="28863" y="42867"/>
                      </a:lnTo>
                      <a:lnTo>
                        <a:pt x="29375" y="45600"/>
                      </a:lnTo>
                      <a:lnTo>
                        <a:pt x="30058" y="48161"/>
                      </a:lnTo>
                      <a:lnTo>
                        <a:pt x="29205" y="46624"/>
                      </a:lnTo>
                      <a:lnTo>
                        <a:pt x="27838" y="43550"/>
                      </a:lnTo>
                      <a:lnTo>
                        <a:pt x="26472" y="40305"/>
                      </a:lnTo>
                      <a:lnTo>
                        <a:pt x="26472" y="40135"/>
                      </a:lnTo>
                      <a:lnTo>
                        <a:pt x="26301" y="40135"/>
                      </a:lnTo>
                      <a:lnTo>
                        <a:pt x="25618" y="38598"/>
                      </a:lnTo>
                      <a:lnTo>
                        <a:pt x="25789" y="37744"/>
                      </a:lnTo>
                      <a:lnTo>
                        <a:pt x="25618" y="38427"/>
                      </a:lnTo>
                      <a:lnTo>
                        <a:pt x="24252" y="36377"/>
                      </a:lnTo>
                      <a:lnTo>
                        <a:pt x="24252" y="36377"/>
                      </a:lnTo>
                      <a:lnTo>
                        <a:pt x="25447" y="38939"/>
                      </a:lnTo>
                      <a:lnTo>
                        <a:pt x="24935" y="40135"/>
                      </a:lnTo>
                      <a:lnTo>
                        <a:pt x="24252" y="37573"/>
                      </a:lnTo>
                      <a:lnTo>
                        <a:pt x="24081" y="37744"/>
                      </a:lnTo>
                      <a:lnTo>
                        <a:pt x="24764" y="40647"/>
                      </a:lnTo>
                      <a:lnTo>
                        <a:pt x="25447" y="42867"/>
                      </a:lnTo>
                      <a:lnTo>
                        <a:pt x="24935" y="43550"/>
                      </a:lnTo>
                      <a:lnTo>
                        <a:pt x="24423" y="44404"/>
                      </a:lnTo>
                      <a:lnTo>
                        <a:pt x="24935" y="43721"/>
                      </a:lnTo>
                      <a:lnTo>
                        <a:pt x="25447" y="43038"/>
                      </a:lnTo>
                      <a:lnTo>
                        <a:pt x="26130" y="44746"/>
                      </a:lnTo>
                      <a:lnTo>
                        <a:pt x="25447" y="46112"/>
                      </a:lnTo>
                      <a:lnTo>
                        <a:pt x="26130" y="45087"/>
                      </a:lnTo>
                      <a:lnTo>
                        <a:pt x="26814" y="46283"/>
                      </a:lnTo>
                      <a:lnTo>
                        <a:pt x="27326" y="47478"/>
                      </a:lnTo>
                      <a:lnTo>
                        <a:pt x="26814" y="48332"/>
                      </a:lnTo>
                      <a:lnTo>
                        <a:pt x="25447" y="46112"/>
                      </a:lnTo>
                      <a:lnTo>
                        <a:pt x="24423" y="44404"/>
                      </a:lnTo>
                      <a:lnTo>
                        <a:pt x="23569" y="42526"/>
                      </a:lnTo>
                      <a:lnTo>
                        <a:pt x="22886" y="40989"/>
                      </a:lnTo>
                      <a:lnTo>
                        <a:pt x="22544" y="39452"/>
                      </a:lnTo>
                      <a:lnTo>
                        <a:pt x="23056" y="38598"/>
                      </a:lnTo>
                      <a:lnTo>
                        <a:pt x="23569" y="37744"/>
                      </a:lnTo>
                      <a:lnTo>
                        <a:pt x="23398" y="37744"/>
                      </a:lnTo>
                      <a:lnTo>
                        <a:pt x="22715" y="38939"/>
                      </a:lnTo>
                      <a:lnTo>
                        <a:pt x="22544" y="39281"/>
                      </a:lnTo>
                      <a:lnTo>
                        <a:pt x="22202" y="37914"/>
                      </a:lnTo>
                      <a:lnTo>
                        <a:pt x="22373" y="39452"/>
                      </a:lnTo>
                      <a:lnTo>
                        <a:pt x="21861" y="39964"/>
                      </a:lnTo>
                      <a:lnTo>
                        <a:pt x="22032" y="40135"/>
                      </a:lnTo>
                      <a:lnTo>
                        <a:pt x="22202" y="39964"/>
                      </a:lnTo>
                      <a:lnTo>
                        <a:pt x="22373" y="39622"/>
                      </a:lnTo>
                      <a:lnTo>
                        <a:pt x="22886" y="41159"/>
                      </a:lnTo>
                      <a:lnTo>
                        <a:pt x="23398" y="42696"/>
                      </a:lnTo>
                      <a:lnTo>
                        <a:pt x="24252" y="44575"/>
                      </a:lnTo>
                      <a:lnTo>
                        <a:pt x="23740" y="45258"/>
                      </a:lnTo>
                      <a:lnTo>
                        <a:pt x="24252" y="44746"/>
                      </a:lnTo>
                      <a:lnTo>
                        <a:pt x="25277" y="46283"/>
                      </a:lnTo>
                      <a:lnTo>
                        <a:pt x="24764" y="47137"/>
                      </a:lnTo>
                      <a:lnTo>
                        <a:pt x="25277" y="46454"/>
                      </a:lnTo>
                      <a:lnTo>
                        <a:pt x="26814" y="48503"/>
                      </a:lnTo>
                      <a:lnTo>
                        <a:pt x="26130" y="49186"/>
                      </a:lnTo>
                      <a:lnTo>
                        <a:pt x="26814" y="48674"/>
                      </a:lnTo>
                      <a:lnTo>
                        <a:pt x="28351" y="50552"/>
                      </a:lnTo>
                      <a:lnTo>
                        <a:pt x="28351" y="50382"/>
                      </a:lnTo>
                      <a:lnTo>
                        <a:pt x="26984" y="48503"/>
                      </a:lnTo>
                      <a:lnTo>
                        <a:pt x="27497" y="47649"/>
                      </a:lnTo>
                      <a:lnTo>
                        <a:pt x="28351" y="48674"/>
                      </a:lnTo>
                      <a:lnTo>
                        <a:pt x="29034" y="49698"/>
                      </a:lnTo>
                      <a:lnTo>
                        <a:pt x="29034" y="49698"/>
                      </a:lnTo>
                      <a:lnTo>
                        <a:pt x="28692" y="49357"/>
                      </a:lnTo>
                      <a:lnTo>
                        <a:pt x="29034" y="49869"/>
                      </a:lnTo>
                      <a:lnTo>
                        <a:pt x="28692" y="50552"/>
                      </a:lnTo>
                      <a:lnTo>
                        <a:pt x="28521" y="49357"/>
                      </a:lnTo>
                      <a:lnTo>
                        <a:pt x="28351" y="49357"/>
                      </a:lnTo>
                      <a:lnTo>
                        <a:pt x="28692" y="50723"/>
                      </a:lnTo>
                      <a:lnTo>
                        <a:pt x="28009" y="52089"/>
                      </a:lnTo>
                      <a:lnTo>
                        <a:pt x="27668" y="50894"/>
                      </a:lnTo>
                      <a:lnTo>
                        <a:pt x="27497" y="50894"/>
                      </a:lnTo>
                      <a:lnTo>
                        <a:pt x="27668" y="51577"/>
                      </a:lnTo>
                      <a:lnTo>
                        <a:pt x="27838" y="52431"/>
                      </a:lnTo>
                      <a:lnTo>
                        <a:pt x="26814" y="53968"/>
                      </a:lnTo>
                      <a:lnTo>
                        <a:pt x="26472" y="53285"/>
                      </a:lnTo>
                      <a:lnTo>
                        <a:pt x="26301" y="53285"/>
                      </a:lnTo>
                      <a:lnTo>
                        <a:pt x="26643" y="54139"/>
                      </a:lnTo>
                      <a:lnTo>
                        <a:pt x="26130" y="54651"/>
                      </a:lnTo>
                      <a:lnTo>
                        <a:pt x="25447" y="55163"/>
                      </a:lnTo>
                      <a:lnTo>
                        <a:pt x="25447" y="55334"/>
                      </a:lnTo>
                      <a:lnTo>
                        <a:pt x="26130" y="54822"/>
                      </a:lnTo>
                      <a:lnTo>
                        <a:pt x="26643" y="54310"/>
                      </a:lnTo>
                      <a:lnTo>
                        <a:pt x="27155" y="55334"/>
                      </a:lnTo>
                      <a:lnTo>
                        <a:pt x="27838" y="56188"/>
                      </a:lnTo>
                      <a:lnTo>
                        <a:pt x="28521" y="57042"/>
                      </a:lnTo>
                      <a:lnTo>
                        <a:pt x="29375" y="57896"/>
                      </a:lnTo>
                      <a:lnTo>
                        <a:pt x="29546" y="57725"/>
                      </a:lnTo>
                      <a:lnTo>
                        <a:pt x="29375" y="57554"/>
                      </a:lnTo>
                      <a:lnTo>
                        <a:pt x="28009" y="55847"/>
                      </a:lnTo>
                      <a:lnTo>
                        <a:pt x="27326" y="54993"/>
                      </a:lnTo>
                      <a:lnTo>
                        <a:pt x="26814" y="54139"/>
                      </a:lnTo>
                      <a:lnTo>
                        <a:pt x="28009" y="52602"/>
                      </a:lnTo>
                      <a:lnTo>
                        <a:pt x="28351" y="53626"/>
                      </a:lnTo>
                      <a:lnTo>
                        <a:pt x="29034" y="54651"/>
                      </a:lnTo>
                      <a:lnTo>
                        <a:pt x="29546" y="55334"/>
                      </a:lnTo>
                      <a:lnTo>
                        <a:pt x="30400" y="56188"/>
                      </a:lnTo>
                      <a:lnTo>
                        <a:pt x="30571" y="56188"/>
                      </a:lnTo>
                      <a:lnTo>
                        <a:pt x="30571" y="56017"/>
                      </a:lnTo>
                      <a:lnTo>
                        <a:pt x="29205" y="54310"/>
                      </a:lnTo>
                      <a:lnTo>
                        <a:pt x="28521" y="53285"/>
                      </a:lnTo>
                      <a:lnTo>
                        <a:pt x="28180" y="52431"/>
                      </a:lnTo>
                      <a:lnTo>
                        <a:pt x="28692" y="51236"/>
                      </a:lnTo>
                      <a:lnTo>
                        <a:pt x="29205" y="52602"/>
                      </a:lnTo>
                      <a:lnTo>
                        <a:pt x="29717" y="53797"/>
                      </a:lnTo>
                      <a:lnTo>
                        <a:pt x="30571" y="54822"/>
                      </a:lnTo>
                      <a:lnTo>
                        <a:pt x="31425" y="56017"/>
                      </a:lnTo>
                      <a:lnTo>
                        <a:pt x="30058" y="57042"/>
                      </a:lnTo>
                      <a:lnTo>
                        <a:pt x="29205" y="55676"/>
                      </a:lnTo>
                      <a:lnTo>
                        <a:pt x="28351" y="54310"/>
                      </a:lnTo>
                      <a:lnTo>
                        <a:pt x="28351" y="54310"/>
                      </a:lnTo>
                      <a:lnTo>
                        <a:pt x="29034" y="55847"/>
                      </a:lnTo>
                      <a:lnTo>
                        <a:pt x="29888" y="57042"/>
                      </a:lnTo>
                      <a:lnTo>
                        <a:pt x="29375" y="57554"/>
                      </a:lnTo>
                      <a:lnTo>
                        <a:pt x="29717" y="57384"/>
                      </a:lnTo>
                      <a:lnTo>
                        <a:pt x="29717" y="58408"/>
                      </a:lnTo>
                      <a:lnTo>
                        <a:pt x="27668" y="56871"/>
                      </a:lnTo>
                      <a:lnTo>
                        <a:pt x="25447" y="55334"/>
                      </a:lnTo>
                      <a:lnTo>
                        <a:pt x="23569" y="54310"/>
                      </a:lnTo>
                      <a:lnTo>
                        <a:pt x="21861" y="53285"/>
                      </a:lnTo>
                      <a:lnTo>
                        <a:pt x="19982" y="52602"/>
                      </a:lnTo>
                      <a:lnTo>
                        <a:pt x="18104" y="52260"/>
                      </a:lnTo>
                      <a:lnTo>
                        <a:pt x="16567" y="48161"/>
                      </a:lnTo>
                      <a:lnTo>
                        <a:pt x="15030" y="44233"/>
                      </a:lnTo>
                      <a:lnTo>
                        <a:pt x="14517" y="42184"/>
                      </a:lnTo>
                      <a:lnTo>
                        <a:pt x="14176" y="40135"/>
                      </a:lnTo>
                      <a:lnTo>
                        <a:pt x="14005" y="38085"/>
                      </a:lnTo>
                      <a:lnTo>
                        <a:pt x="14176" y="35865"/>
                      </a:lnTo>
                      <a:lnTo>
                        <a:pt x="15713" y="35865"/>
                      </a:lnTo>
                      <a:lnTo>
                        <a:pt x="17421" y="35694"/>
                      </a:lnTo>
                      <a:lnTo>
                        <a:pt x="20665" y="35353"/>
                      </a:lnTo>
                      <a:close/>
                      <a:moveTo>
                        <a:pt x="36207" y="58408"/>
                      </a:moveTo>
                      <a:lnTo>
                        <a:pt x="36548" y="59433"/>
                      </a:lnTo>
                      <a:lnTo>
                        <a:pt x="36719" y="59433"/>
                      </a:lnTo>
                      <a:lnTo>
                        <a:pt x="36548" y="59262"/>
                      </a:lnTo>
                      <a:lnTo>
                        <a:pt x="36207" y="58408"/>
                      </a:lnTo>
                      <a:close/>
                      <a:moveTo>
                        <a:pt x="55676" y="58750"/>
                      </a:moveTo>
                      <a:lnTo>
                        <a:pt x="57213" y="59262"/>
                      </a:lnTo>
                      <a:lnTo>
                        <a:pt x="56871" y="60116"/>
                      </a:lnTo>
                      <a:lnTo>
                        <a:pt x="55334" y="59945"/>
                      </a:lnTo>
                      <a:lnTo>
                        <a:pt x="55676" y="58750"/>
                      </a:lnTo>
                      <a:close/>
                      <a:moveTo>
                        <a:pt x="57384" y="59262"/>
                      </a:moveTo>
                      <a:lnTo>
                        <a:pt x="58579" y="59604"/>
                      </a:lnTo>
                      <a:lnTo>
                        <a:pt x="58067" y="60287"/>
                      </a:lnTo>
                      <a:lnTo>
                        <a:pt x="57042" y="60287"/>
                      </a:lnTo>
                      <a:lnTo>
                        <a:pt x="57384" y="59262"/>
                      </a:lnTo>
                      <a:close/>
                      <a:moveTo>
                        <a:pt x="34328" y="59091"/>
                      </a:moveTo>
                      <a:lnTo>
                        <a:pt x="34328" y="59433"/>
                      </a:lnTo>
                      <a:lnTo>
                        <a:pt x="33133" y="60799"/>
                      </a:lnTo>
                      <a:lnTo>
                        <a:pt x="33133" y="60629"/>
                      </a:lnTo>
                      <a:lnTo>
                        <a:pt x="34328" y="59091"/>
                      </a:lnTo>
                      <a:close/>
                      <a:moveTo>
                        <a:pt x="58408" y="60629"/>
                      </a:moveTo>
                      <a:lnTo>
                        <a:pt x="59433" y="60799"/>
                      </a:lnTo>
                      <a:lnTo>
                        <a:pt x="59490" y="60799"/>
                      </a:lnTo>
                      <a:lnTo>
                        <a:pt x="58921" y="61482"/>
                      </a:lnTo>
                      <a:lnTo>
                        <a:pt x="57554" y="61653"/>
                      </a:lnTo>
                      <a:lnTo>
                        <a:pt x="57554" y="61653"/>
                      </a:lnTo>
                      <a:lnTo>
                        <a:pt x="58408" y="60629"/>
                      </a:lnTo>
                      <a:close/>
                      <a:moveTo>
                        <a:pt x="53456" y="61482"/>
                      </a:moveTo>
                      <a:lnTo>
                        <a:pt x="53456" y="61653"/>
                      </a:lnTo>
                      <a:lnTo>
                        <a:pt x="53797" y="61824"/>
                      </a:lnTo>
                      <a:lnTo>
                        <a:pt x="53456" y="61482"/>
                      </a:lnTo>
                      <a:close/>
                      <a:moveTo>
                        <a:pt x="55163" y="60116"/>
                      </a:moveTo>
                      <a:lnTo>
                        <a:pt x="56700" y="60458"/>
                      </a:lnTo>
                      <a:lnTo>
                        <a:pt x="56188" y="61141"/>
                      </a:lnTo>
                      <a:lnTo>
                        <a:pt x="55676" y="61824"/>
                      </a:lnTo>
                      <a:lnTo>
                        <a:pt x="54651" y="61824"/>
                      </a:lnTo>
                      <a:lnTo>
                        <a:pt x="55163" y="60116"/>
                      </a:lnTo>
                      <a:close/>
                      <a:moveTo>
                        <a:pt x="56871" y="60458"/>
                      </a:moveTo>
                      <a:lnTo>
                        <a:pt x="57896" y="60629"/>
                      </a:lnTo>
                      <a:lnTo>
                        <a:pt x="57213" y="61653"/>
                      </a:lnTo>
                      <a:lnTo>
                        <a:pt x="55847" y="61824"/>
                      </a:lnTo>
                      <a:lnTo>
                        <a:pt x="56530" y="61141"/>
                      </a:lnTo>
                      <a:lnTo>
                        <a:pt x="56871" y="60458"/>
                      </a:lnTo>
                      <a:close/>
                      <a:moveTo>
                        <a:pt x="32449" y="62507"/>
                      </a:moveTo>
                      <a:lnTo>
                        <a:pt x="32108" y="63019"/>
                      </a:lnTo>
                      <a:lnTo>
                        <a:pt x="32279" y="63019"/>
                      </a:lnTo>
                      <a:lnTo>
                        <a:pt x="32449" y="62507"/>
                      </a:lnTo>
                      <a:close/>
                      <a:moveTo>
                        <a:pt x="34499" y="59604"/>
                      </a:moveTo>
                      <a:lnTo>
                        <a:pt x="34840" y="60629"/>
                      </a:lnTo>
                      <a:lnTo>
                        <a:pt x="35353" y="61653"/>
                      </a:lnTo>
                      <a:lnTo>
                        <a:pt x="34499" y="63019"/>
                      </a:lnTo>
                      <a:lnTo>
                        <a:pt x="33986" y="62166"/>
                      </a:lnTo>
                      <a:lnTo>
                        <a:pt x="33474" y="61312"/>
                      </a:lnTo>
                      <a:lnTo>
                        <a:pt x="34157" y="60458"/>
                      </a:lnTo>
                      <a:lnTo>
                        <a:pt x="33303" y="61141"/>
                      </a:lnTo>
                      <a:lnTo>
                        <a:pt x="33303" y="60970"/>
                      </a:lnTo>
                      <a:lnTo>
                        <a:pt x="34499" y="59604"/>
                      </a:lnTo>
                      <a:close/>
                      <a:moveTo>
                        <a:pt x="35523" y="61653"/>
                      </a:moveTo>
                      <a:lnTo>
                        <a:pt x="36377" y="62849"/>
                      </a:lnTo>
                      <a:lnTo>
                        <a:pt x="35523" y="64044"/>
                      </a:lnTo>
                      <a:lnTo>
                        <a:pt x="34670" y="63019"/>
                      </a:lnTo>
                      <a:lnTo>
                        <a:pt x="35011" y="62507"/>
                      </a:lnTo>
                      <a:lnTo>
                        <a:pt x="35523" y="61653"/>
                      </a:lnTo>
                      <a:close/>
                      <a:moveTo>
                        <a:pt x="55676" y="52602"/>
                      </a:moveTo>
                      <a:lnTo>
                        <a:pt x="56188" y="53456"/>
                      </a:lnTo>
                      <a:lnTo>
                        <a:pt x="56700" y="54139"/>
                      </a:lnTo>
                      <a:lnTo>
                        <a:pt x="57384" y="54822"/>
                      </a:lnTo>
                      <a:lnTo>
                        <a:pt x="58067" y="55334"/>
                      </a:lnTo>
                      <a:lnTo>
                        <a:pt x="59604" y="56359"/>
                      </a:lnTo>
                      <a:lnTo>
                        <a:pt x="61312" y="57213"/>
                      </a:lnTo>
                      <a:lnTo>
                        <a:pt x="60458" y="59433"/>
                      </a:lnTo>
                      <a:lnTo>
                        <a:pt x="59775" y="60458"/>
                      </a:lnTo>
                      <a:lnTo>
                        <a:pt x="59542" y="60737"/>
                      </a:lnTo>
                      <a:lnTo>
                        <a:pt x="59542" y="60737"/>
                      </a:lnTo>
                      <a:lnTo>
                        <a:pt x="59433" y="60629"/>
                      </a:lnTo>
                      <a:lnTo>
                        <a:pt x="58579" y="60458"/>
                      </a:lnTo>
                      <a:lnTo>
                        <a:pt x="58921" y="59775"/>
                      </a:lnTo>
                      <a:lnTo>
                        <a:pt x="59604" y="59775"/>
                      </a:lnTo>
                      <a:lnTo>
                        <a:pt x="59604" y="59604"/>
                      </a:lnTo>
                      <a:lnTo>
                        <a:pt x="59091" y="59433"/>
                      </a:lnTo>
                      <a:lnTo>
                        <a:pt x="59604" y="57554"/>
                      </a:lnTo>
                      <a:lnTo>
                        <a:pt x="59433" y="57554"/>
                      </a:lnTo>
                      <a:lnTo>
                        <a:pt x="59262" y="57896"/>
                      </a:lnTo>
                      <a:lnTo>
                        <a:pt x="58238" y="56701"/>
                      </a:lnTo>
                      <a:lnTo>
                        <a:pt x="57042" y="55505"/>
                      </a:lnTo>
                      <a:lnTo>
                        <a:pt x="56188" y="54993"/>
                      </a:lnTo>
                      <a:lnTo>
                        <a:pt x="55505" y="54480"/>
                      </a:lnTo>
                      <a:lnTo>
                        <a:pt x="54651" y="54310"/>
                      </a:lnTo>
                      <a:lnTo>
                        <a:pt x="53968" y="54139"/>
                      </a:lnTo>
                      <a:lnTo>
                        <a:pt x="53797" y="54310"/>
                      </a:lnTo>
                      <a:lnTo>
                        <a:pt x="53968" y="54310"/>
                      </a:lnTo>
                      <a:lnTo>
                        <a:pt x="54651" y="54480"/>
                      </a:lnTo>
                      <a:lnTo>
                        <a:pt x="55505" y="54822"/>
                      </a:lnTo>
                      <a:lnTo>
                        <a:pt x="56871" y="55676"/>
                      </a:lnTo>
                      <a:lnTo>
                        <a:pt x="58067" y="56871"/>
                      </a:lnTo>
                      <a:lnTo>
                        <a:pt x="59262" y="58067"/>
                      </a:lnTo>
                      <a:lnTo>
                        <a:pt x="58750" y="59262"/>
                      </a:lnTo>
                      <a:lnTo>
                        <a:pt x="57554" y="58921"/>
                      </a:lnTo>
                      <a:lnTo>
                        <a:pt x="57896" y="57896"/>
                      </a:lnTo>
                      <a:lnTo>
                        <a:pt x="57725" y="57896"/>
                      </a:lnTo>
                      <a:lnTo>
                        <a:pt x="57384" y="58921"/>
                      </a:lnTo>
                      <a:lnTo>
                        <a:pt x="55847" y="58408"/>
                      </a:lnTo>
                      <a:lnTo>
                        <a:pt x="56188" y="57042"/>
                      </a:lnTo>
                      <a:lnTo>
                        <a:pt x="56017" y="57042"/>
                      </a:lnTo>
                      <a:lnTo>
                        <a:pt x="55676" y="58238"/>
                      </a:lnTo>
                      <a:lnTo>
                        <a:pt x="54480" y="58067"/>
                      </a:lnTo>
                      <a:lnTo>
                        <a:pt x="54310" y="58067"/>
                      </a:lnTo>
                      <a:lnTo>
                        <a:pt x="54480" y="58238"/>
                      </a:lnTo>
                      <a:lnTo>
                        <a:pt x="55505" y="58579"/>
                      </a:lnTo>
                      <a:lnTo>
                        <a:pt x="54993" y="59945"/>
                      </a:lnTo>
                      <a:lnTo>
                        <a:pt x="54139" y="59775"/>
                      </a:lnTo>
                      <a:lnTo>
                        <a:pt x="54139" y="59945"/>
                      </a:lnTo>
                      <a:lnTo>
                        <a:pt x="54993" y="60116"/>
                      </a:lnTo>
                      <a:lnTo>
                        <a:pt x="54480" y="61824"/>
                      </a:lnTo>
                      <a:lnTo>
                        <a:pt x="53797" y="61824"/>
                      </a:lnTo>
                      <a:lnTo>
                        <a:pt x="54139" y="61995"/>
                      </a:lnTo>
                      <a:lnTo>
                        <a:pt x="55163" y="62166"/>
                      </a:lnTo>
                      <a:lnTo>
                        <a:pt x="54822" y="62336"/>
                      </a:lnTo>
                      <a:lnTo>
                        <a:pt x="54822" y="62507"/>
                      </a:lnTo>
                      <a:lnTo>
                        <a:pt x="55334" y="62166"/>
                      </a:lnTo>
                      <a:lnTo>
                        <a:pt x="56530" y="62166"/>
                      </a:lnTo>
                      <a:lnTo>
                        <a:pt x="55847" y="62678"/>
                      </a:lnTo>
                      <a:lnTo>
                        <a:pt x="55847" y="62849"/>
                      </a:lnTo>
                      <a:lnTo>
                        <a:pt x="56530" y="62507"/>
                      </a:lnTo>
                      <a:lnTo>
                        <a:pt x="57042" y="62166"/>
                      </a:lnTo>
                      <a:lnTo>
                        <a:pt x="57725" y="62166"/>
                      </a:lnTo>
                      <a:lnTo>
                        <a:pt x="58408" y="61995"/>
                      </a:lnTo>
                      <a:lnTo>
                        <a:pt x="57042" y="63019"/>
                      </a:lnTo>
                      <a:lnTo>
                        <a:pt x="55334" y="63703"/>
                      </a:lnTo>
                      <a:lnTo>
                        <a:pt x="55163" y="63873"/>
                      </a:lnTo>
                      <a:lnTo>
                        <a:pt x="53968" y="64044"/>
                      </a:lnTo>
                      <a:lnTo>
                        <a:pt x="52772" y="64215"/>
                      </a:lnTo>
                      <a:lnTo>
                        <a:pt x="51748" y="64044"/>
                      </a:lnTo>
                      <a:lnTo>
                        <a:pt x="51235" y="64044"/>
                      </a:lnTo>
                      <a:lnTo>
                        <a:pt x="50382" y="63703"/>
                      </a:lnTo>
                      <a:lnTo>
                        <a:pt x="49698" y="63190"/>
                      </a:lnTo>
                      <a:lnTo>
                        <a:pt x="49015" y="62678"/>
                      </a:lnTo>
                      <a:lnTo>
                        <a:pt x="48503" y="61824"/>
                      </a:lnTo>
                      <a:lnTo>
                        <a:pt x="48161" y="61141"/>
                      </a:lnTo>
                      <a:lnTo>
                        <a:pt x="47991" y="60116"/>
                      </a:lnTo>
                      <a:lnTo>
                        <a:pt x="47991" y="59262"/>
                      </a:lnTo>
                      <a:lnTo>
                        <a:pt x="47991" y="58238"/>
                      </a:lnTo>
                      <a:lnTo>
                        <a:pt x="48161" y="58238"/>
                      </a:lnTo>
                      <a:lnTo>
                        <a:pt x="48332" y="58067"/>
                      </a:lnTo>
                      <a:lnTo>
                        <a:pt x="48332" y="57896"/>
                      </a:lnTo>
                      <a:lnTo>
                        <a:pt x="48161" y="57725"/>
                      </a:lnTo>
                      <a:lnTo>
                        <a:pt x="47991" y="57725"/>
                      </a:lnTo>
                      <a:lnTo>
                        <a:pt x="48332" y="56359"/>
                      </a:lnTo>
                      <a:lnTo>
                        <a:pt x="48845" y="54993"/>
                      </a:lnTo>
                      <a:lnTo>
                        <a:pt x="49357" y="53797"/>
                      </a:lnTo>
                      <a:lnTo>
                        <a:pt x="50211" y="52773"/>
                      </a:lnTo>
                      <a:lnTo>
                        <a:pt x="54993" y="52773"/>
                      </a:lnTo>
                      <a:lnTo>
                        <a:pt x="55676" y="52602"/>
                      </a:lnTo>
                      <a:close/>
                      <a:moveTo>
                        <a:pt x="33303" y="61482"/>
                      </a:moveTo>
                      <a:lnTo>
                        <a:pt x="33816" y="62336"/>
                      </a:lnTo>
                      <a:lnTo>
                        <a:pt x="34328" y="63190"/>
                      </a:lnTo>
                      <a:lnTo>
                        <a:pt x="33986" y="63532"/>
                      </a:lnTo>
                      <a:lnTo>
                        <a:pt x="33645" y="63703"/>
                      </a:lnTo>
                      <a:lnTo>
                        <a:pt x="34157" y="63532"/>
                      </a:lnTo>
                      <a:lnTo>
                        <a:pt x="34499" y="63190"/>
                      </a:lnTo>
                      <a:lnTo>
                        <a:pt x="35353" y="64215"/>
                      </a:lnTo>
                      <a:lnTo>
                        <a:pt x="34670" y="64898"/>
                      </a:lnTo>
                      <a:lnTo>
                        <a:pt x="33645" y="63703"/>
                      </a:lnTo>
                      <a:lnTo>
                        <a:pt x="32620" y="62336"/>
                      </a:lnTo>
                      <a:lnTo>
                        <a:pt x="33303" y="61482"/>
                      </a:lnTo>
                      <a:close/>
                      <a:moveTo>
                        <a:pt x="36548" y="63019"/>
                      </a:moveTo>
                      <a:lnTo>
                        <a:pt x="37744" y="64044"/>
                      </a:lnTo>
                      <a:lnTo>
                        <a:pt x="36890" y="65069"/>
                      </a:lnTo>
                      <a:lnTo>
                        <a:pt x="35694" y="64215"/>
                      </a:lnTo>
                      <a:lnTo>
                        <a:pt x="36548" y="63019"/>
                      </a:lnTo>
                      <a:close/>
                      <a:moveTo>
                        <a:pt x="35523" y="64386"/>
                      </a:moveTo>
                      <a:lnTo>
                        <a:pt x="36719" y="65240"/>
                      </a:lnTo>
                      <a:lnTo>
                        <a:pt x="36036" y="65923"/>
                      </a:lnTo>
                      <a:lnTo>
                        <a:pt x="34840" y="64898"/>
                      </a:lnTo>
                      <a:lnTo>
                        <a:pt x="35523" y="64386"/>
                      </a:lnTo>
                      <a:close/>
                      <a:moveTo>
                        <a:pt x="16737" y="52602"/>
                      </a:moveTo>
                      <a:lnTo>
                        <a:pt x="18787" y="52943"/>
                      </a:lnTo>
                      <a:lnTo>
                        <a:pt x="20836" y="53626"/>
                      </a:lnTo>
                      <a:lnTo>
                        <a:pt x="22715" y="54480"/>
                      </a:lnTo>
                      <a:lnTo>
                        <a:pt x="24593" y="55505"/>
                      </a:lnTo>
                      <a:lnTo>
                        <a:pt x="26472" y="56701"/>
                      </a:lnTo>
                      <a:lnTo>
                        <a:pt x="29888" y="59091"/>
                      </a:lnTo>
                      <a:lnTo>
                        <a:pt x="30229" y="61141"/>
                      </a:lnTo>
                      <a:lnTo>
                        <a:pt x="31083" y="63019"/>
                      </a:lnTo>
                      <a:lnTo>
                        <a:pt x="30912" y="64215"/>
                      </a:lnTo>
                      <a:lnTo>
                        <a:pt x="30742" y="64727"/>
                      </a:lnTo>
                      <a:lnTo>
                        <a:pt x="30400" y="65410"/>
                      </a:lnTo>
                      <a:lnTo>
                        <a:pt x="30571" y="65410"/>
                      </a:lnTo>
                      <a:lnTo>
                        <a:pt x="31083" y="64557"/>
                      </a:lnTo>
                      <a:lnTo>
                        <a:pt x="31254" y="63361"/>
                      </a:lnTo>
                      <a:lnTo>
                        <a:pt x="31766" y="64386"/>
                      </a:lnTo>
                      <a:lnTo>
                        <a:pt x="32449" y="65410"/>
                      </a:lnTo>
                      <a:lnTo>
                        <a:pt x="32108" y="65923"/>
                      </a:lnTo>
                      <a:lnTo>
                        <a:pt x="31596" y="66264"/>
                      </a:lnTo>
                      <a:lnTo>
                        <a:pt x="32279" y="66094"/>
                      </a:lnTo>
                      <a:lnTo>
                        <a:pt x="32620" y="65581"/>
                      </a:lnTo>
                      <a:lnTo>
                        <a:pt x="32791" y="65752"/>
                      </a:lnTo>
                      <a:lnTo>
                        <a:pt x="32620" y="66094"/>
                      </a:lnTo>
                      <a:lnTo>
                        <a:pt x="32791" y="65923"/>
                      </a:lnTo>
                      <a:lnTo>
                        <a:pt x="33474" y="66606"/>
                      </a:lnTo>
                      <a:lnTo>
                        <a:pt x="32108" y="66947"/>
                      </a:lnTo>
                      <a:lnTo>
                        <a:pt x="30742" y="66947"/>
                      </a:lnTo>
                      <a:lnTo>
                        <a:pt x="29375" y="66777"/>
                      </a:lnTo>
                      <a:lnTo>
                        <a:pt x="28009" y="66435"/>
                      </a:lnTo>
                      <a:lnTo>
                        <a:pt x="26643" y="65923"/>
                      </a:lnTo>
                      <a:lnTo>
                        <a:pt x="25277" y="65240"/>
                      </a:lnTo>
                      <a:lnTo>
                        <a:pt x="22886" y="63873"/>
                      </a:lnTo>
                      <a:lnTo>
                        <a:pt x="21519" y="63019"/>
                      </a:lnTo>
                      <a:lnTo>
                        <a:pt x="20153" y="61995"/>
                      </a:lnTo>
                      <a:lnTo>
                        <a:pt x="20324" y="61995"/>
                      </a:lnTo>
                      <a:lnTo>
                        <a:pt x="20153" y="61824"/>
                      </a:lnTo>
                      <a:lnTo>
                        <a:pt x="18616" y="60629"/>
                      </a:lnTo>
                      <a:lnTo>
                        <a:pt x="16908" y="58579"/>
                      </a:lnTo>
                      <a:lnTo>
                        <a:pt x="16225" y="57554"/>
                      </a:lnTo>
                      <a:lnTo>
                        <a:pt x="15713" y="56359"/>
                      </a:lnTo>
                      <a:lnTo>
                        <a:pt x="15884" y="56188"/>
                      </a:lnTo>
                      <a:lnTo>
                        <a:pt x="16396" y="57213"/>
                      </a:lnTo>
                      <a:lnTo>
                        <a:pt x="17079" y="58067"/>
                      </a:lnTo>
                      <a:lnTo>
                        <a:pt x="16908" y="58579"/>
                      </a:lnTo>
                      <a:lnTo>
                        <a:pt x="17079" y="58238"/>
                      </a:lnTo>
                      <a:lnTo>
                        <a:pt x="18445" y="59604"/>
                      </a:lnTo>
                      <a:lnTo>
                        <a:pt x="18274" y="59945"/>
                      </a:lnTo>
                      <a:lnTo>
                        <a:pt x="18445" y="59945"/>
                      </a:lnTo>
                      <a:lnTo>
                        <a:pt x="18616" y="59604"/>
                      </a:lnTo>
                      <a:lnTo>
                        <a:pt x="19128" y="60116"/>
                      </a:lnTo>
                      <a:lnTo>
                        <a:pt x="19128" y="59945"/>
                      </a:lnTo>
                      <a:lnTo>
                        <a:pt x="18616" y="59433"/>
                      </a:lnTo>
                      <a:lnTo>
                        <a:pt x="19641" y="57042"/>
                      </a:lnTo>
                      <a:lnTo>
                        <a:pt x="21178" y="58238"/>
                      </a:lnTo>
                      <a:lnTo>
                        <a:pt x="19641" y="56871"/>
                      </a:lnTo>
                      <a:lnTo>
                        <a:pt x="18274" y="55847"/>
                      </a:lnTo>
                      <a:lnTo>
                        <a:pt x="17421" y="55163"/>
                      </a:lnTo>
                      <a:lnTo>
                        <a:pt x="16908" y="54480"/>
                      </a:lnTo>
                      <a:lnTo>
                        <a:pt x="16737" y="54480"/>
                      </a:lnTo>
                      <a:lnTo>
                        <a:pt x="15884" y="55847"/>
                      </a:lnTo>
                      <a:lnTo>
                        <a:pt x="16737" y="54651"/>
                      </a:lnTo>
                      <a:lnTo>
                        <a:pt x="17421" y="55334"/>
                      </a:lnTo>
                      <a:lnTo>
                        <a:pt x="18104" y="56017"/>
                      </a:lnTo>
                      <a:lnTo>
                        <a:pt x="19470" y="57042"/>
                      </a:lnTo>
                      <a:lnTo>
                        <a:pt x="18616" y="59262"/>
                      </a:lnTo>
                      <a:lnTo>
                        <a:pt x="17250" y="57896"/>
                      </a:lnTo>
                      <a:lnTo>
                        <a:pt x="18104" y="56017"/>
                      </a:lnTo>
                      <a:lnTo>
                        <a:pt x="17591" y="56871"/>
                      </a:lnTo>
                      <a:lnTo>
                        <a:pt x="17250" y="57725"/>
                      </a:lnTo>
                      <a:lnTo>
                        <a:pt x="16567" y="56871"/>
                      </a:lnTo>
                      <a:lnTo>
                        <a:pt x="15884" y="55847"/>
                      </a:lnTo>
                      <a:lnTo>
                        <a:pt x="15371" y="54651"/>
                      </a:lnTo>
                      <a:lnTo>
                        <a:pt x="15200" y="53456"/>
                      </a:lnTo>
                      <a:lnTo>
                        <a:pt x="15030" y="53456"/>
                      </a:lnTo>
                      <a:lnTo>
                        <a:pt x="15200" y="54651"/>
                      </a:lnTo>
                      <a:lnTo>
                        <a:pt x="15713" y="56017"/>
                      </a:lnTo>
                      <a:lnTo>
                        <a:pt x="15542" y="56359"/>
                      </a:lnTo>
                      <a:lnTo>
                        <a:pt x="15030" y="54993"/>
                      </a:lnTo>
                      <a:lnTo>
                        <a:pt x="14688" y="53456"/>
                      </a:lnTo>
                      <a:lnTo>
                        <a:pt x="14566" y="52602"/>
                      </a:lnTo>
                      <a:close/>
                      <a:moveTo>
                        <a:pt x="38939" y="55505"/>
                      </a:moveTo>
                      <a:lnTo>
                        <a:pt x="39964" y="55676"/>
                      </a:lnTo>
                      <a:lnTo>
                        <a:pt x="40989" y="55847"/>
                      </a:lnTo>
                      <a:lnTo>
                        <a:pt x="43038" y="56530"/>
                      </a:lnTo>
                      <a:lnTo>
                        <a:pt x="47137" y="58067"/>
                      </a:lnTo>
                      <a:lnTo>
                        <a:pt x="47137" y="59091"/>
                      </a:lnTo>
                      <a:lnTo>
                        <a:pt x="47307" y="60116"/>
                      </a:lnTo>
                      <a:lnTo>
                        <a:pt x="47649" y="60970"/>
                      </a:lnTo>
                      <a:lnTo>
                        <a:pt x="47991" y="61995"/>
                      </a:lnTo>
                      <a:lnTo>
                        <a:pt x="48674" y="62678"/>
                      </a:lnTo>
                      <a:lnTo>
                        <a:pt x="49357" y="63532"/>
                      </a:lnTo>
                      <a:lnTo>
                        <a:pt x="50040" y="64044"/>
                      </a:lnTo>
                      <a:lnTo>
                        <a:pt x="51065" y="64557"/>
                      </a:lnTo>
                      <a:lnTo>
                        <a:pt x="50211" y="66094"/>
                      </a:lnTo>
                      <a:lnTo>
                        <a:pt x="49015" y="67289"/>
                      </a:lnTo>
                      <a:lnTo>
                        <a:pt x="47820" y="68314"/>
                      </a:lnTo>
                      <a:lnTo>
                        <a:pt x="46283" y="68826"/>
                      </a:lnTo>
                      <a:lnTo>
                        <a:pt x="44746" y="69338"/>
                      </a:lnTo>
                      <a:lnTo>
                        <a:pt x="43038" y="69509"/>
                      </a:lnTo>
                      <a:lnTo>
                        <a:pt x="41330" y="69509"/>
                      </a:lnTo>
                      <a:lnTo>
                        <a:pt x="39622" y="69338"/>
                      </a:lnTo>
                      <a:lnTo>
                        <a:pt x="38085" y="68826"/>
                      </a:lnTo>
                      <a:lnTo>
                        <a:pt x="36548" y="68314"/>
                      </a:lnTo>
                      <a:lnTo>
                        <a:pt x="35353" y="67460"/>
                      </a:lnTo>
                      <a:lnTo>
                        <a:pt x="34328" y="66606"/>
                      </a:lnTo>
                      <a:lnTo>
                        <a:pt x="34328" y="66435"/>
                      </a:lnTo>
                      <a:lnTo>
                        <a:pt x="34328" y="66264"/>
                      </a:lnTo>
                      <a:lnTo>
                        <a:pt x="34157" y="66264"/>
                      </a:lnTo>
                      <a:lnTo>
                        <a:pt x="33474" y="65581"/>
                      </a:lnTo>
                      <a:lnTo>
                        <a:pt x="34499" y="65069"/>
                      </a:lnTo>
                      <a:lnTo>
                        <a:pt x="35694" y="66264"/>
                      </a:lnTo>
                      <a:lnTo>
                        <a:pt x="35011" y="66777"/>
                      </a:lnTo>
                      <a:lnTo>
                        <a:pt x="35011" y="66777"/>
                      </a:lnTo>
                      <a:lnTo>
                        <a:pt x="35865" y="66264"/>
                      </a:lnTo>
                      <a:lnTo>
                        <a:pt x="37402" y="67460"/>
                      </a:lnTo>
                      <a:lnTo>
                        <a:pt x="39110" y="68314"/>
                      </a:lnTo>
                      <a:lnTo>
                        <a:pt x="39281" y="68314"/>
                      </a:lnTo>
                      <a:lnTo>
                        <a:pt x="39110" y="68143"/>
                      </a:lnTo>
                      <a:lnTo>
                        <a:pt x="36207" y="66094"/>
                      </a:lnTo>
                      <a:lnTo>
                        <a:pt x="36890" y="65410"/>
                      </a:lnTo>
                      <a:lnTo>
                        <a:pt x="38256" y="66264"/>
                      </a:lnTo>
                      <a:lnTo>
                        <a:pt x="39622" y="66947"/>
                      </a:lnTo>
                      <a:lnTo>
                        <a:pt x="39793" y="66947"/>
                      </a:lnTo>
                      <a:lnTo>
                        <a:pt x="39793" y="66777"/>
                      </a:lnTo>
                      <a:lnTo>
                        <a:pt x="38427" y="66094"/>
                      </a:lnTo>
                      <a:lnTo>
                        <a:pt x="37061" y="65240"/>
                      </a:lnTo>
                      <a:lnTo>
                        <a:pt x="37914" y="64215"/>
                      </a:lnTo>
                      <a:lnTo>
                        <a:pt x="39110" y="65069"/>
                      </a:lnTo>
                      <a:lnTo>
                        <a:pt x="40647" y="65752"/>
                      </a:lnTo>
                      <a:lnTo>
                        <a:pt x="39281" y="64898"/>
                      </a:lnTo>
                      <a:lnTo>
                        <a:pt x="38085" y="63873"/>
                      </a:lnTo>
                      <a:lnTo>
                        <a:pt x="38768" y="63019"/>
                      </a:lnTo>
                      <a:lnTo>
                        <a:pt x="38598" y="62849"/>
                      </a:lnTo>
                      <a:lnTo>
                        <a:pt x="37914" y="63873"/>
                      </a:lnTo>
                      <a:lnTo>
                        <a:pt x="36719" y="62849"/>
                      </a:lnTo>
                      <a:lnTo>
                        <a:pt x="37402" y="61141"/>
                      </a:lnTo>
                      <a:lnTo>
                        <a:pt x="37402" y="60970"/>
                      </a:lnTo>
                      <a:lnTo>
                        <a:pt x="37231" y="60970"/>
                      </a:lnTo>
                      <a:lnTo>
                        <a:pt x="36548" y="62507"/>
                      </a:lnTo>
                      <a:lnTo>
                        <a:pt x="35694" y="61482"/>
                      </a:lnTo>
                      <a:lnTo>
                        <a:pt x="36548" y="59604"/>
                      </a:lnTo>
                      <a:lnTo>
                        <a:pt x="36890" y="60287"/>
                      </a:lnTo>
                      <a:lnTo>
                        <a:pt x="37402" y="60970"/>
                      </a:lnTo>
                      <a:lnTo>
                        <a:pt x="38768" y="62166"/>
                      </a:lnTo>
                      <a:lnTo>
                        <a:pt x="40135" y="63019"/>
                      </a:lnTo>
                      <a:lnTo>
                        <a:pt x="41501" y="63873"/>
                      </a:lnTo>
                      <a:lnTo>
                        <a:pt x="41672" y="63873"/>
                      </a:lnTo>
                      <a:lnTo>
                        <a:pt x="41672" y="63703"/>
                      </a:lnTo>
                      <a:lnTo>
                        <a:pt x="40305" y="62849"/>
                      </a:lnTo>
                      <a:lnTo>
                        <a:pt x="38768" y="61824"/>
                      </a:lnTo>
                      <a:lnTo>
                        <a:pt x="37573" y="60799"/>
                      </a:lnTo>
                      <a:lnTo>
                        <a:pt x="37061" y="60116"/>
                      </a:lnTo>
                      <a:lnTo>
                        <a:pt x="36548" y="59433"/>
                      </a:lnTo>
                      <a:lnTo>
                        <a:pt x="35523" y="61312"/>
                      </a:lnTo>
                      <a:lnTo>
                        <a:pt x="35011" y="60458"/>
                      </a:lnTo>
                      <a:lnTo>
                        <a:pt x="34499" y="59433"/>
                      </a:lnTo>
                      <a:lnTo>
                        <a:pt x="35694" y="57896"/>
                      </a:lnTo>
                      <a:lnTo>
                        <a:pt x="35523" y="57896"/>
                      </a:lnTo>
                      <a:lnTo>
                        <a:pt x="34499" y="59262"/>
                      </a:lnTo>
                      <a:lnTo>
                        <a:pt x="34328" y="58921"/>
                      </a:lnTo>
                      <a:lnTo>
                        <a:pt x="34670" y="58408"/>
                      </a:lnTo>
                      <a:lnTo>
                        <a:pt x="34670" y="58238"/>
                      </a:lnTo>
                      <a:lnTo>
                        <a:pt x="34499" y="58238"/>
                      </a:lnTo>
                      <a:lnTo>
                        <a:pt x="34328" y="58579"/>
                      </a:lnTo>
                      <a:lnTo>
                        <a:pt x="34157" y="57554"/>
                      </a:lnTo>
                      <a:lnTo>
                        <a:pt x="33986" y="57725"/>
                      </a:lnTo>
                      <a:lnTo>
                        <a:pt x="34157" y="58750"/>
                      </a:lnTo>
                      <a:lnTo>
                        <a:pt x="32962" y="60287"/>
                      </a:lnTo>
                      <a:lnTo>
                        <a:pt x="32620" y="58579"/>
                      </a:lnTo>
                      <a:lnTo>
                        <a:pt x="32620" y="59604"/>
                      </a:lnTo>
                      <a:lnTo>
                        <a:pt x="32791" y="60287"/>
                      </a:lnTo>
                      <a:lnTo>
                        <a:pt x="32279" y="61312"/>
                      </a:lnTo>
                      <a:lnTo>
                        <a:pt x="31937" y="60287"/>
                      </a:lnTo>
                      <a:lnTo>
                        <a:pt x="31766" y="59262"/>
                      </a:lnTo>
                      <a:lnTo>
                        <a:pt x="31596" y="59262"/>
                      </a:lnTo>
                      <a:lnTo>
                        <a:pt x="31766" y="60458"/>
                      </a:lnTo>
                      <a:lnTo>
                        <a:pt x="32108" y="61482"/>
                      </a:lnTo>
                      <a:lnTo>
                        <a:pt x="31596" y="62336"/>
                      </a:lnTo>
                      <a:lnTo>
                        <a:pt x="32108" y="61824"/>
                      </a:lnTo>
                      <a:lnTo>
                        <a:pt x="32108" y="61995"/>
                      </a:lnTo>
                      <a:lnTo>
                        <a:pt x="32108" y="62166"/>
                      </a:lnTo>
                      <a:lnTo>
                        <a:pt x="32279" y="61995"/>
                      </a:lnTo>
                      <a:lnTo>
                        <a:pt x="32449" y="62507"/>
                      </a:lnTo>
                      <a:lnTo>
                        <a:pt x="33303" y="63873"/>
                      </a:lnTo>
                      <a:lnTo>
                        <a:pt x="34328" y="65069"/>
                      </a:lnTo>
                      <a:lnTo>
                        <a:pt x="33303" y="65410"/>
                      </a:lnTo>
                      <a:lnTo>
                        <a:pt x="33133" y="65240"/>
                      </a:lnTo>
                      <a:lnTo>
                        <a:pt x="33303" y="64727"/>
                      </a:lnTo>
                      <a:lnTo>
                        <a:pt x="33133" y="64727"/>
                      </a:lnTo>
                      <a:lnTo>
                        <a:pt x="33133" y="65069"/>
                      </a:lnTo>
                      <a:lnTo>
                        <a:pt x="32962" y="64727"/>
                      </a:lnTo>
                      <a:lnTo>
                        <a:pt x="32962" y="64215"/>
                      </a:lnTo>
                      <a:lnTo>
                        <a:pt x="32791" y="64215"/>
                      </a:lnTo>
                      <a:lnTo>
                        <a:pt x="32791" y="64557"/>
                      </a:lnTo>
                      <a:lnTo>
                        <a:pt x="31596" y="62336"/>
                      </a:lnTo>
                      <a:lnTo>
                        <a:pt x="30571" y="59433"/>
                      </a:lnTo>
                      <a:lnTo>
                        <a:pt x="30571" y="59262"/>
                      </a:lnTo>
                      <a:lnTo>
                        <a:pt x="30571" y="58921"/>
                      </a:lnTo>
                      <a:lnTo>
                        <a:pt x="30400" y="58921"/>
                      </a:lnTo>
                      <a:lnTo>
                        <a:pt x="30229" y="58067"/>
                      </a:lnTo>
                      <a:lnTo>
                        <a:pt x="30742" y="57896"/>
                      </a:lnTo>
                      <a:lnTo>
                        <a:pt x="31766" y="57554"/>
                      </a:lnTo>
                      <a:lnTo>
                        <a:pt x="32962" y="56871"/>
                      </a:lnTo>
                      <a:lnTo>
                        <a:pt x="34328" y="56188"/>
                      </a:lnTo>
                      <a:lnTo>
                        <a:pt x="35865" y="55847"/>
                      </a:lnTo>
                      <a:lnTo>
                        <a:pt x="37231" y="55505"/>
                      </a:lnTo>
                      <a:close/>
                      <a:moveTo>
                        <a:pt x="108960" y="75828"/>
                      </a:moveTo>
                      <a:lnTo>
                        <a:pt x="109472" y="76426"/>
                      </a:lnTo>
                      <a:lnTo>
                        <a:pt x="109472" y="76426"/>
                      </a:lnTo>
                      <a:lnTo>
                        <a:pt x="109094" y="75858"/>
                      </a:lnTo>
                      <a:lnTo>
                        <a:pt x="109094" y="75858"/>
                      </a:lnTo>
                      <a:lnTo>
                        <a:pt x="108960" y="75828"/>
                      </a:lnTo>
                      <a:close/>
                      <a:moveTo>
                        <a:pt x="102812" y="73096"/>
                      </a:moveTo>
                      <a:lnTo>
                        <a:pt x="104178" y="74633"/>
                      </a:lnTo>
                      <a:lnTo>
                        <a:pt x="105373" y="75999"/>
                      </a:lnTo>
                      <a:lnTo>
                        <a:pt x="106398" y="77707"/>
                      </a:lnTo>
                      <a:lnTo>
                        <a:pt x="107423" y="79415"/>
                      </a:lnTo>
                      <a:lnTo>
                        <a:pt x="107594" y="79415"/>
                      </a:lnTo>
                      <a:lnTo>
                        <a:pt x="106740" y="77536"/>
                      </a:lnTo>
                      <a:lnTo>
                        <a:pt x="105544" y="75999"/>
                      </a:lnTo>
                      <a:lnTo>
                        <a:pt x="104349" y="74462"/>
                      </a:lnTo>
                      <a:lnTo>
                        <a:pt x="102812" y="73096"/>
                      </a:lnTo>
                      <a:close/>
                      <a:moveTo>
                        <a:pt x="109472" y="76426"/>
                      </a:moveTo>
                      <a:lnTo>
                        <a:pt x="109985" y="77194"/>
                      </a:lnTo>
                      <a:lnTo>
                        <a:pt x="110838" y="78561"/>
                      </a:lnTo>
                      <a:lnTo>
                        <a:pt x="112376" y="81464"/>
                      </a:lnTo>
                      <a:lnTo>
                        <a:pt x="112546" y="81464"/>
                      </a:lnTo>
                      <a:lnTo>
                        <a:pt x="111863" y="79927"/>
                      </a:lnTo>
                      <a:lnTo>
                        <a:pt x="111009" y="78561"/>
                      </a:lnTo>
                      <a:lnTo>
                        <a:pt x="109985" y="77024"/>
                      </a:lnTo>
                      <a:lnTo>
                        <a:pt x="109472" y="76426"/>
                      </a:lnTo>
                      <a:close/>
                      <a:moveTo>
                        <a:pt x="126829" y="83531"/>
                      </a:moveTo>
                      <a:lnTo>
                        <a:pt x="126977" y="84026"/>
                      </a:lnTo>
                      <a:lnTo>
                        <a:pt x="127063" y="84197"/>
                      </a:lnTo>
                      <a:lnTo>
                        <a:pt x="126829" y="83531"/>
                      </a:lnTo>
                      <a:close/>
                      <a:moveTo>
                        <a:pt x="122964" y="77365"/>
                      </a:moveTo>
                      <a:lnTo>
                        <a:pt x="124159" y="79244"/>
                      </a:lnTo>
                      <a:lnTo>
                        <a:pt x="125355" y="80952"/>
                      </a:lnTo>
                      <a:lnTo>
                        <a:pt x="126209" y="82830"/>
                      </a:lnTo>
                      <a:lnTo>
                        <a:pt x="127063" y="84880"/>
                      </a:lnTo>
                      <a:lnTo>
                        <a:pt x="127234" y="84880"/>
                      </a:lnTo>
                      <a:lnTo>
                        <a:pt x="126977" y="84026"/>
                      </a:lnTo>
                      <a:lnTo>
                        <a:pt x="126209" y="82489"/>
                      </a:lnTo>
                      <a:lnTo>
                        <a:pt x="125355" y="80610"/>
                      </a:lnTo>
                      <a:lnTo>
                        <a:pt x="124330" y="78902"/>
                      </a:lnTo>
                      <a:lnTo>
                        <a:pt x="122964" y="77365"/>
                      </a:lnTo>
                      <a:close/>
                      <a:moveTo>
                        <a:pt x="68314" y="51748"/>
                      </a:moveTo>
                      <a:lnTo>
                        <a:pt x="67972" y="53797"/>
                      </a:lnTo>
                      <a:lnTo>
                        <a:pt x="67801" y="54139"/>
                      </a:lnTo>
                      <a:lnTo>
                        <a:pt x="67972" y="53968"/>
                      </a:lnTo>
                      <a:lnTo>
                        <a:pt x="67801" y="55163"/>
                      </a:lnTo>
                      <a:lnTo>
                        <a:pt x="67801" y="56530"/>
                      </a:lnTo>
                      <a:lnTo>
                        <a:pt x="68143" y="57725"/>
                      </a:lnTo>
                      <a:lnTo>
                        <a:pt x="68484" y="58921"/>
                      </a:lnTo>
                      <a:lnTo>
                        <a:pt x="68997" y="59775"/>
                      </a:lnTo>
                      <a:lnTo>
                        <a:pt x="69680" y="60629"/>
                      </a:lnTo>
                      <a:lnTo>
                        <a:pt x="71217" y="62166"/>
                      </a:lnTo>
                      <a:lnTo>
                        <a:pt x="74633" y="65069"/>
                      </a:lnTo>
                      <a:lnTo>
                        <a:pt x="76340" y="66777"/>
                      </a:lnTo>
                      <a:lnTo>
                        <a:pt x="78219" y="68485"/>
                      </a:lnTo>
                      <a:lnTo>
                        <a:pt x="80268" y="69851"/>
                      </a:lnTo>
                      <a:lnTo>
                        <a:pt x="82489" y="71046"/>
                      </a:lnTo>
                      <a:lnTo>
                        <a:pt x="84709" y="71900"/>
                      </a:lnTo>
                      <a:lnTo>
                        <a:pt x="87100" y="72754"/>
                      </a:lnTo>
                      <a:lnTo>
                        <a:pt x="89320" y="73608"/>
                      </a:lnTo>
                      <a:lnTo>
                        <a:pt x="91540" y="74462"/>
                      </a:lnTo>
                      <a:lnTo>
                        <a:pt x="91711" y="74462"/>
                      </a:lnTo>
                      <a:lnTo>
                        <a:pt x="92223" y="75487"/>
                      </a:lnTo>
                      <a:lnTo>
                        <a:pt x="92906" y="76341"/>
                      </a:lnTo>
                      <a:lnTo>
                        <a:pt x="92394" y="75657"/>
                      </a:lnTo>
                      <a:lnTo>
                        <a:pt x="92052" y="74803"/>
                      </a:lnTo>
                      <a:lnTo>
                        <a:pt x="91711" y="73096"/>
                      </a:lnTo>
                      <a:lnTo>
                        <a:pt x="91540" y="72242"/>
                      </a:lnTo>
                      <a:lnTo>
                        <a:pt x="91369" y="71729"/>
                      </a:lnTo>
                      <a:lnTo>
                        <a:pt x="91369" y="71559"/>
                      </a:lnTo>
                      <a:lnTo>
                        <a:pt x="91540" y="71559"/>
                      </a:lnTo>
                      <a:lnTo>
                        <a:pt x="92394" y="71900"/>
                      </a:lnTo>
                      <a:lnTo>
                        <a:pt x="93931" y="72925"/>
                      </a:lnTo>
                      <a:lnTo>
                        <a:pt x="94785" y="73437"/>
                      </a:lnTo>
                      <a:lnTo>
                        <a:pt x="95639" y="73779"/>
                      </a:lnTo>
                      <a:lnTo>
                        <a:pt x="95639" y="73950"/>
                      </a:lnTo>
                      <a:lnTo>
                        <a:pt x="96664" y="75145"/>
                      </a:lnTo>
                      <a:lnTo>
                        <a:pt x="97347" y="76511"/>
                      </a:lnTo>
                      <a:lnTo>
                        <a:pt x="97859" y="77878"/>
                      </a:lnTo>
                      <a:lnTo>
                        <a:pt x="98201" y="79415"/>
                      </a:lnTo>
                      <a:lnTo>
                        <a:pt x="98371" y="79415"/>
                      </a:lnTo>
                      <a:lnTo>
                        <a:pt x="98030" y="77878"/>
                      </a:lnTo>
                      <a:lnTo>
                        <a:pt x="97517" y="76341"/>
                      </a:lnTo>
                      <a:lnTo>
                        <a:pt x="96834" y="74974"/>
                      </a:lnTo>
                      <a:lnTo>
                        <a:pt x="95810" y="73950"/>
                      </a:lnTo>
                      <a:lnTo>
                        <a:pt x="96322" y="73950"/>
                      </a:lnTo>
                      <a:lnTo>
                        <a:pt x="97005" y="73779"/>
                      </a:lnTo>
                      <a:lnTo>
                        <a:pt x="97859" y="73437"/>
                      </a:lnTo>
                      <a:lnTo>
                        <a:pt x="99054" y="75316"/>
                      </a:lnTo>
                      <a:lnTo>
                        <a:pt x="99738" y="76682"/>
                      </a:lnTo>
                      <a:lnTo>
                        <a:pt x="100421" y="78390"/>
                      </a:lnTo>
                      <a:lnTo>
                        <a:pt x="100592" y="78390"/>
                      </a:lnTo>
                      <a:lnTo>
                        <a:pt x="100421" y="77707"/>
                      </a:lnTo>
                      <a:lnTo>
                        <a:pt x="100250" y="77024"/>
                      </a:lnTo>
                      <a:lnTo>
                        <a:pt x="99567" y="75657"/>
                      </a:lnTo>
                      <a:lnTo>
                        <a:pt x="98884" y="74462"/>
                      </a:lnTo>
                      <a:lnTo>
                        <a:pt x="98030" y="73437"/>
                      </a:lnTo>
                      <a:lnTo>
                        <a:pt x="99567" y="72583"/>
                      </a:lnTo>
                      <a:lnTo>
                        <a:pt x="100421" y="72242"/>
                      </a:lnTo>
                      <a:lnTo>
                        <a:pt x="101445" y="72413"/>
                      </a:lnTo>
                      <a:lnTo>
                        <a:pt x="102129" y="72754"/>
                      </a:lnTo>
                      <a:lnTo>
                        <a:pt x="102812" y="73096"/>
                      </a:lnTo>
                      <a:lnTo>
                        <a:pt x="104520" y="74120"/>
                      </a:lnTo>
                      <a:lnTo>
                        <a:pt x="105373" y="74462"/>
                      </a:lnTo>
                      <a:lnTo>
                        <a:pt x="106227" y="74633"/>
                      </a:lnTo>
                      <a:lnTo>
                        <a:pt x="106227" y="74803"/>
                      </a:lnTo>
                      <a:lnTo>
                        <a:pt x="107594" y="75316"/>
                      </a:lnTo>
                      <a:lnTo>
                        <a:pt x="108960" y="75657"/>
                      </a:lnTo>
                      <a:lnTo>
                        <a:pt x="109094" y="75858"/>
                      </a:lnTo>
                      <a:lnTo>
                        <a:pt x="109094" y="75858"/>
                      </a:lnTo>
                      <a:lnTo>
                        <a:pt x="110497" y="76170"/>
                      </a:lnTo>
                      <a:lnTo>
                        <a:pt x="112205" y="76341"/>
                      </a:lnTo>
                      <a:lnTo>
                        <a:pt x="113059" y="77878"/>
                      </a:lnTo>
                      <a:lnTo>
                        <a:pt x="113742" y="79415"/>
                      </a:lnTo>
                      <a:lnTo>
                        <a:pt x="114937" y="82659"/>
                      </a:lnTo>
                      <a:lnTo>
                        <a:pt x="114937" y="82830"/>
                      </a:lnTo>
                      <a:lnTo>
                        <a:pt x="115108" y="82659"/>
                      </a:lnTo>
                      <a:lnTo>
                        <a:pt x="114596" y="80952"/>
                      </a:lnTo>
                      <a:lnTo>
                        <a:pt x="114083" y="79415"/>
                      </a:lnTo>
                      <a:lnTo>
                        <a:pt x="113229" y="77707"/>
                      </a:lnTo>
                      <a:lnTo>
                        <a:pt x="112376" y="76341"/>
                      </a:lnTo>
                      <a:lnTo>
                        <a:pt x="114425" y="76511"/>
                      </a:lnTo>
                      <a:lnTo>
                        <a:pt x="116133" y="79073"/>
                      </a:lnTo>
                      <a:lnTo>
                        <a:pt x="116816" y="80439"/>
                      </a:lnTo>
                      <a:lnTo>
                        <a:pt x="117328" y="81806"/>
                      </a:lnTo>
                      <a:lnTo>
                        <a:pt x="117499" y="81806"/>
                      </a:lnTo>
                      <a:lnTo>
                        <a:pt x="116987" y="80439"/>
                      </a:lnTo>
                      <a:lnTo>
                        <a:pt x="116303" y="78902"/>
                      </a:lnTo>
                      <a:lnTo>
                        <a:pt x="115450" y="77707"/>
                      </a:lnTo>
                      <a:lnTo>
                        <a:pt x="114596" y="76511"/>
                      </a:lnTo>
                      <a:lnTo>
                        <a:pt x="117157" y="76511"/>
                      </a:lnTo>
                      <a:lnTo>
                        <a:pt x="119890" y="76682"/>
                      </a:lnTo>
                      <a:lnTo>
                        <a:pt x="122452" y="77194"/>
                      </a:lnTo>
                      <a:lnTo>
                        <a:pt x="123647" y="77365"/>
                      </a:lnTo>
                      <a:lnTo>
                        <a:pt x="124843" y="77878"/>
                      </a:lnTo>
                      <a:lnTo>
                        <a:pt x="126829" y="83531"/>
                      </a:lnTo>
                      <a:lnTo>
                        <a:pt x="126721" y="83172"/>
                      </a:lnTo>
                      <a:lnTo>
                        <a:pt x="126209" y="81464"/>
                      </a:lnTo>
                      <a:lnTo>
                        <a:pt x="125526" y="79756"/>
                      </a:lnTo>
                      <a:lnTo>
                        <a:pt x="125184" y="78561"/>
                      </a:lnTo>
                      <a:lnTo>
                        <a:pt x="125184" y="78219"/>
                      </a:lnTo>
                      <a:lnTo>
                        <a:pt x="125355" y="78219"/>
                      </a:lnTo>
                      <a:lnTo>
                        <a:pt x="125697" y="78561"/>
                      </a:lnTo>
                      <a:lnTo>
                        <a:pt x="126209" y="79244"/>
                      </a:lnTo>
                      <a:lnTo>
                        <a:pt x="126721" y="79927"/>
                      </a:lnTo>
                      <a:lnTo>
                        <a:pt x="127404" y="81635"/>
                      </a:lnTo>
                      <a:lnTo>
                        <a:pt x="128429" y="85221"/>
                      </a:lnTo>
                      <a:lnTo>
                        <a:pt x="128600" y="85221"/>
                      </a:lnTo>
                      <a:lnTo>
                        <a:pt x="128600" y="85050"/>
                      </a:lnTo>
                      <a:lnTo>
                        <a:pt x="128258" y="83343"/>
                      </a:lnTo>
                      <a:lnTo>
                        <a:pt x="127575" y="81464"/>
                      </a:lnTo>
                      <a:lnTo>
                        <a:pt x="126721" y="79756"/>
                      </a:lnTo>
                      <a:lnTo>
                        <a:pt x="126209" y="78902"/>
                      </a:lnTo>
                      <a:lnTo>
                        <a:pt x="125697" y="78219"/>
                      </a:lnTo>
                      <a:lnTo>
                        <a:pt x="127063" y="79073"/>
                      </a:lnTo>
                      <a:lnTo>
                        <a:pt x="128258" y="80098"/>
                      </a:lnTo>
                      <a:lnTo>
                        <a:pt x="129283" y="81293"/>
                      </a:lnTo>
                      <a:lnTo>
                        <a:pt x="130308" y="82489"/>
                      </a:lnTo>
                      <a:lnTo>
                        <a:pt x="131162" y="83855"/>
                      </a:lnTo>
                      <a:lnTo>
                        <a:pt x="132015" y="85392"/>
                      </a:lnTo>
                      <a:lnTo>
                        <a:pt x="133211" y="88295"/>
                      </a:lnTo>
                      <a:lnTo>
                        <a:pt x="134236" y="91540"/>
                      </a:lnTo>
                      <a:lnTo>
                        <a:pt x="134236" y="91540"/>
                      </a:lnTo>
                      <a:lnTo>
                        <a:pt x="132186" y="90686"/>
                      </a:lnTo>
                      <a:lnTo>
                        <a:pt x="130137" y="90003"/>
                      </a:lnTo>
                      <a:lnTo>
                        <a:pt x="128087" y="89491"/>
                      </a:lnTo>
                      <a:lnTo>
                        <a:pt x="125867" y="89149"/>
                      </a:lnTo>
                      <a:lnTo>
                        <a:pt x="121598" y="88466"/>
                      </a:lnTo>
                      <a:lnTo>
                        <a:pt x="117499" y="88125"/>
                      </a:lnTo>
                      <a:lnTo>
                        <a:pt x="105032" y="86758"/>
                      </a:lnTo>
                      <a:lnTo>
                        <a:pt x="98713" y="86075"/>
                      </a:lnTo>
                      <a:lnTo>
                        <a:pt x="92565" y="85563"/>
                      </a:lnTo>
                      <a:lnTo>
                        <a:pt x="90857" y="85392"/>
                      </a:lnTo>
                      <a:lnTo>
                        <a:pt x="89320" y="85050"/>
                      </a:lnTo>
                      <a:lnTo>
                        <a:pt x="87954" y="84538"/>
                      </a:lnTo>
                      <a:lnTo>
                        <a:pt x="86587" y="84026"/>
                      </a:lnTo>
                      <a:lnTo>
                        <a:pt x="83855" y="82489"/>
                      </a:lnTo>
                      <a:lnTo>
                        <a:pt x="81293" y="80610"/>
                      </a:lnTo>
                      <a:lnTo>
                        <a:pt x="78731" y="78902"/>
                      </a:lnTo>
                      <a:lnTo>
                        <a:pt x="76170" y="77194"/>
                      </a:lnTo>
                      <a:lnTo>
                        <a:pt x="73608" y="75657"/>
                      </a:lnTo>
                      <a:lnTo>
                        <a:pt x="71046" y="73950"/>
                      </a:lnTo>
                      <a:lnTo>
                        <a:pt x="66435" y="70363"/>
                      </a:lnTo>
                      <a:lnTo>
                        <a:pt x="64044" y="68485"/>
                      </a:lnTo>
                      <a:lnTo>
                        <a:pt x="61653" y="66947"/>
                      </a:lnTo>
                      <a:lnTo>
                        <a:pt x="60458" y="66094"/>
                      </a:lnTo>
                      <a:lnTo>
                        <a:pt x="58921" y="65410"/>
                      </a:lnTo>
                      <a:lnTo>
                        <a:pt x="56188" y="64215"/>
                      </a:lnTo>
                      <a:lnTo>
                        <a:pt x="57384" y="63703"/>
                      </a:lnTo>
                      <a:lnTo>
                        <a:pt x="58408" y="63019"/>
                      </a:lnTo>
                      <a:lnTo>
                        <a:pt x="59262" y="62336"/>
                      </a:lnTo>
                      <a:lnTo>
                        <a:pt x="60116" y="61482"/>
                      </a:lnTo>
                      <a:lnTo>
                        <a:pt x="60799" y="60458"/>
                      </a:lnTo>
                      <a:lnTo>
                        <a:pt x="61312" y="59604"/>
                      </a:lnTo>
                      <a:lnTo>
                        <a:pt x="61824" y="58579"/>
                      </a:lnTo>
                      <a:lnTo>
                        <a:pt x="61995" y="57554"/>
                      </a:lnTo>
                      <a:lnTo>
                        <a:pt x="62166" y="57554"/>
                      </a:lnTo>
                      <a:lnTo>
                        <a:pt x="62166" y="57384"/>
                      </a:lnTo>
                      <a:lnTo>
                        <a:pt x="61995" y="57213"/>
                      </a:lnTo>
                      <a:lnTo>
                        <a:pt x="62849" y="57042"/>
                      </a:lnTo>
                      <a:lnTo>
                        <a:pt x="63873" y="56530"/>
                      </a:lnTo>
                      <a:lnTo>
                        <a:pt x="62678" y="57896"/>
                      </a:lnTo>
                      <a:lnTo>
                        <a:pt x="62678" y="58067"/>
                      </a:lnTo>
                      <a:lnTo>
                        <a:pt x="64727" y="56359"/>
                      </a:lnTo>
                      <a:lnTo>
                        <a:pt x="65581" y="55505"/>
                      </a:lnTo>
                      <a:lnTo>
                        <a:pt x="66264" y="54651"/>
                      </a:lnTo>
                      <a:lnTo>
                        <a:pt x="66606" y="54310"/>
                      </a:lnTo>
                      <a:lnTo>
                        <a:pt x="66777" y="54139"/>
                      </a:lnTo>
                      <a:lnTo>
                        <a:pt x="65923" y="56188"/>
                      </a:lnTo>
                      <a:lnTo>
                        <a:pt x="66094" y="56188"/>
                      </a:lnTo>
                      <a:lnTo>
                        <a:pt x="67460" y="53114"/>
                      </a:lnTo>
                      <a:lnTo>
                        <a:pt x="68314" y="51748"/>
                      </a:lnTo>
                      <a:close/>
                      <a:moveTo>
                        <a:pt x="16908" y="1"/>
                      </a:moveTo>
                      <a:lnTo>
                        <a:pt x="16054" y="172"/>
                      </a:lnTo>
                      <a:lnTo>
                        <a:pt x="15030" y="342"/>
                      </a:lnTo>
                      <a:lnTo>
                        <a:pt x="13322" y="1025"/>
                      </a:lnTo>
                      <a:lnTo>
                        <a:pt x="13151" y="1025"/>
                      </a:lnTo>
                      <a:lnTo>
                        <a:pt x="11614" y="1709"/>
                      </a:lnTo>
                      <a:lnTo>
                        <a:pt x="10077" y="2392"/>
                      </a:lnTo>
                      <a:lnTo>
                        <a:pt x="8540" y="2733"/>
                      </a:lnTo>
                      <a:lnTo>
                        <a:pt x="6832" y="2733"/>
                      </a:lnTo>
                      <a:lnTo>
                        <a:pt x="6661" y="2904"/>
                      </a:lnTo>
                      <a:lnTo>
                        <a:pt x="6320" y="4953"/>
                      </a:lnTo>
                      <a:lnTo>
                        <a:pt x="6320" y="5978"/>
                      </a:lnTo>
                      <a:lnTo>
                        <a:pt x="6320" y="7003"/>
                      </a:lnTo>
                      <a:lnTo>
                        <a:pt x="5124" y="7003"/>
                      </a:lnTo>
                      <a:lnTo>
                        <a:pt x="4953" y="7174"/>
                      </a:lnTo>
                      <a:lnTo>
                        <a:pt x="4953" y="7344"/>
                      </a:lnTo>
                      <a:lnTo>
                        <a:pt x="4441" y="7686"/>
                      </a:lnTo>
                      <a:lnTo>
                        <a:pt x="3929" y="8028"/>
                      </a:lnTo>
                      <a:lnTo>
                        <a:pt x="3075" y="8881"/>
                      </a:lnTo>
                      <a:lnTo>
                        <a:pt x="2392" y="10077"/>
                      </a:lnTo>
                      <a:lnTo>
                        <a:pt x="1879" y="11614"/>
                      </a:lnTo>
                      <a:lnTo>
                        <a:pt x="1025" y="14347"/>
                      </a:lnTo>
                      <a:lnTo>
                        <a:pt x="684" y="16737"/>
                      </a:lnTo>
                      <a:lnTo>
                        <a:pt x="172" y="18616"/>
                      </a:lnTo>
                      <a:lnTo>
                        <a:pt x="1" y="20665"/>
                      </a:lnTo>
                      <a:lnTo>
                        <a:pt x="1" y="22544"/>
                      </a:lnTo>
                      <a:lnTo>
                        <a:pt x="172" y="24423"/>
                      </a:lnTo>
                      <a:lnTo>
                        <a:pt x="684" y="26301"/>
                      </a:lnTo>
                      <a:lnTo>
                        <a:pt x="1538" y="28009"/>
                      </a:lnTo>
                      <a:lnTo>
                        <a:pt x="2563" y="29546"/>
                      </a:lnTo>
                      <a:lnTo>
                        <a:pt x="3929" y="31083"/>
                      </a:lnTo>
                      <a:lnTo>
                        <a:pt x="4100" y="31254"/>
                      </a:lnTo>
                      <a:lnTo>
                        <a:pt x="3758" y="33133"/>
                      </a:lnTo>
                      <a:lnTo>
                        <a:pt x="3416" y="35182"/>
                      </a:lnTo>
                      <a:lnTo>
                        <a:pt x="3416" y="37061"/>
                      </a:lnTo>
                      <a:lnTo>
                        <a:pt x="3587" y="39110"/>
                      </a:lnTo>
                      <a:lnTo>
                        <a:pt x="4100" y="41159"/>
                      </a:lnTo>
                      <a:lnTo>
                        <a:pt x="4612" y="43038"/>
                      </a:lnTo>
                      <a:lnTo>
                        <a:pt x="5466" y="44917"/>
                      </a:lnTo>
                      <a:lnTo>
                        <a:pt x="6320" y="46624"/>
                      </a:lnTo>
                      <a:lnTo>
                        <a:pt x="7344" y="47991"/>
                      </a:lnTo>
                      <a:lnTo>
                        <a:pt x="8540" y="49357"/>
                      </a:lnTo>
                      <a:lnTo>
                        <a:pt x="11102" y="51748"/>
                      </a:lnTo>
                      <a:lnTo>
                        <a:pt x="12468" y="52943"/>
                      </a:lnTo>
                      <a:lnTo>
                        <a:pt x="13322" y="53456"/>
                      </a:lnTo>
                      <a:lnTo>
                        <a:pt x="14176" y="53626"/>
                      </a:lnTo>
                      <a:lnTo>
                        <a:pt x="14517" y="54993"/>
                      </a:lnTo>
                      <a:lnTo>
                        <a:pt x="14176" y="53968"/>
                      </a:lnTo>
                      <a:lnTo>
                        <a:pt x="14176" y="54822"/>
                      </a:lnTo>
                      <a:lnTo>
                        <a:pt x="14346" y="55505"/>
                      </a:lnTo>
                      <a:lnTo>
                        <a:pt x="15030" y="57042"/>
                      </a:lnTo>
                      <a:lnTo>
                        <a:pt x="15884" y="58408"/>
                      </a:lnTo>
                      <a:lnTo>
                        <a:pt x="16908" y="59604"/>
                      </a:lnTo>
                      <a:lnTo>
                        <a:pt x="18104" y="60799"/>
                      </a:lnTo>
                      <a:lnTo>
                        <a:pt x="19470" y="62166"/>
                      </a:lnTo>
                      <a:lnTo>
                        <a:pt x="20836" y="63190"/>
                      </a:lnTo>
                      <a:lnTo>
                        <a:pt x="22032" y="64215"/>
                      </a:lnTo>
                      <a:lnTo>
                        <a:pt x="24593" y="65581"/>
                      </a:lnTo>
                      <a:lnTo>
                        <a:pt x="26130" y="66435"/>
                      </a:lnTo>
                      <a:lnTo>
                        <a:pt x="27838" y="67118"/>
                      </a:lnTo>
                      <a:lnTo>
                        <a:pt x="29375" y="67631"/>
                      </a:lnTo>
                      <a:lnTo>
                        <a:pt x="31083" y="67801"/>
                      </a:lnTo>
                      <a:lnTo>
                        <a:pt x="31766" y="67631"/>
                      </a:lnTo>
                      <a:lnTo>
                        <a:pt x="32449" y="67631"/>
                      </a:lnTo>
                      <a:lnTo>
                        <a:pt x="33133" y="67289"/>
                      </a:lnTo>
                      <a:lnTo>
                        <a:pt x="33816" y="66947"/>
                      </a:lnTo>
                      <a:lnTo>
                        <a:pt x="35182" y="68143"/>
                      </a:lnTo>
                      <a:lnTo>
                        <a:pt x="36719" y="68997"/>
                      </a:lnTo>
                      <a:lnTo>
                        <a:pt x="38256" y="69680"/>
                      </a:lnTo>
                      <a:lnTo>
                        <a:pt x="39964" y="70022"/>
                      </a:lnTo>
                      <a:lnTo>
                        <a:pt x="41672" y="70192"/>
                      </a:lnTo>
                      <a:lnTo>
                        <a:pt x="43379" y="70022"/>
                      </a:lnTo>
                      <a:lnTo>
                        <a:pt x="45258" y="69851"/>
                      </a:lnTo>
                      <a:lnTo>
                        <a:pt x="46966" y="69338"/>
                      </a:lnTo>
                      <a:lnTo>
                        <a:pt x="48674" y="68655"/>
                      </a:lnTo>
                      <a:lnTo>
                        <a:pt x="49357" y="68143"/>
                      </a:lnTo>
                      <a:lnTo>
                        <a:pt x="50040" y="67631"/>
                      </a:lnTo>
                      <a:lnTo>
                        <a:pt x="50552" y="67118"/>
                      </a:lnTo>
                      <a:lnTo>
                        <a:pt x="51065" y="66435"/>
                      </a:lnTo>
                      <a:lnTo>
                        <a:pt x="51406" y="65581"/>
                      </a:lnTo>
                      <a:lnTo>
                        <a:pt x="51577" y="64727"/>
                      </a:lnTo>
                      <a:lnTo>
                        <a:pt x="52602" y="64898"/>
                      </a:lnTo>
                      <a:lnTo>
                        <a:pt x="53626" y="64898"/>
                      </a:lnTo>
                      <a:lnTo>
                        <a:pt x="54651" y="64727"/>
                      </a:lnTo>
                      <a:lnTo>
                        <a:pt x="55676" y="64386"/>
                      </a:lnTo>
                      <a:lnTo>
                        <a:pt x="57042" y="65240"/>
                      </a:lnTo>
                      <a:lnTo>
                        <a:pt x="58579" y="65923"/>
                      </a:lnTo>
                      <a:lnTo>
                        <a:pt x="59945" y="66606"/>
                      </a:lnTo>
                      <a:lnTo>
                        <a:pt x="61482" y="67289"/>
                      </a:lnTo>
                      <a:lnTo>
                        <a:pt x="63873" y="68997"/>
                      </a:lnTo>
                      <a:lnTo>
                        <a:pt x="66264" y="70705"/>
                      </a:lnTo>
                      <a:lnTo>
                        <a:pt x="70875" y="74291"/>
                      </a:lnTo>
                      <a:lnTo>
                        <a:pt x="73266" y="76170"/>
                      </a:lnTo>
                      <a:lnTo>
                        <a:pt x="75828" y="77707"/>
                      </a:lnTo>
                      <a:lnTo>
                        <a:pt x="78390" y="79415"/>
                      </a:lnTo>
                      <a:lnTo>
                        <a:pt x="80952" y="81122"/>
                      </a:lnTo>
                      <a:lnTo>
                        <a:pt x="83172" y="82489"/>
                      </a:lnTo>
                      <a:lnTo>
                        <a:pt x="85221" y="83855"/>
                      </a:lnTo>
                      <a:lnTo>
                        <a:pt x="87612" y="85050"/>
                      </a:lnTo>
                      <a:lnTo>
                        <a:pt x="88808" y="85392"/>
                      </a:lnTo>
                      <a:lnTo>
                        <a:pt x="90003" y="85904"/>
                      </a:lnTo>
                      <a:lnTo>
                        <a:pt x="91199" y="86075"/>
                      </a:lnTo>
                      <a:lnTo>
                        <a:pt x="92565" y="86075"/>
                      </a:lnTo>
                      <a:lnTo>
                        <a:pt x="94956" y="86246"/>
                      </a:lnTo>
                      <a:lnTo>
                        <a:pt x="98201" y="86587"/>
                      </a:lnTo>
                      <a:lnTo>
                        <a:pt x="101445" y="86929"/>
                      </a:lnTo>
                      <a:lnTo>
                        <a:pt x="108106" y="87612"/>
                      </a:lnTo>
                      <a:lnTo>
                        <a:pt x="114596" y="88466"/>
                      </a:lnTo>
                      <a:lnTo>
                        <a:pt x="120061" y="89149"/>
                      </a:lnTo>
                      <a:lnTo>
                        <a:pt x="125697" y="89832"/>
                      </a:lnTo>
                      <a:lnTo>
                        <a:pt x="128087" y="90345"/>
                      </a:lnTo>
                      <a:lnTo>
                        <a:pt x="130308" y="91028"/>
                      </a:lnTo>
                      <a:lnTo>
                        <a:pt x="132528" y="91882"/>
                      </a:lnTo>
                      <a:lnTo>
                        <a:pt x="134748" y="92906"/>
                      </a:lnTo>
                      <a:lnTo>
                        <a:pt x="135431" y="93931"/>
                      </a:lnTo>
                      <a:lnTo>
                        <a:pt x="135943" y="94273"/>
                      </a:lnTo>
                      <a:lnTo>
                        <a:pt x="136456" y="94785"/>
                      </a:lnTo>
                      <a:lnTo>
                        <a:pt x="136627" y="94614"/>
                      </a:lnTo>
                      <a:lnTo>
                        <a:pt x="136797" y="94614"/>
                      </a:lnTo>
                      <a:lnTo>
                        <a:pt x="136627" y="94443"/>
                      </a:lnTo>
                      <a:lnTo>
                        <a:pt x="135773" y="93419"/>
                      </a:lnTo>
                      <a:lnTo>
                        <a:pt x="136285" y="93590"/>
                      </a:lnTo>
                      <a:lnTo>
                        <a:pt x="136456" y="93590"/>
                      </a:lnTo>
                      <a:lnTo>
                        <a:pt x="136627" y="93419"/>
                      </a:lnTo>
                      <a:lnTo>
                        <a:pt x="136627" y="93248"/>
                      </a:lnTo>
                      <a:lnTo>
                        <a:pt x="136456" y="93077"/>
                      </a:lnTo>
                      <a:lnTo>
                        <a:pt x="135090" y="92052"/>
                      </a:lnTo>
                      <a:lnTo>
                        <a:pt x="134406" y="90345"/>
                      </a:lnTo>
                      <a:lnTo>
                        <a:pt x="133723" y="88637"/>
                      </a:lnTo>
                      <a:lnTo>
                        <a:pt x="133211" y="86929"/>
                      </a:lnTo>
                      <a:lnTo>
                        <a:pt x="132528" y="85392"/>
                      </a:lnTo>
                      <a:lnTo>
                        <a:pt x="131503" y="83343"/>
                      </a:lnTo>
                      <a:lnTo>
                        <a:pt x="130137" y="81464"/>
                      </a:lnTo>
                      <a:lnTo>
                        <a:pt x="128600" y="79585"/>
                      </a:lnTo>
                      <a:lnTo>
                        <a:pt x="126721" y="78219"/>
                      </a:lnTo>
                      <a:lnTo>
                        <a:pt x="125867" y="77536"/>
                      </a:lnTo>
                      <a:lnTo>
                        <a:pt x="124843" y="77024"/>
                      </a:lnTo>
                      <a:lnTo>
                        <a:pt x="122622" y="76341"/>
                      </a:lnTo>
                      <a:lnTo>
                        <a:pt x="120231" y="75999"/>
                      </a:lnTo>
                      <a:lnTo>
                        <a:pt x="118011" y="75828"/>
                      </a:lnTo>
                      <a:lnTo>
                        <a:pt x="112376" y="75487"/>
                      </a:lnTo>
                      <a:lnTo>
                        <a:pt x="109472" y="75145"/>
                      </a:lnTo>
                      <a:lnTo>
                        <a:pt x="106740" y="74633"/>
                      </a:lnTo>
                      <a:lnTo>
                        <a:pt x="106569" y="74462"/>
                      </a:lnTo>
                      <a:lnTo>
                        <a:pt x="105886" y="74291"/>
                      </a:lnTo>
                      <a:lnTo>
                        <a:pt x="105203" y="73950"/>
                      </a:lnTo>
                      <a:lnTo>
                        <a:pt x="103495" y="72925"/>
                      </a:lnTo>
                      <a:lnTo>
                        <a:pt x="102641" y="72413"/>
                      </a:lnTo>
                      <a:lnTo>
                        <a:pt x="101958" y="72071"/>
                      </a:lnTo>
                      <a:lnTo>
                        <a:pt x="101104" y="71900"/>
                      </a:lnTo>
                      <a:lnTo>
                        <a:pt x="100250" y="71900"/>
                      </a:lnTo>
                      <a:lnTo>
                        <a:pt x="99054" y="72413"/>
                      </a:lnTo>
                      <a:lnTo>
                        <a:pt x="97859" y="72925"/>
                      </a:lnTo>
                      <a:lnTo>
                        <a:pt x="97688" y="73096"/>
                      </a:lnTo>
                      <a:lnTo>
                        <a:pt x="97517" y="72925"/>
                      </a:lnTo>
                      <a:lnTo>
                        <a:pt x="97517" y="73096"/>
                      </a:lnTo>
                      <a:lnTo>
                        <a:pt x="96834" y="73437"/>
                      </a:lnTo>
                      <a:lnTo>
                        <a:pt x="95980" y="73437"/>
                      </a:lnTo>
                      <a:lnTo>
                        <a:pt x="95127" y="73096"/>
                      </a:lnTo>
                      <a:lnTo>
                        <a:pt x="94273" y="72754"/>
                      </a:lnTo>
                      <a:lnTo>
                        <a:pt x="92736" y="71729"/>
                      </a:lnTo>
                      <a:lnTo>
                        <a:pt x="91199" y="70705"/>
                      </a:lnTo>
                      <a:lnTo>
                        <a:pt x="91028" y="70705"/>
                      </a:lnTo>
                      <a:lnTo>
                        <a:pt x="90857" y="70875"/>
                      </a:lnTo>
                      <a:lnTo>
                        <a:pt x="91199" y="72583"/>
                      </a:lnTo>
                      <a:lnTo>
                        <a:pt x="91540" y="74291"/>
                      </a:lnTo>
                      <a:lnTo>
                        <a:pt x="90174" y="73266"/>
                      </a:lnTo>
                      <a:lnTo>
                        <a:pt x="88637" y="72583"/>
                      </a:lnTo>
                      <a:lnTo>
                        <a:pt x="85392" y="71559"/>
                      </a:lnTo>
                      <a:lnTo>
                        <a:pt x="83001" y="70534"/>
                      </a:lnTo>
                      <a:lnTo>
                        <a:pt x="80781" y="69509"/>
                      </a:lnTo>
                      <a:lnTo>
                        <a:pt x="78731" y="68143"/>
                      </a:lnTo>
                      <a:lnTo>
                        <a:pt x="76682" y="66435"/>
                      </a:lnTo>
                      <a:lnTo>
                        <a:pt x="70534" y="60629"/>
                      </a:lnTo>
                      <a:lnTo>
                        <a:pt x="69680" y="59604"/>
                      </a:lnTo>
                      <a:lnTo>
                        <a:pt x="68997" y="58750"/>
                      </a:lnTo>
                      <a:lnTo>
                        <a:pt x="68655" y="57725"/>
                      </a:lnTo>
                      <a:lnTo>
                        <a:pt x="68484" y="56701"/>
                      </a:lnTo>
                      <a:lnTo>
                        <a:pt x="68484" y="55676"/>
                      </a:lnTo>
                      <a:lnTo>
                        <a:pt x="68484" y="54651"/>
                      </a:lnTo>
                      <a:lnTo>
                        <a:pt x="68655" y="52431"/>
                      </a:lnTo>
                      <a:lnTo>
                        <a:pt x="68826" y="51406"/>
                      </a:lnTo>
                      <a:lnTo>
                        <a:pt x="68655" y="51406"/>
                      </a:lnTo>
                      <a:lnTo>
                        <a:pt x="68655" y="50894"/>
                      </a:lnTo>
                      <a:lnTo>
                        <a:pt x="68826" y="49698"/>
                      </a:lnTo>
                      <a:lnTo>
                        <a:pt x="68826" y="48845"/>
                      </a:lnTo>
                      <a:lnTo>
                        <a:pt x="68826" y="48674"/>
                      </a:lnTo>
                      <a:lnTo>
                        <a:pt x="68826" y="47137"/>
                      </a:lnTo>
                      <a:lnTo>
                        <a:pt x="68484" y="45600"/>
                      </a:lnTo>
                      <a:lnTo>
                        <a:pt x="68655" y="45600"/>
                      </a:lnTo>
                      <a:lnTo>
                        <a:pt x="68826" y="45429"/>
                      </a:lnTo>
                      <a:lnTo>
                        <a:pt x="68997" y="43209"/>
                      </a:lnTo>
                      <a:lnTo>
                        <a:pt x="68997" y="41159"/>
                      </a:lnTo>
                      <a:lnTo>
                        <a:pt x="68997" y="38939"/>
                      </a:lnTo>
                      <a:lnTo>
                        <a:pt x="68655" y="36890"/>
                      </a:lnTo>
                      <a:lnTo>
                        <a:pt x="68314" y="34840"/>
                      </a:lnTo>
                      <a:lnTo>
                        <a:pt x="67631" y="32791"/>
                      </a:lnTo>
                      <a:lnTo>
                        <a:pt x="67460" y="32279"/>
                      </a:lnTo>
                      <a:lnTo>
                        <a:pt x="67747" y="33501"/>
                      </a:lnTo>
                      <a:lnTo>
                        <a:pt x="67289" y="32279"/>
                      </a:lnTo>
                      <a:lnTo>
                        <a:pt x="66606" y="30912"/>
                      </a:lnTo>
                      <a:lnTo>
                        <a:pt x="65581" y="29546"/>
                      </a:lnTo>
                      <a:lnTo>
                        <a:pt x="65752" y="29034"/>
                      </a:lnTo>
                      <a:lnTo>
                        <a:pt x="66435" y="30400"/>
                      </a:lnTo>
                      <a:lnTo>
                        <a:pt x="66606" y="30229"/>
                      </a:lnTo>
                      <a:lnTo>
                        <a:pt x="66264" y="29375"/>
                      </a:lnTo>
                      <a:lnTo>
                        <a:pt x="67460" y="32279"/>
                      </a:lnTo>
                      <a:lnTo>
                        <a:pt x="66947" y="30742"/>
                      </a:lnTo>
                      <a:lnTo>
                        <a:pt x="66094" y="28863"/>
                      </a:lnTo>
                      <a:lnTo>
                        <a:pt x="65752" y="27838"/>
                      </a:lnTo>
                      <a:lnTo>
                        <a:pt x="65069" y="26814"/>
                      </a:lnTo>
                      <a:lnTo>
                        <a:pt x="64556" y="25789"/>
                      </a:lnTo>
                      <a:lnTo>
                        <a:pt x="63019" y="23569"/>
                      </a:lnTo>
                      <a:lnTo>
                        <a:pt x="61482" y="21519"/>
                      </a:lnTo>
                      <a:lnTo>
                        <a:pt x="59262" y="19299"/>
                      </a:lnTo>
                      <a:lnTo>
                        <a:pt x="56700" y="17079"/>
                      </a:lnTo>
                      <a:lnTo>
                        <a:pt x="55334" y="16054"/>
                      </a:lnTo>
                      <a:lnTo>
                        <a:pt x="53797" y="15200"/>
                      </a:lnTo>
                      <a:lnTo>
                        <a:pt x="52260" y="14347"/>
                      </a:lnTo>
                      <a:lnTo>
                        <a:pt x="50552" y="13663"/>
                      </a:lnTo>
                      <a:lnTo>
                        <a:pt x="49698" y="12126"/>
                      </a:lnTo>
                      <a:lnTo>
                        <a:pt x="48503" y="10589"/>
                      </a:lnTo>
                      <a:lnTo>
                        <a:pt x="47307" y="9223"/>
                      </a:lnTo>
                      <a:lnTo>
                        <a:pt x="45941" y="7857"/>
                      </a:lnTo>
                      <a:lnTo>
                        <a:pt x="44404" y="6661"/>
                      </a:lnTo>
                      <a:lnTo>
                        <a:pt x="42696" y="5637"/>
                      </a:lnTo>
                      <a:lnTo>
                        <a:pt x="40989" y="4783"/>
                      </a:lnTo>
                      <a:lnTo>
                        <a:pt x="39281" y="3929"/>
                      </a:lnTo>
                      <a:lnTo>
                        <a:pt x="37402" y="3246"/>
                      </a:lnTo>
                      <a:lnTo>
                        <a:pt x="35523" y="2563"/>
                      </a:lnTo>
                      <a:lnTo>
                        <a:pt x="33474" y="2221"/>
                      </a:lnTo>
                      <a:lnTo>
                        <a:pt x="31425" y="2050"/>
                      </a:lnTo>
                      <a:lnTo>
                        <a:pt x="29205" y="2221"/>
                      </a:lnTo>
                      <a:lnTo>
                        <a:pt x="26814" y="2392"/>
                      </a:lnTo>
                      <a:lnTo>
                        <a:pt x="25960" y="2392"/>
                      </a:lnTo>
                      <a:lnTo>
                        <a:pt x="25789" y="2221"/>
                      </a:lnTo>
                      <a:lnTo>
                        <a:pt x="25789" y="2050"/>
                      </a:lnTo>
                      <a:lnTo>
                        <a:pt x="23569" y="1196"/>
                      </a:lnTo>
                      <a:lnTo>
                        <a:pt x="21519" y="342"/>
                      </a:lnTo>
                      <a:lnTo>
                        <a:pt x="1929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>
                <a:xfrm>
                  <a:off x="1261075" y="238125"/>
                  <a:ext cx="3428475" cy="237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7139" h="95126" extrusionOk="0">
                      <a:moveTo>
                        <a:pt x="18103" y="1708"/>
                      </a:moveTo>
                      <a:lnTo>
                        <a:pt x="19982" y="2049"/>
                      </a:lnTo>
                      <a:lnTo>
                        <a:pt x="19298" y="2562"/>
                      </a:lnTo>
                      <a:lnTo>
                        <a:pt x="17591" y="2562"/>
                      </a:lnTo>
                      <a:lnTo>
                        <a:pt x="18103" y="1708"/>
                      </a:lnTo>
                      <a:close/>
                      <a:moveTo>
                        <a:pt x="18274" y="1195"/>
                      </a:moveTo>
                      <a:lnTo>
                        <a:pt x="18274" y="1366"/>
                      </a:lnTo>
                      <a:lnTo>
                        <a:pt x="19982" y="1537"/>
                      </a:lnTo>
                      <a:lnTo>
                        <a:pt x="21177" y="1879"/>
                      </a:lnTo>
                      <a:lnTo>
                        <a:pt x="22372" y="2391"/>
                      </a:lnTo>
                      <a:lnTo>
                        <a:pt x="23226" y="2903"/>
                      </a:lnTo>
                      <a:lnTo>
                        <a:pt x="22031" y="2391"/>
                      </a:lnTo>
                      <a:lnTo>
                        <a:pt x="20665" y="1879"/>
                      </a:lnTo>
                      <a:lnTo>
                        <a:pt x="20494" y="1879"/>
                      </a:lnTo>
                      <a:lnTo>
                        <a:pt x="20494" y="1708"/>
                      </a:lnTo>
                      <a:lnTo>
                        <a:pt x="18103" y="1366"/>
                      </a:lnTo>
                      <a:lnTo>
                        <a:pt x="17761" y="1366"/>
                      </a:lnTo>
                      <a:lnTo>
                        <a:pt x="17078" y="1195"/>
                      </a:lnTo>
                      <a:lnTo>
                        <a:pt x="18103" y="1366"/>
                      </a:lnTo>
                      <a:lnTo>
                        <a:pt x="18274" y="1195"/>
                      </a:lnTo>
                      <a:close/>
                      <a:moveTo>
                        <a:pt x="14687" y="1537"/>
                      </a:moveTo>
                      <a:lnTo>
                        <a:pt x="17420" y="1708"/>
                      </a:lnTo>
                      <a:lnTo>
                        <a:pt x="16566" y="2562"/>
                      </a:lnTo>
                      <a:lnTo>
                        <a:pt x="13321" y="3074"/>
                      </a:lnTo>
                      <a:lnTo>
                        <a:pt x="13492" y="2391"/>
                      </a:lnTo>
                      <a:lnTo>
                        <a:pt x="13492" y="2220"/>
                      </a:lnTo>
                      <a:lnTo>
                        <a:pt x="13492" y="2049"/>
                      </a:lnTo>
                      <a:lnTo>
                        <a:pt x="13321" y="2049"/>
                      </a:lnTo>
                      <a:lnTo>
                        <a:pt x="13150" y="2220"/>
                      </a:lnTo>
                      <a:lnTo>
                        <a:pt x="12638" y="3074"/>
                      </a:lnTo>
                      <a:lnTo>
                        <a:pt x="12638" y="3245"/>
                      </a:lnTo>
                      <a:lnTo>
                        <a:pt x="11442" y="3416"/>
                      </a:lnTo>
                      <a:lnTo>
                        <a:pt x="11784" y="2562"/>
                      </a:lnTo>
                      <a:lnTo>
                        <a:pt x="13150" y="2049"/>
                      </a:lnTo>
                      <a:lnTo>
                        <a:pt x="14687" y="1537"/>
                      </a:lnTo>
                      <a:close/>
                      <a:moveTo>
                        <a:pt x="27325" y="3586"/>
                      </a:moveTo>
                      <a:lnTo>
                        <a:pt x="27325" y="3586"/>
                      </a:lnTo>
                      <a:lnTo>
                        <a:pt x="27325" y="3586"/>
                      </a:lnTo>
                      <a:close/>
                      <a:moveTo>
                        <a:pt x="17078" y="2391"/>
                      </a:moveTo>
                      <a:lnTo>
                        <a:pt x="17078" y="2562"/>
                      </a:lnTo>
                      <a:lnTo>
                        <a:pt x="17078" y="2733"/>
                      </a:lnTo>
                      <a:lnTo>
                        <a:pt x="17249" y="2903"/>
                      </a:lnTo>
                      <a:lnTo>
                        <a:pt x="19640" y="2903"/>
                      </a:lnTo>
                      <a:lnTo>
                        <a:pt x="19811" y="3074"/>
                      </a:lnTo>
                      <a:lnTo>
                        <a:pt x="21348" y="3245"/>
                      </a:lnTo>
                      <a:lnTo>
                        <a:pt x="22714" y="3928"/>
                      </a:lnTo>
                      <a:lnTo>
                        <a:pt x="21006" y="3416"/>
                      </a:lnTo>
                      <a:lnTo>
                        <a:pt x="19298" y="3245"/>
                      </a:lnTo>
                      <a:lnTo>
                        <a:pt x="16566" y="3245"/>
                      </a:lnTo>
                      <a:lnTo>
                        <a:pt x="16395" y="3586"/>
                      </a:lnTo>
                      <a:lnTo>
                        <a:pt x="16395" y="3416"/>
                      </a:lnTo>
                      <a:lnTo>
                        <a:pt x="16224" y="3245"/>
                      </a:lnTo>
                      <a:lnTo>
                        <a:pt x="12979" y="3586"/>
                      </a:lnTo>
                      <a:lnTo>
                        <a:pt x="12809" y="3586"/>
                      </a:lnTo>
                      <a:lnTo>
                        <a:pt x="12638" y="3757"/>
                      </a:lnTo>
                      <a:lnTo>
                        <a:pt x="12467" y="3586"/>
                      </a:lnTo>
                      <a:lnTo>
                        <a:pt x="11442" y="3757"/>
                      </a:lnTo>
                      <a:lnTo>
                        <a:pt x="11442" y="3757"/>
                      </a:lnTo>
                      <a:lnTo>
                        <a:pt x="12809" y="3416"/>
                      </a:lnTo>
                      <a:lnTo>
                        <a:pt x="12979" y="3416"/>
                      </a:lnTo>
                      <a:lnTo>
                        <a:pt x="15029" y="3074"/>
                      </a:lnTo>
                      <a:lnTo>
                        <a:pt x="16737" y="2903"/>
                      </a:lnTo>
                      <a:lnTo>
                        <a:pt x="16907" y="2903"/>
                      </a:lnTo>
                      <a:lnTo>
                        <a:pt x="17078" y="2391"/>
                      </a:lnTo>
                      <a:close/>
                      <a:moveTo>
                        <a:pt x="15883" y="3586"/>
                      </a:moveTo>
                      <a:lnTo>
                        <a:pt x="15541" y="4270"/>
                      </a:lnTo>
                      <a:lnTo>
                        <a:pt x="12638" y="4270"/>
                      </a:lnTo>
                      <a:lnTo>
                        <a:pt x="12809" y="3928"/>
                      </a:lnTo>
                      <a:lnTo>
                        <a:pt x="12979" y="3928"/>
                      </a:lnTo>
                      <a:lnTo>
                        <a:pt x="15883" y="3586"/>
                      </a:lnTo>
                      <a:close/>
                      <a:moveTo>
                        <a:pt x="12296" y="4099"/>
                      </a:moveTo>
                      <a:lnTo>
                        <a:pt x="12126" y="4270"/>
                      </a:lnTo>
                      <a:lnTo>
                        <a:pt x="11613" y="4270"/>
                      </a:lnTo>
                      <a:lnTo>
                        <a:pt x="10930" y="4440"/>
                      </a:lnTo>
                      <a:lnTo>
                        <a:pt x="11101" y="4099"/>
                      </a:lnTo>
                      <a:close/>
                      <a:moveTo>
                        <a:pt x="18957" y="1025"/>
                      </a:moveTo>
                      <a:lnTo>
                        <a:pt x="20494" y="1195"/>
                      </a:lnTo>
                      <a:lnTo>
                        <a:pt x="21860" y="1537"/>
                      </a:lnTo>
                      <a:lnTo>
                        <a:pt x="24934" y="2733"/>
                      </a:lnTo>
                      <a:lnTo>
                        <a:pt x="24763" y="2733"/>
                      </a:lnTo>
                      <a:lnTo>
                        <a:pt x="24422" y="3586"/>
                      </a:lnTo>
                      <a:lnTo>
                        <a:pt x="24422" y="4440"/>
                      </a:lnTo>
                      <a:lnTo>
                        <a:pt x="23568" y="4270"/>
                      </a:lnTo>
                      <a:lnTo>
                        <a:pt x="23739" y="4270"/>
                      </a:lnTo>
                      <a:lnTo>
                        <a:pt x="23739" y="4099"/>
                      </a:lnTo>
                      <a:lnTo>
                        <a:pt x="23568" y="3928"/>
                      </a:lnTo>
                      <a:lnTo>
                        <a:pt x="22031" y="3245"/>
                      </a:lnTo>
                      <a:lnTo>
                        <a:pt x="20152" y="2733"/>
                      </a:lnTo>
                      <a:lnTo>
                        <a:pt x="20665" y="2220"/>
                      </a:lnTo>
                      <a:lnTo>
                        <a:pt x="22202" y="2733"/>
                      </a:lnTo>
                      <a:lnTo>
                        <a:pt x="23739" y="3586"/>
                      </a:lnTo>
                      <a:lnTo>
                        <a:pt x="23910" y="3586"/>
                      </a:lnTo>
                      <a:lnTo>
                        <a:pt x="24080" y="3416"/>
                      </a:lnTo>
                      <a:lnTo>
                        <a:pt x="24080" y="3245"/>
                      </a:lnTo>
                      <a:lnTo>
                        <a:pt x="24080" y="3074"/>
                      </a:lnTo>
                      <a:lnTo>
                        <a:pt x="23056" y="2391"/>
                      </a:lnTo>
                      <a:lnTo>
                        <a:pt x="22031" y="1708"/>
                      </a:lnTo>
                      <a:lnTo>
                        <a:pt x="20665" y="1366"/>
                      </a:lnTo>
                      <a:lnTo>
                        <a:pt x="18957" y="1025"/>
                      </a:lnTo>
                      <a:close/>
                      <a:moveTo>
                        <a:pt x="32278" y="3074"/>
                      </a:moveTo>
                      <a:lnTo>
                        <a:pt x="34498" y="3416"/>
                      </a:lnTo>
                      <a:lnTo>
                        <a:pt x="34669" y="4611"/>
                      </a:lnTo>
                      <a:lnTo>
                        <a:pt x="32790" y="4099"/>
                      </a:lnTo>
                      <a:lnTo>
                        <a:pt x="32278" y="3074"/>
                      </a:lnTo>
                      <a:close/>
                      <a:moveTo>
                        <a:pt x="29716" y="3928"/>
                      </a:moveTo>
                      <a:lnTo>
                        <a:pt x="30058" y="4782"/>
                      </a:lnTo>
                      <a:lnTo>
                        <a:pt x="29887" y="4611"/>
                      </a:lnTo>
                      <a:lnTo>
                        <a:pt x="29887" y="4440"/>
                      </a:lnTo>
                      <a:lnTo>
                        <a:pt x="29716" y="3928"/>
                      </a:lnTo>
                      <a:close/>
                      <a:moveTo>
                        <a:pt x="31766" y="3074"/>
                      </a:moveTo>
                      <a:lnTo>
                        <a:pt x="31766" y="3245"/>
                      </a:lnTo>
                      <a:lnTo>
                        <a:pt x="32107" y="3928"/>
                      </a:lnTo>
                      <a:lnTo>
                        <a:pt x="31424" y="3757"/>
                      </a:lnTo>
                      <a:lnTo>
                        <a:pt x="31253" y="3928"/>
                      </a:lnTo>
                      <a:lnTo>
                        <a:pt x="31082" y="3928"/>
                      </a:lnTo>
                      <a:lnTo>
                        <a:pt x="31253" y="4099"/>
                      </a:lnTo>
                      <a:lnTo>
                        <a:pt x="31253" y="4270"/>
                      </a:lnTo>
                      <a:lnTo>
                        <a:pt x="32278" y="4611"/>
                      </a:lnTo>
                      <a:lnTo>
                        <a:pt x="32278" y="5123"/>
                      </a:lnTo>
                      <a:lnTo>
                        <a:pt x="30399" y="4611"/>
                      </a:lnTo>
                      <a:lnTo>
                        <a:pt x="30228" y="4099"/>
                      </a:lnTo>
                      <a:lnTo>
                        <a:pt x="29887" y="3586"/>
                      </a:lnTo>
                      <a:lnTo>
                        <a:pt x="29545" y="3245"/>
                      </a:lnTo>
                      <a:lnTo>
                        <a:pt x="29033" y="3074"/>
                      </a:lnTo>
                      <a:close/>
                      <a:moveTo>
                        <a:pt x="35010" y="4953"/>
                      </a:moveTo>
                      <a:lnTo>
                        <a:pt x="35181" y="5123"/>
                      </a:lnTo>
                      <a:lnTo>
                        <a:pt x="35010" y="5123"/>
                      </a:lnTo>
                      <a:lnTo>
                        <a:pt x="34669" y="4953"/>
                      </a:lnTo>
                      <a:close/>
                      <a:moveTo>
                        <a:pt x="10930" y="3928"/>
                      </a:moveTo>
                      <a:lnTo>
                        <a:pt x="10589" y="4440"/>
                      </a:lnTo>
                      <a:lnTo>
                        <a:pt x="10589" y="4611"/>
                      </a:lnTo>
                      <a:lnTo>
                        <a:pt x="10589" y="4782"/>
                      </a:lnTo>
                      <a:lnTo>
                        <a:pt x="11613" y="4611"/>
                      </a:lnTo>
                      <a:lnTo>
                        <a:pt x="15712" y="4611"/>
                      </a:lnTo>
                      <a:lnTo>
                        <a:pt x="15883" y="4440"/>
                      </a:lnTo>
                      <a:lnTo>
                        <a:pt x="16054" y="4611"/>
                      </a:lnTo>
                      <a:lnTo>
                        <a:pt x="17249" y="4440"/>
                      </a:lnTo>
                      <a:lnTo>
                        <a:pt x="15712" y="4782"/>
                      </a:lnTo>
                      <a:lnTo>
                        <a:pt x="15370" y="4782"/>
                      </a:lnTo>
                      <a:lnTo>
                        <a:pt x="13833" y="4953"/>
                      </a:lnTo>
                      <a:lnTo>
                        <a:pt x="11955" y="4953"/>
                      </a:lnTo>
                      <a:lnTo>
                        <a:pt x="10247" y="4782"/>
                      </a:lnTo>
                      <a:lnTo>
                        <a:pt x="10076" y="4953"/>
                      </a:lnTo>
                      <a:lnTo>
                        <a:pt x="9607" y="5422"/>
                      </a:lnTo>
                      <a:lnTo>
                        <a:pt x="9905" y="5123"/>
                      </a:lnTo>
                      <a:lnTo>
                        <a:pt x="9905" y="4953"/>
                      </a:lnTo>
                      <a:lnTo>
                        <a:pt x="9735" y="4782"/>
                      </a:lnTo>
                      <a:lnTo>
                        <a:pt x="10076" y="4782"/>
                      </a:lnTo>
                      <a:lnTo>
                        <a:pt x="10247" y="4611"/>
                      </a:lnTo>
                      <a:lnTo>
                        <a:pt x="10759" y="4099"/>
                      </a:lnTo>
                      <a:lnTo>
                        <a:pt x="10759" y="3928"/>
                      </a:lnTo>
                      <a:close/>
                      <a:moveTo>
                        <a:pt x="35591" y="5226"/>
                      </a:moveTo>
                      <a:lnTo>
                        <a:pt x="36547" y="5465"/>
                      </a:lnTo>
                      <a:lnTo>
                        <a:pt x="36718" y="5636"/>
                      </a:lnTo>
                      <a:lnTo>
                        <a:pt x="36547" y="5636"/>
                      </a:lnTo>
                      <a:lnTo>
                        <a:pt x="35591" y="5226"/>
                      </a:lnTo>
                      <a:close/>
                      <a:moveTo>
                        <a:pt x="35010" y="3586"/>
                      </a:moveTo>
                      <a:lnTo>
                        <a:pt x="37231" y="4099"/>
                      </a:lnTo>
                      <a:lnTo>
                        <a:pt x="38426" y="4611"/>
                      </a:lnTo>
                      <a:lnTo>
                        <a:pt x="38426" y="4782"/>
                      </a:lnTo>
                      <a:lnTo>
                        <a:pt x="38084" y="4611"/>
                      </a:lnTo>
                      <a:lnTo>
                        <a:pt x="37914" y="4611"/>
                      </a:lnTo>
                      <a:lnTo>
                        <a:pt x="37743" y="4782"/>
                      </a:lnTo>
                      <a:lnTo>
                        <a:pt x="37743" y="4953"/>
                      </a:lnTo>
                      <a:lnTo>
                        <a:pt x="37914" y="5123"/>
                      </a:lnTo>
                      <a:lnTo>
                        <a:pt x="38426" y="5465"/>
                      </a:lnTo>
                      <a:lnTo>
                        <a:pt x="38597" y="5636"/>
                      </a:lnTo>
                      <a:lnTo>
                        <a:pt x="38597" y="5977"/>
                      </a:lnTo>
                      <a:lnTo>
                        <a:pt x="36889" y="5294"/>
                      </a:lnTo>
                      <a:lnTo>
                        <a:pt x="36718" y="4270"/>
                      </a:lnTo>
                      <a:lnTo>
                        <a:pt x="36718" y="4099"/>
                      </a:lnTo>
                      <a:lnTo>
                        <a:pt x="36547" y="4099"/>
                      </a:lnTo>
                      <a:lnTo>
                        <a:pt x="36377" y="4270"/>
                      </a:lnTo>
                      <a:lnTo>
                        <a:pt x="36377" y="5123"/>
                      </a:lnTo>
                      <a:lnTo>
                        <a:pt x="35352" y="4782"/>
                      </a:lnTo>
                      <a:lnTo>
                        <a:pt x="35010" y="3586"/>
                      </a:lnTo>
                      <a:close/>
                      <a:moveTo>
                        <a:pt x="32790" y="4782"/>
                      </a:moveTo>
                      <a:lnTo>
                        <a:pt x="34840" y="5294"/>
                      </a:lnTo>
                      <a:lnTo>
                        <a:pt x="35010" y="5977"/>
                      </a:lnTo>
                      <a:lnTo>
                        <a:pt x="35010" y="6148"/>
                      </a:lnTo>
                      <a:lnTo>
                        <a:pt x="32961" y="5465"/>
                      </a:lnTo>
                      <a:lnTo>
                        <a:pt x="32790" y="4782"/>
                      </a:lnTo>
                      <a:close/>
                      <a:moveTo>
                        <a:pt x="24422" y="5465"/>
                      </a:moveTo>
                      <a:lnTo>
                        <a:pt x="24593" y="5977"/>
                      </a:lnTo>
                      <a:lnTo>
                        <a:pt x="24422" y="5807"/>
                      </a:lnTo>
                      <a:lnTo>
                        <a:pt x="24251" y="5977"/>
                      </a:lnTo>
                      <a:lnTo>
                        <a:pt x="24251" y="6319"/>
                      </a:lnTo>
                      <a:lnTo>
                        <a:pt x="24080" y="6148"/>
                      </a:lnTo>
                      <a:lnTo>
                        <a:pt x="23397" y="5807"/>
                      </a:lnTo>
                      <a:lnTo>
                        <a:pt x="22372" y="5807"/>
                      </a:lnTo>
                      <a:lnTo>
                        <a:pt x="22372" y="5465"/>
                      </a:lnTo>
                      <a:close/>
                      <a:moveTo>
                        <a:pt x="30058" y="4953"/>
                      </a:moveTo>
                      <a:lnTo>
                        <a:pt x="30228" y="6490"/>
                      </a:lnTo>
                      <a:lnTo>
                        <a:pt x="30058" y="5636"/>
                      </a:lnTo>
                      <a:lnTo>
                        <a:pt x="30058" y="4953"/>
                      </a:lnTo>
                      <a:close/>
                      <a:moveTo>
                        <a:pt x="35523" y="5636"/>
                      </a:moveTo>
                      <a:lnTo>
                        <a:pt x="36377" y="5807"/>
                      </a:lnTo>
                      <a:lnTo>
                        <a:pt x="36206" y="6661"/>
                      </a:lnTo>
                      <a:lnTo>
                        <a:pt x="35523" y="6319"/>
                      </a:lnTo>
                      <a:lnTo>
                        <a:pt x="35523" y="5636"/>
                      </a:lnTo>
                      <a:close/>
                      <a:moveTo>
                        <a:pt x="19298" y="6661"/>
                      </a:moveTo>
                      <a:lnTo>
                        <a:pt x="19128" y="6831"/>
                      </a:lnTo>
                      <a:lnTo>
                        <a:pt x="18615" y="6831"/>
                      </a:lnTo>
                      <a:lnTo>
                        <a:pt x="19298" y="6661"/>
                      </a:lnTo>
                      <a:close/>
                      <a:moveTo>
                        <a:pt x="22202" y="6148"/>
                      </a:moveTo>
                      <a:lnTo>
                        <a:pt x="23056" y="6319"/>
                      </a:lnTo>
                      <a:lnTo>
                        <a:pt x="23910" y="6661"/>
                      </a:lnTo>
                      <a:lnTo>
                        <a:pt x="24080" y="6661"/>
                      </a:lnTo>
                      <a:lnTo>
                        <a:pt x="24080" y="6831"/>
                      </a:lnTo>
                      <a:lnTo>
                        <a:pt x="22202" y="6490"/>
                      </a:lnTo>
                      <a:lnTo>
                        <a:pt x="22202" y="6148"/>
                      </a:lnTo>
                      <a:close/>
                      <a:moveTo>
                        <a:pt x="22031" y="6661"/>
                      </a:moveTo>
                      <a:lnTo>
                        <a:pt x="23056" y="7002"/>
                      </a:lnTo>
                      <a:lnTo>
                        <a:pt x="21860" y="6831"/>
                      </a:lnTo>
                      <a:lnTo>
                        <a:pt x="21689" y="7002"/>
                      </a:lnTo>
                      <a:lnTo>
                        <a:pt x="21689" y="6831"/>
                      </a:lnTo>
                      <a:lnTo>
                        <a:pt x="21519" y="6831"/>
                      </a:lnTo>
                      <a:lnTo>
                        <a:pt x="19298" y="6661"/>
                      </a:lnTo>
                      <a:close/>
                      <a:moveTo>
                        <a:pt x="23056" y="7002"/>
                      </a:moveTo>
                      <a:lnTo>
                        <a:pt x="24080" y="7173"/>
                      </a:lnTo>
                      <a:lnTo>
                        <a:pt x="24251" y="7173"/>
                      </a:lnTo>
                      <a:lnTo>
                        <a:pt x="24251" y="7344"/>
                      </a:lnTo>
                      <a:lnTo>
                        <a:pt x="24080" y="7344"/>
                      </a:lnTo>
                      <a:lnTo>
                        <a:pt x="23056" y="7002"/>
                      </a:lnTo>
                      <a:close/>
                      <a:moveTo>
                        <a:pt x="24593" y="6148"/>
                      </a:moveTo>
                      <a:lnTo>
                        <a:pt x="25105" y="7344"/>
                      </a:lnTo>
                      <a:lnTo>
                        <a:pt x="24593" y="7002"/>
                      </a:lnTo>
                      <a:lnTo>
                        <a:pt x="24593" y="6148"/>
                      </a:lnTo>
                      <a:close/>
                      <a:moveTo>
                        <a:pt x="36889" y="6148"/>
                      </a:moveTo>
                      <a:lnTo>
                        <a:pt x="38597" y="6831"/>
                      </a:lnTo>
                      <a:lnTo>
                        <a:pt x="38597" y="7685"/>
                      </a:lnTo>
                      <a:lnTo>
                        <a:pt x="36889" y="6831"/>
                      </a:lnTo>
                      <a:lnTo>
                        <a:pt x="36889" y="6148"/>
                      </a:lnTo>
                      <a:close/>
                      <a:moveTo>
                        <a:pt x="38938" y="6490"/>
                      </a:moveTo>
                      <a:lnTo>
                        <a:pt x="40134" y="7173"/>
                      </a:lnTo>
                      <a:lnTo>
                        <a:pt x="40988" y="7685"/>
                      </a:lnTo>
                      <a:lnTo>
                        <a:pt x="41159" y="7856"/>
                      </a:lnTo>
                      <a:lnTo>
                        <a:pt x="39109" y="6661"/>
                      </a:lnTo>
                      <a:lnTo>
                        <a:pt x="38938" y="6661"/>
                      </a:lnTo>
                      <a:lnTo>
                        <a:pt x="38938" y="6490"/>
                      </a:lnTo>
                      <a:close/>
                      <a:moveTo>
                        <a:pt x="11101" y="2903"/>
                      </a:moveTo>
                      <a:lnTo>
                        <a:pt x="10589" y="3586"/>
                      </a:lnTo>
                      <a:lnTo>
                        <a:pt x="10247" y="3757"/>
                      </a:lnTo>
                      <a:lnTo>
                        <a:pt x="10076" y="3757"/>
                      </a:lnTo>
                      <a:lnTo>
                        <a:pt x="9905" y="4099"/>
                      </a:lnTo>
                      <a:lnTo>
                        <a:pt x="10247" y="4270"/>
                      </a:lnTo>
                      <a:lnTo>
                        <a:pt x="10076" y="4440"/>
                      </a:lnTo>
                      <a:lnTo>
                        <a:pt x="7344" y="4440"/>
                      </a:lnTo>
                      <a:lnTo>
                        <a:pt x="7173" y="4611"/>
                      </a:lnTo>
                      <a:lnTo>
                        <a:pt x="7344" y="4782"/>
                      </a:lnTo>
                      <a:lnTo>
                        <a:pt x="7514" y="4953"/>
                      </a:lnTo>
                      <a:lnTo>
                        <a:pt x="9393" y="5123"/>
                      </a:lnTo>
                      <a:lnTo>
                        <a:pt x="8881" y="5465"/>
                      </a:lnTo>
                      <a:lnTo>
                        <a:pt x="8710" y="5636"/>
                      </a:lnTo>
                      <a:lnTo>
                        <a:pt x="8710" y="5807"/>
                      </a:lnTo>
                      <a:lnTo>
                        <a:pt x="8881" y="5977"/>
                      </a:lnTo>
                      <a:lnTo>
                        <a:pt x="9051" y="5977"/>
                      </a:lnTo>
                      <a:lnTo>
                        <a:pt x="9735" y="5636"/>
                      </a:lnTo>
                      <a:lnTo>
                        <a:pt x="10418" y="5123"/>
                      </a:lnTo>
                      <a:lnTo>
                        <a:pt x="11613" y="5294"/>
                      </a:lnTo>
                      <a:lnTo>
                        <a:pt x="11101" y="5977"/>
                      </a:lnTo>
                      <a:lnTo>
                        <a:pt x="11101" y="6148"/>
                      </a:lnTo>
                      <a:lnTo>
                        <a:pt x="11101" y="6319"/>
                      </a:lnTo>
                      <a:lnTo>
                        <a:pt x="11442" y="6319"/>
                      </a:lnTo>
                      <a:lnTo>
                        <a:pt x="12126" y="5294"/>
                      </a:lnTo>
                      <a:lnTo>
                        <a:pt x="15029" y="5133"/>
                      </a:lnTo>
                      <a:lnTo>
                        <a:pt x="15029" y="5133"/>
                      </a:lnTo>
                      <a:lnTo>
                        <a:pt x="15029" y="5465"/>
                      </a:lnTo>
                      <a:lnTo>
                        <a:pt x="15200" y="5465"/>
                      </a:lnTo>
                      <a:lnTo>
                        <a:pt x="15370" y="5636"/>
                      </a:lnTo>
                      <a:lnTo>
                        <a:pt x="15541" y="5465"/>
                      </a:lnTo>
                      <a:lnTo>
                        <a:pt x="15712" y="5123"/>
                      </a:lnTo>
                      <a:lnTo>
                        <a:pt x="17591" y="4782"/>
                      </a:lnTo>
                      <a:lnTo>
                        <a:pt x="17761" y="4611"/>
                      </a:lnTo>
                      <a:lnTo>
                        <a:pt x="17761" y="4440"/>
                      </a:lnTo>
                      <a:lnTo>
                        <a:pt x="17761" y="4270"/>
                      </a:lnTo>
                      <a:lnTo>
                        <a:pt x="17591" y="4099"/>
                      </a:lnTo>
                      <a:lnTo>
                        <a:pt x="16395" y="4270"/>
                      </a:lnTo>
                      <a:lnTo>
                        <a:pt x="16737" y="3586"/>
                      </a:lnTo>
                      <a:lnTo>
                        <a:pt x="18615" y="3586"/>
                      </a:lnTo>
                      <a:lnTo>
                        <a:pt x="17932" y="4611"/>
                      </a:lnTo>
                      <a:lnTo>
                        <a:pt x="17932" y="4782"/>
                      </a:lnTo>
                      <a:lnTo>
                        <a:pt x="18103" y="4953"/>
                      </a:lnTo>
                      <a:lnTo>
                        <a:pt x="18274" y="4782"/>
                      </a:lnTo>
                      <a:lnTo>
                        <a:pt x="19298" y="3586"/>
                      </a:lnTo>
                      <a:lnTo>
                        <a:pt x="21177" y="3757"/>
                      </a:lnTo>
                      <a:lnTo>
                        <a:pt x="23056" y="4270"/>
                      </a:lnTo>
                      <a:lnTo>
                        <a:pt x="20835" y="4611"/>
                      </a:lnTo>
                      <a:lnTo>
                        <a:pt x="18786" y="4953"/>
                      </a:lnTo>
                      <a:lnTo>
                        <a:pt x="17932" y="5294"/>
                      </a:lnTo>
                      <a:lnTo>
                        <a:pt x="17591" y="5294"/>
                      </a:lnTo>
                      <a:lnTo>
                        <a:pt x="16054" y="5636"/>
                      </a:lnTo>
                      <a:lnTo>
                        <a:pt x="14175" y="6148"/>
                      </a:lnTo>
                      <a:lnTo>
                        <a:pt x="13150" y="6490"/>
                      </a:lnTo>
                      <a:lnTo>
                        <a:pt x="12467" y="7002"/>
                      </a:lnTo>
                      <a:lnTo>
                        <a:pt x="11613" y="7514"/>
                      </a:lnTo>
                      <a:lnTo>
                        <a:pt x="11101" y="8198"/>
                      </a:lnTo>
                      <a:lnTo>
                        <a:pt x="10759" y="8198"/>
                      </a:lnTo>
                      <a:lnTo>
                        <a:pt x="10589" y="8368"/>
                      </a:lnTo>
                      <a:lnTo>
                        <a:pt x="10418" y="8539"/>
                      </a:lnTo>
                      <a:lnTo>
                        <a:pt x="10418" y="8881"/>
                      </a:lnTo>
                      <a:lnTo>
                        <a:pt x="9564" y="8198"/>
                      </a:lnTo>
                      <a:lnTo>
                        <a:pt x="8710" y="7685"/>
                      </a:lnTo>
                      <a:lnTo>
                        <a:pt x="7685" y="7344"/>
                      </a:lnTo>
                      <a:lnTo>
                        <a:pt x="6831" y="7173"/>
                      </a:lnTo>
                      <a:lnTo>
                        <a:pt x="6831" y="6661"/>
                      </a:lnTo>
                      <a:lnTo>
                        <a:pt x="6831" y="5636"/>
                      </a:lnTo>
                      <a:lnTo>
                        <a:pt x="7002" y="4611"/>
                      </a:lnTo>
                      <a:lnTo>
                        <a:pt x="7173" y="4270"/>
                      </a:lnTo>
                      <a:lnTo>
                        <a:pt x="7514" y="3928"/>
                      </a:lnTo>
                      <a:lnTo>
                        <a:pt x="7856" y="3757"/>
                      </a:lnTo>
                      <a:lnTo>
                        <a:pt x="8368" y="3586"/>
                      </a:lnTo>
                      <a:lnTo>
                        <a:pt x="9735" y="3416"/>
                      </a:lnTo>
                      <a:lnTo>
                        <a:pt x="11101" y="2903"/>
                      </a:lnTo>
                      <a:close/>
                      <a:moveTo>
                        <a:pt x="10930" y="8539"/>
                      </a:moveTo>
                      <a:lnTo>
                        <a:pt x="10930" y="9051"/>
                      </a:lnTo>
                      <a:lnTo>
                        <a:pt x="10759" y="8539"/>
                      </a:lnTo>
                      <a:close/>
                      <a:moveTo>
                        <a:pt x="39280" y="7173"/>
                      </a:moveTo>
                      <a:lnTo>
                        <a:pt x="40817" y="8027"/>
                      </a:lnTo>
                      <a:lnTo>
                        <a:pt x="41842" y="8710"/>
                      </a:lnTo>
                      <a:lnTo>
                        <a:pt x="41500" y="9393"/>
                      </a:lnTo>
                      <a:lnTo>
                        <a:pt x="39109" y="8027"/>
                      </a:lnTo>
                      <a:lnTo>
                        <a:pt x="39280" y="7173"/>
                      </a:lnTo>
                      <a:close/>
                      <a:moveTo>
                        <a:pt x="39280" y="5977"/>
                      </a:moveTo>
                      <a:lnTo>
                        <a:pt x="39963" y="6319"/>
                      </a:lnTo>
                      <a:lnTo>
                        <a:pt x="41671" y="7514"/>
                      </a:lnTo>
                      <a:lnTo>
                        <a:pt x="43379" y="8539"/>
                      </a:lnTo>
                      <a:lnTo>
                        <a:pt x="43549" y="8710"/>
                      </a:lnTo>
                      <a:lnTo>
                        <a:pt x="43549" y="9393"/>
                      </a:lnTo>
                      <a:lnTo>
                        <a:pt x="41329" y="7514"/>
                      </a:lnTo>
                      <a:lnTo>
                        <a:pt x="39280" y="6319"/>
                      </a:lnTo>
                      <a:lnTo>
                        <a:pt x="39280" y="5977"/>
                      </a:lnTo>
                      <a:close/>
                      <a:moveTo>
                        <a:pt x="42183" y="9051"/>
                      </a:moveTo>
                      <a:lnTo>
                        <a:pt x="43379" y="10076"/>
                      </a:lnTo>
                      <a:lnTo>
                        <a:pt x="43208" y="10759"/>
                      </a:lnTo>
                      <a:lnTo>
                        <a:pt x="41842" y="9735"/>
                      </a:lnTo>
                      <a:lnTo>
                        <a:pt x="42183" y="9051"/>
                      </a:lnTo>
                      <a:close/>
                      <a:moveTo>
                        <a:pt x="44233" y="9222"/>
                      </a:moveTo>
                      <a:lnTo>
                        <a:pt x="45257" y="10076"/>
                      </a:lnTo>
                      <a:lnTo>
                        <a:pt x="46111" y="11101"/>
                      </a:lnTo>
                      <a:lnTo>
                        <a:pt x="45940" y="11613"/>
                      </a:lnTo>
                      <a:lnTo>
                        <a:pt x="44233" y="9905"/>
                      </a:lnTo>
                      <a:lnTo>
                        <a:pt x="44233" y="9222"/>
                      </a:lnTo>
                      <a:close/>
                      <a:moveTo>
                        <a:pt x="44062" y="10759"/>
                      </a:moveTo>
                      <a:lnTo>
                        <a:pt x="45428" y="12126"/>
                      </a:lnTo>
                      <a:lnTo>
                        <a:pt x="45257" y="12638"/>
                      </a:lnTo>
                      <a:lnTo>
                        <a:pt x="43891" y="11272"/>
                      </a:lnTo>
                      <a:lnTo>
                        <a:pt x="44062" y="10759"/>
                      </a:lnTo>
                      <a:close/>
                      <a:moveTo>
                        <a:pt x="29204" y="12638"/>
                      </a:moveTo>
                      <a:lnTo>
                        <a:pt x="29545" y="12979"/>
                      </a:lnTo>
                      <a:lnTo>
                        <a:pt x="28862" y="12809"/>
                      </a:lnTo>
                      <a:lnTo>
                        <a:pt x="29204" y="12638"/>
                      </a:lnTo>
                      <a:close/>
                      <a:moveTo>
                        <a:pt x="46453" y="11442"/>
                      </a:moveTo>
                      <a:lnTo>
                        <a:pt x="47819" y="13150"/>
                      </a:lnTo>
                      <a:lnTo>
                        <a:pt x="47819" y="13150"/>
                      </a:lnTo>
                      <a:lnTo>
                        <a:pt x="46282" y="11955"/>
                      </a:lnTo>
                      <a:lnTo>
                        <a:pt x="46453" y="11442"/>
                      </a:lnTo>
                      <a:close/>
                      <a:moveTo>
                        <a:pt x="39109" y="5465"/>
                      </a:moveTo>
                      <a:lnTo>
                        <a:pt x="41842" y="6831"/>
                      </a:lnTo>
                      <a:lnTo>
                        <a:pt x="43208" y="7685"/>
                      </a:lnTo>
                      <a:lnTo>
                        <a:pt x="44403" y="8710"/>
                      </a:lnTo>
                      <a:lnTo>
                        <a:pt x="45599" y="9564"/>
                      </a:lnTo>
                      <a:lnTo>
                        <a:pt x="46794" y="10759"/>
                      </a:lnTo>
                      <a:lnTo>
                        <a:pt x="47648" y="11955"/>
                      </a:lnTo>
                      <a:lnTo>
                        <a:pt x="48331" y="13150"/>
                      </a:lnTo>
                      <a:lnTo>
                        <a:pt x="48161" y="12979"/>
                      </a:lnTo>
                      <a:lnTo>
                        <a:pt x="46282" y="10759"/>
                      </a:lnTo>
                      <a:lnTo>
                        <a:pt x="45257" y="9564"/>
                      </a:lnTo>
                      <a:lnTo>
                        <a:pt x="44062" y="8710"/>
                      </a:lnTo>
                      <a:lnTo>
                        <a:pt x="44062" y="8539"/>
                      </a:lnTo>
                      <a:lnTo>
                        <a:pt x="43891" y="8710"/>
                      </a:lnTo>
                      <a:lnTo>
                        <a:pt x="43891" y="8539"/>
                      </a:lnTo>
                      <a:lnTo>
                        <a:pt x="43720" y="8368"/>
                      </a:lnTo>
                      <a:lnTo>
                        <a:pt x="43549" y="8198"/>
                      </a:lnTo>
                      <a:lnTo>
                        <a:pt x="41842" y="7173"/>
                      </a:lnTo>
                      <a:lnTo>
                        <a:pt x="40134" y="6148"/>
                      </a:lnTo>
                      <a:lnTo>
                        <a:pt x="39109" y="5465"/>
                      </a:lnTo>
                      <a:close/>
                      <a:moveTo>
                        <a:pt x="45940" y="12467"/>
                      </a:moveTo>
                      <a:lnTo>
                        <a:pt x="46794" y="13321"/>
                      </a:lnTo>
                      <a:lnTo>
                        <a:pt x="45940" y="13321"/>
                      </a:lnTo>
                      <a:lnTo>
                        <a:pt x="45599" y="12979"/>
                      </a:lnTo>
                      <a:lnTo>
                        <a:pt x="45940" y="12467"/>
                      </a:lnTo>
                      <a:close/>
                      <a:moveTo>
                        <a:pt x="38938" y="4782"/>
                      </a:moveTo>
                      <a:lnTo>
                        <a:pt x="41671" y="5977"/>
                      </a:lnTo>
                      <a:lnTo>
                        <a:pt x="43037" y="6831"/>
                      </a:lnTo>
                      <a:lnTo>
                        <a:pt x="44574" y="7856"/>
                      </a:lnTo>
                      <a:lnTo>
                        <a:pt x="45940" y="9051"/>
                      </a:lnTo>
                      <a:lnTo>
                        <a:pt x="47307" y="10247"/>
                      </a:lnTo>
                      <a:lnTo>
                        <a:pt x="48673" y="11784"/>
                      </a:lnTo>
                      <a:lnTo>
                        <a:pt x="49698" y="13492"/>
                      </a:lnTo>
                      <a:lnTo>
                        <a:pt x="48673" y="13321"/>
                      </a:lnTo>
                      <a:lnTo>
                        <a:pt x="47990" y="11955"/>
                      </a:lnTo>
                      <a:lnTo>
                        <a:pt x="47136" y="10589"/>
                      </a:lnTo>
                      <a:lnTo>
                        <a:pt x="45940" y="9564"/>
                      </a:lnTo>
                      <a:lnTo>
                        <a:pt x="44745" y="8368"/>
                      </a:lnTo>
                      <a:lnTo>
                        <a:pt x="43379" y="7514"/>
                      </a:lnTo>
                      <a:lnTo>
                        <a:pt x="41842" y="6490"/>
                      </a:lnTo>
                      <a:lnTo>
                        <a:pt x="39109" y="5123"/>
                      </a:lnTo>
                      <a:lnTo>
                        <a:pt x="38938" y="4782"/>
                      </a:lnTo>
                      <a:close/>
                      <a:moveTo>
                        <a:pt x="43208" y="9564"/>
                      </a:moveTo>
                      <a:lnTo>
                        <a:pt x="43549" y="9735"/>
                      </a:lnTo>
                      <a:lnTo>
                        <a:pt x="43720" y="9905"/>
                      </a:lnTo>
                      <a:lnTo>
                        <a:pt x="43891" y="9735"/>
                      </a:lnTo>
                      <a:lnTo>
                        <a:pt x="43891" y="10076"/>
                      </a:lnTo>
                      <a:lnTo>
                        <a:pt x="45770" y="11955"/>
                      </a:lnTo>
                      <a:lnTo>
                        <a:pt x="45940" y="11955"/>
                      </a:lnTo>
                      <a:lnTo>
                        <a:pt x="46965" y="12979"/>
                      </a:lnTo>
                      <a:lnTo>
                        <a:pt x="45940" y="12126"/>
                      </a:lnTo>
                      <a:lnTo>
                        <a:pt x="45770" y="12126"/>
                      </a:lnTo>
                      <a:lnTo>
                        <a:pt x="44062" y="10418"/>
                      </a:lnTo>
                      <a:lnTo>
                        <a:pt x="43891" y="10247"/>
                      </a:lnTo>
                      <a:lnTo>
                        <a:pt x="43720" y="10418"/>
                      </a:lnTo>
                      <a:lnTo>
                        <a:pt x="43549" y="11272"/>
                      </a:lnTo>
                      <a:lnTo>
                        <a:pt x="43549" y="11442"/>
                      </a:lnTo>
                      <a:lnTo>
                        <a:pt x="43720" y="11613"/>
                      </a:lnTo>
                      <a:lnTo>
                        <a:pt x="43549" y="11613"/>
                      </a:lnTo>
                      <a:lnTo>
                        <a:pt x="43379" y="11784"/>
                      </a:lnTo>
                      <a:lnTo>
                        <a:pt x="42866" y="12467"/>
                      </a:lnTo>
                      <a:lnTo>
                        <a:pt x="42354" y="13321"/>
                      </a:lnTo>
                      <a:lnTo>
                        <a:pt x="42012" y="14004"/>
                      </a:lnTo>
                      <a:lnTo>
                        <a:pt x="41842" y="14004"/>
                      </a:lnTo>
                      <a:lnTo>
                        <a:pt x="41671" y="14175"/>
                      </a:lnTo>
                      <a:lnTo>
                        <a:pt x="42525" y="12979"/>
                      </a:lnTo>
                      <a:lnTo>
                        <a:pt x="43379" y="11442"/>
                      </a:lnTo>
                      <a:lnTo>
                        <a:pt x="43208" y="11272"/>
                      </a:lnTo>
                      <a:lnTo>
                        <a:pt x="41671" y="9905"/>
                      </a:lnTo>
                      <a:lnTo>
                        <a:pt x="43208" y="11101"/>
                      </a:lnTo>
                      <a:lnTo>
                        <a:pt x="43379" y="11272"/>
                      </a:lnTo>
                      <a:lnTo>
                        <a:pt x="43549" y="11101"/>
                      </a:lnTo>
                      <a:lnTo>
                        <a:pt x="43720" y="10076"/>
                      </a:lnTo>
                      <a:lnTo>
                        <a:pt x="43720" y="9905"/>
                      </a:lnTo>
                      <a:lnTo>
                        <a:pt x="43208" y="9564"/>
                      </a:lnTo>
                      <a:close/>
                      <a:moveTo>
                        <a:pt x="10930" y="10930"/>
                      </a:moveTo>
                      <a:lnTo>
                        <a:pt x="10930" y="12638"/>
                      </a:lnTo>
                      <a:lnTo>
                        <a:pt x="10930" y="13492"/>
                      </a:lnTo>
                      <a:lnTo>
                        <a:pt x="11101" y="14346"/>
                      </a:lnTo>
                      <a:lnTo>
                        <a:pt x="10930" y="13663"/>
                      </a:lnTo>
                      <a:lnTo>
                        <a:pt x="10759" y="12809"/>
                      </a:lnTo>
                      <a:lnTo>
                        <a:pt x="10930" y="10930"/>
                      </a:lnTo>
                      <a:close/>
                      <a:moveTo>
                        <a:pt x="9564" y="10930"/>
                      </a:moveTo>
                      <a:lnTo>
                        <a:pt x="9735" y="11955"/>
                      </a:lnTo>
                      <a:lnTo>
                        <a:pt x="9905" y="13150"/>
                      </a:lnTo>
                      <a:lnTo>
                        <a:pt x="10247" y="14517"/>
                      </a:lnTo>
                      <a:lnTo>
                        <a:pt x="10247" y="14687"/>
                      </a:lnTo>
                      <a:lnTo>
                        <a:pt x="10418" y="14687"/>
                      </a:lnTo>
                      <a:lnTo>
                        <a:pt x="10247" y="14858"/>
                      </a:lnTo>
                      <a:lnTo>
                        <a:pt x="10076" y="14687"/>
                      </a:lnTo>
                      <a:lnTo>
                        <a:pt x="8368" y="14687"/>
                      </a:lnTo>
                      <a:lnTo>
                        <a:pt x="9051" y="14517"/>
                      </a:lnTo>
                      <a:lnTo>
                        <a:pt x="9905" y="14517"/>
                      </a:lnTo>
                      <a:lnTo>
                        <a:pt x="9905" y="14346"/>
                      </a:lnTo>
                      <a:lnTo>
                        <a:pt x="9735" y="13492"/>
                      </a:lnTo>
                      <a:lnTo>
                        <a:pt x="9564" y="12638"/>
                      </a:lnTo>
                      <a:lnTo>
                        <a:pt x="9564" y="11101"/>
                      </a:lnTo>
                      <a:lnTo>
                        <a:pt x="9564" y="10930"/>
                      </a:lnTo>
                      <a:close/>
                      <a:moveTo>
                        <a:pt x="11272" y="14687"/>
                      </a:moveTo>
                      <a:lnTo>
                        <a:pt x="11442" y="14858"/>
                      </a:lnTo>
                      <a:lnTo>
                        <a:pt x="11442" y="14858"/>
                      </a:lnTo>
                      <a:lnTo>
                        <a:pt x="10589" y="14687"/>
                      </a:lnTo>
                      <a:close/>
                      <a:moveTo>
                        <a:pt x="6661" y="7344"/>
                      </a:moveTo>
                      <a:lnTo>
                        <a:pt x="7685" y="7685"/>
                      </a:lnTo>
                      <a:lnTo>
                        <a:pt x="8539" y="8027"/>
                      </a:lnTo>
                      <a:lnTo>
                        <a:pt x="9564" y="8539"/>
                      </a:lnTo>
                      <a:lnTo>
                        <a:pt x="10589" y="9393"/>
                      </a:lnTo>
                      <a:lnTo>
                        <a:pt x="10759" y="9393"/>
                      </a:lnTo>
                      <a:lnTo>
                        <a:pt x="10930" y="9222"/>
                      </a:lnTo>
                      <a:lnTo>
                        <a:pt x="10930" y="9564"/>
                      </a:lnTo>
                      <a:lnTo>
                        <a:pt x="11101" y="9735"/>
                      </a:lnTo>
                      <a:lnTo>
                        <a:pt x="11101" y="9905"/>
                      </a:lnTo>
                      <a:lnTo>
                        <a:pt x="10930" y="10076"/>
                      </a:lnTo>
                      <a:lnTo>
                        <a:pt x="10930" y="9735"/>
                      </a:lnTo>
                      <a:lnTo>
                        <a:pt x="10759" y="9564"/>
                      </a:lnTo>
                      <a:lnTo>
                        <a:pt x="9735" y="8881"/>
                      </a:lnTo>
                      <a:lnTo>
                        <a:pt x="8368" y="8198"/>
                      </a:lnTo>
                      <a:lnTo>
                        <a:pt x="7002" y="7856"/>
                      </a:lnTo>
                      <a:lnTo>
                        <a:pt x="5636" y="7685"/>
                      </a:lnTo>
                      <a:lnTo>
                        <a:pt x="5123" y="7685"/>
                      </a:lnTo>
                      <a:lnTo>
                        <a:pt x="4270" y="8539"/>
                      </a:lnTo>
                      <a:lnTo>
                        <a:pt x="3586" y="9564"/>
                      </a:lnTo>
                      <a:lnTo>
                        <a:pt x="2903" y="10589"/>
                      </a:lnTo>
                      <a:lnTo>
                        <a:pt x="2391" y="11784"/>
                      </a:lnTo>
                      <a:lnTo>
                        <a:pt x="1708" y="14175"/>
                      </a:lnTo>
                      <a:lnTo>
                        <a:pt x="1195" y="16566"/>
                      </a:lnTo>
                      <a:lnTo>
                        <a:pt x="1025" y="16907"/>
                      </a:lnTo>
                      <a:lnTo>
                        <a:pt x="1195" y="16054"/>
                      </a:lnTo>
                      <a:lnTo>
                        <a:pt x="1537" y="13833"/>
                      </a:lnTo>
                      <a:lnTo>
                        <a:pt x="2391" y="11272"/>
                      </a:lnTo>
                      <a:lnTo>
                        <a:pt x="2903" y="10076"/>
                      </a:lnTo>
                      <a:lnTo>
                        <a:pt x="3586" y="9051"/>
                      </a:lnTo>
                      <a:lnTo>
                        <a:pt x="4270" y="8198"/>
                      </a:lnTo>
                      <a:lnTo>
                        <a:pt x="5123" y="7685"/>
                      </a:lnTo>
                      <a:lnTo>
                        <a:pt x="5294" y="7514"/>
                      </a:lnTo>
                      <a:lnTo>
                        <a:pt x="5294" y="7344"/>
                      </a:lnTo>
                      <a:close/>
                      <a:moveTo>
                        <a:pt x="48886" y="15883"/>
                      </a:moveTo>
                      <a:lnTo>
                        <a:pt x="49015" y="16054"/>
                      </a:lnTo>
                      <a:lnTo>
                        <a:pt x="49527" y="16907"/>
                      </a:lnTo>
                      <a:lnTo>
                        <a:pt x="48886" y="15883"/>
                      </a:lnTo>
                      <a:close/>
                      <a:moveTo>
                        <a:pt x="55333" y="17249"/>
                      </a:moveTo>
                      <a:lnTo>
                        <a:pt x="56187" y="17761"/>
                      </a:lnTo>
                      <a:lnTo>
                        <a:pt x="56187" y="17932"/>
                      </a:lnTo>
                      <a:lnTo>
                        <a:pt x="55333" y="17249"/>
                      </a:lnTo>
                      <a:close/>
                      <a:moveTo>
                        <a:pt x="22372" y="13321"/>
                      </a:moveTo>
                      <a:lnTo>
                        <a:pt x="22202" y="13492"/>
                      </a:lnTo>
                      <a:lnTo>
                        <a:pt x="22202" y="15029"/>
                      </a:lnTo>
                      <a:lnTo>
                        <a:pt x="22202" y="16395"/>
                      </a:lnTo>
                      <a:lnTo>
                        <a:pt x="21823" y="18541"/>
                      </a:lnTo>
                      <a:lnTo>
                        <a:pt x="22031" y="16566"/>
                      </a:lnTo>
                      <a:lnTo>
                        <a:pt x="22202" y="15029"/>
                      </a:lnTo>
                      <a:lnTo>
                        <a:pt x="22031" y="13492"/>
                      </a:lnTo>
                      <a:lnTo>
                        <a:pt x="22031" y="13321"/>
                      </a:lnTo>
                      <a:close/>
                      <a:moveTo>
                        <a:pt x="28691" y="3245"/>
                      </a:moveTo>
                      <a:lnTo>
                        <a:pt x="28691" y="3416"/>
                      </a:lnTo>
                      <a:lnTo>
                        <a:pt x="28862" y="3586"/>
                      </a:lnTo>
                      <a:lnTo>
                        <a:pt x="29204" y="3928"/>
                      </a:lnTo>
                      <a:lnTo>
                        <a:pt x="29545" y="4270"/>
                      </a:lnTo>
                      <a:lnTo>
                        <a:pt x="27325" y="3586"/>
                      </a:lnTo>
                      <a:lnTo>
                        <a:pt x="27154" y="3757"/>
                      </a:lnTo>
                      <a:lnTo>
                        <a:pt x="26984" y="3757"/>
                      </a:lnTo>
                      <a:lnTo>
                        <a:pt x="26984" y="3928"/>
                      </a:lnTo>
                      <a:lnTo>
                        <a:pt x="27154" y="4099"/>
                      </a:lnTo>
                      <a:lnTo>
                        <a:pt x="29716" y="4953"/>
                      </a:lnTo>
                      <a:lnTo>
                        <a:pt x="29716" y="5807"/>
                      </a:lnTo>
                      <a:lnTo>
                        <a:pt x="29887" y="6831"/>
                      </a:lnTo>
                      <a:lnTo>
                        <a:pt x="29887" y="7514"/>
                      </a:lnTo>
                      <a:lnTo>
                        <a:pt x="29887" y="7856"/>
                      </a:lnTo>
                      <a:lnTo>
                        <a:pt x="30228" y="7856"/>
                      </a:lnTo>
                      <a:lnTo>
                        <a:pt x="30399" y="7685"/>
                      </a:lnTo>
                      <a:lnTo>
                        <a:pt x="30570" y="6490"/>
                      </a:lnTo>
                      <a:lnTo>
                        <a:pt x="30399" y="5123"/>
                      </a:lnTo>
                      <a:lnTo>
                        <a:pt x="32278" y="5807"/>
                      </a:lnTo>
                      <a:lnTo>
                        <a:pt x="32278" y="7514"/>
                      </a:lnTo>
                      <a:lnTo>
                        <a:pt x="32107" y="9051"/>
                      </a:lnTo>
                      <a:lnTo>
                        <a:pt x="32107" y="9222"/>
                      </a:lnTo>
                      <a:lnTo>
                        <a:pt x="32278" y="9393"/>
                      </a:lnTo>
                      <a:lnTo>
                        <a:pt x="32449" y="9222"/>
                      </a:lnTo>
                      <a:lnTo>
                        <a:pt x="32619" y="9051"/>
                      </a:lnTo>
                      <a:lnTo>
                        <a:pt x="32790" y="7685"/>
                      </a:lnTo>
                      <a:lnTo>
                        <a:pt x="32961" y="5977"/>
                      </a:lnTo>
                      <a:lnTo>
                        <a:pt x="34840" y="6661"/>
                      </a:lnTo>
                      <a:lnTo>
                        <a:pt x="34669" y="7856"/>
                      </a:lnTo>
                      <a:lnTo>
                        <a:pt x="34327" y="9051"/>
                      </a:lnTo>
                      <a:lnTo>
                        <a:pt x="34327" y="9222"/>
                      </a:lnTo>
                      <a:lnTo>
                        <a:pt x="34327" y="9393"/>
                      </a:lnTo>
                      <a:lnTo>
                        <a:pt x="34327" y="9564"/>
                      </a:lnTo>
                      <a:lnTo>
                        <a:pt x="34498" y="9564"/>
                      </a:lnTo>
                      <a:lnTo>
                        <a:pt x="34669" y="9393"/>
                      </a:lnTo>
                      <a:lnTo>
                        <a:pt x="35181" y="8368"/>
                      </a:lnTo>
                      <a:lnTo>
                        <a:pt x="35523" y="7002"/>
                      </a:lnTo>
                      <a:lnTo>
                        <a:pt x="36206" y="7173"/>
                      </a:lnTo>
                      <a:lnTo>
                        <a:pt x="36035" y="7344"/>
                      </a:lnTo>
                      <a:lnTo>
                        <a:pt x="35864" y="8368"/>
                      </a:lnTo>
                      <a:lnTo>
                        <a:pt x="35864" y="9564"/>
                      </a:lnTo>
                      <a:lnTo>
                        <a:pt x="35864" y="9735"/>
                      </a:lnTo>
                      <a:lnTo>
                        <a:pt x="36206" y="9735"/>
                      </a:lnTo>
                      <a:lnTo>
                        <a:pt x="36206" y="9564"/>
                      </a:lnTo>
                      <a:lnTo>
                        <a:pt x="36718" y="7514"/>
                      </a:lnTo>
                      <a:lnTo>
                        <a:pt x="37231" y="7685"/>
                      </a:lnTo>
                      <a:lnTo>
                        <a:pt x="38426" y="8198"/>
                      </a:lnTo>
                      <a:lnTo>
                        <a:pt x="37743" y="9735"/>
                      </a:lnTo>
                      <a:lnTo>
                        <a:pt x="37743" y="9905"/>
                      </a:lnTo>
                      <a:lnTo>
                        <a:pt x="37743" y="10076"/>
                      </a:lnTo>
                      <a:lnTo>
                        <a:pt x="37914" y="10076"/>
                      </a:lnTo>
                      <a:lnTo>
                        <a:pt x="38084" y="9905"/>
                      </a:lnTo>
                      <a:lnTo>
                        <a:pt x="38597" y="9393"/>
                      </a:lnTo>
                      <a:lnTo>
                        <a:pt x="38938" y="8539"/>
                      </a:lnTo>
                      <a:lnTo>
                        <a:pt x="41159" y="10076"/>
                      </a:lnTo>
                      <a:lnTo>
                        <a:pt x="40134" y="11613"/>
                      </a:lnTo>
                      <a:lnTo>
                        <a:pt x="39451" y="12467"/>
                      </a:lnTo>
                      <a:lnTo>
                        <a:pt x="38768" y="13150"/>
                      </a:lnTo>
                      <a:lnTo>
                        <a:pt x="38597" y="13321"/>
                      </a:lnTo>
                      <a:lnTo>
                        <a:pt x="38768" y="13492"/>
                      </a:lnTo>
                      <a:lnTo>
                        <a:pt x="39109" y="13492"/>
                      </a:lnTo>
                      <a:lnTo>
                        <a:pt x="39792" y="12979"/>
                      </a:lnTo>
                      <a:lnTo>
                        <a:pt x="40305" y="12296"/>
                      </a:lnTo>
                      <a:lnTo>
                        <a:pt x="40988" y="11442"/>
                      </a:lnTo>
                      <a:lnTo>
                        <a:pt x="41500" y="10418"/>
                      </a:lnTo>
                      <a:lnTo>
                        <a:pt x="43037" y="11442"/>
                      </a:lnTo>
                      <a:lnTo>
                        <a:pt x="42354" y="12638"/>
                      </a:lnTo>
                      <a:lnTo>
                        <a:pt x="41671" y="13663"/>
                      </a:lnTo>
                      <a:lnTo>
                        <a:pt x="40817" y="14517"/>
                      </a:lnTo>
                      <a:lnTo>
                        <a:pt x="39792" y="15200"/>
                      </a:lnTo>
                      <a:lnTo>
                        <a:pt x="39792" y="15370"/>
                      </a:lnTo>
                      <a:lnTo>
                        <a:pt x="39792" y="15541"/>
                      </a:lnTo>
                      <a:lnTo>
                        <a:pt x="39963" y="15712"/>
                      </a:lnTo>
                      <a:lnTo>
                        <a:pt x="40134" y="15712"/>
                      </a:lnTo>
                      <a:lnTo>
                        <a:pt x="40817" y="15370"/>
                      </a:lnTo>
                      <a:lnTo>
                        <a:pt x="41500" y="14858"/>
                      </a:lnTo>
                      <a:lnTo>
                        <a:pt x="41329" y="15029"/>
                      </a:lnTo>
                      <a:lnTo>
                        <a:pt x="41159" y="15370"/>
                      </a:lnTo>
                      <a:lnTo>
                        <a:pt x="41329" y="15370"/>
                      </a:lnTo>
                      <a:lnTo>
                        <a:pt x="41500" y="15541"/>
                      </a:lnTo>
                      <a:lnTo>
                        <a:pt x="41671" y="15370"/>
                      </a:lnTo>
                      <a:lnTo>
                        <a:pt x="42354" y="14175"/>
                      </a:lnTo>
                      <a:lnTo>
                        <a:pt x="42696" y="13492"/>
                      </a:lnTo>
                      <a:lnTo>
                        <a:pt x="43549" y="12126"/>
                      </a:lnTo>
                      <a:lnTo>
                        <a:pt x="45257" y="13492"/>
                      </a:lnTo>
                      <a:lnTo>
                        <a:pt x="44062" y="14004"/>
                      </a:lnTo>
                      <a:lnTo>
                        <a:pt x="43891" y="14004"/>
                      </a:lnTo>
                      <a:lnTo>
                        <a:pt x="43720" y="14175"/>
                      </a:lnTo>
                      <a:lnTo>
                        <a:pt x="43720" y="14346"/>
                      </a:lnTo>
                      <a:lnTo>
                        <a:pt x="43549" y="14346"/>
                      </a:lnTo>
                      <a:lnTo>
                        <a:pt x="43379" y="14517"/>
                      </a:lnTo>
                      <a:lnTo>
                        <a:pt x="43208" y="14687"/>
                      </a:lnTo>
                      <a:lnTo>
                        <a:pt x="43208" y="14858"/>
                      </a:lnTo>
                      <a:lnTo>
                        <a:pt x="43379" y="15029"/>
                      </a:lnTo>
                      <a:lnTo>
                        <a:pt x="42866" y="17591"/>
                      </a:lnTo>
                      <a:lnTo>
                        <a:pt x="42525" y="18615"/>
                      </a:lnTo>
                      <a:lnTo>
                        <a:pt x="42525" y="18786"/>
                      </a:lnTo>
                      <a:lnTo>
                        <a:pt x="39792" y="17761"/>
                      </a:lnTo>
                      <a:lnTo>
                        <a:pt x="37060" y="16566"/>
                      </a:lnTo>
                      <a:lnTo>
                        <a:pt x="34327" y="15200"/>
                      </a:lnTo>
                      <a:lnTo>
                        <a:pt x="31595" y="13492"/>
                      </a:lnTo>
                      <a:lnTo>
                        <a:pt x="30570" y="12638"/>
                      </a:lnTo>
                      <a:lnTo>
                        <a:pt x="29375" y="11613"/>
                      </a:lnTo>
                      <a:lnTo>
                        <a:pt x="28350" y="10589"/>
                      </a:lnTo>
                      <a:lnTo>
                        <a:pt x="27496" y="9393"/>
                      </a:lnTo>
                      <a:lnTo>
                        <a:pt x="27496" y="9222"/>
                      </a:lnTo>
                      <a:lnTo>
                        <a:pt x="27154" y="8539"/>
                      </a:lnTo>
                      <a:lnTo>
                        <a:pt x="26642" y="8027"/>
                      </a:lnTo>
                      <a:lnTo>
                        <a:pt x="25788" y="6490"/>
                      </a:lnTo>
                      <a:lnTo>
                        <a:pt x="25447" y="5123"/>
                      </a:lnTo>
                      <a:lnTo>
                        <a:pt x="25447" y="4782"/>
                      </a:lnTo>
                      <a:lnTo>
                        <a:pt x="25276" y="4782"/>
                      </a:lnTo>
                      <a:lnTo>
                        <a:pt x="25276" y="3245"/>
                      </a:lnTo>
                      <a:lnTo>
                        <a:pt x="25959" y="3416"/>
                      </a:lnTo>
                      <a:lnTo>
                        <a:pt x="26813" y="3416"/>
                      </a:lnTo>
                      <a:lnTo>
                        <a:pt x="28521" y="3245"/>
                      </a:lnTo>
                      <a:close/>
                      <a:moveTo>
                        <a:pt x="51918" y="15712"/>
                      </a:moveTo>
                      <a:lnTo>
                        <a:pt x="52942" y="16224"/>
                      </a:lnTo>
                      <a:lnTo>
                        <a:pt x="54138" y="17078"/>
                      </a:lnTo>
                      <a:lnTo>
                        <a:pt x="54138" y="17591"/>
                      </a:lnTo>
                      <a:lnTo>
                        <a:pt x="53967" y="17420"/>
                      </a:lnTo>
                      <a:lnTo>
                        <a:pt x="53455" y="17420"/>
                      </a:lnTo>
                      <a:lnTo>
                        <a:pt x="53455" y="17591"/>
                      </a:lnTo>
                      <a:lnTo>
                        <a:pt x="53455" y="17761"/>
                      </a:lnTo>
                      <a:lnTo>
                        <a:pt x="54138" y="18444"/>
                      </a:lnTo>
                      <a:lnTo>
                        <a:pt x="54138" y="19128"/>
                      </a:lnTo>
                      <a:lnTo>
                        <a:pt x="52089" y="17761"/>
                      </a:lnTo>
                      <a:lnTo>
                        <a:pt x="51918" y="15712"/>
                      </a:lnTo>
                      <a:close/>
                      <a:moveTo>
                        <a:pt x="54992" y="17761"/>
                      </a:moveTo>
                      <a:lnTo>
                        <a:pt x="56017" y="18615"/>
                      </a:lnTo>
                      <a:lnTo>
                        <a:pt x="56017" y="19128"/>
                      </a:lnTo>
                      <a:lnTo>
                        <a:pt x="54992" y="18274"/>
                      </a:lnTo>
                      <a:lnTo>
                        <a:pt x="54992" y="17761"/>
                      </a:lnTo>
                      <a:close/>
                      <a:moveTo>
                        <a:pt x="56529" y="19298"/>
                      </a:moveTo>
                      <a:lnTo>
                        <a:pt x="57212" y="19982"/>
                      </a:lnTo>
                      <a:lnTo>
                        <a:pt x="56529" y="19469"/>
                      </a:lnTo>
                      <a:lnTo>
                        <a:pt x="56529" y="19298"/>
                      </a:lnTo>
                      <a:close/>
                      <a:moveTo>
                        <a:pt x="21860" y="5465"/>
                      </a:moveTo>
                      <a:lnTo>
                        <a:pt x="21860" y="5636"/>
                      </a:lnTo>
                      <a:lnTo>
                        <a:pt x="21689" y="5807"/>
                      </a:lnTo>
                      <a:lnTo>
                        <a:pt x="21519" y="5807"/>
                      </a:lnTo>
                      <a:lnTo>
                        <a:pt x="21348" y="5977"/>
                      </a:lnTo>
                      <a:lnTo>
                        <a:pt x="21519" y="6148"/>
                      </a:lnTo>
                      <a:lnTo>
                        <a:pt x="21689" y="6148"/>
                      </a:lnTo>
                      <a:lnTo>
                        <a:pt x="21519" y="6319"/>
                      </a:lnTo>
                      <a:lnTo>
                        <a:pt x="19811" y="6319"/>
                      </a:lnTo>
                      <a:lnTo>
                        <a:pt x="19811" y="6148"/>
                      </a:lnTo>
                      <a:lnTo>
                        <a:pt x="19640" y="6148"/>
                      </a:lnTo>
                      <a:lnTo>
                        <a:pt x="19469" y="5977"/>
                      </a:lnTo>
                      <a:lnTo>
                        <a:pt x="19469" y="6148"/>
                      </a:lnTo>
                      <a:lnTo>
                        <a:pt x="19298" y="6319"/>
                      </a:lnTo>
                      <a:lnTo>
                        <a:pt x="17249" y="6661"/>
                      </a:lnTo>
                      <a:lnTo>
                        <a:pt x="16395" y="7002"/>
                      </a:lnTo>
                      <a:lnTo>
                        <a:pt x="15883" y="7344"/>
                      </a:lnTo>
                      <a:lnTo>
                        <a:pt x="15712" y="7685"/>
                      </a:lnTo>
                      <a:lnTo>
                        <a:pt x="16054" y="7685"/>
                      </a:lnTo>
                      <a:lnTo>
                        <a:pt x="17249" y="7344"/>
                      </a:lnTo>
                      <a:lnTo>
                        <a:pt x="18786" y="7173"/>
                      </a:lnTo>
                      <a:lnTo>
                        <a:pt x="18786" y="7173"/>
                      </a:lnTo>
                      <a:lnTo>
                        <a:pt x="17420" y="9051"/>
                      </a:lnTo>
                      <a:lnTo>
                        <a:pt x="16224" y="11272"/>
                      </a:lnTo>
                      <a:lnTo>
                        <a:pt x="16224" y="11442"/>
                      </a:lnTo>
                      <a:lnTo>
                        <a:pt x="16566" y="11442"/>
                      </a:lnTo>
                      <a:lnTo>
                        <a:pt x="17420" y="10076"/>
                      </a:lnTo>
                      <a:lnTo>
                        <a:pt x="18274" y="8710"/>
                      </a:lnTo>
                      <a:lnTo>
                        <a:pt x="19298" y="7002"/>
                      </a:lnTo>
                      <a:lnTo>
                        <a:pt x="21177" y="7173"/>
                      </a:lnTo>
                      <a:lnTo>
                        <a:pt x="20665" y="8198"/>
                      </a:lnTo>
                      <a:lnTo>
                        <a:pt x="19811" y="9222"/>
                      </a:lnTo>
                      <a:lnTo>
                        <a:pt x="18103" y="11101"/>
                      </a:lnTo>
                      <a:lnTo>
                        <a:pt x="18103" y="11272"/>
                      </a:lnTo>
                      <a:lnTo>
                        <a:pt x="18103" y="11442"/>
                      </a:lnTo>
                      <a:lnTo>
                        <a:pt x="18444" y="11442"/>
                      </a:lnTo>
                      <a:lnTo>
                        <a:pt x="19128" y="10759"/>
                      </a:lnTo>
                      <a:lnTo>
                        <a:pt x="20665" y="9222"/>
                      </a:lnTo>
                      <a:lnTo>
                        <a:pt x="21348" y="8198"/>
                      </a:lnTo>
                      <a:lnTo>
                        <a:pt x="22031" y="7173"/>
                      </a:lnTo>
                      <a:lnTo>
                        <a:pt x="23910" y="7514"/>
                      </a:lnTo>
                      <a:lnTo>
                        <a:pt x="23397" y="8710"/>
                      </a:lnTo>
                      <a:lnTo>
                        <a:pt x="22714" y="9905"/>
                      </a:lnTo>
                      <a:lnTo>
                        <a:pt x="21860" y="10930"/>
                      </a:lnTo>
                      <a:lnTo>
                        <a:pt x="20835" y="12126"/>
                      </a:lnTo>
                      <a:lnTo>
                        <a:pt x="20665" y="12296"/>
                      </a:lnTo>
                      <a:lnTo>
                        <a:pt x="20835" y="12467"/>
                      </a:lnTo>
                      <a:lnTo>
                        <a:pt x="21177" y="12467"/>
                      </a:lnTo>
                      <a:lnTo>
                        <a:pt x="22031" y="11442"/>
                      </a:lnTo>
                      <a:lnTo>
                        <a:pt x="22885" y="10418"/>
                      </a:lnTo>
                      <a:lnTo>
                        <a:pt x="23739" y="9222"/>
                      </a:lnTo>
                      <a:lnTo>
                        <a:pt x="24422" y="7856"/>
                      </a:lnTo>
                      <a:lnTo>
                        <a:pt x="25788" y="8539"/>
                      </a:lnTo>
                      <a:lnTo>
                        <a:pt x="26813" y="9905"/>
                      </a:lnTo>
                      <a:lnTo>
                        <a:pt x="26813" y="10930"/>
                      </a:lnTo>
                      <a:lnTo>
                        <a:pt x="26642" y="11442"/>
                      </a:lnTo>
                      <a:lnTo>
                        <a:pt x="26471" y="11784"/>
                      </a:lnTo>
                      <a:lnTo>
                        <a:pt x="26300" y="11955"/>
                      </a:lnTo>
                      <a:lnTo>
                        <a:pt x="26471" y="12126"/>
                      </a:lnTo>
                      <a:lnTo>
                        <a:pt x="26813" y="12126"/>
                      </a:lnTo>
                      <a:lnTo>
                        <a:pt x="27154" y="11442"/>
                      </a:lnTo>
                      <a:lnTo>
                        <a:pt x="27325" y="10589"/>
                      </a:lnTo>
                      <a:lnTo>
                        <a:pt x="28350" y="11784"/>
                      </a:lnTo>
                      <a:lnTo>
                        <a:pt x="26642" y="12296"/>
                      </a:lnTo>
                      <a:lnTo>
                        <a:pt x="25105" y="12467"/>
                      </a:lnTo>
                      <a:lnTo>
                        <a:pt x="23739" y="12638"/>
                      </a:lnTo>
                      <a:lnTo>
                        <a:pt x="22372" y="12979"/>
                      </a:lnTo>
                      <a:lnTo>
                        <a:pt x="22031" y="12979"/>
                      </a:lnTo>
                      <a:lnTo>
                        <a:pt x="21860" y="13150"/>
                      </a:lnTo>
                      <a:lnTo>
                        <a:pt x="21689" y="13492"/>
                      </a:lnTo>
                      <a:lnTo>
                        <a:pt x="21860" y="15200"/>
                      </a:lnTo>
                      <a:lnTo>
                        <a:pt x="21689" y="16737"/>
                      </a:lnTo>
                      <a:lnTo>
                        <a:pt x="21348" y="19811"/>
                      </a:lnTo>
                      <a:lnTo>
                        <a:pt x="21348" y="19982"/>
                      </a:lnTo>
                      <a:lnTo>
                        <a:pt x="21006" y="19811"/>
                      </a:lnTo>
                      <a:lnTo>
                        <a:pt x="20835" y="19640"/>
                      </a:lnTo>
                      <a:lnTo>
                        <a:pt x="19640" y="18274"/>
                      </a:lnTo>
                      <a:lnTo>
                        <a:pt x="18957" y="17591"/>
                      </a:lnTo>
                      <a:lnTo>
                        <a:pt x="17249" y="15541"/>
                      </a:lnTo>
                      <a:lnTo>
                        <a:pt x="17078" y="15370"/>
                      </a:lnTo>
                      <a:lnTo>
                        <a:pt x="16907" y="15370"/>
                      </a:lnTo>
                      <a:lnTo>
                        <a:pt x="16907" y="15541"/>
                      </a:lnTo>
                      <a:lnTo>
                        <a:pt x="16907" y="15712"/>
                      </a:lnTo>
                      <a:lnTo>
                        <a:pt x="17249" y="16566"/>
                      </a:lnTo>
                      <a:lnTo>
                        <a:pt x="17932" y="17420"/>
                      </a:lnTo>
                      <a:lnTo>
                        <a:pt x="18040" y="17636"/>
                      </a:lnTo>
                      <a:lnTo>
                        <a:pt x="18040" y="17636"/>
                      </a:lnTo>
                      <a:lnTo>
                        <a:pt x="16054" y="16566"/>
                      </a:lnTo>
                      <a:lnTo>
                        <a:pt x="14175" y="15541"/>
                      </a:lnTo>
                      <a:lnTo>
                        <a:pt x="12979" y="15029"/>
                      </a:lnTo>
                      <a:lnTo>
                        <a:pt x="11613" y="14517"/>
                      </a:lnTo>
                      <a:lnTo>
                        <a:pt x="11442" y="13663"/>
                      </a:lnTo>
                      <a:lnTo>
                        <a:pt x="11272" y="12809"/>
                      </a:lnTo>
                      <a:lnTo>
                        <a:pt x="11272" y="10930"/>
                      </a:lnTo>
                      <a:lnTo>
                        <a:pt x="11272" y="10418"/>
                      </a:lnTo>
                      <a:lnTo>
                        <a:pt x="11613" y="10247"/>
                      </a:lnTo>
                      <a:lnTo>
                        <a:pt x="11613" y="10076"/>
                      </a:lnTo>
                      <a:lnTo>
                        <a:pt x="11613" y="9735"/>
                      </a:lnTo>
                      <a:lnTo>
                        <a:pt x="11442" y="9564"/>
                      </a:lnTo>
                      <a:lnTo>
                        <a:pt x="11272" y="9564"/>
                      </a:lnTo>
                      <a:lnTo>
                        <a:pt x="11272" y="8710"/>
                      </a:lnTo>
                      <a:lnTo>
                        <a:pt x="12979" y="7685"/>
                      </a:lnTo>
                      <a:lnTo>
                        <a:pt x="14687" y="7002"/>
                      </a:lnTo>
                      <a:lnTo>
                        <a:pt x="16395" y="6490"/>
                      </a:lnTo>
                      <a:lnTo>
                        <a:pt x="18103" y="6148"/>
                      </a:lnTo>
                      <a:lnTo>
                        <a:pt x="19811" y="5807"/>
                      </a:lnTo>
                      <a:lnTo>
                        <a:pt x="21860" y="5465"/>
                      </a:lnTo>
                      <a:close/>
                      <a:moveTo>
                        <a:pt x="56529" y="18103"/>
                      </a:moveTo>
                      <a:lnTo>
                        <a:pt x="57724" y="18957"/>
                      </a:lnTo>
                      <a:lnTo>
                        <a:pt x="57554" y="18957"/>
                      </a:lnTo>
                      <a:lnTo>
                        <a:pt x="57554" y="19128"/>
                      </a:lnTo>
                      <a:lnTo>
                        <a:pt x="57724" y="19298"/>
                      </a:lnTo>
                      <a:lnTo>
                        <a:pt x="58237" y="19811"/>
                      </a:lnTo>
                      <a:lnTo>
                        <a:pt x="58237" y="20152"/>
                      </a:lnTo>
                      <a:lnTo>
                        <a:pt x="56529" y="18274"/>
                      </a:lnTo>
                      <a:lnTo>
                        <a:pt x="56529" y="18103"/>
                      </a:lnTo>
                      <a:close/>
                      <a:moveTo>
                        <a:pt x="52259" y="18615"/>
                      </a:moveTo>
                      <a:lnTo>
                        <a:pt x="53967" y="19982"/>
                      </a:lnTo>
                      <a:lnTo>
                        <a:pt x="53796" y="20494"/>
                      </a:lnTo>
                      <a:lnTo>
                        <a:pt x="52259" y="19128"/>
                      </a:lnTo>
                      <a:lnTo>
                        <a:pt x="52259" y="18615"/>
                      </a:lnTo>
                      <a:close/>
                      <a:moveTo>
                        <a:pt x="54821" y="19128"/>
                      </a:moveTo>
                      <a:lnTo>
                        <a:pt x="56017" y="19982"/>
                      </a:lnTo>
                      <a:lnTo>
                        <a:pt x="55846" y="20494"/>
                      </a:lnTo>
                      <a:lnTo>
                        <a:pt x="54821" y="19640"/>
                      </a:lnTo>
                      <a:lnTo>
                        <a:pt x="54821" y="19128"/>
                      </a:lnTo>
                      <a:close/>
                      <a:moveTo>
                        <a:pt x="55163" y="18786"/>
                      </a:moveTo>
                      <a:lnTo>
                        <a:pt x="56017" y="19469"/>
                      </a:lnTo>
                      <a:lnTo>
                        <a:pt x="56187" y="19469"/>
                      </a:lnTo>
                      <a:lnTo>
                        <a:pt x="56358" y="19640"/>
                      </a:lnTo>
                      <a:lnTo>
                        <a:pt x="58237" y="21177"/>
                      </a:lnTo>
                      <a:lnTo>
                        <a:pt x="57724" y="20835"/>
                      </a:lnTo>
                      <a:lnTo>
                        <a:pt x="56529" y="19811"/>
                      </a:lnTo>
                      <a:lnTo>
                        <a:pt x="56358" y="19811"/>
                      </a:lnTo>
                      <a:lnTo>
                        <a:pt x="56187" y="19640"/>
                      </a:lnTo>
                      <a:lnTo>
                        <a:pt x="55163" y="18786"/>
                      </a:lnTo>
                      <a:close/>
                      <a:moveTo>
                        <a:pt x="54650" y="20494"/>
                      </a:moveTo>
                      <a:lnTo>
                        <a:pt x="54821" y="20665"/>
                      </a:lnTo>
                      <a:lnTo>
                        <a:pt x="55846" y="21519"/>
                      </a:lnTo>
                      <a:lnTo>
                        <a:pt x="55675" y="22372"/>
                      </a:lnTo>
                      <a:lnTo>
                        <a:pt x="54480" y="21006"/>
                      </a:lnTo>
                      <a:lnTo>
                        <a:pt x="54650" y="20494"/>
                      </a:lnTo>
                      <a:close/>
                      <a:moveTo>
                        <a:pt x="56529" y="20323"/>
                      </a:moveTo>
                      <a:lnTo>
                        <a:pt x="57554" y="21177"/>
                      </a:lnTo>
                      <a:lnTo>
                        <a:pt x="57895" y="21348"/>
                      </a:lnTo>
                      <a:lnTo>
                        <a:pt x="58066" y="21519"/>
                      </a:lnTo>
                      <a:lnTo>
                        <a:pt x="57895" y="22372"/>
                      </a:lnTo>
                      <a:lnTo>
                        <a:pt x="56529" y="21006"/>
                      </a:lnTo>
                      <a:lnTo>
                        <a:pt x="56529" y="20323"/>
                      </a:lnTo>
                      <a:close/>
                      <a:moveTo>
                        <a:pt x="52259" y="19982"/>
                      </a:moveTo>
                      <a:lnTo>
                        <a:pt x="53796" y="21348"/>
                      </a:lnTo>
                      <a:lnTo>
                        <a:pt x="53626" y="22543"/>
                      </a:lnTo>
                      <a:lnTo>
                        <a:pt x="52430" y="21689"/>
                      </a:lnTo>
                      <a:lnTo>
                        <a:pt x="52430" y="21348"/>
                      </a:lnTo>
                      <a:lnTo>
                        <a:pt x="52259" y="19982"/>
                      </a:lnTo>
                      <a:close/>
                      <a:moveTo>
                        <a:pt x="58920" y="20152"/>
                      </a:moveTo>
                      <a:lnTo>
                        <a:pt x="60457" y="21519"/>
                      </a:lnTo>
                      <a:lnTo>
                        <a:pt x="61652" y="22885"/>
                      </a:lnTo>
                      <a:lnTo>
                        <a:pt x="61311" y="22543"/>
                      </a:lnTo>
                      <a:lnTo>
                        <a:pt x="61140" y="22543"/>
                      </a:lnTo>
                      <a:lnTo>
                        <a:pt x="60798" y="22202"/>
                      </a:lnTo>
                      <a:lnTo>
                        <a:pt x="60798" y="22031"/>
                      </a:lnTo>
                      <a:lnTo>
                        <a:pt x="60628" y="22031"/>
                      </a:lnTo>
                      <a:lnTo>
                        <a:pt x="60457" y="21689"/>
                      </a:lnTo>
                      <a:lnTo>
                        <a:pt x="60115" y="21689"/>
                      </a:lnTo>
                      <a:lnTo>
                        <a:pt x="60115" y="21860"/>
                      </a:lnTo>
                      <a:lnTo>
                        <a:pt x="60115" y="22031"/>
                      </a:lnTo>
                      <a:lnTo>
                        <a:pt x="60286" y="22202"/>
                      </a:lnTo>
                      <a:lnTo>
                        <a:pt x="60286" y="22372"/>
                      </a:lnTo>
                      <a:lnTo>
                        <a:pt x="58920" y="20665"/>
                      </a:lnTo>
                      <a:lnTo>
                        <a:pt x="58920" y="20152"/>
                      </a:lnTo>
                      <a:close/>
                      <a:moveTo>
                        <a:pt x="54309" y="21860"/>
                      </a:moveTo>
                      <a:lnTo>
                        <a:pt x="55675" y="23056"/>
                      </a:lnTo>
                      <a:lnTo>
                        <a:pt x="55333" y="24080"/>
                      </a:lnTo>
                      <a:lnTo>
                        <a:pt x="54138" y="22885"/>
                      </a:lnTo>
                      <a:lnTo>
                        <a:pt x="54309" y="21860"/>
                      </a:lnTo>
                      <a:close/>
                      <a:moveTo>
                        <a:pt x="56358" y="22031"/>
                      </a:moveTo>
                      <a:lnTo>
                        <a:pt x="57724" y="23397"/>
                      </a:lnTo>
                      <a:lnTo>
                        <a:pt x="57554" y="24251"/>
                      </a:lnTo>
                      <a:lnTo>
                        <a:pt x="56187" y="22885"/>
                      </a:lnTo>
                      <a:lnTo>
                        <a:pt x="56358" y="22031"/>
                      </a:lnTo>
                      <a:close/>
                      <a:moveTo>
                        <a:pt x="58749" y="22031"/>
                      </a:moveTo>
                      <a:lnTo>
                        <a:pt x="59432" y="22714"/>
                      </a:lnTo>
                      <a:lnTo>
                        <a:pt x="59603" y="23056"/>
                      </a:lnTo>
                      <a:lnTo>
                        <a:pt x="60115" y="23739"/>
                      </a:lnTo>
                      <a:lnTo>
                        <a:pt x="59945" y="24422"/>
                      </a:lnTo>
                      <a:lnTo>
                        <a:pt x="58578" y="23056"/>
                      </a:lnTo>
                      <a:lnTo>
                        <a:pt x="58749" y="22031"/>
                      </a:lnTo>
                      <a:close/>
                      <a:moveTo>
                        <a:pt x="58578" y="21519"/>
                      </a:moveTo>
                      <a:lnTo>
                        <a:pt x="58408" y="21689"/>
                      </a:lnTo>
                      <a:lnTo>
                        <a:pt x="58237" y="23056"/>
                      </a:lnTo>
                      <a:lnTo>
                        <a:pt x="58237" y="23226"/>
                      </a:lnTo>
                      <a:lnTo>
                        <a:pt x="59945" y="24934"/>
                      </a:lnTo>
                      <a:lnTo>
                        <a:pt x="60286" y="24934"/>
                      </a:lnTo>
                      <a:lnTo>
                        <a:pt x="60457" y="23739"/>
                      </a:lnTo>
                      <a:lnTo>
                        <a:pt x="60457" y="23568"/>
                      </a:lnTo>
                      <a:lnTo>
                        <a:pt x="59945" y="22714"/>
                      </a:lnTo>
                      <a:lnTo>
                        <a:pt x="59603" y="22372"/>
                      </a:lnTo>
                      <a:lnTo>
                        <a:pt x="58749" y="21689"/>
                      </a:lnTo>
                      <a:lnTo>
                        <a:pt x="58578" y="21519"/>
                      </a:lnTo>
                      <a:close/>
                      <a:moveTo>
                        <a:pt x="56017" y="23568"/>
                      </a:moveTo>
                      <a:lnTo>
                        <a:pt x="57212" y="24934"/>
                      </a:lnTo>
                      <a:lnTo>
                        <a:pt x="57041" y="25959"/>
                      </a:lnTo>
                      <a:lnTo>
                        <a:pt x="55846" y="24593"/>
                      </a:lnTo>
                      <a:lnTo>
                        <a:pt x="56017" y="23568"/>
                      </a:lnTo>
                      <a:close/>
                      <a:moveTo>
                        <a:pt x="6490" y="22031"/>
                      </a:moveTo>
                      <a:lnTo>
                        <a:pt x="6661" y="22885"/>
                      </a:lnTo>
                      <a:lnTo>
                        <a:pt x="6831" y="23056"/>
                      </a:lnTo>
                      <a:lnTo>
                        <a:pt x="7002" y="23056"/>
                      </a:lnTo>
                      <a:lnTo>
                        <a:pt x="7173" y="22885"/>
                      </a:lnTo>
                      <a:lnTo>
                        <a:pt x="7173" y="24422"/>
                      </a:lnTo>
                      <a:lnTo>
                        <a:pt x="7514" y="25959"/>
                      </a:lnTo>
                      <a:lnTo>
                        <a:pt x="6661" y="25959"/>
                      </a:lnTo>
                      <a:lnTo>
                        <a:pt x="6490" y="26130"/>
                      </a:lnTo>
                      <a:lnTo>
                        <a:pt x="6319" y="24080"/>
                      </a:lnTo>
                      <a:lnTo>
                        <a:pt x="6490" y="22031"/>
                      </a:lnTo>
                      <a:close/>
                      <a:moveTo>
                        <a:pt x="58237" y="24080"/>
                      </a:moveTo>
                      <a:lnTo>
                        <a:pt x="59603" y="25447"/>
                      </a:lnTo>
                      <a:lnTo>
                        <a:pt x="59432" y="26471"/>
                      </a:lnTo>
                      <a:lnTo>
                        <a:pt x="58066" y="24763"/>
                      </a:lnTo>
                      <a:lnTo>
                        <a:pt x="58237" y="24080"/>
                      </a:lnTo>
                      <a:close/>
                      <a:moveTo>
                        <a:pt x="60628" y="24593"/>
                      </a:moveTo>
                      <a:lnTo>
                        <a:pt x="61652" y="25959"/>
                      </a:lnTo>
                      <a:lnTo>
                        <a:pt x="61652" y="26130"/>
                      </a:lnTo>
                      <a:lnTo>
                        <a:pt x="61652" y="26471"/>
                      </a:lnTo>
                      <a:lnTo>
                        <a:pt x="60628" y="25105"/>
                      </a:lnTo>
                      <a:lnTo>
                        <a:pt x="60628" y="24593"/>
                      </a:lnTo>
                      <a:close/>
                      <a:moveTo>
                        <a:pt x="57212" y="26471"/>
                      </a:moveTo>
                      <a:lnTo>
                        <a:pt x="57212" y="26642"/>
                      </a:lnTo>
                      <a:lnTo>
                        <a:pt x="57041" y="26471"/>
                      </a:lnTo>
                      <a:close/>
                      <a:moveTo>
                        <a:pt x="60628" y="23910"/>
                      </a:moveTo>
                      <a:lnTo>
                        <a:pt x="60457" y="24080"/>
                      </a:lnTo>
                      <a:lnTo>
                        <a:pt x="60286" y="25105"/>
                      </a:lnTo>
                      <a:lnTo>
                        <a:pt x="60286" y="25276"/>
                      </a:lnTo>
                      <a:lnTo>
                        <a:pt x="61482" y="26642"/>
                      </a:lnTo>
                      <a:lnTo>
                        <a:pt x="61652" y="26813"/>
                      </a:lnTo>
                      <a:lnTo>
                        <a:pt x="61652" y="26984"/>
                      </a:lnTo>
                      <a:lnTo>
                        <a:pt x="61823" y="26813"/>
                      </a:lnTo>
                      <a:lnTo>
                        <a:pt x="61994" y="26471"/>
                      </a:lnTo>
                      <a:lnTo>
                        <a:pt x="61994" y="26130"/>
                      </a:lnTo>
                      <a:lnTo>
                        <a:pt x="61823" y="25788"/>
                      </a:lnTo>
                      <a:lnTo>
                        <a:pt x="60798" y="23910"/>
                      </a:lnTo>
                      <a:close/>
                      <a:moveTo>
                        <a:pt x="62677" y="24593"/>
                      </a:moveTo>
                      <a:lnTo>
                        <a:pt x="64385" y="26984"/>
                      </a:lnTo>
                      <a:lnTo>
                        <a:pt x="64214" y="27154"/>
                      </a:lnTo>
                      <a:lnTo>
                        <a:pt x="62677" y="24593"/>
                      </a:lnTo>
                      <a:close/>
                      <a:moveTo>
                        <a:pt x="62165" y="26984"/>
                      </a:moveTo>
                      <a:lnTo>
                        <a:pt x="62336" y="27325"/>
                      </a:lnTo>
                      <a:lnTo>
                        <a:pt x="62165" y="27154"/>
                      </a:lnTo>
                      <a:lnTo>
                        <a:pt x="62165" y="26984"/>
                      </a:lnTo>
                      <a:close/>
                      <a:moveTo>
                        <a:pt x="63360" y="26642"/>
                      </a:moveTo>
                      <a:lnTo>
                        <a:pt x="63770" y="27325"/>
                      </a:lnTo>
                      <a:lnTo>
                        <a:pt x="63702" y="27325"/>
                      </a:lnTo>
                      <a:lnTo>
                        <a:pt x="63360" y="26642"/>
                      </a:lnTo>
                      <a:close/>
                      <a:moveTo>
                        <a:pt x="7514" y="26300"/>
                      </a:moveTo>
                      <a:lnTo>
                        <a:pt x="8027" y="27496"/>
                      </a:lnTo>
                      <a:lnTo>
                        <a:pt x="6661" y="27496"/>
                      </a:lnTo>
                      <a:lnTo>
                        <a:pt x="6490" y="26300"/>
                      </a:lnTo>
                      <a:close/>
                      <a:moveTo>
                        <a:pt x="7514" y="15029"/>
                      </a:moveTo>
                      <a:lnTo>
                        <a:pt x="7514" y="15200"/>
                      </a:lnTo>
                      <a:lnTo>
                        <a:pt x="7173" y="17249"/>
                      </a:lnTo>
                      <a:lnTo>
                        <a:pt x="6831" y="19298"/>
                      </a:lnTo>
                      <a:lnTo>
                        <a:pt x="6661" y="19298"/>
                      </a:lnTo>
                      <a:lnTo>
                        <a:pt x="6831" y="20835"/>
                      </a:lnTo>
                      <a:lnTo>
                        <a:pt x="6831" y="22202"/>
                      </a:lnTo>
                      <a:lnTo>
                        <a:pt x="6661" y="21006"/>
                      </a:lnTo>
                      <a:lnTo>
                        <a:pt x="6490" y="20835"/>
                      </a:lnTo>
                      <a:lnTo>
                        <a:pt x="6319" y="21006"/>
                      </a:lnTo>
                      <a:lnTo>
                        <a:pt x="6148" y="22714"/>
                      </a:lnTo>
                      <a:lnTo>
                        <a:pt x="6148" y="24422"/>
                      </a:lnTo>
                      <a:lnTo>
                        <a:pt x="6319" y="27667"/>
                      </a:lnTo>
                      <a:lnTo>
                        <a:pt x="6148" y="27496"/>
                      </a:lnTo>
                      <a:lnTo>
                        <a:pt x="5977" y="27496"/>
                      </a:lnTo>
                      <a:lnTo>
                        <a:pt x="6148" y="27325"/>
                      </a:lnTo>
                      <a:lnTo>
                        <a:pt x="6148" y="27154"/>
                      </a:lnTo>
                      <a:lnTo>
                        <a:pt x="5977" y="25105"/>
                      </a:lnTo>
                      <a:lnTo>
                        <a:pt x="5807" y="23910"/>
                      </a:lnTo>
                      <a:lnTo>
                        <a:pt x="5977" y="22543"/>
                      </a:lnTo>
                      <a:lnTo>
                        <a:pt x="6661" y="19469"/>
                      </a:lnTo>
                      <a:lnTo>
                        <a:pt x="6661" y="18274"/>
                      </a:lnTo>
                      <a:lnTo>
                        <a:pt x="6661" y="17249"/>
                      </a:lnTo>
                      <a:lnTo>
                        <a:pt x="7002" y="16224"/>
                      </a:lnTo>
                      <a:lnTo>
                        <a:pt x="7344" y="15370"/>
                      </a:lnTo>
                      <a:lnTo>
                        <a:pt x="7344" y="15200"/>
                      </a:lnTo>
                      <a:lnTo>
                        <a:pt x="7344" y="15029"/>
                      </a:lnTo>
                      <a:close/>
                      <a:moveTo>
                        <a:pt x="10076" y="27667"/>
                      </a:moveTo>
                      <a:lnTo>
                        <a:pt x="10179" y="28077"/>
                      </a:lnTo>
                      <a:lnTo>
                        <a:pt x="10076" y="27838"/>
                      </a:lnTo>
                      <a:lnTo>
                        <a:pt x="10076" y="27667"/>
                      </a:lnTo>
                      <a:close/>
                      <a:moveTo>
                        <a:pt x="57895" y="25617"/>
                      </a:moveTo>
                      <a:lnTo>
                        <a:pt x="59091" y="27154"/>
                      </a:lnTo>
                      <a:lnTo>
                        <a:pt x="58578" y="28350"/>
                      </a:lnTo>
                      <a:lnTo>
                        <a:pt x="57554" y="26642"/>
                      </a:lnTo>
                      <a:lnTo>
                        <a:pt x="57895" y="25617"/>
                      </a:lnTo>
                      <a:close/>
                      <a:moveTo>
                        <a:pt x="60286" y="26300"/>
                      </a:moveTo>
                      <a:lnTo>
                        <a:pt x="61311" y="27496"/>
                      </a:lnTo>
                      <a:lnTo>
                        <a:pt x="60969" y="28521"/>
                      </a:lnTo>
                      <a:lnTo>
                        <a:pt x="59945" y="27154"/>
                      </a:lnTo>
                      <a:lnTo>
                        <a:pt x="60286" y="26300"/>
                      </a:lnTo>
                      <a:close/>
                      <a:moveTo>
                        <a:pt x="9905" y="28008"/>
                      </a:moveTo>
                      <a:lnTo>
                        <a:pt x="10076" y="28862"/>
                      </a:lnTo>
                      <a:lnTo>
                        <a:pt x="9222" y="28862"/>
                      </a:lnTo>
                      <a:lnTo>
                        <a:pt x="8881" y="28179"/>
                      </a:lnTo>
                      <a:lnTo>
                        <a:pt x="9905" y="28008"/>
                      </a:lnTo>
                      <a:close/>
                      <a:moveTo>
                        <a:pt x="64726" y="27496"/>
                      </a:moveTo>
                      <a:lnTo>
                        <a:pt x="65580" y="28862"/>
                      </a:lnTo>
                      <a:lnTo>
                        <a:pt x="65410" y="28862"/>
                      </a:lnTo>
                      <a:lnTo>
                        <a:pt x="65410" y="29033"/>
                      </a:lnTo>
                      <a:lnTo>
                        <a:pt x="64556" y="28179"/>
                      </a:lnTo>
                      <a:lnTo>
                        <a:pt x="64726" y="28008"/>
                      </a:lnTo>
                      <a:lnTo>
                        <a:pt x="64726" y="27838"/>
                      </a:lnTo>
                      <a:lnTo>
                        <a:pt x="64726" y="27496"/>
                      </a:lnTo>
                      <a:close/>
                      <a:moveTo>
                        <a:pt x="43349" y="29033"/>
                      </a:moveTo>
                      <a:lnTo>
                        <a:pt x="43369" y="29375"/>
                      </a:lnTo>
                      <a:lnTo>
                        <a:pt x="43208" y="29375"/>
                      </a:lnTo>
                      <a:lnTo>
                        <a:pt x="43208" y="29033"/>
                      </a:lnTo>
                      <a:close/>
                      <a:moveTo>
                        <a:pt x="66264" y="29375"/>
                      </a:moveTo>
                      <a:lnTo>
                        <a:pt x="66434" y="29545"/>
                      </a:lnTo>
                      <a:lnTo>
                        <a:pt x="66434" y="29716"/>
                      </a:lnTo>
                      <a:lnTo>
                        <a:pt x="66264" y="29375"/>
                      </a:lnTo>
                      <a:close/>
                      <a:moveTo>
                        <a:pt x="62165" y="26471"/>
                      </a:moveTo>
                      <a:lnTo>
                        <a:pt x="61994" y="26642"/>
                      </a:lnTo>
                      <a:lnTo>
                        <a:pt x="61823" y="26984"/>
                      </a:lnTo>
                      <a:lnTo>
                        <a:pt x="61823" y="27154"/>
                      </a:lnTo>
                      <a:lnTo>
                        <a:pt x="61823" y="27325"/>
                      </a:lnTo>
                      <a:lnTo>
                        <a:pt x="63702" y="29716"/>
                      </a:lnTo>
                      <a:lnTo>
                        <a:pt x="63873" y="29887"/>
                      </a:lnTo>
                      <a:lnTo>
                        <a:pt x="64043" y="29716"/>
                      </a:lnTo>
                      <a:lnTo>
                        <a:pt x="64043" y="29545"/>
                      </a:lnTo>
                      <a:lnTo>
                        <a:pt x="62336" y="26471"/>
                      </a:lnTo>
                      <a:close/>
                      <a:moveTo>
                        <a:pt x="5977" y="27838"/>
                      </a:moveTo>
                      <a:lnTo>
                        <a:pt x="6319" y="29545"/>
                      </a:lnTo>
                      <a:lnTo>
                        <a:pt x="6490" y="30058"/>
                      </a:lnTo>
                      <a:lnTo>
                        <a:pt x="5465" y="29545"/>
                      </a:lnTo>
                      <a:lnTo>
                        <a:pt x="5123" y="29375"/>
                      </a:lnTo>
                      <a:lnTo>
                        <a:pt x="4953" y="29375"/>
                      </a:lnTo>
                      <a:lnTo>
                        <a:pt x="5294" y="28691"/>
                      </a:lnTo>
                      <a:lnTo>
                        <a:pt x="5807" y="28179"/>
                      </a:lnTo>
                      <a:lnTo>
                        <a:pt x="5977" y="27838"/>
                      </a:lnTo>
                      <a:close/>
                      <a:moveTo>
                        <a:pt x="64556" y="28691"/>
                      </a:moveTo>
                      <a:lnTo>
                        <a:pt x="65410" y="29716"/>
                      </a:lnTo>
                      <a:lnTo>
                        <a:pt x="65239" y="30228"/>
                      </a:lnTo>
                      <a:lnTo>
                        <a:pt x="65068" y="30058"/>
                      </a:lnTo>
                      <a:lnTo>
                        <a:pt x="64556" y="28691"/>
                      </a:lnTo>
                      <a:close/>
                      <a:moveTo>
                        <a:pt x="6831" y="8027"/>
                      </a:moveTo>
                      <a:lnTo>
                        <a:pt x="8198" y="8539"/>
                      </a:lnTo>
                      <a:lnTo>
                        <a:pt x="9393" y="9051"/>
                      </a:lnTo>
                      <a:lnTo>
                        <a:pt x="10589" y="9905"/>
                      </a:lnTo>
                      <a:lnTo>
                        <a:pt x="10589" y="10930"/>
                      </a:lnTo>
                      <a:lnTo>
                        <a:pt x="10418" y="12809"/>
                      </a:lnTo>
                      <a:lnTo>
                        <a:pt x="10589" y="13663"/>
                      </a:lnTo>
                      <a:lnTo>
                        <a:pt x="10759" y="14346"/>
                      </a:lnTo>
                      <a:lnTo>
                        <a:pt x="10418" y="14346"/>
                      </a:lnTo>
                      <a:lnTo>
                        <a:pt x="10247" y="13150"/>
                      </a:lnTo>
                      <a:lnTo>
                        <a:pt x="10076" y="11955"/>
                      </a:lnTo>
                      <a:lnTo>
                        <a:pt x="9735" y="9905"/>
                      </a:lnTo>
                      <a:lnTo>
                        <a:pt x="9735" y="9735"/>
                      </a:lnTo>
                      <a:lnTo>
                        <a:pt x="9564" y="9735"/>
                      </a:lnTo>
                      <a:lnTo>
                        <a:pt x="9393" y="9905"/>
                      </a:lnTo>
                      <a:lnTo>
                        <a:pt x="9222" y="10076"/>
                      </a:lnTo>
                      <a:lnTo>
                        <a:pt x="9222" y="10930"/>
                      </a:lnTo>
                      <a:lnTo>
                        <a:pt x="9222" y="12638"/>
                      </a:lnTo>
                      <a:lnTo>
                        <a:pt x="9393" y="13492"/>
                      </a:lnTo>
                      <a:lnTo>
                        <a:pt x="9564" y="14175"/>
                      </a:lnTo>
                      <a:lnTo>
                        <a:pt x="8710" y="14346"/>
                      </a:lnTo>
                      <a:lnTo>
                        <a:pt x="8027" y="14517"/>
                      </a:lnTo>
                      <a:lnTo>
                        <a:pt x="8198" y="14346"/>
                      </a:lnTo>
                      <a:lnTo>
                        <a:pt x="8027" y="14175"/>
                      </a:lnTo>
                      <a:lnTo>
                        <a:pt x="7685" y="14175"/>
                      </a:lnTo>
                      <a:lnTo>
                        <a:pt x="7344" y="14517"/>
                      </a:lnTo>
                      <a:lnTo>
                        <a:pt x="7344" y="14687"/>
                      </a:lnTo>
                      <a:lnTo>
                        <a:pt x="7173" y="14687"/>
                      </a:lnTo>
                      <a:lnTo>
                        <a:pt x="7002" y="14858"/>
                      </a:lnTo>
                      <a:lnTo>
                        <a:pt x="7002" y="15029"/>
                      </a:lnTo>
                      <a:lnTo>
                        <a:pt x="7002" y="15200"/>
                      </a:lnTo>
                      <a:lnTo>
                        <a:pt x="6661" y="16054"/>
                      </a:lnTo>
                      <a:lnTo>
                        <a:pt x="6319" y="17078"/>
                      </a:lnTo>
                      <a:lnTo>
                        <a:pt x="6319" y="18274"/>
                      </a:lnTo>
                      <a:lnTo>
                        <a:pt x="6319" y="19469"/>
                      </a:lnTo>
                      <a:lnTo>
                        <a:pt x="5636" y="22543"/>
                      </a:lnTo>
                      <a:lnTo>
                        <a:pt x="5465" y="23739"/>
                      </a:lnTo>
                      <a:lnTo>
                        <a:pt x="5636" y="24934"/>
                      </a:lnTo>
                      <a:lnTo>
                        <a:pt x="5807" y="27154"/>
                      </a:lnTo>
                      <a:lnTo>
                        <a:pt x="5123" y="28008"/>
                      </a:lnTo>
                      <a:lnTo>
                        <a:pt x="4782" y="28691"/>
                      </a:lnTo>
                      <a:lnTo>
                        <a:pt x="4611" y="29204"/>
                      </a:lnTo>
                      <a:lnTo>
                        <a:pt x="4611" y="29375"/>
                      </a:lnTo>
                      <a:lnTo>
                        <a:pt x="4782" y="29545"/>
                      </a:lnTo>
                      <a:lnTo>
                        <a:pt x="4782" y="29716"/>
                      </a:lnTo>
                      <a:lnTo>
                        <a:pt x="4611" y="29887"/>
                      </a:lnTo>
                      <a:lnTo>
                        <a:pt x="4440" y="30570"/>
                      </a:lnTo>
                      <a:lnTo>
                        <a:pt x="3245" y="29204"/>
                      </a:lnTo>
                      <a:lnTo>
                        <a:pt x="2391" y="27838"/>
                      </a:lnTo>
                      <a:lnTo>
                        <a:pt x="1708" y="26300"/>
                      </a:lnTo>
                      <a:lnTo>
                        <a:pt x="1195" y="24763"/>
                      </a:lnTo>
                      <a:lnTo>
                        <a:pt x="854" y="23056"/>
                      </a:lnTo>
                      <a:lnTo>
                        <a:pt x="854" y="21177"/>
                      </a:lnTo>
                      <a:lnTo>
                        <a:pt x="1025" y="19128"/>
                      </a:lnTo>
                      <a:lnTo>
                        <a:pt x="1366" y="17078"/>
                      </a:lnTo>
                      <a:lnTo>
                        <a:pt x="1537" y="16566"/>
                      </a:lnTo>
                      <a:lnTo>
                        <a:pt x="2049" y="14346"/>
                      </a:lnTo>
                      <a:lnTo>
                        <a:pt x="2733" y="11955"/>
                      </a:lnTo>
                      <a:lnTo>
                        <a:pt x="3245" y="10759"/>
                      </a:lnTo>
                      <a:lnTo>
                        <a:pt x="3757" y="9735"/>
                      </a:lnTo>
                      <a:lnTo>
                        <a:pt x="4440" y="8710"/>
                      </a:lnTo>
                      <a:lnTo>
                        <a:pt x="5294" y="8027"/>
                      </a:lnTo>
                      <a:close/>
                      <a:moveTo>
                        <a:pt x="59774" y="27838"/>
                      </a:moveTo>
                      <a:lnTo>
                        <a:pt x="60798" y="29204"/>
                      </a:lnTo>
                      <a:lnTo>
                        <a:pt x="60115" y="30912"/>
                      </a:lnTo>
                      <a:lnTo>
                        <a:pt x="59091" y="29033"/>
                      </a:lnTo>
                      <a:lnTo>
                        <a:pt x="59774" y="27838"/>
                      </a:lnTo>
                      <a:close/>
                      <a:moveTo>
                        <a:pt x="21860" y="25105"/>
                      </a:moveTo>
                      <a:lnTo>
                        <a:pt x="22714" y="28179"/>
                      </a:lnTo>
                      <a:lnTo>
                        <a:pt x="23568" y="31082"/>
                      </a:lnTo>
                      <a:lnTo>
                        <a:pt x="22543" y="28350"/>
                      </a:lnTo>
                      <a:lnTo>
                        <a:pt x="21860" y="25105"/>
                      </a:lnTo>
                      <a:close/>
                      <a:moveTo>
                        <a:pt x="6661" y="28008"/>
                      </a:moveTo>
                      <a:lnTo>
                        <a:pt x="8198" y="28179"/>
                      </a:lnTo>
                      <a:lnTo>
                        <a:pt x="8539" y="28862"/>
                      </a:lnTo>
                      <a:lnTo>
                        <a:pt x="8027" y="28862"/>
                      </a:lnTo>
                      <a:lnTo>
                        <a:pt x="7856" y="29033"/>
                      </a:lnTo>
                      <a:lnTo>
                        <a:pt x="8027" y="29204"/>
                      </a:lnTo>
                      <a:lnTo>
                        <a:pt x="8198" y="29204"/>
                      </a:lnTo>
                      <a:lnTo>
                        <a:pt x="8710" y="29375"/>
                      </a:lnTo>
                      <a:lnTo>
                        <a:pt x="9393" y="30570"/>
                      </a:lnTo>
                      <a:lnTo>
                        <a:pt x="9735" y="30570"/>
                      </a:lnTo>
                      <a:lnTo>
                        <a:pt x="9905" y="30399"/>
                      </a:lnTo>
                      <a:lnTo>
                        <a:pt x="9905" y="30228"/>
                      </a:lnTo>
                      <a:lnTo>
                        <a:pt x="9393" y="29375"/>
                      </a:lnTo>
                      <a:lnTo>
                        <a:pt x="10418" y="29375"/>
                      </a:lnTo>
                      <a:lnTo>
                        <a:pt x="11442" y="31253"/>
                      </a:lnTo>
                      <a:lnTo>
                        <a:pt x="9222" y="31424"/>
                      </a:lnTo>
                      <a:lnTo>
                        <a:pt x="8368" y="31082"/>
                      </a:lnTo>
                      <a:lnTo>
                        <a:pt x="7002" y="30399"/>
                      </a:lnTo>
                      <a:lnTo>
                        <a:pt x="6831" y="28691"/>
                      </a:lnTo>
                      <a:lnTo>
                        <a:pt x="6661" y="28008"/>
                      </a:lnTo>
                      <a:close/>
                      <a:moveTo>
                        <a:pt x="61823" y="28179"/>
                      </a:moveTo>
                      <a:lnTo>
                        <a:pt x="63360" y="30399"/>
                      </a:lnTo>
                      <a:lnTo>
                        <a:pt x="63019" y="31424"/>
                      </a:lnTo>
                      <a:lnTo>
                        <a:pt x="61652" y="29375"/>
                      </a:lnTo>
                      <a:lnTo>
                        <a:pt x="61823" y="28179"/>
                      </a:lnTo>
                      <a:close/>
                      <a:moveTo>
                        <a:pt x="43208" y="30228"/>
                      </a:moveTo>
                      <a:lnTo>
                        <a:pt x="43549" y="31082"/>
                      </a:lnTo>
                      <a:lnTo>
                        <a:pt x="43891" y="31595"/>
                      </a:lnTo>
                      <a:lnTo>
                        <a:pt x="42696" y="31595"/>
                      </a:lnTo>
                      <a:lnTo>
                        <a:pt x="43037" y="30912"/>
                      </a:lnTo>
                      <a:lnTo>
                        <a:pt x="43208" y="30228"/>
                      </a:lnTo>
                      <a:close/>
                      <a:moveTo>
                        <a:pt x="60115" y="25617"/>
                      </a:moveTo>
                      <a:lnTo>
                        <a:pt x="60115" y="25788"/>
                      </a:lnTo>
                      <a:lnTo>
                        <a:pt x="59603" y="27154"/>
                      </a:lnTo>
                      <a:lnTo>
                        <a:pt x="59603" y="27325"/>
                      </a:lnTo>
                      <a:lnTo>
                        <a:pt x="59432" y="27325"/>
                      </a:lnTo>
                      <a:lnTo>
                        <a:pt x="58749" y="29033"/>
                      </a:lnTo>
                      <a:lnTo>
                        <a:pt x="58749" y="29204"/>
                      </a:lnTo>
                      <a:lnTo>
                        <a:pt x="59945" y="31424"/>
                      </a:lnTo>
                      <a:lnTo>
                        <a:pt x="60115" y="31595"/>
                      </a:lnTo>
                      <a:lnTo>
                        <a:pt x="60286" y="31424"/>
                      </a:lnTo>
                      <a:lnTo>
                        <a:pt x="61140" y="29204"/>
                      </a:lnTo>
                      <a:lnTo>
                        <a:pt x="61140" y="29033"/>
                      </a:lnTo>
                      <a:lnTo>
                        <a:pt x="61140" y="28862"/>
                      </a:lnTo>
                      <a:lnTo>
                        <a:pt x="61652" y="27496"/>
                      </a:lnTo>
                      <a:lnTo>
                        <a:pt x="61652" y="27325"/>
                      </a:lnTo>
                      <a:lnTo>
                        <a:pt x="60286" y="25788"/>
                      </a:lnTo>
                      <a:lnTo>
                        <a:pt x="60115" y="25617"/>
                      </a:lnTo>
                      <a:close/>
                      <a:moveTo>
                        <a:pt x="63702" y="30912"/>
                      </a:moveTo>
                      <a:lnTo>
                        <a:pt x="64043" y="31424"/>
                      </a:lnTo>
                      <a:lnTo>
                        <a:pt x="64043" y="31595"/>
                      </a:lnTo>
                      <a:lnTo>
                        <a:pt x="63702" y="32619"/>
                      </a:lnTo>
                      <a:lnTo>
                        <a:pt x="63360" y="31936"/>
                      </a:lnTo>
                      <a:lnTo>
                        <a:pt x="63702" y="30912"/>
                      </a:lnTo>
                      <a:close/>
                      <a:moveTo>
                        <a:pt x="65580" y="31595"/>
                      </a:moveTo>
                      <a:lnTo>
                        <a:pt x="66093" y="32449"/>
                      </a:lnTo>
                      <a:lnTo>
                        <a:pt x="65922" y="32619"/>
                      </a:lnTo>
                      <a:lnTo>
                        <a:pt x="65580" y="31936"/>
                      </a:lnTo>
                      <a:lnTo>
                        <a:pt x="65580" y="31766"/>
                      </a:lnTo>
                      <a:lnTo>
                        <a:pt x="65580" y="31595"/>
                      </a:lnTo>
                      <a:close/>
                      <a:moveTo>
                        <a:pt x="65922" y="30570"/>
                      </a:moveTo>
                      <a:lnTo>
                        <a:pt x="66605" y="31595"/>
                      </a:lnTo>
                      <a:lnTo>
                        <a:pt x="67117" y="32790"/>
                      </a:lnTo>
                      <a:lnTo>
                        <a:pt x="67117" y="32961"/>
                      </a:lnTo>
                      <a:lnTo>
                        <a:pt x="66947" y="32961"/>
                      </a:lnTo>
                      <a:lnTo>
                        <a:pt x="66434" y="31936"/>
                      </a:lnTo>
                      <a:lnTo>
                        <a:pt x="65751" y="30912"/>
                      </a:lnTo>
                      <a:lnTo>
                        <a:pt x="65922" y="30570"/>
                      </a:lnTo>
                      <a:close/>
                      <a:moveTo>
                        <a:pt x="60798" y="32961"/>
                      </a:moveTo>
                      <a:lnTo>
                        <a:pt x="60798" y="33132"/>
                      </a:lnTo>
                      <a:lnTo>
                        <a:pt x="60713" y="32961"/>
                      </a:lnTo>
                      <a:close/>
                      <a:moveTo>
                        <a:pt x="10460" y="28734"/>
                      </a:moveTo>
                      <a:lnTo>
                        <a:pt x="10589" y="28862"/>
                      </a:lnTo>
                      <a:lnTo>
                        <a:pt x="10759" y="29033"/>
                      </a:lnTo>
                      <a:lnTo>
                        <a:pt x="10759" y="29204"/>
                      </a:lnTo>
                      <a:lnTo>
                        <a:pt x="11955" y="31424"/>
                      </a:lnTo>
                      <a:lnTo>
                        <a:pt x="12126" y="31595"/>
                      </a:lnTo>
                      <a:lnTo>
                        <a:pt x="12126" y="31766"/>
                      </a:lnTo>
                      <a:lnTo>
                        <a:pt x="13321" y="33303"/>
                      </a:lnTo>
                      <a:lnTo>
                        <a:pt x="11955" y="31595"/>
                      </a:lnTo>
                      <a:lnTo>
                        <a:pt x="11784" y="31595"/>
                      </a:lnTo>
                      <a:lnTo>
                        <a:pt x="11784" y="31424"/>
                      </a:lnTo>
                      <a:lnTo>
                        <a:pt x="11784" y="31253"/>
                      </a:lnTo>
                      <a:lnTo>
                        <a:pt x="11101" y="30228"/>
                      </a:lnTo>
                      <a:lnTo>
                        <a:pt x="10589" y="29204"/>
                      </a:lnTo>
                      <a:lnTo>
                        <a:pt x="10589" y="29033"/>
                      </a:lnTo>
                      <a:lnTo>
                        <a:pt x="10460" y="28734"/>
                      </a:lnTo>
                      <a:close/>
                      <a:moveTo>
                        <a:pt x="60798" y="33303"/>
                      </a:moveTo>
                      <a:lnTo>
                        <a:pt x="60912" y="33473"/>
                      </a:lnTo>
                      <a:lnTo>
                        <a:pt x="60798" y="33473"/>
                      </a:lnTo>
                      <a:lnTo>
                        <a:pt x="60798" y="33303"/>
                      </a:lnTo>
                      <a:close/>
                      <a:moveTo>
                        <a:pt x="64385" y="31936"/>
                      </a:moveTo>
                      <a:lnTo>
                        <a:pt x="64726" y="32278"/>
                      </a:lnTo>
                      <a:lnTo>
                        <a:pt x="64214" y="33473"/>
                      </a:lnTo>
                      <a:lnTo>
                        <a:pt x="64043" y="33132"/>
                      </a:lnTo>
                      <a:lnTo>
                        <a:pt x="64385" y="31936"/>
                      </a:lnTo>
                      <a:close/>
                      <a:moveTo>
                        <a:pt x="66264" y="32961"/>
                      </a:moveTo>
                      <a:lnTo>
                        <a:pt x="66776" y="33815"/>
                      </a:lnTo>
                      <a:lnTo>
                        <a:pt x="66434" y="33473"/>
                      </a:lnTo>
                      <a:lnTo>
                        <a:pt x="66264" y="33132"/>
                      </a:lnTo>
                      <a:lnTo>
                        <a:pt x="66264" y="32961"/>
                      </a:lnTo>
                      <a:close/>
                      <a:moveTo>
                        <a:pt x="67288" y="33473"/>
                      </a:moveTo>
                      <a:lnTo>
                        <a:pt x="67459" y="33986"/>
                      </a:lnTo>
                      <a:lnTo>
                        <a:pt x="67288" y="33644"/>
                      </a:lnTo>
                      <a:lnTo>
                        <a:pt x="67288" y="33473"/>
                      </a:lnTo>
                      <a:close/>
                      <a:moveTo>
                        <a:pt x="61311" y="30228"/>
                      </a:moveTo>
                      <a:lnTo>
                        <a:pt x="62677" y="32278"/>
                      </a:lnTo>
                      <a:lnTo>
                        <a:pt x="62506" y="32107"/>
                      </a:lnTo>
                      <a:lnTo>
                        <a:pt x="62165" y="32107"/>
                      </a:lnTo>
                      <a:lnTo>
                        <a:pt x="62165" y="32278"/>
                      </a:lnTo>
                      <a:lnTo>
                        <a:pt x="61994" y="32449"/>
                      </a:lnTo>
                      <a:lnTo>
                        <a:pt x="62165" y="32619"/>
                      </a:lnTo>
                      <a:lnTo>
                        <a:pt x="62336" y="32790"/>
                      </a:lnTo>
                      <a:lnTo>
                        <a:pt x="61652" y="34327"/>
                      </a:lnTo>
                      <a:lnTo>
                        <a:pt x="61311" y="33644"/>
                      </a:lnTo>
                      <a:lnTo>
                        <a:pt x="61140" y="33132"/>
                      </a:lnTo>
                      <a:lnTo>
                        <a:pt x="61823" y="31595"/>
                      </a:lnTo>
                      <a:lnTo>
                        <a:pt x="61823" y="31424"/>
                      </a:lnTo>
                      <a:lnTo>
                        <a:pt x="61652" y="31253"/>
                      </a:lnTo>
                      <a:lnTo>
                        <a:pt x="61482" y="31253"/>
                      </a:lnTo>
                      <a:lnTo>
                        <a:pt x="61482" y="31424"/>
                      </a:lnTo>
                      <a:lnTo>
                        <a:pt x="60798" y="32449"/>
                      </a:lnTo>
                      <a:lnTo>
                        <a:pt x="60628" y="31936"/>
                      </a:lnTo>
                      <a:lnTo>
                        <a:pt x="61311" y="30228"/>
                      </a:lnTo>
                      <a:close/>
                      <a:moveTo>
                        <a:pt x="65239" y="32961"/>
                      </a:moveTo>
                      <a:lnTo>
                        <a:pt x="65580" y="33644"/>
                      </a:lnTo>
                      <a:lnTo>
                        <a:pt x="65068" y="34669"/>
                      </a:lnTo>
                      <a:lnTo>
                        <a:pt x="64897" y="34498"/>
                      </a:lnTo>
                      <a:lnTo>
                        <a:pt x="64726" y="34327"/>
                      </a:lnTo>
                      <a:lnTo>
                        <a:pt x="64726" y="34156"/>
                      </a:lnTo>
                      <a:lnTo>
                        <a:pt x="65239" y="32961"/>
                      </a:lnTo>
                      <a:close/>
                      <a:moveTo>
                        <a:pt x="16737" y="17249"/>
                      </a:moveTo>
                      <a:lnTo>
                        <a:pt x="18957" y="18615"/>
                      </a:lnTo>
                      <a:lnTo>
                        <a:pt x="19128" y="18615"/>
                      </a:lnTo>
                      <a:lnTo>
                        <a:pt x="19128" y="18444"/>
                      </a:lnTo>
                      <a:lnTo>
                        <a:pt x="18786" y="17932"/>
                      </a:lnTo>
                      <a:lnTo>
                        <a:pt x="19469" y="18615"/>
                      </a:lnTo>
                      <a:lnTo>
                        <a:pt x="20494" y="19811"/>
                      </a:lnTo>
                      <a:lnTo>
                        <a:pt x="20665" y="19811"/>
                      </a:lnTo>
                      <a:lnTo>
                        <a:pt x="20835" y="19982"/>
                      </a:lnTo>
                      <a:lnTo>
                        <a:pt x="21348" y="20323"/>
                      </a:lnTo>
                      <a:lnTo>
                        <a:pt x="21519" y="20323"/>
                      </a:lnTo>
                      <a:lnTo>
                        <a:pt x="21611" y="20047"/>
                      </a:lnTo>
                      <a:lnTo>
                        <a:pt x="21348" y="22543"/>
                      </a:lnTo>
                      <a:lnTo>
                        <a:pt x="21519" y="23226"/>
                      </a:lnTo>
                      <a:lnTo>
                        <a:pt x="21348" y="23226"/>
                      </a:lnTo>
                      <a:lnTo>
                        <a:pt x="21348" y="23397"/>
                      </a:lnTo>
                      <a:lnTo>
                        <a:pt x="21348" y="25788"/>
                      </a:lnTo>
                      <a:lnTo>
                        <a:pt x="21689" y="28521"/>
                      </a:lnTo>
                      <a:lnTo>
                        <a:pt x="22372" y="30912"/>
                      </a:lnTo>
                      <a:lnTo>
                        <a:pt x="23056" y="32961"/>
                      </a:lnTo>
                      <a:lnTo>
                        <a:pt x="24080" y="34840"/>
                      </a:lnTo>
                      <a:lnTo>
                        <a:pt x="23056" y="33132"/>
                      </a:lnTo>
                      <a:lnTo>
                        <a:pt x="22202" y="31082"/>
                      </a:lnTo>
                      <a:lnTo>
                        <a:pt x="21689" y="28691"/>
                      </a:lnTo>
                      <a:lnTo>
                        <a:pt x="21177" y="25788"/>
                      </a:lnTo>
                      <a:lnTo>
                        <a:pt x="21177" y="24593"/>
                      </a:lnTo>
                      <a:lnTo>
                        <a:pt x="21177" y="23226"/>
                      </a:lnTo>
                      <a:lnTo>
                        <a:pt x="21519" y="20665"/>
                      </a:lnTo>
                      <a:lnTo>
                        <a:pt x="21519" y="20494"/>
                      </a:lnTo>
                      <a:lnTo>
                        <a:pt x="21348" y="20494"/>
                      </a:lnTo>
                      <a:lnTo>
                        <a:pt x="20665" y="19982"/>
                      </a:lnTo>
                      <a:lnTo>
                        <a:pt x="18786" y="18615"/>
                      </a:lnTo>
                      <a:lnTo>
                        <a:pt x="16737" y="17249"/>
                      </a:lnTo>
                      <a:close/>
                      <a:moveTo>
                        <a:pt x="62848" y="33132"/>
                      </a:moveTo>
                      <a:lnTo>
                        <a:pt x="63019" y="33473"/>
                      </a:lnTo>
                      <a:lnTo>
                        <a:pt x="63019" y="33644"/>
                      </a:lnTo>
                      <a:lnTo>
                        <a:pt x="63189" y="33815"/>
                      </a:lnTo>
                      <a:lnTo>
                        <a:pt x="62506" y="35010"/>
                      </a:lnTo>
                      <a:lnTo>
                        <a:pt x="61994" y="35010"/>
                      </a:lnTo>
                      <a:lnTo>
                        <a:pt x="61994" y="34840"/>
                      </a:lnTo>
                      <a:lnTo>
                        <a:pt x="62848" y="33132"/>
                      </a:lnTo>
                      <a:close/>
                      <a:moveTo>
                        <a:pt x="60798" y="33986"/>
                      </a:moveTo>
                      <a:lnTo>
                        <a:pt x="61311" y="34840"/>
                      </a:lnTo>
                      <a:lnTo>
                        <a:pt x="61140" y="35010"/>
                      </a:lnTo>
                      <a:lnTo>
                        <a:pt x="61140" y="35181"/>
                      </a:lnTo>
                      <a:lnTo>
                        <a:pt x="60286" y="34669"/>
                      </a:lnTo>
                      <a:lnTo>
                        <a:pt x="60798" y="33986"/>
                      </a:lnTo>
                      <a:close/>
                      <a:moveTo>
                        <a:pt x="10759" y="15029"/>
                      </a:moveTo>
                      <a:lnTo>
                        <a:pt x="11955" y="15370"/>
                      </a:lnTo>
                      <a:lnTo>
                        <a:pt x="13321" y="15883"/>
                      </a:lnTo>
                      <a:lnTo>
                        <a:pt x="14687" y="16395"/>
                      </a:lnTo>
                      <a:lnTo>
                        <a:pt x="15883" y="17078"/>
                      </a:lnTo>
                      <a:lnTo>
                        <a:pt x="18274" y="18786"/>
                      </a:lnTo>
                      <a:lnTo>
                        <a:pt x="20494" y="20323"/>
                      </a:lnTo>
                      <a:lnTo>
                        <a:pt x="21177" y="20835"/>
                      </a:lnTo>
                      <a:lnTo>
                        <a:pt x="20835" y="23226"/>
                      </a:lnTo>
                      <a:lnTo>
                        <a:pt x="20835" y="24593"/>
                      </a:lnTo>
                      <a:lnTo>
                        <a:pt x="20835" y="25959"/>
                      </a:lnTo>
                      <a:lnTo>
                        <a:pt x="21348" y="28691"/>
                      </a:lnTo>
                      <a:lnTo>
                        <a:pt x="21860" y="31082"/>
                      </a:lnTo>
                      <a:lnTo>
                        <a:pt x="22543" y="33132"/>
                      </a:lnTo>
                      <a:lnTo>
                        <a:pt x="23568" y="34840"/>
                      </a:lnTo>
                      <a:lnTo>
                        <a:pt x="21348" y="34498"/>
                      </a:lnTo>
                      <a:lnTo>
                        <a:pt x="19128" y="34669"/>
                      </a:lnTo>
                      <a:lnTo>
                        <a:pt x="16907" y="34840"/>
                      </a:lnTo>
                      <a:lnTo>
                        <a:pt x="14858" y="35523"/>
                      </a:lnTo>
                      <a:lnTo>
                        <a:pt x="13833" y="34327"/>
                      </a:lnTo>
                      <a:lnTo>
                        <a:pt x="12809" y="33473"/>
                      </a:lnTo>
                      <a:lnTo>
                        <a:pt x="11442" y="32619"/>
                      </a:lnTo>
                      <a:lnTo>
                        <a:pt x="10247" y="31936"/>
                      </a:lnTo>
                      <a:lnTo>
                        <a:pt x="11784" y="31936"/>
                      </a:lnTo>
                      <a:lnTo>
                        <a:pt x="12809" y="33303"/>
                      </a:lnTo>
                      <a:lnTo>
                        <a:pt x="14175" y="34327"/>
                      </a:lnTo>
                      <a:lnTo>
                        <a:pt x="14516" y="34327"/>
                      </a:lnTo>
                      <a:lnTo>
                        <a:pt x="14516" y="34156"/>
                      </a:lnTo>
                      <a:lnTo>
                        <a:pt x="14516" y="33986"/>
                      </a:lnTo>
                      <a:lnTo>
                        <a:pt x="13492" y="32961"/>
                      </a:lnTo>
                      <a:lnTo>
                        <a:pt x="12638" y="31766"/>
                      </a:lnTo>
                      <a:lnTo>
                        <a:pt x="13150" y="31766"/>
                      </a:lnTo>
                      <a:lnTo>
                        <a:pt x="13321" y="31595"/>
                      </a:lnTo>
                      <a:lnTo>
                        <a:pt x="13321" y="31424"/>
                      </a:lnTo>
                      <a:lnTo>
                        <a:pt x="13321" y="31253"/>
                      </a:lnTo>
                      <a:lnTo>
                        <a:pt x="13150" y="31082"/>
                      </a:lnTo>
                      <a:lnTo>
                        <a:pt x="12296" y="31253"/>
                      </a:lnTo>
                      <a:lnTo>
                        <a:pt x="11101" y="29375"/>
                      </a:lnTo>
                      <a:lnTo>
                        <a:pt x="11784" y="29204"/>
                      </a:lnTo>
                      <a:lnTo>
                        <a:pt x="11955" y="29204"/>
                      </a:lnTo>
                      <a:lnTo>
                        <a:pt x="11955" y="29033"/>
                      </a:lnTo>
                      <a:lnTo>
                        <a:pt x="11955" y="28862"/>
                      </a:lnTo>
                      <a:lnTo>
                        <a:pt x="11784" y="28862"/>
                      </a:lnTo>
                      <a:lnTo>
                        <a:pt x="11272" y="28691"/>
                      </a:lnTo>
                      <a:lnTo>
                        <a:pt x="10930" y="28691"/>
                      </a:lnTo>
                      <a:lnTo>
                        <a:pt x="10759" y="28521"/>
                      </a:lnTo>
                      <a:lnTo>
                        <a:pt x="10589" y="28179"/>
                      </a:lnTo>
                      <a:lnTo>
                        <a:pt x="10418" y="27496"/>
                      </a:lnTo>
                      <a:lnTo>
                        <a:pt x="10247" y="27325"/>
                      </a:lnTo>
                      <a:lnTo>
                        <a:pt x="9735" y="25447"/>
                      </a:lnTo>
                      <a:lnTo>
                        <a:pt x="9393" y="23568"/>
                      </a:lnTo>
                      <a:lnTo>
                        <a:pt x="9222" y="23397"/>
                      </a:lnTo>
                      <a:lnTo>
                        <a:pt x="9051" y="23568"/>
                      </a:lnTo>
                      <a:lnTo>
                        <a:pt x="8881" y="23739"/>
                      </a:lnTo>
                      <a:lnTo>
                        <a:pt x="9222" y="25617"/>
                      </a:lnTo>
                      <a:lnTo>
                        <a:pt x="9564" y="27496"/>
                      </a:lnTo>
                      <a:lnTo>
                        <a:pt x="8539" y="27496"/>
                      </a:lnTo>
                      <a:lnTo>
                        <a:pt x="8198" y="26471"/>
                      </a:lnTo>
                      <a:lnTo>
                        <a:pt x="8710" y="26642"/>
                      </a:lnTo>
                      <a:lnTo>
                        <a:pt x="8881" y="26642"/>
                      </a:lnTo>
                      <a:lnTo>
                        <a:pt x="9051" y="26471"/>
                      </a:lnTo>
                      <a:lnTo>
                        <a:pt x="9051" y="26300"/>
                      </a:lnTo>
                      <a:lnTo>
                        <a:pt x="8881" y="26130"/>
                      </a:lnTo>
                      <a:lnTo>
                        <a:pt x="8027" y="25959"/>
                      </a:lnTo>
                      <a:lnTo>
                        <a:pt x="7685" y="24251"/>
                      </a:lnTo>
                      <a:lnTo>
                        <a:pt x="7685" y="22372"/>
                      </a:lnTo>
                      <a:lnTo>
                        <a:pt x="7514" y="22202"/>
                      </a:lnTo>
                      <a:lnTo>
                        <a:pt x="7344" y="22372"/>
                      </a:lnTo>
                      <a:lnTo>
                        <a:pt x="7173" y="20835"/>
                      </a:lnTo>
                      <a:lnTo>
                        <a:pt x="7002" y="19298"/>
                      </a:lnTo>
                      <a:lnTo>
                        <a:pt x="7514" y="17420"/>
                      </a:lnTo>
                      <a:lnTo>
                        <a:pt x="7685" y="15370"/>
                      </a:lnTo>
                      <a:lnTo>
                        <a:pt x="8710" y="15029"/>
                      </a:lnTo>
                      <a:lnTo>
                        <a:pt x="9905" y="15029"/>
                      </a:lnTo>
                      <a:lnTo>
                        <a:pt x="10418" y="15541"/>
                      </a:lnTo>
                      <a:lnTo>
                        <a:pt x="10759" y="15541"/>
                      </a:lnTo>
                      <a:lnTo>
                        <a:pt x="10759" y="15370"/>
                      </a:lnTo>
                      <a:lnTo>
                        <a:pt x="10759" y="15200"/>
                      </a:lnTo>
                      <a:lnTo>
                        <a:pt x="10759" y="15029"/>
                      </a:lnTo>
                      <a:close/>
                      <a:moveTo>
                        <a:pt x="63531" y="34327"/>
                      </a:moveTo>
                      <a:lnTo>
                        <a:pt x="63873" y="34498"/>
                      </a:lnTo>
                      <a:lnTo>
                        <a:pt x="63873" y="34669"/>
                      </a:lnTo>
                      <a:lnTo>
                        <a:pt x="63531" y="35352"/>
                      </a:lnTo>
                      <a:lnTo>
                        <a:pt x="63531" y="35523"/>
                      </a:lnTo>
                      <a:lnTo>
                        <a:pt x="63019" y="35181"/>
                      </a:lnTo>
                      <a:lnTo>
                        <a:pt x="63531" y="34327"/>
                      </a:lnTo>
                      <a:close/>
                      <a:moveTo>
                        <a:pt x="62677" y="35694"/>
                      </a:moveTo>
                      <a:lnTo>
                        <a:pt x="63189" y="35864"/>
                      </a:lnTo>
                      <a:lnTo>
                        <a:pt x="63019" y="35864"/>
                      </a:lnTo>
                      <a:lnTo>
                        <a:pt x="62506" y="35694"/>
                      </a:lnTo>
                      <a:close/>
                      <a:moveTo>
                        <a:pt x="64385" y="35352"/>
                      </a:moveTo>
                      <a:lnTo>
                        <a:pt x="64385" y="35694"/>
                      </a:lnTo>
                      <a:lnTo>
                        <a:pt x="64214" y="35864"/>
                      </a:lnTo>
                      <a:lnTo>
                        <a:pt x="64043" y="35694"/>
                      </a:lnTo>
                      <a:lnTo>
                        <a:pt x="64214" y="35352"/>
                      </a:lnTo>
                      <a:close/>
                      <a:moveTo>
                        <a:pt x="65922" y="34156"/>
                      </a:moveTo>
                      <a:lnTo>
                        <a:pt x="66434" y="34840"/>
                      </a:lnTo>
                      <a:lnTo>
                        <a:pt x="66093" y="35864"/>
                      </a:lnTo>
                      <a:lnTo>
                        <a:pt x="65410" y="35181"/>
                      </a:lnTo>
                      <a:lnTo>
                        <a:pt x="65922" y="34156"/>
                      </a:lnTo>
                      <a:close/>
                      <a:moveTo>
                        <a:pt x="68142" y="35694"/>
                      </a:moveTo>
                      <a:lnTo>
                        <a:pt x="68313" y="36377"/>
                      </a:lnTo>
                      <a:lnTo>
                        <a:pt x="67971" y="35694"/>
                      </a:lnTo>
                      <a:close/>
                      <a:moveTo>
                        <a:pt x="4440" y="34669"/>
                      </a:moveTo>
                      <a:lnTo>
                        <a:pt x="5294" y="35181"/>
                      </a:lnTo>
                      <a:lnTo>
                        <a:pt x="5294" y="37401"/>
                      </a:lnTo>
                      <a:lnTo>
                        <a:pt x="4953" y="37401"/>
                      </a:lnTo>
                      <a:lnTo>
                        <a:pt x="4953" y="37231"/>
                      </a:lnTo>
                      <a:lnTo>
                        <a:pt x="4782" y="36547"/>
                      </a:lnTo>
                      <a:lnTo>
                        <a:pt x="4611" y="36377"/>
                      </a:lnTo>
                      <a:lnTo>
                        <a:pt x="4440" y="36377"/>
                      </a:lnTo>
                      <a:lnTo>
                        <a:pt x="4440" y="36547"/>
                      </a:lnTo>
                      <a:lnTo>
                        <a:pt x="4440" y="37060"/>
                      </a:lnTo>
                      <a:lnTo>
                        <a:pt x="4270" y="37060"/>
                      </a:lnTo>
                      <a:lnTo>
                        <a:pt x="4440" y="34669"/>
                      </a:lnTo>
                      <a:close/>
                      <a:moveTo>
                        <a:pt x="21689" y="34840"/>
                      </a:moveTo>
                      <a:lnTo>
                        <a:pt x="23910" y="35181"/>
                      </a:lnTo>
                      <a:lnTo>
                        <a:pt x="24080" y="35181"/>
                      </a:lnTo>
                      <a:lnTo>
                        <a:pt x="24080" y="35010"/>
                      </a:lnTo>
                      <a:lnTo>
                        <a:pt x="24251" y="35181"/>
                      </a:lnTo>
                      <a:lnTo>
                        <a:pt x="24251" y="35352"/>
                      </a:lnTo>
                      <a:lnTo>
                        <a:pt x="26471" y="35864"/>
                      </a:lnTo>
                      <a:lnTo>
                        <a:pt x="28350" y="36889"/>
                      </a:lnTo>
                      <a:lnTo>
                        <a:pt x="28521" y="36889"/>
                      </a:lnTo>
                      <a:lnTo>
                        <a:pt x="28691" y="37060"/>
                      </a:lnTo>
                      <a:lnTo>
                        <a:pt x="29375" y="37401"/>
                      </a:lnTo>
                      <a:lnTo>
                        <a:pt x="29375" y="37572"/>
                      </a:lnTo>
                      <a:lnTo>
                        <a:pt x="29375" y="37743"/>
                      </a:lnTo>
                      <a:lnTo>
                        <a:pt x="28862" y="37743"/>
                      </a:lnTo>
                      <a:lnTo>
                        <a:pt x="28709" y="37896"/>
                      </a:lnTo>
                      <a:lnTo>
                        <a:pt x="28691" y="37572"/>
                      </a:lnTo>
                      <a:lnTo>
                        <a:pt x="28521" y="37401"/>
                      </a:lnTo>
                      <a:lnTo>
                        <a:pt x="26642" y="36377"/>
                      </a:lnTo>
                      <a:lnTo>
                        <a:pt x="24593" y="35694"/>
                      </a:lnTo>
                      <a:lnTo>
                        <a:pt x="22714" y="35352"/>
                      </a:lnTo>
                      <a:lnTo>
                        <a:pt x="20835" y="35352"/>
                      </a:lnTo>
                      <a:lnTo>
                        <a:pt x="18103" y="35523"/>
                      </a:lnTo>
                      <a:lnTo>
                        <a:pt x="16566" y="35694"/>
                      </a:lnTo>
                      <a:lnTo>
                        <a:pt x="14858" y="35864"/>
                      </a:lnTo>
                      <a:lnTo>
                        <a:pt x="17078" y="35181"/>
                      </a:lnTo>
                      <a:lnTo>
                        <a:pt x="19298" y="34840"/>
                      </a:lnTo>
                      <a:close/>
                      <a:moveTo>
                        <a:pt x="64214" y="36547"/>
                      </a:moveTo>
                      <a:lnTo>
                        <a:pt x="65239" y="37231"/>
                      </a:lnTo>
                      <a:lnTo>
                        <a:pt x="65410" y="37401"/>
                      </a:lnTo>
                      <a:lnTo>
                        <a:pt x="65068" y="37914"/>
                      </a:lnTo>
                      <a:lnTo>
                        <a:pt x="64043" y="36718"/>
                      </a:lnTo>
                      <a:lnTo>
                        <a:pt x="64214" y="36547"/>
                      </a:lnTo>
                      <a:close/>
                      <a:moveTo>
                        <a:pt x="68484" y="37572"/>
                      </a:moveTo>
                      <a:lnTo>
                        <a:pt x="68526" y="37999"/>
                      </a:lnTo>
                      <a:lnTo>
                        <a:pt x="68484" y="37743"/>
                      </a:lnTo>
                      <a:lnTo>
                        <a:pt x="68484" y="37572"/>
                      </a:lnTo>
                      <a:close/>
                      <a:moveTo>
                        <a:pt x="66947" y="35864"/>
                      </a:moveTo>
                      <a:lnTo>
                        <a:pt x="67459" y="36718"/>
                      </a:lnTo>
                      <a:lnTo>
                        <a:pt x="67630" y="36718"/>
                      </a:lnTo>
                      <a:lnTo>
                        <a:pt x="67630" y="36889"/>
                      </a:lnTo>
                      <a:lnTo>
                        <a:pt x="67801" y="37401"/>
                      </a:lnTo>
                      <a:lnTo>
                        <a:pt x="67630" y="37743"/>
                      </a:lnTo>
                      <a:lnTo>
                        <a:pt x="67459" y="38426"/>
                      </a:lnTo>
                      <a:lnTo>
                        <a:pt x="67288" y="38255"/>
                      </a:lnTo>
                      <a:lnTo>
                        <a:pt x="67288" y="38084"/>
                      </a:lnTo>
                      <a:lnTo>
                        <a:pt x="67117" y="37914"/>
                      </a:lnTo>
                      <a:lnTo>
                        <a:pt x="66605" y="37231"/>
                      </a:lnTo>
                      <a:lnTo>
                        <a:pt x="66776" y="37060"/>
                      </a:lnTo>
                      <a:lnTo>
                        <a:pt x="66776" y="36889"/>
                      </a:lnTo>
                      <a:lnTo>
                        <a:pt x="66605" y="36547"/>
                      </a:lnTo>
                      <a:lnTo>
                        <a:pt x="66947" y="35864"/>
                      </a:lnTo>
                      <a:close/>
                      <a:moveTo>
                        <a:pt x="47477" y="14346"/>
                      </a:moveTo>
                      <a:lnTo>
                        <a:pt x="49015" y="14687"/>
                      </a:lnTo>
                      <a:lnTo>
                        <a:pt x="50552" y="15029"/>
                      </a:lnTo>
                      <a:lnTo>
                        <a:pt x="50722" y="15370"/>
                      </a:lnTo>
                      <a:lnTo>
                        <a:pt x="50893" y="15541"/>
                      </a:lnTo>
                      <a:lnTo>
                        <a:pt x="51064" y="15541"/>
                      </a:lnTo>
                      <a:lnTo>
                        <a:pt x="51405" y="15370"/>
                      </a:lnTo>
                      <a:lnTo>
                        <a:pt x="51405" y="15541"/>
                      </a:lnTo>
                      <a:lnTo>
                        <a:pt x="51576" y="17420"/>
                      </a:lnTo>
                      <a:lnTo>
                        <a:pt x="50893" y="17078"/>
                      </a:lnTo>
                      <a:lnTo>
                        <a:pt x="50722" y="17078"/>
                      </a:lnTo>
                      <a:lnTo>
                        <a:pt x="50552" y="17249"/>
                      </a:lnTo>
                      <a:lnTo>
                        <a:pt x="50722" y="17420"/>
                      </a:lnTo>
                      <a:lnTo>
                        <a:pt x="51405" y="17932"/>
                      </a:lnTo>
                      <a:lnTo>
                        <a:pt x="51576" y="18103"/>
                      </a:lnTo>
                      <a:lnTo>
                        <a:pt x="51576" y="18444"/>
                      </a:lnTo>
                      <a:lnTo>
                        <a:pt x="50039" y="17249"/>
                      </a:lnTo>
                      <a:lnTo>
                        <a:pt x="49698" y="16566"/>
                      </a:lnTo>
                      <a:lnTo>
                        <a:pt x="49356" y="15883"/>
                      </a:lnTo>
                      <a:lnTo>
                        <a:pt x="48844" y="15370"/>
                      </a:lnTo>
                      <a:lnTo>
                        <a:pt x="48331" y="14858"/>
                      </a:lnTo>
                      <a:lnTo>
                        <a:pt x="47990" y="14858"/>
                      </a:lnTo>
                      <a:lnTo>
                        <a:pt x="47990" y="15029"/>
                      </a:lnTo>
                      <a:lnTo>
                        <a:pt x="47990" y="15200"/>
                      </a:lnTo>
                      <a:lnTo>
                        <a:pt x="48331" y="15712"/>
                      </a:lnTo>
                      <a:lnTo>
                        <a:pt x="48673" y="16395"/>
                      </a:lnTo>
                      <a:lnTo>
                        <a:pt x="48502" y="16395"/>
                      </a:lnTo>
                      <a:lnTo>
                        <a:pt x="48502" y="16566"/>
                      </a:lnTo>
                      <a:lnTo>
                        <a:pt x="48502" y="16737"/>
                      </a:lnTo>
                      <a:lnTo>
                        <a:pt x="49015" y="17249"/>
                      </a:lnTo>
                      <a:lnTo>
                        <a:pt x="49356" y="17420"/>
                      </a:lnTo>
                      <a:lnTo>
                        <a:pt x="49698" y="18274"/>
                      </a:lnTo>
                      <a:lnTo>
                        <a:pt x="49698" y="18444"/>
                      </a:lnTo>
                      <a:lnTo>
                        <a:pt x="50039" y="18444"/>
                      </a:lnTo>
                      <a:lnTo>
                        <a:pt x="50039" y="18274"/>
                      </a:lnTo>
                      <a:lnTo>
                        <a:pt x="50210" y="18103"/>
                      </a:lnTo>
                      <a:lnTo>
                        <a:pt x="50210" y="18274"/>
                      </a:lnTo>
                      <a:lnTo>
                        <a:pt x="51747" y="19469"/>
                      </a:lnTo>
                      <a:lnTo>
                        <a:pt x="51918" y="21348"/>
                      </a:lnTo>
                      <a:lnTo>
                        <a:pt x="50039" y="20494"/>
                      </a:lnTo>
                      <a:lnTo>
                        <a:pt x="49868" y="20494"/>
                      </a:lnTo>
                      <a:lnTo>
                        <a:pt x="49868" y="20665"/>
                      </a:lnTo>
                      <a:lnTo>
                        <a:pt x="49868" y="20835"/>
                      </a:lnTo>
                      <a:lnTo>
                        <a:pt x="50039" y="21006"/>
                      </a:lnTo>
                      <a:lnTo>
                        <a:pt x="51747" y="21860"/>
                      </a:lnTo>
                      <a:lnTo>
                        <a:pt x="53455" y="23056"/>
                      </a:lnTo>
                      <a:lnTo>
                        <a:pt x="53455" y="23226"/>
                      </a:lnTo>
                      <a:lnTo>
                        <a:pt x="53626" y="23397"/>
                      </a:lnTo>
                      <a:lnTo>
                        <a:pt x="53796" y="23568"/>
                      </a:lnTo>
                      <a:lnTo>
                        <a:pt x="53967" y="23397"/>
                      </a:lnTo>
                      <a:lnTo>
                        <a:pt x="55163" y="24763"/>
                      </a:lnTo>
                      <a:lnTo>
                        <a:pt x="54992" y="25105"/>
                      </a:lnTo>
                      <a:lnTo>
                        <a:pt x="54992" y="25276"/>
                      </a:lnTo>
                      <a:lnTo>
                        <a:pt x="55504" y="25276"/>
                      </a:lnTo>
                      <a:lnTo>
                        <a:pt x="55504" y="25105"/>
                      </a:lnTo>
                      <a:lnTo>
                        <a:pt x="56870" y="26813"/>
                      </a:lnTo>
                      <a:lnTo>
                        <a:pt x="56529" y="28521"/>
                      </a:lnTo>
                      <a:lnTo>
                        <a:pt x="56700" y="28691"/>
                      </a:lnTo>
                      <a:lnTo>
                        <a:pt x="56870" y="28691"/>
                      </a:lnTo>
                      <a:lnTo>
                        <a:pt x="57041" y="28521"/>
                      </a:lnTo>
                      <a:lnTo>
                        <a:pt x="57212" y="27496"/>
                      </a:lnTo>
                      <a:lnTo>
                        <a:pt x="58237" y="29033"/>
                      </a:lnTo>
                      <a:lnTo>
                        <a:pt x="57212" y="30912"/>
                      </a:lnTo>
                      <a:lnTo>
                        <a:pt x="56017" y="32961"/>
                      </a:lnTo>
                      <a:lnTo>
                        <a:pt x="56017" y="33132"/>
                      </a:lnTo>
                      <a:lnTo>
                        <a:pt x="56187" y="33303"/>
                      </a:lnTo>
                      <a:lnTo>
                        <a:pt x="56358" y="33132"/>
                      </a:lnTo>
                      <a:lnTo>
                        <a:pt x="58408" y="30399"/>
                      </a:lnTo>
                      <a:lnTo>
                        <a:pt x="57895" y="31766"/>
                      </a:lnTo>
                      <a:lnTo>
                        <a:pt x="57383" y="33303"/>
                      </a:lnTo>
                      <a:lnTo>
                        <a:pt x="56700" y="34669"/>
                      </a:lnTo>
                      <a:lnTo>
                        <a:pt x="55846" y="36035"/>
                      </a:lnTo>
                      <a:lnTo>
                        <a:pt x="55846" y="36206"/>
                      </a:lnTo>
                      <a:lnTo>
                        <a:pt x="56017" y="36377"/>
                      </a:lnTo>
                      <a:lnTo>
                        <a:pt x="56187" y="36377"/>
                      </a:lnTo>
                      <a:lnTo>
                        <a:pt x="56358" y="36206"/>
                      </a:lnTo>
                      <a:lnTo>
                        <a:pt x="57212" y="34669"/>
                      </a:lnTo>
                      <a:lnTo>
                        <a:pt x="57895" y="33132"/>
                      </a:lnTo>
                      <a:lnTo>
                        <a:pt x="58408" y="31766"/>
                      </a:lnTo>
                      <a:lnTo>
                        <a:pt x="58920" y="30228"/>
                      </a:lnTo>
                      <a:lnTo>
                        <a:pt x="59774" y="31936"/>
                      </a:lnTo>
                      <a:lnTo>
                        <a:pt x="59774" y="32107"/>
                      </a:lnTo>
                      <a:lnTo>
                        <a:pt x="59091" y="33815"/>
                      </a:lnTo>
                      <a:lnTo>
                        <a:pt x="59091" y="33986"/>
                      </a:lnTo>
                      <a:lnTo>
                        <a:pt x="59261" y="33986"/>
                      </a:lnTo>
                      <a:lnTo>
                        <a:pt x="59432" y="34156"/>
                      </a:lnTo>
                      <a:lnTo>
                        <a:pt x="59603" y="33986"/>
                      </a:lnTo>
                      <a:lnTo>
                        <a:pt x="60115" y="32790"/>
                      </a:lnTo>
                      <a:lnTo>
                        <a:pt x="60286" y="32961"/>
                      </a:lnTo>
                      <a:lnTo>
                        <a:pt x="60457" y="33303"/>
                      </a:lnTo>
                      <a:lnTo>
                        <a:pt x="60115" y="33815"/>
                      </a:lnTo>
                      <a:lnTo>
                        <a:pt x="59603" y="34669"/>
                      </a:lnTo>
                      <a:lnTo>
                        <a:pt x="59603" y="34840"/>
                      </a:lnTo>
                      <a:lnTo>
                        <a:pt x="58920" y="35864"/>
                      </a:lnTo>
                      <a:lnTo>
                        <a:pt x="58920" y="36035"/>
                      </a:lnTo>
                      <a:lnTo>
                        <a:pt x="59091" y="36206"/>
                      </a:lnTo>
                      <a:lnTo>
                        <a:pt x="59261" y="36206"/>
                      </a:lnTo>
                      <a:lnTo>
                        <a:pt x="59432" y="36035"/>
                      </a:lnTo>
                      <a:lnTo>
                        <a:pt x="59945" y="35181"/>
                      </a:lnTo>
                      <a:lnTo>
                        <a:pt x="60628" y="35523"/>
                      </a:lnTo>
                      <a:lnTo>
                        <a:pt x="60457" y="35523"/>
                      </a:lnTo>
                      <a:lnTo>
                        <a:pt x="60457" y="35694"/>
                      </a:lnTo>
                      <a:lnTo>
                        <a:pt x="60628" y="35864"/>
                      </a:lnTo>
                      <a:lnTo>
                        <a:pt x="61482" y="36035"/>
                      </a:lnTo>
                      <a:lnTo>
                        <a:pt x="61652" y="36035"/>
                      </a:lnTo>
                      <a:lnTo>
                        <a:pt x="61823" y="36206"/>
                      </a:lnTo>
                      <a:lnTo>
                        <a:pt x="59261" y="37060"/>
                      </a:lnTo>
                      <a:lnTo>
                        <a:pt x="59091" y="37231"/>
                      </a:lnTo>
                      <a:lnTo>
                        <a:pt x="58749" y="37401"/>
                      </a:lnTo>
                      <a:lnTo>
                        <a:pt x="58408" y="37572"/>
                      </a:lnTo>
                      <a:lnTo>
                        <a:pt x="57895" y="38255"/>
                      </a:lnTo>
                      <a:lnTo>
                        <a:pt x="57554" y="38597"/>
                      </a:lnTo>
                      <a:lnTo>
                        <a:pt x="56529" y="37401"/>
                      </a:lnTo>
                      <a:lnTo>
                        <a:pt x="55163" y="36206"/>
                      </a:lnTo>
                      <a:lnTo>
                        <a:pt x="53967" y="35181"/>
                      </a:lnTo>
                      <a:lnTo>
                        <a:pt x="52430" y="34327"/>
                      </a:lnTo>
                      <a:lnTo>
                        <a:pt x="51064" y="33473"/>
                      </a:lnTo>
                      <a:lnTo>
                        <a:pt x="49527" y="32790"/>
                      </a:lnTo>
                      <a:lnTo>
                        <a:pt x="48161" y="32278"/>
                      </a:lnTo>
                      <a:lnTo>
                        <a:pt x="46624" y="31936"/>
                      </a:lnTo>
                      <a:lnTo>
                        <a:pt x="44574" y="31595"/>
                      </a:lnTo>
                      <a:lnTo>
                        <a:pt x="44233" y="31082"/>
                      </a:lnTo>
                      <a:lnTo>
                        <a:pt x="43891" y="30228"/>
                      </a:lnTo>
                      <a:lnTo>
                        <a:pt x="43720" y="29204"/>
                      </a:lnTo>
                      <a:lnTo>
                        <a:pt x="43549" y="28008"/>
                      </a:lnTo>
                      <a:lnTo>
                        <a:pt x="43549" y="25447"/>
                      </a:lnTo>
                      <a:lnTo>
                        <a:pt x="43720" y="23568"/>
                      </a:lnTo>
                      <a:lnTo>
                        <a:pt x="43720" y="22885"/>
                      </a:lnTo>
                      <a:lnTo>
                        <a:pt x="44062" y="17420"/>
                      </a:lnTo>
                      <a:lnTo>
                        <a:pt x="44233" y="16566"/>
                      </a:lnTo>
                      <a:lnTo>
                        <a:pt x="44233" y="15712"/>
                      </a:lnTo>
                      <a:lnTo>
                        <a:pt x="44403" y="14687"/>
                      </a:lnTo>
                      <a:lnTo>
                        <a:pt x="46111" y="14517"/>
                      </a:lnTo>
                      <a:lnTo>
                        <a:pt x="46453" y="14517"/>
                      </a:lnTo>
                      <a:lnTo>
                        <a:pt x="46453" y="14346"/>
                      </a:lnTo>
                      <a:close/>
                      <a:moveTo>
                        <a:pt x="68142" y="37401"/>
                      </a:moveTo>
                      <a:lnTo>
                        <a:pt x="68142" y="37572"/>
                      </a:lnTo>
                      <a:lnTo>
                        <a:pt x="68142" y="37743"/>
                      </a:lnTo>
                      <a:lnTo>
                        <a:pt x="68142" y="37914"/>
                      </a:lnTo>
                      <a:lnTo>
                        <a:pt x="67971" y="38084"/>
                      </a:lnTo>
                      <a:lnTo>
                        <a:pt x="67715" y="38682"/>
                      </a:lnTo>
                      <a:lnTo>
                        <a:pt x="67971" y="37914"/>
                      </a:lnTo>
                      <a:lnTo>
                        <a:pt x="68142" y="37401"/>
                      </a:lnTo>
                      <a:close/>
                      <a:moveTo>
                        <a:pt x="62336" y="36718"/>
                      </a:moveTo>
                      <a:lnTo>
                        <a:pt x="62506" y="37060"/>
                      </a:lnTo>
                      <a:lnTo>
                        <a:pt x="62506" y="37231"/>
                      </a:lnTo>
                      <a:lnTo>
                        <a:pt x="62677" y="37401"/>
                      </a:lnTo>
                      <a:lnTo>
                        <a:pt x="62848" y="37572"/>
                      </a:lnTo>
                      <a:lnTo>
                        <a:pt x="63019" y="37743"/>
                      </a:lnTo>
                      <a:lnTo>
                        <a:pt x="63702" y="38084"/>
                      </a:lnTo>
                      <a:lnTo>
                        <a:pt x="64385" y="38768"/>
                      </a:lnTo>
                      <a:lnTo>
                        <a:pt x="64214" y="38938"/>
                      </a:lnTo>
                      <a:lnTo>
                        <a:pt x="63531" y="38426"/>
                      </a:lnTo>
                      <a:lnTo>
                        <a:pt x="61823" y="37572"/>
                      </a:lnTo>
                      <a:lnTo>
                        <a:pt x="60457" y="37231"/>
                      </a:lnTo>
                      <a:lnTo>
                        <a:pt x="61140" y="37060"/>
                      </a:lnTo>
                      <a:lnTo>
                        <a:pt x="62336" y="36718"/>
                      </a:lnTo>
                      <a:close/>
                      <a:moveTo>
                        <a:pt x="5465" y="37914"/>
                      </a:moveTo>
                      <a:lnTo>
                        <a:pt x="5636" y="39109"/>
                      </a:lnTo>
                      <a:lnTo>
                        <a:pt x="5465" y="39280"/>
                      </a:lnTo>
                      <a:lnTo>
                        <a:pt x="5123" y="37914"/>
                      </a:lnTo>
                      <a:close/>
                      <a:moveTo>
                        <a:pt x="27667" y="13150"/>
                      </a:moveTo>
                      <a:lnTo>
                        <a:pt x="29204" y="13663"/>
                      </a:lnTo>
                      <a:lnTo>
                        <a:pt x="30912" y="14346"/>
                      </a:lnTo>
                      <a:lnTo>
                        <a:pt x="31253" y="14346"/>
                      </a:lnTo>
                      <a:lnTo>
                        <a:pt x="32449" y="15370"/>
                      </a:lnTo>
                      <a:lnTo>
                        <a:pt x="33986" y="16054"/>
                      </a:lnTo>
                      <a:lnTo>
                        <a:pt x="36889" y="17591"/>
                      </a:lnTo>
                      <a:lnTo>
                        <a:pt x="39792" y="18786"/>
                      </a:lnTo>
                      <a:lnTo>
                        <a:pt x="42696" y="19811"/>
                      </a:lnTo>
                      <a:lnTo>
                        <a:pt x="42696" y="22372"/>
                      </a:lnTo>
                      <a:lnTo>
                        <a:pt x="42696" y="24763"/>
                      </a:lnTo>
                      <a:lnTo>
                        <a:pt x="42696" y="26984"/>
                      </a:lnTo>
                      <a:lnTo>
                        <a:pt x="43037" y="28862"/>
                      </a:lnTo>
                      <a:lnTo>
                        <a:pt x="42525" y="30399"/>
                      </a:lnTo>
                      <a:lnTo>
                        <a:pt x="42354" y="31082"/>
                      </a:lnTo>
                      <a:lnTo>
                        <a:pt x="42012" y="31766"/>
                      </a:lnTo>
                      <a:lnTo>
                        <a:pt x="40305" y="32107"/>
                      </a:lnTo>
                      <a:lnTo>
                        <a:pt x="39621" y="32449"/>
                      </a:lnTo>
                      <a:lnTo>
                        <a:pt x="38938" y="32790"/>
                      </a:lnTo>
                      <a:lnTo>
                        <a:pt x="38768" y="32619"/>
                      </a:lnTo>
                      <a:lnTo>
                        <a:pt x="38768" y="32790"/>
                      </a:lnTo>
                      <a:lnTo>
                        <a:pt x="38597" y="32961"/>
                      </a:lnTo>
                      <a:lnTo>
                        <a:pt x="38768" y="33132"/>
                      </a:lnTo>
                      <a:lnTo>
                        <a:pt x="38597" y="33303"/>
                      </a:lnTo>
                      <a:lnTo>
                        <a:pt x="38597" y="33644"/>
                      </a:lnTo>
                      <a:lnTo>
                        <a:pt x="38768" y="33644"/>
                      </a:lnTo>
                      <a:lnTo>
                        <a:pt x="39109" y="35864"/>
                      </a:lnTo>
                      <a:lnTo>
                        <a:pt x="39792" y="38255"/>
                      </a:lnTo>
                      <a:lnTo>
                        <a:pt x="39621" y="38255"/>
                      </a:lnTo>
                      <a:lnTo>
                        <a:pt x="39451" y="38426"/>
                      </a:lnTo>
                      <a:lnTo>
                        <a:pt x="38768" y="39109"/>
                      </a:lnTo>
                      <a:lnTo>
                        <a:pt x="37914" y="39792"/>
                      </a:lnTo>
                      <a:lnTo>
                        <a:pt x="35864" y="39109"/>
                      </a:lnTo>
                      <a:lnTo>
                        <a:pt x="33986" y="38255"/>
                      </a:lnTo>
                      <a:lnTo>
                        <a:pt x="31936" y="37231"/>
                      </a:lnTo>
                      <a:lnTo>
                        <a:pt x="30058" y="36035"/>
                      </a:lnTo>
                      <a:lnTo>
                        <a:pt x="31766" y="35352"/>
                      </a:lnTo>
                      <a:lnTo>
                        <a:pt x="33815" y="34327"/>
                      </a:lnTo>
                      <a:lnTo>
                        <a:pt x="33815" y="34156"/>
                      </a:lnTo>
                      <a:lnTo>
                        <a:pt x="33815" y="33986"/>
                      </a:lnTo>
                      <a:lnTo>
                        <a:pt x="33473" y="33986"/>
                      </a:lnTo>
                      <a:lnTo>
                        <a:pt x="31424" y="35010"/>
                      </a:lnTo>
                      <a:lnTo>
                        <a:pt x="29716" y="35694"/>
                      </a:lnTo>
                      <a:lnTo>
                        <a:pt x="28862" y="35181"/>
                      </a:lnTo>
                      <a:lnTo>
                        <a:pt x="28521" y="35010"/>
                      </a:lnTo>
                      <a:lnTo>
                        <a:pt x="28179" y="35010"/>
                      </a:lnTo>
                      <a:lnTo>
                        <a:pt x="28179" y="35181"/>
                      </a:lnTo>
                      <a:lnTo>
                        <a:pt x="28179" y="36377"/>
                      </a:lnTo>
                      <a:lnTo>
                        <a:pt x="26471" y="35523"/>
                      </a:lnTo>
                      <a:lnTo>
                        <a:pt x="24422" y="35010"/>
                      </a:lnTo>
                      <a:lnTo>
                        <a:pt x="23568" y="33132"/>
                      </a:lnTo>
                      <a:lnTo>
                        <a:pt x="22714" y="31082"/>
                      </a:lnTo>
                      <a:lnTo>
                        <a:pt x="22202" y="28862"/>
                      </a:lnTo>
                      <a:lnTo>
                        <a:pt x="21689" y="26130"/>
                      </a:lnTo>
                      <a:lnTo>
                        <a:pt x="22031" y="27838"/>
                      </a:lnTo>
                      <a:lnTo>
                        <a:pt x="22543" y="29545"/>
                      </a:lnTo>
                      <a:lnTo>
                        <a:pt x="23226" y="31082"/>
                      </a:lnTo>
                      <a:lnTo>
                        <a:pt x="23910" y="32619"/>
                      </a:lnTo>
                      <a:lnTo>
                        <a:pt x="24422" y="32619"/>
                      </a:lnTo>
                      <a:lnTo>
                        <a:pt x="24422" y="32278"/>
                      </a:lnTo>
                      <a:lnTo>
                        <a:pt x="23568" y="30058"/>
                      </a:lnTo>
                      <a:lnTo>
                        <a:pt x="22885" y="27667"/>
                      </a:lnTo>
                      <a:lnTo>
                        <a:pt x="21689" y="22543"/>
                      </a:lnTo>
                      <a:lnTo>
                        <a:pt x="22031" y="19469"/>
                      </a:lnTo>
                      <a:lnTo>
                        <a:pt x="22543" y="16566"/>
                      </a:lnTo>
                      <a:lnTo>
                        <a:pt x="22543" y="15200"/>
                      </a:lnTo>
                      <a:lnTo>
                        <a:pt x="22543" y="13663"/>
                      </a:lnTo>
                      <a:lnTo>
                        <a:pt x="25276" y="13492"/>
                      </a:lnTo>
                      <a:lnTo>
                        <a:pt x="27667" y="13150"/>
                      </a:lnTo>
                      <a:close/>
                      <a:moveTo>
                        <a:pt x="65751" y="38084"/>
                      </a:moveTo>
                      <a:lnTo>
                        <a:pt x="66776" y="39792"/>
                      </a:lnTo>
                      <a:lnTo>
                        <a:pt x="66776" y="40134"/>
                      </a:lnTo>
                      <a:lnTo>
                        <a:pt x="65580" y="38938"/>
                      </a:lnTo>
                      <a:lnTo>
                        <a:pt x="65410" y="38597"/>
                      </a:lnTo>
                      <a:lnTo>
                        <a:pt x="65580" y="38426"/>
                      </a:lnTo>
                      <a:lnTo>
                        <a:pt x="65751" y="38084"/>
                      </a:lnTo>
                      <a:close/>
                      <a:moveTo>
                        <a:pt x="4611" y="38084"/>
                      </a:moveTo>
                      <a:lnTo>
                        <a:pt x="5294" y="40646"/>
                      </a:lnTo>
                      <a:lnTo>
                        <a:pt x="4953" y="40646"/>
                      </a:lnTo>
                      <a:lnTo>
                        <a:pt x="4782" y="39451"/>
                      </a:lnTo>
                      <a:lnTo>
                        <a:pt x="4611" y="38084"/>
                      </a:lnTo>
                      <a:close/>
                      <a:moveTo>
                        <a:pt x="39792" y="38597"/>
                      </a:moveTo>
                      <a:lnTo>
                        <a:pt x="40646" y="40646"/>
                      </a:lnTo>
                      <a:lnTo>
                        <a:pt x="40475" y="40646"/>
                      </a:lnTo>
                      <a:lnTo>
                        <a:pt x="38426" y="39963"/>
                      </a:lnTo>
                      <a:lnTo>
                        <a:pt x="39280" y="39280"/>
                      </a:lnTo>
                      <a:lnTo>
                        <a:pt x="39792" y="38597"/>
                      </a:lnTo>
                      <a:close/>
                      <a:moveTo>
                        <a:pt x="68142" y="38768"/>
                      </a:moveTo>
                      <a:lnTo>
                        <a:pt x="68142" y="38938"/>
                      </a:lnTo>
                      <a:lnTo>
                        <a:pt x="68484" y="38938"/>
                      </a:lnTo>
                      <a:lnTo>
                        <a:pt x="68608" y="38814"/>
                      </a:lnTo>
                      <a:lnTo>
                        <a:pt x="68654" y="39280"/>
                      </a:lnTo>
                      <a:lnTo>
                        <a:pt x="68654" y="41159"/>
                      </a:lnTo>
                      <a:lnTo>
                        <a:pt x="67801" y="39280"/>
                      </a:lnTo>
                      <a:lnTo>
                        <a:pt x="68142" y="38768"/>
                      </a:lnTo>
                      <a:close/>
                      <a:moveTo>
                        <a:pt x="64897" y="38938"/>
                      </a:moveTo>
                      <a:lnTo>
                        <a:pt x="64726" y="39280"/>
                      </a:lnTo>
                      <a:lnTo>
                        <a:pt x="64556" y="39451"/>
                      </a:lnTo>
                      <a:lnTo>
                        <a:pt x="64726" y="39622"/>
                      </a:lnTo>
                      <a:lnTo>
                        <a:pt x="65410" y="40475"/>
                      </a:lnTo>
                      <a:lnTo>
                        <a:pt x="66264" y="41329"/>
                      </a:lnTo>
                      <a:lnTo>
                        <a:pt x="66434" y="41500"/>
                      </a:lnTo>
                      <a:lnTo>
                        <a:pt x="66605" y="41329"/>
                      </a:lnTo>
                      <a:lnTo>
                        <a:pt x="66605" y="41159"/>
                      </a:lnTo>
                      <a:lnTo>
                        <a:pt x="66264" y="40475"/>
                      </a:lnTo>
                      <a:lnTo>
                        <a:pt x="66093" y="40305"/>
                      </a:lnTo>
                      <a:lnTo>
                        <a:pt x="65751" y="39792"/>
                      </a:lnTo>
                      <a:lnTo>
                        <a:pt x="65068" y="38938"/>
                      </a:lnTo>
                      <a:close/>
                      <a:moveTo>
                        <a:pt x="25617" y="39792"/>
                      </a:moveTo>
                      <a:lnTo>
                        <a:pt x="26130" y="40988"/>
                      </a:lnTo>
                      <a:lnTo>
                        <a:pt x="25788" y="41842"/>
                      </a:lnTo>
                      <a:lnTo>
                        <a:pt x="25276" y="40475"/>
                      </a:lnTo>
                      <a:lnTo>
                        <a:pt x="25617" y="39792"/>
                      </a:lnTo>
                      <a:close/>
                      <a:moveTo>
                        <a:pt x="25788" y="42525"/>
                      </a:moveTo>
                      <a:lnTo>
                        <a:pt x="25686" y="42627"/>
                      </a:lnTo>
                      <a:lnTo>
                        <a:pt x="25686" y="42627"/>
                      </a:lnTo>
                      <a:lnTo>
                        <a:pt x="25642" y="42525"/>
                      </a:lnTo>
                      <a:close/>
                      <a:moveTo>
                        <a:pt x="67288" y="40646"/>
                      </a:moveTo>
                      <a:lnTo>
                        <a:pt x="68313" y="42012"/>
                      </a:lnTo>
                      <a:lnTo>
                        <a:pt x="68484" y="42354"/>
                      </a:lnTo>
                      <a:lnTo>
                        <a:pt x="68313" y="43037"/>
                      </a:lnTo>
                      <a:lnTo>
                        <a:pt x="67801" y="42012"/>
                      </a:lnTo>
                      <a:lnTo>
                        <a:pt x="67288" y="40817"/>
                      </a:lnTo>
                      <a:lnTo>
                        <a:pt x="67288" y="40646"/>
                      </a:lnTo>
                      <a:close/>
                      <a:moveTo>
                        <a:pt x="5465" y="41159"/>
                      </a:moveTo>
                      <a:lnTo>
                        <a:pt x="5636" y="41329"/>
                      </a:lnTo>
                      <a:lnTo>
                        <a:pt x="5636" y="41500"/>
                      </a:lnTo>
                      <a:lnTo>
                        <a:pt x="5636" y="41671"/>
                      </a:lnTo>
                      <a:lnTo>
                        <a:pt x="5807" y="41842"/>
                      </a:lnTo>
                      <a:lnTo>
                        <a:pt x="6490" y="43379"/>
                      </a:lnTo>
                      <a:lnTo>
                        <a:pt x="5807" y="43379"/>
                      </a:lnTo>
                      <a:lnTo>
                        <a:pt x="5123" y="41159"/>
                      </a:lnTo>
                      <a:close/>
                      <a:moveTo>
                        <a:pt x="25708" y="42946"/>
                      </a:moveTo>
                      <a:lnTo>
                        <a:pt x="25959" y="43635"/>
                      </a:lnTo>
                      <a:lnTo>
                        <a:pt x="25788" y="43208"/>
                      </a:lnTo>
                      <a:lnTo>
                        <a:pt x="25617" y="43037"/>
                      </a:lnTo>
                      <a:lnTo>
                        <a:pt x="25708" y="42946"/>
                      </a:lnTo>
                      <a:close/>
                      <a:moveTo>
                        <a:pt x="68654" y="43208"/>
                      </a:moveTo>
                      <a:lnTo>
                        <a:pt x="68654" y="43891"/>
                      </a:lnTo>
                      <a:lnTo>
                        <a:pt x="68313" y="43379"/>
                      </a:lnTo>
                      <a:lnTo>
                        <a:pt x="68654" y="43208"/>
                      </a:lnTo>
                      <a:close/>
                      <a:moveTo>
                        <a:pt x="26471" y="41671"/>
                      </a:moveTo>
                      <a:lnTo>
                        <a:pt x="26813" y="42866"/>
                      </a:lnTo>
                      <a:lnTo>
                        <a:pt x="26471" y="44062"/>
                      </a:lnTo>
                      <a:lnTo>
                        <a:pt x="25959" y="42696"/>
                      </a:lnTo>
                      <a:lnTo>
                        <a:pt x="26471" y="41671"/>
                      </a:lnTo>
                      <a:close/>
                      <a:moveTo>
                        <a:pt x="24934" y="41329"/>
                      </a:moveTo>
                      <a:lnTo>
                        <a:pt x="25276" y="43037"/>
                      </a:lnTo>
                      <a:lnTo>
                        <a:pt x="24593" y="44233"/>
                      </a:lnTo>
                      <a:lnTo>
                        <a:pt x="23910" y="42696"/>
                      </a:lnTo>
                      <a:lnTo>
                        <a:pt x="24934" y="41329"/>
                      </a:lnTo>
                      <a:close/>
                      <a:moveTo>
                        <a:pt x="40475" y="43891"/>
                      </a:moveTo>
                      <a:lnTo>
                        <a:pt x="41159" y="45257"/>
                      </a:lnTo>
                      <a:lnTo>
                        <a:pt x="40305" y="44233"/>
                      </a:lnTo>
                      <a:lnTo>
                        <a:pt x="40475" y="43891"/>
                      </a:lnTo>
                      <a:close/>
                      <a:moveTo>
                        <a:pt x="68996" y="42012"/>
                      </a:moveTo>
                      <a:lnTo>
                        <a:pt x="68996" y="43037"/>
                      </a:lnTo>
                      <a:lnTo>
                        <a:pt x="68825" y="45599"/>
                      </a:lnTo>
                      <a:lnTo>
                        <a:pt x="68996" y="42696"/>
                      </a:lnTo>
                      <a:lnTo>
                        <a:pt x="68825" y="42354"/>
                      </a:lnTo>
                      <a:lnTo>
                        <a:pt x="68825" y="42183"/>
                      </a:lnTo>
                      <a:lnTo>
                        <a:pt x="68996" y="42012"/>
                      </a:lnTo>
                      <a:close/>
                      <a:moveTo>
                        <a:pt x="25617" y="43550"/>
                      </a:moveTo>
                      <a:lnTo>
                        <a:pt x="26130" y="44916"/>
                      </a:lnTo>
                      <a:lnTo>
                        <a:pt x="25617" y="45940"/>
                      </a:lnTo>
                      <a:lnTo>
                        <a:pt x="24934" y="44745"/>
                      </a:lnTo>
                      <a:lnTo>
                        <a:pt x="25617" y="43550"/>
                      </a:lnTo>
                      <a:close/>
                      <a:moveTo>
                        <a:pt x="25788" y="39109"/>
                      </a:moveTo>
                      <a:lnTo>
                        <a:pt x="26300" y="40305"/>
                      </a:lnTo>
                      <a:lnTo>
                        <a:pt x="26471" y="40475"/>
                      </a:lnTo>
                      <a:lnTo>
                        <a:pt x="27667" y="43379"/>
                      </a:lnTo>
                      <a:lnTo>
                        <a:pt x="28862" y="46111"/>
                      </a:lnTo>
                      <a:lnTo>
                        <a:pt x="28691" y="45770"/>
                      </a:lnTo>
                      <a:lnTo>
                        <a:pt x="28521" y="45770"/>
                      </a:lnTo>
                      <a:lnTo>
                        <a:pt x="28521" y="45599"/>
                      </a:lnTo>
                      <a:lnTo>
                        <a:pt x="27325" y="43037"/>
                      </a:lnTo>
                      <a:lnTo>
                        <a:pt x="27154" y="43037"/>
                      </a:lnTo>
                      <a:lnTo>
                        <a:pt x="27154" y="42866"/>
                      </a:lnTo>
                      <a:lnTo>
                        <a:pt x="26471" y="41159"/>
                      </a:lnTo>
                      <a:lnTo>
                        <a:pt x="26471" y="40988"/>
                      </a:lnTo>
                      <a:lnTo>
                        <a:pt x="26471" y="40817"/>
                      </a:lnTo>
                      <a:lnTo>
                        <a:pt x="25788" y="39109"/>
                      </a:lnTo>
                      <a:close/>
                      <a:moveTo>
                        <a:pt x="27154" y="43720"/>
                      </a:moveTo>
                      <a:lnTo>
                        <a:pt x="28179" y="45770"/>
                      </a:lnTo>
                      <a:lnTo>
                        <a:pt x="27838" y="46624"/>
                      </a:lnTo>
                      <a:lnTo>
                        <a:pt x="26813" y="44745"/>
                      </a:lnTo>
                      <a:lnTo>
                        <a:pt x="27154" y="43720"/>
                      </a:lnTo>
                      <a:close/>
                      <a:moveTo>
                        <a:pt x="6661" y="43891"/>
                      </a:moveTo>
                      <a:lnTo>
                        <a:pt x="7685" y="45599"/>
                      </a:lnTo>
                      <a:lnTo>
                        <a:pt x="7514" y="45770"/>
                      </a:lnTo>
                      <a:lnTo>
                        <a:pt x="7514" y="45940"/>
                      </a:lnTo>
                      <a:lnTo>
                        <a:pt x="8027" y="45940"/>
                      </a:lnTo>
                      <a:lnTo>
                        <a:pt x="8710" y="46624"/>
                      </a:lnTo>
                      <a:lnTo>
                        <a:pt x="7856" y="46965"/>
                      </a:lnTo>
                      <a:lnTo>
                        <a:pt x="6831" y="45428"/>
                      </a:lnTo>
                      <a:lnTo>
                        <a:pt x="5977" y="43891"/>
                      </a:lnTo>
                      <a:close/>
                      <a:moveTo>
                        <a:pt x="6319" y="40988"/>
                      </a:moveTo>
                      <a:lnTo>
                        <a:pt x="6490" y="41671"/>
                      </a:lnTo>
                      <a:lnTo>
                        <a:pt x="6490" y="41842"/>
                      </a:lnTo>
                      <a:lnTo>
                        <a:pt x="6661" y="42012"/>
                      </a:lnTo>
                      <a:lnTo>
                        <a:pt x="6661" y="42183"/>
                      </a:lnTo>
                      <a:lnTo>
                        <a:pt x="7344" y="43720"/>
                      </a:lnTo>
                      <a:lnTo>
                        <a:pt x="7173" y="43720"/>
                      </a:lnTo>
                      <a:lnTo>
                        <a:pt x="7173" y="43891"/>
                      </a:lnTo>
                      <a:lnTo>
                        <a:pt x="8027" y="45257"/>
                      </a:lnTo>
                      <a:lnTo>
                        <a:pt x="8198" y="45257"/>
                      </a:lnTo>
                      <a:lnTo>
                        <a:pt x="8198" y="45428"/>
                      </a:lnTo>
                      <a:lnTo>
                        <a:pt x="9222" y="46624"/>
                      </a:lnTo>
                      <a:lnTo>
                        <a:pt x="9222" y="46794"/>
                      </a:lnTo>
                      <a:lnTo>
                        <a:pt x="10247" y="47990"/>
                      </a:lnTo>
                      <a:lnTo>
                        <a:pt x="10247" y="47990"/>
                      </a:lnTo>
                      <a:lnTo>
                        <a:pt x="10076" y="47819"/>
                      </a:lnTo>
                      <a:lnTo>
                        <a:pt x="9222" y="46794"/>
                      </a:lnTo>
                      <a:lnTo>
                        <a:pt x="9051" y="46794"/>
                      </a:lnTo>
                      <a:lnTo>
                        <a:pt x="9051" y="46624"/>
                      </a:lnTo>
                      <a:lnTo>
                        <a:pt x="8198" y="45599"/>
                      </a:lnTo>
                      <a:lnTo>
                        <a:pt x="8198" y="45428"/>
                      </a:lnTo>
                      <a:lnTo>
                        <a:pt x="8027" y="45428"/>
                      </a:lnTo>
                      <a:lnTo>
                        <a:pt x="7002" y="43720"/>
                      </a:lnTo>
                      <a:lnTo>
                        <a:pt x="7002" y="43550"/>
                      </a:lnTo>
                      <a:lnTo>
                        <a:pt x="5977" y="41671"/>
                      </a:lnTo>
                      <a:lnTo>
                        <a:pt x="5977" y="41500"/>
                      </a:lnTo>
                      <a:lnTo>
                        <a:pt x="5977" y="41329"/>
                      </a:lnTo>
                      <a:lnTo>
                        <a:pt x="5807" y="41329"/>
                      </a:lnTo>
                      <a:lnTo>
                        <a:pt x="5807" y="40988"/>
                      </a:lnTo>
                      <a:close/>
                      <a:moveTo>
                        <a:pt x="42354" y="46624"/>
                      </a:moveTo>
                      <a:lnTo>
                        <a:pt x="43549" y="47648"/>
                      </a:lnTo>
                      <a:lnTo>
                        <a:pt x="43379" y="47990"/>
                      </a:lnTo>
                      <a:lnTo>
                        <a:pt x="42354" y="46624"/>
                      </a:lnTo>
                      <a:close/>
                      <a:moveTo>
                        <a:pt x="8881" y="47136"/>
                      </a:moveTo>
                      <a:lnTo>
                        <a:pt x="9735" y="47990"/>
                      </a:lnTo>
                      <a:lnTo>
                        <a:pt x="9051" y="48161"/>
                      </a:lnTo>
                      <a:lnTo>
                        <a:pt x="8198" y="47307"/>
                      </a:lnTo>
                      <a:lnTo>
                        <a:pt x="8881" y="47136"/>
                      </a:lnTo>
                      <a:close/>
                      <a:moveTo>
                        <a:pt x="10418" y="47990"/>
                      </a:moveTo>
                      <a:lnTo>
                        <a:pt x="10418" y="48161"/>
                      </a:lnTo>
                      <a:lnTo>
                        <a:pt x="10247" y="47990"/>
                      </a:lnTo>
                      <a:close/>
                      <a:moveTo>
                        <a:pt x="26300" y="45599"/>
                      </a:moveTo>
                      <a:lnTo>
                        <a:pt x="27325" y="47648"/>
                      </a:lnTo>
                      <a:lnTo>
                        <a:pt x="26984" y="48161"/>
                      </a:lnTo>
                      <a:lnTo>
                        <a:pt x="25959" y="46282"/>
                      </a:lnTo>
                      <a:lnTo>
                        <a:pt x="26300" y="45599"/>
                      </a:lnTo>
                      <a:close/>
                      <a:moveTo>
                        <a:pt x="28521" y="46282"/>
                      </a:moveTo>
                      <a:lnTo>
                        <a:pt x="28862" y="46624"/>
                      </a:lnTo>
                      <a:lnTo>
                        <a:pt x="28862" y="46794"/>
                      </a:lnTo>
                      <a:lnTo>
                        <a:pt x="29545" y="48502"/>
                      </a:lnTo>
                      <a:lnTo>
                        <a:pt x="29844" y="49015"/>
                      </a:lnTo>
                      <a:lnTo>
                        <a:pt x="29545" y="49015"/>
                      </a:lnTo>
                      <a:lnTo>
                        <a:pt x="29375" y="49185"/>
                      </a:lnTo>
                      <a:lnTo>
                        <a:pt x="28179" y="47307"/>
                      </a:lnTo>
                      <a:lnTo>
                        <a:pt x="28521" y="46282"/>
                      </a:lnTo>
                      <a:close/>
                      <a:moveTo>
                        <a:pt x="26471" y="44574"/>
                      </a:moveTo>
                      <a:lnTo>
                        <a:pt x="26471" y="44745"/>
                      </a:lnTo>
                      <a:lnTo>
                        <a:pt x="27667" y="47136"/>
                      </a:lnTo>
                      <a:lnTo>
                        <a:pt x="27838" y="47307"/>
                      </a:lnTo>
                      <a:lnTo>
                        <a:pt x="27838" y="47478"/>
                      </a:lnTo>
                      <a:lnTo>
                        <a:pt x="29033" y="49356"/>
                      </a:lnTo>
                      <a:lnTo>
                        <a:pt x="27838" y="47819"/>
                      </a:lnTo>
                      <a:lnTo>
                        <a:pt x="27667" y="47648"/>
                      </a:lnTo>
                      <a:lnTo>
                        <a:pt x="27667" y="47478"/>
                      </a:lnTo>
                      <a:lnTo>
                        <a:pt x="26471" y="45087"/>
                      </a:lnTo>
                      <a:lnTo>
                        <a:pt x="26471" y="44916"/>
                      </a:lnTo>
                      <a:lnTo>
                        <a:pt x="26335" y="44574"/>
                      </a:lnTo>
                      <a:close/>
                      <a:moveTo>
                        <a:pt x="42866" y="45087"/>
                      </a:moveTo>
                      <a:lnTo>
                        <a:pt x="44062" y="46794"/>
                      </a:lnTo>
                      <a:lnTo>
                        <a:pt x="45257" y="48502"/>
                      </a:lnTo>
                      <a:lnTo>
                        <a:pt x="44745" y="49868"/>
                      </a:lnTo>
                      <a:lnTo>
                        <a:pt x="43720" y="48502"/>
                      </a:lnTo>
                      <a:lnTo>
                        <a:pt x="43891" y="47990"/>
                      </a:lnTo>
                      <a:lnTo>
                        <a:pt x="44233" y="48331"/>
                      </a:lnTo>
                      <a:lnTo>
                        <a:pt x="44574" y="48331"/>
                      </a:lnTo>
                      <a:lnTo>
                        <a:pt x="44574" y="48161"/>
                      </a:lnTo>
                      <a:lnTo>
                        <a:pt x="44574" y="47990"/>
                      </a:lnTo>
                      <a:lnTo>
                        <a:pt x="44233" y="47648"/>
                      </a:lnTo>
                      <a:lnTo>
                        <a:pt x="44233" y="47478"/>
                      </a:lnTo>
                      <a:lnTo>
                        <a:pt x="44233" y="47307"/>
                      </a:lnTo>
                      <a:lnTo>
                        <a:pt x="44233" y="47136"/>
                      </a:lnTo>
                      <a:lnTo>
                        <a:pt x="43891" y="47136"/>
                      </a:lnTo>
                      <a:lnTo>
                        <a:pt x="42696" y="45940"/>
                      </a:lnTo>
                      <a:lnTo>
                        <a:pt x="42866" y="45087"/>
                      </a:lnTo>
                      <a:close/>
                      <a:moveTo>
                        <a:pt x="10247" y="48331"/>
                      </a:moveTo>
                      <a:lnTo>
                        <a:pt x="10247" y="48502"/>
                      </a:lnTo>
                      <a:lnTo>
                        <a:pt x="10418" y="48673"/>
                      </a:lnTo>
                      <a:lnTo>
                        <a:pt x="10076" y="48844"/>
                      </a:lnTo>
                      <a:lnTo>
                        <a:pt x="10076" y="49015"/>
                      </a:lnTo>
                      <a:lnTo>
                        <a:pt x="10076" y="49185"/>
                      </a:lnTo>
                      <a:lnTo>
                        <a:pt x="10247" y="49356"/>
                      </a:lnTo>
                      <a:lnTo>
                        <a:pt x="10418" y="49356"/>
                      </a:lnTo>
                      <a:lnTo>
                        <a:pt x="10759" y="49015"/>
                      </a:lnTo>
                      <a:lnTo>
                        <a:pt x="11442" y="49527"/>
                      </a:lnTo>
                      <a:lnTo>
                        <a:pt x="10589" y="50039"/>
                      </a:lnTo>
                      <a:lnTo>
                        <a:pt x="9905" y="50039"/>
                      </a:lnTo>
                      <a:lnTo>
                        <a:pt x="9632" y="49698"/>
                      </a:lnTo>
                      <a:lnTo>
                        <a:pt x="9735" y="49698"/>
                      </a:lnTo>
                      <a:lnTo>
                        <a:pt x="9905" y="49527"/>
                      </a:lnTo>
                      <a:lnTo>
                        <a:pt x="10076" y="49527"/>
                      </a:lnTo>
                      <a:lnTo>
                        <a:pt x="9905" y="49356"/>
                      </a:lnTo>
                      <a:lnTo>
                        <a:pt x="9393" y="48673"/>
                      </a:lnTo>
                      <a:lnTo>
                        <a:pt x="10247" y="48331"/>
                      </a:lnTo>
                      <a:close/>
                      <a:moveTo>
                        <a:pt x="42525" y="47307"/>
                      </a:moveTo>
                      <a:lnTo>
                        <a:pt x="43208" y="48331"/>
                      </a:lnTo>
                      <a:lnTo>
                        <a:pt x="43379" y="48502"/>
                      </a:lnTo>
                      <a:lnTo>
                        <a:pt x="43379" y="48673"/>
                      </a:lnTo>
                      <a:lnTo>
                        <a:pt x="44335" y="50039"/>
                      </a:lnTo>
                      <a:lnTo>
                        <a:pt x="43379" y="48844"/>
                      </a:lnTo>
                      <a:lnTo>
                        <a:pt x="43208" y="48673"/>
                      </a:lnTo>
                      <a:lnTo>
                        <a:pt x="43208" y="48502"/>
                      </a:lnTo>
                      <a:lnTo>
                        <a:pt x="43037" y="48161"/>
                      </a:lnTo>
                      <a:lnTo>
                        <a:pt x="42525" y="47307"/>
                      </a:lnTo>
                      <a:close/>
                      <a:moveTo>
                        <a:pt x="27667" y="48161"/>
                      </a:moveTo>
                      <a:lnTo>
                        <a:pt x="28691" y="49356"/>
                      </a:lnTo>
                      <a:lnTo>
                        <a:pt x="28521" y="49527"/>
                      </a:lnTo>
                      <a:lnTo>
                        <a:pt x="28350" y="49527"/>
                      </a:lnTo>
                      <a:lnTo>
                        <a:pt x="28521" y="50210"/>
                      </a:lnTo>
                      <a:lnTo>
                        <a:pt x="27325" y="48673"/>
                      </a:lnTo>
                      <a:lnTo>
                        <a:pt x="27667" y="48161"/>
                      </a:lnTo>
                      <a:close/>
                      <a:moveTo>
                        <a:pt x="28862" y="49868"/>
                      </a:moveTo>
                      <a:lnTo>
                        <a:pt x="29033" y="50039"/>
                      </a:lnTo>
                      <a:lnTo>
                        <a:pt x="28862" y="50210"/>
                      </a:lnTo>
                      <a:lnTo>
                        <a:pt x="28862" y="49868"/>
                      </a:lnTo>
                      <a:close/>
                      <a:moveTo>
                        <a:pt x="12979" y="49015"/>
                      </a:moveTo>
                      <a:lnTo>
                        <a:pt x="12126" y="49698"/>
                      </a:lnTo>
                      <a:lnTo>
                        <a:pt x="11955" y="49698"/>
                      </a:lnTo>
                      <a:lnTo>
                        <a:pt x="11101" y="50210"/>
                      </a:lnTo>
                      <a:lnTo>
                        <a:pt x="10589" y="50381"/>
                      </a:lnTo>
                      <a:lnTo>
                        <a:pt x="9905" y="50381"/>
                      </a:lnTo>
                      <a:lnTo>
                        <a:pt x="9905" y="50552"/>
                      </a:lnTo>
                      <a:lnTo>
                        <a:pt x="9735" y="50381"/>
                      </a:lnTo>
                      <a:lnTo>
                        <a:pt x="10759" y="50210"/>
                      </a:lnTo>
                      <a:lnTo>
                        <a:pt x="11784" y="49698"/>
                      </a:lnTo>
                      <a:lnTo>
                        <a:pt x="11955" y="49698"/>
                      </a:lnTo>
                      <a:lnTo>
                        <a:pt x="12979" y="49015"/>
                      </a:lnTo>
                      <a:close/>
                      <a:moveTo>
                        <a:pt x="1025" y="16907"/>
                      </a:moveTo>
                      <a:lnTo>
                        <a:pt x="683" y="19128"/>
                      </a:lnTo>
                      <a:lnTo>
                        <a:pt x="512" y="21177"/>
                      </a:lnTo>
                      <a:lnTo>
                        <a:pt x="683" y="23056"/>
                      </a:lnTo>
                      <a:lnTo>
                        <a:pt x="854" y="24934"/>
                      </a:lnTo>
                      <a:lnTo>
                        <a:pt x="1366" y="26642"/>
                      </a:lnTo>
                      <a:lnTo>
                        <a:pt x="2220" y="28179"/>
                      </a:lnTo>
                      <a:lnTo>
                        <a:pt x="3074" y="29545"/>
                      </a:lnTo>
                      <a:lnTo>
                        <a:pt x="4270" y="31082"/>
                      </a:lnTo>
                      <a:lnTo>
                        <a:pt x="4440" y="31082"/>
                      </a:lnTo>
                      <a:lnTo>
                        <a:pt x="4611" y="30912"/>
                      </a:lnTo>
                      <a:lnTo>
                        <a:pt x="4953" y="30058"/>
                      </a:lnTo>
                      <a:lnTo>
                        <a:pt x="5123" y="29887"/>
                      </a:lnTo>
                      <a:lnTo>
                        <a:pt x="5123" y="29716"/>
                      </a:lnTo>
                      <a:lnTo>
                        <a:pt x="5294" y="29887"/>
                      </a:lnTo>
                      <a:lnTo>
                        <a:pt x="6661" y="30570"/>
                      </a:lnTo>
                      <a:lnTo>
                        <a:pt x="6831" y="30570"/>
                      </a:lnTo>
                      <a:lnTo>
                        <a:pt x="8198" y="31253"/>
                      </a:lnTo>
                      <a:lnTo>
                        <a:pt x="9222" y="31766"/>
                      </a:lnTo>
                      <a:lnTo>
                        <a:pt x="9393" y="31766"/>
                      </a:lnTo>
                      <a:lnTo>
                        <a:pt x="9393" y="31936"/>
                      </a:lnTo>
                      <a:lnTo>
                        <a:pt x="10930" y="32790"/>
                      </a:lnTo>
                      <a:lnTo>
                        <a:pt x="12296" y="33644"/>
                      </a:lnTo>
                      <a:lnTo>
                        <a:pt x="13492" y="34669"/>
                      </a:lnTo>
                      <a:lnTo>
                        <a:pt x="14687" y="35694"/>
                      </a:lnTo>
                      <a:lnTo>
                        <a:pt x="14687" y="35864"/>
                      </a:lnTo>
                      <a:lnTo>
                        <a:pt x="14175" y="35864"/>
                      </a:lnTo>
                      <a:lnTo>
                        <a:pt x="14004" y="37572"/>
                      </a:lnTo>
                      <a:lnTo>
                        <a:pt x="14004" y="39109"/>
                      </a:lnTo>
                      <a:lnTo>
                        <a:pt x="14175" y="40646"/>
                      </a:lnTo>
                      <a:lnTo>
                        <a:pt x="14516" y="42183"/>
                      </a:lnTo>
                      <a:lnTo>
                        <a:pt x="15370" y="45087"/>
                      </a:lnTo>
                      <a:lnTo>
                        <a:pt x="16566" y="47990"/>
                      </a:lnTo>
                      <a:lnTo>
                        <a:pt x="18103" y="52089"/>
                      </a:lnTo>
                      <a:lnTo>
                        <a:pt x="18103" y="52089"/>
                      </a:lnTo>
                      <a:lnTo>
                        <a:pt x="17078" y="50552"/>
                      </a:lnTo>
                      <a:lnTo>
                        <a:pt x="16224" y="48673"/>
                      </a:lnTo>
                      <a:lnTo>
                        <a:pt x="15370" y="46794"/>
                      </a:lnTo>
                      <a:lnTo>
                        <a:pt x="14687" y="44745"/>
                      </a:lnTo>
                      <a:lnTo>
                        <a:pt x="14004" y="42525"/>
                      </a:lnTo>
                      <a:lnTo>
                        <a:pt x="13663" y="40305"/>
                      </a:lnTo>
                      <a:lnTo>
                        <a:pt x="13663" y="38084"/>
                      </a:lnTo>
                      <a:lnTo>
                        <a:pt x="13833" y="35694"/>
                      </a:lnTo>
                      <a:lnTo>
                        <a:pt x="14004" y="35523"/>
                      </a:lnTo>
                      <a:lnTo>
                        <a:pt x="14004" y="35352"/>
                      </a:lnTo>
                      <a:lnTo>
                        <a:pt x="14004" y="35181"/>
                      </a:lnTo>
                      <a:lnTo>
                        <a:pt x="11272" y="33644"/>
                      </a:lnTo>
                      <a:lnTo>
                        <a:pt x="8710" y="32107"/>
                      </a:lnTo>
                      <a:lnTo>
                        <a:pt x="5294" y="30228"/>
                      </a:lnTo>
                      <a:lnTo>
                        <a:pt x="5123" y="30228"/>
                      </a:lnTo>
                      <a:lnTo>
                        <a:pt x="4953" y="30399"/>
                      </a:lnTo>
                      <a:lnTo>
                        <a:pt x="4270" y="32619"/>
                      </a:lnTo>
                      <a:lnTo>
                        <a:pt x="3928" y="35010"/>
                      </a:lnTo>
                      <a:lnTo>
                        <a:pt x="3928" y="37401"/>
                      </a:lnTo>
                      <a:lnTo>
                        <a:pt x="4270" y="39963"/>
                      </a:lnTo>
                      <a:lnTo>
                        <a:pt x="4440" y="40134"/>
                      </a:lnTo>
                      <a:lnTo>
                        <a:pt x="4782" y="41671"/>
                      </a:lnTo>
                      <a:lnTo>
                        <a:pt x="5294" y="43208"/>
                      </a:lnTo>
                      <a:lnTo>
                        <a:pt x="5977" y="44574"/>
                      </a:lnTo>
                      <a:lnTo>
                        <a:pt x="7002" y="46111"/>
                      </a:lnTo>
                      <a:lnTo>
                        <a:pt x="6831" y="46111"/>
                      </a:lnTo>
                      <a:lnTo>
                        <a:pt x="6661" y="46282"/>
                      </a:lnTo>
                      <a:lnTo>
                        <a:pt x="7514" y="47478"/>
                      </a:lnTo>
                      <a:lnTo>
                        <a:pt x="8881" y="49356"/>
                      </a:lnTo>
                      <a:lnTo>
                        <a:pt x="7685" y="47990"/>
                      </a:lnTo>
                      <a:lnTo>
                        <a:pt x="6661" y="46624"/>
                      </a:lnTo>
                      <a:lnTo>
                        <a:pt x="5807" y="44916"/>
                      </a:lnTo>
                      <a:lnTo>
                        <a:pt x="4953" y="43037"/>
                      </a:lnTo>
                      <a:lnTo>
                        <a:pt x="4440" y="41159"/>
                      </a:lnTo>
                      <a:lnTo>
                        <a:pt x="3928" y="39280"/>
                      </a:lnTo>
                      <a:lnTo>
                        <a:pt x="3757" y="37231"/>
                      </a:lnTo>
                      <a:lnTo>
                        <a:pt x="3757" y="35352"/>
                      </a:lnTo>
                      <a:lnTo>
                        <a:pt x="4099" y="33303"/>
                      </a:lnTo>
                      <a:lnTo>
                        <a:pt x="4440" y="31424"/>
                      </a:lnTo>
                      <a:lnTo>
                        <a:pt x="4440" y="31253"/>
                      </a:lnTo>
                      <a:lnTo>
                        <a:pt x="4270" y="31253"/>
                      </a:lnTo>
                      <a:lnTo>
                        <a:pt x="2903" y="29887"/>
                      </a:lnTo>
                      <a:lnTo>
                        <a:pt x="2049" y="28350"/>
                      </a:lnTo>
                      <a:lnTo>
                        <a:pt x="1195" y="26813"/>
                      </a:lnTo>
                      <a:lnTo>
                        <a:pt x="683" y="25105"/>
                      </a:lnTo>
                      <a:lnTo>
                        <a:pt x="342" y="23226"/>
                      </a:lnTo>
                      <a:lnTo>
                        <a:pt x="342" y="21177"/>
                      </a:lnTo>
                      <a:lnTo>
                        <a:pt x="512" y="19128"/>
                      </a:lnTo>
                      <a:lnTo>
                        <a:pt x="1025" y="16907"/>
                      </a:lnTo>
                      <a:close/>
                      <a:moveTo>
                        <a:pt x="45599" y="49015"/>
                      </a:moveTo>
                      <a:lnTo>
                        <a:pt x="47307" y="50722"/>
                      </a:lnTo>
                      <a:lnTo>
                        <a:pt x="46453" y="52089"/>
                      </a:lnTo>
                      <a:lnTo>
                        <a:pt x="45087" y="50381"/>
                      </a:lnTo>
                      <a:lnTo>
                        <a:pt x="45599" y="49015"/>
                      </a:lnTo>
                      <a:close/>
                      <a:moveTo>
                        <a:pt x="43549" y="32449"/>
                      </a:moveTo>
                      <a:lnTo>
                        <a:pt x="45770" y="32619"/>
                      </a:lnTo>
                      <a:lnTo>
                        <a:pt x="47990" y="33132"/>
                      </a:lnTo>
                      <a:lnTo>
                        <a:pt x="49698" y="33815"/>
                      </a:lnTo>
                      <a:lnTo>
                        <a:pt x="51064" y="34669"/>
                      </a:lnTo>
                      <a:lnTo>
                        <a:pt x="52601" y="35694"/>
                      </a:lnTo>
                      <a:lnTo>
                        <a:pt x="53967" y="36718"/>
                      </a:lnTo>
                      <a:lnTo>
                        <a:pt x="55333" y="37914"/>
                      </a:lnTo>
                      <a:lnTo>
                        <a:pt x="56700" y="38938"/>
                      </a:lnTo>
                      <a:lnTo>
                        <a:pt x="56529" y="39109"/>
                      </a:lnTo>
                      <a:lnTo>
                        <a:pt x="56187" y="40305"/>
                      </a:lnTo>
                      <a:lnTo>
                        <a:pt x="55675" y="41671"/>
                      </a:lnTo>
                      <a:lnTo>
                        <a:pt x="55163" y="44574"/>
                      </a:lnTo>
                      <a:lnTo>
                        <a:pt x="54992" y="47478"/>
                      </a:lnTo>
                      <a:lnTo>
                        <a:pt x="55163" y="50552"/>
                      </a:lnTo>
                      <a:lnTo>
                        <a:pt x="55504" y="52259"/>
                      </a:lnTo>
                      <a:lnTo>
                        <a:pt x="54650" y="52089"/>
                      </a:lnTo>
                      <a:lnTo>
                        <a:pt x="52942" y="52089"/>
                      </a:lnTo>
                      <a:lnTo>
                        <a:pt x="50893" y="52259"/>
                      </a:lnTo>
                      <a:lnTo>
                        <a:pt x="50552" y="52089"/>
                      </a:lnTo>
                      <a:lnTo>
                        <a:pt x="50381" y="52259"/>
                      </a:lnTo>
                      <a:lnTo>
                        <a:pt x="48502" y="50210"/>
                      </a:lnTo>
                      <a:lnTo>
                        <a:pt x="45599" y="46965"/>
                      </a:lnTo>
                      <a:lnTo>
                        <a:pt x="44403" y="45257"/>
                      </a:lnTo>
                      <a:lnTo>
                        <a:pt x="43208" y="43550"/>
                      </a:lnTo>
                      <a:lnTo>
                        <a:pt x="42012" y="41329"/>
                      </a:lnTo>
                      <a:lnTo>
                        <a:pt x="40988" y="38938"/>
                      </a:lnTo>
                      <a:lnTo>
                        <a:pt x="39963" y="36377"/>
                      </a:lnTo>
                      <a:lnTo>
                        <a:pt x="39280" y="33473"/>
                      </a:lnTo>
                      <a:lnTo>
                        <a:pt x="40134" y="32961"/>
                      </a:lnTo>
                      <a:lnTo>
                        <a:pt x="41329" y="32790"/>
                      </a:lnTo>
                      <a:lnTo>
                        <a:pt x="42354" y="32619"/>
                      </a:lnTo>
                      <a:lnTo>
                        <a:pt x="43549" y="32449"/>
                      </a:lnTo>
                      <a:close/>
                      <a:moveTo>
                        <a:pt x="44745" y="50381"/>
                      </a:moveTo>
                      <a:lnTo>
                        <a:pt x="44745" y="50552"/>
                      </a:lnTo>
                      <a:lnTo>
                        <a:pt x="46453" y="52430"/>
                      </a:lnTo>
                      <a:lnTo>
                        <a:pt x="45599" y="51747"/>
                      </a:lnTo>
                      <a:lnTo>
                        <a:pt x="44745" y="50722"/>
                      </a:lnTo>
                      <a:lnTo>
                        <a:pt x="44745" y="50552"/>
                      </a:lnTo>
                      <a:lnTo>
                        <a:pt x="44608" y="50381"/>
                      </a:lnTo>
                      <a:close/>
                      <a:moveTo>
                        <a:pt x="46453" y="52430"/>
                      </a:moveTo>
                      <a:lnTo>
                        <a:pt x="46624" y="52601"/>
                      </a:lnTo>
                      <a:lnTo>
                        <a:pt x="46453" y="52601"/>
                      </a:lnTo>
                      <a:lnTo>
                        <a:pt x="46453" y="52430"/>
                      </a:lnTo>
                      <a:close/>
                      <a:moveTo>
                        <a:pt x="5294" y="30570"/>
                      </a:moveTo>
                      <a:lnTo>
                        <a:pt x="8539" y="32449"/>
                      </a:lnTo>
                      <a:lnTo>
                        <a:pt x="11101" y="33815"/>
                      </a:lnTo>
                      <a:lnTo>
                        <a:pt x="13663" y="35352"/>
                      </a:lnTo>
                      <a:lnTo>
                        <a:pt x="13492" y="35694"/>
                      </a:lnTo>
                      <a:lnTo>
                        <a:pt x="13321" y="37914"/>
                      </a:lnTo>
                      <a:lnTo>
                        <a:pt x="13321" y="40305"/>
                      </a:lnTo>
                      <a:lnTo>
                        <a:pt x="13663" y="42525"/>
                      </a:lnTo>
                      <a:lnTo>
                        <a:pt x="14175" y="44574"/>
                      </a:lnTo>
                      <a:lnTo>
                        <a:pt x="15029" y="46624"/>
                      </a:lnTo>
                      <a:lnTo>
                        <a:pt x="15712" y="48673"/>
                      </a:lnTo>
                      <a:lnTo>
                        <a:pt x="16737" y="50381"/>
                      </a:lnTo>
                      <a:lnTo>
                        <a:pt x="17591" y="52089"/>
                      </a:lnTo>
                      <a:lnTo>
                        <a:pt x="16224" y="52089"/>
                      </a:lnTo>
                      <a:lnTo>
                        <a:pt x="14858" y="52259"/>
                      </a:lnTo>
                      <a:lnTo>
                        <a:pt x="14516" y="52089"/>
                      </a:lnTo>
                      <a:lnTo>
                        <a:pt x="14346" y="52089"/>
                      </a:lnTo>
                      <a:lnTo>
                        <a:pt x="14346" y="52259"/>
                      </a:lnTo>
                      <a:lnTo>
                        <a:pt x="14175" y="53284"/>
                      </a:lnTo>
                      <a:lnTo>
                        <a:pt x="13321" y="52943"/>
                      </a:lnTo>
                      <a:lnTo>
                        <a:pt x="12467" y="52430"/>
                      </a:lnTo>
                      <a:lnTo>
                        <a:pt x="11442" y="51747"/>
                      </a:lnTo>
                      <a:lnTo>
                        <a:pt x="10418" y="50722"/>
                      </a:lnTo>
                      <a:lnTo>
                        <a:pt x="11272" y="50552"/>
                      </a:lnTo>
                      <a:lnTo>
                        <a:pt x="12126" y="50039"/>
                      </a:lnTo>
                      <a:lnTo>
                        <a:pt x="12296" y="50039"/>
                      </a:lnTo>
                      <a:lnTo>
                        <a:pt x="12467" y="49868"/>
                      </a:lnTo>
                      <a:lnTo>
                        <a:pt x="13150" y="49185"/>
                      </a:lnTo>
                      <a:lnTo>
                        <a:pt x="13663" y="48502"/>
                      </a:lnTo>
                      <a:lnTo>
                        <a:pt x="13833" y="48331"/>
                      </a:lnTo>
                      <a:lnTo>
                        <a:pt x="13663" y="48161"/>
                      </a:lnTo>
                      <a:lnTo>
                        <a:pt x="13321" y="48161"/>
                      </a:lnTo>
                      <a:lnTo>
                        <a:pt x="12809" y="48673"/>
                      </a:lnTo>
                      <a:lnTo>
                        <a:pt x="11955" y="49356"/>
                      </a:lnTo>
                      <a:lnTo>
                        <a:pt x="11272" y="48673"/>
                      </a:lnTo>
                      <a:lnTo>
                        <a:pt x="12296" y="47819"/>
                      </a:lnTo>
                      <a:lnTo>
                        <a:pt x="13150" y="46794"/>
                      </a:lnTo>
                      <a:lnTo>
                        <a:pt x="13150" y="46624"/>
                      </a:lnTo>
                      <a:lnTo>
                        <a:pt x="13150" y="46453"/>
                      </a:lnTo>
                      <a:lnTo>
                        <a:pt x="12809" y="46453"/>
                      </a:lnTo>
                      <a:lnTo>
                        <a:pt x="11955" y="47478"/>
                      </a:lnTo>
                      <a:lnTo>
                        <a:pt x="10930" y="48331"/>
                      </a:lnTo>
                      <a:lnTo>
                        <a:pt x="10759" y="48161"/>
                      </a:lnTo>
                      <a:lnTo>
                        <a:pt x="11442" y="47648"/>
                      </a:lnTo>
                      <a:lnTo>
                        <a:pt x="11955" y="46965"/>
                      </a:lnTo>
                      <a:lnTo>
                        <a:pt x="11955" y="46794"/>
                      </a:lnTo>
                      <a:lnTo>
                        <a:pt x="11955" y="46624"/>
                      </a:lnTo>
                      <a:lnTo>
                        <a:pt x="11613" y="46624"/>
                      </a:lnTo>
                      <a:lnTo>
                        <a:pt x="10418" y="47648"/>
                      </a:lnTo>
                      <a:lnTo>
                        <a:pt x="9735" y="46794"/>
                      </a:lnTo>
                      <a:lnTo>
                        <a:pt x="11101" y="45940"/>
                      </a:lnTo>
                      <a:lnTo>
                        <a:pt x="12296" y="44574"/>
                      </a:lnTo>
                      <a:lnTo>
                        <a:pt x="12467" y="44403"/>
                      </a:lnTo>
                      <a:lnTo>
                        <a:pt x="12296" y="44233"/>
                      </a:lnTo>
                      <a:lnTo>
                        <a:pt x="11955" y="44233"/>
                      </a:lnTo>
                      <a:lnTo>
                        <a:pt x="11784" y="44574"/>
                      </a:lnTo>
                      <a:lnTo>
                        <a:pt x="10589" y="45599"/>
                      </a:lnTo>
                      <a:lnTo>
                        <a:pt x="9393" y="46282"/>
                      </a:lnTo>
                      <a:lnTo>
                        <a:pt x="8539" y="45428"/>
                      </a:lnTo>
                      <a:lnTo>
                        <a:pt x="9051" y="44916"/>
                      </a:lnTo>
                      <a:lnTo>
                        <a:pt x="9905" y="44403"/>
                      </a:lnTo>
                      <a:lnTo>
                        <a:pt x="10759" y="43550"/>
                      </a:lnTo>
                      <a:lnTo>
                        <a:pt x="10759" y="43379"/>
                      </a:lnTo>
                      <a:lnTo>
                        <a:pt x="10589" y="43208"/>
                      </a:lnTo>
                      <a:lnTo>
                        <a:pt x="10247" y="43208"/>
                      </a:lnTo>
                      <a:lnTo>
                        <a:pt x="9393" y="43891"/>
                      </a:lnTo>
                      <a:lnTo>
                        <a:pt x="8198" y="44916"/>
                      </a:lnTo>
                      <a:lnTo>
                        <a:pt x="7856" y="44403"/>
                      </a:lnTo>
                      <a:lnTo>
                        <a:pt x="7856" y="44233"/>
                      </a:lnTo>
                      <a:lnTo>
                        <a:pt x="7856" y="43891"/>
                      </a:lnTo>
                      <a:lnTo>
                        <a:pt x="8881" y="43550"/>
                      </a:lnTo>
                      <a:lnTo>
                        <a:pt x="9735" y="43037"/>
                      </a:lnTo>
                      <a:lnTo>
                        <a:pt x="10759" y="42354"/>
                      </a:lnTo>
                      <a:lnTo>
                        <a:pt x="11442" y="41329"/>
                      </a:lnTo>
                      <a:lnTo>
                        <a:pt x="11442" y="41159"/>
                      </a:lnTo>
                      <a:lnTo>
                        <a:pt x="11272" y="40988"/>
                      </a:lnTo>
                      <a:lnTo>
                        <a:pt x="10930" y="40988"/>
                      </a:lnTo>
                      <a:lnTo>
                        <a:pt x="10247" y="41842"/>
                      </a:lnTo>
                      <a:lnTo>
                        <a:pt x="9393" y="42525"/>
                      </a:lnTo>
                      <a:lnTo>
                        <a:pt x="8539" y="43037"/>
                      </a:lnTo>
                      <a:lnTo>
                        <a:pt x="7514" y="43379"/>
                      </a:lnTo>
                      <a:lnTo>
                        <a:pt x="7002" y="42354"/>
                      </a:lnTo>
                      <a:lnTo>
                        <a:pt x="7514" y="42354"/>
                      </a:lnTo>
                      <a:lnTo>
                        <a:pt x="8198" y="42183"/>
                      </a:lnTo>
                      <a:lnTo>
                        <a:pt x="8881" y="42183"/>
                      </a:lnTo>
                      <a:lnTo>
                        <a:pt x="9735" y="41842"/>
                      </a:lnTo>
                      <a:lnTo>
                        <a:pt x="10418" y="41329"/>
                      </a:lnTo>
                      <a:lnTo>
                        <a:pt x="10418" y="41159"/>
                      </a:lnTo>
                      <a:lnTo>
                        <a:pt x="10418" y="40988"/>
                      </a:lnTo>
                      <a:lnTo>
                        <a:pt x="10247" y="40817"/>
                      </a:lnTo>
                      <a:lnTo>
                        <a:pt x="10076" y="40817"/>
                      </a:lnTo>
                      <a:lnTo>
                        <a:pt x="9051" y="41329"/>
                      </a:lnTo>
                      <a:lnTo>
                        <a:pt x="8027" y="41500"/>
                      </a:lnTo>
                      <a:lnTo>
                        <a:pt x="6831" y="41671"/>
                      </a:lnTo>
                      <a:lnTo>
                        <a:pt x="6831" y="41500"/>
                      </a:lnTo>
                      <a:lnTo>
                        <a:pt x="6661" y="41159"/>
                      </a:lnTo>
                      <a:lnTo>
                        <a:pt x="7856" y="40988"/>
                      </a:lnTo>
                      <a:lnTo>
                        <a:pt x="8881" y="40646"/>
                      </a:lnTo>
                      <a:lnTo>
                        <a:pt x="9735" y="40134"/>
                      </a:lnTo>
                      <a:lnTo>
                        <a:pt x="10589" y="39451"/>
                      </a:lnTo>
                      <a:lnTo>
                        <a:pt x="10589" y="39280"/>
                      </a:lnTo>
                      <a:lnTo>
                        <a:pt x="10589" y="39109"/>
                      </a:lnTo>
                      <a:lnTo>
                        <a:pt x="10247" y="39109"/>
                      </a:lnTo>
                      <a:lnTo>
                        <a:pt x="9393" y="39622"/>
                      </a:lnTo>
                      <a:lnTo>
                        <a:pt x="8368" y="40134"/>
                      </a:lnTo>
                      <a:lnTo>
                        <a:pt x="7514" y="40475"/>
                      </a:lnTo>
                      <a:lnTo>
                        <a:pt x="6490" y="40646"/>
                      </a:lnTo>
                      <a:lnTo>
                        <a:pt x="6148" y="39451"/>
                      </a:lnTo>
                      <a:lnTo>
                        <a:pt x="7685" y="38938"/>
                      </a:lnTo>
                      <a:lnTo>
                        <a:pt x="9051" y="38084"/>
                      </a:lnTo>
                      <a:lnTo>
                        <a:pt x="9051" y="37914"/>
                      </a:lnTo>
                      <a:lnTo>
                        <a:pt x="9051" y="37743"/>
                      </a:lnTo>
                      <a:lnTo>
                        <a:pt x="8710" y="37743"/>
                      </a:lnTo>
                      <a:lnTo>
                        <a:pt x="8027" y="38084"/>
                      </a:lnTo>
                      <a:lnTo>
                        <a:pt x="6148" y="39109"/>
                      </a:lnTo>
                      <a:lnTo>
                        <a:pt x="5977" y="37914"/>
                      </a:lnTo>
                      <a:lnTo>
                        <a:pt x="7514" y="37743"/>
                      </a:lnTo>
                      <a:lnTo>
                        <a:pt x="9051" y="37231"/>
                      </a:lnTo>
                      <a:lnTo>
                        <a:pt x="9222" y="37060"/>
                      </a:lnTo>
                      <a:lnTo>
                        <a:pt x="9222" y="36889"/>
                      </a:lnTo>
                      <a:lnTo>
                        <a:pt x="9051" y="36718"/>
                      </a:lnTo>
                      <a:lnTo>
                        <a:pt x="8881" y="36718"/>
                      </a:lnTo>
                      <a:lnTo>
                        <a:pt x="8027" y="36889"/>
                      </a:lnTo>
                      <a:lnTo>
                        <a:pt x="7002" y="37231"/>
                      </a:lnTo>
                      <a:lnTo>
                        <a:pt x="5807" y="37401"/>
                      </a:lnTo>
                      <a:lnTo>
                        <a:pt x="5807" y="35352"/>
                      </a:lnTo>
                      <a:lnTo>
                        <a:pt x="6490" y="35523"/>
                      </a:lnTo>
                      <a:lnTo>
                        <a:pt x="7344" y="35694"/>
                      </a:lnTo>
                      <a:lnTo>
                        <a:pt x="8881" y="35694"/>
                      </a:lnTo>
                      <a:lnTo>
                        <a:pt x="9051" y="35523"/>
                      </a:lnTo>
                      <a:lnTo>
                        <a:pt x="9051" y="35352"/>
                      </a:lnTo>
                      <a:lnTo>
                        <a:pt x="8881" y="35181"/>
                      </a:lnTo>
                      <a:lnTo>
                        <a:pt x="8710" y="35181"/>
                      </a:lnTo>
                      <a:lnTo>
                        <a:pt x="7173" y="35010"/>
                      </a:lnTo>
                      <a:lnTo>
                        <a:pt x="5807" y="34669"/>
                      </a:lnTo>
                      <a:lnTo>
                        <a:pt x="5807" y="33303"/>
                      </a:lnTo>
                      <a:lnTo>
                        <a:pt x="5807" y="33132"/>
                      </a:lnTo>
                      <a:lnTo>
                        <a:pt x="5636" y="33132"/>
                      </a:lnTo>
                      <a:lnTo>
                        <a:pt x="5465" y="33303"/>
                      </a:lnTo>
                      <a:lnTo>
                        <a:pt x="5294" y="34669"/>
                      </a:lnTo>
                      <a:lnTo>
                        <a:pt x="4611" y="34327"/>
                      </a:lnTo>
                      <a:lnTo>
                        <a:pt x="4440" y="34327"/>
                      </a:lnTo>
                      <a:lnTo>
                        <a:pt x="4782" y="32449"/>
                      </a:lnTo>
                      <a:lnTo>
                        <a:pt x="5294" y="30570"/>
                      </a:lnTo>
                      <a:close/>
                      <a:moveTo>
                        <a:pt x="29887" y="49088"/>
                      </a:moveTo>
                      <a:lnTo>
                        <a:pt x="30741" y="50552"/>
                      </a:lnTo>
                      <a:lnTo>
                        <a:pt x="31595" y="52772"/>
                      </a:lnTo>
                      <a:lnTo>
                        <a:pt x="32619" y="54821"/>
                      </a:lnTo>
                      <a:lnTo>
                        <a:pt x="31766" y="53455"/>
                      </a:lnTo>
                      <a:lnTo>
                        <a:pt x="30912" y="52089"/>
                      </a:lnTo>
                      <a:lnTo>
                        <a:pt x="30058" y="50722"/>
                      </a:lnTo>
                      <a:lnTo>
                        <a:pt x="30228" y="50552"/>
                      </a:lnTo>
                      <a:lnTo>
                        <a:pt x="30228" y="50381"/>
                      </a:lnTo>
                      <a:lnTo>
                        <a:pt x="30228" y="50210"/>
                      </a:lnTo>
                      <a:lnTo>
                        <a:pt x="29887" y="49868"/>
                      </a:lnTo>
                      <a:lnTo>
                        <a:pt x="29716" y="49698"/>
                      </a:lnTo>
                      <a:lnTo>
                        <a:pt x="29716" y="49527"/>
                      </a:lnTo>
                      <a:lnTo>
                        <a:pt x="29887" y="49185"/>
                      </a:lnTo>
                      <a:lnTo>
                        <a:pt x="29887" y="49088"/>
                      </a:lnTo>
                      <a:close/>
                      <a:moveTo>
                        <a:pt x="22543" y="35694"/>
                      </a:moveTo>
                      <a:lnTo>
                        <a:pt x="24422" y="35864"/>
                      </a:lnTo>
                      <a:lnTo>
                        <a:pt x="24593" y="36035"/>
                      </a:lnTo>
                      <a:lnTo>
                        <a:pt x="26471" y="36718"/>
                      </a:lnTo>
                      <a:lnTo>
                        <a:pt x="28350" y="37572"/>
                      </a:lnTo>
                      <a:lnTo>
                        <a:pt x="28862" y="42696"/>
                      </a:lnTo>
                      <a:lnTo>
                        <a:pt x="29204" y="44916"/>
                      </a:lnTo>
                      <a:lnTo>
                        <a:pt x="29499" y="46686"/>
                      </a:lnTo>
                      <a:lnTo>
                        <a:pt x="29499" y="46686"/>
                      </a:lnTo>
                      <a:lnTo>
                        <a:pt x="28008" y="43208"/>
                      </a:lnTo>
                      <a:lnTo>
                        <a:pt x="26813" y="40475"/>
                      </a:lnTo>
                      <a:lnTo>
                        <a:pt x="26642" y="40134"/>
                      </a:lnTo>
                      <a:lnTo>
                        <a:pt x="25959" y="38768"/>
                      </a:lnTo>
                      <a:lnTo>
                        <a:pt x="25959" y="38597"/>
                      </a:lnTo>
                      <a:lnTo>
                        <a:pt x="26130" y="37914"/>
                      </a:lnTo>
                      <a:lnTo>
                        <a:pt x="25959" y="37743"/>
                      </a:lnTo>
                      <a:lnTo>
                        <a:pt x="25788" y="37743"/>
                      </a:lnTo>
                      <a:lnTo>
                        <a:pt x="25617" y="38255"/>
                      </a:lnTo>
                      <a:lnTo>
                        <a:pt x="24593" y="36377"/>
                      </a:lnTo>
                      <a:lnTo>
                        <a:pt x="24422" y="36206"/>
                      </a:lnTo>
                      <a:lnTo>
                        <a:pt x="24251" y="36377"/>
                      </a:lnTo>
                      <a:lnTo>
                        <a:pt x="24251" y="36547"/>
                      </a:lnTo>
                      <a:lnTo>
                        <a:pt x="25447" y="39109"/>
                      </a:lnTo>
                      <a:lnTo>
                        <a:pt x="25105" y="39792"/>
                      </a:lnTo>
                      <a:lnTo>
                        <a:pt x="24593" y="37743"/>
                      </a:lnTo>
                      <a:lnTo>
                        <a:pt x="24422" y="37572"/>
                      </a:lnTo>
                      <a:lnTo>
                        <a:pt x="24251" y="37572"/>
                      </a:lnTo>
                      <a:lnTo>
                        <a:pt x="24080" y="37743"/>
                      </a:lnTo>
                      <a:lnTo>
                        <a:pt x="24080" y="37914"/>
                      </a:lnTo>
                      <a:lnTo>
                        <a:pt x="24763" y="40646"/>
                      </a:lnTo>
                      <a:lnTo>
                        <a:pt x="23739" y="42354"/>
                      </a:lnTo>
                      <a:lnTo>
                        <a:pt x="23226" y="40988"/>
                      </a:lnTo>
                      <a:lnTo>
                        <a:pt x="22885" y="39792"/>
                      </a:lnTo>
                      <a:lnTo>
                        <a:pt x="22885" y="39622"/>
                      </a:lnTo>
                      <a:lnTo>
                        <a:pt x="23397" y="38768"/>
                      </a:lnTo>
                      <a:lnTo>
                        <a:pt x="23739" y="38084"/>
                      </a:lnTo>
                      <a:lnTo>
                        <a:pt x="23739" y="37914"/>
                      </a:lnTo>
                      <a:lnTo>
                        <a:pt x="23739" y="37743"/>
                      </a:lnTo>
                      <a:lnTo>
                        <a:pt x="23397" y="37743"/>
                      </a:lnTo>
                      <a:lnTo>
                        <a:pt x="22885" y="38597"/>
                      </a:lnTo>
                      <a:lnTo>
                        <a:pt x="22714" y="38938"/>
                      </a:lnTo>
                      <a:lnTo>
                        <a:pt x="22543" y="38084"/>
                      </a:lnTo>
                      <a:lnTo>
                        <a:pt x="22543" y="37914"/>
                      </a:lnTo>
                      <a:lnTo>
                        <a:pt x="22202" y="37914"/>
                      </a:lnTo>
                      <a:lnTo>
                        <a:pt x="22202" y="38084"/>
                      </a:lnTo>
                      <a:lnTo>
                        <a:pt x="22372" y="39622"/>
                      </a:lnTo>
                      <a:lnTo>
                        <a:pt x="22031" y="39963"/>
                      </a:lnTo>
                      <a:lnTo>
                        <a:pt x="21860" y="40305"/>
                      </a:lnTo>
                      <a:lnTo>
                        <a:pt x="22202" y="40475"/>
                      </a:lnTo>
                      <a:lnTo>
                        <a:pt x="22543" y="40305"/>
                      </a:lnTo>
                      <a:lnTo>
                        <a:pt x="23397" y="42866"/>
                      </a:lnTo>
                      <a:lnTo>
                        <a:pt x="23397" y="43037"/>
                      </a:lnTo>
                      <a:lnTo>
                        <a:pt x="24251" y="44745"/>
                      </a:lnTo>
                      <a:lnTo>
                        <a:pt x="23739" y="45257"/>
                      </a:lnTo>
                      <a:lnTo>
                        <a:pt x="23739" y="45428"/>
                      </a:lnTo>
                      <a:lnTo>
                        <a:pt x="24080" y="45599"/>
                      </a:lnTo>
                      <a:lnTo>
                        <a:pt x="24422" y="45087"/>
                      </a:lnTo>
                      <a:lnTo>
                        <a:pt x="25276" y="46453"/>
                      </a:lnTo>
                      <a:lnTo>
                        <a:pt x="24763" y="47136"/>
                      </a:lnTo>
                      <a:lnTo>
                        <a:pt x="24763" y="47307"/>
                      </a:lnTo>
                      <a:lnTo>
                        <a:pt x="24763" y="47478"/>
                      </a:lnTo>
                      <a:lnTo>
                        <a:pt x="25105" y="47478"/>
                      </a:lnTo>
                      <a:lnTo>
                        <a:pt x="25447" y="46965"/>
                      </a:lnTo>
                      <a:lnTo>
                        <a:pt x="26642" y="48673"/>
                      </a:lnTo>
                      <a:lnTo>
                        <a:pt x="26130" y="49185"/>
                      </a:lnTo>
                      <a:lnTo>
                        <a:pt x="26130" y="49356"/>
                      </a:lnTo>
                      <a:lnTo>
                        <a:pt x="26130" y="49527"/>
                      </a:lnTo>
                      <a:lnTo>
                        <a:pt x="26300" y="49698"/>
                      </a:lnTo>
                      <a:lnTo>
                        <a:pt x="26471" y="49527"/>
                      </a:lnTo>
                      <a:lnTo>
                        <a:pt x="26984" y="49015"/>
                      </a:lnTo>
                      <a:lnTo>
                        <a:pt x="28350" y="50722"/>
                      </a:lnTo>
                      <a:lnTo>
                        <a:pt x="28521" y="50893"/>
                      </a:lnTo>
                      <a:lnTo>
                        <a:pt x="28179" y="51747"/>
                      </a:lnTo>
                      <a:lnTo>
                        <a:pt x="28008" y="50893"/>
                      </a:lnTo>
                      <a:lnTo>
                        <a:pt x="27838" y="50722"/>
                      </a:lnTo>
                      <a:lnTo>
                        <a:pt x="27667" y="50893"/>
                      </a:lnTo>
                      <a:lnTo>
                        <a:pt x="27496" y="51064"/>
                      </a:lnTo>
                      <a:lnTo>
                        <a:pt x="27667" y="51747"/>
                      </a:lnTo>
                      <a:lnTo>
                        <a:pt x="27838" y="52601"/>
                      </a:lnTo>
                      <a:lnTo>
                        <a:pt x="26984" y="53796"/>
                      </a:lnTo>
                      <a:lnTo>
                        <a:pt x="26813" y="53455"/>
                      </a:lnTo>
                      <a:lnTo>
                        <a:pt x="26642" y="53284"/>
                      </a:lnTo>
                      <a:lnTo>
                        <a:pt x="26471" y="53284"/>
                      </a:lnTo>
                      <a:lnTo>
                        <a:pt x="26471" y="53455"/>
                      </a:lnTo>
                      <a:lnTo>
                        <a:pt x="26300" y="53626"/>
                      </a:lnTo>
                      <a:lnTo>
                        <a:pt x="26642" y="54309"/>
                      </a:lnTo>
                      <a:lnTo>
                        <a:pt x="25617" y="55163"/>
                      </a:lnTo>
                      <a:lnTo>
                        <a:pt x="23568" y="54138"/>
                      </a:lnTo>
                      <a:lnTo>
                        <a:pt x="21689" y="53284"/>
                      </a:lnTo>
                      <a:lnTo>
                        <a:pt x="19982" y="52601"/>
                      </a:lnTo>
                      <a:lnTo>
                        <a:pt x="18444" y="52259"/>
                      </a:lnTo>
                      <a:lnTo>
                        <a:pt x="17591" y="50039"/>
                      </a:lnTo>
                      <a:lnTo>
                        <a:pt x="16737" y="47990"/>
                      </a:lnTo>
                      <a:lnTo>
                        <a:pt x="15712" y="45087"/>
                      </a:lnTo>
                      <a:lnTo>
                        <a:pt x="14858" y="42183"/>
                      </a:lnTo>
                      <a:lnTo>
                        <a:pt x="14516" y="40817"/>
                      </a:lnTo>
                      <a:lnTo>
                        <a:pt x="14346" y="39280"/>
                      </a:lnTo>
                      <a:lnTo>
                        <a:pt x="14346" y="37743"/>
                      </a:lnTo>
                      <a:lnTo>
                        <a:pt x="14516" y="36206"/>
                      </a:lnTo>
                      <a:lnTo>
                        <a:pt x="16395" y="36035"/>
                      </a:lnTo>
                      <a:lnTo>
                        <a:pt x="18274" y="35864"/>
                      </a:lnTo>
                      <a:lnTo>
                        <a:pt x="20835" y="35694"/>
                      </a:lnTo>
                      <a:close/>
                      <a:moveTo>
                        <a:pt x="28862" y="53967"/>
                      </a:moveTo>
                      <a:lnTo>
                        <a:pt x="29887" y="55333"/>
                      </a:lnTo>
                      <a:lnTo>
                        <a:pt x="29887" y="55504"/>
                      </a:lnTo>
                      <a:lnTo>
                        <a:pt x="28862" y="53967"/>
                      </a:lnTo>
                      <a:close/>
                      <a:moveTo>
                        <a:pt x="29375" y="50552"/>
                      </a:moveTo>
                      <a:lnTo>
                        <a:pt x="30228" y="51747"/>
                      </a:lnTo>
                      <a:lnTo>
                        <a:pt x="30912" y="52943"/>
                      </a:lnTo>
                      <a:lnTo>
                        <a:pt x="32278" y="55163"/>
                      </a:lnTo>
                      <a:lnTo>
                        <a:pt x="32278" y="55333"/>
                      </a:lnTo>
                      <a:lnTo>
                        <a:pt x="31766" y="55846"/>
                      </a:lnTo>
                      <a:lnTo>
                        <a:pt x="30228" y="53626"/>
                      </a:lnTo>
                      <a:lnTo>
                        <a:pt x="29716" y="52430"/>
                      </a:lnTo>
                      <a:lnTo>
                        <a:pt x="29204" y="51235"/>
                      </a:lnTo>
                      <a:lnTo>
                        <a:pt x="29375" y="50552"/>
                      </a:lnTo>
                      <a:close/>
                      <a:moveTo>
                        <a:pt x="32961" y="55333"/>
                      </a:moveTo>
                      <a:lnTo>
                        <a:pt x="33473" y="56017"/>
                      </a:lnTo>
                      <a:lnTo>
                        <a:pt x="32449" y="56700"/>
                      </a:lnTo>
                      <a:lnTo>
                        <a:pt x="32107" y="56187"/>
                      </a:lnTo>
                      <a:lnTo>
                        <a:pt x="32961" y="55333"/>
                      </a:lnTo>
                      <a:close/>
                      <a:moveTo>
                        <a:pt x="28862" y="51918"/>
                      </a:moveTo>
                      <a:lnTo>
                        <a:pt x="29204" y="52943"/>
                      </a:lnTo>
                      <a:lnTo>
                        <a:pt x="29887" y="53967"/>
                      </a:lnTo>
                      <a:lnTo>
                        <a:pt x="30570" y="55163"/>
                      </a:lnTo>
                      <a:lnTo>
                        <a:pt x="31253" y="56187"/>
                      </a:lnTo>
                      <a:lnTo>
                        <a:pt x="30399" y="56871"/>
                      </a:lnTo>
                      <a:lnTo>
                        <a:pt x="29545" y="55846"/>
                      </a:lnTo>
                      <a:lnTo>
                        <a:pt x="28862" y="54650"/>
                      </a:lnTo>
                      <a:lnTo>
                        <a:pt x="29545" y="55504"/>
                      </a:lnTo>
                      <a:lnTo>
                        <a:pt x="30399" y="56529"/>
                      </a:lnTo>
                      <a:lnTo>
                        <a:pt x="30741" y="56529"/>
                      </a:lnTo>
                      <a:lnTo>
                        <a:pt x="30912" y="56358"/>
                      </a:lnTo>
                      <a:lnTo>
                        <a:pt x="30741" y="56017"/>
                      </a:lnTo>
                      <a:lnTo>
                        <a:pt x="30058" y="55163"/>
                      </a:lnTo>
                      <a:lnTo>
                        <a:pt x="29204" y="53967"/>
                      </a:lnTo>
                      <a:lnTo>
                        <a:pt x="28521" y="52601"/>
                      </a:lnTo>
                      <a:lnTo>
                        <a:pt x="28862" y="51918"/>
                      </a:lnTo>
                      <a:close/>
                      <a:moveTo>
                        <a:pt x="60115" y="37914"/>
                      </a:moveTo>
                      <a:lnTo>
                        <a:pt x="61311" y="38255"/>
                      </a:lnTo>
                      <a:lnTo>
                        <a:pt x="62677" y="38938"/>
                      </a:lnTo>
                      <a:lnTo>
                        <a:pt x="63873" y="39792"/>
                      </a:lnTo>
                      <a:lnTo>
                        <a:pt x="64043" y="39792"/>
                      </a:lnTo>
                      <a:lnTo>
                        <a:pt x="64726" y="40305"/>
                      </a:lnTo>
                      <a:lnTo>
                        <a:pt x="65410" y="40988"/>
                      </a:lnTo>
                      <a:lnTo>
                        <a:pt x="66093" y="41842"/>
                      </a:lnTo>
                      <a:lnTo>
                        <a:pt x="66093" y="42012"/>
                      </a:lnTo>
                      <a:lnTo>
                        <a:pt x="66434" y="42183"/>
                      </a:lnTo>
                      <a:lnTo>
                        <a:pt x="67117" y="43550"/>
                      </a:lnTo>
                      <a:lnTo>
                        <a:pt x="67630" y="45257"/>
                      </a:lnTo>
                      <a:lnTo>
                        <a:pt x="68142" y="47136"/>
                      </a:lnTo>
                      <a:lnTo>
                        <a:pt x="68313" y="49185"/>
                      </a:lnTo>
                      <a:lnTo>
                        <a:pt x="68142" y="50210"/>
                      </a:lnTo>
                      <a:lnTo>
                        <a:pt x="67971" y="50381"/>
                      </a:lnTo>
                      <a:lnTo>
                        <a:pt x="67630" y="48673"/>
                      </a:lnTo>
                      <a:lnTo>
                        <a:pt x="67288" y="46965"/>
                      </a:lnTo>
                      <a:lnTo>
                        <a:pt x="66605" y="45599"/>
                      </a:lnTo>
                      <a:lnTo>
                        <a:pt x="65751" y="44403"/>
                      </a:lnTo>
                      <a:lnTo>
                        <a:pt x="65410" y="44403"/>
                      </a:lnTo>
                      <a:lnTo>
                        <a:pt x="65410" y="44745"/>
                      </a:lnTo>
                      <a:lnTo>
                        <a:pt x="66093" y="45940"/>
                      </a:lnTo>
                      <a:lnTo>
                        <a:pt x="66605" y="47307"/>
                      </a:lnTo>
                      <a:lnTo>
                        <a:pt x="67117" y="48502"/>
                      </a:lnTo>
                      <a:lnTo>
                        <a:pt x="67288" y="50039"/>
                      </a:lnTo>
                      <a:lnTo>
                        <a:pt x="67630" y="51235"/>
                      </a:lnTo>
                      <a:lnTo>
                        <a:pt x="67117" y="52430"/>
                      </a:lnTo>
                      <a:lnTo>
                        <a:pt x="66434" y="53626"/>
                      </a:lnTo>
                      <a:lnTo>
                        <a:pt x="65580" y="54650"/>
                      </a:lnTo>
                      <a:lnTo>
                        <a:pt x="64556" y="55504"/>
                      </a:lnTo>
                      <a:lnTo>
                        <a:pt x="63531" y="56358"/>
                      </a:lnTo>
                      <a:lnTo>
                        <a:pt x="62165" y="56871"/>
                      </a:lnTo>
                      <a:lnTo>
                        <a:pt x="61994" y="56529"/>
                      </a:lnTo>
                      <a:lnTo>
                        <a:pt x="61823" y="56700"/>
                      </a:lnTo>
                      <a:lnTo>
                        <a:pt x="61652" y="56871"/>
                      </a:lnTo>
                      <a:lnTo>
                        <a:pt x="59261" y="55333"/>
                      </a:lnTo>
                      <a:lnTo>
                        <a:pt x="58237" y="54480"/>
                      </a:lnTo>
                      <a:lnTo>
                        <a:pt x="57212" y="53455"/>
                      </a:lnTo>
                      <a:lnTo>
                        <a:pt x="56700" y="51918"/>
                      </a:lnTo>
                      <a:lnTo>
                        <a:pt x="56187" y="50381"/>
                      </a:lnTo>
                      <a:lnTo>
                        <a:pt x="56017" y="48161"/>
                      </a:lnTo>
                      <a:lnTo>
                        <a:pt x="56187" y="45940"/>
                      </a:lnTo>
                      <a:lnTo>
                        <a:pt x="56700" y="43720"/>
                      </a:lnTo>
                      <a:lnTo>
                        <a:pt x="57041" y="41671"/>
                      </a:lnTo>
                      <a:lnTo>
                        <a:pt x="57554" y="39622"/>
                      </a:lnTo>
                      <a:lnTo>
                        <a:pt x="57724" y="39792"/>
                      </a:lnTo>
                      <a:lnTo>
                        <a:pt x="58066" y="39792"/>
                      </a:lnTo>
                      <a:lnTo>
                        <a:pt x="58237" y="39451"/>
                      </a:lnTo>
                      <a:lnTo>
                        <a:pt x="58408" y="38597"/>
                      </a:lnTo>
                      <a:lnTo>
                        <a:pt x="58749" y="38255"/>
                      </a:lnTo>
                      <a:lnTo>
                        <a:pt x="59091" y="38084"/>
                      </a:lnTo>
                      <a:lnTo>
                        <a:pt x="59432" y="37914"/>
                      </a:lnTo>
                      <a:close/>
                      <a:moveTo>
                        <a:pt x="26813" y="54650"/>
                      </a:moveTo>
                      <a:lnTo>
                        <a:pt x="27496" y="56017"/>
                      </a:lnTo>
                      <a:lnTo>
                        <a:pt x="28521" y="57212"/>
                      </a:lnTo>
                      <a:lnTo>
                        <a:pt x="28521" y="57212"/>
                      </a:lnTo>
                      <a:lnTo>
                        <a:pt x="25959" y="55504"/>
                      </a:lnTo>
                      <a:lnTo>
                        <a:pt x="26813" y="54650"/>
                      </a:lnTo>
                      <a:close/>
                      <a:moveTo>
                        <a:pt x="28691" y="36035"/>
                      </a:moveTo>
                      <a:lnTo>
                        <a:pt x="29887" y="37060"/>
                      </a:lnTo>
                      <a:lnTo>
                        <a:pt x="31253" y="37914"/>
                      </a:lnTo>
                      <a:lnTo>
                        <a:pt x="32619" y="38768"/>
                      </a:lnTo>
                      <a:lnTo>
                        <a:pt x="34156" y="39451"/>
                      </a:lnTo>
                      <a:lnTo>
                        <a:pt x="37231" y="40646"/>
                      </a:lnTo>
                      <a:lnTo>
                        <a:pt x="40134" y="41500"/>
                      </a:lnTo>
                      <a:lnTo>
                        <a:pt x="41159" y="41671"/>
                      </a:lnTo>
                      <a:lnTo>
                        <a:pt x="42525" y="44574"/>
                      </a:lnTo>
                      <a:lnTo>
                        <a:pt x="42354" y="44745"/>
                      </a:lnTo>
                      <a:lnTo>
                        <a:pt x="42183" y="45428"/>
                      </a:lnTo>
                      <a:lnTo>
                        <a:pt x="41159" y="43891"/>
                      </a:lnTo>
                      <a:lnTo>
                        <a:pt x="40475" y="42354"/>
                      </a:lnTo>
                      <a:lnTo>
                        <a:pt x="40475" y="42183"/>
                      </a:lnTo>
                      <a:lnTo>
                        <a:pt x="40305" y="42012"/>
                      </a:lnTo>
                      <a:lnTo>
                        <a:pt x="40134" y="42012"/>
                      </a:lnTo>
                      <a:lnTo>
                        <a:pt x="39963" y="42183"/>
                      </a:lnTo>
                      <a:lnTo>
                        <a:pt x="39792" y="43720"/>
                      </a:lnTo>
                      <a:lnTo>
                        <a:pt x="39451" y="43550"/>
                      </a:lnTo>
                      <a:lnTo>
                        <a:pt x="39451" y="43379"/>
                      </a:lnTo>
                      <a:lnTo>
                        <a:pt x="39280" y="43550"/>
                      </a:lnTo>
                      <a:lnTo>
                        <a:pt x="39109" y="43720"/>
                      </a:lnTo>
                      <a:lnTo>
                        <a:pt x="39280" y="43891"/>
                      </a:lnTo>
                      <a:lnTo>
                        <a:pt x="39792" y="44233"/>
                      </a:lnTo>
                      <a:lnTo>
                        <a:pt x="39109" y="46111"/>
                      </a:lnTo>
                      <a:lnTo>
                        <a:pt x="39109" y="46282"/>
                      </a:lnTo>
                      <a:lnTo>
                        <a:pt x="39109" y="46453"/>
                      </a:lnTo>
                      <a:lnTo>
                        <a:pt x="39451" y="46453"/>
                      </a:lnTo>
                      <a:lnTo>
                        <a:pt x="40134" y="44745"/>
                      </a:lnTo>
                      <a:lnTo>
                        <a:pt x="41671" y="46794"/>
                      </a:lnTo>
                      <a:lnTo>
                        <a:pt x="41159" y="47819"/>
                      </a:lnTo>
                      <a:lnTo>
                        <a:pt x="40305" y="48502"/>
                      </a:lnTo>
                      <a:lnTo>
                        <a:pt x="40134" y="48673"/>
                      </a:lnTo>
                      <a:lnTo>
                        <a:pt x="40134" y="48844"/>
                      </a:lnTo>
                      <a:lnTo>
                        <a:pt x="40475" y="48844"/>
                      </a:lnTo>
                      <a:lnTo>
                        <a:pt x="41329" y="48161"/>
                      </a:lnTo>
                      <a:lnTo>
                        <a:pt x="42012" y="47307"/>
                      </a:lnTo>
                      <a:lnTo>
                        <a:pt x="42696" y="48331"/>
                      </a:lnTo>
                      <a:lnTo>
                        <a:pt x="42866" y="48673"/>
                      </a:lnTo>
                      <a:lnTo>
                        <a:pt x="42354" y="49527"/>
                      </a:lnTo>
                      <a:lnTo>
                        <a:pt x="41329" y="51064"/>
                      </a:lnTo>
                      <a:lnTo>
                        <a:pt x="41329" y="51235"/>
                      </a:lnTo>
                      <a:lnTo>
                        <a:pt x="41671" y="51235"/>
                      </a:lnTo>
                      <a:lnTo>
                        <a:pt x="43208" y="49185"/>
                      </a:lnTo>
                      <a:lnTo>
                        <a:pt x="44403" y="50722"/>
                      </a:lnTo>
                      <a:lnTo>
                        <a:pt x="43720" y="51918"/>
                      </a:lnTo>
                      <a:lnTo>
                        <a:pt x="43720" y="52089"/>
                      </a:lnTo>
                      <a:lnTo>
                        <a:pt x="43891" y="52259"/>
                      </a:lnTo>
                      <a:lnTo>
                        <a:pt x="44062" y="52259"/>
                      </a:lnTo>
                      <a:lnTo>
                        <a:pt x="44062" y="52089"/>
                      </a:lnTo>
                      <a:lnTo>
                        <a:pt x="44745" y="51235"/>
                      </a:lnTo>
                      <a:lnTo>
                        <a:pt x="45940" y="52601"/>
                      </a:lnTo>
                      <a:lnTo>
                        <a:pt x="45428" y="53113"/>
                      </a:lnTo>
                      <a:lnTo>
                        <a:pt x="44574" y="53455"/>
                      </a:lnTo>
                      <a:lnTo>
                        <a:pt x="44574" y="53626"/>
                      </a:lnTo>
                      <a:lnTo>
                        <a:pt x="44574" y="53796"/>
                      </a:lnTo>
                      <a:lnTo>
                        <a:pt x="44574" y="53967"/>
                      </a:lnTo>
                      <a:lnTo>
                        <a:pt x="44745" y="53967"/>
                      </a:lnTo>
                      <a:lnTo>
                        <a:pt x="45599" y="53626"/>
                      </a:lnTo>
                      <a:lnTo>
                        <a:pt x="46453" y="52943"/>
                      </a:lnTo>
                      <a:lnTo>
                        <a:pt x="47990" y="53967"/>
                      </a:lnTo>
                      <a:lnTo>
                        <a:pt x="48331" y="53967"/>
                      </a:lnTo>
                      <a:lnTo>
                        <a:pt x="48331" y="53796"/>
                      </a:lnTo>
                      <a:lnTo>
                        <a:pt x="48161" y="53626"/>
                      </a:lnTo>
                      <a:lnTo>
                        <a:pt x="46965" y="52430"/>
                      </a:lnTo>
                      <a:lnTo>
                        <a:pt x="47307" y="51918"/>
                      </a:lnTo>
                      <a:lnTo>
                        <a:pt x="47648" y="51235"/>
                      </a:lnTo>
                      <a:lnTo>
                        <a:pt x="49698" y="52772"/>
                      </a:lnTo>
                      <a:lnTo>
                        <a:pt x="48673" y="53626"/>
                      </a:lnTo>
                      <a:lnTo>
                        <a:pt x="47990" y="54821"/>
                      </a:lnTo>
                      <a:lnTo>
                        <a:pt x="47477" y="56017"/>
                      </a:lnTo>
                      <a:lnTo>
                        <a:pt x="47136" y="57383"/>
                      </a:lnTo>
                      <a:lnTo>
                        <a:pt x="45087" y="56529"/>
                      </a:lnTo>
                      <a:lnTo>
                        <a:pt x="42183" y="55675"/>
                      </a:lnTo>
                      <a:lnTo>
                        <a:pt x="40646" y="55163"/>
                      </a:lnTo>
                      <a:lnTo>
                        <a:pt x="39109" y="54821"/>
                      </a:lnTo>
                      <a:lnTo>
                        <a:pt x="37231" y="54821"/>
                      </a:lnTo>
                      <a:lnTo>
                        <a:pt x="36377" y="54992"/>
                      </a:lnTo>
                      <a:lnTo>
                        <a:pt x="34327" y="55675"/>
                      </a:lnTo>
                      <a:lnTo>
                        <a:pt x="33644" y="54480"/>
                      </a:lnTo>
                      <a:lnTo>
                        <a:pt x="33644" y="54309"/>
                      </a:lnTo>
                      <a:lnTo>
                        <a:pt x="33644" y="54138"/>
                      </a:lnTo>
                      <a:lnTo>
                        <a:pt x="33303" y="54138"/>
                      </a:lnTo>
                      <a:lnTo>
                        <a:pt x="32278" y="52259"/>
                      </a:lnTo>
                      <a:lnTo>
                        <a:pt x="31424" y="50210"/>
                      </a:lnTo>
                      <a:lnTo>
                        <a:pt x="30741" y="47990"/>
                      </a:lnTo>
                      <a:lnTo>
                        <a:pt x="30058" y="45770"/>
                      </a:lnTo>
                      <a:lnTo>
                        <a:pt x="29716" y="43208"/>
                      </a:lnTo>
                      <a:lnTo>
                        <a:pt x="29375" y="40817"/>
                      </a:lnTo>
                      <a:lnTo>
                        <a:pt x="29033" y="38084"/>
                      </a:lnTo>
                      <a:lnTo>
                        <a:pt x="29375" y="38084"/>
                      </a:lnTo>
                      <a:lnTo>
                        <a:pt x="29545" y="37914"/>
                      </a:lnTo>
                      <a:lnTo>
                        <a:pt x="29716" y="37572"/>
                      </a:lnTo>
                      <a:lnTo>
                        <a:pt x="29716" y="37401"/>
                      </a:lnTo>
                      <a:lnTo>
                        <a:pt x="29545" y="37231"/>
                      </a:lnTo>
                      <a:lnTo>
                        <a:pt x="28862" y="36718"/>
                      </a:lnTo>
                      <a:lnTo>
                        <a:pt x="28691" y="36035"/>
                      </a:lnTo>
                      <a:close/>
                      <a:moveTo>
                        <a:pt x="16907" y="54992"/>
                      </a:moveTo>
                      <a:lnTo>
                        <a:pt x="18103" y="56187"/>
                      </a:lnTo>
                      <a:lnTo>
                        <a:pt x="17249" y="57554"/>
                      </a:lnTo>
                      <a:lnTo>
                        <a:pt x="16224" y="56017"/>
                      </a:lnTo>
                      <a:lnTo>
                        <a:pt x="16907" y="54992"/>
                      </a:lnTo>
                      <a:close/>
                      <a:moveTo>
                        <a:pt x="28008" y="53284"/>
                      </a:moveTo>
                      <a:lnTo>
                        <a:pt x="28691" y="54309"/>
                      </a:lnTo>
                      <a:lnTo>
                        <a:pt x="28521" y="54309"/>
                      </a:lnTo>
                      <a:lnTo>
                        <a:pt x="28350" y="54480"/>
                      </a:lnTo>
                      <a:lnTo>
                        <a:pt x="28350" y="54650"/>
                      </a:lnTo>
                      <a:lnTo>
                        <a:pt x="29033" y="55846"/>
                      </a:lnTo>
                      <a:lnTo>
                        <a:pt x="29887" y="57212"/>
                      </a:lnTo>
                      <a:lnTo>
                        <a:pt x="29545" y="57554"/>
                      </a:lnTo>
                      <a:lnTo>
                        <a:pt x="28862" y="56529"/>
                      </a:lnTo>
                      <a:lnTo>
                        <a:pt x="28008" y="55504"/>
                      </a:lnTo>
                      <a:lnTo>
                        <a:pt x="27154" y="54309"/>
                      </a:lnTo>
                      <a:lnTo>
                        <a:pt x="28008" y="53284"/>
                      </a:lnTo>
                      <a:close/>
                      <a:moveTo>
                        <a:pt x="31766" y="56529"/>
                      </a:moveTo>
                      <a:lnTo>
                        <a:pt x="31936" y="56871"/>
                      </a:lnTo>
                      <a:lnTo>
                        <a:pt x="31766" y="56871"/>
                      </a:lnTo>
                      <a:lnTo>
                        <a:pt x="30741" y="57554"/>
                      </a:lnTo>
                      <a:lnTo>
                        <a:pt x="30570" y="57383"/>
                      </a:lnTo>
                      <a:lnTo>
                        <a:pt x="31766" y="56529"/>
                      </a:lnTo>
                      <a:close/>
                      <a:moveTo>
                        <a:pt x="16566" y="57724"/>
                      </a:moveTo>
                      <a:lnTo>
                        <a:pt x="17078" y="58237"/>
                      </a:lnTo>
                      <a:lnTo>
                        <a:pt x="17078" y="58408"/>
                      </a:lnTo>
                      <a:lnTo>
                        <a:pt x="16566" y="57724"/>
                      </a:lnTo>
                      <a:close/>
                      <a:moveTo>
                        <a:pt x="18444" y="56529"/>
                      </a:moveTo>
                      <a:lnTo>
                        <a:pt x="19469" y="57212"/>
                      </a:lnTo>
                      <a:lnTo>
                        <a:pt x="18957" y="58408"/>
                      </a:lnTo>
                      <a:lnTo>
                        <a:pt x="18615" y="59261"/>
                      </a:lnTo>
                      <a:lnTo>
                        <a:pt x="17591" y="58066"/>
                      </a:lnTo>
                      <a:lnTo>
                        <a:pt x="18444" y="56529"/>
                      </a:lnTo>
                      <a:close/>
                      <a:moveTo>
                        <a:pt x="57041" y="59115"/>
                      </a:moveTo>
                      <a:lnTo>
                        <a:pt x="57554" y="59261"/>
                      </a:lnTo>
                      <a:lnTo>
                        <a:pt x="57895" y="59261"/>
                      </a:lnTo>
                      <a:lnTo>
                        <a:pt x="58749" y="59603"/>
                      </a:lnTo>
                      <a:lnTo>
                        <a:pt x="58749" y="59603"/>
                      </a:lnTo>
                      <a:lnTo>
                        <a:pt x="57554" y="59261"/>
                      </a:lnTo>
                      <a:lnTo>
                        <a:pt x="57383" y="59261"/>
                      </a:lnTo>
                      <a:lnTo>
                        <a:pt x="57041" y="59115"/>
                      </a:lnTo>
                      <a:close/>
                      <a:moveTo>
                        <a:pt x="17420" y="58749"/>
                      </a:moveTo>
                      <a:lnTo>
                        <a:pt x="18444" y="59774"/>
                      </a:lnTo>
                      <a:lnTo>
                        <a:pt x="18274" y="59945"/>
                      </a:lnTo>
                      <a:lnTo>
                        <a:pt x="17420" y="58749"/>
                      </a:lnTo>
                      <a:close/>
                      <a:moveTo>
                        <a:pt x="56017" y="59091"/>
                      </a:moveTo>
                      <a:lnTo>
                        <a:pt x="57212" y="59603"/>
                      </a:lnTo>
                      <a:lnTo>
                        <a:pt x="56870" y="60115"/>
                      </a:lnTo>
                      <a:lnTo>
                        <a:pt x="56017" y="60115"/>
                      </a:lnTo>
                      <a:lnTo>
                        <a:pt x="55675" y="59945"/>
                      </a:lnTo>
                      <a:lnTo>
                        <a:pt x="56017" y="59091"/>
                      </a:lnTo>
                      <a:close/>
                      <a:moveTo>
                        <a:pt x="57724" y="59774"/>
                      </a:moveTo>
                      <a:lnTo>
                        <a:pt x="58408" y="59945"/>
                      </a:lnTo>
                      <a:lnTo>
                        <a:pt x="58237" y="60286"/>
                      </a:lnTo>
                      <a:lnTo>
                        <a:pt x="57383" y="60286"/>
                      </a:lnTo>
                      <a:lnTo>
                        <a:pt x="57724" y="59774"/>
                      </a:lnTo>
                      <a:close/>
                      <a:moveTo>
                        <a:pt x="59261" y="59091"/>
                      </a:moveTo>
                      <a:lnTo>
                        <a:pt x="59091" y="59432"/>
                      </a:lnTo>
                      <a:lnTo>
                        <a:pt x="59091" y="59603"/>
                      </a:lnTo>
                      <a:lnTo>
                        <a:pt x="59091" y="59774"/>
                      </a:lnTo>
                      <a:lnTo>
                        <a:pt x="58920" y="59774"/>
                      </a:lnTo>
                      <a:lnTo>
                        <a:pt x="58578" y="60457"/>
                      </a:lnTo>
                      <a:lnTo>
                        <a:pt x="58578" y="60628"/>
                      </a:lnTo>
                      <a:lnTo>
                        <a:pt x="58578" y="60799"/>
                      </a:lnTo>
                      <a:lnTo>
                        <a:pt x="58408" y="60799"/>
                      </a:lnTo>
                      <a:lnTo>
                        <a:pt x="57895" y="61311"/>
                      </a:lnTo>
                      <a:lnTo>
                        <a:pt x="58237" y="60969"/>
                      </a:lnTo>
                      <a:lnTo>
                        <a:pt x="58237" y="60799"/>
                      </a:lnTo>
                      <a:lnTo>
                        <a:pt x="58237" y="60628"/>
                      </a:lnTo>
                      <a:lnTo>
                        <a:pt x="58408" y="60628"/>
                      </a:lnTo>
                      <a:lnTo>
                        <a:pt x="58749" y="59945"/>
                      </a:lnTo>
                      <a:lnTo>
                        <a:pt x="58749" y="59774"/>
                      </a:lnTo>
                      <a:lnTo>
                        <a:pt x="58749" y="59603"/>
                      </a:lnTo>
                      <a:lnTo>
                        <a:pt x="58920" y="59432"/>
                      </a:lnTo>
                      <a:lnTo>
                        <a:pt x="59261" y="59091"/>
                      </a:lnTo>
                      <a:close/>
                      <a:moveTo>
                        <a:pt x="59432" y="61140"/>
                      </a:moveTo>
                      <a:lnTo>
                        <a:pt x="59091" y="61482"/>
                      </a:lnTo>
                      <a:lnTo>
                        <a:pt x="58408" y="61482"/>
                      </a:lnTo>
                      <a:lnTo>
                        <a:pt x="58237" y="61652"/>
                      </a:lnTo>
                      <a:lnTo>
                        <a:pt x="58578" y="61140"/>
                      </a:lnTo>
                      <a:close/>
                      <a:moveTo>
                        <a:pt x="55675" y="60628"/>
                      </a:moveTo>
                      <a:lnTo>
                        <a:pt x="56700" y="60799"/>
                      </a:lnTo>
                      <a:lnTo>
                        <a:pt x="56187" y="61311"/>
                      </a:lnTo>
                      <a:lnTo>
                        <a:pt x="55846" y="61823"/>
                      </a:lnTo>
                      <a:lnTo>
                        <a:pt x="54992" y="61823"/>
                      </a:lnTo>
                      <a:lnTo>
                        <a:pt x="55504" y="60628"/>
                      </a:lnTo>
                      <a:close/>
                      <a:moveTo>
                        <a:pt x="57212" y="60799"/>
                      </a:moveTo>
                      <a:lnTo>
                        <a:pt x="57383" y="60969"/>
                      </a:lnTo>
                      <a:lnTo>
                        <a:pt x="57724" y="60969"/>
                      </a:lnTo>
                      <a:lnTo>
                        <a:pt x="57212" y="61823"/>
                      </a:lnTo>
                      <a:lnTo>
                        <a:pt x="56529" y="61823"/>
                      </a:lnTo>
                      <a:lnTo>
                        <a:pt x="57212" y="60799"/>
                      </a:lnTo>
                      <a:close/>
                      <a:moveTo>
                        <a:pt x="34156" y="59432"/>
                      </a:moveTo>
                      <a:lnTo>
                        <a:pt x="33132" y="60799"/>
                      </a:lnTo>
                      <a:lnTo>
                        <a:pt x="33132" y="60969"/>
                      </a:lnTo>
                      <a:lnTo>
                        <a:pt x="33303" y="61140"/>
                      </a:lnTo>
                      <a:lnTo>
                        <a:pt x="33303" y="61311"/>
                      </a:lnTo>
                      <a:lnTo>
                        <a:pt x="33303" y="61482"/>
                      </a:lnTo>
                      <a:lnTo>
                        <a:pt x="32790" y="62336"/>
                      </a:lnTo>
                      <a:lnTo>
                        <a:pt x="32619" y="62336"/>
                      </a:lnTo>
                      <a:lnTo>
                        <a:pt x="32619" y="62165"/>
                      </a:lnTo>
                      <a:lnTo>
                        <a:pt x="32449" y="61994"/>
                      </a:lnTo>
                      <a:lnTo>
                        <a:pt x="32449" y="61823"/>
                      </a:lnTo>
                      <a:lnTo>
                        <a:pt x="32278" y="61823"/>
                      </a:lnTo>
                      <a:lnTo>
                        <a:pt x="32449" y="61652"/>
                      </a:lnTo>
                      <a:lnTo>
                        <a:pt x="32278" y="61652"/>
                      </a:lnTo>
                      <a:lnTo>
                        <a:pt x="32449" y="61482"/>
                      </a:lnTo>
                      <a:lnTo>
                        <a:pt x="33132" y="60628"/>
                      </a:lnTo>
                      <a:lnTo>
                        <a:pt x="33303" y="60457"/>
                      </a:lnTo>
                      <a:lnTo>
                        <a:pt x="33815" y="59774"/>
                      </a:lnTo>
                      <a:lnTo>
                        <a:pt x="34156" y="59432"/>
                      </a:lnTo>
                      <a:close/>
                      <a:moveTo>
                        <a:pt x="36718" y="60115"/>
                      </a:moveTo>
                      <a:lnTo>
                        <a:pt x="37401" y="60969"/>
                      </a:lnTo>
                      <a:lnTo>
                        <a:pt x="37231" y="61140"/>
                      </a:lnTo>
                      <a:lnTo>
                        <a:pt x="37060" y="61652"/>
                      </a:lnTo>
                      <a:lnTo>
                        <a:pt x="36547" y="62336"/>
                      </a:lnTo>
                      <a:lnTo>
                        <a:pt x="36035" y="61652"/>
                      </a:lnTo>
                      <a:lnTo>
                        <a:pt x="36718" y="60115"/>
                      </a:lnTo>
                      <a:close/>
                      <a:moveTo>
                        <a:pt x="34498" y="60115"/>
                      </a:moveTo>
                      <a:lnTo>
                        <a:pt x="35352" y="61823"/>
                      </a:lnTo>
                      <a:lnTo>
                        <a:pt x="35181" y="61994"/>
                      </a:lnTo>
                      <a:lnTo>
                        <a:pt x="34669" y="62848"/>
                      </a:lnTo>
                      <a:lnTo>
                        <a:pt x="33815" y="61482"/>
                      </a:lnTo>
                      <a:lnTo>
                        <a:pt x="34498" y="60799"/>
                      </a:lnTo>
                      <a:lnTo>
                        <a:pt x="34498" y="60628"/>
                      </a:lnTo>
                      <a:lnTo>
                        <a:pt x="34498" y="60457"/>
                      </a:lnTo>
                      <a:lnTo>
                        <a:pt x="34327" y="60457"/>
                      </a:lnTo>
                      <a:lnTo>
                        <a:pt x="34498" y="60115"/>
                      </a:lnTo>
                      <a:close/>
                      <a:moveTo>
                        <a:pt x="32449" y="62506"/>
                      </a:moveTo>
                      <a:lnTo>
                        <a:pt x="32449" y="62677"/>
                      </a:lnTo>
                      <a:lnTo>
                        <a:pt x="32278" y="63019"/>
                      </a:lnTo>
                      <a:lnTo>
                        <a:pt x="31936" y="62677"/>
                      </a:lnTo>
                      <a:lnTo>
                        <a:pt x="32107" y="62506"/>
                      </a:lnTo>
                      <a:close/>
                      <a:moveTo>
                        <a:pt x="33473" y="61823"/>
                      </a:moveTo>
                      <a:lnTo>
                        <a:pt x="34327" y="63360"/>
                      </a:lnTo>
                      <a:lnTo>
                        <a:pt x="33815" y="63702"/>
                      </a:lnTo>
                      <a:lnTo>
                        <a:pt x="33132" y="62506"/>
                      </a:lnTo>
                      <a:lnTo>
                        <a:pt x="33473" y="61823"/>
                      </a:lnTo>
                      <a:close/>
                      <a:moveTo>
                        <a:pt x="35693" y="62165"/>
                      </a:moveTo>
                      <a:lnTo>
                        <a:pt x="36377" y="63019"/>
                      </a:lnTo>
                      <a:lnTo>
                        <a:pt x="35693" y="63873"/>
                      </a:lnTo>
                      <a:lnTo>
                        <a:pt x="35010" y="63189"/>
                      </a:lnTo>
                      <a:lnTo>
                        <a:pt x="35181" y="62848"/>
                      </a:lnTo>
                      <a:lnTo>
                        <a:pt x="35693" y="62165"/>
                      </a:lnTo>
                      <a:close/>
                      <a:moveTo>
                        <a:pt x="55846" y="53113"/>
                      </a:moveTo>
                      <a:lnTo>
                        <a:pt x="56187" y="53796"/>
                      </a:lnTo>
                      <a:lnTo>
                        <a:pt x="56700" y="54480"/>
                      </a:lnTo>
                      <a:lnTo>
                        <a:pt x="58066" y="55504"/>
                      </a:lnTo>
                      <a:lnTo>
                        <a:pt x="59432" y="56358"/>
                      </a:lnTo>
                      <a:lnTo>
                        <a:pt x="60969" y="57212"/>
                      </a:lnTo>
                      <a:lnTo>
                        <a:pt x="61311" y="57383"/>
                      </a:lnTo>
                      <a:lnTo>
                        <a:pt x="61311" y="57724"/>
                      </a:lnTo>
                      <a:lnTo>
                        <a:pt x="60628" y="59261"/>
                      </a:lnTo>
                      <a:lnTo>
                        <a:pt x="59774" y="60628"/>
                      </a:lnTo>
                      <a:lnTo>
                        <a:pt x="58920" y="60457"/>
                      </a:lnTo>
                      <a:lnTo>
                        <a:pt x="59091" y="60115"/>
                      </a:lnTo>
                      <a:lnTo>
                        <a:pt x="59945" y="60115"/>
                      </a:lnTo>
                      <a:lnTo>
                        <a:pt x="59945" y="59945"/>
                      </a:lnTo>
                      <a:lnTo>
                        <a:pt x="59945" y="59774"/>
                      </a:lnTo>
                      <a:lnTo>
                        <a:pt x="59774" y="59603"/>
                      </a:lnTo>
                      <a:lnTo>
                        <a:pt x="59432" y="59432"/>
                      </a:lnTo>
                      <a:lnTo>
                        <a:pt x="59945" y="57895"/>
                      </a:lnTo>
                      <a:lnTo>
                        <a:pt x="59945" y="57724"/>
                      </a:lnTo>
                      <a:lnTo>
                        <a:pt x="59774" y="57554"/>
                      </a:lnTo>
                      <a:lnTo>
                        <a:pt x="59603" y="57554"/>
                      </a:lnTo>
                      <a:lnTo>
                        <a:pt x="59432" y="57724"/>
                      </a:lnTo>
                      <a:lnTo>
                        <a:pt x="58408" y="56529"/>
                      </a:lnTo>
                      <a:lnTo>
                        <a:pt x="57041" y="55333"/>
                      </a:lnTo>
                      <a:lnTo>
                        <a:pt x="56358" y="54821"/>
                      </a:lnTo>
                      <a:lnTo>
                        <a:pt x="55675" y="54480"/>
                      </a:lnTo>
                      <a:lnTo>
                        <a:pt x="54821" y="54309"/>
                      </a:lnTo>
                      <a:lnTo>
                        <a:pt x="54138" y="54138"/>
                      </a:lnTo>
                      <a:lnTo>
                        <a:pt x="53967" y="54309"/>
                      </a:lnTo>
                      <a:lnTo>
                        <a:pt x="53796" y="54480"/>
                      </a:lnTo>
                      <a:lnTo>
                        <a:pt x="53967" y="54650"/>
                      </a:lnTo>
                      <a:lnTo>
                        <a:pt x="54138" y="54650"/>
                      </a:lnTo>
                      <a:lnTo>
                        <a:pt x="54821" y="54821"/>
                      </a:lnTo>
                      <a:lnTo>
                        <a:pt x="55504" y="55163"/>
                      </a:lnTo>
                      <a:lnTo>
                        <a:pt x="57041" y="56017"/>
                      </a:lnTo>
                      <a:lnTo>
                        <a:pt x="58237" y="57212"/>
                      </a:lnTo>
                      <a:lnTo>
                        <a:pt x="59261" y="58237"/>
                      </a:lnTo>
                      <a:lnTo>
                        <a:pt x="58749" y="59261"/>
                      </a:lnTo>
                      <a:lnTo>
                        <a:pt x="58066" y="59091"/>
                      </a:lnTo>
                      <a:lnTo>
                        <a:pt x="57895" y="58920"/>
                      </a:lnTo>
                      <a:lnTo>
                        <a:pt x="58237" y="58066"/>
                      </a:lnTo>
                      <a:lnTo>
                        <a:pt x="58237" y="57895"/>
                      </a:lnTo>
                      <a:lnTo>
                        <a:pt x="57724" y="57895"/>
                      </a:lnTo>
                      <a:lnTo>
                        <a:pt x="57383" y="58749"/>
                      </a:lnTo>
                      <a:lnTo>
                        <a:pt x="56529" y="58578"/>
                      </a:lnTo>
                      <a:lnTo>
                        <a:pt x="56187" y="58408"/>
                      </a:lnTo>
                      <a:lnTo>
                        <a:pt x="56529" y="57383"/>
                      </a:lnTo>
                      <a:lnTo>
                        <a:pt x="56529" y="57041"/>
                      </a:lnTo>
                      <a:lnTo>
                        <a:pt x="56187" y="57041"/>
                      </a:lnTo>
                      <a:lnTo>
                        <a:pt x="56017" y="57212"/>
                      </a:lnTo>
                      <a:lnTo>
                        <a:pt x="55675" y="58066"/>
                      </a:lnTo>
                      <a:lnTo>
                        <a:pt x="55675" y="58237"/>
                      </a:lnTo>
                      <a:lnTo>
                        <a:pt x="55333" y="58237"/>
                      </a:lnTo>
                      <a:lnTo>
                        <a:pt x="54650" y="58066"/>
                      </a:lnTo>
                      <a:lnTo>
                        <a:pt x="54480" y="58066"/>
                      </a:lnTo>
                      <a:lnTo>
                        <a:pt x="54309" y="58237"/>
                      </a:lnTo>
                      <a:lnTo>
                        <a:pt x="54480" y="58408"/>
                      </a:lnTo>
                      <a:lnTo>
                        <a:pt x="54480" y="58578"/>
                      </a:lnTo>
                      <a:lnTo>
                        <a:pt x="55333" y="58749"/>
                      </a:lnTo>
                      <a:lnTo>
                        <a:pt x="55504" y="58920"/>
                      </a:lnTo>
                      <a:lnTo>
                        <a:pt x="55333" y="59091"/>
                      </a:lnTo>
                      <a:lnTo>
                        <a:pt x="55163" y="59945"/>
                      </a:lnTo>
                      <a:lnTo>
                        <a:pt x="54992" y="59945"/>
                      </a:lnTo>
                      <a:lnTo>
                        <a:pt x="54480" y="59774"/>
                      </a:lnTo>
                      <a:lnTo>
                        <a:pt x="54309" y="59945"/>
                      </a:lnTo>
                      <a:lnTo>
                        <a:pt x="54138" y="60115"/>
                      </a:lnTo>
                      <a:lnTo>
                        <a:pt x="54138" y="60286"/>
                      </a:lnTo>
                      <a:lnTo>
                        <a:pt x="54309" y="60286"/>
                      </a:lnTo>
                      <a:lnTo>
                        <a:pt x="54821" y="60457"/>
                      </a:lnTo>
                      <a:lnTo>
                        <a:pt x="54992" y="60457"/>
                      </a:lnTo>
                      <a:lnTo>
                        <a:pt x="54480" y="61823"/>
                      </a:lnTo>
                      <a:lnTo>
                        <a:pt x="53967" y="61652"/>
                      </a:lnTo>
                      <a:lnTo>
                        <a:pt x="53796" y="61652"/>
                      </a:lnTo>
                      <a:lnTo>
                        <a:pt x="53626" y="61482"/>
                      </a:lnTo>
                      <a:lnTo>
                        <a:pt x="53455" y="61652"/>
                      </a:lnTo>
                      <a:lnTo>
                        <a:pt x="53455" y="61823"/>
                      </a:lnTo>
                      <a:lnTo>
                        <a:pt x="53967" y="62336"/>
                      </a:lnTo>
                      <a:lnTo>
                        <a:pt x="54821" y="62506"/>
                      </a:lnTo>
                      <a:lnTo>
                        <a:pt x="54821" y="62677"/>
                      </a:lnTo>
                      <a:lnTo>
                        <a:pt x="54992" y="62848"/>
                      </a:lnTo>
                      <a:lnTo>
                        <a:pt x="55504" y="62506"/>
                      </a:lnTo>
                      <a:lnTo>
                        <a:pt x="56187" y="62506"/>
                      </a:lnTo>
                      <a:lnTo>
                        <a:pt x="56017" y="62677"/>
                      </a:lnTo>
                      <a:lnTo>
                        <a:pt x="55846" y="62848"/>
                      </a:lnTo>
                      <a:lnTo>
                        <a:pt x="55846" y="63019"/>
                      </a:lnTo>
                      <a:lnTo>
                        <a:pt x="56017" y="63189"/>
                      </a:lnTo>
                      <a:lnTo>
                        <a:pt x="56187" y="63189"/>
                      </a:lnTo>
                      <a:lnTo>
                        <a:pt x="57212" y="62506"/>
                      </a:lnTo>
                      <a:lnTo>
                        <a:pt x="57895" y="62506"/>
                      </a:lnTo>
                      <a:lnTo>
                        <a:pt x="56700" y="63189"/>
                      </a:lnTo>
                      <a:lnTo>
                        <a:pt x="55504" y="63702"/>
                      </a:lnTo>
                      <a:lnTo>
                        <a:pt x="55163" y="63873"/>
                      </a:lnTo>
                      <a:lnTo>
                        <a:pt x="54138" y="64043"/>
                      </a:lnTo>
                      <a:lnTo>
                        <a:pt x="52942" y="64214"/>
                      </a:lnTo>
                      <a:lnTo>
                        <a:pt x="51918" y="64043"/>
                      </a:lnTo>
                      <a:lnTo>
                        <a:pt x="51405" y="64043"/>
                      </a:lnTo>
                      <a:lnTo>
                        <a:pt x="50381" y="63531"/>
                      </a:lnTo>
                      <a:lnTo>
                        <a:pt x="49698" y="63019"/>
                      </a:lnTo>
                      <a:lnTo>
                        <a:pt x="49015" y="62336"/>
                      </a:lnTo>
                      <a:lnTo>
                        <a:pt x="48673" y="61482"/>
                      </a:lnTo>
                      <a:lnTo>
                        <a:pt x="48502" y="60799"/>
                      </a:lnTo>
                      <a:lnTo>
                        <a:pt x="48331" y="59945"/>
                      </a:lnTo>
                      <a:lnTo>
                        <a:pt x="48331" y="58578"/>
                      </a:lnTo>
                      <a:lnTo>
                        <a:pt x="48502" y="58408"/>
                      </a:lnTo>
                      <a:lnTo>
                        <a:pt x="48673" y="58237"/>
                      </a:lnTo>
                      <a:lnTo>
                        <a:pt x="48673" y="57895"/>
                      </a:lnTo>
                      <a:lnTo>
                        <a:pt x="48331" y="57724"/>
                      </a:lnTo>
                      <a:lnTo>
                        <a:pt x="48673" y="56358"/>
                      </a:lnTo>
                      <a:lnTo>
                        <a:pt x="49185" y="55163"/>
                      </a:lnTo>
                      <a:lnTo>
                        <a:pt x="49698" y="54138"/>
                      </a:lnTo>
                      <a:lnTo>
                        <a:pt x="50381" y="53113"/>
                      </a:lnTo>
                      <a:close/>
                      <a:moveTo>
                        <a:pt x="34669" y="63702"/>
                      </a:moveTo>
                      <a:lnTo>
                        <a:pt x="35352" y="64385"/>
                      </a:lnTo>
                      <a:lnTo>
                        <a:pt x="34840" y="64727"/>
                      </a:lnTo>
                      <a:lnTo>
                        <a:pt x="34156" y="64043"/>
                      </a:lnTo>
                      <a:lnTo>
                        <a:pt x="34669" y="63702"/>
                      </a:lnTo>
                      <a:close/>
                      <a:moveTo>
                        <a:pt x="34327" y="64727"/>
                      </a:moveTo>
                      <a:lnTo>
                        <a:pt x="34840" y="65068"/>
                      </a:lnTo>
                      <a:lnTo>
                        <a:pt x="34669" y="65068"/>
                      </a:lnTo>
                      <a:lnTo>
                        <a:pt x="34327" y="64727"/>
                      </a:lnTo>
                      <a:close/>
                      <a:moveTo>
                        <a:pt x="36718" y="63531"/>
                      </a:moveTo>
                      <a:lnTo>
                        <a:pt x="37572" y="64214"/>
                      </a:lnTo>
                      <a:lnTo>
                        <a:pt x="37060" y="65068"/>
                      </a:lnTo>
                      <a:lnTo>
                        <a:pt x="36206" y="64385"/>
                      </a:lnTo>
                      <a:lnTo>
                        <a:pt x="36718" y="63531"/>
                      </a:lnTo>
                      <a:close/>
                      <a:moveTo>
                        <a:pt x="32619" y="63019"/>
                      </a:moveTo>
                      <a:lnTo>
                        <a:pt x="33473" y="64214"/>
                      </a:lnTo>
                      <a:lnTo>
                        <a:pt x="34327" y="65239"/>
                      </a:lnTo>
                      <a:lnTo>
                        <a:pt x="33644" y="65410"/>
                      </a:lnTo>
                      <a:lnTo>
                        <a:pt x="33473" y="65410"/>
                      </a:lnTo>
                      <a:lnTo>
                        <a:pt x="33644" y="64897"/>
                      </a:lnTo>
                      <a:lnTo>
                        <a:pt x="33473" y="64727"/>
                      </a:lnTo>
                      <a:lnTo>
                        <a:pt x="33303" y="64727"/>
                      </a:lnTo>
                      <a:lnTo>
                        <a:pt x="33303" y="64385"/>
                      </a:lnTo>
                      <a:lnTo>
                        <a:pt x="33303" y="64214"/>
                      </a:lnTo>
                      <a:lnTo>
                        <a:pt x="32961" y="64214"/>
                      </a:lnTo>
                      <a:lnTo>
                        <a:pt x="32449" y="63531"/>
                      </a:lnTo>
                      <a:lnTo>
                        <a:pt x="32619" y="63360"/>
                      </a:lnTo>
                      <a:lnTo>
                        <a:pt x="32619" y="63019"/>
                      </a:lnTo>
                      <a:close/>
                      <a:moveTo>
                        <a:pt x="35693" y="64727"/>
                      </a:moveTo>
                      <a:lnTo>
                        <a:pt x="36718" y="65410"/>
                      </a:lnTo>
                      <a:lnTo>
                        <a:pt x="36206" y="65922"/>
                      </a:lnTo>
                      <a:lnTo>
                        <a:pt x="35181" y="65068"/>
                      </a:lnTo>
                      <a:lnTo>
                        <a:pt x="35693" y="64727"/>
                      </a:lnTo>
                      <a:close/>
                      <a:moveTo>
                        <a:pt x="16907" y="52943"/>
                      </a:moveTo>
                      <a:lnTo>
                        <a:pt x="18786" y="53284"/>
                      </a:lnTo>
                      <a:lnTo>
                        <a:pt x="20494" y="53796"/>
                      </a:lnTo>
                      <a:lnTo>
                        <a:pt x="22372" y="54650"/>
                      </a:lnTo>
                      <a:lnTo>
                        <a:pt x="24080" y="55504"/>
                      </a:lnTo>
                      <a:lnTo>
                        <a:pt x="25788" y="56529"/>
                      </a:lnTo>
                      <a:lnTo>
                        <a:pt x="29033" y="58749"/>
                      </a:lnTo>
                      <a:lnTo>
                        <a:pt x="29887" y="59432"/>
                      </a:lnTo>
                      <a:lnTo>
                        <a:pt x="30228" y="61311"/>
                      </a:lnTo>
                      <a:lnTo>
                        <a:pt x="31082" y="63189"/>
                      </a:lnTo>
                      <a:lnTo>
                        <a:pt x="30912" y="64385"/>
                      </a:lnTo>
                      <a:lnTo>
                        <a:pt x="30741" y="64897"/>
                      </a:lnTo>
                      <a:lnTo>
                        <a:pt x="30399" y="65410"/>
                      </a:lnTo>
                      <a:lnTo>
                        <a:pt x="30399" y="65580"/>
                      </a:lnTo>
                      <a:lnTo>
                        <a:pt x="30570" y="65751"/>
                      </a:lnTo>
                      <a:lnTo>
                        <a:pt x="30912" y="65751"/>
                      </a:lnTo>
                      <a:lnTo>
                        <a:pt x="31253" y="64897"/>
                      </a:lnTo>
                      <a:lnTo>
                        <a:pt x="31424" y="64214"/>
                      </a:lnTo>
                      <a:lnTo>
                        <a:pt x="32449" y="65580"/>
                      </a:lnTo>
                      <a:lnTo>
                        <a:pt x="32107" y="65922"/>
                      </a:lnTo>
                      <a:lnTo>
                        <a:pt x="31766" y="66264"/>
                      </a:lnTo>
                      <a:lnTo>
                        <a:pt x="31595" y="66264"/>
                      </a:lnTo>
                      <a:lnTo>
                        <a:pt x="31595" y="66434"/>
                      </a:lnTo>
                      <a:lnTo>
                        <a:pt x="31595" y="66605"/>
                      </a:lnTo>
                      <a:lnTo>
                        <a:pt x="31766" y="66605"/>
                      </a:lnTo>
                      <a:lnTo>
                        <a:pt x="32278" y="66434"/>
                      </a:lnTo>
                      <a:lnTo>
                        <a:pt x="32619" y="66264"/>
                      </a:lnTo>
                      <a:lnTo>
                        <a:pt x="32619" y="66434"/>
                      </a:lnTo>
                      <a:lnTo>
                        <a:pt x="32961" y="66434"/>
                      </a:lnTo>
                      <a:lnTo>
                        <a:pt x="32961" y="66264"/>
                      </a:lnTo>
                      <a:lnTo>
                        <a:pt x="33303" y="66605"/>
                      </a:lnTo>
                      <a:lnTo>
                        <a:pt x="32107" y="66947"/>
                      </a:lnTo>
                      <a:lnTo>
                        <a:pt x="30741" y="66947"/>
                      </a:lnTo>
                      <a:lnTo>
                        <a:pt x="29545" y="66776"/>
                      </a:lnTo>
                      <a:lnTo>
                        <a:pt x="28179" y="66434"/>
                      </a:lnTo>
                      <a:lnTo>
                        <a:pt x="26984" y="65922"/>
                      </a:lnTo>
                      <a:lnTo>
                        <a:pt x="25617" y="65410"/>
                      </a:lnTo>
                      <a:lnTo>
                        <a:pt x="23056" y="63873"/>
                      </a:lnTo>
                      <a:lnTo>
                        <a:pt x="21860" y="63189"/>
                      </a:lnTo>
                      <a:lnTo>
                        <a:pt x="20665" y="62165"/>
                      </a:lnTo>
                      <a:lnTo>
                        <a:pt x="20494" y="61823"/>
                      </a:lnTo>
                      <a:lnTo>
                        <a:pt x="18957" y="60628"/>
                      </a:lnTo>
                      <a:lnTo>
                        <a:pt x="18615" y="60286"/>
                      </a:lnTo>
                      <a:lnTo>
                        <a:pt x="18786" y="60115"/>
                      </a:lnTo>
                      <a:lnTo>
                        <a:pt x="19128" y="60457"/>
                      </a:lnTo>
                      <a:lnTo>
                        <a:pt x="19469" y="60457"/>
                      </a:lnTo>
                      <a:lnTo>
                        <a:pt x="19640" y="60286"/>
                      </a:lnTo>
                      <a:lnTo>
                        <a:pt x="19469" y="59945"/>
                      </a:lnTo>
                      <a:lnTo>
                        <a:pt x="19128" y="59603"/>
                      </a:lnTo>
                      <a:lnTo>
                        <a:pt x="18957" y="59603"/>
                      </a:lnTo>
                      <a:lnTo>
                        <a:pt x="19640" y="57895"/>
                      </a:lnTo>
                      <a:lnTo>
                        <a:pt x="19811" y="57554"/>
                      </a:lnTo>
                      <a:lnTo>
                        <a:pt x="20152" y="57724"/>
                      </a:lnTo>
                      <a:lnTo>
                        <a:pt x="21177" y="58578"/>
                      </a:lnTo>
                      <a:lnTo>
                        <a:pt x="21519" y="58578"/>
                      </a:lnTo>
                      <a:lnTo>
                        <a:pt x="21519" y="58408"/>
                      </a:lnTo>
                      <a:lnTo>
                        <a:pt x="21519" y="58237"/>
                      </a:lnTo>
                      <a:lnTo>
                        <a:pt x="20152" y="57041"/>
                      </a:lnTo>
                      <a:lnTo>
                        <a:pt x="20323" y="56529"/>
                      </a:lnTo>
                      <a:lnTo>
                        <a:pt x="20323" y="56358"/>
                      </a:lnTo>
                      <a:lnTo>
                        <a:pt x="19811" y="56358"/>
                      </a:lnTo>
                      <a:lnTo>
                        <a:pt x="19640" y="56700"/>
                      </a:lnTo>
                      <a:lnTo>
                        <a:pt x="18615" y="56017"/>
                      </a:lnTo>
                      <a:lnTo>
                        <a:pt x="18786" y="55846"/>
                      </a:lnTo>
                      <a:lnTo>
                        <a:pt x="18786" y="55675"/>
                      </a:lnTo>
                      <a:lnTo>
                        <a:pt x="18786" y="55504"/>
                      </a:lnTo>
                      <a:lnTo>
                        <a:pt x="18444" y="55504"/>
                      </a:lnTo>
                      <a:lnTo>
                        <a:pt x="18274" y="55675"/>
                      </a:lnTo>
                      <a:lnTo>
                        <a:pt x="17249" y="54650"/>
                      </a:lnTo>
                      <a:lnTo>
                        <a:pt x="17078" y="54480"/>
                      </a:lnTo>
                      <a:lnTo>
                        <a:pt x="17078" y="54309"/>
                      </a:lnTo>
                      <a:lnTo>
                        <a:pt x="18786" y="54821"/>
                      </a:lnTo>
                      <a:lnTo>
                        <a:pt x="20323" y="55333"/>
                      </a:lnTo>
                      <a:lnTo>
                        <a:pt x="22031" y="55846"/>
                      </a:lnTo>
                      <a:lnTo>
                        <a:pt x="23568" y="56700"/>
                      </a:lnTo>
                      <a:lnTo>
                        <a:pt x="23739" y="56700"/>
                      </a:lnTo>
                      <a:lnTo>
                        <a:pt x="23910" y="56529"/>
                      </a:lnTo>
                      <a:lnTo>
                        <a:pt x="23739" y="56358"/>
                      </a:lnTo>
                      <a:lnTo>
                        <a:pt x="22202" y="55504"/>
                      </a:lnTo>
                      <a:lnTo>
                        <a:pt x="20494" y="54821"/>
                      </a:lnTo>
                      <a:lnTo>
                        <a:pt x="18615" y="54309"/>
                      </a:lnTo>
                      <a:lnTo>
                        <a:pt x="16737" y="53967"/>
                      </a:lnTo>
                      <a:lnTo>
                        <a:pt x="16395" y="53284"/>
                      </a:lnTo>
                      <a:lnTo>
                        <a:pt x="16224" y="53284"/>
                      </a:lnTo>
                      <a:lnTo>
                        <a:pt x="16054" y="53455"/>
                      </a:lnTo>
                      <a:lnTo>
                        <a:pt x="16224" y="53796"/>
                      </a:lnTo>
                      <a:lnTo>
                        <a:pt x="16054" y="53796"/>
                      </a:lnTo>
                      <a:lnTo>
                        <a:pt x="15883" y="53967"/>
                      </a:lnTo>
                      <a:lnTo>
                        <a:pt x="16054" y="54138"/>
                      </a:lnTo>
                      <a:lnTo>
                        <a:pt x="16395" y="54138"/>
                      </a:lnTo>
                      <a:lnTo>
                        <a:pt x="16737" y="54650"/>
                      </a:lnTo>
                      <a:lnTo>
                        <a:pt x="16054" y="55504"/>
                      </a:lnTo>
                      <a:lnTo>
                        <a:pt x="15712" y="54480"/>
                      </a:lnTo>
                      <a:lnTo>
                        <a:pt x="15541" y="53455"/>
                      </a:lnTo>
                      <a:lnTo>
                        <a:pt x="15370" y="53455"/>
                      </a:lnTo>
                      <a:lnTo>
                        <a:pt x="15200" y="53284"/>
                      </a:lnTo>
                      <a:lnTo>
                        <a:pt x="15029" y="53455"/>
                      </a:lnTo>
                      <a:lnTo>
                        <a:pt x="14858" y="52943"/>
                      </a:lnTo>
                      <a:close/>
                      <a:moveTo>
                        <a:pt x="34669" y="65410"/>
                      </a:moveTo>
                      <a:lnTo>
                        <a:pt x="35693" y="66434"/>
                      </a:lnTo>
                      <a:lnTo>
                        <a:pt x="35181" y="66776"/>
                      </a:lnTo>
                      <a:lnTo>
                        <a:pt x="35010" y="67117"/>
                      </a:lnTo>
                      <a:lnTo>
                        <a:pt x="34669" y="66605"/>
                      </a:lnTo>
                      <a:lnTo>
                        <a:pt x="34669" y="66434"/>
                      </a:lnTo>
                      <a:lnTo>
                        <a:pt x="34498" y="66264"/>
                      </a:lnTo>
                      <a:lnTo>
                        <a:pt x="34327" y="66264"/>
                      </a:lnTo>
                      <a:lnTo>
                        <a:pt x="33815" y="65751"/>
                      </a:lnTo>
                      <a:lnTo>
                        <a:pt x="34669" y="65410"/>
                      </a:lnTo>
                      <a:close/>
                      <a:moveTo>
                        <a:pt x="35523" y="65751"/>
                      </a:moveTo>
                      <a:lnTo>
                        <a:pt x="36206" y="66264"/>
                      </a:lnTo>
                      <a:lnTo>
                        <a:pt x="37743" y="67459"/>
                      </a:lnTo>
                      <a:lnTo>
                        <a:pt x="37743" y="67459"/>
                      </a:lnTo>
                      <a:lnTo>
                        <a:pt x="36035" y="66264"/>
                      </a:lnTo>
                      <a:lnTo>
                        <a:pt x="35523" y="65751"/>
                      </a:lnTo>
                      <a:close/>
                      <a:moveTo>
                        <a:pt x="39109" y="55846"/>
                      </a:moveTo>
                      <a:lnTo>
                        <a:pt x="40475" y="56017"/>
                      </a:lnTo>
                      <a:lnTo>
                        <a:pt x="42012" y="56358"/>
                      </a:lnTo>
                      <a:lnTo>
                        <a:pt x="44916" y="57554"/>
                      </a:lnTo>
                      <a:lnTo>
                        <a:pt x="47136" y="58408"/>
                      </a:lnTo>
                      <a:lnTo>
                        <a:pt x="47136" y="59432"/>
                      </a:lnTo>
                      <a:lnTo>
                        <a:pt x="47307" y="60457"/>
                      </a:lnTo>
                      <a:lnTo>
                        <a:pt x="47648" y="61482"/>
                      </a:lnTo>
                      <a:lnTo>
                        <a:pt x="48161" y="62336"/>
                      </a:lnTo>
                      <a:lnTo>
                        <a:pt x="48673" y="63019"/>
                      </a:lnTo>
                      <a:lnTo>
                        <a:pt x="49356" y="63702"/>
                      </a:lnTo>
                      <a:lnTo>
                        <a:pt x="50210" y="64385"/>
                      </a:lnTo>
                      <a:lnTo>
                        <a:pt x="51064" y="64727"/>
                      </a:lnTo>
                      <a:lnTo>
                        <a:pt x="50552" y="65751"/>
                      </a:lnTo>
                      <a:lnTo>
                        <a:pt x="49868" y="66605"/>
                      </a:lnTo>
                      <a:lnTo>
                        <a:pt x="49185" y="67288"/>
                      </a:lnTo>
                      <a:lnTo>
                        <a:pt x="48502" y="67801"/>
                      </a:lnTo>
                      <a:lnTo>
                        <a:pt x="46965" y="68655"/>
                      </a:lnTo>
                      <a:lnTo>
                        <a:pt x="45428" y="69167"/>
                      </a:lnTo>
                      <a:lnTo>
                        <a:pt x="43720" y="69508"/>
                      </a:lnTo>
                      <a:lnTo>
                        <a:pt x="40988" y="69508"/>
                      </a:lnTo>
                      <a:lnTo>
                        <a:pt x="39792" y="69338"/>
                      </a:lnTo>
                      <a:lnTo>
                        <a:pt x="38426" y="68996"/>
                      </a:lnTo>
                      <a:lnTo>
                        <a:pt x="37231" y="68484"/>
                      </a:lnTo>
                      <a:lnTo>
                        <a:pt x="36206" y="67971"/>
                      </a:lnTo>
                      <a:lnTo>
                        <a:pt x="35181" y="67117"/>
                      </a:lnTo>
                      <a:lnTo>
                        <a:pt x="35352" y="67117"/>
                      </a:lnTo>
                      <a:lnTo>
                        <a:pt x="36035" y="66605"/>
                      </a:lnTo>
                      <a:lnTo>
                        <a:pt x="37572" y="67630"/>
                      </a:lnTo>
                      <a:lnTo>
                        <a:pt x="39109" y="68655"/>
                      </a:lnTo>
                      <a:lnTo>
                        <a:pt x="39451" y="68655"/>
                      </a:lnTo>
                      <a:lnTo>
                        <a:pt x="39621" y="68313"/>
                      </a:lnTo>
                      <a:lnTo>
                        <a:pt x="39451" y="68142"/>
                      </a:lnTo>
                      <a:lnTo>
                        <a:pt x="38426" y="67459"/>
                      </a:lnTo>
                      <a:lnTo>
                        <a:pt x="36547" y="66093"/>
                      </a:lnTo>
                      <a:lnTo>
                        <a:pt x="37060" y="65751"/>
                      </a:lnTo>
                      <a:lnTo>
                        <a:pt x="38426" y="66605"/>
                      </a:lnTo>
                      <a:lnTo>
                        <a:pt x="39792" y="67288"/>
                      </a:lnTo>
                      <a:lnTo>
                        <a:pt x="39963" y="67288"/>
                      </a:lnTo>
                      <a:lnTo>
                        <a:pt x="40134" y="67117"/>
                      </a:lnTo>
                      <a:lnTo>
                        <a:pt x="40134" y="66947"/>
                      </a:lnTo>
                      <a:lnTo>
                        <a:pt x="39963" y="66947"/>
                      </a:lnTo>
                      <a:lnTo>
                        <a:pt x="37401" y="65239"/>
                      </a:lnTo>
                      <a:lnTo>
                        <a:pt x="38084" y="64556"/>
                      </a:lnTo>
                      <a:lnTo>
                        <a:pt x="39280" y="65410"/>
                      </a:lnTo>
                      <a:lnTo>
                        <a:pt x="40646" y="66093"/>
                      </a:lnTo>
                      <a:lnTo>
                        <a:pt x="40988" y="66093"/>
                      </a:lnTo>
                      <a:lnTo>
                        <a:pt x="40988" y="65922"/>
                      </a:lnTo>
                      <a:lnTo>
                        <a:pt x="40817" y="65751"/>
                      </a:lnTo>
                      <a:lnTo>
                        <a:pt x="39621" y="64897"/>
                      </a:lnTo>
                      <a:lnTo>
                        <a:pt x="38426" y="64043"/>
                      </a:lnTo>
                      <a:lnTo>
                        <a:pt x="38938" y="63189"/>
                      </a:lnTo>
                      <a:lnTo>
                        <a:pt x="39109" y="63019"/>
                      </a:lnTo>
                      <a:lnTo>
                        <a:pt x="38938" y="62848"/>
                      </a:lnTo>
                      <a:lnTo>
                        <a:pt x="38768" y="62848"/>
                      </a:lnTo>
                      <a:lnTo>
                        <a:pt x="38597" y="63019"/>
                      </a:lnTo>
                      <a:lnTo>
                        <a:pt x="37914" y="63702"/>
                      </a:lnTo>
                      <a:lnTo>
                        <a:pt x="37060" y="62848"/>
                      </a:lnTo>
                      <a:lnTo>
                        <a:pt x="37743" y="61482"/>
                      </a:lnTo>
                      <a:lnTo>
                        <a:pt x="38768" y="62336"/>
                      </a:lnTo>
                      <a:lnTo>
                        <a:pt x="39792" y="63189"/>
                      </a:lnTo>
                      <a:lnTo>
                        <a:pt x="41671" y="64214"/>
                      </a:lnTo>
                      <a:lnTo>
                        <a:pt x="41842" y="64214"/>
                      </a:lnTo>
                      <a:lnTo>
                        <a:pt x="42012" y="64043"/>
                      </a:lnTo>
                      <a:lnTo>
                        <a:pt x="42012" y="63873"/>
                      </a:lnTo>
                      <a:lnTo>
                        <a:pt x="41842" y="63702"/>
                      </a:lnTo>
                      <a:lnTo>
                        <a:pt x="40475" y="62848"/>
                      </a:lnTo>
                      <a:lnTo>
                        <a:pt x="39109" y="61994"/>
                      </a:lnTo>
                      <a:lnTo>
                        <a:pt x="37914" y="60799"/>
                      </a:lnTo>
                      <a:lnTo>
                        <a:pt x="37401" y="60286"/>
                      </a:lnTo>
                      <a:lnTo>
                        <a:pt x="37060" y="59603"/>
                      </a:lnTo>
                      <a:lnTo>
                        <a:pt x="36889" y="59432"/>
                      </a:lnTo>
                      <a:lnTo>
                        <a:pt x="36889" y="59261"/>
                      </a:lnTo>
                      <a:lnTo>
                        <a:pt x="36547" y="58578"/>
                      </a:lnTo>
                      <a:lnTo>
                        <a:pt x="36547" y="58408"/>
                      </a:lnTo>
                      <a:lnTo>
                        <a:pt x="36206" y="58408"/>
                      </a:lnTo>
                      <a:lnTo>
                        <a:pt x="36206" y="58578"/>
                      </a:lnTo>
                      <a:lnTo>
                        <a:pt x="36377" y="59603"/>
                      </a:lnTo>
                      <a:lnTo>
                        <a:pt x="36206" y="60286"/>
                      </a:lnTo>
                      <a:lnTo>
                        <a:pt x="35693" y="61140"/>
                      </a:lnTo>
                      <a:lnTo>
                        <a:pt x="35010" y="59603"/>
                      </a:lnTo>
                      <a:lnTo>
                        <a:pt x="36035" y="58237"/>
                      </a:lnTo>
                      <a:lnTo>
                        <a:pt x="36035" y="58066"/>
                      </a:lnTo>
                      <a:lnTo>
                        <a:pt x="35864" y="57895"/>
                      </a:lnTo>
                      <a:lnTo>
                        <a:pt x="35523" y="57895"/>
                      </a:lnTo>
                      <a:lnTo>
                        <a:pt x="35010" y="58578"/>
                      </a:lnTo>
                      <a:lnTo>
                        <a:pt x="35010" y="58408"/>
                      </a:lnTo>
                      <a:lnTo>
                        <a:pt x="35010" y="58237"/>
                      </a:lnTo>
                      <a:lnTo>
                        <a:pt x="34669" y="58237"/>
                      </a:lnTo>
                      <a:lnTo>
                        <a:pt x="34498" y="58408"/>
                      </a:lnTo>
                      <a:lnTo>
                        <a:pt x="34498" y="57724"/>
                      </a:lnTo>
                      <a:lnTo>
                        <a:pt x="34327" y="57554"/>
                      </a:lnTo>
                      <a:lnTo>
                        <a:pt x="34156" y="57554"/>
                      </a:lnTo>
                      <a:lnTo>
                        <a:pt x="33986" y="57724"/>
                      </a:lnTo>
                      <a:lnTo>
                        <a:pt x="33986" y="57895"/>
                      </a:lnTo>
                      <a:lnTo>
                        <a:pt x="34156" y="58920"/>
                      </a:lnTo>
                      <a:lnTo>
                        <a:pt x="33644" y="59603"/>
                      </a:lnTo>
                      <a:lnTo>
                        <a:pt x="33132" y="60115"/>
                      </a:lnTo>
                      <a:lnTo>
                        <a:pt x="32961" y="58749"/>
                      </a:lnTo>
                      <a:lnTo>
                        <a:pt x="32961" y="58578"/>
                      </a:lnTo>
                      <a:lnTo>
                        <a:pt x="32790" y="58578"/>
                      </a:lnTo>
                      <a:lnTo>
                        <a:pt x="32619" y="58749"/>
                      </a:lnTo>
                      <a:lnTo>
                        <a:pt x="32619" y="59603"/>
                      </a:lnTo>
                      <a:lnTo>
                        <a:pt x="32790" y="60457"/>
                      </a:lnTo>
                      <a:lnTo>
                        <a:pt x="32449" y="61140"/>
                      </a:lnTo>
                      <a:lnTo>
                        <a:pt x="32107" y="59432"/>
                      </a:lnTo>
                      <a:lnTo>
                        <a:pt x="31936" y="59261"/>
                      </a:lnTo>
                      <a:lnTo>
                        <a:pt x="31595" y="59261"/>
                      </a:lnTo>
                      <a:lnTo>
                        <a:pt x="31595" y="59432"/>
                      </a:lnTo>
                      <a:lnTo>
                        <a:pt x="31766" y="60628"/>
                      </a:lnTo>
                      <a:lnTo>
                        <a:pt x="31936" y="61652"/>
                      </a:lnTo>
                      <a:lnTo>
                        <a:pt x="31766" y="62165"/>
                      </a:lnTo>
                      <a:lnTo>
                        <a:pt x="30912" y="59603"/>
                      </a:lnTo>
                      <a:lnTo>
                        <a:pt x="30912" y="59261"/>
                      </a:lnTo>
                      <a:lnTo>
                        <a:pt x="30741" y="59091"/>
                      </a:lnTo>
                      <a:lnTo>
                        <a:pt x="30741" y="58920"/>
                      </a:lnTo>
                      <a:lnTo>
                        <a:pt x="30570" y="58408"/>
                      </a:lnTo>
                      <a:lnTo>
                        <a:pt x="30912" y="58237"/>
                      </a:lnTo>
                      <a:lnTo>
                        <a:pt x="32107" y="57724"/>
                      </a:lnTo>
                      <a:lnTo>
                        <a:pt x="33132" y="57212"/>
                      </a:lnTo>
                      <a:lnTo>
                        <a:pt x="34669" y="56529"/>
                      </a:lnTo>
                      <a:lnTo>
                        <a:pt x="36206" y="56017"/>
                      </a:lnTo>
                      <a:lnTo>
                        <a:pt x="37572" y="55846"/>
                      </a:lnTo>
                      <a:close/>
                      <a:moveTo>
                        <a:pt x="100762" y="72241"/>
                      </a:moveTo>
                      <a:lnTo>
                        <a:pt x="100396" y="72314"/>
                      </a:lnTo>
                      <a:lnTo>
                        <a:pt x="100591" y="72241"/>
                      </a:lnTo>
                      <a:close/>
                      <a:moveTo>
                        <a:pt x="98983" y="72874"/>
                      </a:moveTo>
                      <a:lnTo>
                        <a:pt x="98541" y="73095"/>
                      </a:lnTo>
                      <a:lnTo>
                        <a:pt x="98029" y="73436"/>
                      </a:lnTo>
                      <a:lnTo>
                        <a:pt x="98029" y="73436"/>
                      </a:lnTo>
                      <a:lnTo>
                        <a:pt x="98200" y="73266"/>
                      </a:lnTo>
                      <a:lnTo>
                        <a:pt x="98983" y="72874"/>
                      </a:lnTo>
                      <a:close/>
                      <a:moveTo>
                        <a:pt x="91369" y="71045"/>
                      </a:moveTo>
                      <a:lnTo>
                        <a:pt x="92564" y="71899"/>
                      </a:lnTo>
                      <a:lnTo>
                        <a:pt x="93759" y="72753"/>
                      </a:lnTo>
                      <a:lnTo>
                        <a:pt x="95126" y="73436"/>
                      </a:lnTo>
                      <a:lnTo>
                        <a:pt x="95809" y="73607"/>
                      </a:lnTo>
                      <a:lnTo>
                        <a:pt x="96492" y="73778"/>
                      </a:lnTo>
                      <a:lnTo>
                        <a:pt x="97175" y="73778"/>
                      </a:lnTo>
                      <a:lnTo>
                        <a:pt x="96492" y="73949"/>
                      </a:lnTo>
                      <a:lnTo>
                        <a:pt x="95980" y="73949"/>
                      </a:lnTo>
                      <a:lnTo>
                        <a:pt x="95809" y="73778"/>
                      </a:lnTo>
                      <a:lnTo>
                        <a:pt x="95126" y="73607"/>
                      </a:lnTo>
                      <a:lnTo>
                        <a:pt x="94272" y="73095"/>
                      </a:lnTo>
                      <a:lnTo>
                        <a:pt x="92906" y="72241"/>
                      </a:lnTo>
                      <a:lnTo>
                        <a:pt x="92564" y="72070"/>
                      </a:lnTo>
                      <a:lnTo>
                        <a:pt x="91881" y="71558"/>
                      </a:lnTo>
                      <a:lnTo>
                        <a:pt x="91539" y="71558"/>
                      </a:lnTo>
                      <a:lnTo>
                        <a:pt x="91369" y="71899"/>
                      </a:lnTo>
                      <a:lnTo>
                        <a:pt x="91369" y="71558"/>
                      </a:lnTo>
                      <a:lnTo>
                        <a:pt x="91198" y="71045"/>
                      </a:lnTo>
                      <a:close/>
                      <a:moveTo>
                        <a:pt x="101445" y="72241"/>
                      </a:moveTo>
                      <a:lnTo>
                        <a:pt x="102299" y="72583"/>
                      </a:lnTo>
                      <a:lnTo>
                        <a:pt x="103323" y="73095"/>
                      </a:lnTo>
                      <a:lnTo>
                        <a:pt x="104177" y="73607"/>
                      </a:lnTo>
                      <a:lnTo>
                        <a:pt x="105714" y="74461"/>
                      </a:lnTo>
                      <a:lnTo>
                        <a:pt x="105714" y="74461"/>
                      </a:lnTo>
                      <a:lnTo>
                        <a:pt x="104690" y="74120"/>
                      </a:lnTo>
                      <a:lnTo>
                        <a:pt x="103836" y="73436"/>
                      </a:lnTo>
                      <a:lnTo>
                        <a:pt x="103152" y="73095"/>
                      </a:lnTo>
                      <a:lnTo>
                        <a:pt x="102982" y="73095"/>
                      </a:lnTo>
                      <a:lnTo>
                        <a:pt x="102469" y="72753"/>
                      </a:lnTo>
                      <a:lnTo>
                        <a:pt x="101615" y="72412"/>
                      </a:lnTo>
                      <a:lnTo>
                        <a:pt x="100762" y="72241"/>
                      </a:lnTo>
                      <a:close/>
                      <a:moveTo>
                        <a:pt x="19128" y="342"/>
                      </a:moveTo>
                      <a:lnTo>
                        <a:pt x="21348" y="683"/>
                      </a:lnTo>
                      <a:lnTo>
                        <a:pt x="23568" y="1366"/>
                      </a:lnTo>
                      <a:lnTo>
                        <a:pt x="25788" y="2391"/>
                      </a:lnTo>
                      <a:lnTo>
                        <a:pt x="25959" y="2562"/>
                      </a:lnTo>
                      <a:lnTo>
                        <a:pt x="25959" y="2733"/>
                      </a:lnTo>
                      <a:lnTo>
                        <a:pt x="27154" y="2733"/>
                      </a:lnTo>
                      <a:lnTo>
                        <a:pt x="27838" y="2562"/>
                      </a:lnTo>
                      <a:lnTo>
                        <a:pt x="29716" y="2391"/>
                      </a:lnTo>
                      <a:lnTo>
                        <a:pt x="31595" y="2391"/>
                      </a:lnTo>
                      <a:lnTo>
                        <a:pt x="33644" y="2562"/>
                      </a:lnTo>
                      <a:lnTo>
                        <a:pt x="35693" y="3074"/>
                      </a:lnTo>
                      <a:lnTo>
                        <a:pt x="37572" y="3586"/>
                      </a:lnTo>
                      <a:lnTo>
                        <a:pt x="39451" y="4270"/>
                      </a:lnTo>
                      <a:lnTo>
                        <a:pt x="42183" y="5636"/>
                      </a:lnTo>
                      <a:lnTo>
                        <a:pt x="43720" y="6490"/>
                      </a:lnTo>
                      <a:lnTo>
                        <a:pt x="45257" y="7685"/>
                      </a:lnTo>
                      <a:lnTo>
                        <a:pt x="46794" y="8881"/>
                      </a:lnTo>
                      <a:lnTo>
                        <a:pt x="48161" y="10418"/>
                      </a:lnTo>
                      <a:lnTo>
                        <a:pt x="49527" y="12126"/>
                      </a:lnTo>
                      <a:lnTo>
                        <a:pt x="50552" y="14004"/>
                      </a:lnTo>
                      <a:lnTo>
                        <a:pt x="50722" y="14004"/>
                      </a:lnTo>
                      <a:lnTo>
                        <a:pt x="52259" y="14687"/>
                      </a:lnTo>
                      <a:lnTo>
                        <a:pt x="53967" y="15370"/>
                      </a:lnTo>
                      <a:lnTo>
                        <a:pt x="55333" y="16395"/>
                      </a:lnTo>
                      <a:lnTo>
                        <a:pt x="56870" y="17420"/>
                      </a:lnTo>
                      <a:lnTo>
                        <a:pt x="59432" y="19640"/>
                      </a:lnTo>
                      <a:lnTo>
                        <a:pt x="61482" y="21689"/>
                      </a:lnTo>
                      <a:lnTo>
                        <a:pt x="63019" y="23910"/>
                      </a:lnTo>
                      <a:lnTo>
                        <a:pt x="64556" y="25959"/>
                      </a:lnTo>
                      <a:lnTo>
                        <a:pt x="64556" y="26130"/>
                      </a:lnTo>
                      <a:lnTo>
                        <a:pt x="64897" y="26642"/>
                      </a:lnTo>
                      <a:lnTo>
                        <a:pt x="65068" y="26984"/>
                      </a:lnTo>
                      <a:lnTo>
                        <a:pt x="65751" y="28008"/>
                      </a:lnTo>
                      <a:lnTo>
                        <a:pt x="66044" y="29033"/>
                      </a:lnTo>
                      <a:lnTo>
                        <a:pt x="65751" y="29033"/>
                      </a:lnTo>
                      <a:lnTo>
                        <a:pt x="65922" y="28862"/>
                      </a:lnTo>
                      <a:lnTo>
                        <a:pt x="65751" y="28691"/>
                      </a:lnTo>
                      <a:lnTo>
                        <a:pt x="64726" y="26984"/>
                      </a:lnTo>
                      <a:lnTo>
                        <a:pt x="64726" y="26813"/>
                      </a:lnTo>
                      <a:lnTo>
                        <a:pt x="63702" y="25447"/>
                      </a:lnTo>
                      <a:lnTo>
                        <a:pt x="62677" y="24080"/>
                      </a:lnTo>
                      <a:lnTo>
                        <a:pt x="62848" y="23910"/>
                      </a:lnTo>
                      <a:lnTo>
                        <a:pt x="61994" y="22714"/>
                      </a:lnTo>
                      <a:lnTo>
                        <a:pt x="61140" y="21689"/>
                      </a:lnTo>
                      <a:lnTo>
                        <a:pt x="59945" y="20665"/>
                      </a:lnTo>
                      <a:lnTo>
                        <a:pt x="58749" y="19640"/>
                      </a:lnTo>
                      <a:lnTo>
                        <a:pt x="58578" y="19640"/>
                      </a:lnTo>
                      <a:lnTo>
                        <a:pt x="58578" y="19469"/>
                      </a:lnTo>
                      <a:lnTo>
                        <a:pt x="58578" y="19298"/>
                      </a:lnTo>
                      <a:lnTo>
                        <a:pt x="56700" y="17761"/>
                      </a:lnTo>
                      <a:lnTo>
                        <a:pt x="54650" y="16395"/>
                      </a:lnTo>
                      <a:lnTo>
                        <a:pt x="54480" y="16395"/>
                      </a:lnTo>
                      <a:lnTo>
                        <a:pt x="54480" y="16566"/>
                      </a:lnTo>
                      <a:lnTo>
                        <a:pt x="54480" y="16907"/>
                      </a:lnTo>
                      <a:lnTo>
                        <a:pt x="54650" y="17078"/>
                      </a:lnTo>
                      <a:lnTo>
                        <a:pt x="54821" y="17249"/>
                      </a:lnTo>
                      <a:lnTo>
                        <a:pt x="54650" y="17249"/>
                      </a:lnTo>
                      <a:lnTo>
                        <a:pt x="54650" y="17420"/>
                      </a:lnTo>
                      <a:lnTo>
                        <a:pt x="54650" y="18274"/>
                      </a:lnTo>
                      <a:lnTo>
                        <a:pt x="54650" y="18444"/>
                      </a:lnTo>
                      <a:lnTo>
                        <a:pt x="54821" y="18615"/>
                      </a:lnTo>
                      <a:lnTo>
                        <a:pt x="54650" y="18615"/>
                      </a:lnTo>
                      <a:lnTo>
                        <a:pt x="54650" y="18786"/>
                      </a:lnTo>
                      <a:lnTo>
                        <a:pt x="54480" y="19640"/>
                      </a:lnTo>
                      <a:lnTo>
                        <a:pt x="54480" y="19811"/>
                      </a:lnTo>
                      <a:lnTo>
                        <a:pt x="56017" y="21006"/>
                      </a:lnTo>
                      <a:lnTo>
                        <a:pt x="56187" y="21006"/>
                      </a:lnTo>
                      <a:lnTo>
                        <a:pt x="56187" y="21177"/>
                      </a:lnTo>
                      <a:lnTo>
                        <a:pt x="56187" y="21348"/>
                      </a:lnTo>
                      <a:lnTo>
                        <a:pt x="57895" y="22885"/>
                      </a:lnTo>
                      <a:lnTo>
                        <a:pt x="58066" y="22885"/>
                      </a:lnTo>
                      <a:lnTo>
                        <a:pt x="58237" y="22714"/>
                      </a:lnTo>
                      <a:lnTo>
                        <a:pt x="58408" y="21519"/>
                      </a:lnTo>
                      <a:lnTo>
                        <a:pt x="58408" y="21348"/>
                      </a:lnTo>
                      <a:lnTo>
                        <a:pt x="58237" y="21177"/>
                      </a:lnTo>
                      <a:lnTo>
                        <a:pt x="58408" y="21177"/>
                      </a:lnTo>
                      <a:lnTo>
                        <a:pt x="58408" y="20835"/>
                      </a:lnTo>
                      <a:lnTo>
                        <a:pt x="58279" y="20665"/>
                      </a:lnTo>
                      <a:lnTo>
                        <a:pt x="58578" y="20665"/>
                      </a:lnTo>
                      <a:lnTo>
                        <a:pt x="58578" y="20835"/>
                      </a:lnTo>
                      <a:lnTo>
                        <a:pt x="58578" y="21006"/>
                      </a:lnTo>
                      <a:lnTo>
                        <a:pt x="59945" y="22543"/>
                      </a:lnTo>
                      <a:lnTo>
                        <a:pt x="60286" y="22885"/>
                      </a:lnTo>
                      <a:lnTo>
                        <a:pt x="60457" y="22885"/>
                      </a:lnTo>
                      <a:lnTo>
                        <a:pt x="60457" y="23056"/>
                      </a:lnTo>
                      <a:lnTo>
                        <a:pt x="61311" y="24080"/>
                      </a:lnTo>
                      <a:lnTo>
                        <a:pt x="61994" y="25105"/>
                      </a:lnTo>
                      <a:lnTo>
                        <a:pt x="62165" y="25105"/>
                      </a:lnTo>
                      <a:lnTo>
                        <a:pt x="62165" y="25276"/>
                      </a:lnTo>
                      <a:lnTo>
                        <a:pt x="62165" y="25447"/>
                      </a:lnTo>
                      <a:lnTo>
                        <a:pt x="62506" y="25788"/>
                      </a:lnTo>
                      <a:lnTo>
                        <a:pt x="63531" y="27667"/>
                      </a:lnTo>
                      <a:lnTo>
                        <a:pt x="63702" y="27667"/>
                      </a:lnTo>
                      <a:lnTo>
                        <a:pt x="64043" y="28179"/>
                      </a:lnTo>
                      <a:lnTo>
                        <a:pt x="64214" y="28179"/>
                      </a:lnTo>
                      <a:lnTo>
                        <a:pt x="64214" y="28350"/>
                      </a:lnTo>
                      <a:lnTo>
                        <a:pt x="64214" y="28521"/>
                      </a:lnTo>
                      <a:lnTo>
                        <a:pt x="64214" y="28691"/>
                      </a:lnTo>
                      <a:lnTo>
                        <a:pt x="64214" y="28862"/>
                      </a:lnTo>
                      <a:lnTo>
                        <a:pt x="64726" y="30228"/>
                      </a:lnTo>
                      <a:lnTo>
                        <a:pt x="64726" y="30399"/>
                      </a:lnTo>
                      <a:lnTo>
                        <a:pt x="65068" y="30570"/>
                      </a:lnTo>
                      <a:lnTo>
                        <a:pt x="65239" y="30741"/>
                      </a:lnTo>
                      <a:lnTo>
                        <a:pt x="65410" y="30912"/>
                      </a:lnTo>
                      <a:lnTo>
                        <a:pt x="65410" y="30741"/>
                      </a:lnTo>
                      <a:lnTo>
                        <a:pt x="65580" y="30570"/>
                      </a:lnTo>
                      <a:lnTo>
                        <a:pt x="65410" y="30912"/>
                      </a:lnTo>
                      <a:lnTo>
                        <a:pt x="65410" y="31082"/>
                      </a:lnTo>
                      <a:lnTo>
                        <a:pt x="65410" y="31253"/>
                      </a:lnTo>
                      <a:lnTo>
                        <a:pt x="65239" y="31766"/>
                      </a:lnTo>
                      <a:lnTo>
                        <a:pt x="65239" y="31936"/>
                      </a:lnTo>
                      <a:lnTo>
                        <a:pt x="65239" y="32107"/>
                      </a:lnTo>
                      <a:lnTo>
                        <a:pt x="65580" y="32790"/>
                      </a:lnTo>
                      <a:lnTo>
                        <a:pt x="65922" y="33132"/>
                      </a:lnTo>
                      <a:lnTo>
                        <a:pt x="65922" y="33303"/>
                      </a:lnTo>
                      <a:lnTo>
                        <a:pt x="66264" y="33644"/>
                      </a:lnTo>
                      <a:lnTo>
                        <a:pt x="66605" y="34327"/>
                      </a:lnTo>
                      <a:lnTo>
                        <a:pt x="66776" y="34498"/>
                      </a:lnTo>
                      <a:lnTo>
                        <a:pt x="66947" y="34327"/>
                      </a:lnTo>
                      <a:lnTo>
                        <a:pt x="67117" y="33815"/>
                      </a:lnTo>
                      <a:lnTo>
                        <a:pt x="67459" y="35181"/>
                      </a:lnTo>
                      <a:lnTo>
                        <a:pt x="67971" y="36547"/>
                      </a:lnTo>
                      <a:lnTo>
                        <a:pt x="67801" y="36377"/>
                      </a:lnTo>
                      <a:lnTo>
                        <a:pt x="67288" y="35694"/>
                      </a:lnTo>
                      <a:lnTo>
                        <a:pt x="67117" y="35352"/>
                      </a:lnTo>
                      <a:lnTo>
                        <a:pt x="66776" y="35352"/>
                      </a:lnTo>
                      <a:lnTo>
                        <a:pt x="66264" y="36547"/>
                      </a:lnTo>
                      <a:lnTo>
                        <a:pt x="66093" y="36718"/>
                      </a:lnTo>
                      <a:lnTo>
                        <a:pt x="66093" y="36889"/>
                      </a:lnTo>
                      <a:lnTo>
                        <a:pt x="66093" y="37060"/>
                      </a:lnTo>
                      <a:lnTo>
                        <a:pt x="66776" y="38084"/>
                      </a:lnTo>
                      <a:lnTo>
                        <a:pt x="66947" y="38255"/>
                      </a:lnTo>
                      <a:lnTo>
                        <a:pt x="66947" y="38426"/>
                      </a:lnTo>
                      <a:lnTo>
                        <a:pt x="67288" y="38938"/>
                      </a:lnTo>
                      <a:lnTo>
                        <a:pt x="67605" y="38938"/>
                      </a:lnTo>
                      <a:lnTo>
                        <a:pt x="67459" y="39280"/>
                      </a:lnTo>
                      <a:lnTo>
                        <a:pt x="67459" y="39451"/>
                      </a:lnTo>
                      <a:lnTo>
                        <a:pt x="68142" y="40475"/>
                      </a:lnTo>
                      <a:lnTo>
                        <a:pt x="68484" y="41671"/>
                      </a:lnTo>
                      <a:lnTo>
                        <a:pt x="67459" y="40134"/>
                      </a:lnTo>
                      <a:lnTo>
                        <a:pt x="67117" y="40134"/>
                      </a:lnTo>
                      <a:lnTo>
                        <a:pt x="66947" y="40646"/>
                      </a:lnTo>
                      <a:lnTo>
                        <a:pt x="66947" y="40817"/>
                      </a:lnTo>
                      <a:lnTo>
                        <a:pt x="66947" y="40988"/>
                      </a:lnTo>
                      <a:lnTo>
                        <a:pt x="67801" y="42525"/>
                      </a:lnTo>
                      <a:lnTo>
                        <a:pt x="68313" y="44233"/>
                      </a:lnTo>
                      <a:lnTo>
                        <a:pt x="68142" y="44233"/>
                      </a:lnTo>
                      <a:lnTo>
                        <a:pt x="67971" y="44403"/>
                      </a:lnTo>
                      <a:lnTo>
                        <a:pt x="68484" y="45599"/>
                      </a:lnTo>
                      <a:lnTo>
                        <a:pt x="68484" y="45770"/>
                      </a:lnTo>
                      <a:lnTo>
                        <a:pt x="68484" y="45940"/>
                      </a:lnTo>
                      <a:lnTo>
                        <a:pt x="68825" y="47307"/>
                      </a:lnTo>
                      <a:lnTo>
                        <a:pt x="68825" y="48844"/>
                      </a:lnTo>
                      <a:lnTo>
                        <a:pt x="68825" y="49015"/>
                      </a:lnTo>
                      <a:lnTo>
                        <a:pt x="68825" y="49868"/>
                      </a:lnTo>
                      <a:lnTo>
                        <a:pt x="68654" y="50893"/>
                      </a:lnTo>
                      <a:lnTo>
                        <a:pt x="68654" y="51064"/>
                      </a:lnTo>
                      <a:lnTo>
                        <a:pt x="68654" y="52089"/>
                      </a:lnTo>
                      <a:lnTo>
                        <a:pt x="68654" y="52259"/>
                      </a:lnTo>
                      <a:lnTo>
                        <a:pt x="68654" y="52601"/>
                      </a:lnTo>
                      <a:lnTo>
                        <a:pt x="68484" y="53455"/>
                      </a:lnTo>
                      <a:lnTo>
                        <a:pt x="68484" y="55504"/>
                      </a:lnTo>
                      <a:lnTo>
                        <a:pt x="68484" y="57383"/>
                      </a:lnTo>
                      <a:lnTo>
                        <a:pt x="68825" y="58237"/>
                      </a:lnTo>
                      <a:lnTo>
                        <a:pt x="69167" y="59091"/>
                      </a:lnTo>
                      <a:lnTo>
                        <a:pt x="69679" y="60115"/>
                      </a:lnTo>
                      <a:lnTo>
                        <a:pt x="70533" y="60969"/>
                      </a:lnTo>
                      <a:lnTo>
                        <a:pt x="76852" y="66776"/>
                      </a:lnTo>
                      <a:lnTo>
                        <a:pt x="78901" y="68484"/>
                      </a:lnTo>
                      <a:lnTo>
                        <a:pt x="81122" y="69850"/>
                      </a:lnTo>
                      <a:lnTo>
                        <a:pt x="83171" y="71045"/>
                      </a:lnTo>
                      <a:lnTo>
                        <a:pt x="85562" y="71899"/>
                      </a:lnTo>
                      <a:lnTo>
                        <a:pt x="86074" y="72070"/>
                      </a:lnTo>
                      <a:lnTo>
                        <a:pt x="88978" y="72924"/>
                      </a:lnTo>
                      <a:lnTo>
                        <a:pt x="90173" y="73607"/>
                      </a:lnTo>
                      <a:lnTo>
                        <a:pt x="91539" y="74461"/>
                      </a:lnTo>
                      <a:lnTo>
                        <a:pt x="89148" y="73436"/>
                      </a:lnTo>
                      <a:lnTo>
                        <a:pt x="86757" y="72583"/>
                      </a:lnTo>
                      <a:lnTo>
                        <a:pt x="84708" y="71899"/>
                      </a:lnTo>
                      <a:lnTo>
                        <a:pt x="82659" y="71045"/>
                      </a:lnTo>
                      <a:lnTo>
                        <a:pt x="80609" y="69850"/>
                      </a:lnTo>
                      <a:lnTo>
                        <a:pt x="78560" y="68484"/>
                      </a:lnTo>
                      <a:lnTo>
                        <a:pt x="76681" y="66947"/>
                      </a:lnTo>
                      <a:lnTo>
                        <a:pt x="74803" y="65239"/>
                      </a:lnTo>
                      <a:lnTo>
                        <a:pt x="73095" y="63702"/>
                      </a:lnTo>
                      <a:lnTo>
                        <a:pt x="71729" y="62506"/>
                      </a:lnTo>
                      <a:lnTo>
                        <a:pt x="70704" y="61482"/>
                      </a:lnTo>
                      <a:lnTo>
                        <a:pt x="69508" y="60286"/>
                      </a:lnTo>
                      <a:lnTo>
                        <a:pt x="68825" y="58920"/>
                      </a:lnTo>
                      <a:lnTo>
                        <a:pt x="68313" y="57724"/>
                      </a:lnTo>
                      <a:lnTo>
                        <a:pt x="68142" y="56529"/>
                      </a:lnTo>
                      <a:lnTo>
                        <a:pt x="68142" y="55333"/>
                      </a:lnTo>
                      <a:lnTo>
                        <a:pt x="68313" y="54138"/>
                      </a:lnTo>
                      <a:lnTo>
                        <a:pt x="68313" y="53967"/>
                      </a:lnTo>
                      <a:lnTo>
                        <a:pt x="68654" y="51918"/>
                      </a:lnTo>
                      <a:lnTo>
                        <a:pt x="68484" y="51747"/>
                      </a:lnTo>
                      <a:lnTo>
                        <a:pt x="68313" y="51918"/>
                      </a:lnTo>
                      <a:lnTo>
                        <a:pt x="67459" y="53284"/>
                      </a:lnTo>
                      <a:lnTo>
                        <a:pt x="66947" y="54138"/>
                      </a:lnTo>
                      <a:lnTo>
                        <a:pt x="66776" y="54138"/>
                      </a:lnTo>
                      <a:lnTo>
                        <a:pt x="66776" y="54309"/>
                      </a:lnTo>
                      <a:lnTo>
                        <a:pt x="66605" y="54309"/>
                      </a:lnTo>
                      <a:lnTo>
                        <a:pt x="66434" y="54650"/>
                      </a:lnTo>
                      <a:lnTo>
                        <a:pt x="66264" y="54650"/>
                      </a:lnTo>
                      <a:lnTo>
                        <a:pt x="65751" y="55333"/>
                      </a:lnTo>
                      <a:lnTo>
                        <a:pt x="65239" y="56017"/>
                      </a:lnTo>
                      <a:lnTo>
                        <a:pt x="63873" y="57212"/>
                      </a:lnTo>
                      <a:lnTo>
                        <a:pt x="64043" y="56871"/>
                      </a:lnTo>
                      <a:lnTo>
                        <a:pt x="64214" y="56700"/>
                      </a:lnTo>
                      <a:lnTo>
                        <a:pt x="63873" y="56700"/>
                      </a:lnTo>
                      <a:lnTo>
                        <a:pt x="63189" y="56871"/>
                      </a:lnTo>
                      <a:lnTo>
                        <a:pt x="62506" y="57041"/>
                      </a:lnTo>
                      <a:lnTo>
                        <a:pt x="63702" y="56529"/>
                      </a:lnTo>
                      <a:lnTo>
                        <a:pt x="64726" y="55846"/>
                      </a:lnTo>
                      <a:lnTo>
                        <a:pt x="65751" y="54821"/>
                      </a:lnTo>
                      <a:lnTo>
                        <a:pt x="66605" y="53796"/>
                      </a:lnTo>
                      <a:lnTo>
                        <a:pt x="67459" y="52430"/>
                      </a:lnTo>
                      <a:lnTo>
                        <a:pt x="67971" y="51235"/>
                      </a:lnTo>
                      <a:lnTo>
                        <a:pt x="68142" y="51064"/>
                      </a:lnTo>
                      <a:lnTo>
                        <a:pt x="68142" y="50893"/>
                      </a:lnTo>
                      <a:lnTo>
                        <a:pt x="68313" y="50210"/>
                      </a:lnTo>
                      <a:lnTo>
                        <a:pt x="68654" y="49356"/>
                      </a:lnTo>
                      <a:lnTo>
                        <a:pt x="68654" y="49185"/>
                      </a:lnTo>
                      <a:lnTo>
                        <a:pt x="68313" y="47136"/>
                      </a:lnTo>
                      <a:lnTo>
                        <a:pt x="67971" y="45087"/>
                      </a:lnTo>
                      <a:lnTo>
                        <a:pt x="67288" y="43379"/>
                      </a:lnTo>
                      <a:lnTo>
                        <a:pt x="66605" y="41842"/>
                      </a:lnTo>
                      <a:lnTo>
                        <a:pt x="66434" y="41671"/>
                      </a:lnTo>
                      <a:lnTo>
                        <a:pt x="66264" y="41671"/>
                      </a:lnTo>
                      <a:lnTo>
                        <a:pt x="65580" y="40817"/>
                      </a:lnTo>
                      <a:lnTo>
                        <a:pt x="64897" y="40134"/>
                      </a:lnTo>
                      <a:lnTo>
                        <a:pt x="64214" y="39451"/>
                      </a:lnTo>
                      <a:lnTo>
                        <a:pt x="63360" y="38938"/>
                      </a:lnTo>
                      <a:lnTo>
                        <a:pt x="61994" y="38255"/>
                      </a:lnTo>
                      <a:lnTo>
                        <a:pt x="61140" y="37914"/>
                      </a:lnTo>
                      <a:lnTo>
                        <a:pt x="60286" y="37572"/>
                      </a:lnTo>
                      <a:lnTo>
                        <a:pt x="59603" y="37572"/>
                      </a:lnTo>
                      <a:lnTo>
                        <a:pt x="58920" y="37743"/>
                      </a:lnTo>
                      <a:lnTo>
                        <a:pt x="58408" y="38084"/>
                      </a:lnTo>
                      <a:lnTo>
                        <a:pt x="58408" y="38084"/>
                      </a:lnTo>
                      <a:lnTo>
                        <a:pt x="58749" y="37743"/>
                      </a:lnTo>
                      <a:lnTo>
                        <a:pt x="59261" y="37572"/>
                      </a:lnTo>
                      <a:lnTo>
                        <a:pt x="60115" y="37401"/>
                      </a:lnTo>
                      <a:lnTo>
                        <a:pt x="61140" y="37743"/>
                      </a:lnTo>
                      <a:lnTo>
                        <a:pt x="62165" y="38084"/>
                      </a:lnTo>
                      <a:lnTo>
                        <a:pt x="63360" y="38768"/>
                      </a:lnTo>
                      <a:lnTo>
                        <a:pt x="64214" y="39280"/>
                      </a:lnTo>
                      <a:lnTo>
                        <a:pt x="64385" y="39280"/>
                      </a:lnTo>
                      <a:lnTo>
                        <a:pt x="64726" y="38938"/>
                      </a:lnTo>
                      <a:lnTo>
                        <a:pt x="64726" y="38768"/>
                      </a:lnTo>
                      <a:lnTo>
                        <a:pt x="64726" y="38597"/>
                      </a:lnTo>
                      <a:lnTo>
                        <a:pt x="64043" y="37914"/>
                      </a:lnTo>
                      <a:lnTo>
                        <a:pt x="63189" y="37401"/>
                      </a:lnTo>
                      <a:lnTo>
                        <a:pt x="63189" y="37231"/>
                      </a:lnTo>
                      <a:lnTo>
                        <a:pt x="63189" y="37060"/>
                      </a:lnTo>
                      <a:lnTo>
                        <a:pt x="63360" y="37060"/>
                      </a:lnTo>
                      <a:lnTo>
                        <a:pt x="63189" y="36889"/>
                      </a:lnTo>
                      <a:lnTo>
                        <a:pt x="62677" y="36377"/>
                      </a:lnTo>
                      <a:lnTo>
                        <a:pt x="62336" y="36377"/>
                      </a:lnTo>
                      <a:lnTo>
                        <a:pt x="62336" y="36206"/>
                      </a:lnTo>
                      <a:lnTo>
                        <a:pt x="61823" y="35864"/>
                      </a:lnTo>
                      <a:lnTo>
                        <a:pt x="61994" y="35864"/>
                      </a:lnTo>
                      <a:lnTo>
                        <a:pt x="61994" y="35694"/>
                      </a:lnTo>
                      <a:lnTo>
                        <a:pt x="61823" y="35352"/>
                      </a:lnTo>
                      <a:lnTo>
                        <a:pt x="62336" y="35352"/>
                      </a:lnTo>
                      <a:lnTo>
                        <a:pt x="62165" y="35694"/>
                      </a:lnTo>
                      <a:lnTo>
                        <a:pt x="62165" y="35864"/>
                      </a:lnTo>
                      <a:lnTo>
                        <a:pt x="62165" y="36035"/>
                      </a:lnTo>
                      <a:lnTo>
                        <a:pt x="62848" y="36206"/>
                      </a:lnTo>
                      <a:lnTo>
                        <a:pt x="63531" y="36206"/>
                      </a:lnTo>
                      <a:lnTo>
                        <a:pt x="63702" y="36035"/>
                      </a:lnTo>
                      <a:lnTo>
                        <a:pt x="63702" y="35864"/>
                      </a:lnTo>
                      <a:lnTo>
                        <a:pt x="64043" y="36206"/>
                      </a:lnTo>
                      <a:lnTo>
                        <a:pt x="63702" y="36547"/>
                      </a:lnTo>
                      <a:lnTo>
                        <a:pt x="63531" y="36718"/>
                      </a:lnTo>
                      <a:lnTo>
                        <a:pt x="63531" y="36889"/>
                      </a:lnTo>
                      <a:lnTo>
                        <a:pt x="64214" y="37401"/>
                      </a:lnTo>
                      <a:lnTo>
                        <a:pt x="64897" y="38255"/>
                      </a:lnTo>
                      <a:lnTo>
                        <a:pt x="65068" y="38255"/>
                      </a:lnTo>
                      <a:lnTo>
                        <a:pt x="65580" y="37743"/>
                      </a:lnTo>
                      <a:lnTo>
                        <a:pt x="65239" y="38255"/>
                      </a:lnTo>
                      <a:lnTo>
                        <a:pt x="65068" y="38426"/>
                      </a:lnTo>
                      <a:lnTo>
                        <a:pt x="65068" y="38597"/>
                      </a:lnTo>
                      <a:lnTo>
                        <a:pt x="65410" y="39109"/>
                      </a:lnTo>
                      <a:lnTo>
                        <a:pt x="66605" y="40646"/>
                      </a:lnTo>
                      <a:lnTo>
                        <a:pt x="66776" y="40646"/>
                      </a:lnTo>
                      <a:lnTo>
                        <a:pt x="66947" y="40475"/>
                      </a:lnTo>
                      <a:lnTo>
                        <a:pt x="66947" y="40305"/>
                      </a:lnTo>
                      <a:lnTo>
                        <a:pt x="67117" y="39792"/>
                      </a:lnTo>
                      <a:lnTo>
                        <a:pt x="65922" y="37572"/>
                      </a:lnTo>
                      <a:lnTo>
                        <a:pt x="65751" y="37401"/>
                      </a:lnTo>
                      <a:lnTo>
                        <a:pt x="65751" y="37231"/>
                      </a:lnTo>
                      <a:lnTo>
                        <a:pt x="65580" y="37060"/>
                      </a:lnTo>
                      <a:lnTo>
                        <a:pt x="64385" y="36206"/>
                      </a:lnTo>
                      <a:lnTo>
                        <a:pt x="64726" y="35694"/>
                      </a:lnTo>
                      <a:lnTo>
                        <a:pt x="64726" y="35523"/>
                      </a:lnTo>
                      <a:lnTo>
                        <a:pt x="64556" y="35181"/>
                      </a:lnTo>
                      <a:lnTo>
                        <a:pt x="64385" y="34840"/>
                      </a:lnTo>
                      <a:lnTo>
                        <a:pt x="64214" y="34669"/>
                      </a:lnTo>
                      <a:lnTo>
                        <a:pt x="64214" y="34498"/>
                      </a:lnTo>
                      <a:lnTo>
                        <a:pt x="64043" y="34327"/>
                      </a:lnTo>
                      <a:lnTo>
                        <a:pt x="63873" y="33986"/>
                      </a:lnTo>
                      <a:lnTo>
                        <a:pt x="63702" y="33815"/>
                      </a:lnTo>
                      <a:lnTo>
                        <a:pt x="63531" y="33815"/>
                      </a:lnTo>
                      <a:lnTo>
                        <a:pt x="63531" y="33644"/>
                      </a:lnTo>
                      <a:lnTo>
                        <a:pt x="63702" y="33644"/>
                      </a:lnTo>
                      <a:lnTo>
                        <a:pt x="63531" y="33473"/>
                      </a:lnTo>
                      <a:lnTo>
                        <a:pt x="62848" y="32790"/>
                      </a:lnTo>
                      <a:lnTo>
                        <a:pt x="62848" y="32619"/>
                      </a:lnTo>
                      <a:lnTo>
                        <a:pt x="63019" y="32449"/>
                      </a:lnTo>
                      <a:lnTo>
                        <a:pt x="63019" y="32278"/>
                      </a:lnTo>
                      <a:lnTo>
                        <a:pt x="61823" y="30399"/>
                      </a:lnTo>
                      <a:lnTo>
                        <a:pt x="62848" y="31936"/>
                      </a:lnTo>
                      <a:lnTo>
                        <a:pt x="63019" y="31936"/>
                      </a:lnTo>
                      <a:lnTo>
                        <a:pt x="63019" y="32107"/>
                      </a:lnTo>
                      <a:lnTo>
                        <a:pt x="63360" y="32790"/>
                      </a:lnTo>
                      <a:lnTo>
                        <a:pt x="63531" y="32961"/>
                      </a:lnTo>
                      <a:lnTo>
                        <a:pt x="63702" y="33132"/>
                      </a:lnTo>
                      <a:lnTo>
                        <a:pt x="63702" y="33303"/>
                      </a:lnTo>
                      <a:lnTo>
                        <a:pt x="63873" y="33644"/>
                      </a:lnTo>
                      <a:lnTo>
                        <a:pt x="64214" y="33986"/>
                      </a:lnTo>
                      <a:lnTo>
                        <a:pt x="64385" y="34156"/>
                      </a:lnTo>
                      <a:lnTo>
                        <a:pt x="64385" y="34327"/>
                      </a:lnTo>
                      <a:lnTo>
                        <a:pt x="64556" y="34498"/>
                      </a:lnTo>
                      <a:lnTo>
                        <a:pt x="64556" y="34669"/>
                      </a:lnTo>
                      <a:lnTo>
                        <a:pt x="64897" y="35010"/>
                      </a:lnTo>
                      <a:lnTo>
                        <a:pt x="65068" y="35181"/>
                      </a:lnTo>
                      <a:lnTo>
                        <a:pt x="65922" y="36377"/>
                      </a:lnTo>
                      <a:lnTo>
                        <a:pt x="66093" y="36377"/>
                      </a:lnTo>
                      <a:lnTo>
                        <a:pt x="66264" y="36206"/>
                      </a:lnTo>
                      <a:lnTo>
                        <a:pt x="66776" y="34840"/>
                      </a:lnTo>
                      <a:lnTo>
                        <a:pt x="66093" y="33815"/>
                      </a:lnTo>
                      <a:lnTo>
                        <a:pt x="65922" y="33644"/>
                      </a:lnTo>
                      <a:lnTo>
                        <a:pt x="65239" y="32619"/>
                      </a:lnTo>
                      <a:lnTo>
                        <a:pt x="65068" y="32449"/>
                      </a:lnTo>
                      <a:lnTo>
                        <a:pt x="64897" y="32619"/>
                      </a:lnTo>
                      <a:lnTo>
                        <a:pt x="65068" y="32278"/>
                      </a:lnTo>
                      <a:lnTo>
                        <a:pt x="64726" y="31766"/>
                      </a:lnTo>
                      <a:lnTo>
                        <a:pt x="63873" y="30399"/>
                      </a:lnTo>
                      <a:lnTo>
                        <a:pt x="63702" y="30228"/>
                      </a:lnTo>
                      <a:lnTo>
                        <a:pt x="61994" y="27838"/>
                      </a:lnTo>
                      <a:lnTo>
                        <a:pt x="61823" y="27667"/>
                      </a:lnTo>
                      <a:lnTo>
                        <a:pt x="61652" y="27838"/>
                      </a:lnTo>
                      <a:lnTo>
                        <a:pt x="61652" y="28008"/>
                      </a:lnTo>
                      <a:lnTo>
                        <a:pt x="61311" y="29375"/>
                      </a:lnTo>
                      <a:lnTo>
                        <a:pt x="61311" y="29545"/>
                      </a:lnTo>
                      <a:lnTo>
                        <a:pt x="61140" y="29716"/>
                      </a:lnTo>
                      <a:lnTo>
                        <a:pt x="60286" y="31936"/>
                      </a:lnTo>
                      <a:lnTo>
                        <a:pt x="60286" y="32107"/>
                      </a:lnTo>
                      <a:lnTo>
                        <a:pt x="60400" y="32449"/>
                      </a:lnTo>
                      <a:lnTo>
                        <a:pt x="60286" y="32278"/>
                      </a:lnTo>
                      <a:lnTo>
                        <a:pt x="60115" y="32278"/>
                      </a:lnTo>
                      <a:lnTo>
                        <a:pt x="60115" y="32107"/>
                      </a:lnTo>
                      <a:lnTo>
                        <a:pt x="60115" y="31936"/>
                      </a:lnTo>
                      <a:lnTo>
                        <a:pt x="58920" y="29545"/>
                      </a:lnTo>
                      <a:lnTo>
                        <a:pt x="58749" y="29375"/>
                      </a:lnTo>
                      <a:lnTo>
                        <a:pt x="58578" y="29375"/>
                      </a:lnTo>
                      <a:lnTo>
                        <a:pt x="57895" y="30399"/>
                      </a:lnTo>
                      <a:lnTo>
                        <a:pt x="58578" y="29204"/>
                      </a:lnTo>
                      <a:lnTo>
                        <a:pt x="58578" y="29033"/>
                      </a:lnTo>
                      <a:lnTo>
                        <a:pt x="57724" y="27496"/>
                      </a:lnTo>
                      <a:lnTo>
                        <a:pt x="58408" y="28691"/>
                      </a:lnTo>
                      <a:lnTo>
                        <a:pt x="58578" y="28862"/>
                      </a:lnTo>
                      <a:lnTo>
                        <a:pt x="58749" y="28691"/>
                      </a:lnTo>
                      <a:lnTo>
                        <a:pt x="59432" y="27154"/>
                      </a:lnTo>
                      <a:lnTo>
                        <a:pt x="59432" y="26984"/>
                      </a:lnTo>
                      <a:lnTo>
                        <a:pt x="59603" y="26813"/>
                      </a:lnTo>
                      <a:lnTo>
                        <a:pt x="60115" y="25447"/>
                      </a:lnTo>
                      <a:lnTo>
                        <a:pt x="59945" y="25276"/>
                      </a:lnTo>
                      <a:lnTo>
                        <a:pt x="58408" y="23568"/>
                      </a:lnTo>
                      <a:lnTo>
                        <a:pt x="58066" y="23568"/>
                      </a:lnTo>
                      <a:lnTo>
                        <a:pt x="57724" y="24763"/>
                      </a:lnTo>
                      <a:lnTo>
                        <a:pt x="57724" y="24934"/>
                      </a:lnTo>
                      <a:lnTo>
                        <a:pt x="57724" y="25105"/>
                      </a:lnTo>
                      <a:lnTo>
                        <a:pt x="57639" y="25105"/>
                      </a:lnTo>
                      <a:lnTo>
                        <a:pt x="57724" y="24934"/>
                      </a:lnTo>
                      <a:lnTo>
                        <a:pt x="57554" y="24763"/>
                      </a:lnTo>
                      <a:lnTo>
                        <a:pt x="57724" y="24593"/>
                      </a:lnTo>
                      <a:lnTo>
                        <a:pt x="58066" y="23397"/>
                      </a:lnTo>
                      <a:lnTo>
                        <a:pt x="58066" y="23226"/>
                      </a:lnTo>
                      <a:lnTo>
                        <a:pt x="56358" y="21689"/>
                      </a:lnTo>
                      <a:lnTo>
                        <a:pt x="56187" y="21519"/>
                      </a:lnTo>
                      <a:lnTo>
                        <a:pt x="56187" y="21348"/>
                      </a:lnTo>
                      <a:lnTo>
                        <a:pt x="54992" y="20494"/>
                      </a:lnTo>
                      <a:lnTo>
                        <a:pt x="54650" y="20152"/>
                      </a:lnTo>
                      <a:lnTo>
                        <a:pt x="54309" y="20152"/>
                      </a:lnTo>
                      <a:lnTo>
                        <a:pt x="54138" y="21006"/>
                      </a:lnTo>
                      <a:lnTo>
                        <a:pt x="54138" y="21177"/>
                      </a:lnTo>
                      <a:lnTo>
                        <a:pt x="54309" y="21348"/>
                      </a:lnTo>
                      <a:lnTo>
                        <a:pt x="54138" y="21348"/>
                      </a:lnTo>
                      <a:lnTo>
                        <a:pt x="53967" y="21519"/>
                      </a:lnTo>
                      <a:lnTo>
                        <a:pt x="54138" y="21177"/>
                      </a:lnTo>
                      <a:lnTo>
                        <a:pt x="53967" y="21177"/>
                      </a:lnTo>
                      <a:lnTo>
                        <a:pt x="53796" y="21006"/>
                      </a:lnTo>
                      <a:lnTo>
                        <a:pt x="53967" y="21006"/>
                      </a:lnTo>
                      <a:lnTo>
                        <a:pt x="54138" y="20835"/>
                      </a:lnTo>
                      <a:lnTo>
                        <a:pt x="54309" y="19982"/>
                      </a:lnTo>
                      <a:lnTo>
                        <a:pt x="54309" y="19811"/>
                      </a:lnTo>
                      <a:lnTo>
                        <a:pt x="53113" y="18957"/>
                      </a:lnTo>
                      <a:lnTo>
                        <a:pt x="53113" y="18957"/>
                      </a:lnTo>
                      <a:lnTo>
                        <a:pt x="54138" y="19640"/>
                      </a:lnTo>
                      <a:lnTo>
                        <a:pt x="54309" y="19640"/>
                      </a:lnTo>
                      <a:lnTo>
                        <a:pt x="54309" y="19469"/>
                      </a:lnTo>
                      <a:lnTo>
                        <a:pt x="54480" y="18444"/>
                      </a:lnTo>
                      <a:lnTo>
                        <a:pt x="54480" y="18274"/>
                      </a:lnTo>
                      <a:lnTo>
                        <a:pt x="54480" y="18103"/>
                      </a:lnTo>
                      <a:lnTo>
                        <a:pt x="54480" y="17078"/>
                      </a:lnTo>
                      <a:lnTo>
                        <a:pt x="54480" y="16907"/>
                      </a:lnTo>
                      <a:lnTo>
                        <a:pt x="52942" y="15883"/>
                      </a:lnTo>
                      <a:lnTo>
                        <a:pt x="51405" y="15029"/>
                      </a:lnTo>
                      <a:lnTo>
                        <a:pt x="51235" y="15029"/>
                      </a:lnTo>
                      <a:lnTo>
                        <a:pt x="51064" y="15200"/>
                      </a:lnTo>
                      <a:lnTo>
                        <a:pt x="50893" y="15200"/>
                      </a:lnTo>
                      <a:lnTo>
                        <a:pt x="50893" y="14858"/>
                      </a:lnTo>
                      <a:lnTo>
                        <a:pt x="50722" y="14687"/>
                      </a:lnTo>
                      <a:lnTo>
                        <a:pt x="49185" y="14346"/>
                      </a:lnTo>
                      <a:lnTo>
                        <a:pt x="47648" y="14004"/>
                      </a:lnTo>
                      <a:lnTo>
                        <a:pt x="46282" y="14004"/>
                      </a:lnTo>
                      <a:lnTo>
                        <a:pt x="46282" y="14175"/>
                      </a:lnTo>
                      <a:lnTo>
                        <a:pt x="46111" y="14175"/>
                      </a:lnTo>
                      <a:lnTo>
                        <a:pt x="44062" y="14517"/>
                      </a:lnTo>
                      <a:lnTo>
                        <a:pt x="43891" y="14687"/>
                      </a:lnTo>
                      <a:lnTo>
                        <a:pt x="43891" y="15541"/>
                      </a:lnTo>
                      <a:lnTo>
                        <a:pt x="43891" y="16566"/>
                      </a:lnTo>
                      <a:lnTo>
                        <a:pt x="43720" y="17420"/>
                      </a:lnTo>
                      <a:lnTo>
                        <a:pt x="43379" y="22885"/>
                      </a:lnTo>
                      <a:lnTo>
                        <a:pt x="43379" y="23568"/>
                      </a:lnTo>
                      <a:lnTo>
                        <a:pt x="43208" y="26642"/>
                      </a:lnTo>
                      <a:lnTo>
                        <a:pt x="43319" y="28536"/>
                      </a:lnTo>
                      <a:lnTo>
                        <a:pt x="43037" y="26984"/>
                      </a:lnTo>
                      <a:lnTo>
                        <a:pt x="43037" y="24763"/>
                      </a:lnTo>
                      <a:lnTo>
                        <a:pt x="43037" y="22372"/>
                      </a:lnTo>
                      <a:lnTo>
                        <a:pt x="43037" y="19811"/>
                      </a:lnTo>
                      <a:lnTo>
                        <a:pt x="43037" y="19640"/>
                      </a:lnTo>
                      <a:lnTo>
                        <a:pt x="39963" y="18444"/>
                      </a:lnTo>
                      <a:lnTo>
                        <a:pt x="36889" y="17249"/>
                      </a:lnTo>
                      <a:lnTo>
                        <a:pt x="33986" y="15712"/>
                      </a:lnTo>
                      <a:lnTo>
                        <a:pt x="32619" y="14858"/>
                      </a:lnTo>
                      <a:lnTo>
                        <a:pt x="31253" y="14004"/>
                      </a:lnTo>
                      <a:lnTo>
                        <a:pt x="30912" y="14004"/>
                      </a:lnTo>
                      <a:lnTo>
                        <a:pt x="30570" y="13833"/>
                      </a:lnTo>
                      <a:lnTo>
                        <a:pt x="30570" y="13492"/>
                      </a:lnTo>
                      <a:lnTo>
                        <a:pt x="29375" y="12296"/>
                      </a:lnTo>
                      <a:lnTo>
                        <a:pt x="29033" y="12296"/>
                      </a:lnTo>
                      <a:lnTo>
                        <a:pt x="28008" y="12638"/>
                      </a:lnTo>
                      <a:lnTo>
                        <a:pt x="28008" y="12809"/>
                      </a:lnTo>
                      <a:lnTo>
                        <a:pt x="27667" y="12809"/>
                      </a:lnTo>
                      <a:lnTo>
                        <a:pt x="25276" y="13321"/>
                      </a:lnTo>
                      <a:lnTo>
                        <a:pt x="22543" y="13321"/>
                      </a:lnTo>
                      <a:lnTo>
                        <a:pt x="23739" y="12979"/>
                      </a:lnTo>
                      <a:lnTo>
                        <a:pt x="25105" y="12809"/>
                      </a:lnTo>
                      <a:lnTo>
                        <a:pt x="26984" y="12638"/>
                      </a:lnTo>
                      <a:lnTo>
                        <a:pt x="28691" y="12126"/>
                      </a:lnTo>
                      <a:lnTo>
                        <a:pt x="28862" y="11955"/>
                      </a:lnTo>
                      <a:lnTo>
                        <a:pt x="28862" y="11784"/>
                      </a:lnTo>
                      <a:lnTo>
                        <a:pt x="27325" y="9905"/>
                      </a:lnTo>
                      <a:lnTo>
                        <a:pt x="27154" y="9905"/>
                      </a:lnTo>
                      <a:lnTo>
                        <a:pt x="27154" y="9735"/>
                      </a:lnTo>
                      <a:lnTo>
                        <a:pt x="26130" y="8198"/>
                      </a:lnTo>
                      <a:lnTo>
                        <a:pt x="25959" y="8198"/>
                      </a:lnTo>
                      <a:lnTo>
                        <a:pt x="24251" y="7344"/>
                      </a:lnTo>
                      <a:lnTo>
                        <a:pt x="25447" y="7856"/>
                      </a:lnTo>
                      <a:lnTo>
                        <a:pt x="25617" y="7856"/>
                      </a:lnTo>
                      <a:lnTo>
                        <a:pt x="25617" y="7685"/>
                      </a:lnTo>
                      <a:lnTo>
                        <a:pt x="25105" y="6319"/>
                      </a:lnTo>
                      <a:lnTo>
                        <a:pt x="24763" y="5123"/>
                      </a:lnTo>
                      <a:lnTo>
                        <a:pt x="22031" y="5123"/>
                      </a:lnTo>
                      <a:lnTo>
                        <a:pt x="19982" y="5465"/>
                      </a:lnTo>
                      <a:lnTo>
                        <a:pt x="17932" y="5807"/>
                      </a:lnTo>
                      <a:lnTo>
                        <a:pt x="16395" y="6148"/>
                      </a:lnTo>
                      <a:lnTo>
                        <a:pt x="14858" y="6661"/>
                      </a:lnTo>
                      <a:lnTo>
                        <a:pt x="13150" y="7173"/>
                      </a:lnTo>
                      <a:lnTo>
                        <a:pt x="11613" y="8027"/>
                      </a:lnTo>
                      <a:lnTo>
                        <a:pt x="12296" y="7514"/>
                      </a:lnTo>
                      <a:lnTo>
                        <a:pt x="12979" y="7002"/>
                      </a:lnTo>
                      <a:lnTo>
                        <a:pt x="14516" y="6319"/>
                      </a:lnTo>
                      <a:lnTo>
                        <a:pt x="16224" y="5977"/>
                      </a:lnTo>
                      <a:lnTo>
                        <a:pt x="17761" y="5636"/>
                      </a:lnTo>
                      <a:lnTo>
                        <a:pt x="17932" y="5636"/>
                      </a:lnTo>
                      <a:lnTo>
                        <a:pt x="18957" y="5294"/>
                      </a:lnTo>
                      <a:lnTo>
                        <a:pt x="21860" y="4782"/>
                      </a:lnTo>
                      <a:lnTo>
                        <a:pt x="23226" y="4611"/>
                      </a:lnTo>
                      <a:lnTo>
                        <a:pt x="24593" y="4782"/>
                      </a:lnTo>
                      <a:lnTo>
                        <a:pt x="24763" y="4782"/>
                      </a:lnTo>
                      <a:lnTo>
                        <a:pt x="24763" y="4611"/>
                      </a:lnTo>
                      <a:lnTo>
                        <a:pt x="24763" y="3928"/>
                      </a:lnTo>
                      <a:lnTo>
                        <a:pt x="24934" y="3245"/>
                      </a:lnTo>
                      <a:lnTo>
                        <a:pt x="24934" y="4782"/>
                      </a:lnTo>
                      <a:lnTo>
                        <a:pt x="25105" y="4953"/>
                      </a:lnTo>
                      <a:lnTo>
                        <a:pt x="25105" y="5123"/>
                      </a:lnTo>
                      <a:lnTo>
                        <a:pt x="25447" y="6661"/>
                      </a:lnTo>
                      <a:lnTo>
                        <a:pt x="26300" y="8368"/>
                      </a:lnTo>
                      <a:lnTo>
                        <a:pt x="26984" y="9222"/>
                      </a:lnTo>
                      <a:lnTo>
                        <a:pt x="26984" y="9393"/>
                      </a:lnTo>
                      <a:lnTo>
                        <a:pt x="28008" y="10589"/>
                      </a:lnTo>
                      <a:lnTo>
                        <a:pt x="29033" y="11784"/>
                      </a:lnTo>
                      <a:lnTo>
                        <a:pt x="30228" y="12809"/>
                      </a:lnTo>
                      <a:lnTo>
                        <a:pt x="31424" y="13833"/>
                      </a:lnTo>
                      <a:lnTo>
                        <a:pt x="34156" y="15541"/>
                      </a:lnTo>
                      <a:lnTo>
                        <a:pt x="37060" y="16907"/>
                      </a:lnTo>
                      <a:lnTo>
                        <a:pt x="39963" y="18274"/>
                      </a:lnTo>
                      <a:lnTo>
                        <a:pt x="42866" y="19298"/>
                      </a:lnTo>
                      <a:lnTo>
                        <a:pt x="43037" y="19298"/>
                      </a:lnTo>
                      <a:lnTo>
                        <a:pt x="43208" y="19128"/>
                      </a:lnTo>
                      <a:lnTo>
                        <a:pt x="43208" y="18274"/>
                      </a:lnTo>
                      <a:lnTo>
                        <a:pt x="43037" y="18103"/>
                      </a:lnTo>
                      <a:lnTo>
                        <a:pt x="43208" y="17591"/>
                      </a:lnTo>
                      <a:lnTo>
                        <a:pt x="43549" y="16054"/>
                      </a:lnTo>
                      <a:lnTo>
                        <a:pt x="43720" y="14858"/>
                      </a:lnTo>
                      <a:lnTo>
                        <a:pt x="43720" y="14687"/>
                      </a:lnTo>
                      <a:lnTo>
                        <a:pt x="43720" y="14517"/>
                      </a:lnTo>
                      <a:lnTo>
                        <a:pt x="43891" y="14517"/>
                      </a:lnTo>
                      <a:lnTo>
                        <a:pt x="43891" y="14346"/>
                      </a:lnTo>
                      <a:lnTo>
                        <a:pt x="44062" y="14346"/>
                      </a:lnTo>
                      <a:lnTo>
                        <a:pt x="45599" y="13833"/>
                      </a:lnTo>
                      <a:lnTo>
                        <a:pt x="45599" y="13663"/>
                      </a:lnTo>
                      <a:lnTo>
                        <a:pt x="45770" y="13833"/>
                      </a:lnTo>
                      <a:lnTo>
                        <a:pt x="47307" y="13663"/>
                      </a:lnTo>
                      <a:lnTo>
                        <a:pt x="47477" y="13492"/>
                      </a:lnTo>
                      <a:lnTo>
                        <a:pt x="47477" y="13321"/>
                      </a:lnTo>
                      <a:lnTo>
                        <a:pt x="47648" y="13492"/>
                      </a:lnTo>
                      <a:lnTo>
                        <a:pt x="48161" y="13663"/>
                      </a:lnTo>
                      <a:lnTo>
                        <a:pt x="48331" y="13663"/>
                      </a:lnTo>
                      <a:lnTo>
                        <a:pt x="48502" y="13492"/>
                      </a:lnTo>
                      <a:lnTo>
                        <a:pt x="48502" y="13663"/>
                      </a:lnTo>
                      <a:lnTo>
                        <a:pt x="50039" y="13833"/>
                      </a:lnTo>
                      <a:lnTo>
                        <a:pt x="50210" y="13833"/>
                      </a:lnTo>
                      <a:lnTo>
                        <a:pt x="50210" y="13663"/>
                      </a:lnTo>
                      <a:lnTo>
                        <a:pt x="49015" y="11784"/>
                      </a:lnTo>
                      <a:lnTo>
                        <a:pt x="47648" y="10247"/>
                      </a:lnTo>
                      <a:lnTo>
                        <a:pt x="46282" y="8710"/>
                      </a:lnTo>
                      <a:lnTo>
                        <a:pt x="44574" y="7514"/>
                      </a:lnTo>
                      <a:lnTo>
                        <a:pt x="43037" y="6490"/>
                      </a:lnTo>
                      <a:lnTo>
                        <a:pt x="41500" y="5636"/>
                      </a:lnTo>
                      <a:lnTo>
                        <a:pt x="38768" y="4440"/>
                      </a:lnTo>
                      <a:lnTo>
                        <a:pt x="38768" y="4270"/>
                      </a:lnTo>
                      <a:lnTo>
                        <a:pt x="37401" y="3928"/>
                      </a:lnTo>
                      <a:lnTo>
                        <a:pt x="35523" y="3245"/>
                      </a:lnTo>
                      <a:lnTo>
                        <a:pt x="33473" y="2903"/>
                      </a:lnTo>
                      <a:lnTo>
                        <a:pt x="31595" y="2733"/>
                      </a:lnTo>
                      <a:lnTo>
                        <a:pt x="29545" y="2733"/>
                      </a:lnTo>
                      <a:lnTo>
                        <a:pt x="28521" y="2903"/>
                      </a:lnTo>
                      <a:lnTo>
                        <a:pt x="26813" y="3074"/>
                      </a:lnTo>
                      <a:lnTo>
                        <a:pt x="25959" y="3074"/>
                      </a:lnTo>
                      <a:lnTo>
                        <a:pt x="25276" y="2903"/>
                      </a:lnTo>
                      <a:lnTo>
                        <a:pt x="25447" y="2903"/>
                      </a:lnTo>
                      <a:lnTo>
                        <a:pt x="25617" y="2733"/>
                      </a:lnTo>
                      <a:lnTo>
                        <a:pt x="25447" y="2562"/>
                      </a:lnTo>
                      <a:lnTo>
                        <a:pt x="22885" y="1537"/>
                      </a:lnTo>
                      <a:lnTo>
                        <a:pt x="20494" y="854"/>
                      </a:lnTo>
                      <a:lnTo>
                        <a:pt x="19298" y="683"/>
                      </a:lnTo>
                      <a:lnTo>
                        <a:pt x="16737" y="683"/>
                      </a:lnTo>
                      <a:lnTo>
                        <a:pt x="15541" y="854"/>
                      </a:lnTo>
                      <a:lnTo>
                        <a:pt x="15370" y="1195"/>
                      </a:lnTo>
                      <a:lnTo>
                        <a:pt x="14687" y="1195"/>
                      </a:lnTo>
                      <a:lnTo>
                        <a:pt x="12979" y="1708"/>
                      </a:lnTo>
                      <a:lnTo>
                        <a:pt x="11613" y="2391"/>
                      </a:lnTo>
                      <a:lnTo>
                        <a:pt x="11442" y="2391"/>
                      </a:lnTo>
                      <a:lnTo>
                        <a:pt x="9905" y="2903"/>
                      </a:lnTo>
                      <a:lnTo>
                        <a:pt x="8198" y="3245"/>
                      </a:lnTo>
                      <a:lnTo>
                        <a:pt x="7685" y="3416"/>
                      </a:lnTo>
                      <a:lnTo>
                        <a:pt x="7173" y="3757"/>
                      </a:lnTo>
                      <a:lnTo>
                        <a:pt x="6831" y="4099"/>
                      </a:lnTo>
                      <a:lnTo>
                        <a:pt x="6661" y="4611"/>
                      </a:lnTo>
                      <a:lnTo>
                        <a:pt x="7002" y="3074"/>
                      </a:lnTo>
                      <a:lnTo>
                        <a:pt x="8539" y="3074"/>
                      </a:lnTo>
                      <a:lnTo>
                        <a:pt x="9905" y="2733"/>
                      </a:lnTo>
                      <a:lnTo>
                        <a:pt x="11272" y="2391"/>
                      </a:lnTo>
                      <a:lnTo>
                        <a:pt x="12638" y="1708"/>
                      </a:lnTo>
                      <a:lnTo>
                        <a:pt x="13492" y="1366"/>
                      </a:lnTo>
                      <a:lnTo>
                        <a:pt x="13663" y="1366"/>
                      </a:lnTo>
                      <a:lnTo>
                        <a:pt x="15200" y="683"/>
                      </a:lnTo>
                      <a:lnTo>
                        <a:pt x="16224" y="512"/>
                      </a:lnTo>
                      <a:lnTo>
                        <a:pt x="17078" y="342"/>
                      </a:lnTo>
                      <a:close/>
                      <a:moveTo>
                        <a:pt x="91539" y="72753"/>
                      </a:moveTo>
                      <a:lnTo>
                        <a:pt x="91710" y="73436"/>
                      </a:lnTo>
                      <a:lnTo>
                        <a:pt x="92009" y="74632"/>
                      </a:lnTo>
                      <a:lnTo>
                        <a:pt x="91710" y="74632"/>
                      </a:lnTo>
                      <a:lnTo>
                        <a:pt x="91881" y="74461"/>
                      </a:lnTo>
                      <a:lnTo>
                        <a:pt x="91881" y="74290"/>
                      </a:lnTo>
                      <a:lnTo>
                        <a:pt x="91539" y="72753"/>
                      </a:lnTo>
                      <a:close/>
                      <a:moveTo>
                        <a:pt x="123646" y="77706"/>
                      </a:moveTo>
                      <a:lnTo>
                        <a:pt x="124842" y="78218"/>
                      </a:lnTo>
                      <a:lnTo>
                        <a:pt x="125867" y="80951"/>
                      </a:lnTo>
                      <a:lnTo>
                        <a:pt x="124842" y="79243"/>
                      </a:lnTo>
                      <a:lnTo>
                        <a:pt x="123646" y="77706"/>
                      </a:lnTo>
                      <a:close/>
                      <a:moveTo>
                        <a:pt x="127745" y="81976"/>
                      </a:moveTo>
                      <a:lnTo>
                        <a:pt x="128428" y="84025"/>
                      </a:lnTo>
                      <a:lnTo>
                        <a:pt x="128087" y="83342"/>
                      </a:lnTo>
                      <a:lnTo>
                        <a:pt x="127745" y="81976"/>
                      </a:lnTo>
                      <a:close/>
                      <a:moveTo>
                        <a:pt x="68142" y="52772"/>
                      </a:moveTo>
                      <a:lnTo>
                        <a:pt x="67971" y="53967"/>
                      </a:lnTo>
                      <a:lnTo>
                        <a:pt x="67801" y="54138"/>
                      </a:lnTo>
                      <a:lnTo>
                        <a:pt x="67801" y="54309"/>
                      </a:lnTo>
                      <a:lnTo>
                        <a:pt x="67801" y="54480"/>
                      </a:lnTo>
                      <a:lnTo>
                        <a:pt x="67971" y="54480"/>
                      </a:lnTo>
                      <a:lnTo>
                        <a:pt x="67801" y="55504"/>
                      </a:lnTo>
                      <a:lnTo>
                        <a:pt x="67801" y="56700"/>
                      </a:lnTo>
                      <a:lnTo>
                        <a:pt x="68142" y="57895"/>
                      </a:lnTo>
                      <a:lnTo>
                        <a:pt x="68484" y="59091"/>
                      </a:lnTo>
                      <a:lnTo>
                        <a:pt x="69338" y="60457"/>
                      </a:lnTo>
                      <a:lnTo>
                        <a:pt x="70362" y="61652"/>
                      </a:lnTo>
                      <a:lnTo>
                        <a:pt x="71558" y="62848"/>
                      </a:lnTo>
                      <a:lnTo>
                        <a:pt x="72924" y="63873"/>
                      </a:lnTo>
                      <a:lnTo>
                        <a:pt x="74632" y="65410"/>
                      </a:lnTo>
                      <a:lnTo>
                        <a:pt x="76510" y="67117"/>
                      </a:lnTo>
                      <a:lnTo>
                        <a:pt x="78389" y="68825"/>
                      </a:lnTo>
                      <a:lnTo>
                        <a:pt x="80438" y="70192"/>
                      </a:lnTo>
                      <a:lnTo>
                        <a:pt x="82488" y="71387"/>
                      </a:lnTo>
                      <a:lnTo>
                        <a:pt x="84708" y="72241"/>
                      </a:lnTo>
                      <a:lnTo>
                        <a:pt x="86757" y="72924"/>
                      </a:lnTo>
                      <a:lnTo>
                        <a:pt x="89148" y="73778"/>
                      </a:lnTo>
                      <a:lnTo>
                        <a:pt x="91710" y="74803"/>
                      </a:lnTo>
                      <a:lnTo>
                        <a:pt x="91710" y="74973"/>
                      </a:lnTo>
                      <a:lnTo>
                        <a:pt x="92222" y="75827"/>
                      </a:lnTo>
                      <a:lnTo>
                        <a:pt x="92906" y="76681"/>
                      </a:lnTo>
                      <a:lnTo>
                        <a:pt x="93247" y="76681"/>
                      </a:lnTo>
                      <a:lnTo>
                        <a:pt x="93247" y="76340"/>
                      </a:lnTo>
                      <a:lnTo>
                        <a:pt x="92735" y="75657"/>
                      </a:lnTo>
                      <a:lnTo>
                        <a:pt x="92393" y="74973"/>
                      </a:lnTo>
                      <a:lnTo>
                        <a:pt x="92052" y="73266"/>
                      </a:lnTo>
                      <a:lnTo>
                        <a:pt x="91881" y="72753"/>
                      </a:lnTo>
                      <a:lnTo>
                        <a:pt x="91710" y="71899"/>
                      </a:lnTo>
                      <a:lnTo>
                        <a:pt x="91881" y="71899"/>
                      </a:lnTo>
                      <a:lnTo>
                        <a:pt x="92393" y="72241"/>
                      </a:lnTo>
                      <a:lnTo>
                        <a:pt x="92735" y="72583"/>
                      </a:lnTo>
                      <a:lnTo>
                        <a:pt x="94101" y="73436"/>
                      </a:lnTo>
                      <a:lnTo>
                        <a:pt x="94784" y="73778"/>
                      </a:lnTo>
                      <a:lnTo>
                        <a:pt x="95638" y="74120"/>
                      </a:lnTo>
                      <a:lnTo>
                        <a:pt x="96663" y="75315"/>
                      </a:lnTo>
                      <a:lnTo>
                        <a:pt x="97346" y="76681"/>
                      </a:lnTo>
                      <a:lnTo>
                        <a:pt x="97858" y="78048"/>
                      </a:lnTo>
                      <a:lnTo>
                        <a:pt x="98200" y="79585"/>
                      </a:lnTo>
                      <a:lnTo>
                        <a:pt x="98371" y="79755"/>
                      </a:lnTo>
                      <a:lnTo>
                        <a:pt x="98541" y="79755"/>
                      </a:lnTo>
                      <a:lnTo>
                        <a:pt x="98712" y="79585"/>
                      </a:lnTo>
                      <a:lnTo>
                        <a:pt x="98371" y="78048"/>
                      </a:lnTo>
                      <a:lnTo>
                        <a:pt x="97858" y="76681"/>
                      </a:lnTo>
                      <a:lnTo>
                        <a:pt x="97175" y="75486"/>
                      </a:lnTo>
                      <a:lnTo>
                        <a:pt x="96321" y="74290"/>
                      </a:lnTo>
                      <a:lnTo>
                        <a:pt x="97175" y="74120"/>
                      </a:lnTo>
                      <a:lnTo>
                        <a:pt x="97858" y="73949"/>
                      </a:lnTo>
                      <a:lnTo>
                        <a:pt x="98712" y="74973"/>
                      </a:lnTo>
                      <a:lnTo>
                        <a:pt x="99054" y="75486"/>
                      </a:lnTo>
                      <a:lnTo>
                        <a:pt x="99737" y="77023"/>
                      </a:lnTo>
                      <a:lnTo>
                        <a:pt x="100420" y="78560"/>
                      </a:lnTo>
                      <a:lnTo>
                        <a:pt x="100420" y="78731"/>
                      </a:lnTo>
                      <a:lnTo>
                        <a:pt x="100762" y="78731"/>
                      </a:lnTo>
                      <a:lnTo>
                        <a:pt x="100932" y="78560"/>
                      </a:lnTo>
                      <a:lnTo>
                        <a:pt x="100591" y="77364"/>
                      </a:lnTo>
                      <a:lnTo>
                        <a:pt x="100078" y="76169"/>
                      </a:lnTo>
                      <a:lnTo>
                        <a:pt x="99566" y="75144"/>
                      </a:lnTo>
                      <a:lnTo>
                        <a:pt x="98712" y="74120"/>
                      </a:lnTo>
                      <a:lnTo>
                        <a:pt x="98371" y="73607"/>
                      </a:lnTo>
                      <a:lnTo>
                        <a:pt x="98712" y="73436"/>
                      </a:lnTo>
                      <a:lnTo>
                        <a:pt x="99395" y="73095"/>
                      </a:lnTo>
                      <a:lnTo>
                        <a:pt x="100078" y="72753"/>
                      </a:lnTo>
                      <a:lnTo>
                        <a:pt x="100762" y="72583"/>
                      </a:lnTo>
                      <a:lnTo>
                        <a:pt x="101445" y="72753"/>
                      </a:lnTo>
                      <a:lnTo>
                        <a:pt x="102811" y="73266"/>
                      </a:lnTo>
                      <a:lnTo>
                        <a:pt x="102811" y="73436"/>
                      </a:lnTo>
                      <a:lnTo>
                        <a:pt x="104177" y="74803"/>
                      </a:lnTo>
                      <a:lnTo>
                        <a:pt x="105373" y="76340"/>
                      </a:lnTo>
                      <a:lnTo>
                        <a:pt x="106568" y="78048"/>
                      </a:lnTo>
                      <a:lnTo>
                        <a:pt x="107593" y="79585"/>
                      </a:lnTo>
                      <a:lnTo>
                        <a:pt x="107593" y="79755"/>
                      </a:lnTo>
                      <a:lnTo>
                        <a:pt x="107764" y="79755"/>
                      </a:lnTo>
                      <a:lnTo>
                        <a:pt x="107934" y="79585"/>
                      </a:lnTo>
                      <a:lnTo>
                        <a:pt x="107934" y="79414"/>
                      </a:lnTo>
                      <a:lnTo>
                        <a:pt x="107251" y="78218"/>
                      </a:lnTo>
                      <a:lnTo>
                        <a:pt x="106568" y="76852"/>
                      </a:lnTo>
                      <a:lnTo>
                        <a:pt x="105543" y="75486"/>
                      </a:lnTo>
                      <a:lnTo>
                        <a:pt x="104348" y="74290"/>
                      </a:lnTo>
                      <a:lnTo>
                        <a:pt x="105202" y="74632"/>
                      </a:lnTo>
                      <a:lnTo>
                        <a:pt x="106227" y="74973"/>
                      </a:lnTo>
                      <a:lnTo>
                        <a:pt x="106397" y="75144"/>
                      </a:lnTo>
                      <a:lnTo>
                        <a:pt x="107593" y="75657"/>
                      </a:lnTo>
                      <a:lnTo>
                        <a:pt x="108959" y="75998"/>
                      </a:lnTo>
                      <a:lnTo>
                        <a:pt x="110325" y="78048"/>
                      </a:lnTo>
                      <a:lnTo>
                        <a:pt x="111521" y="80097"/>
                      </a:lnTo>
                      <a:lnTo>
                        <a:pt x="112546" y="81805"/>
                      </a:lnTo>
                      <a:lnTo>
                        <a:pt x="112887" y="81805"/>
                      </a:lnTo>
                      <a:lnTo>
                        <a:pt x="112887" y="81634"/>
                      </a:lnTo>
                      <a:lnTo>
                        <a:pt x="112204" y="80268"/>
                      </a:lnTo>
                      <a:lnTo>
                        <a:pt x="111521" y="78901"/>
                      </a:lnTo>
                      <a:lnTo>
                        <a:pt x="110667" y="77535"/>
                      </a:lnTo>
                      <a:lnTo>
                        <a:pt x="109642" y="76169"/>
                      </a:lnTo>
                      <a:lnTo>
                        <a:pt x="109642" y="76169"/>
                      </a:lnTo>
                      <a:lnTo>
                        <a:pt x="112204" y="76681"/>
                      </a:lnTo>
                      <a:lnTo>
                        <a:pt x="113058" y="78218"/>
                      </a:lnTo>
                      <a:lnTo>
                        <a:pt x="113741" y="79755"/>
                      </a:lnTo>
                      <a:lnTo>
                        <a:pt x="114936" y="83000"/>
                      </a:lnTo>
                      <a:lnTo>
                        <a:pt x="115107" y="83000"/>
                      </a:lnTo>
                      <a:lnTo>
                        <a:pt x="115278" y="83171"/>
                      </a:lnTo>
                      <a:lnTo>
                        <a:pt x="115449" y="83000"/>
                      </a:lnTo>
                      <a:lnTo>
                        <a:pt x="115449" y="82829"/>
                      </a:lnTo>
                      <a:lnTo>
                        <a:pt x="115107" y="81292"/>
                      </a:lnTo>
                      <a:lnTo>
                        <a:pt x="114424" y="79585"/>
                      </a:lnTo>
                      <a:lnTo>
                        <a:pt x="113741" y="78048"/>
                      </a:lnTo>
                      <a:lnTo>
                        <a:pt x="112887" y="76681"/>
                      </a:lnTo>
                      <a:lnTo>
                        <a:pt x="112887" y="76681"/>
                      </a:lnTo>
                      <a:lnTo>
                        <a:pt x="114595" y="76852"/>
                      </a:lnTo>
                      <a:lnTo>
                        <a:pt x="116132" y="79414"/>
                      </a:lnTo>
                      <a:lnTo>
                        <a:pt x="116815" y="80609"/>
                      </a:lnTo>
                      <a:lnTo>
                        <a:pt x="117327" y="82146"/>
                      </a:lnTo>
                      <a:lnTo>
                        <a:pt x="117840" y="82146"/>
                      </a:lnTo>
                      <a:lnTo>
                        <a:pt x="117840" y="81976"/>
                      </a:lnTo>
                      <a:lnTo>
                        <a:pt x="117498" y="80439"/>
                      </a:lnTo>
                      <a:lnTo>
                        <a:pt x="116815" y="79243"/>
                      </a:lnTo>
                      <a:lnTo>
                        <a:pt x="115961" y="77877"/>
                      </a:lnTo>
                      <a:lnTo>
                        <a:pt x="115107" y="76852"/>
                      </a:lnTo>
                      <a:lnTo>
                        <a:pt x="115961" y="76852"/>
                      </a:lnTo>
                      <a:lnTo>
                        <a:pt x="119548" y="77023"/>
                      </a:lnTo>
                      <a:lnTo>
                        <a:pt x="121255" y="77194"/>
                      </a:lnTo>
                      <a:lnTo>
                        <a:pt x="122963" y="77535"/>
                      </a:lnTo>
                      <a:lnTo>
                        <a:pt x="122963" y="77706"/>
                      </a:lnTo>
                      <a:lnTo>
                        <a:pt x="124329" y="79585"/>
                      </a:lnTo>
                      <a:lnTo>
                        <a:pt x="125354" y="81463"/>
                      </a:lnTo>
                      <a:lnTo>
                        <a:pt x="126379" y="83171"/>
                      </a:lnTo>
                      <a:lnTo>
                        <a:pt x="127062" y="85050"/>
                      </a:lnTo>
                      <a:lnTo>
                        <a:pt x="127233" y="85220"/>
                      </a:lnTo>
                      <a:lnTo>
                        <a:pt x="127404" y="85220"/>
                      </a:lnTo>
                      <a:lnTo>
                        <a:pt x="127574" y="85050"/>
                      </a:lnTo>
                      <a:lnTo>
                        <a:pt x="127574" y="84879"/>
                      </a:lnTo>
                      <a:lnTo>
                        <a:pt x="127062" y="83171"/>
                      </a:lnTo>
                      <a:lnTo>
                        <a:pt x="126550" y="81463"/>
                      </a:lnTo>
                      <a:lnTo>
                        <a:pt x="126208" y="80439"/>
                      </a:lnTo>
                      <a:lnTo>
                        <a:pt x="125867" y="79755"/>
                      </a:lnTo>
                      <a:lnTo>
                        <a:pt x="125525" y="78560"/>
                      </a:lnTo>
                      <a:lnTo>
                        <a:pt x="125696" y="78731"/>
                      </a:lnTo>
                      <a:lnTo>
                        <a:pt x="126379" y="79755"/>
                      </a:lnTo>
                      <a:lnTo>
                        <a:pt x="127062" y="80951"/>
                      </a:lnTo>
                      <a:lnTo>
                        <a:pt x="127745" y="83342"/>
                      </a:lnTo>
                      <a:lnTo>
                        <a:pt x="128428" y="85391"/>
                      </a:lnTo>
                      <a:lnTo>
                        <a:pt x="128599" y="85562"/>
                      </a:lnTo>
                      <a:lnTo>
                        <a:pt x="128770" y="85562"/>
                      </a:lnTo>
                      <a:lnTo>
                        <a:pt x="128941" y="85391"/>
                      </a:lnTo>
                      <a:lnTo>
                        <a:pt x="128941" y="85220"/>
                      </a:lnTo>
                      <a:lnTo>
                        <a:pt x="128599" y="83683"/>
                      </a:lnTo>
                      <a:lnTo>
                        <a:pt x="128087" y="82146"/>
                      </a:lnTo>
                      <a:lnTo>
                        <a:pt x="127404" y="80439"/>
                      </a:lnTo>
                      <a:lnTo>
                        <a:pt x="126550" y="79072"/>
                      </a:lnTo>
                      <a:lnTo>
                        <a:pt x="127916" y="80097"/>
                      </a:lnTo>
                      <a:lnTo>
                        <a:pt x="129111" y="81292"/>
                      </a:lnTo>
                      <a:lnTo>
                        <a:pt x="130136" y="82488"/>
                      </a:lnTo>
                      <a:lnTo>
                        <a:pt x="130990" y="83854"/>
                      </a:lnTo>
                      <a:lnTo>
                        <a:pt x="132356" y="86416"/>
                      </a:lnTo>
                      <a:lnTo>
                        <a:pt x="133210" y="88465"/>
                      </a:lnTo>
                      <a:lnTo>
                        <a:pt x="133552" y="90002"/>
                      </a:lnTo>
                      <a:lnTo>
                        <a:pt x="134064" y="91369"/>
                      </a:lnTo>
                      <a:lnTo>
                        <a:pt x="132356" y="90685"/>
                      </a:lnTo>
                      <a:lnTo>
                        <a:pt x="130819" y="90002"/>
                      </a:lnTo>
                      <a:lnTo>
                        <a:pt x="129111" y="89661"/>
                      </a:lnTo>
                      <a:lnTo>
                        <a:pt x="127233" y="89319"/>
                      </a:lnTo>
                      <a:lnTo>
                        <a:pt x="123646" y="88807"/>
                      </a:lnTo>
                      <a:lnTo>
                        <a:pt x="120231" y="88465"/>
                      </a:lnTo>
                      <a:lnTo>
                        <a:pt x="117669" y="88124"/>
                      </a:lnTo>
                      <a:lnTo>
                        <a:pt x="110838" y="87270"/>
                      </a:lnTo>
                      <a:lnTo>
                        <a:pt x="101786" y="86245"/>
                      </a:lnTo>
                      <a:lnTo>
                        <a:pt x="97175" y="85904"/>
                      </a:lnTo>
                      <a:lnTo>
                        <a:pt x="92735" y="85562"/>
                      </a:lnTo>
                      <a:lnTo>
                        <a:pt x="91198" y="85391"/>
                      </a:lnTo>
                      <a:lnTo>
                        <a:pt x="89661" y="85050"/>
                      </a:lnTo>
                      <a:lnTo>
                        <a:pt x="88294" y="84537"/>
                      </a:lnTo>
                      <a:lnTo>
                        <a:pt x="86928" y="84025"/>
                      </a:lnTo>
                      <a:lnTo>
                        <a:pt x="84196" y="82488"/>
                      </a:lnTo>
                      <a:lnTo>
                        <a:pt x="81463" y="80609"/>
                      </a:lnTo>
                      <a:lnTo>
                        <a:pt x="79072" y="78901"/>
                      </a:lnTo>
                      <a:lnTo>
                        <a:pt x="76510" y="77364"/>
                      </a:lnTo>
                      <a:lnTo>
                        <a:pt x="73949" y="75657"/>
                      </a:lnTo>
                      <a:lnTo>
                        <a:pt x="71387" y="73949"/>
                      </a:lnTo>
                      <a:lnTo>
                        <a:pt x="67801" y="71216"/>
                      </a:lnTo>
                      <a:lnTo>
                        <a:pt x="65068" y="68996"/>
                      </a:lnTo>
                      <a:lnTo>
                        <a:pt x="61994" y="66947"/>
                      </a:lnTo>
                      <a:lnTo>
                        <a:pt x="60115" y="65922"/>
                      </a:lnTo>
                      <a:lnTo>
                        <a:pt x="58237" y="65068"/>
                      </a:lnTo>
                      <a:lnTo>
                        <a:pt x="56870" y="64385"/>
                      </a:lnTo>
                      <a:lnTo>
                        <a:pt x="57724" y="63873"/>
                      </a:lnTo>
                      <a:lnTo>
                        <a:pt x="58749" y="63189"/>
                      </a:lnTo>
                      <a:lnTo>
                        <a:pt x="59603" y="62506"/>
                      </a:lnTo>
                      <a:lnTo>
                        <a:pt x="60286" y="61823"/>
                      </a:lnTo>
                      <a:lnTo>
                        <a:pt x="61140" y="60969"/>
                      </a:lnTo>
                      <a:lnTo>
                        <a:pt x="61652" y="59945"/>
                      </a:lnTo>
                      <a:lnTo>
                        <a:pt x="61994" y="58920"/>
                      </a:lnTo>
                      <a:lnTo>
                        <a:pt x="62336" y="57895"/>
                      </a:lnTo>
                      <a:lnTo>
                        <a:pt x="62506" y="57724"/>
                      </a:lnTo>
                      <a:lnTo>
                        <a:pt x="62506" y="57554"/>
                      </a:lnTo>
                      <a:lnTo>
                        <a:pt x="62336" y="57383"/>
                      </a:lnTo>
                      <a:lnTo>
                        <a:pt x="63189" y="57212"/>
                      </a:lnTo>
                      <a:lnTo>
                        <a:pt x="63189" y="57212"/>
                      </a:lnTo>
                      <a:lnTo>
                        <a:pt x="62677" y="57895"/>
                      </a:lnTo>
                      <a:lnTo>
                        <a:pt x="62677" y="58066"/>
                      </a:lnTo>
                      <a:lnTo>
                        <a:pt x="62677" y="58237"/>
                      </a:lnTo>
                      <a:lnTo>
                        <a:pt x="62848" y="58408"/>
                      </a:lnTo>
                      <a:lnTo>
                        <a:pt x="63019" y="58237"/>
                      </a:lnTo>
                      <a:lnTo>
                        <a:pt x="63873" y="57724"/>
                      </a:lnTo>
                      <a:lnTo>
                        <a:pt x="65239" y="56529"/>
                      </a:lnTo>
                      <a:lnTo>
                        <a:pt x="66434" y="55163"/>
                      </a:lnTo>
                      <a:lnTo>
                        <a:pt x="66093" y="56187"/>
                      </a:lnTo>
                      <a:lnTo>
                        <a:pt x="66093" y="56358"/>
                      </a:lnTo>
                      <a:lnTo>
                        <a:pt x="66093" y="56529"/>
                      </a:lnTo>
                      <a:lnTo>
                        <a:pt x="66264" y="56529"/>
                      </a:lnTo>
                      <a:lnTo>
                        <a:pt x="66434" y="56358"/>
                      </a:lnTo>
                      <a:lnTo>
                        <a:pt x="67288" y="54309"/>
                      </a:lnTo>
                      <a:lnTo>
                        <a:pt x="67630" y="53455"/>
                      </a:lnTo>
                      <a:lnTo>
                        <a:pt x="68142" y="52772"/>
                      </a:lnTo>
                      <a:close/>
                      <a:moveTo>
                        <a:pt x="44574" y="31936"/>
                      </a:moveTo>
                      <a:lnTo>
                        <a:pt x="46624" y="32278"/>
                      </a:lnTo>
                      <a:lnTo>
                        <a:pt x="47990" y="32619"/>
                      </a:lnTo>
                      <a:lnTo>
                        <a:pt x="49527" y="33132"/>
                      </a:lnTo>
                      <a:lnTo>
                        <a:pt x="50893" y="33815"/>
                      </a:lnTo>
                      <a:lnTo>
                        <a:pt x="52430" y="34669"/>
                      </a:lnTo>
                      <a:lnTo>
                        <a:pt x="53796" y="35523"/>
                      </a:lnTo>
                      <a:lnTo>
                        <a:pt x="55163" y="36547"/>
                      </a:lnTo>
                      <a:lnTo>
                        <a:pt x="56358" y="37743"/>
                      </a:lnTo>
                      <a:lnTo>
                        <a:pt x="57554" y="38938"/>
                      </a:lnTo>
                      <a:lnTo>
                        <a:pt x="57724" y="38938"/>
                      </a:lnTo>
                      <a:lnTo>
                        <a:pt x="58237" y="38426"/>
                      </a:lnTo>
                      <a:lnTo>
                        <a:pt x="57895" y="38938"/>
                      </a:lnTo>
                      <a:lnTo>
                        <a:pt x="57895" y="39451"/>
                      </a:lnTo>
                      <a:lnTo>
                        <a:pt x="57554" y="39280"/>
                      </a:lnTo>
                      <a:lnTo>
                        <a:pt x="57383" y="39280"/>
                      </a:lnTo>
                      <a:lnTo>
                        <a:pt x="57212" y="39451"/>
                      </a:lnTo>
                      <a:lnTo>
                        <a:pt x="56700" y="41500"/>
                      </a:lnTo>
                      <a:lnTo>
                        <a:pt x="56358" y="43720"/>
                      </a:lnTo>
                      <a:lnTo>
                        <a:pt x="55846" y="45940"/>
                      </a:lnTo>
                      <a:lnTo>
                        <a:pt x="55675" y="48161"/>
                      </a:lnTo>
                      <a:lnTo>
                        <a:pt x="55846" y="50381"/>
                      </a:lnTo>
                      <a:lnTo>
                        <a:pt x="56358" y="52089"/>
                      </a:lnTo>
                      <a:lnTo>
                        <a:pt x="57041" y="53626"/>
                      </a:lnTo>
                      <a:lnTo>
                        <a:pt x="57895" y="54821"/>
                      </a:lnTo>
                      <a:lnTo>
                        <a:pt x="59091" y="55675"/>
                      </a:lnTo>
                      <a:lnTo>
                        <a:pt x="61311" y="57041"/>
                      </a:lnTo>
                      <a:lnTo>
                        <a:pt x="61140" y="57041"/>
                      </a:lnTo>
                      <a:lnTo>
                        <a:pt x="59603" y="56187"/>
                      </a:lnTo>
                      <a:lnTo>
                        <a:pt x="58237" y="55163"/>
                      </a:lnTo>
                      <a:lnTo>
                        <a:pt x="57041" y="54138"/>
                      </a:lnTo>
                      <a:lnTo>
                        <a:pt x="56529" y="53455"/>
                      </a:lnTo>
                      <a:lnTo>
                        <a:pt x="56017" y="52772"/>
                      </a:lnTo>
                      <a:lnTo>
                        <a:pt x="50210" y="52772"/>
                      </a:lnTo>
                      <a:lnTo>
                        <a:pt x="49356" y="53796"/>
                      </a:lnTo>
                      <a:lnTo>
                        <a:pt x="48844" y="54992"/>
                      </a:lnTo>
                      <a:lnTo>
                        <a:pt x="48331" y="56358"/>
                      </a:lnTo>
                      <a:lnTo>
                        <a:pt x="47990" y="57724"/>
                      </a:lnTo>
                      <a:lnTo>
                        <a:pt x="48161" y="58066"/>
                      </a:lnTo>
                      <a:lnTo>
                        <a:pt x="48331" y="58066"/>
                      </a:lnTo>
                      <a:lnTo>
                        <a:pt x="48331" y="58237"/>
                      </a:lnTo>
                      <a:lnTo>
                        <a:pt x="47990" y="58237"/>
                      </a:lnTo>
                      <a:lnTo>
                        <a:pt x="47990" y="58408"/>
                      </a:lnTo>
                      <a:lnTo>
                        <a:pt x="47990" y="59603"/>
                      </a:lnTo>
                      <a:lnTo>
                        <a:pt x="47990" y="60628"/>
                      </a:lnTo>
                      <a:lnTo>
                        <a:pt x="48331" y="61482"/>
                      </a:lnTo>
                      <a:lnTo>
                        <a:pt x="48673" y="62336"/>
                      </a:lnTo>
                      <a:lnTo>
                        <a:pt x="49185" y="63019"/>
                      </a:lnTo>
                      <a:lnTo>
                        <a:pt x="49015" y="62848"/>
                      </a:lnTo>
                      <a:lnTo>
                        <a:pt x="48502" y="62165"/>
                      </a:lnTo>
                      <a:lnTo>
                        <a:pt x="47990" y="61311"/>
                      </a:lnTo>
                      <a:lnTo>
                        <a:pt x="47648" y="60286"/>
                      </a:lnTo>
                      <a:lnTo>
                        <a:pt x="47477" y="59261"/>
                      </a:lnTo>
                      <a:lnTo>
                        <a:pt x="47477" y="58237"/>
                      </a:lnTo>
                      <a:lnTo>
                        <a:pt x="47307" y="58066"/>
                      </a:lnTo>
                      <a:lnTo>
                        <a:pt x="44916" y="57212"/>
                      </a:lnTo>
                      <a:lnTo>
                        <a:pt x="42012" y="56187"/>
                      </a:lnTo>
                      <a:lnTo>
                        <a:pt x="40646" y="55675"/>
                      </a:lnTo>
                      <a:lnTo>
                        <a:pt x="39109" y="55504"/>
                      </a:lnTo>
                      <a:lnTo>
                        <a:pt x="37572" y="55504"/>
                      </a:lnTo>
                      <a:lnTo>
                        <a:pt x="36035" y="55675"/>
                      </a:lnTo>
                      <a:lnTo>
                        <a:pt x="34498" y="56187"/>
                      </a:lnTo>
                      <a:lnTo>
                        <a:pt x="32961" y="57041"/>
                      </a:lnTo>
                      <a:lnTo>
                        <a:pt x="31936" y="57554"/>
                      </a:lnTo>
                      <a:lnTo>
                        <a:pt x="30912" y="57895"/>
                      </a:lnTo>
                      <a:lnTo>
                        <a:pt x="30741" y="57895"/>
                      </a:lnTo>
                      <a:lnTo>
                        <a:pt x="30228" y="58066"/>
                      </a:lnTo>
                      <a:lnTo>
                        <a:pt x="30228" y="58237"/>
                      </a:lnTo>
                      <a:lnTo>
                        <a:pt x="30399" y="59091"/>
                      </a:lnTo>
                      <a:lnTo>
                        <a:pt x="30399" y="59261"/>
                      </a:lnTo>
                      <a:lnTo>
                        <a:pt x="30570" y="59261"/>
                      </a:lnTo>
                      <a:lnTo>
                        <a:pt x="30570" y="59432"/>
                      </a:lnTo>
                      <a:lnTo>
                        <a:pt x="30570" y="59603"/>
                      </a:lnTo>
                      <a:lnTo>
                        <a:pt x="31595" y="62506"/>
                      </a:lnTo>
                      <a:lnTo>
                        <a:pt x="31595" y="62677"/>
                      </a:lnTo>
                      <a:lnTo>
                        <a:pt x="32790" y="64727"/>
                      </a:lnTo>
                      <a:lnTo>
                        <a:pt x="32961" y="64897"/>
                      </a:lnTo>
                      <a:lnTo>
                        <a:pt x="32961" y="65068"/>
                      </a:lnTo>
                      <a:lnTo>
                        <a:pt x="33132" y="65410"/>
                      </a:lnTo>
                      <a:lnTo>
                        <a:pt x="33303" y="65410"/>
                      </a:lnTo>
                      <a:lnTo>
                        <a:pt x="33303" y="65580"/>
                      </a:lnTo>
                      <a:lnTo>
                        <a:pt x="33473" y="65751"/>
                      </a:lnTo>
                      <a:lnTo>
                        <a:pt x="34156" y="66605"/>
                      </a:lnTo>
                      <a:lnTo>
                        <a:pt x="34327" y="66605"/>
                      </a:lnTo>
                      <a:lnTo>
                        <a:pt x="34327" y="66776"/>
                      </a:lnTo>
                      <a:lnTo>
                        <a:pt x="35523" y="67801"/>
                      </a:lnTo>
                      <a:lnTo>
                        <a:pt x="36718" y="68655"/>
                      </a:lnTo>
                      <a:lnTo>
                        <a:pt x="38255" y="69338"/>
                      </a:lnTo>
                      <a:lnTo>
                        <a:pt x="39792" y="69679"/>
                      </a:lnTo>
                      <a:lnTo>
                        <a:pt x="40988" y="69850"/>
                      </a:lnTo>
                      <a:lnTo>
                        <a:pt x="43720" y="69850"/>
                      </a:lnTo>
                      <a:lnTo>
                        <a:pt x="44916" y="69679"/>
                      </a:lnTo>
                      <a:lnTo>
                        <a:pt x="46111" y="69338"/>
                      </a:lnTo>
                      <a:lnTo>
                        <a:pt x="47307" y="68825"/>
                      </a:lnTo>
                      <a:lnTo>
                        <a:pt x="48502" y="68313"/>
                      </a:lnTo>
                      <a:lnTo>
                        <a:pt x="49698" y="67288"/>
                      </a:lnTo>
                      <a:lnTo>
                        <a:pt x="50552" y="66264"/>
                      </a:lnTo>
                      <a:lnTo>
                        <a:pt x="51405" y="64727"/>
                      </a:lnTo>
                      <a:lnTo>
                        <a:pt x="51235" y="64556"/>
                      </a:lnTo>
                      <a:lnTo>
                        <a:pt x="50381" y="64214"/>
                      </a:lnTo>
                      <a:lnTo>
                        <a:pt x="49698" y="63531"/>
                      </a:lnTo>
                      <a:lnTo>
                        <a:pt x="49566" y="63399"/>
                      </a:lnTo>
                      <a:lnTo>
                        <a:pt x="49868" y="63702"/>
                      </a:lnTo>
                      <a:lnTo>
                        <a:pt x="50552" y="64043"/>
                      </a:lnTo>
                      <a:lnTo>
                        <a:pt x="51405" y="64385"/>
                      </a:lnTo>
                      <a:lnTo>
                        <a:pt x="51747" y="64385"/>
                      </a:lnTo>
                      <a:lnTo>
                        <a:pt x="52942" y="64556"/>
                      </a:lnTo>
                      <a:lnTo>
                        <a:pt x="54138" y="64385"/>
                      </a:lnTo>
                      <a:lnTo>
                        <a:pt x="55333" y="64214"/>
                      </a:lnTo>
                      <a:lnTo>
                        <a:pt x="55504" y="64043"/>
                      </a:lnTo>
                      <a:lnTo>
                        <a:pt x="57212" y="63360"/>
                      </a:lnTo>
                      <a:lnTo>
                        <a:pt x="58749" y="62336"/>
                      </a:lnTo>
                      <a:lnTo>
                        <a:pt x="58749" y="61994"/>
                      </a:lnTo>
                      <a:lnTo>
                        <a:pt x="58578" y="61994"/>
                      </a:lnTo>
                      <a:lnTo>
                        <a:pt x="57212" y="62165"/>
                      </a:lnTo>
                      <a:lnTo>
                        <a:pt x="57041" y="62336"/>
                      </a:lnTo>
                      <a:lnTo>
                        <a:pt x="56870" y="62336"/>
                      </a:lnTo>
                      <a:lnTo>
                        <a:pt x="56700" y="62165"/>
                      </a:lnTo>
                      <a:lnTo>
                        <a:pt x="56017" y="62165"/>
                      </a:lnTo>
                      <a:lnTo>
                        <a:pt x="57383" y="61994"/>
                      </a:lnTo>
                      <a:lnTo>
                        <a:pt x="57554" y="61823"/>
                      </a:lnTo>
                      <a:lnTo>
                        <a:pt x="57554" y="61994"/>
                      </a:lnTo>
                      <a:lnTo>
                        <a:pt x="57724" y="61994"/>
                      </a:lnTo>
                      <a:lnTo>
                        <a:pt x="58578" y="61823"/>
                      </a:lnTo>
                      <a:lnTo>
                        <a:pt x="59261" y="61823"/>
                      </a:lnTo>
                      <a:lnTo>
                        <a:pt x="59945" y="60799"/>
                      </a:lnTo>
                      <a:lnTo>
                        <a:pt x="60628" y="59945"/>
                      </a:lnTo>
                      <a:lnTo>
                        <a:pt x="61482" y="57895"/>
                      </a:lnTo>
                      <a:lnTo>
                        <a:pt x="61652" y="57383"/>
                      </a:lnTo>
                      <a:lnTo>
                        <a:pt x="61652" y="57212"/>
                      </a:lnTo>
                      <a:lnTo>
                        <a:pt x="61823" y="57212"/>
                      </a:lnTo>
                      <a:lnTo>
                        <a:pt x="61994" y="56871"/>
                      </a:lnTo>
                      <a:lnTo>
                        <a:pt x="61994" y="57041"/>
                      </a:lnTo>
                      <a:lnTo>
                        <a:pt x="61994" y="57212"/>
                      </a:lnTo>
                      <a:lnTo>
                        <a:pt x="61994" y="57383"/>
                      </a:lnTo>
                      <a:lnTo>
                        <a:pt x="61994" y="57554"/>
                      </a:lnTo>
                      <a:lnTo>
                        <a:pt x="61994" y="57724"/>
                      </a:lnTo>
                      <a:lnTo>
                        <a:pt x="61823" y="58749"/>
                      </a:lnTo>
                      <a:lnTo>
                        <a:pt x="61311" y="59774"/>
                      </a:lnTo>
                      <a:lnTo>
                        <a:pt x="60798" y="60799"/>
                      </a:lnTo>
                      <a:lnTo>
                        <a:pt x="60115" y="61652"/>
                      </a:lnTo>
                      <a:lnTo>
                        <a:pt x="59261" y="62506"/>
                      </a:lnTo>
                      <a:lnTo>
                        <a:pt x="58237" y="63189"/>
                      </a:lnTo>
                      <a:lnTo>
                        <a:pt x="57383" y="63702"/>
                      </a:lnTo>
                      <a:lnTo>
                        <a:pt x="56358" y="64214"/>
                      </a:lnTo>
                      <a:lnTo>
                        <a:pt x="56187" y="64385"/>
                      </a:lnTo>
                      <a:lnTo>
                        <a:pt x="56358" y="64556"/>
                      </a:lnTo>
                      <a:lnTo>
                        <a:pt x="58066" y="65239"/>
                      </a:lnTo>
                      <a:lnTo>
                        <a:pt x="59945" y="66264"/>
                      </a:lnTo>
                      <a:lnTo>
                        <a:pt x="61823" y="67117"/>
                      </a:lnTo>
                      <a:lnTo>
                        <a:pt x="64726" y="69167"/>
                      </a:lnTo>
                      <a:lnTo>
                        <a:pt x="67630" y="71558"/>
                      </a:lnTo>
                      <a:lnTo>
                        <a:pt x="71216" y="74120"/>
                      </a:lnTo>
                      <a:lnTo>
                        <a:pt x="73778" y="75998"/>
                      </a:lnTo>
                      <a:lnTo>
                        <a:pt x="76340" y="77535"/>
                      </a:lnTo>
                      <a:lnTo>
                        <a:pt x="78901" y="79243"/>
                      </a:lnTo>
                      <a:lnTo>
                        <a:pt x="81292" y="80951"/>
                      </a:lnTo>
                      <a:lnTo>
                        <a:pt x="84025" y="82829"/>
                      </a:lnTo>
                      <a:lnTo>
                        <a:pt x="86757" y="84367"/>
                      </a:lnTo>
                      <a:lnTo>
                        <a:pt x="88124" y="84879"/>
                      </a:lnTo>
                      <a:lnTo>
                        <a:pt x="89490" y="85391"/>
                      </a:lnTo>
                      <a:lnTo>
                        <a:pt x="91027" y="85733"/>
                      </a:lnTo>
                      <a:lnTo>
                        <a:pt x="92735" y="85904"/>
                      </a:lnTo>
                      <a:lnTo>
                        <a:pt x="97175" y="86245"/>
                      </a:lnTo>
                      <a:lnTo>
                        <a:pt x="101786" y="86587"/>
                      </a:lnTo>
                      <a:lnTo>
                        <a:pt x="110838" y="87611"/>
                      </a:lnTo>
                      <a:lnTo>
                        <a:pt x="117669" y="88465"/>
                      </a:lnTo>
                      <a:lnTo>
                        <a:pt x="120231" y="88807"/>
                      </a:lnTo>
                      <a:lnTo>
                        <a:pt x="123817" y="89148"/>
                      </a:lnTo>
                      <a:lnTo>
                        <a:pt x="127404" y="89661"/>
                      </a:lnTo>
                      <a:lnTo>
                        <a:pt x="129282" y="90002"/>
                      </a:lnTo>
                      <a:lnTo>
                        <a:pt x="130990" y="90515"/>
                      </a:lnTo>
                      <a:lnTo>
                        <a:pt x="132698" y="91027"/>
                      </a:lnTo>
                      <a:lnTo>
                        <a:pt x="134235" y="91881"/>
                      </a:lnTo>
                      <a:lnTo>
                        <a:pt x="134406" y="91881"/>
                      </a:lnTo>
                      <a:lnTo>
                        <a:pt x="134576" y="91710"/>
                      </a:lnTo>
                      <a:lnTo>
                        <a:pt x="133893" y="89832"/>
                      </a:lnTo>
                      <a:lnTo>
                        <a:pt x="133552" y="88295"/>
                      </a:lnTo>
                      <a:lnTo>
                        <a:pt x="132527" y="86074"/>
                      </a:lnTo>
                      <a:lnTo>
                        <a:pt x="131844" y="84708"/>
                      </a:lnTo>
                      <a:lnTo>
                        <a:pt x="130990" y="83342"/>
                      </a:lnTo>
                      <a:lnTo>
                        <a:pt x="130136" y="81805"/>
                      </a:lnTo>
                      <a:lnTo>
                        <a:pt x="128941" y="80439"/>
                      </a:lnTo>
                      <a:lnTo>
                        <a:pt x="127574" y="79243"/>
                      </a:lnTo>
                      <a:lnTo>
                        <a:pt x="126037" y="78389"/>
                      </a:lnTo>
                      <a:lnTo>
                        <a:pt x="125867" y="78218"/>
                      </a:lnTo>
                      <a:lnTo>
                        <a:pt x="125696" y="78389"/>
                      </a:lnTo>
                      <a:lnTo>
                        <a:pt x="125525" y="78218"/>
                      </a:lnTo>
                      <a:lnTo>
                        <a:pt x="125183" y="78218"/>
                      </a:lnTo>
                      <a:lnTo>
                        <a:pt x="125183" y="78048"/>
                      </a:lnTo>
                      <a:lnTo>
                        <a:pt x="125013" y="77877"/>
                      </a:lnTo>
                      <a:lnTo>
                        <a:pt x="122963" y="77194"/>
                      </a:lnTo>
                      <a:lnTo>
                        <a:pt x="120572" y="76852"/>
                      </a:lnTo>
                      <a:lnTo>
                        <a:pt x="118352" y="76511"/>
                      </a:lnTo>
                      <a:lnTo>
                        <a:pt x="114595" y="76511"/>
                      </a:lnTo>
                      <a:lnTo>
                        <a:pt x="112546" y="76340"/>
                      </a:lnTo>
                      <a:lnTo>
                        <a:pt x="112375" y="76340"/>
                      </a:lnTo>
                      <a:lnTo>
                        <a:pt x="110667" y="75998"/>
                      </a:lnTo>
                      <a:lnTo>
                        <a:pt x="109130" y="75827"/>
                      </a:lnTo>
                      <a:lnTo>
                        <a:pt x="106910" y="74973"/>
                      </a:lnTo>
                      <a:lnTo>
                        <a:pt x="109130" y="75486"/>
                      </a:lnTo>
                      <a:lnTo>
                        <a:pt x="111350" y="75827"/>
                      </a:lnTo>
                      <a:lnTo>
                        <a:pt x="115620" y="75998"/>
                      </a:lnTo>
                      <a:lnTo>
                        <a:pt x="118181" y="76169"/>
                      </a:lnTo>
                      <a:lnTo>
                        <a:pt x="120572" y="76340"/>
                      </a:lnTo>
                      <a:lnTo>
                        <a:pt x="122792" y="76852"/>
                      </a:lnTo>
                      <a:lnTo>
                        <a:pt x="124842" y="77364"/>
                      </a:lnTo>
                      <a:lnTo>
                        <a:pt x="125867" y="77877"/>
                      </a:lnTo>
                      <a:lnTo>
                        <a:pt x="126891" y="78560"/>
                      </a:lnTo>
                      <a:lnTo>
                        <a:pt x="128599" y="79926"/>
                      </a:lnTo>
                      <a:lnTo>
                        <a:pt x="129965" y="81463"/>
                      </a:lnTo>
                      <a:lnTo>
                        <a:pt x="131332" y="83513"/>
                      </a:lnTo>
                      <a:lnTo>
                        <a:pt x="132527" y="85562"/>
                      </a:lnTo>
                      <a:lnTo>
                        <a:pt x="133210" y="87270"/>
                      </a:lnTo>
                      <a:lnTo>
                        <a:pt x="133723" y="88807"/>
                      </a:lnTo>
                      <a:lnTo>
                        <a:pt x="134406" y="90515"/>
                      </a:lnTo>
                      <a:lnTo>
                        <a:pt x="135089" y="92222"/>
                      </a:lnTo>
                      <a:lnTo>
                        <a:pt x="135089" y="92393"/>
                      </a:lnTo>
                      <a:lnTo>
                        <a:pt x="136626" y="93418"/>
                      </a:lnTo>
                      <a:lnTo>
                        <a:pt x="136626" y="93589"/>
                      </a:lnTo>
                      <a:lnTo>
                        <a:pt x="136455" y="93589"/>
                      </a:lnTo>
                      <a:lnTo>
                        <a:pt x="136284" y="93418"/>
                      </a:lnTo>
                      <a:lnTo>
                        <a:pt x="135772" y="93418"/>
                      </a:lnTo>
                      <a:lnTo>
                        <a:pt x="135772" y="93589"/>
                      </a:lnTo>
                      <a:lnTo>
                        <a:pt x="136797" y="94784"/>
                      </a:lnTo>
                      <a:lnTo>
                        <a:pt x="135772" y="94101"/>
                      </a:lnTo>
                      <a:lnTo>
                        <a:pt x="135089" y="92906"/>
                      </a:lnTo>
                      <a:lnTo>
                        <a:pt x="132698" y="91881"/>
                      </a:lnTo>
                      <a:lnTo>
                        <a:pt x="130307" y="91027"/>
                      </a:lnTo>
                      <a:lnTo>
                        <a:pt x="128087" y="90344"/>
                      </a:lnTo>
                      <a:lnTo>
                        <a:pt x="125867" y="89832"/>
                      </a:lnTo>
                      <a:lnTo>
                        <a:pt x="122792" y="89490"/>
                      </a:lnTo>
                      <a:lnTo>
                        <a:pt x="119889" y="89148"/>
                      </a:lnTo>
                      <a:lnTo>
                        <a:pt x="114766" y="88465"/>
                      </a:lnTo>
                      <a:lnTo>
                        <a:pt x="110325" y="87782"/>
                      </a:lnTo>
                      <a:lnTo>
                        <a:pt x="105714" y="87441"/>
                      </a:lnTo>
                      <a:lnTo>
                        <a:pt x="101615" y="86928"/>
                      </a:lnTo>
                      <a:lnTo>
                        <a:pt x="99737" y="86757"/>
                      </a:lnTo>
                      <a:lnTo>
                        <a:pt x="97346" y="86416"/>
                      </a:lnTo>
                      <a:lnTo>
                        <a:pt x="95126" y="86245"/>
                      </a:lnTo>
                      <a:lnTo>
                        <a:pt x="94101" y="86245"/>
                      </a:lnTo>
                      <a:lnTo>
                        <a:pt x="92222" y="86074"/>
                      </a:lnTo>
                      <a:lnTo>
                        <a:pt x="90344" y="85904"/>
                      </a:lnTo>
                      <a:lnTo>
                        <a:pt x="88978" y="85562"/>
                      </a:lnTo>
                      <a:lnTo>
                        <a:pt x="87953" y="85050"/>
                      </a:lnTo>
                      <a:lnTo>
                        <a:pt x="85733" y="84025"/>
                      </a:lnTo>
                      <a:lnTo>
                        <a:pt x="83513" y="82659"/>
                      </a:lnTo>
                      <a:lnTo>
                        <a:pt x="81463" y="81292"/>
                      </a:lnTo>
                      <a:lnTo>
                        <a:pt x="81292" y="81122"/>
                      </a:lnTo>
                      <a:lnTo>
                        <a:pt x="76681" y="78218"/>
                      </a:lnTo>
                      <a:lnTo>
                        <a:pt x="73949" y="76340"/>
                      </a:lnTo>
                      <a:lnTo>
                        <a:pt x="71045" y="74461"/>
                      </a:lnTo>
                      <a:lnTo>
                        <a:pt x="67801" y="71899"/>
                      </a:lnTo>
                      <a:lnTo>
                        <a:pt x="64897" y="69508"/>
                      </a:lnTo>
                      <a:lnTo>
                        <a:pt x="63360" y="68313"/>
                      </a:lnTo>
                      <a:lnTo>
                        <a:pt x="61652" y="67288"/>
                      </a:lnTo>
                      <a:lnTo>
                        <a:pt x="59091" y="66093"/>
                      </a:lnTo>
                      <a:lnTo>
                        <a:pt x="57554" y="65239"/>
                      </a:lnTo>
                      <a:lnTo>
                        <a:pt x="56017" y="64385"/>
                      </a:lnTo>
                      <a:lnTo>
                        <a:pt x="55846" y="64385"/>
                      </a:lnTo>
                      <a:lnTo>
                        <a:pt x="54821" y="64727"/>
                      </a:lnTo>
                      <a:lnTo>
                        <a:pt x="53796" y="64897"/>
                      </a:lnTo>
                      <a:lnTo>
                        <a:pt x="52772" y="64897"/>
                      </a:lnTo>
                      <a:lnTo>
                        <a:pt x="51747" y="64727"/>
                      </a:lnTo>
                      <a:lnTo>
                        <a:pt x="51576" y="64897"/>
                      </a:lnTo>
                      <a:lnTo>
                        <a:pt x="51405" y="65751"/>
                      </a:lnTo>
                      <a:lnTo>
                        <a:pt x="51064" y="66434"/>
                      </a:lnTo>
                      <a:lnTo>
                        <a:pt x="50552" y="67117"/>
                      </a:lnTo>
                      <a:lnTo>
                        <a:pt x="50039" y="67801"/>
                      </a:lnTo>
                      <a:lnTo>
                        <a:pt x="49356" y="68313"/>
                      </a:lnTo>
                      <a:lnTo>
                        <a:pt x="48673" y="68655"/>
                      </a:lnTo>
                      <a:lnTo>
                        <a:pt x="47136" y="69338"/>
                      </a:lnTo>
                      <a:lnTo>
                        <a:pt x="45257" y="69850"/>
                      </a:lnTo>
                      <a:lnTo>
                        <a:pt x="43549" y="70021"/>
                      </a:lnTo>
                      <a:lnTo>
                        <a:pt x="41842" y="70192"/>
                      </a:lnTo>
                      <a:lnTo>
                        <a:pt x="40134" y="70021"/>
                      </a:lnTo>
                      <a:lnTo>
                        <a:pt x="38597" y="69679"/>
                      </a:lnTo>
                      <a:lnTo>
                        <a:pt x="37060" y="68996"/>
                      </a:lnTo>
                      <a:lnTo>
                        <a:pt x="35523" y="68142"/>
                      </a:lnTo>
                      <a:lnTo>
                        <a:pt x="34156" y="66947"/>
                      </a:lnTo>
                      <a:lnTo>
                        <a:pt x="33815" y="66947"/>
                      </a:lnTo>
                      <a:lnTo>
                        <a:pt x="33303" y="67288"/>
                      </a:lnTo>
                      <a:lnTo>
                        <a:pt x="32619" y="67630"/>
                      </a:lnTo>
                      <a:lnTo>
                        <a:pt x="31936" y="67801"/>
                      </a:lnTo>
                      <a:lnTo>
                        <a:pt x="31082" y="67801"/>
                      </a:lnTo>
                      <a:lnTo>
                        <a:pt x="29545" y="67630"/>
                      </a:lnTo>
                      <a:lnTo>
                        <a:pt x="27838" y="67117"/>
                      </a:lnTo>
                      <a:lnTo>
                        <a:pt x="26300" y="66434"/>
                      </a:lnTo>
                      <a:lnTo>
                        <a:pt x="24763" y="65580"/>
                      </a:lnTo>
                      <a:lnTo>
                        <a:pt x="22372" y="64214"/>
                      </a:lnTo>
                      <a:lnTo>
                        <a:pt x="20835" y="63019"/>
                      </a:lnTo>
                      <a:lnTo>
                        <a:pt x="19469" y="61994"/>
                      </a:lnTo>
                      <a:lnTo>
                        <a:pt x="18274" y="60799"/>
                      </a:lnTo>
                      <a:lnTo>
                        <a:pt x="17249" y="59603"/>
                      </a:lnTo>
                      <a:lnTo>
                        <a:pt x="16224" y="58578"/>
                      </a:lnTo>
                      <a:lnTo>
                        <a:pt x="15541" y="57554"/>
                      </a:lnTo>
                      <a:lnTo>
                        <a:pt x="15029" y="56529"/>
                      </a:lnTo>
                      <a:lnTo>
                        <a:pt x="14687" y="55333"/>
                      </a:lnTo>
                      <a:lnTo>
                        <a:pt x="14858" y="55163"/>
                      </a:lnTo>
                      <a:lnTo>
                        <a:pt x="14516" y="53796"/>
                      </a:lnTo>
                      <a:lnTo>
                        <a:pt x="14516" y="53626"/>
                      </a:lnTo>
                      <a:lnTo>
                        <a:pt x="14516" y="53455"/>
                      </a:lnTo>
                      <a:lnTo>
                        <a:pt x="14516" y="53284"/>
                      </a:lnTo>
                      <a:lnTo>
                        <a:pt x="14687" y="53626"/>
                      </a:lnTo>
                      <a:lnTo>
                        <a:pt x="15029" y="55163"/>
                      </a:lnTo>
                      <a:lnTo>
                        <a:pt x="15541" y="56529"/>
                      </a:lnTo>
                      <a:lnTo>
                        <a:pt x="15712" y="56529"/>
                      </a:lnTo>
                      <a:lnTo>
                        <a:pt x="15712" y="56700"/>
                      </a:lnTo>
                      <a:lnTo>
                        <a:pt x="16224" y="57724"/>
                      </a:lnTo>
                      <a:lnTo>
                        <a:pt x="16907" y="58920"/>
                      </a:lnTo>
                      <a:lnTo>
                        <a:pt x="17078" y="58920"/>
                      </a:lnTo>
                      <a:lnTo>
                        <a:pt x="18615" y="60799"/>
                      </a:lnTo>
                      <a:lnTo>
                        <a:pt x="20152" y="62165"/>
                      </a:lnTo>
                      <a:lnTo>
                        <a:pt x="20323" y="62336"/>
                      </a:lnTo>
                      <a:lnTo>
                        <a:pt x="21519" y="63360"/>
                      </a:lnTo>
                      <a:lnTo>
                        <a:pt x="22885" y="64214"/>
                      </a:lnTo>
                      <a:lnTo>
                        <a:pt x="25617" y="65751"/>
                      </a:lnTo>
                      <a:lnTo>
                        <a:pt x="26984" y="66264"/>
                      </a:lnTo>
                      <a:lnTo>
                        <a:pt x="28179" y="66776"/>
                      </a:lnTo>
                      <a:lnTo>
                        <a:pt x="29545" y="67117"/>
                      </a:lnTo>
                      <a:lnTo>
                        <a:pt x="30912" y="67288"/>
                      </a:lnTo>
                      <a:lnTo>
                        <a:pt x="32278" y="67288"/>
                      </a:lnTo>
                      <a:lnTo>
                        <a:pt x="33644" y="66947"/>
                      </a:lnTo>
                      <a:lnTo>
                        <a:pt x="33815" y="66776"/>
                      </a:lnTo>
                      <a:lnTo>
                        <a:pt x="33815" y="66605"/>
                      </a:lnTo>
                      <a:lnTo>
                        <a:pt x="33132" y="65922"/>
                      </a:lnTo>
                      <a:lnTo>
                        <a:pt x="32961" y="65751"/>
                      </a:lnTo>
                      <a:lnTo>
                        <a:pt x="32790" y="65580"/>
                      </a:lnTo>
                      <a:lnTo>
                        <a:pt x="31595" y="63531"/>
                      </a:lnTo>
                      <a:lnTo>
                        <a:pt x="31424" y="63360"/>
                      </a:lnTo>
                      <a:lnTo>
                        <a:pt x="31424" y="63189"/>
                      </a:lnTo>
                      <a:lnTo>
                        <a:pt x="30570" y="61311"/>
                      </a:lnTo>
                      <a:lnTo>
                        <a:pt x="30228" y="59261"/>
                      </a:lnTo>
                      <a:lnTo>
                        <a:pt x="30058" y="59091"/>
                      </a:lnTo>
                      <a:lnTo>
                        <a:pt x="29204" y="58578"/>
                      </a:lnTo>
                      <a:lnTo>
                        <a:pt x="25959" y="56187"/>
                      </a:lnTo>
                      <a:lnTo>
                        <a:pt x="24251" y="55163"/>
                      </a:lnTo>
                      <a:lnTo>
                        <a:pt x="22543" y="54309"/>
                      </a:lnTo>
                      <a:lnTo>
                        <a:pt x="20665" y="53455"/>
                      </a:lnTo>
                      <a:lnTo>
                        <a:pt x="18786" y="52943"/>
                      </a:lnTo>
                      <a:lnTo>
                        <a:pt x="16907" y="52601"/>
                      </a:lnTo>
                      <a:lnTo>
                        <a:pt x="14858" y="52601"/>
                      </a:lnTo>
                      <a:lnTo>
                        <a:pt x="16395" y="52430"/>
                      </a:lnTo>
                      <a:lnTo>
                        <a:pt x="18103" y="52430"/>
                      </a:lnTo>
                      <a:lnTo>
                        <a:pt x="18274" y="52601"/>
                      </a:lnTo>
                      <a:lnTo>
                        <a:pt x="19811" y="52943"/>
                      </a:lnTo>
                      <a:lnTo>
                        <a:pt x="21689" y="53626"/>
                      </a:lnTo>
                      <a:lnTo>
                        <a:pt x="23568" y="54480"/>
                      </a:lnTo>
                      <a:lnTo>
                        <a:pt x="25447" y="55504"/>
                      </a:lnTo>
                      <a:lnTo>
                        <a:pt x="25447" y="55675"/>
                      </a:lnTo>
                      <a:lnTo>
                        <a:pt x="27496" y="57041"/>
                      </a:lnTo>
                      <a:lnTo>
                        <a:pt x="29887" y="58749"/>
                      </a:lnTo>
                      <a:lnTo>
                        <a:pt x="30058" y="58749"/>
                      </a:lnTo>
                      <a:lnTo>
                        <a:pt x="30058" y="58578"/>
                      </a:lnTo>
                      <a:lnTo>
                        <a:pt x="30058" y="57724"/>
                      </a:lnTo>
                      <a:lnTo>
                        <a:pt x="30058" y="57554"/>
                      </a:lnTo>
                      <a:lnTo>
                        <a:pt x="30228" y="57383"/>
                      </a:lnTo>
                      <a:lnTo>
                        <a:pt x="30570" y="57724"/>
                      </a:lnTo>
                      <a:lnTo>
                        <a:pt x="30570" y="57895"/>
                      </a:lnTo>
                      <a:lnTo>
                        <a:pt x="30741" y="57895"/>
                      </a:lnTo>
                      <a:lnTo>
                        <a:pt x="31936" y="57212"/>
                      </a:lnTo>
                      <a:lnTo>
                        <a:pt x="33815" y="56358"/>
                      </a:lnTo>
                      <a:lnTo>
                        <a:pt x="33986" y="56187"/>
                      </a:lnTo>
                      <a:lnTo>
                        <a:pt x="33986" y="56017"/>
                      </a:lnTo>
                      <a:lnTo>
                        <a:pt x="33132" y="54821"/>
                      </a:lnTo>
                      <a:lnTo>
                        <a:pt x="33132" y="54650"/>
                      </a:lnTo>
                      <a:lnTo>
                        <a:pt x="31936" y="52601"/>
                      </a:lnTo>
                      <a:lnTo>
                        <a:pt x="30912" y="50381"/>
                      </a:lnTo>
                      <a:lnTo>
                        <a:pt x="29887" y="48161"/>
                      </a:lnTo>
                      <a:lnTo>
                        <a:pt x="30058" y="48502"/>
                      </a:lnTo>
                      <a:lnTo>
                        <a:pt x="30228" y="48502"/>
                      </a:lnTo>
                      <a:lnTo>
                        <a:pt x="30399" y="48331"/>
                      </a:lnTo>
                      <a:lnTo>
                        <a:pt x="29716" y="45940"/>
                      </a:lnTo>
                      <a:lnTo>
                        <a:pt x="29204" y="43379"/>
                      </a:lnTo>
                      <a:lnTo>
                        <a:pt x="28862" y="40646"/>
                      </a:lnTo>
                      <a:lnTo>
                        <a:pt x="28727" y="38219"/>
                      </a:lnTo>
                      <a:lnTo>
                        <a:pt x="29033" y="40817"/>
                      </a:lnTo>
                      <a:lnTo>
                        <a:pt x="29375" y="43379"/>
                      </a:lnTo>
                      <a:lnTo>
                        <a:pt x="29887" y="45770"/>
                      </a:lnTo>
                      <a:lnTo>
                        <a:pt x="30399" y="48161"/>
                      </a:lnTo>
                      <a:lnTo>
                        <a:pt x="31082" y="50381"/>
                      </a:lnTo>
                      <a:lnTo>
                        <a:pt x="32107" y="52601"/>
                      </a:lnTo>
                      <a:lnTo>
                        <a:pt x="33132" y="54480"/>
                      </a:lnTo>
                      <a:lnTo>
                        <a:pt x="33132" y="54650"/>
                      </a:lnTo>
                      <a:lnTo>
                        <a:pt x="34156" y="56017"/>
                      </a:lnTo>
                      <a:lnTo>
                        <a:pt x="34327" y="56017"/>
                      </a:lnTo>
                      <a:lnTo>
                        <a:pt x="35693" y="55504"/>
                      </a:lnTo>
                      <a:lnTo>
                        <a:pt x="36889" y="55333"/>
                      </a:lnTo>
                      <a:lnTo>
                        <a:pt x="37914" y="55163"/>
                      </a:lnTo>
                      <a:lnTo>
                        <a:pt x="39109" y="55163"/>
                      </a:lnTo>
                      <a:lnTo>
                        <a:pt x="40646" y="55504"/>
                      </a:lnTo>
                      <a:lnTo>
                        <a:pt x="42183" y="55846"/>
                      </a:lnTo>
                      <a:lnTo>
                        <a:pt x="45087" y="56871"/>
                      </a:lnTo>
                      <a:lnTo>
                        <a:pt x="47307" y="57724"/>
                      </a:lnTo>
                      <a:lnTo>
                        <a:pt x="47477" y="57724"/>
                      </a:lnTo>
                      <a:lnTo>
                        <a:pt x="47477" y="57554"/>
                      </a:lnTo>
                      <a:lnTo>
                        <a:pt x="47819" y="56187"/>
                      </a:lnTo>
                      <a:lnTo>
                        <a:pt x="48331" y="54992"/>
                      </a:lnTo>
                      <a:lnTo>
                        <a:pt x="49015" y="53796"/>
                      </a:lnTo>
                      <a:lnTo>
                        <a:pt x="49868" y="52943"/>
                      </a:lnTo>
                      <a:lnTo>
                        <a:pt x="50039" y="52772"/>
                      </a:lnTo>
                      <a:lnTo>
                        <a:pt x="49868" y="52430"/>
                      </a:lnTo>
                      <a:lnTo>
                        <a:pt x="47819" y="50722"/>
                      </a:lnTo>
                      <a:lnTo>
                        <a:pt x="47648" y="50722"/>
                      </a:lnTo>
                      <a:lnTo>
                        <a:pt x="47648" y="50552"/>
                      </a:lnTo>
                      <a:lnTo>
                        <a:pt x="45599" y="48502"/>
                      </a:lnTo>
                      <a:lnTo>
                        <a:pt x="45599" y="48331"/>
                      </a:lnTo>
                      <a:lnTo>
                        <a:pt x="44403" y="46794"/>
                      </a:lnTo>
                      <a:lnTo>
                        <a:pt x="43208" y="45087"/>
                      </a:lnTo>
                      <a:lnTo>
                        <a:pt x="42183" y="43379"/>
                      </a:lnTo>
                      <a:lnTo>
                        <a:pt x="41329" y="41500"/>
                      </a:lnTo>
                      <a:lnTo>
                        <a:pt x="41329" y="41329"/>
                      </a:lnTo>
                      <a:lnTo>
                        <a:pt x="40305" y="41159"/>
                      </a:lnTo>
                      <a:lnTo>
                        <a:pt x="37231" y="40134"/>
                      </a:lnTo>
                      <a:lnTo>
                        <a:pt x="33986" y="39109"/>
                      </a:lnTo>
                      <a:lnTo>
                        <a:pt x="32449" y="38255"/>
                      </a:lnTo>
                      <a:lnTo>
                        <a:pt x="31082" y="37572"/>
                      </a:lnTo>
                      <a:lnTo>
                        <a:pt x="29716" y="36547"/>
                      </a:lnTo>
                      <a:lnTo>
                        <a:pt x="28691" y="35352"/>
                      </a:lnTo>
                      <a:lnTo>
                        <a:pt x="29545" y="36035"/>
                      </a:lnTo>
                      <a:lnTo>
                        <a:pt x="29716" y="36206"/>
                      </a:lnTo>
                      <a:lnTo>
                        <a:pt x="31595" y="37401"/>
                      </a:lnTo>
                      <a:lnTo>
                        <a:pt x="33644" y="38426"/>
                      </a:lnTo>
                      <a:lnTo>
                        <a:pt x="35864" y="39280"/>
                      </a:lnTo>
                      <a:lnTo>
                        <a:pt x="37743" y="40134"/>
                      </a:lnTo>
                      <a:lnTo>
                        <a:pt x="37914" y="40134"/>
                      </a:lnTo>
                      <a:lnTo>
                        <a:pt x="40475" y="40817"/>
                      </a:lnTo>
                      <a:lnTo>
                        <a:pt x="40817" y="40988"/>
                      </a:lnTo>
                      <a:lnTo>
                        <a:pt x="40988" y="40988"/>
                      </a:lnTo>
                      <a:lnTo>
                        <a:pt x="40988" y="40817"/>
                      </a:lnTo>
                      <a:lnTo>
                        <a:pt x="40134" y="38084"/>
                      </a:lnTo>
                      <a:lnTo>
                        <a:pt x="39451" y="35352"/>
                      </a:lnTo>
                      <a:lnTo>
                        <a:pt x="40134" y="37743"/>
                      </a:lnTo>
                      <a:lnTo>
                        <a:pt x="40988" y="39963"/>
                      </a:lnTo>
                      <a:lnTo>
                        <a:pt x="41842" y="41842"/>
                      </a:lnTo>
                      <a:lnTo>
                        <a:pt x="42866" y="43720"/>
                      </a:lnTo>
                      <a:lnTo>
                        <a:pt x="44062" y="45599"/>
                      </a:lnTo>
                      <a:lnTo>
                        <a:pt x="45428" y="47136"/>
                      </a:lnTo>
                      <a:lnTo>
                        <a:pt x="48161" y="50381"/>
                      </a:lnTo>
                      <a:lnTo>
                        <a:pt x="50210" y="52601"/>
                      </a:lnTo>
                      <a:lnTo>
                        <a:pt x="50722" y="52601"/>
                      </a:lnTo>
                      <a:lnTo>
                        <a:pt x="52942" y="52430"/>
                      </a:lnTo>
                      <a:lnTo>
                        <a:pt x="54650" y="52430"/>
                      </a:lnTo>
                      <a:lnTo>
                        <a:pt x="55675" y="52601"/>
                      </a:lnTo>
                      <a:lnTo>
                        <a:pt x="55846" y="52601"/>
                      </a:lnTo>
                      <a:lnTo>
                        <a:pt x="55846" y="52430"/>
                      </a:lnTo>
                      <a:lnTo>
                        <a:pt x="55675" y="51406"/>
                      </a:lnTo>
                      <a:lnTo>
                        <a:pt x="55504" y="50552"/>
                      </a:lnTo>
                      <a:lnTo>
                        <a:pt x="55333" y="47478"/>
                      </a:lnTo>
                      <a:lnTo>
                        <a:pt x="55504" y="44574"/>
                      </a:lnTo>
                      <a:lnTo>
                        <a:pt x="56017" y="41842"/>
                      </a:lnTo>
                      <a:lnTo>
                        <a:pt x="56358" y="40475"/>
                      </a:lnTo>
                      <a:lnTo>
                        <a:pt x="56870" y="39280"/>
                      </a:lnTo>
                      <a:lnTo>
                        <a:pt x="57041" y="39280"/>
                      </a:lnTo>
                      <a:lnTo>
                        <a:pt x="57212" y="39109"/>
                      </a:lnTo>
                      <a:lnTo>
                        <a:pt x="57383" y="39280"/>
                      </a:lnTo>
                      <a:lnTo>
                        <a:pt x="57383" y="39109"/>
                      </a:lnTo>
                      <a:lnTo>
                        <a:pt x="57554" y="39109"/>
                      </a:lnTo>
                      <a:lnTo>
                        <a:pt x="57383" y="38938"/>
                      </a:lnTo>
                      <a:lnTo>
                        <a:pt x="55675" y="37743"/>
                      </a:lnTo>
                      <a:lnTo>
                        <a:pt x="54138" y="36377"/>
                      </a:lnTo>
                      <a:lnTo>
                        <a:pt x="52772" y="35352"/>
                      </a:lnTo>
                      <a:lnTo>
                        <a:pt x="51235" y="34327"/>
                      </a:lnTo>
                      <a:lnTo>
                        <a:pt x="49698" y="33473"/>
                      </a:lnTo>
                      <a:lnTo>
                        <a:pt x="47990" y="32790"/>
                      </a:lnTo>
                      <a:lnTo>
                        <a:pt x="45940" y="32278"/>
                      </a:lnTo>
                      <a:lnTo>
                        <a:pt x="43720" y="32107"/>
                      </a:lnTo>
                      <a:lnTo>
                        <a:pt x="42525" y="32278"/>
                      </a:lnTo>
                      <a:lnTo>
                        <a:pt x="41329" y="32278"/>
                      </a:lnTo>
                      <a:lnTo>
                        <a:pt x="40305" y="32619"/>
                      </a:lnTo>
                      <a:lnTo>
                        <a:pt x="39280" y="32961"/>
                      </a:lnTo>
                      <a:lnTo>
                        <a:pt x="39792" y="32619"/>
                      </a:lnTo>
                      <a:lnTo>
                        <a:pt x="40475" y="32449"/>
                      </a:lnTo>
                      <a:lnTo>
                        <a:pt x="42012" y="32107"/>
                      </a:lnTo>
                      <a:lnTo>
                        <a:pt x="42183" y="31936"/>
                      </a:lnTo>
                      <a:close/>
                      <a:moveTo>
                        <a:pt x="17078" y="0"/>
                      </a:moveTo>
                      <a:lnTo>
                        <a:pt x="16054" y="171"/>
                      </a:lnTo>
                      <a:lnTo>
                        <a:pt x="15200" y="342"/>
                      </a:lnTo>
                      <a:lnTo>
                        <a:pt x="13492" y="1025"/>
                      </a:lnTo>
                      <a:lnTo>
                        <a:pt x="13321" y="1025"/>
                      </a:lnTo>
                      <a:lnTo>
                        <a:pt x="12467" y="1366"/>
                      </a:lnTo>
                      <a:lnTo>
                        <a:pt x="11101" y="2049"/>
                      </a:lnTo>
                      <a:lnTo>
                        <a:pt x="9735" y="2562"/>
                      </a:lnTo>
                      <a:lnTo>
                        <a:pt x="8368" y="2733"/>
                      </a:lnTo>
                      <a:lnTo>
                        <a:pt x="7002" y="2733"/>
                      </a:lnTo>
                      <a:lnTo>
                        <a:pt x="6831" y="2903"/>
                      </a:lnTo>
                      <a:lnTo>
                        <a:pt x="6661" y="3074"/>
                      </a:lnTo>
                      <a:lnTo>
                        <a:pt x="6319" y="4953"/>
                      </a:lnTo>
                      <a:lnTo>
                        <a:pt x="6319" y="5977"/>
                      </a:lnTo>
                      <a:lnTo>
                        <a:pt x="6319" y="7002"/>
                      </a:lnTo>
                      <a:lnTo>
                        <a:pt x="5294" y="7002"/>
                      </a:lnTo>
                      <a:lnTo>
                        <a:pt x="4953" y="7173"/>
                      </a:lnTo>
                      <a:lnTo>
                        <a:pt x="4953" y="7344"/>
                      </a:lnTo>
                      <a:lnTo>
                        <a:pt x="4099" y="8027"/>
                      </a:lnTo>
                      <a:lnTo>
                        <a:pt x="3245" y="8881"/>
                      </a:lnTo>
                      <a:lnTo>
                        <a:pt x="2562" y="9905"/>
                      </a:lnTo>
                      <a:lnTo>
                        <a:pt x="2049" y="11101"/>
                      </a:lnTo>
                      <a:lnTo>
                        <a:pt x="1366" y="13663"/>
                      </a:lnTo>
                      <a:lnTo>
                        <a:pt x="854" y="16054"/>
                      </a:lnTo>
                      <a:lnTo>
                        <a:pt x="683" y="16737"/>
                      </a:lnTo>
                      <a:lnTo>
                        <a:pt x="171" y="19128"/>
                      </a:lnTo>
                      <a:lnTo>
                        <a:pt x="0" y="21348"/>
                      </a:lnTo>
                      <a:lnTo>
                        <a:pt x="0" y="23226"/>
                      </a:lnTo>
                      <a:lnTo>
                        <a:pt x="342" y="25105"/>
                      </a:lnTo>
                      <a:lnTo>
                        <a:pt x="854" y="26984"/>
                      </a:lnTo>
                      <a:lnTo>
                        <a:pt x="1708" y="28521"/>
                      </a:lnTo>
                      <a:lnTo>
                        <a:pt x="2733" y="30058"/>
                      </a:lnTo>
                      <a:lnTo>
                        <a:pt x="3928" y="31424"/>
                      </a:lnTo>
                      <a:lnTo>
                        <a:pt x="4099" y="31595"/>
                      </a:lnTo>
                      <a:lnTo>
                        <a:pt x="3757" y="33473"/>
                      </a:lnTo>
                      <a:lnTo>
                        <a:pt x="3416" y="35352"/>
                      </a:lnTo>
                      <a:lnTo>
                        <a:pt x="3416" y="37401"/>
                      </a:lnTo>
                      <a:lnTo>
                        <a:pt x="3586" y="39451"/>
                      </a:lnTo>
                      <a:lnTo>
                        <a:pt x="4099" y="41329"/>
                      </a:lnTo>
                      <a:lnTo>
                        <a:pt x="4611" y="43208"/>
                      </a:lnTo>
                      <a:lnTo>
                        <a:pt x="5465" y="45087"/>
                      </a:lnTo>
                      <a:lnTo>
                        <a:pt x="6490" y="46794"/>
                      </a:lnTo>
                      <a:lnTo>
                        <a:pt x="7344" y="48161"/>
                      </a:lnTo>
                      <a:lnTo>
                        <a:pt x="8368" y="49356"/>
                      </a:lnTo>
                      <a:lnTo>
                        <a:pt x="9735" y="50722"/>
                      </a:lnTo>
                      <a:lnTo>
                        <a:pt x="11272" y="52089"/>
                      </a:lnTo>
                      <a:lnTo>
                        <a:pt x="12638" y="53284"/>
                      </a:lnTo>
                      <a:lnTo>
                        <a:pt x="13492" y="53626"/>
                      </a:lnTo>
                      <a:lnTo>
                        <a:pt x="14346" y="53967"/>
                      </a:lnTo>
                      <a:lnTo>
                        <a:pt x="14175" y="54138"/>
                      </a:lnTo>
                      <a:lnTo>
                        <a:pt x="14346" y="55675"/>
                      </a:lnTo>
                      <a:lnTo>
                        <a:pt x="14858" y="57041"/>
                      </a:lnTo>
                      <a:lnTo>
                        <a:pt x="15712" y="58408"/>
                      </a:lnTo>
                      <a:lnTo>
                        <a:pt x="16907" y="59774"/>
                      </a:lnTo>
                      <a:lnTo>
                        <a:pt x="18103" y="60969"/>
                      </a:lnTo>
                      <a:lnTo>
                        <a:pt x="19298" y="62165"/>
                      </a:lnTo>
                      <a:lnTo>
                        <a:pt x="20665" y="63360"/>
                      </a:lnTo>
                      <a:lnTo>
                        <a:pt x="22202" y="64385"/>
                      </a:lnTo>
                      <a:lnTo>
                        <a:pt x="24593" y="65922"/>
                      </a:lnTo>
                      <a:lnTo>
                        <a:pt x="26130" y="66776"/>
                      </a:lnTo>
                      <a:lnTo>
                        <a:pt x="27838" y="67288"/>
                      </a:lnTo>
                      <a:lnTo>
                        <a:pt x="29545" y="67801"/>
                      </a:lnTo>
                      <a:lnTo>
                        <a:pt x="31082" y="68142"/>
                      </a:lnTo>
                      <a:lnTo>
                        <a:pt x="31936" y="68142"/>
                      </a:lnTo>
                      <a:lnTo>
                        <a:pt x="32619" y="67971"/>
                      </a:lnTo>
                      <a:lnTo>
                        <a:pt x="33303" y="67630"/>
                      </a:lnTo>
                      <a:lnTo>
                        <a:pt x="33986" y="67288"/>
                      </a:lnTo>
                      <a:lnTo>
                        <a:pt x="35352" y="68484"/>
                      </a:lnTo>
                      <a:lnTo>
                        <a:pt x="36889" y="69338"/>
                      </a:lnTo>
                      <a:lnTo>
                        <a:pt x="38426" y="70021"/>
                      </a:lnTo>
                      <a:lnTo>
                        <a:pt x="40134" y="70362"/>
                      </a:lnTo>
                      <a:lnTo>
                        <a:pt x="42012" y="70533"/>
                      </a:lnTo>
                      <a:lnTo>
                        <a:pt x="43891" y="70362"/>
                      </a:lnTo>
                      <a:lnTo>
                        <a:pt x="45599" y="70192"/>
                      </a:lnTo>
                      <a:lnTo>
                        <a:pt x="47136" y="69679"/>
                      </a:lnTo>
                      <a:lnTo>
                        <a:pt x="49015" y="68996"/>
                      </a:lnTo>
                      <a:lnTo>
                        <a:pt x="49698" y="68484"/>
                      </a:lnTo>
                      <a:lnTo>
                        <a:pt x="50381" y="67801"/>
                      </a:lnTo>
                      <a:lnTo>
                        <a:pt x="50893" y="67288"/>
                      </a:lnTo>
                      <a:lnTo>
                        <a:pt x="51405" y="66605"/>
                      </a:lnTo>
                      <a:lnTo>
                        <a:pt x="51747" y="65922"/>
                      </a:lnTo>
                      <a:lnTo>
                        <a:pt x="51918" y="65068"/>
                      </a:lnTo>
                      <a:lnTo>
                        <a:pt x="52772" y="65239"/>
                      </a:lnTo>
                      <a:lnTo>
                        <a:pt x="53796" y="65239"/>
                      </a:lnTo>
                      <a:lnTo>
                        <a:pt x="54821" y="65068"/>
                      </a:lnTo>
                      <a:lnTo>
                        <a:pt x="55846" y="64727"/>
                      </a:lnTo>
                      <a:lnTo>
                        <a:pt x="57383" y="65580"/>
                      </a:lnTo>
                      <a:lnTo>
                        <a:pt x="59091" y="66434"/>
                      </a:lnTo>
                      <a:lnTo>
                        <a:pt x="61482" y="67630"/>
                      </a:lnTo>
                      <a:lnTo>
                        <a:pt x="63019" y="68655"/>
                      </a:lnTo>
                      <a:lnTo>
                        <a:pt x="64556" y="69679"/>
                      </a:lnTo>
                      <a:lnTo>
                        <a:pt x="67630" y="72070"/>
                      </a:lnTo>
                      <a:lnTo>
                        <a:pt x="70875" y="74632"/>
                      </a:lnTo>
                      <a:lnTo>
                        <a:pt x="73607" y="76681"/>
                      </a:lnTo>
                      <a:lnTo>
                        <a:pt x="76510" y="78389"/>
                      </a:lnTo>
                      <a:lnTo>
                        <a:pt x="81122" y="81292"/>
                      </a:lnTo>
                      <a:lnTo>
                        <a:pt x="81292" y="81634"/>
                      </a:lnTo>
                      <a:lnTo>
                        <a:pt x="83342" y="83000"/>
                      </a:lnTo>
                      <a:lnTo>
                        <a:pt x="85562" y="84367"/>
                      </a:lnTo>
                      <a:lnTo>
                        <a:pt x="87782" y="85391"/>
                      </a:lnTo>
                      <a:lnTo>
                        <a:pt x="88978" y="85733"/>
                      </a:lnTo>
                      <a:lnTo>
                        <a:pt x="90173" y="86245"/>
                      </a:lnTo>
                      <a:lnTo>
                        <a:pt x="92222" y="86416"/>
                      </a:lnTo>
                      <a:lnTo>
                        <a:pt x="94101" y="86587"/>
                      </a:lnTo>
                      <a:lnTo>
                        <a:pt x="95126" y="86587"/>
                      </a:lnTo>
                      <a:lnTo>
                        <a:pt x="97346" y="86757"/>
                      </a:lnTo>
                      <a:lnTo>
                        <a:pt x="99566" y="87099"/>
                      </a:lnTo>
                      <a:lnTo>
                        <a:pt x="101615" y="87270"/>
                      </a:lnTo>
                      <a:lnTo>
                        <a:pt x="105714" y="87782"/>
                      </a:lnTo>
                      <a:lnTo>
                        <a:pt x="110155" y="88124"/>
                      </a:lnTo>
                      <a:lnTo>
                        <a:pt x="114766" y="88807"/>
                      </a:lnTo>
                      <a:lnTo>
                        <a:pt x="119889" y="89490"/>
                      </a:lnTo>
                      <a:lnTo>
                        <a:pt x="122792" y="89832"/>
                      </a:lnTo>
                      <a:lnTo>
                        <a:pt x="125867" y="90173"/>
                      </a:lnTo>
                      <a:lnTo>
                        <a:pt x="128087" y="90685"/>
                      </a:lnTo>
                      <a:lnTo>
                        <a:pt x="130136" y="91369"/>
                      </a:lnTo>
                      <a:lnTo>
                        <a:pt x="132527" y="92222"/>
                      </a:lnTo>
                      <a:lnTo>
                        <a:pt x="134747" y="93247"/>
                      </a:lnTo>
                      <a:lnTo>
                        <a:pt x="135601" y="94272"/>
                      </a:lnTo>
                      <a:lnTo>
                        <a:pt x="136626" y="95126"/>
                      </a:lnTo>
                      <a:lnTo>
                        <a:pt x="136797" y="95126"/>
                      </a:lnTo>
                      <a:lnTo>
                        <a:pt x="136967" y="94955"/>
                      </a:lnTo>
                      <a:lnTo>
                        <a:pt x="137138" y="94784"/>
                      </a:lnTo>
                      <a:lnTo>
                        <a:pt x="136967" y="94443"/>
                      </a:lnTo>
                      <a:lnTo>
                        <a:pt x="136455" y="93930"/>
                      </a:lnTo>
                      <a:lnTo>
                        <a:pt x="136797" y="93930"/>
                      </a:lnTo>
                      <a:lnTo>
                        <a:pt x="136967" y="93760"/>
                      </a:lnTo>
                      <a:lnTo>
                        <a:pt x="136967" y="93418"/>
                      </a:lnTo>
                      <a:lnTo>
                        <a:pt x="136797" y="93076"/>
                      </a:lnTo>
                      <a:lnTo>
                        <a:pt x="135260" y="92052"/>
                      </a:lnTo>
                      <a:lnTo>
                        <a:pt x="134747" y="90515"/>
                      </a:lnTo>
                      <a:lnTo>
                        <a:pt x="134064" y="88807"/>
                      </a:lnTo>
                      <a:lnTo>
                        <a:pt x="133552" y="87099"/>
                      </a:lnTo>
                      <a:lnTo>
                        <a:pt x="132869" y="85391"/>
                      </a:lnTo>
                      <a:lnTo>
                        <a:pt x="131673" y="83171"/>
                      </a:lnTo>
                      <a:lnTo>
                        <a:pt x="130307" y="81292"/>
                      </a:lnTo>
                      <a:lnTo>
                        <a:pt x="128770" y="79585"/>
                      </a:lnTo>
                      <a:lnTo>
                        <a:pt x="127062" y="78218"/>
                      </a:lnTo>
                      <a:lnTo>
                        <a:pt x="126037" y="77535"/>
                      </a:lnTo>
                      <a:lnTo>
                        <a:pt x="125013" y="77194"/>
                      </a:lnTo>
                      <a:lnTo>
                        <a:pt x="122792" y="76511"/>
                      </a:lnTo>
                      <a:lnTo>
                        <a:pt x="120572" y="75998"/>
                      </a:lnTo>
                      <a:lnTo>
                        <a:pt x="118181" y="75827"/>
                      </a:lnTo>
                      <a:lnTo>
                        <a:pt x="115620" y="75657"/>
                      </a:lnTo>
                      <a:lnTo>
                        <a:pt x="111350" y="75486"/>
                      </a:lnTo>
                      <a:lnTo>
                        <a:pt x="109130" y="75144"/>
                      </a:lnTo>
                      <a:lnTo>
                        <a:pt x="106910" y="74632"/>
                      </a:lnTo>
                      <a:lnTo>
                        <a:pt x="105714" y="74120"/>
                      </a:lnTo>
                      <a:lnTo>
                        <a:pt x="104348" y="73266"/>
                      </a:lnTo>
                      <a:lnTo>
                        <a:pt x="103494" y="72753"/>
                      </a:lnTo>
                      <a:lnTo>
                        <a:pt x="102469" y="72241"/>
                      </a:lnTo>
                      <a:lnTo>
                        <a:pt x="101445" y="71899"/>
                      </a:lnTo>
                      <a:lnTo>
                        <a:pt x="100420" y="71899"/>
                      </a:lnTo>
                      <a:lnTo>
                        <a:pt x="99054" y="72412"/>
                      </a:lnTo>
                      <a:lnTo>
                        <a:pt x="98029" y="73095"/>
                      </a:lnTo>
                      <a:lnTo>
                        <a:pt x="97687" y="73095"/>
                      </a:lnTo>
                      <a:lnTo>
                        <a:pt x="97517" y="73266"/>
                      </a:lnTo>
                      <a:lnTo>
                        <a:pt x="97004" y="73436"/>
                      </a:lnTo>
                      <a:lnTo>
                        <a:pt x="96321" y="73436"/>
                      </a:lnTo>
                      <a:lnTo>
                        <a:pt x="95638" y="73266"/>
                      </a:lnTo>
                      <a:lnTo>
                        <a:pt x="95126" y="73095"/>
                      </a:lnTo>
                      <a:lnTo>
                        <a:pt x="93930" y="72412"/>
                      </a:lnTo>
                      <a:lnTo>
                        <a:pt x="92735" y="71558"/>
                      </a:lnTo>
                      <a:lnTo>
                        <a:pt x="91539" y="70704"/>
                      </a:lnTo>
                      <a:lnTo>
                        <a:pt x="91027" y="70704"/>
                      </a:lnTo>
                      <a:lnTo>
                        <a:pt x="91027" y="70875"/>
                      </a:lnTo>
                      <a:lnTo>
                        <a:pt x="90856" y="71216"/>
                      </a:lnTo>
                      <a:lnTo>
                        <a:pt x="91027" y="71729"/>
                      </a:lnTo>
                      <a:lnTo>
                        <a:pt x="91369" y="73949"/>
                      </a:lnTo>
                      <a:lnTo>
                        <a:pt x="91369" y="73949"/>
                      </a:lnTo>
                      <a:lnTo>
                        <a:pt x="90173" y="73266"/>
                      </a:lnTo>
                      <a:lnTo>
                        <a:pt x="88978" y="72583"/>
                      </a:lnTo>
                      <a:lnTo>
                        <a:pt x="86245" y="71729"/>
                      </a:lnTo>
                      <a:lnTo>
                        <a:pt x="85562" y="71558"/>
                      </a:lnTo>
                      <a:lnTo>
                        <a:pt x="83342" y="70704"/>
                      </a:lnTo>
                      <a:lnTo>
                        <a:pt x="81292" y="69508"/>
                      </a:lnTo>
                      <a:lnTo>
                        <a:pt x="79072" y="68142"/>
                      </a:lnTo>
                      <a:lnTo>
                        <a:pt x="77023" y="66434"/>
                      </a:lnTo>
                      <a:lnTo>
                        <a:pt x="70704" y="60628"/>
                      </a:lnTo>
                      <a:lnTo>
                        <a:pt x="70021" y="59774"/>
                      </a:lnTo>
                      <a:lnTo>
                        <a:pt x="69508" y="59091"/>
                      </a:lnTo>
                      <a:lnTo>
                        <a:pt x="69167" y="58237"/>
                      </a:lnTo>
                      <a:lnTo>
                        <a:pt x="68825" y="57212"/>
                      </a:lnTo>
                      <a:lnTo>
                        <a:pt x="68825" y="55504"/>
                      </a:lnTo>
                      <a:lnTo>
                        <a:pt x="68825" y="53626"/>
                      </a:lnTo>
                      <a:lnTo>
                        <a:pt x="68996" y="52772"/>
                      </a:lnTo>
                      <a:lnTo>
                        <a:pt x="69167" y="51576"/>
                      </a:lnTo>
                      <a:lnTo>
                        <a:pt x="68996" y="51406"/>
                      </a:lnTo>
                      <a:lnTo>
                        <a:pt x="68996" y="51064"/>
                      </a:lnTo>
                      <a:lnTo>
                        <a:pt x="69167" y="49868"/>
                      </a:lnTo>
                      <a:lnTo>
                        <a:pt x="69167" y="48844"/>
                      </a:lnTo>
                      <a:lnTo>
                        <a:pt x="69167" y="48673"/>
                      </a:lnTo>
                      <a:lnTo>
                        <a:pt x="69167" y="47478"/>
                      </a:lnTo>
                      <a:lnTo>
                        <a:pt x="68825" y="46111"/>
                      </a:lnTo>
                      <a:lnTo>
                        <a:pt x="68996" y="45940"/>
                      </a:lnTo>
                      <a:lnTo>
                        <a:pt x="69167" y="45940"/>
                      </a:lnTo>
                      <a:lnTo>
                        <a:pt x="69167" y="45599"/>
                      </a:lnTo>
                      <a:lnTo>
                        <a:pt x="69338" y="43550"/>
                      </a:lnTo>
                      <a:lnTo>
                        <a:pt x="69338" y="41329"/>
                      </a:lnTo>
                      <a:lnTo>
                        <a:pt x="69338" y="39109"/>
                      </a:lnTo>
                      <a:lnTo>
                        <a:pt x="68996" y="37060"/>
                      </a:lnTo>
                      <a:lnTo>
                        <a:pt x="68654" y="35010"/>
                      </a:lnTo>
                      <a:lnTo>
                        <a:pt x="67971" y="32961"/>
                      </a:lnTo>
                      <a:lnTo>
                        <a:pt x="67288" y="30912"/>
                      </a:lnTo>
                      <a:lnTo>
                        <a:pt x="66434" y="29033"/>
                      </a:lnTo>
                      <a:lnTo>
                        <a:pt x="65922" y="27838"/>
                      </a:lnTo>
                      <a:lnTo>
                        <a:pt x="65410" y="26813"/>
                      </a:lnTo>
                      <a:lnTo>
                        <a:pt x="65239" y="26471"/>
                      </a:lnTo>
                      <a:lnTo>
                        <a:pt x="64897" y="25959"/>
                      </a:lnTo>
                      <a:lnTo>
                        <a:pt x="64897" y="25788"/>
                      </a:lnTo>
                      <a:lnTo>
                        <a:pt x="64726" y="25617"/>
                      </a:lnTo>
                      <a:lnTo>
                        <a:pt x="63360" y="23568"/>
                      </a:lnTo>
                      <a:lnTo>
                        <a:pt x="61652" y="21519"/>
                      </a:lnTo>
                      <a:lnTo>
                        <a:pt x="59603" y="19298"/>
                      </a:lnTo>
                      <a:lnTo>
                        <a:pt x="57041" y="17078"/>
                      </a:lnTo>
                      <a:lnTo>
                        <a:pt x="55675" y="16054"/>
                      </a:lnTo>
                      <a:lnTo>
                        <a:pt x="54138" y="15200"/>
                      </a:lnTo>
                      <a:lnTo>
                        <a:pt x="52601" y="14346"/>
                      </a:lnTo>
                      <a:lnTo>
                        <a:pt x="50893" y="13833"/>
                      </a:lnTo>
                      <a:lnTo>
                        <a:pt x="49868" y="11784"/>
                      </a:lnTo>
                      <a:lnTo>
                        <a:pt x="48502" y="10076"/>
                      </a:lnTo>
                      <a:lnTo>
                        <a:pt x="46965" y="8710"/>
                      </a:lnTo>
                      <a:lnTo>
                        <a:pt x="45428" y="7344"/>
                      </a:lnTo>
                      <a:lnTo>
                        <a:pt x="43891" y="6319"/>
                      </a:lnTo>
                      <a:lnTo>
                        <a:pt x="42354" y="5294"/>
                      </a:lnTo>
                      <a:lnTo>
                        <a:pt x="39621" y="3928"/>
                      </a:lnTo>
                      <a:lnTo>
                        <a:pt x="37743" y="3245"/>
                      </a:lnTo>
                      <a:lnTo>
                        <a:pt x="35864" y="2733"/>
                      </a:lnTo>
                      <a:lnTo>
                        <a:pt x="33815" y="2220"/>
                      </a:lnTo>
                      <a:lnTo>
                        <a:pt x="31595" y="2049"/>
                      </a:lnTo>
                      <a:lnTo>
                        <a:pt x="29716" y="2049"/>
                      </a:lnTo>
                      <a:lnTo>
                        <a:pt x="27838" y="2220"/>
                      </a:lnTo>
                      <a:lnTo>
                        <a:pt x="26984" y="2391"/>
                      </a:lnTo>
                      <a:lnTo>
                        <a:pt x="26130" y="2391"/>
                      </a:lnTo>
                      <a:lnTo>
                        <a:pt x="25959" y="2049"/>
                      </a:lnTo>
                      <a:lnTo>
                        <a:pt x="23568" y="1025"/>
                      </a:lnTo>
                      <a:lnTo>
                        <a:pt x="21348" y="342"/>
                      </a:lnTo>
                      <a:lnTo>
                        <a:pt x="1912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>
                <a:xfrm>
                  <a:off x="1517225" y="925500"/>
                  <a:ext cx="4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1" extrusionOk="0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lnTo>
                        <a:pt x="172" y="1"/>
                      </a:lnTo>
                      <a:lnTo>
                        <a:pt x="1" y="1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2" name="Google Shape;252;p2"/>
                <p:cNvSpPr/>
                <p:nvPr/>
              </p:nvSpPr>
              <p:spPr>
                <a:xfrm>
                  <a:off x="1512975" y="921250"/>
                  <a:ext cx="12825" cy="8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42" extrusionOk="0">
                      <a:moveTo>
                        <a:pt x="0" y="0"/>
                      </a:moveTo>
                      <a:lnTo>
                        <a:pt x="0" y="171"/>
                      </a:lnTo>
                      <a:lnTo>
                        <a:pt x="171" y="342"/>
                      </a:lnTo>
                      <a:lnTo>
                        <a:pt x="342" y="171"/>
                      </a:lnTo>
                      <a:lnTo>
                        <a:pt x="513" y="171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3" name="Google Shape;253;p2"/>
                <p:cNvSpPr/>
                <p:nvPr/>
              </p:nvSpPr>
              <p:spPr>
                <a:xfrm>
                  <a:off x="1931375" y="1177425"/>
                  <a:ext cx="38450" cy="13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5466" extrusionOk="0">
                      <a:moveTo>
                        <a:pt x="172" y="0"/>
                      </a:moveTo>
                      <a:lnTo>
                        <a:pt x="1" y="171"/>
                      </a:lnTo>
                      <a:lnTo>
                        <a:pt x="513" y="2733"/>
                      </a:lnTo>
                      <a:lnTo>
                        <a:pt x="1196" y="5465"/>
                      </a:lnTo>
                      <a:lnTo>
                        <a:pt x="1367" y="5465"/>
                      </a:lnTo>
                      <a:lnTo>
                        <a:pt x="1538" y="5294"/>
                      </a:lnTo>
                      <a:lnTo>
                        <a:pt x="855" y="2733"/>
                      </a:lnTo>
                      <a:lnTo>
                        <a:pt x="172" y="171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4" name="Google Shape;254;p2"/>
                <p:cNvSpPr/>
                <p:nvPr/>
              </p:nvSpPr>
              <p:spPr>
                <a:xfrm>
                  <a:off x="1927125" y="1173150"/>
                  <a:ext cx="46975" cy="1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79" h="5807" extrusionOk="0">
                      <a:moveTo>
                        <a:pt x="171" y="0"/>
                      </a:moveTo>
                      <a:lnTo>
                        <a:pt x="0" y="171"/>
                      </a:lnTo>
                      <a:lnTo>
                        <a:pt x="0" y="342"/>
                      </a:lnTo>
                      <a:lnTo>
                        <a:pt x="512" y="3074"/>
                      </a:lnTo>
                      <a:lnTo>
                        <a:pt x="1366" y="5636"/>
                      </a:lnTo>
                      <a:lnTo>
                        <a:pt x="1366" y="5807"/>
                      </a:lnTo>
                      <a:lnTo>
                        <a:pt x="1708" y="5807"/>
                      </a:lnTo>
                      <a:lnTo>
                        <a:pt x="1708" y="5636"/>
                      </a:lnTo>
                      <a:lnTo>
                        <a:pt x="1879" y="5465"/>
                      </a:lnTo>
                      <a:lnTo>
                        <a:pt x="1366" y="3416"/>
                      </a:lnTo>
                      <a:lnTo>
                        <a:pt x="854" y="1879"/>
                      </a:lnTo>
                      <a:lnTo>
                        <a:pt x="512" y="171"/>
                      </a:lnTo>
                      <a:lnTo>
                        <a:pt x="51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5" name="Google Shape;255;p2"/>
                <p:cNvSpPr/>
                <p:nvPr/>
              </p:nvSpPr>
              <p:spPr>
                <a:xfrm>
                  <a:off x="2217450" y="707775"/>
                  <a:ext cx="8550" cy="1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5807" extrusionOk="0">
                      <a:moveTo>
                        <a:pt x="0" y="0"/>
                      </a:moveTo>
                      <a:lnTo>
                        <a:pt x="0" y="2903"/>
                      </a:lnTo>
                      <a:lnTo>
                        <a:pt x="171" y="5636"/>
                      </a:lnTo>
                      <a:lnTo>
                        <a:pt x="171" y="5807"/>
                      </a:lnTo>
                      <a:lnTo>
                        <a:pt x="342" y="5636"/>
                      </a:lnTo>
                      <a:lnTo>
                        <a:pt x="342" y="2733"/>
                      </a:lnTo>
                      <a:lnTo>
                        <a:pt x="342" y="1366"/>
                      </a:lnTo>
                      <a:lnTo>
                        <a:pt x="17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6" name="Google Shape;256;p2"/>
                <p:cNvSpPr/>
                <p:nvPr/>
              </p:nvSpPr>
              <p:spPr>
                <a:xfrm>
                  <a:off x="2213175" y="703500"/>
                  <a:ext cx="21375" cy="153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6149" extrusionOk="0">
                      <a:moveTo>
                        <a:pt x="513" y="2050"/>
                      </a:moveTo>
                      <a:lnTo>
                        <a:pt x="342" y="3245"/>
                      </a:lnTo>
                      <a:lnTo>
                        <a:pt x="342" y="2733"/>
                      </a:lnTo>
                      <a:lnTo>
                        <a:pt x="513" y="2050"/>
                      </a:lnTo>
                      <a:close/>
                      <a:moveTo>
                        <a:pt x="171" y="0"/>
                      </a:moveTo>
                      <a:lnTo>
                        <a:pt x="0" y="171"/>
                      </a:lnTo>
                      <a:lnTo>
                        <a:pt x="0" y="2733"/>
                      </a:lnTo>
                      <a:lnTo>
                        <a:pt x="171" y="5807"/>
                      </a:lnTo>
                      <a:lnTo>
                        <a:pt x="171" y="5978"/>
                      </a:lnTo>
                      <a:lnTo>
                        <a:pt x="342" y="6148"/>
                      </a:lnTo>
                      <a:lnTo>
                        <a:pt x="513" y="5978"/>
                      </a:lnTo>
                      <a:lnTo>
                        <a:pt x="684" y="5807"/>
                      </a:lnTo>
                      <a:lnTo>
                        <a:pt x="684" y="4441"/>
                      </a:lnTo>
                      <a:lnTo>
                        <a:pt x="854" y="2391"/>
                      </a:lnTo>
                      <a:lnTo>
                        <a:pt x="684" y="1196"/>
                      </a:lnTo>
                      <a:lnTo>
                        <a:pt x="513" y="171"/>
                      </a:lnTo>
                      <a:lnTo>
                        <a:pt x="5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7" name="Google Shape;257;p2"/>
                <p:cNvSpPr/>
                <p:nvPr/>
              </p:nvSpPr>
              <p:spPr>
                <a:xfrm>
                  <a:off x="2029575" y="707775"/>
                  <a:ext cx="315975" cy="53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39" h="21519" extrusionOk="0">
                      <a:moveTo>
                        <a:pt x="10077" y="1537"/>
                      </a:moveTo>
                      <a:lnTo>
                        <a:pt x="11272" y="2049"/>
                      </a:lnTo>
                      <a:lnTo>
                        <a:pt x="11272" y="4440"/>
                      </a:lnTo>
                      <a:lnTo>
                        <a:pt x="11102" y="6490"/>
                      </a:lnTo>
                      <a:lnTo>
                        <a:pt x="10760" y="8368"/>
                      </a:lnTo>
                      <a:lnTo>
                        <a:pt x="10419" y="8027"/>
                      </a:lnTo>
                      <a:lnTo>
                        <a:pt x="10760" y="5977"/>
                      </a:lnTo>
                      <a:lnTo>
                        <a:pt x="10760" y="4099"/>
                      </a:lnTo>
                      <a:lnTo>
                        <a:pt x="11272" y="4440"/>
                      </a:lnTo>
                      <a:lnTo>
                        <a:pt x="10760" y="3928"/>
                      </a:lnTo>
                      <a:lnTo>
                        <a:pt x="10589" y="2562"/>
                      </a:lnTo>
                      <a:lnTo>
                        <a:pt x="10077" y="1537"/>
                      </a:lnTo>
                      <a:close/>
                      <a:moveTo>
                        <a:pt x="8881" y="9393"/>
                      </a:moveTo>
                      <a:lnTo>
                        <a:pt x="8028" y="10247"/>
                      </a:lnTo>
                      <a:lnTo>
                        <a:pt x="8198" y="10247"/>
                      </a:lnTo>
                      <a:lnTo>
                        <a:pt x="8881" y="9393"/>
                      </a:lnTo>
                      <a:close/>
                      <a:moveTo>
                        <a:pt x="10248" y="8368"/>
                      </a:moveTo>
                      <a:lnTo>
                        <a:pt x="10589" y="8881"/>
                      </a:lnTo>
                      <a:lnTo>
                        <a:pt x="11102" y="9393"/>
                      </a:lnTo>
                      <a:lnTo>
                        <a:pt x="10760" y="10589"/>
                      </a:lnTo>
                      <a:lnTo>
                        <a:pt x="9565" y="9564"/>
                      </a:lnTo>
                      <a:lnTo>
                        <a:pt x="9735" y="9222"/>
                      </a:lnTo>
                      <a:lnTo>
                        <a:pt x="9735" y="9564"/>
                      </a:lnTo>
                      <a:lnTo>
                        <a:pt x="9906" y="9564"/>
                      </a:lnTo>
                      <a:lnTo>
                        <a:pt x="10248" y="8368"/>
                      </a:lnTo>
                      <a:close/>
                      <a:moveTo>
                        <a:pt x="7344" y="11272"/>
                      </a:moveTo>
                      <a:lnTo>
                        <a:pt x="7515" y="11442"/>
                      </a:lnTo>
                      <a:lnTo>
                        <a:pt x="7857" y="11613"/>
                      </a:lnTo>
                      <a:lnTo>
                        <a:pt x="7515" y="11272"/>
                      </a:lnTo>
                      <a:close/>
                      <a:moveTo>
                        <a:pt x="9394" y="9735"/>
                      </a:moveTo>
                      <a:lnTo>
                        <a:pt x="10589" y="10930"/>
                      </a:lnTo>
                      <a:lnTo>
                        <a:pt x="10248" y="11784"/>
                      </a:lnTo>
                      <a:lnTo>
                        <a:pt x="9394" y="11955"/>
                      </a:lnTo>
                      <a:lnTo>
                        <a:pt x="8540" y="11955"/>
                      </a:lnTo>
                      <a:lnTo>
                        <a:pt x="8198" y="11784"/>
                      </a:lnTo>
                      <a:lnTo>
                        <a:pt x="9394" y="9735"/>
                      </a:lnTo>
                      <a:close/>
                      <a:moveTo>
                        <a:pt x="10248" y="12126"/>
                      </a:moveTo>
                      <a:lnTo>
                        <a:pt x="10077" y="12296"/>
                      </a:lnTo>
                      <a:lnTo>
                        <a:pt x="9735" y="12980"/>
                      </a:lnTo>
                      <a:lnTo>
                        <a:pt x="8711" y="12126"/>
                      </a:lnTo>
                      <a:close/>
                      <a:moveTo>
                        <a:pt x="7003" y="13492"/>
                      </a:moveTo>
                      <a:lnTo>
                        <a:pt x="7174" y="14175"/>
                      </a:lnTo>
                      <a:lnTo>
                        <a:pt x="6661" y="14687"/>
                      </a:lnTo>
                      <a:lnTo>
                        <a:pt x="6320" y="14175"/>
                      </a:lnTo>
                      <a:lnTo>
                        <a:pt x="7003" y="13492"/>
                      </a:lnTo>
                      <a:close/>
                      <a:moveTo>
                        <a:pt x="9394" y="3245"/>
                      </a:moveTo>
                      <a:lnTo>
                        <a:pt x="8711" y="5124"/>
                      </a:lnTo>
                      <a:lnTo>
                        <a:pt x="8028" y="7002"/>
                      </a:lnTo>
                      <a:lnTo>
                        <a:pt x="7174" y="8710"/>
                      </a:lnTo>
                      <a:lnTo>
                        <a:pt x="6149" y="10418"/>
                      </a:lnTo>
                      <a:lnTo>
                        <a:pt x="4953" y="11955"/>
                      </a:lnTo>
                      <a:lnTo>
                        <a:pt x="3587" y="13150"/>
                      </a:lnTo>
                      <a:lnTo>
                        <a:pt x="2733" y="13663"/>
                      </a:lnTo>
                      <a:lnTo>
                        <a:pt x="1879" y="14175"/>
                      </a:lnTo>
                      <a:lnTo>
                        <a:pt x="1026" y="14517"/>
                      </a:lnTo>
                      <a:lnTo>
                        <a:pt x="1" y="14687"/>
                      </a:lnTo>
                      <a:lnTo>
                        <a:pt x="1" y="14858"/>
                      </a:lnTo>
                      <a:lnTo>
                        <a:pt x="1538" y="14517"/>
                      </a:lnTo>
                      <a:lnTo>
                        <a:pt x="2904" y="14004"/>
                      </a:lnTo>
                      <a:lnTo>
                        <a:pt x="4100" y="13150"/>
                      </a:lnTo>
                      <a:lnTo>
                        <a:pt x="5295" y="12126"/>
                      </a:lnTo>
                      <a:lnTo>
                        <a:pt x="6320" y="10930"/>
                      </a:lnTo>
                      <a:lnTo>
                        <a:pt x="7344" y="9564"/>
                      </a:lnTo>
                      <a:lnTo>
                        <a:pt x="8028" y="8198"/>
                      </a:lnTo>
                      <a:lnTo>
                        <a:pt x="8711" y="6661"/>
                      </a:lnTo>
                      <a:lnTo>
                        <a:pt x="9223" y="4953"/>
                      </a:lnTo>
                      <a:lnTo>
                        <a:pt x="9565" y="3416"/>
                      </a:lnTo>
                      <a:lnTo>
                        <a:pt x="9394" y="3245"/>
                      </a:lnTo>
                      <a:close/>
                      <a:moveTo>
                        <a:pt x="6661" y="15200"/>
                      </a:moveTo>
                      <a:lnTo>
                        <a:pt x="6832" y="15541"/>
                      </a:lnTo>
                      <a:lnTo>
                        <a:pt x="6149" y="16224"/>
                      </a:lnTo>
                      <a:lnTo>
                        <a:pt x="5807" y="15883"/>
                      </a:lnTo>
                      <a:lnTo>
                        <a:pt x="6661" y="15200"/>
                      </a:lnTo>
                      <a:close/>
                      <a:moveTo>
                        <a:pt x="6320" y="14346"/>
                      </a:moveTo>
                      <a:lnTo>
                        <a:pt x="6491" y="14858"/>
                      </a:lnTo>
                      <a:lnTo>
                        <a:pt x="5637" y="15712"/>
                      </a:lnTo>
                      <a:lnTo>
                        <a:pt x="5124" y="15370"/>
                      </a:lnTo>
                      <a:lnTo>
                        <a:pt x="5124" y="15370"/>
                      </a:lnTo>
                      <a:lnTo>
                        <a:pt x="5466" y="15883"/>
                      </a:lnTo>
                      <a:lnTo>
                        <a:pt x="4612" y="16737"/>
                      </a:lnTo>
                      <a:lnTo>
                        <a:pt x="3929" y="16224"/>
                      </a:lnTo>
                      <a:lnTo>
                        <a:pt x="5124" y="15370"/>
                      </a:lnTo>
                      <a:lnTo>
                        <a:pt x="6320" y="14346"/>
                      </a:lnTo>
                      <a:close/>
                      <a:moveTo>
                        <a:pt x="5637" y="16054"/>
                      </a:moveTo>
                      <a:lnTo>
                        <a:pt x="5978" y="16395"/>
                      </a:lnTo>
                      <a:lnTo>
                        <a:pt x="5124" y="17078"/>
                      </a:lnTo>
                      <a:lnTo>
                        <a:pt x="4783" y="16737"/>
                      </a:lnTo>
                      <a:lnTo>
                        <a:pt x="5637" y="16054"/>
                      </a:lnTo>
                      <a:close/>
                      <a:moveTo>
                        <a:pt x="172" y="16737"/>
                      </a:moveTo>
                      <a:lnTo>
                        <a:pt x="855" y="17249"/>
                      </a:lnTo>
                      <a:lnTo>
                        <a:pt x="342" y="16737"/>
                      </a:lnTo>
                      <a:close/>
                      <a:moveTo>
                        <a:pt x="855" y="17249"/>
                      </a:moveTo>
                      <a:lnTo>
                        <a:pt x="855" y="17249"/>
                      </a:lnTo>
                      <a:lnTo>
                        <a:pt x="855" y="17249"/>
                      </a:lnTo>
                      <a:lnTo>
                        <a:pt x="855" y="17249"/>
                      </a:lnTo>
                      <a:close/>
                      <a:moveTo>
                        <a:pt x="6149" y="16566"/>
                      </a:moveTo>
                      <a:lnTo>
                        <a:pt x="6661" y="17249"/>
                      </a:lnTo>
                      <a:lnTo>
                        <a:pt x="6320" y="17761"/>
                      </a:lnTo>
                      <a:lnTo>
                        <a:pt x="5295" y="17078"/>
                      </a:lnTo>
                      <a:lnTo>
                        <a:pt x="6149" y="16566"/>
                      </a:lnTo>
                      <a:close/>
                      <a:moveTo>
                        <a:pt x="6832" y="15712"/>
                      </a:moveTo>
                      <a:lnTo>
                        <a:pt x="7857" y="17932"/>
                      </a:lnTo>
                      <a:lnTo>
                        <a:pt x="7686" y="18274"/>
                      </a:lnTo>
                      <a:lnTo>
                        <a:pt x="7003" y="17249"/>
                      </a:lnTo>
                      <a:lnTo>
                        <a:pt x="7003" y="17078"/>
                      </a:lnTo>
                      <a:lnTo>
                        <a:pt x="6832" y="17249"/>
                      </a:lnTo>
                      <a:lnTo>
                        <a:pt x="6149" y="16395"/>
                      </a:lnTo>
                      <a:lnTo>
                        <a:pt x="6832" y="15712"/>
                      </a:lnTo>
                      <a:close/>
                      <a:moveTo>
                        <a:pt x="6832" y="17591"/>
                      </a:moveTo>
                      <a:lnTo>
                        <a:pt x="7515" y="18445"/>
                      </a:lnTo>
                      <a:lnTo>
                        <a:pt x="7344" y="18615"/>
                      </a:lnTo>
                      <a:lnTo>
                        <a:pt x="6491" y="17932"/>
                      </a:lnTo>
                      <a:lnTo>
                        <a:pt x="6832" y="17591"/>
                      </a:lnTo>
                      <a:close/>
                      <a:moveTo>
                        <a:pt x="5124" y="17249"/>
                      </a:moveTo>
                      <a:lnTo>
                        <a:pt x="5978" y="17932"/>
                      </a:lnTo>
                      <a:lnTo>
                        <a:pt x="5124" y="18786"/>
                      </a:lnTo>
                      <a:lnTo>
                        <a:pt x="3416" y="18103"/>
                      </a:lnTo>
                      <a:lnTo>
                        <a:pt x="4270" y="17761"/>
                      </a:lnTo>
                      <a:lnTo>
                        <a:pt x="5124" y="17249"/>
                      </a:lnTo>
                      <a:close/>
                      <a:moveTo>
                        <a:pt x="3758" y="16395"/>
                      </a:moveTo>
                      <a:lnTo>
                        <a:pt x="4441" y="16737"/>
                      </a:lnTo>
                      <a:lnTo>
                        <a:pt x="3246" y="17932"/>
                      </a:lnTo>
                      <a:lnTo>
                        <a:pt x="3246" y="17932"/>
                      </a:lnTo>
                      <a:lnTo>
                        <a:pt x="4612" y="16908"/>
                      </a:lnTo>
                      <a:lnTo>
                        <a:pt x="4953" y="17078"/>
                      </a:lnTo>
                      <a:lnTo>
                        <a:pt x="4270" y="17591"/>
                      </a:lnTo>
                      <a:lnTo>
                        <a:pt x="3246" y="18103"/>
                      </a:lnTo>
                      <a:lnTo>
                        <a:pt x="1367" y="17420"/>
                      </a:lnTo>
                      <a:lnTo>
                        <a:pt x="3075" y="18103"/>
                      </a:lnTo>
                      <a:lnTo>
                        <a:pt x="3075" y="18274"/>
                      </a:lnTo>
                      <a:lnTo>
                        <a:pt x="3246" y="18274"/>
                      </a:lnTo>
                      <a:lnTo>
                        <a:pt x="4783" y="18957"/>
                      </a:lnTo>
                      <a:lnTo>
                        <a:pt x="4783" y="19128"/>
                      </a:lnTo>
                      <a:lnTo>
                        <a:pt x="2733" y="18274"/>
                      </a:lnTo>
                      <a:lnTo>
                        <a:pt x="1026" y="17249"/>
                      </a:lnTo>
                      <a:lnTo>
                        <a:pt x="2392" y="16908"/>
                      </a:lnTo>
                      <a:lnTo>
                        <a:pt x="3758" y="16395"/>
                      </a:lnTo>
                      <a:close/>
                      <a:moveTo>
                        <a:pt x="6320" y="18103"/>
                      </a:moveTo>
                      <a:lnTo>
                        <a:pt x="7003" y="18957"/>
                      </a:lnTo>
                      <a:lnTo>
                        <a:pt x="6491" y="19469"/>
                      </a:lnTo>
                      <a:lnTo>
                        <a:pt x="5295" y="18957"/>
                      </a:lnTo>
                      <a:lnTo>
                        <a:pt x="6320" y="18103"/>
                      </a:lnTo>
                      <a:close/>
                      <a:moveTo>
                        <a:pt x="8369" y="0"/>
                      </a:moveTo>
                      <a:lnTo>
                        <a:pt x="8369" y="171"/>
                      </a:lnTo>
                      <a:lnTo>
                        <a:pt x="8540" y="1366"/>
                      </a:lnTo>
                      <a:lnTo>
                        <a:pt x="8711" y="2391"/>
                      </a:lnTo>
                      <a:lnTo>
                        <a:pt x="8540" y="4782"/>
                      </a:lnTo>
                      <a:lnTo>
                        <a:pt x="8540" y="4953"/>
                      </a:lnTo>
                      <a:lnTo>
                        <a:pt x="8711" y="4782"/>
                      </a:lnTo>
                      <a:lnTo>
                        <a:pt x="9052" y="3757"/>
                      </a:lnTo>
                      <a:lnTo>
                        <a:pt x="9052" y="2562"/>
                      </a:lnTo>
                      <a:lnTo>
                        <a:pt x="9052" y="1537"/>
                      </a:lnTo>
                      <a:lnTo>
                        <a:pt x="8711" y="342"/>
                      </a:lnTo>
                      <a:lnTo>
                        <a:pt x="9906" y="1366"/>
                      </a:lnTo>
                      <a:lnTo>
                        <a:pt x="10248" y="2220"/>
                      </a:lnTo>
                      <a:lnTo>
                        <a:pt x="10248" y="3245"/>
                      </a:lnTo>
                      <a:lnTo>
                        <a:pt x="9565" y="2220"/>
                      </a:lnTo>
                      <a:lnTo>
                        <a:pt x="9565" y="2391"/>
                      </a:lnTo>
                      <a:lnTo>
                        <a:pt x="10248" y="3416"/>
                      </a:lnTo>
                      <a:lnTo>
                        <a:pt x="10248" y="4440"/>
                      </a:lnTo>
                      <a:lnTo>
                        <a:pt x="10248" y="5465"/>
                      </a:lnTo>
                      <a:lnTo>
                        <a:pt x="9906" y="7514"/>
                      </a:lnTo>
                      <a:lnTo>
                        <a:pt x="9735" y="7344"/>
                      </a:lnTo>
                      <a:lnTo>
                        <a:pt x="9906" y="6148"/>
                      </a:lnTo>
                      <a:lnTo>
                        <a:pt x="9906" y="5977"/>
                      </a:lnTo>
                      <a:lnTo>
                        <a:pt x="9735" y="6148"/>
                      </a:lnTo>
                      <a:lnTo>
                        <a:pt x="9565" y="7173"/>
                      </a:lnTo>
                      <a:lnTo>
                        <a:pt x="8711" y="6661"/>
                      </a:lnTo>
                      <a:lnTo>
                        <a:pt x="9565" y="7514"/>
                      </a:lnTo>
                      <a:lnTo>
                        <a:pt x="9223" y="8368"/>
                      </a:lnTo>
                      <a:lnTo>
                        <a:pt x="8881" y="9222"/>
                      </a:lnTo>
                      <a:lnTo>
                        <a:pt x="8711" y="9052"/>
                      </a:lnTo>
                      <a:lnTo>
                        <a:pt x="8711" y="9222"/>
                      </a:lnTo>
                      <a:lnTo>
                        <a:pt x="8881" y="9393"/>
                      </a:lnTo>
                      <a:lnTo>
                        <a:pt x="9052" y="9564"/>
                      </a:lnTo>
                      <a:lnTo>
                        <a:pt x="7857" y="11613"/>
                      </a:lnTo>
                      <a:lnTo>
                        <a:pt x="7003" y="12809"/>
                      </a:lnTo>
                      <a:lnTo>
                        <a:pt x="6491" y="11784"/>
                      </a:lnTo>
                      <a:lnTo>
                        <a:pt x="6832" y="12980"/>
                      </a:lnTo>
                      <a:lnTo>
                        <a:pt x="6149" y="13833"/>
                      </a:lnTo>
                      <a:lnTo>
                        <a:pt x="5978" y="13663"/>
                      </a:lnTo>
                      <a:lnTo>
                        <a:pt x="5978" y="13663"/>
                      </a:lnTo>
                      <a:lnTo>
                        <a:pt x="6149" y="14004"/>
                      </a:lnTo>
                      <a:lnTo>
                        <a:pt x="4953" y="15029"/>
                      </a:lnTo>
                      <a:lnTo>
                        <a:pt x="4612" y="14858"/>
                      </a:lnTo>
                      <a:lnTo>
                        <a:pt x="4612" y="14858"/>
                      </a:lnTo>
                      <a:lnTo>
                        <a:pt x="4783" y="15200"/>
                      </a:lnTo>
                      <a:lnTo>
                        <a:pt x="3587" y="16054"/>
                      </a:lnTo>
                      <a:lnTo>
                        <a:pt x="2733" y="15883"/>
                      </a:lnTo>
                      <a:lnTo>
                        <a:pt x="2733" y="16054"/>
                      </a:lnTo>
                      <a:lnTo>
                        <a:pt x="3416" y="16224"/>
                      </a:lnTo>
                      <a:lnTo>
                        <a:pt x="2221" y="16737"/>
                      </a:lnTo>
                      <a:lnTo>
                        <a:pt x="855" y="17249"/>
                      </a:lnTo>
                      <a:lnTo>
                        <a:pt x="2221" y="18274"/>
                      </a:lnTo>
                      <a:lnTo>
                        <a:pt x="3246" y="18786"/>
                      </a:lnTo>
                      <a:lnTo>
                        <a:pt x="4270" y="19298"/>
                      </a:lnTo>
                      <a:lnTo>
                        <a:pt x="3758" y="19640"/>
                      </a:lnTo>
                      <a:lnTo>
                        <a:pt x="3758" y="19811"/>
                      </a:lnTo>
                      <a:lnTo>
                        <a:pt x="4612" y="19469"/>
                      </a:lnTo>
                      <a:lnTo>
                        <a:pt x="5978" y="19811"/>
                      </a:lnTo>
                      <a:lnTo>
                        <a:pt x="4953" y="20494"/>
                      </a:lnTo>
                      <a:lnTo>
                        <a:pt x="4953" y="20494"/>
                      </a:lnTo>
                      <a:lnTo>
                        <a:pt x="5637" y="20323"/>
                      </a:lnTo>
                      <a:lnTo>
                        <a:pt x="6320" y="19811"/>
                      </a:lnTo>
                      <a:lnTo>
                        <a:pt x="7174" y="19982"/>
                      </a:lnTo>
                      <a:lnTo>
                        <a:pt x="7174" y="19811"/>
                      </a:lnTo>
                      <a:lnTo>
                        <a:pt x="7174" y="19640"/>
                      </a:lnTo>
                      <a:lnTo>
                        <a:pt x="6832" y="19469"/>
                      </a:lnTo>
                      <a:lnTo>
                        <a:pt x="7174" y="19128"/>
                      </a:lnTo>
                      <a:lnTo>
                        <a:pt x="8711" y="20494"/>
                      </a:lnTo>
                      <a:lnTo>
                        <a:pt x="9394" y="21519"/>
                      </a:lnTo>
                      <a:lnTo>
                        <a:pt x="9565" y="21348"/>
                      </a:lnTo>
                      <a:lnTo>
                        <a:pt x="9223" y="20836"/>
                      </a:lnTo>
                      <a:lnTo>
                        <a:pt x="9394" y="21006"/>
                      </a:lnTo>
                      <a:lnTo>
                        <a:pt x="9394" y="20836"/>
                      </a:lnTo>
                      <a:lnTo>
                        <a:pt x="9052" y="20323"/>
                      </a:lnTo>
                      <a:lnTo>
                        <a:pt x="7857" y="18445"/>
                      </a:lnTo>
                      <a:lnTo>
                        <a:pt x="7857" y="18103"/>
                      </a:lnTo>
                      <a:lnTo>
                        <a:pt x="8198" y="18957"/>
                      </a:lnTo>
                      <a:lnTo>
                        <a:pt x="8369" y="19128"/>
                      </a:lnTo>
                      <a:lnTo>
                        <a:pt x="8369" y="18957"/>
                      </a:lnTo>
                      <a:lnTo>
                        <a:pt x="7857" y="17249"/>
                      </a:lnTo>
                      <a:lnTo>
                        <a:pt x="7003" y="15541"/>
                      </a:lnTo>
                      <a:lnTo>
                        <a:pt x="7515" y="15029"/>
                      </a:lnTo>
                      <a:lnTo>
                        <a:pt x="7515" y="15029"/>
                      </a:lnTo>
                      <a:lnTo>
                        <a:pt x="7003" y="15370"/>
                      </a:lnTo>
                      <a:lnTo>
                        <a:pt x="6832" y="15029"/>
                      </a:lnTo>
                      <a:lnTo>
                        <a:pt x="7344" y="14517"/>
                      </a:lnTo>
                      <a:lnTo>
                        <a:pt x="7515" y="14858"/>
                      </a:lnTo>
                      <a:lnTo>
                        <a:pt x="7515" y="15029"/>
                      </a:lnTo>
                      <a:lnTo>
                        <a:pt x="7686" y="15541"/>
                      </a:lnTo>
                      <a:lnTo>
                        <a:pt x="7857" y="15541"/>
                      </a:lnTo>
                      <a:lnTo>
                        <a:pt x="7857" y="15370"/>
                      </a:lnTo>
                      <a:lnTo>
                        <a:pt x="7515" y="14175"/>
                      </a:lnTo>
                      <a:lnTo>
                        <a:pt x="8198" y="13321"/>
                      </a:lnTo>
                      <a:lnTo>
                        <a:pt x="8711" y="12467"/>
                      </a:lnTo>
                      <a:lnTo>
                        <a:pt x="8540" y="12467"/>
                      </a:lnTo>
                      <a:lnTo>
                        <a:pt x="7344" y="13833"/>
                      </a:lnTo>
                      <a:lnTo>
                        <a:pt x="7174" y="13321"/>
                      </a:lnTo>
                      <a:lnTo>
                        <a:pt x="7857" y="12296"/>
                      </a:lnTo>
                      <a:lnTo>
                        <a:pt x="8540" y="12126"/>
                      </a:lnTo>
                      <a:lnTo>
                        <a:pt x="9565" y="13150"/>
                      </a:lnTo>
                      <a:lnTo>
                        <a:pt x="10589" y="13833"/>
                      </a:lnTo>
                      <a:lnTo>
                        <a:pt x="10760" y="13833"/>
                      </a:lnTo>
                      <a:lnTo>
                        <a:pt x="10760" y="13663"/>
                      </a:lnTo>
                      <a:lnTo>
                        <a:pt x="9906" y="12980"/>
                      </a:lnTo>
                      <a:lnTo>
                        <a:pt x="10077" y="12809"/>
                      </a:lnTo>
                      <a:lnTo>
                        <a:pt x="10419" y="12126"/>
                      </a:lnTo>
                      <a:lnTo>
                        <a:pt x="11272" y="12126"/>
                      </a:lnTo>
                      <a:lnTo>
                        <a:pt x="10589" y="11955"/>
                      </a:lnTo>
                      <a:lnTo>
                        <a:pt x="10760" y="11101"/>
                      </a:lnTo>
                      <a:lnTo>
                        <a:pt x="12468" y="12809"/>
                      </a:lnTo>
                      <a:lnTo>
                        <a:pt x="12639" y="12809"/>
                      </a:lnTo>
                      <a:lnTo>
                        <a:pt x="12639" y="12638"/>
                      </a:lnTo>
                      <a:lnTo>
                        <a:pt x="11785" y="11613"/>
                      </a:lnTo>
                      <a:lnTo>
                        <a:pt x="10931" y="10759"/>
                      </a:lnTo>
                      <a:lnTo>
                        <a:pt x="11102" y="10247"/>
                      </a:lnTo>
                      <a:lnTo>
                        <a:pt x="11272" y="9564"/>
                      </a:lnTo>
                      <a:lnTo>
                        <a:pt x="12297" y="10930"/>
                      </a:lnTo>
                      <a:lnTo>
                        <a:pt x="12468" y="10930"/>
                      </a:lnTo>
                      <a:lnTo>
                        <a:pt x="11272" y="9222"/>
                      </a:lnTo>
                      <a:lnTo>
                        <a:pt x="11272" y="9052"/>
                      </a:lnTo>
                      <a:lnTo>
                        <a:pt x="10931" y="8539"/>
                      </a:lnTo>
                      <a:lnTo>
                        <a:pt x="11443" y="6831"/>
                      </a:lnTo>
                      <a:lnTo>
                        <a:pt x="11614" y="4782"/>
                      </a:lnTo>
                      <a:lnTo>
                        <a:pt x="11614" y="3074"/>
                      </a:lnTo>
                      <a:lnTo>
                        <a:pt x="11272" y="1366"/>
                      </a:lnTo>
                      <a:lnTo>
                        <a:pt x="11102" y="1366"/>
                      </a:lnTo>
                      <a:lnTo>
                        <a:pt x="11272" y="1879"/>
                      </a:lnTo>
                      <a:lnTo>
                        <a:pt x="8540" y="171"/>
                      </a:lnTo>
                      <a:lnTo>
                        <a:pt x="836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8" name="Google Shape;258;p2"/>
                <p:cNvSpPr/>
                <p:nvPr/>
              </p:nvSpPr>
              <p:spPr>
                <a:xfrm>
                  <a:off x="2025325" y="703500"/>
                  <a:ext cx="324500" cy="546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80" h="21861" extrusionOk="0">
                      <a:moveTo>
                        <a:pt x="10759" y="2050"/>
                      </a:moveTo>
                      <a:lnTo>
                        <a:pt x="11272" y="2391"/>
                      </a:lnTo>
                      <a:lnTo>
                        <a:pt x="11272" y="4099"/>
                      </a:lnTo>
                      <a:lnTo>
                        <a:pt x="11101" y="3928"/>
                      </a:lnTo>
                      <a:lnTo>
                        <a:pt x="10930" y="2904"/>
                      </a:lnTo>
                      <a:lnTo>
                        <a:pt x="10759" y="2050"/>
                      </a:lnTo>
                      <a:close/>
                      <a:moveTo>
                        <a:pt x="8881" y="854"/>
                      </a:moveTo>
                      <a:lnTo>
                        <a:pt x="9051" y="1708"/>
                      </a:lnTo>
                      <a:lnTo>
                        <a:pt x="9051" y="2562"/>
                      </a:lnTo>
                      <a:lnTo>
                        <a:pt x="9051" y="3416"/>
                      </a:lnTo>
                      <a:lnTo>
                        <a:pt x="8881" y="4441"/>
                      </a:lnTo>
                      <a:lnTo>
                        <a:pt x="9051" y="2562"/>
                      </a:lnTo>
                      <a:lnTo>
                        <a:pt x="8881" y="854"/>
                      </a:lnTo>
                      <a:close/>
                      <a:moveTo>
                        <a:pt x="11101" y="4611"/>
                      </a:moveTo>
                      <a:lnTo>
                        <a:pt x="11272" y="4782"/>
                      </a:lnTo>
                      <a:lnTo>
                        <a:pt x="11101" y="6490"/>
                      </a:lnTo>
                      <a:lnTo>
                        <a:pt x="11101" y="4611"/>
                      </a:lnTo>
                      <a:close/>
                      <a:moveTo>
                        <a:pt x="9222" y="1196"/>
                      </a:moveTo>
                      <a:lnTo>
                        <a:pt x="9905" y="1537"/>
                      </a:lnTo>
                      <a:lnTo>
                        <a:pt x="10247" y="2904"/>
                      </a:lnTo>
                      <a:lnTo>
                        <a:pt x="9905" y="2391"/>
                      </a:lnTo>
                      <a:lnTo>
                        <a:pt x="9735" y="2220"/>
                      </a:lnTo>
                      <a:lnTo>
                        <a:pt x="9564" y="2220"/>
                      </a:lnTo>
                      <a:lnTo>
                        <a:pt x="9564" y="2391"/>
                      </a:lnTo>
                      <a:lnTo>
                        <a:pt x="9564" y="2562"/>
                      </a:lnTo>
                      <a:lnTo>
                        <a:pt x="10247" y="3757"/>
                      </a:lnTo>
                      <a:lnTo>
                        <a:pt x="10247" y="4953"/>
                      </a:lnTo>
                      <a:lnTo>
                        <a:pt x="10076" y="6148"/>
                      </a:lnTo>
                      <a:lnTo>
                        <a:pt x="10076" y="5978"/>
                      </a:lnTo>
                      <a:lnTo>
                        <a:pt x="9905" y="6148"/>
                      </a:lnTo>
                      <a:lnTo>
                        <a:pt x="9735" y="6319"/>
                      </a:lnTo>
                      <a:lnTo>
                        <a:pt x="9564" y="7173"/>
                      </a:lnTo>
                      <a:lnTo>
                        <a:pt x="9051" y="6661"/>
                      </a:lnTo>
                      <a:lnTo>
                        <a:pt x="9564" y="5124"/>
                      </a:lnTo>
                      <a:lnTo>
                        <a:pt x="9905" y="3587"/>
                      </a:lnTo>
                      <a:lnTo>
                        <a:pt x="9905" y="3416"/>
                      </a:lnTo>
                      <a:lnTo>
                        <a:pt x="9735" y="3245"/>
                      </a:lnTo>
                      <a:lnTo>
                        <a:pt x="9393" y="3245"/>
                      </a:lnTo>
                      <a:lnTo>
                        <a:pt x="9393" y="2220"/>
                      </a:lnTo>
                      <a:lnTo>
                        <a:pt x="9222" y="1196"/>
                      </a:lnTo>
                      <a:close/>
                      <a:moveTo>
                        <a:pt x="11613" y="4611"/>
                      </a:moveTo>
                      <a:lnTo>
                        <a:pt x="11613" y="4953"/>
                      </a:lnTo>
                      <a:lnTo>
                        <a:pt x="11442" y="6490"/>
                      </a:lnTo>
                      <a:lnTo>
                        <a:pt x="11101" y="8027"/>
                      </a:lnTo>
                      <a:lnTo>
                        <a:pt x="11613" y="4611"/>
                      </a:lnTo>
                      <a:close/>
                      <a:moveTo>
                        <a:pt x="10589" y="8881"/>
                      </a:moveTo>
                      <a:lnTo>
                        <a:pt x="10759" y="9223"/>
                      </a:lnTo>
                      <a:lnTo>
                        <a:pt x="11101" y="9564"/>
                      </a:lnTo>
                      <a:lnTo>
                        <a:pt x="10759" y="10418"/>
                      </a:lnTo>
                      <a:lnTo>
                        <a:pt x="10076" y="9906"/>
                      </a:lnTo>
                      <a:lnTo>
                        <a:pt x="10247" y="9735"/>
                      </a:lnTo>
                      <a:lnTo>
                        <a:pt x="10589" y="8881"/>
                      </a:lnTo>
                      <a:close/>
                      <a:moveTo>
                        <a:pt x="10930" y="10930"/>
                      </a:moveTo>
                      <a:lnTo>
                        <a:pt x="11101" y="11101"/>
                      </a:lnTo>
                      <a:lnTo>
                        <a:pt x="10930" y="11101"/>
                      </a:lnTo>
                      <a:lnTo>
                        <a:pt x="10930" y="10930"/>
                      </a:lnTo>
                      <a:close/>
                      <a:moveTo>
                        <a:pt x="10589" y="2733"/>
                      </a:moveTo>
                      <a:lnTo>
                        <a:pt x="10759" y="4099"/>
                      </a:lnTo>
                      <a:lnTo>
                        <a:pt x="10759" y="4270"/>
                      </a:lnTo>
                      <a:lnTo>
                        <a:pt x="10759" y="5295"/>
                      </a:lnTo>
                      <a:lnTo>
                        <a:pt x="10759" y="6319"/>
                      </a:lnTo>
                      <a:lnTo>
                        <a:pt x="10418" y="8198"/>
                      </a:lnTo>
                      <a:lnTo>
                        <a:pt x="10418" y="8369"/>
                      </a:lnTo>
                      <a:lnTo>
                        <a:pt x="10759" y="8710"/>
                      </a:lnTo>
                      <a:lnTo>
                        <a:pt x="10930" y="8710"/>
                      </a:lnTo>
                      <a:lnTo>
                        <a:pt x="10930" y="8881"/>
                      </a:lnTo>
                      <a:lnTo>
                        <a:pt x="11272" y="9223"/>
                      </a:lnTo>
                      <a:lnTo>
                        <a:pt x="11272" y="9393"/>
                      </a:lnTo>
                      <a:lnTo>
                        <a:pt x="10930" y="8881"/>
                      </a:lnTo>
                      <a:lnTo>
                        <a:pt x="10589" y="8539"/>
                      </a:lnTo>
                      <a:lnTo>
                        <a:pt x="10418" y="8369"/>
                      </a:lnTo>
                      <a:lnTo>
                        <a:pt x="10247" y="8539"/>
                      </a:lnTo>
                      <a:lnTo>
                        <a:pt x="10076" y="9223"/>
                      </a:lnTo>
                      <a:lnTo>
                        <a:pt x="9735" y="9223"/>
                      </a:lnTo>
                      <a:lnTo>
                        <a:pt x="9564" y="9564"/>
                      </a:lnTo>
                      <a:lnTo>
                        <a:pt x="9564" y="9735"/>
                      </a:lnTo>
                      <a:lnTo>
                        <a:pt x="9393" y="9906"/>
                      </a:lnTo>
                      <a:lnTo>
                        <a:pt x="8198" y="11784"/>
                      </a:lnTo>
                      <a:lnTo>
                        <a:pt x="9393" y="9735"/>
                      </a:lnTo>
                      <a:lnTo>
                        <a:pt x="9393" y="9564"/>
                      </a:lnTo>
                      <a:lnTo>
                        <a:pt x="9222" y="9393"/>
                      </a:lnTo>
                      <a:lnTo>
                        <a:pt x="9564" y="8710"/>
                      </a:lnTo>
                      <a:lnTo>
                        <a:pt x="9905" y="7685"/>
                      </a:lnTo>
                      <a:lnTo>
                        <a:pt x="9905" y="7856"/>
                      </a:lnTo>
                      <a:lnTo>
                        <a:pt x="10076" y="7856"/>
                      </a:lnTo>
                      <a:lnTo>
                        <a:pt x="10247" y="7685"/>
                      </a:lnTo>
                      <a:lnTo>
                        <a:pt x="10418" y="7002"/>
                      </a:lnTo>
                      <a:lnTo>
                        <a:pt x="10589" y="5295"/>
                      </a:lnTo>
                      <a:lnTo>
                        <a:pt x="10589" y="3587"/>
                      </a:lnTo>
                      <a:lnTo>
                        <a:pt x="10589" y="3416"/>
                      </a:lnTo>
                      <a:lnTo>
                        <a:pt x="10589" y="2733"/>
                      </a:lnTo>
                      <a:close/>
                      <a:moveTo>
                        <a:pt x="9564" y="10247"/>
                      </a:moveTo>
                      <a:lnTo>
                        <a:pt x="10589" y="11101"/>
                      </a:lnTo>
                      <a:lnTo>
                        <a:pt x="10418" y="11784"/>
                      </a:lnTo>
                      <a:lnTo>
                        <a:pt x="9564" y="11955"/>
                      </a:lnTo>
                      <a:lnTo>
                        <a:pt x="8710" y="11955"/>
                      </a:lnTo>
                      <a:lnTo>
                        <a:pt x="9564" y="10247"/>
                      </a:lnTo>
                      <a:close/>
                      <a:moveTo>
                        <a:pt x="9393" y="4611"/>
                      </a:moveTo>
                      <a:lnTo>
                        <a:pt x="8710" y="6661"/>
                      </a:lnTo>
                      <a:lnTo>
                        <a:pt x="8710" y="6832"/>
                      </a:lnTo>
                      <a:lnTo>
                        <a:pt x="7856" y="8539"/>
                      </a:lnTo>
                      <a:lnTo>
                        <a:pt x="7002" y="10076"/>
                      </a:lnTo>
                      <a:lnTo>
                        <a:pt x="5807" y="11613"/>
                      </a:lnTo>
                      <a:lnTo>
                        <a:pt x="4440" y="12980"/>
                      </a:lnTo>
                      <a:lnTo>
                        <a:pt x="4440" y="12980"/>
                      </a:lnTo>
                      <a:lnTo>
                        <a:pt x="5807" y="11443"/>
                      </a:lnTo>
                      <a:lnTo>
                        <a:pt x="7173" y="9564"/>
                      </a:lnTo>
                      <a:lnTo>
                        <a:pt x="8368" y="7173"/>
                      </a:lnTo>
                      <a:lnTo>
                        <a:pt x="9393" y="4611"/>
                      </a:lnTo>
                      <a:close/>
                      <a:moveTo>
                        <a:pt x="10076" y="12467"/>
                      </a:moveTo>
                      <a:lnTo>
                        <a:pt x="9905" y="12980"/>
                      </a:lnTo>
                      <a:lnTo>
                        <a:pt x="9393" y="12467"/>
                      </a:lnTo>
                      <a:close/>
                      <a:moveTo>
                        <a:pt x="8198" y="11784"/>
                      </a:moveTo>
                      <a:lnTo>
                        <a:pt x="8368" y="12126"/>
                      </a:lnTo>
                      <a:lnTo>
                        <a:pt x="8539" y="12297"/>
                      </a:lnTo>
                      <a:lnTo>
                        <a:pt x="8027" y="12297"/>
                      </a:lnTo>
                      <a:lnTo>
                        <a:pt x="7856" y="12467"/>
                      </a:lnTo>
                      <a:lnTo>
                        <a:pt x="7429" y="13001"/>
                      </a:lnTo>
                      <a:lnTo>
                        <a:pt x="8027" y="11955"/>
                      </a:lnTo>
                      <a:lnTo>
                        <a:pt x="8198" y="11784"/>
                      </a:lnTo>
                      <a:close/>
                      <a:moveTo>
                        <a:pt x="7310" y="13151"/>
                      </a:moveTo>
                      <a:lnTo>
                        <a:pt x="7173" y="13321"/>
                      </a:lnTo>
                      <a:lnTo>
                        <a:pt x="7173" y="13492"/>
                      </a:lnTo>
                      <a:lnTo>
                        <a:pt x="7002" y="13492"/>
                      </a:lnTo>
                      <a:lnTo>
                        <a:pt x="7173" y="13321"/>
                      </a:lnTo>
                      <a:lnTo>
                        <a:pt x="7173" y="13151"/>
                      </a:lnTo>
                      <a:close/>
                      <a:moveTo>
                        <a:pt x="8539" y="12638"/>
                      </a:moveTo>
                      <a:lnTo>
                        <a:pt x="7685" y="13834"/>
                      </a:lnTo>
                      <a:lnTo>
                        <a:pt x="7514" y="13492"/>
                      </a:lnTo>
                      <a:lnTo>
                        <a:pt x="8198" y="12638"/>
                      </a:lnTo>
                      <a:close/>
                      <a:moveTo>
                        <a:pt x="7173" y="14004"/>
                      </a:moveTo>
                      <a:lnTo>
                        <a:pt x="7173" y="14346"/>
                      </a:lnTo>
                      <a:lnTo>
                        <a:pt x="7002" y="14346"/>
                      </a:lnTo>
                      <a:lnTo>
                        <a:pt x="6831" y="14688"/>
                      </a:lnTo>
                      <a:lnTo>
                        <a:pt x="6661" y="14517"/>
                      </a:lnTo>
                      <a:lnTo>
                        <a:pt x="7173" y="14004"/>
                      </a:lnTo>
                      <a:close/>
                      <a:moveTo>
                        <a:pt x="7002" y="13492"/>
                      </a:moveTo>
                      <a:lnTo>
                        <a:pt x="6490" y="14346"/>
                      </a:lnTo>
                      <a:lnTo>
                        <a:pt x="6319" y="14346"/>
                      </a:lnTo>
                      <a:lnTo>
                        <a:pt x="5294" y="15371"/>
                      </a:lnTo>
                      <a:lnTo>
                        <a:pt x="5123" y="15371"/>
                      </a:lnTo>
                      <a:lnTo>
                        <a:pt x="6319" y="14175"/>
                      </a:lnTo>
                      <a:lnTo>
                        <a:pt x="6490" y="14175"/>
                      </a:lnTo>
                      <a:lnTo>
                        <a:pt x="7002" y="13492"/>
                      </a:lnTo>
                      <a:close/>
                      <a:moveTo>
                        <a:pt x="7344" y="14858"/>
                      </a:moveTo>
                      <a:lnTo>
                        <a:pt x="7514" y="15029"/>
                      </a:lnTo>
                      <a:lnTo>
                        <a:pt x="7173" y="15371"/>
                      </a:lnTo>
                      <a:lnTo>
                        <a:pt x="7173" y="15200"/>
                      </a:lnTo>
                      <a:lnTo>
                        <a:pt x="7344" y="14858"/>
                      </a:lnTo>
                      <a:close/>
                      <a:moveTo>
                        <a:pt x="6319" y="14858"/>
                      </a:moveTo>
                      <a:lnTo>
                        <a:pt x="6490" y="15029"/>
                      </a:lnTo>
                      <a:lnTo>
                        <a:pt x="6319" y="15200"/>
                      </a:lnTo>
                      <a:lnTo>
                        <a:pt x="5807" y="15712"/>
                      </a:lnTo>
                      <a:lnTo>
                        <a:pt x="5636" y="15541"/>
                      </a:lnTo>
                      <a:lnTo>
                        <a:pt x="6319" y="14858"/>
                      </a:lnTo>
                      <a:close/>
                      <a:moveTo>
                        <a:pt x="6831" y="15712"/>
                      </a:moveTo>
                      <a:lnTo>
                        <a:pt x="6319" y="16225"/>
                      </a:lnTo>
                      <a:lnTo>
                        <a:pt x="6148" y="16225"/>
                      </a:lnTo>
                      <a:lnTo>
                        <a:pt x="6148" y="16054"/>
                      </a:lnTo>
                      <a:lnTo>
                        <a:pt x="6661" y="15712"/>
                      </a:lnTo>
                      <a:close/>
                      <a:moveTo>
                        <a:pt x="5294" y="15883"/>
                      </a:moveTo>
                      <a:lnTo>
                        <a:pt x="5465" y="16054"/>
                      </a:lnTo>
                      <a:lnTo>
                        <a:pt x="4782" y="16566"/>
                      </a:lnTo>
                      <a:lnTo>
                        <a:pt x="4440" y="16395"/>
                      </a:lnTo>
                      <a:lnTo>
                        <a:pt x="5294" y="15883"/>
                      </a:lnTo>
                      <a:close/>
                      <a:moveTo>
                        <a:pt x="5807" y="16395"/>
                      </a:moveTo>
                      <a:lnTo>
                        <a:pt x="5977" y="16566"/>
                      </a:lnTo>
                      <a:lnTo>
                        <a:pt x="5294" y="16908"/>
                      </a:lnTo>
                      <a:lnTo>
                        <a:pt x="5807" y="16395"/>
                      </a:lnTo>
                      <a:close/>
                      <a:moveTo>
                        <a:pt x="7002" y="16225"/>
                      </a:moveTo>
                      <a:lnTo>
                        <a:pt x="7429" y="17164"/>
                      </a:lnTo>
                      <a:lnTo>
                        <a:pt x="7344" y="17079"/>
                      </a:lnTo>
                      <a:lnTo>
                        <a:pt x="7002" y="17079"/>
                      </a:lnTo>
                      <a:lnTo>
                        <a:pt x="6661" y="16566"/>
                      </a:lnTo>
                      <a:lnTo>
                        <a:pt x="7002" y="16225"/>
                      </a:lnTo>
                      <a:close/>
                      <a:moveTo>
                        <a:pt x="6319" y="16908"/>
                      </a:moveTo>
                      <a:lnTo>
                        <a:pt x="6661" y="17420"/>
                      </a:lnTo>
                      <a:lnTo>
                        <a:pt x="6490" y="17762"/>
                      </a:lnTo>
                      <a:lnTo>
                        <a:pt x="5807" y="17249"/>
                      </a:lnTo>
                      <a:lnTo>
                        <a:pt x="6319" y="16908"/>
                      </a:lnTo>
                      <a:close/>
                      <a:moveTo>
                        <a:pt x="3928" y="16737"/>
                      </a:moveTo>
                      <a:lnTo>
                        <a:pt x="4440" y="17079"/>
                      </a:lnTo>
                      <a:lnTo>
                        <a:pt x="3245" y="17932"/>
                      </a:lnTo>
                      <a:lnTo>
                        <a:pt x="2049" y="17420"/>
                      </a:lnTo>
                      <a:lnTo>
                        <a:pt x="2903" y="17079"/>
                      </a:lnTo>
                      <a:lnTo>
                        <a:pt x="3928" y="16737"/>
                      </a:lnTo>
                      <a:close/>
                      <a:moveTo>
                        <a:pt x="7482" y="17281"/>
                      </a:moveTo>
                      <a:lnTo>
                        <a:pt x="7856" y="18103"/>
                      </a:lnTo>
                      <a:lnTo>
                        <a:pt x="7344" y="17420"/>
                      </a:lnTo>
                      <a:lnTo>
                        <a:pt x="7482" y="17281"/>
                      </a:lnTo>
                      <a:close/>
                      <a:moveTo>
                        <a:pt x="7002" y="17932"/>
                      </a:moveTo>
                      <a:lnTo>
                        <a:pt x="7344" y="18616"/>
                      </a:lnTo>
                      <a:lnTo>
                        <a:pt x="7344" y="18616"/>
                      </a:lnTo>
                      <a:lnTo>
                        <a:pt x="6831" y="18103"/>
                      </a:lnTo>
                      <a:lnTo>
                        <a:pt x="7002" y="17932"/>
                      </a:lnTo>
                      <a:close/>
                      <a:moveTo>
                        <a:pt x="5294" y="17591"/>
                      </a:moveTo>
                      <a:lnTo>
                        <a:pt x="5977" y="18274"/>
                      </a:lnTo>
                      <a:lnTo>
                        <a:pt x="5294" y="18786"/>
                      </a:lnTo>
                      <a:lnTo>
                        <a:pt x="4611" y="18616"/>
                      </a:lnTo>
                      <a:lnTo>
                        <a:pt x="4099" y="18274"/>
                      </a:lnTo>
                      <a:lnTo>
                        <a:pt x="5294" y="17591"/>
                      </a:lnTo>
                      <a:close/>
                      <a:moveTo>
                        <a:pt x="6490" y="18616"/>
                      </a:moveTo>
                      <a:lnTo>
                        <a:pt x="7002" y="19128"/>
                      </a:lnTo>
                      <a:lnTo>
                        <a:pt x="6661" y="19299"/>
                      </a:lnTo>
                      <a:lnTo>
                        <a:pt x="5807" y="19128"/>
                      </a:lnTo>
                      <a:lnTo>
                        <a:pt x="6490" y="18616"/>
                      </a:lnTo>
                      <a:close/>
                      <a:moveTo>
                        <a:pt x="5294" y="19128"/>
                      </a:moveTo>
                      <a:lnTo>
                        <a:pt x="5465" y="19299"/>
                      </a:lnTo>
                      <a:lnTo>
                        <a:pt x="6661" y="19811"/>
                      </a:lnTo>
                      <a:lnTo>
                        <a:pt x="6661" y="19982"/>
                      </a:lnTo>
                      <a:lnTo>
                        <a:pt x="6490" y="19811"/>
                      </a:lnTo>
                      <a:lnTo>
                        <a:pt x="6319" y="19982"/>
                      </a:lnTo>
                      <a:lnTo>
                        <a:pt x="6148" y="19811"/>
                      </a:lnTo>
                      <a:lnTo>
                        <a:pt x="4782" y="19469"/>
                      </a:lnTo>
                      <a:lnTo>
                        <a:pt x="4611" y="19469"/>
                      </a:lnTo>
                      <a:lnTo>
                        <a:pt x="4611" y="19299"/>
                      </a:lnTo>
                      <a:lnTo>
                        <a:pt x="4782" y="19469"/>
                      </a:lnTo>
                      <a:lnTo>
                        <a:pt x="4953" y="19469"/>
                      </a:lnTo>
                      <a:lnTo>
                        <a:pt x="4953" y="19299"/>
                      </a:lnTo>
                      <a:lnTo>
                        <a:pt x="5123" y="19299"/>
                      </a:lnTo>
                      <a:lnTo>
                        <a:pt x="5123" y="19128"/>
                      </a:lnTo>
                      <a:close/>
                      <a:moveTo>
                        <a:pt x="7856" y="18616"/>
                      </a:moveTo>
                      <a:lnTo>
                        <a:pt x="7856" y="18786"/>
                      </a:lnTo>
                      <a:lnTo>
                        <a:pt x="8881" y="20323"/>
                      </a:lnTo>
                      <a:lnTo>
                        <a:pt x="7514" y="19128"/>
                      </a:lnTo>
                      <a:lnTo>
                        <a:pt x="7344" y="19128"/>
                      </a:lnTo>
                      <a:lnTo>
                        <a:pt x="7344" y="18957"/>
                      </a:lnTo>
                      <a:lnTo>
                        <a:pt x="7514" y="18957"/>
                      </a:lnTo>
                      <a:lnTo>
                        <a:pt x="7685" y="18786"/>
                      </a:lnTo>
                      <a:lnTo>
                        <a:pt x="7856" y="18616"/>
                      </a:lnTo>
                      <a:close/>
                      <a:moveTo>
                        <a:pt x="8539" y="0"/>
                      </a:moveTo>
                      <a:lnTo>
                        <a:pt x="8368" y="171"/>
                      </a:lnTo>
                      <a:lnTo>
                        <a:pt x="8368" y="342"/>
                      </a:lnTo>
                      <a:lnTo>
                        <a:pt x="8539" y="1537"/>
                      </a:lnTo>
                      <a:lnTo>
                        <a:pt x="8710" y="2562"/>
                      </a:lnTo>
                      <a:lnTo>
                        <a:pt x="8539" y="4611"/>
                      </a:lnTo>
                      <a:lnTo>
                        <a:pt x="8539" y="4953"/>
                      </a:lnTo>
                      <a:lnTo>
                        <a:pt x="8539" y="5124"/>
                      </a:lnTo>
                      <a:lnTo>
                        <a:pt x="8710" y="5295"/>
                      </a:lnTo>
                      <a:lnTo>
                        <a:pt x="8027" y="7173"/>
                      </a:lnTo>
                      <a:lnTo>
                        <a:pt x="7173" y="9052"/>
                      </a:lnTo>
                      <a:lnTo>
                        <a:pt x="6148" y="10589"/>
                      </a:lnTo>
                      <a:lnTo>
                        <a:pt x="5123" y="11784"/>
                      </a:lnTo>
                      <a:lnTo>
                        <a:pt x="3928" y="12980"/>
                      </a:lnTo>
                      <a:lnTo>
                        <a:pt x="2733" y="13834"/>
                      </a:lnTo>
                      <a:lnTo>
                        <a:pt x="1537" y="14346"/>
                      </a:lnTo>
                      <a:lnTo>
                        <a:pt x="171" y="14688"/>
                      </a:lnTo>
                      <a:lnTo>
                        <a:pt x="0" y="14858"/>
                      </a:lnTo>
                      <a:lnTo>
                        <a:pt x="0" y="15029"/>
                      </a:lnTo>
                      <a:lnTo>
                        <a:pt x="0" y="15200"/>
                      </a:lnTo>
                      <a:lnTo>
                        <a:pt x="171" y="15200"/>
                      </a:lnTo>
                      <a:lnTo>
                        <a:pt x="1708" y="14858"/>
                      </a:lnTo>
                      <a:lnTo>
                        <a:pt x="3074" y="14175"/>
                      </a:lnTo>
                      <a:lnTo>
                        <a:pt x="4440" y="13321"/>
                      </a:lnTo>
                      <a:lnTo>
                        <a:pt x="5636" y="12297"/>
                      </a:lnTo>
                      <a:lnTo>
                        <a:pt x="6661" y="11101"/>
                      </a:lnTo>
                      <a:lnTo>
                        <a:pt x="7514" y="9906"/>
                      </a:lnTo>
                      <a:lnTo>
                        <a:pt x="8368" y="8539"/>
                      </a:lnTo>
                      <a:lnTo>
                        <a:pt x="8881" y="7173"/>
                      </a:lnTo>
                      <a:lnTo>
                        <a:pt x="9564" y="7856"/>
                      </a:lnTo>
                      <a:lnTo>
                        <a:pt x="9051" y="9052"/>
                      </a:lnTo>
                      <a:lnTo>
                        <a:pt x="8881" y="9052"/>
                      </a:lnTo>
                      <a:lnTo>
                        <a:pt x="8710" y="9223"/>
                      </a:lnTo>
                      <a:lnTo>
                        <a:pt x="8710" y="9393"/>
                      </a:lnTo>
                      <a:lnTo>
                        <a:pt x="8710" y="9564"/>
                      </a:lnTo>
                      <a:lnTo>
                        <a:pt x="8198" y="10247"/>
                      </a:lnTo>
                      <a:lnTo>
                        <a:pt x="8027" y="10418"/>
                      </a:lnTo>
                      <a:lnTo>
                        <a:pt x="8027" y="10589"/>
                      </a:lnTo>
                      <a:lnTo>
                        <a:pt x="8368" y="10589"/>
                      </a:lnTo>
                      <a:lnTo>
                        <a:pt x="8710" y="10418"/>
                      </a:lnTo>
                      <a:lnTo>
                        <a:pt x="8027" y="11443"/>
                      </a:lnTo>
                      <a:lnTo>
                        <a:pt x="7856" y="11272"/>
                      </a:lnTo>
                      <a:lnTo>
                        <a:pt x="7514" y="11272"/>
                      </a:lnTo>
                      <a:lnTo>
                        <a:pt x="7514" y="11443"/>
                      </a:lnTo>
                      <a:lnTo>
                        <a:pt x="7344" y="11613"/>
                      </a:lnTo>
                      <a:lnTo>
                        <a:pt x="7514" y="11784"/>
                      </a:lnTo>
                      <a:lnTo>
                        <a:pt x="7685" y="11955"/>
                      </a:lnTo>
                      <a:lnTo>
                        <a:pt x="7173" y="12638"/>
                      </a:lnTo>
                      <a:lnTo>
                        <a:pt x="6831" y="11784"/>
                      </a:lnTo>
                      <a:lnTo>
                        <a:pt x="6661" y="11784"/>
                      </a:lnTo>
                      <a:lnTo>
                        <a:pt x="6490" y="11955"/>
                      </a:lnTo>
                      <a:lnTo>
                        <a:pt x="6831" y="13151"/>
                      </a:lnTo>
                      <a:lnTo>
                        <a:pt x="6661" y="13321"/>
                      </a:lnTo>
                      <a:lnTo>
                        <a:pt x="6319" y="13663"/>
                      </a:lnTo>
                      <a:lnTo>
                        <a:pt x="5977" y="13663"/>
                      </a:lnTo>
                      <a:lnTo>
                        <a:pt x="5977" y="13834"/>
                      </a:lnTo>
                      <a:lnTo>
                        <a:pt x="5977" y="14004"/>
                      </a:lnTo>
                      <a:lnTo>
                        <a:pt x="5123" y="15029"/>
                      </a:lnTo>
                      <a:lnTo>
                        <a:pt x="4953" y="14858"/>
                      </a:lnTo>
                      <a:lnTo>
                        <a:pt x="4611" y="14858"/>
                      </a:lnTo>
                      <a:lnTo>
                        <a:pt x="4611" y="15200"/>
                      </a:lnTo>
                      <a:lnTo>
                        <a:pt x="4782" y="15371"/>
                      </a:lnTo>
                      <a:lnTo>
                        <a:pt x="3757" y="16054"/>
                      </a:lnTo>
                      <a:lnTo>
                        <a:pt x="2903" y="15883"/>
                      </a:lnTo>
                      <a:lnTo>
                        <a:pt x="2733" y="15883"/>
                      </a:lnTo>
                      <a:lnTo>
                        <a:pt x="2733" y="16054"/>
                      </a:lnTo>
                      <a:lnTo>
                        <a:pt x="2733" y="16225"/>
                      </a:lnTo>
                      <a:lnTo>
                        <a:pt x="2903" y="16395"/>
                      </a:lnTo>
                      <a:lnTo>
                        <a:pt x="3074" y="16395"/>
                      </a:lnTo>
                      <a:lnTo>
                        <a:pt x="2049" y="16908"/>
                      </a:lnTo>
                      <a:lnTo>
                        <a:pt x="1025" y="17249"/>
                      </a:lnTo>
                      <a:lnTo>
                        <a:pt x="512" y="16737"/>
                      </a:lnTo>
                      <a:lnTo>
                        <a:pt x="342" y="16908"/>
                      </a:lnTo>
                      <a:lnTo>
                        <a:pt x="171" y="16908"/>
                      </a:lnTo>
                      <a:lnTo>
                        <a:pt x="342" y="17079"/>
                      </a:lnTo>
                      <a:lnTo>
                        <a:pt x="2049" y="18445"/>
                      </a:lnTo>
                      <a:lnTo>
                        <a:pt x="4099" y="19469"/>
                      </a:lnTo>
                      <a:lnTo>
                        <a:pt x="3928" y="19640"/>
                      </a:lnTo>
                      <a:lnTo>
                        <a:pt x="3757" y="19640"/>
                      </a:lnTo>
                      <a:lnTo>
                        <a:pt x="3757" y="19982"/>
                      </a:lnTo>
                      <a:lnTo>
                        <a:pt x="3928" y="19982"/>
                      </a:lnTo>
                      <a:lnTo>
                        <a:pt x="4782" y="19811"/>
                      </a:lnTo>
                      <a:lnTo>
                        <a:pt x="5807" y="19982"/>
                      </a:lnTo>
                      <a:lnTo>
                        <a:pt x="4953" y="20494"/>
                      </a:lnTo>
                      <a:lnTo>
                        <a:pt x="4953" y="20665"/>
                      </a:lnTo>
                      <a:lnTo>
                        <a:pt x="4953" y="20836"/>
                      </a:lnTo>
                      <a:lnTo>
                        <a:pt x="5123" y="20836"/>
                      </a:lnTo>
                      <a:lnTo>
                        <a:pt x="6490" y="20153"/>
                      </a:lnTo>
                      <a:lnTo>
                        <a:pt x="7344" y="20323"/>
                      </a:lnTo>
                      <a:lnTo>
                        <a:pt x="7514" y="20323"/>
                      </a:lnTo>
                      <a:lnTo>
                        <a:pt x="7514" y="20153"/>
                      </a:lnTo>
                      <a:lnTo>
                        <a:pt x="7514" y="19982"/>
                      </a:lnTo>
                      <a:lnTo>
                        <a:pt x="7514" y="19811"/>
                      </a:lnTo>
                      <a:lnTo>
                        <a:pt x="7344" y="19640"/>
                      </a:lnTo>
                      <a:lnTo>
                        <a:pt x="7344" y="19469"/>
                      </a:lnTo>
                      <a:lnTo>
                        <a:pt x="8881" y="20836"/>
                      </a:lnTo>
                      <a:lnTo>
                        <a:pt x="9393" y="21690"/>
                      </a:lnTo>
                      <a:lnTo>
                        <a:pt x="9564" y="21860"/>
                      </a:lnTo>
                      <a:lnTo>
                        <a:pt x="9735" y="21860"/>
                      </a:lnTo>
                      <a:lnTo>
                        <a:pt x="9905" y="21690"/>
                      </a:lnTo>
                      <a:lnTo>
                        <a:pt x="9905" y="21519"/>
                      </a:lnTo>
                      <a:lnTo>
                        <a:pt x="9735" y="21177"/>
                      </a:lnTo>
                      <a:lnTo>
                        <a:pt x="9735" y="21007"/>
                      </a:lnTo>
                      <a:lnTo>
                        <a:pt x="9735" y="20836"/>
                      </a:lnTo>
                      <a:lnTo>
                        <a:pt x="9222" y="20494"/>
                      </a:lnTo>
                      <a:lnTo>
                        <a:pt x="8710" y="19299"/>
                      </a:lnTo>
                      <a:lnTo>
                        <a:pt x="8710" y="19128"/>
                      </a:lnTo>
                      <a:lnTo>
                        <a:pt x="8198" y="17420"/>
                      </a:lnTo>
                      <a:lnTo>
                        <a:pt x="7514" y="15712"/>
                      </a:lnTo>
                      <a:lnTo>
                        <a:pt x="7685" y="15541"/>
                      </a:lnTo>
                      <a:lnTo>
                        <a:pt x="7685" y="15712"/>
                      </a:lnTo>
                      <a:lnTo>
                        <a:pt x="7856" y="15883"/>
                      </a:lnTo>
                      <a:lnTo>
                        <a:pt x="8027" y="15883"/>
                      </a:lnTo>
                      <a:lnTo>
                        <a:pt x="8198" y="15712"/>
                      </a:lnTo>
                      <a:lnTo>
                        <a:pt x="8198" y="15541"/>
                      </a:lnTo>
                      <a:lnTo>
                        <a:pt x="7856" y="14346"/>
                      </a:lnTo>
                      <a:lnTo>
                        <a:pt x="9051" y="12980"/>
                      </a:lnTo>
                      <a:lnTo>
                        <a:pt x="9735" y="13663"/>
                      </a:lnTo>
                      <a:lnTo>
                        <a:pt x="10759" y="14175"/>
                      </a:lnTo>
                      <a:lnTo>
                        <a:pt x="10930" y="14175"/>
                      </a:lnTo>
                      <a:lnTo>
                        <a:pt x="11101" y="14004"/>
                      </a:lnTo>
                      <a:lnTo>
                        <a:pt x="11101" y="13834"/>
                      </a:lnTo>
                      <a:lnTo>
                        <a:pt x="10930" y="13663"/>
                      </a:lnTo>
                      <a:lnTo>
                        <a:pt x="10247" y="13151"/>
                      </a:lnTo>
                      <a:lnTo>
                        <a:pt x="10418" y="12980"/>
                      </a:lnTo>
                      <a:lnTo>
                        <a:pt x="10759" y="12467"/>
                      </a:lnTo>
                      <a:lnTo>
                        <a:pt x="11442" y="12467"/>
                      </a:lnTo>
                      <a:lnTo>
                        <a:pt x="11613" y="12297"/>
                      </a:lnTo>
                      <a:lnTo>
                        <a:pt x="11613" y="12126"/>
                      </a:lnTo>
                      <a:lnTo>
                        <a:pt x="11442" y="12126"/>
                      </a:lnTo>
                      <a:lnTo>
                        <a:pt x="10930" y="11955"/>
                      </a:lnTo>
                      <a:lnTo>
                        <a:pt x="11101" y="11613"/>
                      </a:lnTo>
                      <a:lnTo>
                        <a:pt x="11272" y="11784"/>
                      </a:lnTo>
                      <a:lnTo>
                        <a:pt x="12638" y="12980"/>
                      </a:lnTo>
                      <a:lnTo>
                        <a:pt x="12809" y="13151"/>
                      </a:lnTo>
                      <a:lnTo>
                        <a:pt x="12979" y="13151"/>
                      </a:lnTo>
                      <a:lnTo>
                        <a:pt x="12979" y="12980"/>
                      </a:lnTo>
                      <a:lnTo>
                        <a:pt x="12979" y="12638"/>
                      </a:lnTo>
                      <a:lnTo>
                        <a:pt x="12126" y="11784"/>
                      </a:lnTo>
                      <a:lnTo>
                        <a:pt x="11272" y="10760"/>
                      </a:lnTo>
                      <a:lnTo>
                        <a:pt x="11442" y="10418"/>
                      </a:lnTo>
                      <a:lnTo>
                        <a:pt x="11442" y="10076"/>
                      </a:lnTo>
                      <a:lnTo>
                        <a:pt x="12296" y="11272"/>
                      </a:lnTo>
                      <a:lnTo>
                        <a:pt x="12467" y="11443"/>
                      </a:lnTo>
                      <a:lnTo>
                        <a:pt x="12638" y="11272"/>
                      </a:lnTo>
                      <a:lnTo>
                        <a:pt x="12809" y="11101"/>
                      </a:lnTo>
                      <a:lnTo>
                        <a:pt x="12638" y="10930"/>
                      </a:lnTo>
                      <a:lnTo>
                        <a:pt x="11613" y="9223"/>
                      </a:lnTo>
                      <a:lnTo>
                        <a:pt x="11613" y="9052"/>
                      </a:lnTo>
                      <a:lnTo>
                        <a:pt x="11442" y="8881"/>
                      </a:lnTo>
                      <a:lnTo>
                        <a:pt x="11272" y="8710"/>
                      </a:lnTo>
                      <a:lnTo>
                        <a:pt x="11784" y="7002"/>
                      </a:lnTo>
                      <a:lnTo>
                        <a:pt x="11955" y="5124"/>
                      </a:lnTo>
                      <a:lnTo>
                        <a:pt x="12126" y="5124"/>
                      </a:lnTo>
                      <a:lnTo>
                        <a:pt x="12126" y="4953"/>
                      </a:lnTo>
                      <a:lnTo>
                        <a:pt x="11955" y="4782"/>
                      </a:lnTo>
                      <a:lnTo>
                        <a:pt x="11955" y="3074"/>
                      </a:lnTo>
                      <a:lnTo>
                        <a:pt x="11613" y="1367"/>
                      </a:lnTo>
                      <a:lnTo>
                        <a:pt x="11442" y="1196"/>
                      </a:lnTo>
                      <a:lnTo>
                        <a:pt x="11272" y="1196"/>
                      </a:lnTo>
                      <a:lnTo>
                        <a:pt x="11272" y="1367"/>
                      </a:lnTo>
                      <a:lnTo>
                        <a:pt x="11101" y="1537"/>
                      </a:lnTo>
                      <a:lnTo>
                        <a:pt x="11101" y="1708"/>
                      </a:lnTo>
                      <a:lnTo>
                        <a:pt x="10076" y="1025"/>
                      </a:lnTo>
                      <a:lnTo>
                        <a:pt x="8881" y="171"/>
                      </a:lnTo>
                      <a:lnTo>
                        <a:pt x="871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9" name="Google Shape;259;p2"/>
                <p:cNvSpPr/>
                <p:nvPr/>
              </p:nvSpPr>
              <p:spPr>
                <a:xfrm>
                  <a:off x="2307100" y="639450"/>
                  <a:ext cx="21375" cy="5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2050" extrusionOk="0">
                      <a:moveTo>
                        <a:pt x="684" y="1"/>
                      </a:moveTo>
                      <a:lnTo>
                        <a:pt x="342" y="1025"/>
                      </a:lnTo>
                      <a:lnTo>
                        <a:pt x="1" y="1879"/>
                      </a:lnTo>
                      <a:lnTo>
                        <a:pt x="1" y="2050"/>
                      </a:lnTo>
                      <a:lnTo>
                        <a:pt x="171" y="2050"/>
                      </a:lnTo>
                      <a:lnTo>
                        <a:pt x="513" y="1025"/>
                      </a:lnTo>
                      <a:lnTo>
                        <a:pt x="85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0" name="Google Shape;260;p2"/>
                <p:cNvSpPr/>
                <p:nvPr/>
              </p:nvSpPr>
              <p:spPr>
                <a:xfrm>
                  <a:off x="2302825" y="635175"/>
                  <a:ext cx="29925" cy="5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7" h="2392" extrusionOk="0">
                      <a:moveTo>
                        <a:pt x="855" y="1"/>
                      </a:moveTo>
                      <a:lnTo>
                        <a:pt x="684" y="172"/>
                      </a:lnTo>
                      <a:lnTo>
                        <a:pt x="342" y="1025"/>
                      </a:lnTo>
                      <a:lnTo>
                        <a:pt x="1" y="2050"/>
                      </a:lnTo>
                      <a:lnTo>
                        <a:pt x="1" y="2221"/>
                      </a:lnTo>
                      <a:lnTo>
                        <a:pt x="172" y="2392"/>
                      </a:lnTo>
                      <a:lnTo>
                        <a:pt x="513" y="2221"/>
                      </a:lnTo>
                      <a:lnTo>
                        <a:pt x="684" y="1879"/>
                      </a:lnTo>
                      <a:lnTo>
                        <a:pt x="1026" y="1025"/>
                      </a:lnTo>
                      <a:lnTo>
                        <a:pt x="1196" y="342"/>
                      </a:lnTo>
                      <a:lnTo>
                        <a:pt x="1196" y="172"/>
                      </a:lnTo>
                      <a:lnTo>
                        <a:pt x="102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1" name="Google Shape;261;p2"/>
                <p:cNvSpPr/>
                <p:nvPr/>
              </p:nvSpPr>
              <p:spPr>
                <a:xfrm>
                  <a:off x="2699900" y="1096300"/>
                  <a:ext cx="42725" cy="85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3416" extrusionOk="0">
                      <a:moveTo>
                        <a:pt x="1538" y="0"/>
                      </a:moveTo>
                      <a:lnTo>
                        <a:pt x="1025" y="1708"/>
                      </a:lnTo>
                      <a:lnTo>
                        <a:pt x="513" y="2562"/>
                      </a:lnTo>
                      <a:lnTo>
                        <a:pt x="1" y="3416"/>
                      </a:lnTo>
                      <a:lnTo>
                        <a:pt x="171" y="3416"/>
                      </a:lnTo>
                      <a:lnTo>
                        <a:pt x="684" y="2733"/>
                      </a:lnTo>
                      <a:lnTo>
                        <a:pt x="1025" y="1879"/>
                      </a:lnTo>
                      <a:lnTo>
                        <a:pt x="1708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2" name="Google Shape;262;p2"/>
                <p:cNvSpPr/>
                <p:nvPr/>
              </p:nvSpPr>
              <p:spPr>
                <a:xfrm>
                  <a:off x="2695625" y="1092025"/>
                  <a:ext cx="51275" cy="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1" h="3758" extrusionOk="0">
                      <a:moveTo>
                        <a:pt x="1709" y="0"/>
                      </a:moveTo>
                      <a:lnTo>
                        <a:pt x="1538" y="171"/>
                      </a:lnTo>
                      <a:lnTo>
                        <a:pt x="1367" y="854"/>
                      </a:lnTo>
                      <a:lnTo>
                        <a:pt x="855" y="2221"/>
                      </a:lnTo>
                      <a:lnTo>
                        <a:pt x="513" y="2904"/>
                      </a:lnTo>
                      <a:lnTo>
                        <a:pt x="172" y="3416"/>
                      </a:lnTo>
                      <a:lnTo>
                        <a:pt x="1" y="3587"/>
                      </a:lnTo>
                      <a:lnTo>
                        <a:pt x="172" y="3758"/>
                      </a:lnTo>
                      <a:lnTo>
                        <a:pt x="342" y="3758"/>
                      </a:lnTo>
                      <a:lnTo>
                        <a:pt x="1026" y="2904"/>
                      </a:lnTo>
                      <a:lnTo>
                        <a:pt x="1367" y="2050"/>
                      </a:lnTo>
                      <a:lnTo>
                        <a:pt x="2050" y="342"/>
                      </a:lnTo>
                      <a:lnTo>
                        <a:pt x="2050" y="171"/>
                      </a:lnTo>
                      <a:lnTo>
                        <a:pt x="1879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3" name="Google Shape;263;p2"/>
                <p:cNvSpPr/>
                <p:nvPr/>
              </p:nvSpPr>
              <p:spPr>
                <a:xfrm>
                  <a:off x="2682825" y="1027975"/>
                  <a:ext cx="64075" cy="128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63" h="5125" extrusionOk="0">
                      <a:moveTo>
                        <a:pt x="2391" y="1"/>
                      </a:moveTo>
                      <a:lnTo>
                        <a:pt x="1879" y="1196"/>
                      </a:lnTo>
                      <a:lnTo>
                        <a:pt x="1367" y="2562"/>
                      </a:lnTo>
                      <a:lnTo>
                        <a:pt x="2050" y="1367"/>
                      </a:lnTo>
                      <a:lnTo>
                        <a:pt x="2562" y="1"/>
                      </a:lnTo>
                      <a:close/>
                      <a:moveTo>
                        <a:pt x="1367" y="2562"/>
                      </a:moveTo>
                      <a:lnTo>
                        <a:pt x="0" y="5124"/>
                      </a:lnTo>
                      <a:lnTo>
                        <a:pt x="171" y="5124"/>
                      </a:lnTo>
                      <a:lnTo>
                        <a:pt x="1367" y="2562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4" name="Google Shape;264;p2"/>
                <p:cNvSpPr/>
                <p:nvPr/>
              </p:nvSpPr>
              <p:spPr>
                <a:xfrm>
                  <a:off x="2678550" y="1019450"/>
                  <a:ext cx="72600" cy="14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4" h="5807" extrusionOk="0">
                      <a:moveTo>
                        <a:pt x="2562" y="0"/>
                      </a:moveTo>
                      <a:lnTo>
                        <a:pt x="2392" y="171"/>
                      </a:lnTo>
                      <a:lnTo>
                        <a:pt x="1709" y="2220"/>
                      </a:lnTo>
                      <a:lnTo>
                        <a:pt x="684" y="4099"/>
                      </a:lnTo>
                      <a:lnTo>
                        <a:pt x="1" y="5465"/>
                      </a:lnTo>
                      <a:lnTo>
                        <a:pt x="1" y="5636"/>
                      </a:lnTo>
                      <a:lnTo>
                        <a:pt x="171" y="5636"/>
                      </a:lnTo>
                      <a:lnTo>
                        <a:pt x="342" y="5807"/>
                      </a:lnTo>
                      <a:lnTo>
                        <a:pt x="513" y="5636"/>
                      </a:lnTo>
                      <a:lnTo>
                        <a:pt x="1025" y="4441"/>
                      </a:lnTo>
                      <a:lnTo>
                        <a:pt x="2050" y="2391"/>
                      </a:lnTo>
                      <a:lnTo>
                        <a:pt x="2562" y="1366"/>
                      </a:lnTo>
                      <a:lnTo>
                        <a:pt x="2904" y="342"/>
                      </a:lnTo>
                      <a:lnTo>
                        <a:pt x="2733" y="171"/>
                      </a:lnTo>
                      <a:lnTo>
                        <a:pt x="273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5" name="Google Shape;265;p2"/>
                <p:cNvSpPr/>
                <p:nvPr/>
              </p:nvSpPr>
              <p:spPr>
                <a:xfrm>
                  <a:off x="2712700" y="1318300"/>
                  <a:ext cx="226325" cy="33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53" h="13322" extrusionOk="0">
                      <a:moveTo>
                        <a:pt x="4271" y="172"/>
                      </a:moveTo>
                      <a:lnTo>
                        <a:pt x="4100" y="513"/>
                      </a:lnTo>
                      <a:lnTo>
                        <a:pt x="4271" y="343"/>
                      </a:lnTo>
                      <a:lnTo>
                        <a:pt x="4271" y="172"/>
                      </a:lnTo>
                      <a:close/>
                      <a:moveTo>
                        <a:pt x="5466" y="2221"/>
                      </a:moveTo>
                      <a:lnTo>
                        <a:pt x="5978" y="3929"/>
                      </a:lnTo>
                      <a:lnTo>
                        <a:pt x="5637" y="4441"/>
                      </a:lnTo>
                      <a:lnTo>
                        <a:pt x="5124" y="2733"/>
                      </a:lnTo>
                      <a:lnTo>
                        <a:pt x="5466" y="2221"/>
                      </a:lnTo>
                      <a:close/>
                      <a:moveTo>
                        <a:pt x="6149" y="4441"/>
                      </a:moveTo>
                      <a:lnTo>
                        <a:pt x="6661" y="6491"/>
                      </a:lnTo>
                      <a:lnTo>
                        <a:pt x="6320" y="7003"/>
                      </a:lnTo>
                      <a:lnTo>
                        <a:pt x="5808" y="4783"/>
                      </a:lnTo>
                      <a:lnTo>
                        <a:pt x="6149" y="4441"/>
                      </a:lnTo>
                      <a:close/>
                      <a:moveTo>
                        <a:pt x="7003" y="2733"/>
                      </a:moveTo>
                      <a:lnTo>
                        <a:pt x="7857" y="5295"/>
                      </a:lnTo>
                      <a:lnTo>
                        <a:pt x="8882" y="7857"/>
                      </a:lnTo>
                      <a:lnTo>
                        <a:pt x="7857" y="9052"/>
                      </a:lnTo>
                      <a:lnTo>
                        <a:pt x="7857" y="8711"/>
                      </a:lnTo>
                      <a:lnTo>
                        <a:pt x="7857" y="8540"/>
                      </a:lnTo>
                      <a:lnTo>
                        <a:pt x="7686" y="8369"/>
                      </a:lnTo>
                      <a:lnTo>
                        <a:pt x="7174" y="6320"/>
                      </a:lnTo>
                      <a:lnTo>
                        <a:pt x="7515" y="5808"/>
                      </a:lnTo>
                      <a:lnTo>
                        <a:pt x="7345" y="5637"/>
                      </a:lnTo>
                      <a:lnTo>
                        <a:pt x="7174" y="5978"/>
                      </a:lnTo>
                      <a:lnTo>
                        <a:pt x="6491" y="3929"/>
                      </a:lnTo>
                      <a:lnTo>
                        <a:pt x="7003" y="2733"/>
                      </a:lnTo>
                      <a:close/>
                      <a:moveTo>
                        <a:pt x="6832" y="6832"/>
                      </a:moveTo>
                      <a:lnTo>
                        <a:pt x="7515" y="8711"/>
                      </a:lnTo>
                      <a:lnTo>
                        <a:pt x="7003" y="9223"/>
                      </a:lnTo>
                      <a:lnTo>
                        <a:pt x="6491" y="7345"/>
                      </a:lnTo>
                      <a:lnTo>
                        <a:pt x="6832" y="6832"/>
                      </a:lnTo>
                      <a:close/>
                      <a:moveTo>
                        <a:pt x="6149" y="7857"/>
                      </a:moveTo>
                      <a:lnTo>
                        <a:pt x="6149" y="8369"/>
                      </a:lnTo>
                      <a:lnTo>
                        <a:pt x="5295" y="9052"/>
                      </a:lnTo>
                      <a:lnTo>
                        <a:pt x="4271" y="9565"/>
                      </a:lnTo>
                      <a:lnTo>
                        <a:pt x="4271" y="9565"/>
                      </a:lnTo>
                      <a:lnTo>
                        <a:pt x="5124" y="8711"/>
                      </a:lnTo>
                      <a:lnTo>
                        <a:pt x="6149" y="7857"/>
                      </a:lnTo>
                      <a:close/>
                      <a:moveTo>
                        <a:pt x="1196" y="8882"/>
                      </a:moveTo>
                      <a:lnTo>
                        <a:pt x="1026" y="9052"/>
                      </a:lnTo>
                      <a:lnTo>
                        <a:pt x="2050" y="10077"/>
                      </a:lnTo>
                      <a:lnTo>
                        <a:pt x="1196" y="8882"/>
                      </a:lnTo>
                      <a:close/>
                      <a:moveTo>
                        <a:pt x="7515" y="9052"/>
                      </a:moveTo>
                      <a:lnTo>
                        <a:pt x="7686" y="9394"/>
                      </a:lnTo>
                      <a:lnTo>
                        <a:pt x="7003" y="10077"/>
                      </a:lnTo>
                      <a:lnTo>
                        <a:pt x="7003" y="9736"/>
                      </a:lnTo>
                      <a:lnTo>
                        <a:pt x="7515" y="9052"/>
                      </a:lnTo>
                      <a:close/>
                      <a:moveTo>
                        <a:pt x="6320" y="8540"/>
                      </a:moveTo>
                      <a:lnTo>
                        <a:pt x="6661" y="9565"/>
                      </a:lnTo>
                      <a:lnTo>
                        <a:pt x="4441" y="11273"/>
                      </a:lnTo>
                      <a:lnTo>
                        <a:pt x="3758" y="11614"/>
                      </a:lnTo>
                      <a:lnTo>
                        <a:pt x="2221" y="10248"/>
                      </a:lnTo>
                      <a:lnTo>
                        <a:pt x="3417" y="10077"/>
                      </a:lnTo>
                      <a:lnTo>
                        <a:pt x="4441" y="9736"/>
                      </a:lnTo>
                      <a:lnTo>
                        <a:pt x="5466" y="9223"/>
                      </a:lnTo>
                      <a:lnTo>
                        <a:pt x="6320" y="8540"/>
                      </a:lnTo>
                      <a:close/>
                      <a:moveTo>
                        <a:pt x="3758" y="1"/>
                      </a:moveTo>
                      <a:lnTo>
                        <a:pt x="3587" y="172"/>
                      </a:lnTo>
                      <a:lnTo>
                        <a:pt x="3758" y="855"/>
                      </a:lnTo>
                      <a:lnTo>
                        <a:pt x="2904" y="2221"/>
                      </a:lnTo>
                      <a:lnTo>
                        <a:pt x="3075" y="2221"/>
                      </a:lnTo>
                      <a:lnTo>
                        <a:pt x="3929" y="855"/>
                      </a:lnTo>
                      <a:lnTo>
                        <a:pt x="4612" y="3075"/>
                      </a:lnTo>
                      <a:lnTo>
                        <a:pt x="3587" y="4441"/>
                      </a:lnTo>
                      <a:lnTo>
                        <a:pt x="2392" y="5637"/>
                      </a:lnTo>
                      <a:lnTo>
                        <a:pt x="2392" y="5808"/>
                      </a:lnTo>
                      <a:lnTo>
                        <a:pt x="2563" y="5808"/>
                      </a:lnTo>
                      <a:lnTo>
                        <a:pt x="3758" y="4612"/>
                      </a:lnTo>
                      <a:lnTo>
                        <a:pt x="4954" y="3246"/>
                      </a:lnTo>
                      <a:lnTo>
                        <a:pt x="5295" y="3929"/>
                      </a:lnTo>
                      <a:lnTo>
                        <a:pt x="5637" y="4783"/>
                      </a:lnTo>
                      <a:lnTo>
                        <a:pt x="4100" y="6320"/>
                      </a:lnTo>
                      <a:lnTo>
                        <a:pt x="2392" y="7686"/>
                      </a:lnTo>
                      <a:lnTo>
                        <a:pt x="2392" y="7857"/>
                      </a:lnTo>
                      <a:lnTo>
                        <a:pt x="3246" y="7345"/>
                      </a:lnTo>
                      <a:lnTo>
                        <a:pt x="3929" y="6661"/>
                      </a:lnTo>
                      <a:lnTo>
                        <a:pt x="5466" y="5295"/>
                      </a:lnTo>
                      <a:lnTo>
                        <a:pt x="5978" y="7515"/>
                      </a:lnTo>
                      <a:lnTo>
                        <a:pt x="4783" y="8711"/>
                      </a:lnTo>
                      <a:lnTo>
                        <a:pt x="3587" y="9736"/>
                      </a:lnTo>
                      <a:lnTo>
                        <a:pt x="2050" y="10077"/>
                      </a:lnTo>
                      <a:lnTo>
                        <a:pt x="1880" y="10077"/>
                      </a:lnTo>
                      <a:lnTo>
                        <a:pt x="1880" y="10248"/>
                      </a:lnTo>
                      <a:lnTo>
                        <a:pt x="2050" y="10248"/>
                      </a:lnTo>
                      <a:lnTo>
                        <a:pt x="3758" y="11785"/>
                      </a:lnTo>
                      <a:lnTo>
                        <a:pt x="2904" y="12297"/>
                      </a:lnTo>
                      <a:lnTo>
                        <a:pt x="1880" y="11443"/>
                      </a:lnTo>
                      <a:lnTo>
                        <a:pt x="855" y="10419"/>
                      </a:lnTo>
                      <a:lnTo>
                        <a:pt x="1" y="9394"/>
                      </a:lnTo>
                      <a:lnTo>
                        <a:pt x="684" y="10589"/>
                      </a:lnTo>
                      <a:lnTo>
                        <a:pt x="1709" y="11443"/>
                      </a:lnTo>
                      <a:lnTo>
                        <a:pt x="2733" y="12297"/>
                      </a:lnTo>
                      <a:lnTo>
                        <a:pt x="2392" y="12639"/>
                      </a:lnTo>
                      <a:lnTo>
                        <a:pt x="2392" y="12639"/>
                      </a:lnTo>
                      <a:lnTo>
                        <a:pt x="2904" y="12468"/>
                      </a:lnTo>
                      <a:lnTo>
                        <a:pt x="3758" y="12980"/>
                      </a:lnTo>
                      <a:lnTo>
                        <a:pt x="4783" y="13322"/>
                      </a:lnTo>
                      <a:lnTo>
                        <a:pt x="3075" y="12297"/>
                      </a:lnTo>
                      <a:lnTo>
                        <a:pt x="3929" y="11956"/>
                      </a:lnTo>
                      <a:lnTo>
                        <a:pt x="4612" y="12639"/>
                      </a:lnTo>
                      <a:lnTo>
                        <a:pt x="4783" y="12468"/>
                      </a:lnTo>
                      <a:lnTo>
                        <a:pt x="3929" y="11785"/>
                      </a:lnTo>
                      <a:lnTo>
                        <a:pt x="5466" y="11102"/>
                      </a:lnTo>
                      <a:lnTo>
                        <a:pt x="6832" y="10077"/>
                      </a:lnTo>
                      <a:lnTo>
                        <a:pt x="6832" y="10248"/>
                      </a:lnTo>
                      <a:lnTo>
                        <a:pt x="5808" y="11102"/>
                      </a:lnTo>
                      <a:lnTo>
                        <a:pt x="4612" y="11785"/>
                      </a:lnTo>
                      <a:lnTo>
                        <a:pt x="4612" y="11956"/>
                      </a:lnTo>
                      <a:lnTo>
                        <a:pt x="5808" y="11273"/>
                      </a:lnTo>
                      <a:lnTo>
                        <a:pt x="7003" y="10589"/>
                      </a:lnTo>
                      <a:lnTo>
                        <a:pt x="7174" y="10419"/>
                      </a:lnTo>
                      <a:lnTo>
                        <a:pt x="7857" y="9565"/>
                      </a:lnTo>
                      <a:lnTo>
                        <a:pt x="7857" y="9906"/>
                      </a:lnTo>
                      <a:lnTo>
                        <a:pt x="8028" y="9906"/>
                      </a:lnTo>
                      <a:lnTo>
                        <a:pt x="8028" y="9736"/>
                      </a:lnTo>
                      <a:lnTo>
                        <a:pt x="8028" y="9394"/>
                      </a:lnTo>
                      <a:lnTo>
                        <a:pt x="8882" y="8028"/>
                      </a:lnTo>
                      <a:lnTo>
                        <a:pt x="8882" y="8199"/>
                      </a:lnTo>
                      <a:lnTo>
                        <a:pt x="9052" y="8199"/>
                      </a:lnTo>
                      <a:lnTo>
                        <a:pt x="9052" y="8028"/>
                      </a:lnTo>
                      <a:lnTo>
                        <a:pt x="9052" y="7857"/>
                      </a:lnTo>
                      <a:lnTo>
                        <a:pt x="8199" y="5124"/>
                      </a:lnTo>
                      <a:lnTo>
                        <a:pt x="7174" y="2563"/>
                      </a:lnTo>
                      <a:lnTo>
                        <a:pt x="7345" y="1880"/>
                      </a:lnTo>
                      <a:lnTo>
                        <a:pt x="7174" y="1880"/>
                      </a:lnTo>
                      <a:lnTo>
                        <a:pt x="7003" y="2221"/>
                      </a:lnTo>
                      <a:lnTo>
                        <a:pt x="6491" y="1026"/>
                      </a:lnTo>
                      <a:lnTo>
                        <a:pt x="6320" y="1026"/>
                      </a:lnTo>
                      <a:lnTo>
                        <a:pt x="7003" y="2392"/>
                      </a:lnTo>
                      <a:lnTo>
                        <a:pt x="6320" y="3417"/>
                      </a:lnTo>
                      <a:lnTo>
                        <a:pt x="5637" y="1880"/>
                      </a:lnTo>
                      <a:lnTo>
                        <a:pt x="5978" y="1026"/>
                      </a:lnTo>
                      <a:lnTo>
                        <a:pt x="5808" y="1026"/>
                      </a:lnTo>
                      <a:lnTo>
                        <a:pt x="5466" y="1538"/>
                      </a:lnTo>
                      <a:lnTo>
                        <a:pt x="5124" y="684"/>
                      </a:lnTo>
                      <a:lnTo>
                        <a:pt x="5124" y="513"/>
                      </a:lnTo>
                      <a:lnTo>
                        <a:pt x="4954" y="684"/>
                      </a:lnTo>
                      <a:lnTo>
                        <a:pt x="5295" y="1880"/>
                      </a:lnTo>
                      <a:lnTo>
                        <a:pt x="4954" y="2392"/>
                      </a:lnTo>
                      <a:lnTo>
                        <a:pt x="4612" y="1367"/>
                      </a:lnTo>
                      <a:lnTo>
                        <a:pt x="4100" y="513"/>
                      </a:lnTo>
                      <a:lnTo>
                        <a:pt x="3758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6" name="Google Shape;266;p2"/>
                <p:cNvSpPr/>
                <p:nvPr/>
              </p:nvSpPr>
              <p:spPr>
                <a:xfrm>
                  <a:off x="2695625" y="1314050"/>
                  <a:ext cx="247675" cy="345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07" h="13834" extrusionOk="0">
                      <a:moveTo>
                        <a:pt x="4612" y="854"/>
                      </a:moveTo>
                      <a:lnTo>
                        <a:pt x="4740" y="1025"/>
                      </a:lnTo>
                      <a:lnTo>
                        <a:pt x="4612" y="1025"/>
                      </a:lnTo>
                      <a:lnTo>
                        <a:pt x="4612" y="854"/>
                      </a:lnTo>
                      <a:close/>
                      <a:moveTo>
                        <a:pt x="4817" y="1127"/>
                      </a:moveTo>
                      <a:lnTo>
                        <a:pt x="5124" y="1537"/>
                      </a:lnTo>
                      <a:lnTo>
                        <a:pt x="5466" y="2733"/>
                      </a:lnTo>
                      <a:lnTo>
                        <a:pt x="5637" y="2733"/>
                      </a:lnTo>
                      <a:lnTo>
                        <a:pt x="5637" y="2903"/>
                      </a:lnTo>
                      <a:lnTo>
                        <a:pt x="5637" y="3245"/>
                      </a:lnTo>
                      <a:lnTo>
                        <a:pt x="5466" y="3245"/>
                      </a:lnTo>
                      <a:lnTo>
                        <a:pt x="5466" y="3074"/>
                      </a:lnTo>
                      <a:lnTo>
                        <a:pt x="4817" y="1127"/>
                      </a:lnTo>
                      <a:close/>
                      <a:moveTo>
                        <a:pt x="5978" y="2733"/>
                      </a:moveTo>
                      <a:lnTo>
                        <a:pt x="6149" y="3074"/>
                      </a:lnTo>
                      <a:lnTo>
                        <a:pt x="6491" y="4099"/>
                      </a:lnTo>
                      <a:lnTo>
                        <a:pt x="6320" y="4270"/>
                      </a:lnTo>
                      <a:lnTo>
                        <a:pt x="6320" y="4099"/>
                      </a:lnTo>
                      <a:lnTo>
                        <a:pt x="5978" y="2903"/>
                      </a:lnTo>
                      <a:lnTo>
                        <a:pt x="5978" y="2733"/>
                      </a:lnTo>
                      <a:close/>
                      <a:moveTo>
                        <a:pt x="6661" y="4953"/>
                      </a:moveTo>
                      <a:lnTo>
                        <a:pt x="7174" y="6661"/>
                      </a:lnTo>
                      <a:lnTo>
                        <a:pt x="7174" y="6831"/>
                      </a:lnTo>
                      <a:lnTo>
                        <a:pt x="6661" y="5124"/>
                      </a:lnTo>
                      <a:lnTo>
                        <a:pt x="6661" y="4953"/>
                      </a:lnTo>
                      <a:close/>
                      <a:moveTo>
                        <a:pt x="6539" y="3074"/>
                      </a:moveTo>
                      <a:lnTo>
                        <a:pt x="6832" y="3757"/>
                      </a:lnTo>
                      <a:lnTo>
                        <a:pt x="7003" y="3757"/>
                      </a:lnTo>
                      <a:lnTo>
                        <a:pt x="7174" y="3587"/>
                      </a:lnTo>
                      <a:lnTo>
                        <a:pt x="7003" y="3928"/>
                      </a:lnTo>
                      <a:lnTo>
                        <a:pt x="7003" y="4099"/>
                      </a:lnTo>
                      <a:lnTo>
                        <a:pt x="7686" y="6148"/>
                      </a:lnTo>
                      <a:lnTo>
                        <a:pt x="7857" y="6319"/>
                      </a:lnTo>
                      <a:lnTo>
                        <a:pt x="7686" y="6319"/>
                      </a:lnTo>
                      <a:lnTo>
                        <a:pt x="7686" y="6490"/>
                      </a:lnTo>
                      <a:lnTo>
                        <a:pt x="8198" y="8710"/>
                      </a:lnTo>
                      <a:lnTo>
                        <a:pt x="8369" y="8710"/>
                      </a:lnTo>
                      <a:lnTo>
                        <a:pt x="8369" y="8881"/>
                      </a:lnTo>
                      <a:lnTo>
                        <a:pt x="8198" y="8710"/>
                      </a:lnTo>
                      <a:lnTo>
                        <a:pt x="7686" y="7002"/>
                      </a:lnTo>
                      <a:lnTo>
                        <a:pt x="7515" y="6831"/>
                      </a:lnTo>
                      <a:lnTo>
                        <a:pt x="7515" y="6490"/>
                      </a:lnTo>
                      <a:lnTo>
                        <a:pt x="7003" y="4441"/>
                      </a:lnTo>
                      <a:lnTo>
                        <a:pt x="6661" y="4441"/>
                      </a:lnTo>
                      <a:lnTo>
                        <a:pt x="6491" y="4611"/>
                      </a:lnTo>
                      <a:lnTo>
                        <a:pt x="6661" y="4270"/>
                      </a:lnTo>
                      <a:lnTo>
                        <a:pt x="6832" y="4270"/>
                      </a:lnTo>
                      <a:lnTo>
                        <a:pt x="6832" y="4099"/>
                      </a:lnTo>
                      <a:lnTo>
                        <a:pt x="6539" y="3074"/>
                      </a:lnTo>
                      <a:close/>
                      <a:moveTo>
                        <a:pt x="7686" y="3416"/>
                      </a:moveTo>
                      <a:lnTo>
                        <a:pt x="8198" y="4782"/>
                      </a:lnTo>
                      <a:lnTo>
                        <a:pt x="9394" y="8027"/>
                      </a:lnTo>
                      <a:lnTo>
                        <a:pt x="8882" y="8710"/>
                      </a:lnTo>
                      <a:lnTo>
                        <a:pt x="8711" y="8881"/>
                      </a:lnTo>
                      <a:lnTo>
                        <a:pt x="8711" y="8539"/>
                      </a:lnTo>
                      <a:lnTo>
                        <a:pt x="8540" y="8539"/>
                      </a:lnTo>
                      <a:lnTo>
                        <a:pt x="8028" y="6490"/>
                      </a:lnTo>
                      <a:lnTo>
                        <a:pt x="8369" y="5978"/>
                      </a:lnTo>
                      <a:lnTo>
                        <a:pt x="8369" y="5807"/>
                      </a:lnTo>
                      <a:lnTo>
                        <a:pt x="8198" y="5636"/>
                      </a:lnTo>
                      <a:lnTo>
                        <a:pt x="7857" y="5807"/>
                      </a:lnTo>
                      <a:lnTo>
                        <a:pt x="7344" y="4099"/>
                      </a:lnTo>
                      <a:lnTo>
                        <a:pt x="7686" y="3416"/>
                      </a:lnTo>
                      <a:close/>
                      <a:moveTo>
                        <a:pt x="7515" y="7515"/>
                      </a:moveTo>
                      <a:lnTo>
                        <a:pt x="8028" y="8710"/>
                      </a:lnTo>
                      <a:lnTo>
                        <a:pt x="8028" y="8881"/>
                      </a:lnTo>
                      <a:lnTo>
                        <a:pt x="7686" y="9052"/>
                      </a:lnTo>
                      <a:lnTo>
                        <a:pt x="7344" y="7515"/>
                      </a:lnTo>
                      <a:close/>
                      <a:moveTo>
                        <a:pt x="4783" y="9735"/>
                      </a:moveTo>
                      <a:lnTo>
                        <a:pt x="4783" y="9906"/>
                      </a:lnTo>
                      <a:lnTo>
                        <a:pt x="4612" y="9906"/>
                      </a:lnTo>
                      <a:lnTo>
                        <a:pt x="4783" y="9735"/>
                      </a:lnTo>
                      <a:close/>
                      <a:moveTo>
                        <a:pt x="6320" y="5294"/>
                      </a:moveTo>
                      <a:lnTo>
                        <a:pt x="6832" y="7173"/>
                      </a:lnTo>
                      <a:lnTo>
                        <a:pt x="7003" y="7344"/>
                      </a:lnTo>
                      <a:lnTo>
                        <a:pt x="7174" y="7173"/>
                      </a:lnTo>
                      <a:lnTo>
                        <a:pt x="7344" y="7002"/>
                      </a:lnTo>
                      <a:lnTo>
                        <a:pt x="7003" y="7515"/>
                      </a:lnTo>
                      <a:lnTo>
                        <a:pt x="7515" y="9564"/>
                      </a:lnTo>
                      <a:lnTo>
                        <a:pt x="7686" y="9564"/>
                      </a:lnTo>
                      <a:lnTo>
                        <a:pt x="7515" y="9735"/>
                      </a:lnTo>
                      <a:lnTo>
                        <a:pt x="7515" y="9906"/>
                      </a:lnTo>
                      <a:lnTo>
                        <a:pt x="7515" y="10076"/>
                      </a:lnTo>
                      <a:lnTo>
                        <a:pt x="7344" y="10247"/>
                      </a:lnTo>
                      <a:lnTo>
                        <a:pt x="5637" y="11272"/>
                      </a:lnTo>
                      <a:lnTo>
                        <a:pt x="6149" y="10930"/>
                      </a:lnTo>
                      <a:lnTo>
                        <a:pt x="7344" y="9906"/>
                      </a:lnTo>
                      <a:lnTo>
                        <a:pt x="7515" y="9735"/>
                      </a:lnTo>
                      <a:lnTo>
                        <a:pt x="7174" y="8881"/>
                      </a:lnTo>
                      <a:lnTo>
                        <a:pt x="7174" y="8539"/>
                      </a:lnTo>
                      <a:lnTo>
                        <a:pt x="7003" y="8539"/>
                      </a:lnTo>
                      <a:lnTo>
                        <a:pt x="7003" y="8369"/>
                      </a:lnTo>
                      <a:lnTo>
                        <a:pt x="7003" y="8198"/>
                      </a:lnTo>
                      <a:lnTo>
                        <a:pt x="7003" y="8027"/>
                      </a:lnTo>
                      <a:lnTo>
                        <a:pt x="6832" y="7856"/>
                      </a:lnTo>
                      <a:lnTo>
                        <a:pt x="6661" y="7856"/>
                      </a:lnTo>
                      <a:lnTo>
                        <a:pt x="6320" y="8198"/>
                      </a:lnTo>
                      <a:lnTo>
                        <a:pt x="6832" y="7685"/>
                      </a:lnTo>
                      <a:lnTo>
                        <a:pt x="6832" y="7515"/>
                      </a:lnTo>
                      <a:lnTo>
                        <a:pt x="6661" y="6831"/>
                      </a:lnTo>
                      <a:lnTo>
                        <a:pt x="6320" y="5465"/>
                      </a:lnTo>
                      <a:lnTo>
                        <a:pt x="6320" y="5294"/>
                      </a:lnTo>
                      <a:close/>
                      <a:moveTo>
                        <a:pt x="6832" y="9052"/>
                      </a:moveTo>
                      <a:lnTo>
                        <a:pt x="7003" y="9735"/>
                      </a:lnTo>
                      <a:lnTo>
                        <a:pt x="5978" y="10589"/>
                      </a:lnTo>
                      <a:lnTo>
                        <a:pt x="4954" y="11443"/>
                      </a:lnTo>
                      <a:lnTo>
                        <a:pt x="4441" y="11613"/>
                      </a:lnTo>
                      <a:lnTo>
                        <a:pt x="3246" y="10589"/>
                      </a:lnTo>
                      <a:lnTo>
                        <a:pt x="4270" y="10418"/>
                      </a:lnTo>
                      <a:lnTo>
                        <a:pt x="5295" y="10076"/>
                      </a:lnTo>
                      <a:lnTo>
                        <a:pt x="6149" y="9564"/>
                      </a:lnTo>
                      <a:lnTo>
                        <a:pt x="6832" y="9052"/>
                      </a:lnTo>
                      <a:close/>
                      <a:moveTo>
                        <a:pt x="4270" y="0"/>
                      </a:moveTo>
                      <a:lnTo>
                        <a:pt x="4100" y="342"/>
                      </a:lnTo>
                      <a:lnTo>
                        <a:pt x="4270" y="1025"/>
                      </a:lnTo>
                      <a:lnTo>
                        <a:pt x="3416" y="2391"/>
                      </a:lnTo>
                      <a:lnTo>
                        <a:pt x="3416" y="2562"/>
                      </a:lnTo>
                      <a:lnTo>
                        <a:pt x="3929" y="2562"/>
                      </a:lnTo>
                      <a:lnTo>
                        <a:pt x="4441" y="1537"/>
                      </a:lnTo>
                      <a:lnTo>
                        <a:pt x="5124" y="3074"/>
                      </a:lnTo>
                      <a:lnTo>
                        <a:pt x="4100" y="4611"/>
                      </a:lnTo>
                      <a:lnTo>
                        <a:pt x="2904" y="5636"/>
                      </a:lnTo>
                      <a:lnTo>
                        <a:pt x="2904" y="5807"/>
                      </a:lnTo>
                      <a:lnTo>
                        <a:pt x="2904" y="5978"/>
                      </a:lnTo>
                      <a:lnTo>
                        <a:pt x="3075" y="6148"/>
                      </a:lnTo>
                      <a:lnTo>
                        <a:pt x="3246" y="5978"/>
                      </a:lnTo>
                      <a:lnTo>
                        <a:pt x="4441" y="4953"/>
                      </a:lnTo>
                      <a:lnTo>
                        <a:pt x="5637" y="3757"/>
                      </a:lnTo>
                      <a:lnTo>
                        <a:pt x="5807" y="4099"/>
                      </a:lnTo>
                      <a:lnTo>
                        <a:pt x="6149" y="4782"/>
                      </a:lnTo>
                      <a:lnTo>
                        <a:pt x="4783" y="6319"/>
                      </a:lnTo>
                      <a:lnTo>
                        <a:pt x="3075" y="7685"/>
                      </a:lnTo>
                      <a:lnTo>
                        <a:pt x="2904" y="7856"/>
                      </a:lnTo>
                      <a:lnTo>
                        <a:pt x="2904" y="8027"/>
                      </a:lnTo>
                      <a:lnTo>
                        <a:pt x="2904" y="8198"/>
                      </a:lnTo>
                      <a:lnTo>
                        <a:pt x="3075" y="8198"/>
                      </a:lnTo>
                      <a:lnTo>
                        <a:pt x="4612" y="7173"/>
                      </a:lnTo>
                      <a:lnTo>
                        <a:pt x="5978" y="5807"/>
                      </a:lnTo>
                      <a:lnTo>
                        <a:pt x="6320" y="6831"/>
                      </a:lnTo>
                      <a:lnTo>
                        <a:pt x="6491" y="7515"/>
                      </a:lnTo>
                      <a:lnTo>
                        <a:pt x="5466" y="8710"/>
                      </a:lnTo>
                      <a:lnTo>
                        <a:pt x="4270" y="9735"/>
                      </a:lnTo>
                      <a:lnTo>
                        <a:pt x="2904" y="10076"/>
                      </a:lnTo>
                      <a:lnTo>
                        <a:pt x="1879" y="9052"/>
                      </a:lnTo>
                      <a:lnTo>
                        <a:pt x="1879" y="8881"/>
                      </a:lnTo>
                      <a:lnTo>
                        <a:pt x="1709" y="9052"/>
                      </a:lnTo>
                      <a:lnTo>
                        <a:pt x="1538" y="9052"/>
                      </a:lnTo>
                      <a:lnTo>
                        <a:pt x="1709" y="9222"/>
                      </a:lnTo>
                      <a:lnTo>
                        <a:pt x="2392" y="10247"/>
                      </a:lnTo>
                      <a:lnTo>
                        <a:pt x="2221" y="10418"/>
                      </a:lnTo>
                      <a:lnTo>
                        <a:pt x="2392" y="10418"/>
                      </a:lnTo>
                      <a:lnTo>
                        <a:pt x="2563" y="10589"/>
                      </a:lnTo>
                      <a:lnTo>
                        <a:pt x="2733" y="10589"/>
                      </a:lnTo>
                      <a:lnTo>
                        <a:pt x="4100" y="11955"/>
                      </a:lnTo>
                      <a:lnTo>
                        <a:pt x="3587" y="12126"/>
                      </a:lnTo>
                      <a:lnTo>
                        <a:pt x="2392" y="11272"/>
                      </a:lnTo>
                      <a:lnTo>
                        <a:pt x="1538" y="10247"/>
                      </a:lnTo>
                      <a:lnTo>
                        <a:pt x="855" y="9393"/>
                      </a:lnTo>
                      <a:lnTo>
                        <a:pt x="342" y="8369"/>
                      </a:lnTo>
                      <a:lnTo>
                        <a:pt x="1" y="8198"/>
                      </a:lnTo>
                      <a:lnTo>
                        <a:pt x="1" y="8369"/>
                      </a:lnTo>
                      <a:lnTo>
                        <a:pt x="342" y="9564"/>
                      </a:lnTo>
                      <a:lnTo>
                        <a:pt x="1026" y="10589"/>
                      </a:lnTo>
                      <a:lnTo>
                        <a:pt x="2050" y="11613"/>
                      </a:lnTo>
                      <a:lnTo>
                        <a:pt x="3075" y="12467"/>
                      </a:lnTo>
                      <a:lnTo>
                        <a:pt x="2904" y="12638"/>
                      </a:lnTo>
                      <a:lnTo>
                        <a:pt x="2904" y="12809"/>
                      </a:lnTo>
                      <a:lnTo>
                        <a:pt x="2904" y="12980"/>
                      </a:lnTo>
                      <a:lnTo>
                        <a:pt x="3246" y="12980"/>
                      </a:lnTo>
                      <a:lnTo>
                        <a:pt x="3416" y="12809"/>
                      </a:lnTo>
                      <a:lnTo>
                        <a:pt x="3587" y="12809"/>
                      </a:lnTo>
                      <a:lnTo>
                        <a:pt x="4441" y="13321"/>
                      </a:lnTo>
                      <a:lnTo>
                        <a:pt x="5466" y="13663"/>
                      </a:lnTo>
                      <a:lnTo>
                        <a:pt x="5466" y="13834"/>
                      </a:lnTo>
                      <a:lnTo>
                        <a:pt x="5807" y="13663"/>
                      </a:lnTo>
                      <a:lnTo>
                        <a:pt x="5807" y="13492"/>
                      </a:lnTo>
                      <a:lnTo>
                        <a:pt x="5637" y="13321"/>
                      </a:lnTo>
                      <a:lnTo>
                        <a:pt x="4100" y="12467"/>
                      </a:lnTo>
                      <a:lnTo>
                        <a:pt x="4441" y="12296"/>
                      </a:lnTo>
                      <a:lnTo>
                        <a:pt x="5295" y="12980"/>
                      </a:lnTo>
                      <a:lnTo>
                        <a:pt x="5637" y="12980"/>
                      </a:lnTo>
                      <a:lnTo>
                        <a:pt x="5637" y="12809"/>
                      </a:lnTo>
                      <a:lnTo>
                        <a:pt x="5637" y="12638"/>
                      </a:lnTo>
                      <a:lnTo>
                        <a:pt x="4954" y="11955"/>
                      </a:lnTo>
                      <a:lnTo>
                        <a:pt x="5124" y="11955"/>
                      </a:lnTo>
                      <a:lnTo>
                        <a:pt x="5124" y="12126"/>
                      </a:lnTo>
                      <a:lnTo>
                        <a:pt x="5295" y="12296"/>
                      </a:lnTo>
                      <a:lnTo>
                        <a:pt x="6491" y="11784"/>
                      </a:lnTo>
                      <a:lnTo>
                        <a:pt x="7686" y="10930"/>
                      </a:lnTo>
                      <a:lnTo>
                        <a:pt x="7857" y="10930"/>
                      </a:lnTo>
                      <a:lnTo>
                        <a:pt x="7857" y="10759"/>
                      </a:lnTo>
                      <a:lnTo>
                        <a:pt x="8028" y="10589"/>
                      </a:lnTo>
                      <a:lnTo>
                        <a:pt x="8369" y="10076"/>
                      </a:lnTo>
                      <a:lnTo>
                        <a:pt x="8711" y="10247"/>
                      </a:lnTo>
                      <a:lnTo>
                        <a:pt x="8882" y="10076"/>
                      </a:lnTo>
                      <a:lnTo>
                        <a:pt x="8882" y="9906"/>
                      </a:lnTo>
                      <a:lnTo>
                        <a:pt x="8882" y="9735"/>
                      </a:lnTo>
                      <a:lnTo>
                        <a:pt x="8882" y="9564"/>
                      </a:lnTo>
                      <a:lnTo>
                        <a:pt x="9565" y="8539"/>
                      </a:lnTo>
                      <a:lnTo>
                        <a:pt x="9735" y="8539"/>
                      </a:lnTo>
                      <a:lnTo>
                        <a:pt x="9906" y="8369"/>
                      </a:lnTo>
                      <a:lnTo>
                        <a:pt x="9906" y="8198"/>
                      </a:lnTo>
                      <a:lnTo>
                        <a:pt x="9906" y="8027"/>
                      </a:lnTo>
                      <a:lnTo>
                        <a:pt x="9735" y="7856"/>
                      </a:lnTo>
                      <a:lnTo>
                        <a:pt x="9052" y="5124"/>
                      </a:lnTo>
                      <a:lnTo>
                        <a:pt x="8028" y="2733"/>
                      </a:lnTo>
                      <a:lnTo>
                        <a:pt x="8028" y="2562"/>
                      </a:lnTo>
                      <a:lnTo>
                        <a:pt x="8198" y="2220"/>
                      </a:lnTo>
                      <a:lnTo>
                        <a:pt x="8198" y="2050"/>
                      </a:lnTo>
                      <a:lnTo>
                        <a:pt x="8198" y="1879"/>
                      </a:lnTo>
                      <a:lnTo>
                        <a:pt x="7857" y="1879"/>
                      </a:lnTo>
                      <a:lnTo>
                        <a:pt x="7686" y="2050"/>
                      </a:lnTo>
                      <a:lnTo>
                        <a:pt x="7344" y="1025"/>
                      </a:lnTo>
                      <a:lnTo>
                        <a:pt x="7003" y="1025"/>
                      </a:lnTo>
                      <a:lnTo>
                        <a:pt x="7003" y="1196"/>
                      </a:lnTo>
                      <a:lnTo>
                        <a:pt x="7344" y="2562"/>
                      </a:lnTo>
                      <a:lnTo>
                        <a:pt x="7003" y="3245"/>
                      </a:lnTo>
                      <a:lnTo>
                        <a:pt x="6491" y="2050"/>
                      </a:lnTo>
                      <a:lnTo>
                        <a:pt x="6491" y="1879"/>
                      </a:lnTo>
                      <a:lnTo>
                        <a:pt x="6832" y="1366"/>
                      </a:lnTo>
                      <a:lnTo>
                        <a:pt x="6832" y="1196"/>
                      </a:lnTo>
                      <a:lnTo>
                        <a:pt x="6661" y="1025"/>
                      </a:lnTo>
                      <a:lnTo>
                        <a:pt x="6320" y="1025"/>
                      </a:lnTo>
                      <a:lnTo>
                        <a:pt x="6320" y="1366"/>
                      </a:lnTo>
                      <a:lnTo>
                        <a:pt x="5978" y="683"/>
                      </a:lnTo>
                      <a:lnTo>
                        <a:pt x="5807" y="513"/>
                      </a:lnTo>
                      <a:lnTo>
                        <a:pt x="5637" y="513"/>
                      </a:lnTo>
                      <a:lnTo>
                        <a:pt x="5466" y="683"/>
                      </a:lnTo>
                      <a:lnTo>
                        <a:pt x="5466" y="854"/>
                      </a:lnTo>
                      <a:lnTo>
                        <a:pt x="5637" y="1708"/>
                      </a:lnTo>
                      <a:lnTo>
                        <a:pt x="5807" y="2050"/>
                      </a:lnTo>
                      <a:lnTo>
                        <a:pt x="5637" y="2220"/>
                      </a:lnTo>
                      <a:lnTo>
                        <a:pt x="4954" y="683"/>
                      </a:lnTo>
                      <a:lnTo>
                        <a:pt x="5124" y="513"/>
                      </a:lnTo>
                      <a:lnTo>
                        <a:pt x="5124" y="342"/>
                      </a:lnTo>
                      <a:lnTo>
                        <a:pt x="4954" y="171"/>
                      </a:lnTo>
                      <a:lnTo>
                        <a:pt x="4783" y="342"/>
                      </a:lnTo>
                      <a:lnTo>
                        <a:pt x="4612" y="171"/>
                      </a:lnTo>
                      <a:lnTo>
                        <a:pt x="42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7" name="Google Shape;267;p2"/>
                <p:cNvSpPr/>
                <p:nvPr/>
              </p:nvSpPr>
              <p:spPr>
                <a:xfrm>
                  <a:off x="2055200" y="613825"/>
                  <a:ext cx="38450" cy="8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3588" extrusionOk="0">
                      <a:moveTo>
                        <a:pt x="1" y="1"/>
                      </a:moveTo>
                      <a:lnTo>
                        <a:pt x="513" y="855"/>
                      </a:lnTo>
                      <a:lnTo>
                        <a:pt x="854" y="1709"/>
                      </a:lnTo>
                      <a:lnTo>
                        <a:pt x="1367" y="3416"/>
                      </a:lnTo>
                      <a:lnTo>
                        <a:pt x="1538" y="3587"/>
                      </a:lnTo>
                      <a:lnTo>
                        <a:pt x="1538" y="3416"/>
                      </a:lnTo>
                      <a:lnTo>
                        <a:pt x="1367" y="2563"/>
                      </a:lnTo>
                      <a:lnTo>
                        <a:pt x="1196" y="1538"/>
                      </a:lnTo>
                      <a:lnTo>
                        <a:pt x="684" y="684"/>
                      </a:lnTo>
                      <a:lnTo>
                        <a:pt x="17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8" name="Google Shape;268;p2"/>
                <p:cNvSpPr/>
                <p:nvPr/>
              </p:nvSpPr>
              <p:spPr>
                <a:xfrm>
                  <a:off x="2050925" y="609575"/>
                  <a:ext cx="47000" cy="9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" h="3929" extrusionOk="0">
                      <a:moveTo>
                        <a:pt x="172" y="0"/>
                      </a:moveTo>
                      <a:lnTo>
                        <a:pt x="1" y="171"/>
                      </a:lnTo>
                      <a:lnTo>
                        <a:pt x="172" y="342"/>
                      </a:lnTo>
                      <a:lnTo>
                        <a:pt x="513" y="1196"/>
                      </a:lnTo>
                      <a:lnTo>
                        <a:pt x="855" y="2049"/>
                      </a:lnTo>
                      <a:lnTo>
                        <a:pt x="1367" y="3757"/>
                      </a:lnTo>
                      <a:lnTo>
                        <a:pt x="1367" y="3928"/>
                      </a:lnTo>
                      <a:lnTo>
                        <a:pt x="1709" y="3928"/>
                      </a:lnTo>
                      <a:lnTo>
                        <a:pt x="1879" y="3757"/>
                      </a:lnTo>
                      <a:lnTo>
                        <a:pt x="1879" y="3586"/>
                      </a:lnTo>
                      <a:lnTo>
                        <a:pt x="1709" y="2733"/>
                      </a:lnTo>
                      <a:lnTo>
                        <a:pt x="1538" y="1708"/>
                      </a:lnTo>
                      <a:lnTo>
                        <a:pt x="1025" y="854"/>
                      </a:lnTo>
                      <a:lnTo>
                        <a:pt x="51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69" name="Google Shape;269;p2"/>
                <p:cNvSpPr/>
                <p:nvPr/>
              </p:nvSpPr>
              <p:spPr>
                <a:xfrm>
                  <a:off x="1935650" y="566875"/>
                  <a:ext cx="98225" cy="42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" h="1709" extrusionOk="0">
                      <a:moveTo>
                        <a:pt x="1" y="0"/>
                      </a:moveTo>
                      <a:lnTo>
                        <a:pt x="1879" y="854"/>
                      </a:lnTo>
                      <a:lnTo>
                        <a:pt x="3929" y="1708"/>
                      </a:lnTo>
                      <a:lnTo>
                        <a:pt x="3929" y="1537"/>
                      </a:lnTo>
                      <a:lnTo>
                        <a:pt x="3075" y="1025"/>
                      </a:lnTo>
                      <a:lnTo>
                        <a:pt x="2050" y="513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0" name="Google Shape;270;p2"/>
                <p:cNvSpPr/>
                <p:nvPr/>
              </p:nvSpPr>
              <p:spPr>
                <a:xfrm>
                  <a:off x="1931375" y="562600"/>
                  <a:ext cx="106775" cy="5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2050" extrusionOk="0">
                      <a:moveTo>
                        <a:pt x="172" y="0"/>
                      </a:moveTo>
                      <a:lnTo>
                        <a:pt x="1" y="171"/>
                      </a:lnTo>
                      <a:lnTo>
                        <a:pt x="1" y="342"/>
                      </a:lnTo>
                      <a:lnTo>
                        <a:pt x="172" y="342"/>
                      </a:lnTo>
                      <a:lnTo>
                        <a:pt x="3416" y="1708"/>
                      </a:lnTo>
                      <a:lnTo>
                        <a:pt x="3929" y="1879"/>
                      </a:lnTo>
                      <a:lnTo>
                        <a:pt x="4100" y="2050"/>
                      </a:lnTo>
                      <a:lnTo>
                        <a:pt x="4270" y="1879"/>
                      </a:lnTo>
                      <a:lnTo>
                        <a:pt x="4270" y="1708"/>
                      </a:lnTo>
                      <a:lnTo>
                        <a:pt x="4100" y="1538"/>
                      </a:lnTo>
                      <a:lnTo>
                        <a:pt x="3246" y="1025"/>
                      </a:lnTo>
                      <a:lnTo>
                        <a:pt x="2392" y="513"/>
                      </a:lnTo>
                      <a:lnTo>
                        <a:pt x="1367" y="171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1" name="Google Shape;271;p2"/>
                <p:cNvSpPr/>
                <p:nvPr/>
              </p:nvSpPr>
              <p:spPr>
                <a:xfrm>
                  <a:off x="1705100" y="421700"/>
                  <a:ext cx="251925" cy="14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7" h="5979" extrusionOk="0">
                      <a:moveTo>
                        <a:pt x="7344" y="2562"/>
                      </a:moveTo>
                      <a:lnTo>
                        <a:pt x="7856" y="3075"/>
                      </a:lnTo>
                      <a:lnTo>
                        <a:pt x="7686" y="3929"/>
                      </a:lnTo>
                      <a:lnTo>
                        <a:pt x="6832" y="3416"/>
                      </a:lnTo>
                      <a:lnTo>
                        <a:pt x="7344" y="2562"/>
                      </a:lnTo>
                      <a:close/>
                      <a:moveTo>
                        <a:pt x="8198" y="3246"/>
                      </a:moveTo>
                      <a:lnTo>
                        <a:pt x="8710" y="3758"/>
                      </a:lnTo>
                      <a:lnTo>
                        <a:pt x="7856" y="4270"/>
                      </a:lnTo>
                      <a:lnTo>
                        <a:pt x="8198" y="3246"/>
                      </a:lnTo>
                      <a:close/>
                      <a:moveTo>
                        <a:pt x="6661" y="3758"/>
                      </a:moveTo>
                      <a:lnTo>
                        <a:pt x="7515" y="4441"/>
                      </a:lnTo>
                      <a:lnTo>
                        <a:pt x="6661" y="4612"/>
                      </a:lnTo>
                      <a:lnTo>
                        <a:pt x="5978" y="4783"/>
                      </a:lnTo>
                      <a:lnTo>
                        <a:pt x="6661" y="3758"/>
                      </a:lnTo>
                      <a:close/>
                      <a:moveTo>
                        <a:pt x="4441" y="1"/>
                      </a:moveTo>
                      <a:lnTo>
                        <a:pt x="3587" y="1538"/>
                      </a:lnTo>
                      <a:lnTo>
                        <a:pt x="1708" y="1025"/>
                      </a:lnTo>
                      <a:lnTo>
                        <a:pt x="0" y="684"/>
                      </a:lnTo>
                      <a:lnTo>
                        <a:pt x="1708" y="1196"/>
                      </a:lnTo>
                      <a:lnTo>
                        <a:pt x="3416" y="1879"/>
                      </a:lnTo>
                      <a:lnTo>
                        <a:pt x="2221" y="3416"/>
                      </a:lnTo>
                      <a:lnTo>
                        <a:pt x="2221" y="3587"/>
                      </a:lnTo>
                      <a:lnTo>
                        <a:pt x="3587" y="1879"/>
                      </a:lnTo>
                      <a:lnTo>
                        <a:pt x="5124" y="2733"/>
                      </a:lnTo>
                      <a:lnTo>
                        <a:pt x="6490" y="3587"/>
                      </a:lnTo>
                      <a:lnTo>
                        <a:pt x="5807" y="4783"/>
                      </a:lnTo>
                      <a:lnTo>
                        <a:pt x="4270" y="4953"/>
                      </a:lnTo>
                      <a:lnTo>
                        <a:pt x="4099" y="4953"/>
                      </a:lnTo>
                      <a:lnTo>
                        <a:pt x="4270" y="5124"/>
                      </a:lnTo>
                      <a:lnTo>
                        <a:pt x="5807" y="5124"/>
                      </a:lnTo>
                      <a:lnTo>
                        <a:pt x="7344" y="4953"/>
                      </a:lnTo>
                      <a:lnTo>
                        <a:pt x="7344" y="5124"/>
                      </a:lnTo>
                      <a:lnTo>
                        <a:pt x="7515" y="5124"/>
                      </a:lnTo>
                      <a:lnTo>
                        <a:pt x="7515" y="4953"/>
                      </a:lnTo>
                      <a:lnTo>
                        <a:pt x="7856" y="4783"/>
                      </a:lnTo>
                      <a:lnTo>
                        <a:pt x="8881" y="5978"/>
                      </a:lnTo>
                      <a:lnTo>
                        <a:pt x="9052" y="5978"/>
                      </a:lnTo>
                      <a:lnTo>
                        <a:pt x="9052" y="5807"/>
                      </a:lnTo>
                      <a:lnTo>
                        <a:pt x="8198" y="4612"/>
                      </a:lnTo>
                      <a:lnTo>
                        <a:pt x="9052" y="3929"/>
                      </a:lnTo>
                      <a:lnTo>
                        <a:pt x="10077" y="4441"/>
                      </a:lnTo>
                      <a:lnTo>
                        <a:pt x="8198" y="2904"/>
                      </a:lnTo>
                      <a:lnTo>
                        <a:pt x="8369" y="2392"/>
                      </a:lnTo>
                      <a:lnTo>
                        <a:pt x="8198" y="2221"/>
                      </a:lnTo>
                      <a:lnTo>
                        <a:pt x="8198" y="2392"/>
                      </a:lnTo>
                      <a:lnTo>
                        <a:pt x="8027" y="2733"/>
                      </a:lnTo>
                      <a:lnTo>
                        <a:pt x="7515" y="2221"/>
                      </a:lnTo>
                      <a:lnTo>
                        <a:pt x="7856" y="1196"/>
                      </a:lnTo>
                      <a:lnTo>
                        <a:pt x="7856" y="1025"/>
                      </a:lnTo>
                      <a:lnTo>
                        <a:pt x="7686" y="1025"/>
                      </a:lnTo>
                      <a:lnTo>
                        <a:pt x="7173" y="2050"/>
                      </a:lnTo>
                      <a:lnTo>
                        <a:pt x="6490" y="1196"/>
                      </a:lnTo>
                      <a:lnTo>
                        <a:pt x="5978" y="342"/>
                      </a:lnTo>
                      <a:lnTo>
                        <a:pt x="5807" y="342"/>
                      </a:lnTo>
                      <a:lnTo>
                        <a:pt x="7173" y="2221"/>
                      </a:lnTo>
                      <a:lnTo>
                        <a:pt x="6661" y="3075"/>
                      </a:lnTo>
                      <a:lnTo>
                        <a:pt x="5295" y="2392"/>
                      </a:lnTo>
                      <a:lnTo>
                        <a:pt x="3758" y="1708"/>
                      </a:lnTo>
                      <a:lnTo>
                        <a:pt x="4270" y="855"/>
                      </a:lnTo>
                      <a:lnTo>
                        <a:pt x="4611" y="171"/>
                      </a:lnTo>
                      <a:lnTo>
                        <a:pt x="461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2"/>
                <p:cNvSpPr/>
                <p:nvPr/>
              </p:nvSpPr>
              <p:spPr>
                <a:xfrm>
                  <a:off x="1700825" y="417425"/>
                  <a:ext cx="260475" cy="15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9" h="6320" extrusionOk="0">
                      <a:moveTo>
                        <a:pt x="7686" y="2050"/>
                      </a:moveTo>
                      <a:lnTo>
                        <a:pt x="7515" y="2392"/>
                      </a:lnTo>
                      <a:lnTo>
                        <a:pt x="7515" y="2563"/>
                      </a:lnTo>
                      <a:lnTo>
                        <a:pt x="7413" y="2563"/>
                      </a:lnTo>
                      <a:lnTo>
                        <a:pt x="7515" y="2392"/>
                      </a:lnTo>
                      <a:lnTo>
                        <a:pt x="7515" y="2221"/>
                      </a:lnTo>
                      <a:lnTo>
                        <a:pt x="7686" y="2050"/>
                      </a:lnTo>
                      <a:close/>
                      <a:moveTo>
                        <a:pt x="8198" y="3075"/>
                      </a:moveTo>
                      <a:lnTo>
                        <a:pt x="8369" y="3246"/>
                      </a:lnTo>
                      <a:lnTo>
                        <a:pt x="8881" y="3673"/>
                      </a:lnTo>
                      <a:lnTo>
                        <a:pt x="8369" y="3417"/>
                      </a:lnTo>
                      <a:lnTo>
                        <a:pt x="8198" y="3417"/>
                      </a:lnTo>
                      <a:lnTo>
                        <a:pt x="8198" y="3246"/>
                      </a:lnTo>
                      <a:lnTo>
                        <a:pt x="8198" y="3075"/>
                      </a:lnTo>
                      <a:close/>
                      <a:moveTo>
                        <a:pt x="7515" y="3075"/>
                      </a:moveTo>
                      <a:lnTo>
                        <a:pt x="7857" y="3417"/>
                      </a:lnTo>
                      <a:lnTo>
                        <a:pt x="7686" y="3929"/>
                      </a:lnTo>
                      <a:lnTo>
                        <a:pt x="7344" y="3417"/>
                      </a:lnTo>
                      <a:lnTo>
                        <a:pt x="7515" y="3075"/>
                      </a:lnTo>
                      <a:close/>
                      <a:moveTo>
                        <a:pt x="8369" y="3758"/>
                      </a:moveTo>
                      <a:lnTo>
                        <a:pt x="8540" y="3929"/>
                      </a:lnTo>
                      <a:lnTo>
                        <a:pt x="8369" y="4100"/>
                      </a:lnTo>
                      <a:lnTo>
                        <a:pt x="8369" y="3758"/>
                      </a:lnTo>
                      <a:close/>
                      <a:moveTo>
                        <a:pt x="9052" y="3815"/>
                      </a:moveTo>
                      <a:lnTo>
                        <a:pt x="9207" y="3944"/>
                      </a:lnTo>
                      <a:lnTo>
                        <a:pt x="9052" y="4100"/>
                      </a:lnTo>
                      <a:lnTo>
                        <a:pt x="9052" y="3929"/>
                      </a:lnTo>
                      <a:lnTo>
                        <a:pt x="9052" y="3815"/>
                      </a:lnTo>
                      <a:close/>
                      <a:moveTo>
                        <a:pt x="4953" y="2563"/>
                      </a:moveTo>
                      <a:lnTo>
                        <a:pt x="6661" y="3417"/>
                      </a:lnTo>
                      <a:lnTo>
                        <a:pt x="7003" y="3417"/>
                      </a:lnTo>
                      <a:lnTo>
                        <a:pt x="7003" y="3587"/>
                      </a:lnTo>
                      <a:lnTo>
                        <a:pt x="7686" y="4270"/>
                      </a:lnTo>
                      <a:lnTo>
                        <a:pt x="7857" y="4270"/>
                      </a:lnTo>
                      <a:lnTo>
                        <a:pt x="7857" y="4441"/>
                      </a:lnTo>
                      <a:lnTo>
                        <a:pt x="7003" y="3758"/>
                      </a:lnTo>
                      <a:lnTo>
                        <a:pt x="6832" y="3758"/>
                      </a:lnTo>
                      <a:lnTo>
                        <a:pt x="6661" y="3587"/>
                      </a:lnTo>
                      <a:lnTo>
                        <a:pt x="4953" y="2563"/>
                      </a:lnTo>
                      <a:close/>
                      <a:moveTo>
                        <a:pt x="7003" y="4100"/>
                      </a:moveTo>
                      <a:lnTo>
                        <a:pt x="7344" y="4441"/>
                      </a:lnTo>
                      <a:lnTo>
                        <a:pt x="6832" y="4612"/>
                      </a:lnTo>
                      <a:lnTo>
                        <a:pt x="6490" y="4783"/>
                      </a:lnTo>
                      <a:lnTo>
                        <a:pt x="7003" y="4100"/>
                      </a:lnTo>
                      <a:close/>
                      <a:moveTo>
                        <a:pt x="8881" y="4100"/>
                      </a:moveTo>
                      <a:lnTo>
                        <a:pt x="8369" y="4612"/>
                      </a:lnTo>
                      <a:lnTo>
                        <a:pt x="8198" y="4783"/>
                      </a:lnTo>
                      <a:lnTo>
                        <a:pt x="8027" y="4783"/>
                      </a:lnTo>
                      <a:lnTo>
                        <a:pt x="7686" y="4954"/>
                      </a:lnTo>
                      <a:lnTo>
                        <a:pt x="7344" y="4954"/>
                      </a:lnTo>
                      <a:lnTo>
                        <a:pt x="6320" y="5124"/>
                      </a:lnTo>
                      <a:lnTo>
                        <a:pt x="6149" y="5124"/>
                      </a:lnTo>
                      <a:lnTo>
                        <a:pt x="6832" y="4954"/>
                      </a:lnTo>
                      <a:lnTo>
                        <a:pt x="7686" y="4783"/>
                      </a:lnTo>
                      <a:lnTo>
                        <a:pt x="7857" y="4612"/>
                      </a:lnTo>
                      <a:lnTo>
                        <a:pt x="8198" y="4612"/>
                      </a:lnTo>
                      <a:lnTo>
                        <a:pt x="8881" y="4100"/>
                      </a:lnTo>
                      <a:close/>
                      <a:moveTo>
                        <a:pt x="4612" y="1"/>
                      </a:moveTo>
                      <a:lnTo>
                        <a:pt x="4441" y="172"/>
                      </a:lnTo>
                      <a:lnTo>
                        <a:pt x="4099" y="855"/>
                      </a:lnTo>
                      <a:lnTo>
                        <a:pt x="3587" y="1538"/>
                      </a:lnTo>
                      <a:lnTo>
                        <a:pt x="2050" y="1026"/>
                      </a:lnTo>
                      <a:lnTo>
                        <a:pt x="171" y="684"/>
                      </a:lnTo>
                      <a:lnTo>
                        <a:pt x="1" y="684"/>
                      </a:lnTo>
                      <a:lnTo>
                        <a:pt x="1" y="855"/>
                      </a:lnTo>
                      <a:lnTo>
                        <a:pt x="1" y="1026"/>
                      </a:lnTo>
                      <a:lnTo>
                        <a:pt x="171" y="1026"/>
                      </a:lnTo>
                      <a:lnTo>
                        <a:pt x="3245" y="2050"/>
                      </a:lnTo>
                      <a:lnTo>
                        <a:pt x="3075" y="2392"/>
                      </a:lnTo>
                      <a:lnTo>
                        <a:pt x="2221" y="3587"/>
                      </a:lnTo>
                      <a:lnTo>
                        <a:pt x="2221" y="3758"/>
                      </a:lnTo>
                      <a:lnTo>
                        <a:pt x="2562" y="3758"/>
                      </a:lnTo>
                      <a:lnTo>
                        <a:pt x="3075" y="3246"/>
                      </a:lnTo>
                      <a:lnTo>
                        <a:pt x="3929" y="2392"/>
                      </a:lnTo>
                      <a:lnTo>
                        <a:pt x="5124" y="2904"/>
                      </a:lnTo>
                      <a:lnTo>
                        <a:pt x="6490" y="3758"/>
                      </a:lnTo>
                      <a:lnTo>
                        <a:pt x="5978" y="4783"/>
                      </a:lnTo>
                      <a:lnTo>
                        <a:pt x="5124" y="4783"/>
                      </a:lnTo>
                      <a:lnTo>
                        <a:pt x="4441" y="4954"/>
                      </a:lnTo>
                      <a:lnTo>
                        <a:pt x="4270" y="4954"/>
                      </a:lnTo>
                      <a:lnTo>
                        <a:pt x="4099" y="5124"/>
                      </a:lnTo>
                      <a:lnTo>
                        <a:pt x="4270" y="5295"/>
                      </a:lnTo>
                      <a:lnTo>
                        <a:pt x="4441" y="5466"/>
                      </a:lnTo>
                      <a:lnTo>
                        <a:pt x="5807" y="5466"/>
                      </a:lnTo>
                      <a:lnTo>
                        <a:pt x="7344" y="5295"/>
                      </a:lnTo>
                      <a:lnTo>
                        <a:pt x="7344" y="5466"/>
                      </a:lnTo>
                      <a:lnTo>
                        <a:pt x="7686" y="5466"/>
                      </a:lnTo>
                      <a:lnTo>
                        <a:pt x="7857" y="5295"/>
                      </a:lnTo>
                      <a:lnTo>
                        <a:pt x="7857" y="5124"/>
                      </a:lnTo>
                      <a:lnTo>
                        <a:pt x="8027" y="5124"/>
                      </a:lnTo>
                      <a:lnTo>
                        <a:pt x="9052" y="6149"/>
                      </a:lnTo>
                      <a:lnTo>
                        <a:pt x="9223" y="6320"/>
                      </a:lnTo>
                      <a:lnTo>
                        <a:pt x="9394" y="6320"/>
                      </a:lnTo>
                      <a:lnTo>
                        <a:pt x="9394" y="6149"/>
                      </a:lnTo>
                      <a:lnTo>
                        <a:pt x="9394" y="5978"/>
                      </a:lnTo>
                      <a:lnTo>
                        <a:pt x="8710" y="4783"/>
                      </a:lnTo>
                      <a:lnTo>
                        <a:pt x="9223" y="4441"/>
                      </a:lnTo>
                      <a:lnTo>
                        <a:pt x="10248" y="4783"/>
                      </a:lnTo>
                      <a:lnTo>
                        <a:pt x="10418" y="4783"/>
                      </a:lnTo>
                      <a:lnTo>
                        <a:pt x="10418" y="4612"/>
                      </a:lnTo>
                      <a:lnTo>
                        <a:pt x="10418" y="4441"/>
                      </a:lnTo>
                      <a:lnTo>
                        <a:pt x="8540" y="3075"/>
                      </a:lnTo>
                      <a:lnTo>
                        <a:pt x="8710" y="2563"/>
                      </a:lnTo>
                      <a:lnTo>
                        <a:pt x="8710" y="2392"/>
                      </a:lnTo>
                      <a:lnTo>
                        <a:pt x="8540" y="2221"/>
                      </a:lnTo>
                      <a:lnTo>
                        <a:pt x="8369" y="2392"/>
                      </a:lnTo>
                      <a:lnTo>
                        <a:pt x="8198" y="2392"/>
                      </a:lnTo>
                      <a:lnTo>
                        <a:pt x="8198" y="2563"/>
                      </a:lnTo>
                      <a:lnTo>
                        <a:pt x="7857" y="2392"/>
                      </a:lnTo>
                      <a:lnTo>
                        <a:pt x="8198" y="1367"/>
                      </a:lnTo>
                      <a:lnTo>
                        <a:pt x="8198" y="1196"/>
                      </a:lnTo>
                      <a:lnTo>
                        <a:pt x="8027" y="1026"/>
                      </a:lnTo>
                      <a:lnTo>
                        <a:pt x="7857" y="1026"/>
                      </a:lnTo>
                      <a:lnTo>
                        <a:pt x="7686" y="1196"/>
                      </a:lnTo>
                      <a:lnTo>
                        <a:pt x="7515" y="1709"/>
                      </a:lnTo>
                      <a:lnTo>
                        <a:pt x="7344" y="1879"/>
                      </a:lnTo>
                      <a:lnTo>
                        <a:pt x="6320" y="513"/>
                      </a:lnTo>
                      <a:lnTo>
                        <a:pt x="6149" y="342"/>
                      </a:lnTo>
                      <a:lnTo>
                        <a:pt x="5978" y="342"/>
                      </a:lnTo>
                      <a:lnTo>
                        <a:pt x="5978" y="684"/>
                      </a:lnTo>
                      <a:lnTo>
                        <a:pt x="7173" y="2392"/>
                      </a:lnTo>
                      <a:lnTo>
                        <a:pt x="6832" y="3075"/>
                      </a:lnTo>
                      <a:lnTo>
                        <a:pt x="5636" y="2392"/>
                      </a:lnTo>
                      <a:lnTo>
                        <a:pt x="4270" y="1879"/>
                      </a:lnTo>
                      <a:lnTo>
                        <a:pt x="4782" y="1026"/>
                      </a:lnTo>
                      <a:lnTo>
                        <a:pt x="4953" y="342"/>
                      </a:lnTo>
                      <a:lnTo>
                        <a:pt x="4953" y="172"/>
                      </a:lnTo>
                      <a:lnTo>
                        <a:pt x="478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3" name="Google Shape;273;p2"/>
                <p:cNvSpPr/>
                <p:nvPr/>
              </p:nvSpPr>
              <p:spPr>
                <a:xfrm>
                  <a:off x="1739250" y="1591575"/>
                  <a:ext cx="166550" cy="6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62" h="2733" extrusionOk="0">
                      <a:moveTo>
                        <a:pt x="1" y="0"/>
                      </a:moveTo>
                      <a:lnTo>
                        <a:pt x="1367" y="342"/>
                      </a:lnTo>
                      <a:lnTo>
                        <a:pt x="2733" y="683"/>
                      </a:lnTo>
                      <a:lnTo>
                        <a:pt x="1367" y="171"/>
                      </a:lnTo>
                      <a:lnTo>
                        <a:pt x="1" y="0"/>
                      </a:lnTo>
                      <a:close/>
                      <a:moveTo>
                        <a:pt x="4099" y="1195"/>
                      </a:moveTo>
                      <a:lnTo>
                        <a:pt x="5295" y="1879"/>
                      </a:lnTo>
                      <a:lnTo>
                        <a:pt x="6661" y="2733"/>
                      </a:lnTo>
                      <a:lnTo>
                        <a:pt x="6661" y="2733"/>
                      </a:lnTo>
                      <a:lnTo>
                        <a:pt x="5466" y="1879"/>
                      </a:lnTo>
                      <a:lnTo>
                        <a:pt x="4099" y="1195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4" name="Google Shape;274;p2"/>
                <p:cNvSpPr/>
                <p:nvPr/>
              </p:nvSpPr>
              <p:spPr>
                <a:xfrm>
                  <a:off x="1696550" y="1583025"/>
                  <a:ext cx="264750" cy="128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590" h="5124" extrusionOk="0">
                      <a:moveTo>
                        <a:pt x="172" y="0"/>
                      </a:moveTo>
                      <a:lnTo>
                        <a:pt x="1" y="171"/>
                      </a:lnTo>
                      <a:lnTo>
                        <a:pt x="172" y="342"/>
                      </a:lnTo>
                      <a:lnTo>
                        <a:pt x="1538" y="513"/>
                      </a:lnTo>
                      <a:lnTo>
                        <a:pt x="3075" y="854"/>
                      </a:lnTo>
                      <a:lnTo>
                        <a:pt x="4441" y="1196"/>
                      </a:lnTo>
                      <a:lnTo>
                        <a:pt x="5637" y="1708"/>
                      </a:lnTo>
                      <a:lnTo>
                        <a:pt x="7003" y="2391"/>
                      </a:lnTo>
                      <a:lnTo>
                        <a:pt x="8198" y="3245"/>
                      </a:lnTo>
                      <a:lnTo>
                        <a:pt x="9223" y="4099"/>
                      </a:lnTo>
                      <a:lnTo>
                        <a:pt x="10248" y="5124"/>
                      </a:lnTo>
                      <a:lnTo>
                        <a:pt x="10589" y="5124"/>
                      </a:lnTo>
                      <a:lnTo>
                        <a:pt x="10589" y="4782"/>
                      </a:lnTo>
                      <a:lnTo>
                        <a:pt x="9565" y="3758"/>
                      </a:lnTo>
                      <a:lnTo>
                        <a:pt x="8540" y="2904"/>
                      </a:lnTo>
                      <a:lnTo>
                        <a:pt x="7174" y="2050"/>
                      </a:lnTo>
                      <a:lnTo>
                        <a:pt x="5978" y="1367"/>
                      </a:lnTo>
                      <a:lnTo>
                        <a:pt x="4612" y="854"/>
                      </a:lnTo>
                      <a:lnTo>
                        <a:pt x="3075" y="513"/>
                      </a:lnTo>
                      <a:lnTo>
                        <a:pt x="1709" y="171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5" name="Google Shape;275;p2"/>
                <p:cNvSpPr/>
                <p:nvPr/>
              </p:nvSpPr>
              <p:spPr>
                <a:xfrm>
                  <a:off x="2012500" y="1779425"/>
                  <a:ext cx="4300" cy="93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3758" extrusionOk="0">
                      <a:moveTo>
                        <a:pt x="1" y="0"/>
                      </a:moveTo>
                      <a:lnTo>
                        <a:pt x="1" y="171"/>
                      </a:lnTo>
                      <a:lnTo>
                        <a:pt x="1" y="1879"/>
                      </a:lnTo>
                      <a:lnTo>
                        <a:pt x="1" y="3758"/>
                      </a:lnTo>
                      <a:lnTo>
                        <a:pt x="171" y="3758"/>
                      </a:lnTo>
                      <a:lnTo>
                        <a:pt x="171" y="1879"/>
                      </a:lnTo>
                      <a:lnTo>
                        <a:pt x="171" y="1025"/>
                      </a:lnTo>
                      <a:lnTo>
                        <a:pt x="171" y="171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6" name="Google Shape;276;p2"/>
                <p:cNvSpPr/>
                <p:nvPr/>
              </p:nvSpPr>
              <p:spPr>
                <a:xfrm>
                  <a:off x="2008225" y="1775150"/>
                  <a:ext cx="12850" cy="102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4100" extrusionOk="0">
                      <a:moveTo>
                        <a:pt x="172" y="1"/>
                      </a:moveTo>
                      <a:lnTo>
                        <a:pt x="1" y="171"/>
                      </a:lnTo>
                      <a:lnTo>
                        <a:pt x="1" y="342"/>
                      </a:lnTo>
                      <a:lnTo>
                        <a:pt x="1" y="2050"/>
                      </a:lnTo>
                      <a:lnTo>
                        <a:pt x="1" y="3929"/>
                      </a:lnTo>
                      <a:lnTo>
                        <a:pt x="1" y="4099"/>
                      </a:lnTo>
                      <a:lnTo>
                        <a:pt x="342" y="4099"/>
                      </a:lnTo>
                      <a:lnTo>
                        <a:pt x="513" y="3929"/>
                      </a:lnTo>
                      <a:lnTo>
                        <a:pt x="513" y="3416"/>
                      </a:lnTo>
                      <a:lnTo>
                        <a:pt x="513" y="1879"/>
                      </a:lnTo>
                      <a:lnTo>
                        <a:pt x="513" y="171"/>
                      </a:lnTo>
                      <a:lnTo>
                        <a:pt x="34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7" name="Google Shape;277;p2"/>
                <p:cNvSpPr/>
                <p:nvPr/>
              </p:nvSpPr>
              <p:spPr>
                <a:xfrm>
                  <a:off x="1952725" y="1177425"/>
                  <a:ext cx="34175" cy="1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7686" extrusionOk="0">
                      <a:moveTo>
                        <a:pt x="1" y="0"/>
                      </a:moveTo>
                      <a:lnTo>
                        <a:pt x="342" y="3928"/>
                      </a:lnTo>
                      <a:lnTo>
                        <a:pt x="855" y="5807"/>
                      </a:lnTo>
                      <a:lnTo>
                        <a:pt x="1196" y="7515"/>
                      </a:lnTo>
                      <a:lnTo>
                        <a:pt x="1367" y="7685"/>
                      </a:lnTo>
                      <a:lnTo>
                        <a:pt x="1367" y="7515"/>
                      </a:lnTo>
                      <a:lnTo>
                        <a:pt x="855" y="3757"/>
                      </a:lnTo>
                      <a:lnTo>
                        <a:pt x="17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8" name="Google Shape;278;p2"/>
                <p:cNvSpPr/>
                <p:nvPr/>
              </p:nvSpPr>
              <p:spPr>
                <a:xfrm>
                  <a:off x="1948450" y="1173150"/>
                  <a:ext cx="42725" cy="20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9" h="8028" extrusionOk="0">
                      <a:moveTo>
                        <a:pt x="513" y="2221"/>
                      </a:moveTo>
                      <a:lnTo>
                        <a:pt x="1026" y="4953"/>
                      </a:lnTo>
                      <a:lnTo>
                        <a:pt x="1026" y="5636"/>
                      </a:lnTo>
                      <a:lnTo>
                        <a:pt x="513" y="2221"/>
                      </a:lnTo>
                      <a:close/>
                      <a:moveTo>
                        <a:pt x="1" y="0"/>
                      </a:moveTo>
                      <a:lnTo>
                        <a:pt x="1" y="171"/>
                      </a:lnTo>
                      <a:lnTo>
                        <a:pt x="513" y="4270"/>
                      </a:lnTo>
                      <a:lnTo>
                        <a:pt x="855" y="6149"/>
                      </a:lnTo>
                      <a:lnTo>
                        <a:pt x="1196" y="7856"/>
                      </a:lnTo>
                      <a:lnTo>
                        <a:pt x="1367" y="8027"/>
                      </a:lnTo>
                      <a:lnTo>
                        <a:pt x="1538" y="8027"/>
                      </a:lnTo>
                      <a:lnTo>
                        <a:pt x="1709" y="7856"/>
                      </a:lnTo>
                      <a:lnTo>
                        <a:pt x="1709" y="7686"/>
                      </a:lnTo>
                      <a:lnTo>
                        <a:pt x="1367" y="4782"/>
                      </a:lnTo>
                      <a:lnTo>
                        <a:pt x="513" y="171"/>
                      </a:lnTo>
                      <a:lnTo>
                        <a:pt x="3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9" name="Google Shape;279;p2"/>
                <p:cNvSpPr/>
                <p:nvPr/>
              </p:nvSpPr>
              <p:spPr>
                <a:xfrm>
                  <a:off x="1705100" y="579675"/>
                  <a:ext cx="115300" cy="162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2" h="6491" extrusionOk="0">
                      <a:moveTo>
                        <a:pt x="3245" y="2221"/>
                      </a:moveTo>
                      <a:lnTo>
                        <a:pt x="3416" y="4441"/>
                      </a:lnTo>
                      <a:lnTo>
                        <a:pt x="3245" y="4612"/>
                      </a:lnTo>
                      <a:lnTo>
                        <a:pt x="3245" y="2221"/>
                      </a:lnTo>
                      <a:close/>
                      <a:moveTo>
                        <a:pt x="2904" y="3075"/>
                      </a:moveTo>
                      <a:lnTo>
                        <a:pt x="2904" y="3245"/>
                      </a:lnTo>
                      <a:lnTo>
                        <a:pt x="2904" y="4782"/>
                      </a:lnTo>
                      <a:lnTo>
                        <a:pt x="2221" y="3587"/>
                      </a:lnTo>
                      <a:lnTo>
                        <a:pt x="2904" y="3075"/>
                      </a:lnTo>
                      <a:close/>
                      <a:moveTo>
                        <a:pt x="3074" y="1"/>
                      </a:moveTo>
                      <a:lnTo>
                        <a:pt x="3074" y="171"/>
                      </a:lnTo>
                      <a:lnTo>
                        <a:pt x="3074" y="684"/>
                      </a:lnTo>
                      <a:lnTo>
                        <a:pt x="2904" y="1708"/>
                      </a:lnTo>
                      <a:lnTo>
                        <a:pt x="2904" y="2904"/>
                      </a:lnTo>
                      <a:lnTo>
                        <a:pt x="2050" y="3416"/>
                      </a:lnTo>
                      <a:lnTo>
                        <a:pt x="1537" y="2733"/>
                      </a:lnTo>
                      <a:lnTo>
                        <a:pt x="2391" y="1879"/>
                      </a:lnTo>
                      <a:lnTo>
                        <a:pt x="2391" y="1708"/>
                      </a:lnTo>
                      <a:lnTo>
                        <a:pt x="1367" y="2392"/>
                      </a:lnTo>
                      <a:lnTo>
                        <a:pt x="342" y="1367"/>
                      </a:lnTo>
                      <a:lnTo>
                        <a:pt x="171" y="1367"/>
                      </a:lnTo>
                      <a:lnTo>
                        <a:pt x="1196" y="2562"/>
                      </a:lnTo>
                      <a:lnTo>
                        <a:pt x="0" y="3587"/>
                      </a:lnTo>
                      <a:lnTo>
                        <a:pt x="0" y="3758"/>
                      </a:lnTo>
                      <a:lnTo>
                        <a:pt x="1196" y="2904"/>
                      </a:lnTo>
                      <a:lnTo>
                        <a:pt x="1879" y="3758"/>
                      </a:lnTo>
                      <a:lnTo>
                        <a:pt x="2562" y="5124"/>
                      </a:lnTo>
                      <a:lnTo>
                        <a:pt x="1879" y="5466"/>
                      </a:lnTo>
                      <a:lnTo>
                        <a:pt x="1879" y="5466"/>
                      </a:lnTo>
                      <a:lnTo>
                        <a:pt x="2733" y="5124"/>
                      </a:lnTo>
                      <a:lnTo>
                        <a:pt x="2904" y="5636"/>
                      </a:lnTo>
                      <a:lnTo>
                        <a:pt x="2904" y="6320"/>
                      </a:lnTo>
                      <a:lnTo>
                        <a:pt x="3074" y="6490"/>
                      </a:lnTo>
                      <a:lnTo>
                        <a:pt x="3074" y="6320"/>
                      </a:lnTo>
                      <a:lnTo>
                        <a:pt x="3074" y="6149"/>
                      </a:lnTo>
                      <a:lnTo>
                        <a:pt x="3245" y="6149"/>
                      </a:lnTo>
                      <a:lnTo>
                        <a:pt x="3416" y="5978"/>
                      </a:lnTo>
                      <a:lnTo>
                        <a:pt x="3245" y="5636"/>
                      </a:lnTo>
                      <a:lnTo>
                        <a:pt x="3245" y="4782"/>
                      </a:lnTo>
                      <a:lnTo>
                        <a:pt x="4099" y="4270"/>
                      </a:lnTo>
                      <a:lnTo>
                        <a:pt x="4611" y="3245"/>
                      </a:lnTo>
                      <a:lnTo>
                        <a:pt x="4099" y="3929"/>
                      </a:lnTo>
                      <a:lnTo>
                        <a:pt x="3587" y="4441"/>
                      </a:lnTo>
                      <a:lnTo>
                        <a:pt x="3587" y="2221"/>
                      </a:lnTo>
                      <a:lnTo>
                        <a:pt x="3245" y="171"/>
                      </a:lnTo>
                      <a:lnTo>
                        <a:pt x="307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0" name="Google Shape;280;p2"/>
                <p:cNvSpPr/>
                <p:nvPr/>
              </p:nvSpPr>
              <p:spPr>
                <a:xfrm>
                  <a:off x="1700825" y="575400"/>
                  <a:ext cx="123850" cy="17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954" h="6833" extrusionOk="0">
                      <a:moveTo>
                        <a:pt x="3416" y="1196"/>
                      </a:moveTo>
                      <a:lnTo>
                        <a:pt x="3587" y="2221"/>
                      </a:lnTo>
                      <a:lnTo>
                        <a:pt x="3416" y="2221"/>
                      </a:lnTo>
                      <a:lnTo>
                        <a:pt x="3245" y="2392"/>
                      </a:lnTo>
                      <a:lnTo>
                        <a:pt x="3245" y="2050"/>
                      </a:lnTo>
                      <a:lnTo>
                        <a:pt x="3416" y="1196"/>
                      </a:lnTo>
                      <a:close/>
                      <a:moveTo>
                        <a:pt x="1538" y="2733"/>
                      </a:moveTo>
                      <a:lnTo>
                        <a:pt x="1538" y="2904"/>
                      </a:lnTo>
                      <a:lnTo>
                        <a:pt x="1367" y="2904"/>
                      </a:lnTo>
                      <a:lnTo>
                        <a:pt x="1367" y="2733"/>
                      </a:lnTo>
                      <a:close/>
                      <a:moveTo>
                        <a:pt x="3245" y="3075"/>
                      </a:moveTo>
                      <a:lnTo>
                        <a:pt x="3245" y="3246"/>
                      </a:lnTo>
                      <a:lnTo>
                        <a:pt x="3075" y="3075"/>
                      </a:lnTo>
                      <a:close/>
                      <a:moveTo>
                        <a:pt x="2904" y="3587"/>
                      </a:moveTo>
                      <a:lnTo>
                        <a:pt x="2904" y="4270"/>
                      </a:lnTo>
                      <a:lnTo>
                        <a:pt x="2562" y="3758"/>
                      </a:lnTo>
                      <a:lnTo>
                        <a:pt x="2904" y="3587"/>
                      </a:lnTo>
                      <a:close/>
                      <a:moveTo>
                        <a:pt x="2221" y="3929"/>
                      </a:moveTo>
                      <a:lnTo>
                        <a:pt x="2904" y="4953"/>
                      </a:lnTo>
                      <a:lnTo>
                        <a:pt x="3075" y="5124"/>
                      </a:lnTo>
                      <a:lnTo>
                        <a:pt x="3245" y="4953"/>
                      </a:lnTo>
                      <a:lnTo>
                        <a:pt x="3245" y="5466"/>
                      </a:lnTo>
                      <a:lnTo>
                        <a:pt x="3245" y="5637"/>
                      </a:lnTo>
                      <a:lnTo>
                        <a:pt x="3075" y="5466"/>
                      </a:lnTo>
                      <a:lnTo>
                        <a:pt x="2904" y="5295"/>
                      </a:lnTo>
                      <a:lnTo>
                        <a:pt x="2904" y="5124"/>
                      </a:lnTo>
                      <a:lnTo>
                        <a:pt x="2221" y="3929"/>
                      </a:lnTo>
                      <a:close/>
                      <a:moveTo>
                        <a:pt x="3245" y="1"/>
                      </a:moveTo>
                      <a:lnTo>
                        <a:pt x="3075" y="172"/>
                      </a:lnTo>
                      <a:lnTo>
                        <a:pt x="3075" y="342"/>
                      </a:lnTo>
                      <a:lnTo>
                        <a:pt x="3075" y="684"/>
                      </a:lnTo>
                      <a:lnTo>
                        <a:pt x="3075" y="855"/>
                      </a:lnTo>
                      <a:lnTo>
                        <a:pt x="2904" y="1879"/>
                      </a:lnTo>
                      <a:lnTo>
                        <a:pt x="2904" y="2904"/>
                      </a:lnTo>
                      <a:lnTo>
                        <a:pt x="2392" y="3416"/>
                      </a:lnTo>
                      <a:lnTo>
                        <a:pt x="1879" y="2904"/>
                      </a:lnTo>
                      <a:lnTo>
                        <a:pt x="2733" y="2050"/>
                      </a:lnTo>
                      <a:lnTo>
                        <a:pt x="2733" y="1879"/>
                      </a:lnTo>
                      <a:lnTo>
                        <a:pt x="2562" y="1709"/>
                      </a:lnTo>
                      <a:lnTo>
                        <a:pt x="2392" y="1709"/>
                      </a:lnTo>
                      <a:lnTo>
                        <a:pt x="1538" y="2392"/>
                      </a:lnTo>
                      <a:lnTo>
                        <a:pt x="513" y="1367"/>
                      </a:lnTo>
                      <a:lnTo>
                        <a:pt x="342" y="1196"/>
                      </a:lnTo>
                      <a:lnTo>
                        <a:pt x="171" y="1367"/>
                      </a:lnTo>
                      <a:lnTo>
                        <a:pt x="171" y="1538"/>
                      </a:lnTo>
                      <a:lnTo>
                        <a:pt x="171" y="1709"/>
                      </a:lnTo>
                      <a:lnTo>
                        <a:pt x="513" y="2050"/>
                      </a:lnTo>
                      <a:lnTo>
                        <a:pt x="1025" y="2733"/>
                      </a:lnTo>
                      <a:lnTo>
                        <a:pt x="1" y="3758"/>
                      </a:lnTo>
                      <a:lnTo>
                        <a:pt x="1" y="3929"/>
                      </a:lnTo>
                      <a:lnTo>
                        <a:pt x="171" y="4100"/>
                      </a:lnTo>
                      <a:lnTo>
                        <a:pt x="342" y="3929"/>
                      </a:lnTo>
                      <a:lnTo>
                        <a:pt x="1196" y="3416"/>
                      </a:lnTo>
                      <a:lnTo>
                        <a:pt x="1367" y="3246"/>
                      </a:lnTo>
                      <a:lnTo>
                        <a:pt x="1879" y="3929"/>
                      </a:lnTo>
                      <a:lnTo>
                        <a:pt x="1196" y="4270"/>
                      </a:lnTo>
                      <a:lnTo>
                        <a:pt x="1196" y="4441"/>
                      </a:lnTo>
                      <a:lnTo>
                        <a:pt x="1196" y="4612"/>
                      </a:lnTo>
                      <a:lnTo>
                        <a:pt x="1367" y="4612"/>
                      </a:lnTo>
                      <a:lnTo>
                        <a:pt x="2050" y="4270"/>
                      </a:lnTo>
                      <a:lnTo>
                        <a:pt x="2562" y="5124"/>
                      </a:lnTo>
                      <a:lnTo>
                        <a:pt x="1879" y="5466"/>
                      </a:lnTo>
                      <a:lnTo>
                        <a:pt x="1879" y="5637"/>
                      </a:lnTo>
                      <a:lnTo>
                        <a:pt x="1879" y="5807"/>
                      </a:lnTo>
                      <a:lnTo>
                        <a:pt x="2050" y="5807"/>
                      </a:lnTo>
                      <a:lnTo>
                        <a:pt x="2733" y="5637"/>
                      </a:lnTo>
                      <a:lnTo>
                        <a:pt x="2904" y="5807"/>
                      </a:lnTo>
                      <a:lnTo>
                        <a:pt x="2904" y="5978"/>
                      </a:lnTo>
                      <a:lnTo>
                        <a:pt x="2904" y="6491"/>
                      </a:lnTo>
                      <a:lnTo>
                        <a:pt x="3075" y="6661"/>
                      </a:lnTo>
                      <a:lnTo>
                        <a:pt x="3245" y="6832"/>
                      </a:lnTo>
                      <a:lnTo>
                        <a:pt x="3416" y="6661"/>
                      </a:lnTo>
                      <a:lnTo>
                        <a:pt x="3416" y="6491"/>
                      </a:lnTo>
                      <a:lnTo>
                        <a:pt x="3587" y="6491"/>
                      </a:lnTo>
                      <a:lnTo>
                        <a:pt x="3587" y="6320"/>
                      </a:lnTo>
                      <a:lnTo>
                        <a:pt x="3587" y="6149"/>
                      </a:lnTo>
                      <a:lnTo>
                        <a:pt x="3587" y="5807"/>
                      </a:lnTo>
                      <a:lnTo>
                        <a:pt x="3587" y="5637"/>
                      </a:lnTo>
                      <a:lnTo>
                        <a:pt x="3587" y="5124"/>
                      </a:lnTo>
                      <a:lnTo>
                        <a:pt x="4441" y="4441"/>
                      </a:lnTo>
                      <a:lnTo>
                        <a:pt x="4953" y="3587"/>
                      </a:lnTo>
                      <a:lnTo>
                        <a:pt x="4953" y="3416"/>
                      </a:lnTo>
                      <a:lnTo>
                        <a:pt x="4953" y="3246"/>
                      </a:lnTo>
                      <a:lnTo>
                        <a:pt x="4612" y="3246"/>
                      </a:lnTo>
                      <a:lnTo>
                        <a:pt x="3929" y="4100"/>
                      </a:lnTo>
                      <a:lnTo>
                        <a:pt x="3929" y="2221"/>
                      </a:lnTo>
                      <a:lnTo>
                        <a:pt x="3587" y="342"/>
                      </a:lnTo>
                      <a:lnTo>
                        <a:pt x="3416" y="172"/>
                      </a:lnTo>
                      <a:lnTo>
                        <a:pt x="324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1" name="Google Shape;281;p2"/>
                <p:cNvSpPr/>
                <p:nvPr/>
              </p:nvSpPr>
              <p:spPr>
                <a:xfrm>
                  <a:off x="3050000" y="1907500"/>
                  <a:ext cx="106775" cy="175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1" h="7003" extrusionOk="0">
                      <a:moveTo>
                        <a:pt x="2221" y="5637"/>
                      </a:moveTo>
                      <a:lnTo>
                        <a:pt x="1879" y="5978"/>
                      </a:lnTo>
                      <a:lnTo>
                        <a:pt x="1879" y="6149"/>
                      </a:lnTo>
                      <a:lnTo>
                        <a:pt x="2221" y="5637"/>
                      </a:lnTo>
                      <a:close/>
                      <a:moveTo>
                        <a:pt x="684" y="1"/>
                      </a:moveTo>
                      <a:lnTo>
                        <a:pt x="855" y="1367"/>
                      </a:lnTo>
                      <a:lnTo>
                        <a:pt x="513" y="1538"/>
                      </a:lnTo>
                      <a:lnTo>
                        <a:pt x="1" y="1367"/>
                      </a:lnTo>
                      <a:lnTo>
                        <a:pt x="1" y="1538"/>
                      </a:lnTo>
                      <a:lnTo>
                        <a:pt x="342" y="1709"/>
                      </a:lnTo>
                      <a:lnTo>
                        <a:pt x="684" y="1709"/>
                      </a:lnTo>
                      <a:lnTo>
                        <a:pt x="855" y="1538"/>
                      </a:lnTo>
                      <a:lnTo>
                        <a:pt x="855" y="2050"/>
                      </a:lnTo>
                      <a:lnTo>
                        <a:pt x="1025" y="1538"/>
                      </a:lnTo>
                      <a:lnTo>
                        <a:pt x="1367" y="1196"/>
                      </a:lnTo>
                      <a:lnTo>
                        <a:pt x="1538" y="1026"/>
                      </a:lnTo>
                      <a:lnTo>
                        <a:pt x="1709" y="1196"/>
                      </a:lnTo>
                      <a:lnTo>
                        <a:pt x="1709" y="2904"/>
                      </a:lnTo>
                      <a:lnTo>
                        <a:pt x="1367" y="4612"/>
                      </a:lnTo>
                      <a:lnTo>
                        <a:pt x="1538" y="4612"/>
                      </a:lnTo>
                      <a:lnTo>
                        <a:pt x="1709" y="3246"/>
                      </a:lnTo>
                      <a:lnTo>
                        <a:pt x="1879" y="1709"/>
                      </a:lnTo>
                      <a:lnTo>
                        <a:pt x="1879" y="1880"/>
                      </a:lnTo>
                      <a:lnTo>
                        <a:pt x="1879" y="3246"/>
                      </a:lnTo>
                      <a:lnTo>
                        <a:pt x="1709" y="4612"/>
                      </a:lnTo>
                      <a:lnTo>
                        <a:pt x="1879" y="3587"/>
                      </a:lnTo>
                      <a:lnTo>
                        <a:pt x="2050" y="2392"/>
                      </a:lnTo>
                      <a:lnTo>
                        <a:pt x="2733" y="3929"/>
                      </a:lnTo>
                      <a:lnTo>
                        <a:pt x="2562" y="5124"/>
                      </a:lnTo>
                      <a:lnTo>
                        <a:pt x="2733" y="4100"/>
                      </a:lnTo>
                      <a:lnTo>
                        <a:pt x="3416" y="4954"/>
                      </a:lnTo>
                      <a:lnTo>
                        <a:pt x="3416" y="5637"/>
                      </a:lnTo>
                      <a:lnTo>
                        <a:pt x="3075" y="5978"/>
                      </a:lnTo>
                      <a:lnTo>
                        <a:pt x="2733" y="6149"/>
                      </a:lnTo>
                      <a:lnTo>
                        <a:pt x="2562" y="6149"/>
                      </a:lnTo>
                      <a:lnTo>
                        <a:pt x="2733" y="6320"/>
                      </a:lnTo>
                      <a:lnTo>
                        <a:pt x="3246" y="6149"/>
                      </a:lnTo>
                      <a:lnTo>
                        <a:pt x="2904" y="6661"/>
                      </a:lnTo>
                      <a:lnTo>
                        <a:pt x="2392" y="7003"/>
                      </a:lnTo>
                      <a:lnTo>
                        <a:pt x="3075" y="6661"/>
                      </a:lnTo>
                      <a:lnTo>
                        <a:pt x="3416" y="5978"/>
                      </a:lnTo>
                      <a:lnTo>
                        <a:pt x="3587" y="5637"/>
                      </a:lnTo>
                      <a:lnTo>
                        <a:pt x="3758" y="5295"/>
                      </a:lnTo>
                      <a:lnTo>
                        <a:pt x="4100" y="5637"/>
                      </a:lnTo>
                      <a:lnTo>
                        <a:pt x="4270" y="5466"/>
                      </a:lnTo>
                      <a:lnTo>
                        <a:pt x="3416" y="4441"/>
                      </a:lnTo>
                      <a:lnTo>
                        <a:pt x="2904" y="3417"/>
                      </a:lnTo>
                      <a:lnTo>
                        <a:pt x="2733" y="2392"/>
                      </a:lnTo>
                      <a:lnTo>
                        <a:pt x="2733" y="3075"/>
                      </a:lnTo>
                      <a:lnTo>
                        <a:pt x="2050" y="1538"/>
                      </a:lnTo>
                      <a:lnTo>
                        <a:pt x="1879" y="342"/>
                      </a:lnTo>
                      <a:lnTo>
                        <a:pt x="1879" y="684"/>
                      </a:lnTo>
                      <a:lnTo>
                        <a:pt x="1709" y="513"/>
                      </a:lnTo>
                      <a:lnTo>
                        <a:pt x="1538" y="513"/>
                      </a:lnTo>
                      <a:lnTo>
                        <a:pt x="1025" y="1196"/>
                      </a:lnTo>
                      <a:lnTo>
                        <a:pt x="855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2" name="Google Shape;282;p2"/>
                <p:cNvSpPr/>
                <p:nvPr/>
              </p:nvSpPr>
              <p:spPr>
                <a:xfrm>
                  <a:off x="3045725" y="1903250"/>
                  <a:ext cx="115325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13" h="7344" extrusionOk="0">
                      <a:moveTo>
                        <a:pt x="1880" y="854"/>
                      </a:moveTo>
                      <a:lnTo>
                        <a:pt x="1880" y="1025"/>
                      </a:lnTo>
                      <a:lnTo>
                        <a:pt x="2050" y="1196"/>
                      </a:lnTo>
                      <a:lnTo>
                        <a:pt x="2050" y="1366"/>
                      </a:lnTo>
                      <a:lnTo>
                        <a:pt x="1880" y="1196"/>
                      </a:lnTo>
                      <a:lnTo>
                        <a:pt x="1709" y="1025"/>
                      </a:lnTo>
                      <a:lnTo>
                        <a:pt x="1880" y="854"/>
                      </a:lnTo>
                      <a:close/>
                      <a:moveTo>
                        <a:pt x="2221" y="2220"/>
                      </a:moveTo>
                      <a:lnTo>
                        <a:pt x="2392" y="2562"/>
                      </a:lnTo>
                      <a:lnTo>
                        <a:pt x="2392" y="2562"/>
                      </a:lnTo>
                      <a:lnTo>
                        <a:pt x="2221" y="2391"/>
                      </a:lnTo>
                      <a:lnTo>
                        <a:pt x="2221" y="2220"/>
                      </a:lnTo>
                      <a:close/>
                      <a:moveTo>
                        <a:pt x="2819" y="3501"/>
                      </a:moveTo>
                      <a:lnTo>
                        <a:pt x="2904" y="3587"/>
                      </a:lnTo>
                      <a:lnTo>
                        <a:pt x="3417" y="4440"/>
                      </a:lnTo>
                      <a:lnTo>
                        <a:pt x="3724" y="4953"/>
                      </a:lnTo>
                      <a:lnTo>
                        <a:pt x="3587" y="4953"/>
                      </a:lnTo>
                      <a:lnTo>
                        <a:pt x="3075" y="4099"/>
                      </a:lnTo>
                      <a:lnTo>
                        <a:pt x="2819" y="3501"/>
                      </a:lnTo>
                      <a:close/>
                      <a:moveTo>
                        <a:pt x="3758" y="5010"/>
                      </a:moveTo>
                      <a:lnTo>
                        <a:pt x="3929" y="5294"/>
                      </a:lnTo>
                      <a:lnTo>
                        <a:pt x="3758" y="5294"/>
                      </a:lnTo>
                      <a:lnTo>
                        <a:pt x="3758" y="5010"/>
                      </a:lnTo>
                      <a:close/>
                      <a:moveTo>
                        <a:pt x="855" y="0"/>
                      </a:moveTo>
                      <a:lnTo>
                        <a:pt x="684" y="171"/>
                      </a:lnTo>
                      <a:lnTo>
                        <a:pt x="684" y="512"/>
                      </a:lnTo>
                      <a:lnTo>
                        <a:pt x="855" y="1366"/>
                      </a:lnTo>
                      <a:lnTo>
                        <a:pt x="513" y="1537"/>
                      </a:lnTo>
                      <a:lnTo>
                        <a:pt x="172" y="1366"/>
                      </a:lnTo>
                      <a:lnTo>
                        <a:pt x="1" y="1537"/>
                      </a:lnTo>
                      <a:lnTo>
                        <a:pt x="1" y="1708"/>
                      </a:lnTo>
                      <a:lnTo>
                        <a:pt x="1" y="1879"/>
                      </a:lnTo>
                      <a:lnTo>
                        <a:pt x="172" y="1879"/>
                      </a:lnTo>
                      <a:lnTo>
                        <a:pt x="513" y="2050"/>
                      </a:lnTo>
                      <a:lnTo>
                        <a:pt x="855" y="2050"/>
                      </a:lnTo>
                      <a:lnTo>
                        <a:pt x="855" y="2220"/>
                      </a:lnTo>
                      <a:lnTo>
                        <a:pt x="855" y="2391"/>
                      </a:lnTo>
                      <a:lnTo>
                        <a:pt x="1026" y="2562"/>
                      </a:lnTo>
                      <a:lnTo>
                        <a:pt x="1196" y="2391"/>
                      </a:lnTo>
                      <a:lnTo>
                        <a:pt x="1367" y="1879"/>
                      </a:lnTo>
                      <a:lnTo>
                        <a:pt x="1367" y="1708"/>
                      </a:lnTo>
                      <a:lnTo>
                        <a:pt x="1367" y="1537"/>
                      </a:lnTo>
                      <a:lnTo>
                        <a:pt x="1709" y="1366"/>
                      </a:lnTo>
                      <a:lnTo>
                        <a:pt x="1709" y="3074"/>
                      </a:lnTo>
                      <a:lnTo>
                        <a:pt x="1367" y="4782"/>
                      </a:lnTo>
                      <a:lnTo>
                        <a:pt x="1538" y="4782"/>
                      </a:lnTo>
                      <a:lnTo>
                        <a:pt x="1538" y="4953"/>
                      </a:lnTo>
                      <a:lnTo>
                        <a:pt x="2050" y="4953"/>
                      </a:lnTo>
                      <a:lnTo>
                        <a:pt x="2050" y="4782"/>
                      </a:lnTo>
                      <a:lnTo>
                        <a:pt x="2392" y="3416"/>
                      </a:lnTo>
                      <a:lnTo>
                        <a:pt x="2733" y="4099"/>
                      </a:lnTo>
                      <a:lnTo>
                        <a:pt x="2392" y="5294"/>
                      </a:lnTo>
                      <a:lnTo>
                        <a:pt x="1880" y="6148"/>
                      </a:lnTo>
                      <a:lnTo>
                        <a:pt x="2050" y="6319"/>
                      </a:lnTo>
                      <a:lnTo>
                        <a:pt x="2221" y="6319"/>
                      </a:lnTo>
                      <a:lnTo>
                        <a:pt x="2733" y="5636"/>
                      </a:lnTo>
                      <a:lnTo>
                        <a:pt x="3075" y="4782"/>
                      </a:lnTo>
                      <a:lnTo>
                        <a:pt x="3417" y="5124"/>
                      </a:lnTo>
                      <a:lnTo>
                        <a:pt x="3417" y="5807"/>
                      </a:lnTo>
                      <a:lnTo>
                        <a:pt x="3075" y="5978"/>
                      </a:lnTo>
                      <a:lnTo>
                        <a:pt x="2904" y="6148"/>
                      </a:lnTo>
                      <a:lnTo>
                        <a:pt x="2733" y="6319"/>
                      </a:lnTo>
                      <a:lnTo>
                        <a:pt x="2733" y="6490"/>
                      </a:lnTo>
                      <a:lnTo>
                        <a:pt x="2904" y="6661"/>
                      </a:lnTo>
                      <a:lnTo>
                        <a:pt x="3075" y="6661"/>
                      </a:lnTo>
                      <a:lnTo>
                        <a:pt x="2392" y="7002"/>
                      </a:lnTo>
                      <a:lnTo>
                        <a:pt x="2392" y="7344"/>
                      </a:lnTo>
                      <a:lnTo>
                        <a:pt x="2563" y="7344"/>
                      </a:lnTo>
                      <a:lnTo>
                        <a:pt x="3246" y="7002"/>
                      </a:lnTo>
                      <a:lnTo>
                        <a:pt x="3587" y="6319"/>
                      </a:lnTo>
                      <a:lnTo>
                        <a:pt x="3929" y="5807"/>
                      </a:lnTo>
                      <a:lnTo>
                        <a:pt x="4271" y="5807"/>
                      </a:lnTo>
                      <a:lnTo>
                        <a:pt x="4441" y="5978"/>
                      </a:lnTo>
                      <a:lnTo>
                        <a:pt x="4612" y="5807"/>
                      </a:lnTo>
                      <a:lnTo>
                        <a:pt x="4612" y="5636"/>
                      </a:lnTo>
                      <a:lnTo>
                        <a:pt x="4612" y="5465"/>
                      </a:lnTo>
                      <a:lnTo>
                        <a:pt x="3758" y="4440"/>
                      </a:lnTo>
                      <a:lnTo>
                        <a:pt x="3246" y="3416"/>
                      </a:lnTo>
                      <a:lnTo>
                        <a:pt x="3075" y="2391"/>
                      </a:lnTo>
                      <a:lnTo>
                        <a:pt x="2733" y="2391"/>
                      </a:lnTo>
                      <a:lnTo>
                        <a:pt x="2392" y="1537"/>
                      </a:lnTo>
                      <a:lnTo>
                        <a:pt x="2221" y="512"/>
                      </a:lnTo>
                      <a:lnTo>
                        <a:pt x="2221" y="342"/>
                      </a:lnTo>
                      <a:lnTo>
                        <a:pt x="1880" y="342"/>
                      </a:lnTo>
                      <a:lnTo>
                        <a:pt x="1880" y="512"/>
                      </a:lnTo>
                      <a:lnTo>
                        <a:pt x="1709" y="683"/>
                      </a:lnTo>
                      <a:lnTo>
                        <a:pt x="1538" y="854"/>
                      </a:lnTo>
                      <a:lnTo>
                        <a:pt x="1367" y="1025"/>
                      </a:lnTo>
                      <a:lnTo>
                        <a:pt x="1196" y="171"/>
                      </a:lnTo>
                      <a:lnTo>
                        <a:pt x="102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3" name="Google Shape;283;p2"/>
                <p:cNvSpPr/>
                <p:nvPr/>
              </p:nvSpPr>
              <p:spPr>
                <a:xfrm>
                  <a:off x="2721250" y="1817850"/>
                  <a:ext cx="251925" cy="2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7" h="8711" extrusionOk="0">
                      <a:moveTo>
                        <a:pt x="4099" y="0"/>
                      </a:moveTo>
                      <a:lnTo>
                        <a:pt x="3245" y="684"/>
                      </a:lnTo>
                      <a:lnTo>
                        <a:pt x="2221" y="1025"/>
                      </a:lnTo>
                      <a:lnTo>
                        <a:pt x="1196" y="1196"/>
                      </a:lnTo>
                      <a:lnTo>
                        <a:pt x="1196" y="1367"/>
                      </a:lnTo>
                      <a:lnTo>
                        <a:pt x="2221" y="1196"/>
                      </a:lnTo>
                      <a:lnTo>
                        <a:pt x="3075" y="854"/>
                      </a:lnTo>
                      <a:lnTo>
                        <a:pt x="2221" y="1367"/>
                      </a:lnTo>
                      <a:lnTo>
                        <a:pt x="2050" y="1367"/>
                      </a:lnTo>
                      <a:lnTo>
                        <a:pt x="2050" y="1538"/>
                      </a:lnTo>
                      <a:lnTo>
                        <a:pt x="1025" y="1879"/>
                      </a:lnTo>
                      <a:lnTo>
                        <a:pt x="1" y="1879"/>
                      </a:lnTo>
                      <a:lnTo>
                        <a:pt x="1" y="2050"/>
                      </a:lnTo>
                      <a:lnTo>
                        <a:pt x="1196" y="1879"/>
                      </a:lnTo>
                      <a:lnTo>
                        <a:pt x="2221" y="1538"/>
                      </a:lnTo>
                      <a:lnTo>
                        <a:pt x="3416" y="2221"/>
                      </a:lnTo>
                      <a:lnTo>
                        <a:pt x="2562" y="2562"/>
                      </a:lnTo>
                      <a:lnTo>
                        <a:pt x="1538" y="2733"/>
                      </a:lnTo>
                      <a:lnTo>
                        <a:pt x="342" y="2733"/>
                      </a:lnTo>
                      <a:lnTo>
                        <a:pt x="1196" y="2904"/>
                      </a:lnTo>
                      <a:lnTo>
                        <a:pt x="2050" y="2733"/>
                      </a:lnTo>
                      <a:lnTo>
                        <a:pt x="2904" y="2562"/>
                      </a:lnTo>
                      <a:lnTo>
                        <a:pt x="3587" y="2221"/>
                      </a:lnTo>
                      <a:lnTo>
                        <a:pt x="4782" y="3075"/>
                      </a:lnTo>
                      <a:lnTo>
                        <a:pt x="4099" y="3758"/>
                      </a:lnTo>
                      <a:lnTo>
                        <a:pt x="4270" y="3758"/>
                      </a:lnTo>
                      <a:lnTo>
                        <a:pt x="4953" y="3075"/>
                      </a:lnTo>
                      <a:lnTo>
                        <a:pt x="6319" y="4270"/>
                      </a:lnTo>
                      <a:lnTo>
                        <a:pt x="8027" y="6149"/>
                      </a:lnTo>
                      <a:lnTo>
                        <a:pt x="7515" y="6319"/>
                      </a:lnTo>
                      <a:lnTo>
                        <a:pt x="8027" y="6319"/>
                      </a:lnTo>
                      <a:lnTo>
                        <a:pt x="9906" y="8710"/>
                      </a:lnTo>
                      <a:lnTo>
                        <a:pt x="10077" y="8710"/>
                      </a:lnTo>
                      <a:lnTo>
                        <a:pt x="10077" y="8540"/>
                      </a:lnTo>
                      <a:lnTo>
                        <a:pt x="9394" y="7173"/>
                      </a:lnTo>
                      <a:lnTo>
                        <a:pt x="8540" y="5978"/>
                      </a:lnTo>
                      <a:lnTo>
                        <a:pt x="7686" y="4953"/>
                      </a:lnTo>
                      <a:lnTo>
                        <a:pt x="6832" y="4099"/>
                      </a:lnTo>
                      <a:lnTo>
                        <a:pt x="7515" y="3587"/>
                      </a:lnTo>
                      <a:lnTo>
                        <a:pt x="8027" y="2904"/>
                      </a:lnTo>
                      <a:lnTo>
                        <a:pt x="7857" y="2904"/>
                      </a:lnTo>
                      <a:lnTo>
                        <a:pt x="7344" y="3587"/>
                      </a:lnTo>
                      <a:lnTo>
                        <a:pt x="6661" y="3928"/>
                      </a:lnTo>
                      <a:lnTo>
                        <a:pt x="5124" y="2904"/>
                      </a:lnTo>
                      <a:lnTo>
                        <a:pt x="5636" y="2221"/>
                      </a:lnTo>
                      <a:lnTo>
                        <a:pt x="5978" y="1708"/>
                      </a:lnTo>
                      <a:lnTo>
                        <a:pt x="5124" y="2733"/>
                      </a:lnTo>
                      <a:lnTo>
                        <a:pt x="3758" y="2050"/>
                      </a:lnTo>
                      <a:lnTo>
                        <a:pt x="4270" y="1538"/>
                      </a:lnTo>
                      <a:lnTo>
                        <a:pt x="4612" y="854"/>
                      </a:lnTo>
                      <a:lnTo>
                        <a:pt x="4441" y="854"/>
                      </a:lnTo>
                      <a:lnTo>
                        <a:pt x="4099" y="1367"/>
                      </a:lnTo>
                      <a:lnTo>
                        <a:pt x="3587" y="1879"/>
                      </a:lnTo>
                      <a:lnTo>
                        <a:pt x="2391" y="1538"/>
                      </a:lnTo>
                      <a:lnTo>
                        <a:pt x="3416" y="854"/>
                      </a:lnTo>
                      <a:lnTo>
                        <a:pt x="4270" y="171"/>
                      </a:lnTo>
                      <a:lnTo>
                        <a:pt x="427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4" name="Google Shape;284;p2"/>
                <p:cNvSpPr/>
                <p:nvPr/>
              </p:nvSpPr>
              <p:spPr>
                <a:xfrm>
                  <a:off x="2716975" y="1813575"/>
                  <a:ext cx="260475" cy="2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9" h="9053" extrusionOk="0">
                      <a:moveTo>
                        <a:pt x="5295" y="3075"/>
                      </a:moveTo>
                      <a:lnTo>
                        <a:pt x="6832" y="4270"/>
                      </a:lnTo>
                      <a:lnTo>
                        <a:pt x="6832" y="4441"/>
                      </a:lnTo>
                      <a:lnTo>
                        <a:pt x="7686" y="5295"/>
                      </a:lnTo>
                      <a:lnTo>
                        <a:pt x="8540" y="6149"/>
                      </a:lnTo>
                      <a:lnTo>
                        <a:pt x="8540" y="6320"/>
                      </a:lnTo>
                      <a:lnTo>
                        <a:pt x="9735" y="8027"/>
                      </a:lnTo>
                      <a:lnTo>
                        <a:pt x="8369" y="6320"/>
                      </a:lnTo>
                      <a:lnTo>
                        <a:pt x="6661" y="4441"/>
                      </a:lnTo>
                      <a:lnTo>
                        <a:pt x="6661" y="4270"/>
                      </a:lnTo>
                      <a:lnTo>
                        <a:pt x="6490" y="4270"/>
                      </a:lnTo>
                      <a:lnTo>
                        <a:pt x="5124" y="3075"/>
                      </a:lnTo>
                      <a:close/>
                      <a:moveTo>
                        <a:pt x="4270" y="1"/>
                      </a:moveTo>
                      <a:lnTo>
                        <a:pt x="4100" y="171"/>
                      </a:lnTo>
                      <a:lnTo>
                        <a:pt x="3416" y="684"/>
                      </a:lnTo>
                      <a:lnTo>
                        <a:pt x="2392" y="1025"/>
                      </a:lnTo>
                      <a:lnTo>
                        <a:pt x="1367" y="1196"/>
                      </a:lnTo>
                      <a:lnTo>
                        <a:pt x="1196" y="1367"/>
                      </a:lnTo>
                      <a:lnTo>
                        <a:pt x="1196" y="1538"/>
                      </a:lnTo>
                      <a:lnTo>
                        <a:pt x="1367" y="1709"/>
                      </a:lnTo>
                      <a:lnTo>
                        <a:pt x="1879" y="1709"/>
                      </a:lnTo>
                      <a:lnTo>
                        <a:pt x="1025" y="1879"/>
                      </a:lnTo>
                      <a:lnTo>
                        <a:pt x="172" y="1879"/>
                      </a:lnTo>
                      <a:lnTo>
                        <a:pt x="1" y="2050"/>
                      </a:lnTo>
                      <a:lnTo>
                        <a:pt x="1" y="2221"/>
                      </a:lnTo>
                      <a:lnTo>
                        <a:pt x="1" y="2392"/>
                      </a:lnTo>
                      <a:lnTo>
                        <a:pt x="172" y="2392"/>
                      </a:lnTo>
                      <a:lnTo>
                        <a:pt x="1367" y="2221"/>
                      </a:lnTo>
                      <a:lnTo>
                        <a:pt x="2392" y="2050"/>
                      </a:lnTo>
                      <a:lnTo>
                        <a:pt x="3246" y="2392"/>
                      </a:lnTo>
                      <a:lnTo>
                        <a:pt x="2733" y="2562"/>
                      </a:lnTo>
                      <a:lnTo>
                        <a:pt x="1538" y="2733"/>
                      </a:lnTo>
                      <a:lnTo>
                        <a:pt x="513" y="2733"/>
                      </a:lnTo>
                      <a:lnTo>
                        <a:pt x="342" y="2904"/>
                      </a:lnTo>
                      <a:lnTo>
                        <a:pt x="513" y="3075"/>
                      </a:lnTo>
                      <a:lnTo>
                        <a:pt x="1367" y="3246"/>
                      </a:lnTo>
                      <a:lnTo>
                        <a:pt x="2221" y="3075"/>
                      </a:lnTo>
                      <a:lnTo>
                        <a:pt x="3075" y="2904"/>
                      </a:lnTo>
                      <a:lnTo>
                        <a:pt x="3758" y="2562"/>
                      </a:lnTo>
                      <a:lnTo>
                        <a:pt x="4783" y="3246"/>
                      </a:lnTo>
                      <a:lnTo>
                        <a:pt x="4270" y="3758"/>
                      </a:lnTo>
                      <a:lnTo>
                        <a:pt x="4100" y="3929"/>
                      </a:lnTo>
                      <a:lnTo>
                        <a:pt x="4270" y="4099"/>
                      </a:lnTo>
                      <a:lnTo>
                        <a:pt x="4441" y="4099"/>
                      </a:lnTo>
                      <a:lnTo>
                        <a:pt x="5124" y="3587"/>
                      </a:lnTo>
                      <a:lnTo>
                        <a:pt x="6149" y="4270"/>
                      </a:lnTo>
                      <a:lnTo>
                        <a:pt x="5124" y="4612"/>
                      </a:lnTo>
                      <a:lnTo>
                        <a:pt x="5124" y="4783"/>
                      </a:lnTo>
                      <a:lnTo>
                        <a:pt x="5124" y="4953"/>
                      </a:lnTo>
                      <a:lnTo>
                        <a:pt x="5295" y="4953"/>
                      </a:lnTo>
                      <a:lnTo>
                        <a:pt x="6490" y="4783"/>
                      </a:lnTo>
                      <a:lnTo>
                        <a:pt x="7857" y="6320"/>
                      </a:lnTo>
                      <a:lnTo>
                        <a:pt x="7515" y="6320"/>
                      </a:lnTo>
                      <a:lnTo>
                        <a:pt x="7003" y="6149"/>
                      </a:lnTo>
                      <a:lnTo>
                        <a:pt x="6832" y="6320"/>
                      </a:lnTo>
                      <a:lnTo>
                        <a:pt x="7003" y="6490"/>
                      </a:lnTo>
                      <a:lnTo>
                        <a:pt x="7515" y="6661"/>
                      </a:lnTo>
                      <a:lnTo>
                        <a:pt x="8198" y="6661"/>
                      </a:lnTo>
                      <a:lnTo>
                        <a:pt x="9906" y="8881"/>
                      </a:lnTo>
                      <a:lnTo>
                        <a:pt x="10248" y="9052"/>
                      </a:lnTo>
                      <a:lnTo>
                        <a:pt x="10418" y="8881"/>
                      </a:lnTo>
                      <a:lnTo>
                        <a:pt x="10418" y="8540"/>
                      </a:lnTo>
                      <a:lnTo>
                        <a:pt x="9735" y="7344"/>
                      </a:lnTo>
                      <a:lnTo>
                        <a:pt x="9052" y="6149"/>
                      </a:lnTo>
                      <a:lnTo>
                        <a:pt x="9394" y="5637"/>
                      </a:lnTo>
                      <a:lnTo>
                        <a:pt x="9394" y="5466"/>
                      </a:lnTo>
                      <a:lnTo>
                        <a:pt x="9223" y="5295"/>
                      </a:lnTo>
                      <a:lnTo>
                        <a:pt x="9052" y="5466"/>
                      </a:lnTo>
                      <a:lnTo>
                        <a:pt x="8711" y="5807"/>
                      </a:lnTo>
                      <a:lnTo>
                        <a:pt x="7344" y="4270"/>
                      </a:lnTo>
                      <a:lnTo>
                        <a:pt x="7857" y="3758"/>
                      </a:lnTo>
                      <a:lnTo>
                        <a:pt x="8369" y="3246"/>
                      </a:lnTo>
                      <a:lnTo>
                        <a:pt x="8369" y="3075"/>
                      </a:lnTo>
                      <a:lnTo>
                        <a:pt x="8198" y="2904"/>
                      </a:lnTo>
                      <a:lnTo>
                        <a:pt x="7857" y="2904"/>
                      </a:lnTo>
                      <a:lnTo>
                        <a:pt x="7515" y="3587"/>
                      </a:lnTo>
                      <a:lnTo>
                        <a:pt x="6832" y="3929"/>
                      </a:lnTo>
                      <a:lnTo>
                        <a:pt x="5637" y="2904"/>
                      </a:lnTo>
                      <a:lnTo>
                        <a:pt x="5978" y="2392"/>
                      </a:lnTo>
                      <a:lnTo>
                        <a:pt x="6320" y="1879"/>
                      </a:lnTo>
                      <a:lnTo>
                        <a:pt x="6320" y="1709"/>
                      </a:lnTo>
                      <a:lnTo>
                        <a:pt x="5978" y="1709"/>
                      </a:lnTo>
                      <a:lnTo>
                        <a:pt x="5295" y="2733"/>
                      </a:lnTo>
                      <a:lnTo>
                        <a:pt x="4270" y="2221"/>
                      </a:lnTo>
                      <a:lnTo>
                        <a:pt x="4612" y="1709"/>
                      </a:lnTo>
                      <a:lnTo>
                        <a:pt x="4953" y="1025"/>
                      </a:lnTo>
                      <a:lnTo>
                        <a:pt x="4953" y="855"/>
                      </a:lnTo>
                      <a:lnTo>
                        <a:pt x="4441" y="855"/>
                      </a:lnTo>
                      <a:lnTo>
                        <a:pt x="3758" y="1879"/>
                      </a:lnTo>
                      <a:lnTo>
                        <a:pt x="3075" y="1709"/>
                      </a:lnTo>
                      <a:lnTo>
                        <a:pt x="3929" y="1025"/>
                      </a:lnTo>
                      <a:lnTo>
                        <a:pt x="4441" y="513"/>
                      </a:lnTo>
                      <a:lnTo>
                        <a:pt x="4612" y="342"/>
                      </a:lnTo>
                      <a:lnTo>
                        <a:pt x="4441" y="171"/>
                      </a:lnTo>
                      <a:lnTo>
                        <a:pt x="427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" name="Google Shape;285;p2"/>
                <p:cNvSpPr/>
                <p:nvPr/>
              </p:nvSpPr>
              <p:spPr>
                <a:xfrm>
                  <a:off x="2695625" y="1800775"/>
                  <a:ext cx="85425" cy="51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7" h="2050" extrusionOk="0">
                      <a:moveTo>
                        <a:pt x="3246" y="0"/>
                      </a:moveTo>
                      <a:lnTo>
                        <a:pt x="1709" y="1196"/>
                      </a:lnTo>
                      <a:lnTo>
                        <a:pt x="855" y="1708"/>
                      </a:lnTo>
                      <a:lnTo>
                        <a:pt x="1" y="2050"/>
                      </a:lnTo>
                      <a:lnTo>
                        <a:pt x="855" y="1879"/>
                      </a:lnTo>
                      <a:lnTo>
                        <a:pt x="1879" y="1367"/>
                      </a:lnTo>
                      <a:lnTo>
                        <a:pt x="2563" y="854"/>
                      </a:lnTo>
                      <a:lnTo>
                        <a:pt x="3416" y="171"/>
                      </a:lnTo>
                      <a:lnTo>
                        <a:pt x="3416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" name="Google Shape;286;p2"/>
                <p:cNvSpPr/>
                <p:nvPr/>
              </p:nvSpPr>
              <p:spPr>
                <a:xfrm>
                  <a:off x="2691375" y="1796500"/>
                  <a:ext cx="93950" cy="5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8" h="2392" extrusionOk="0">
                      <a:moveTo>
                        <a:pt x="3245" y="1"/>
                      </a:moveTo>
                      <a:lnTo>
                        <a:pt x="2391" y="684"/>
                      </a:lnTo>
                      <a:lnTo>
                        <a:pt x="1196" y="1538"/>
                      </a:lnTo>
                      <a:lnTo>
                        <a:pt x="683" y="1879"/>
                      </a:lnTo>
                      <a:lnTo>
                        <a:pt x="0" y="2050"/>
                      </a:lnTo>
                      <a:lnTo>
                        <a:pt x="0" y="2221"/>
                      </a:lnTo>
                      <a:lnTo>
                        <a:pt x="171" y="2392"/>
                      </a:lnTo>
                      <a:lnTo>
                        <a:pt x="1196" y="2221"/>
                      </a:lnTo>
                      <a:lnTo>
                        <a:pt x="2049" y="1708"/>
                      </a:lnTo>
                      <a:lnTo>
                        <a:pt x="2903" y="1025"/>
                      </a:lnTo>
                      <a:lnTo>
                        <a:pt x="3586" y="342"/>
                      </a:lnTo>
                      <a:lnTo>
                        <a:pt x="3757" y="171"/>
                      </a:lnTo>
                      <a:lnTo>
                        <a:pt x="3586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" name="Google Shape;287;p2"/>
                <p:cNvSpPr/>
                <p:nvPr/>
              </p:nvSpPr>
              <p:spPr>
                <a:xfrm>
                  <a:off x="3165275" y="1933125"/>
                  <a:ext cx="384300" cy="286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72" h="11444" extrusionOk="0">
                      <a:moveTo>
                        <a:pt x="6320" y="4099"/>
                      </a:moveTo>
                      <a:lnTo>
                        <a:pt x="7686" y="4612"/>
                      </a:lnTo>
                      <a:lnTo>
                        <a:pt x="7857" y="5466"/>
                      </a:lnTo>
                      <a:lnTo>
                        <a:pt x="6491" y="5295"/>
                      </a:lnTo>
                      <a:lnTo>
                        <a:pt x="6320" y="4099"/>
                      </a:lnTo>
                      <a:close/>
                      <a:moveTo>
                        <a:pt x="8028" y="4783"/>
                      </a:moveTo>
                      <a:lnTo>
                        <a:pt x="9052" y="5124"/>
                      </a:lnTo>
                      <a:lnTo>
                        <a:pt x="9052" y="5978"/>
                      </a:lnTo>
                      <a:lnTo>
                        <a:pt x="8028" y="5636"/>
                      </a:lnTo>
                      <a:lnTo>
                        <a:pt x="8028" y="4783"/>
                      </a:lnTo>
                      <a:close/>
                      <a:moveTo>
                        <a:pt x="14347" y="6832"/>
                      </a:moveTo>
                      <a:lnTo>
                        <a:pt x="14347" y="6832"/>
                      </a:lnTo>
                      <a:lnTo>
                        <a:pt x="14347" y="6832"/>
                      </a:lnTo>
                      <a:close/>
                      <a:moveTo>
                        <a:pt x="13151" y="5636"/>
                      </a:moveTo>
                      <a:lnTo>
                        <a:pt x="13151" y="6832"/>
                      </a:lnTo>
                      <a:lnTo>
                        <a:pt x="12980" y="7857"/>
                      </a:lnTo>
                      <a:lnTo>
                        <a:pt x="13322" y="7344"/>
                      </a:lnTo>
                      <a:lnTo>
                        <a:pt x="13322" y="6832"/>
                      </a:lnTo>
                      <a:lnTo>
                        <a:pt x="13322" y="6149"/>
                      </a:lnTo>
                      <a:lnTo>
                        <a:pt x="13151" y="5636"/>
                      </a:lnTo>
                      <a:close/>
                      <a:moveTo>
                        <a:pt x="8028" y="7686"/>
                      </a:moveTo>
                      <a:lnTo>
                        <a:pt x="8028" y="7857"/>
                      </a:lnTo>
                      <a:lnTo>
                        <a:pt x="10248" y="8540"/>
                      </a:lnTo>
                      <a:lnTo>
                        <a:pt x="9223" y="8027"/>
                      </a:lnTo>
                      <a:lnTo>
                        <a:pt x="8028" y="7686"/>
                      </a:lnTo>
                      <a:close/>
                      <a:moveTo>
                        <a:pt x="1" y="1"/>
                      </a:moveTo>
                      <a:lnTo>
                        <a:pt x="1196" y="1196"/>
                      </a:lnTo>
                      <a:lnTo>
                        <a:pt x="2733" y="2221"/>
                      </a:lnTo>
                      <a:lnTo>
                        <a:pt x="4441" y="3245"/>
                      </a:lnTo>
                      <a:lnTo>
                        <a:pt x="6149" y="4099"/>
                      </a:lnTo>
                      <a:lnTo>
                        <a:pt x="6320" y="5124"/>
                      </a:lnTo>
                      <a:lnTo>
                        <a:pt x="4612" y="4953"/>
                      </a:lnTo>
                      <a:lnTo>
                        <a:pt x="4612" y="5124"/>
                      </a:lnTo>
                      <a:lnTo>
                        <a:pt x="6491" y="5466"/>
                      </a:lnTo>
                      <a:lnTo>
                        <a:pt x="6661" y="5978"/>
                      </a:lnTo>
                      <a:lnTo>
                        <a:pt x="6832" y="6149"/>
                      </a:lnTo>
                      <a:lnTo>
                        <a:pt x="6832" y="5978"/>
                      </a:lnTo>
                      <a:lnTo>
                        <a:pt x="6661" y="5466"/>
                      </a:lnTo>
                      <a:lnTo>
                        <a:pt x="7857" y="5807"/>
                      </a:lnTo>
                      <a:lnTo>
                        <a:pt x="8028" y="7686"/>
                      </a:lnTo>
                      <a:lnTo>
                        <a:pt x="8028" y="5807"/>
                      </a:lnTo>
                      <a:lnTo>
                        <a:pt x="9052" y="6320"/>
                      </a:lnTo>
                      <a:lnTo>
                        <a:pt x="9052" y="7686"/>
                      </a:lnTo>
                      <a:lnTo>
                        <a:pt x="9223" y="6320"/>
                      </a:lnTo>
                      <a:lnTo>
                        <a:pt x="10931" y="7003"/>
                      </a:lnTo>
                      <a:lnTo>
                        <a:pt x="10248" y="8540"/>
                      </a:lnTo>
                      <a:lnTo>
                        <a:pt x="10931" y="7173"/>
                      </a:lnTo>
                      <a:lnTo>
                        <a:pt x="12810" y="8198"/>
                      </a:lnTo>
                      <a:lnTo>
                        <a:pt x="12297" y="8711"/>
                      </a:lnTo>
                      <a:lnTo>
                        <a:pt x="12980" y="8198"/>
                      </a:lnTo>
                      <a:lnTo>
                        <a:pt x="13322" y="8540"/>
                      </a:lnTo>
                      <a:lnTo>
                        <a:pt x="12126" y="9394"/>
                      </a:lnTo>
                      <a:lnTo>
                        <a:pt x="11614" y="9223"/>
                      </a:lnTo>
                      <a:lnTo>
                        <a:pt x="10248" y="8540"/>
                      </a:lnTo>
                      <a:lnTo>
                        <a:pt x="11956" y="9564"/>
                      </a:lnTo>
                      <a:lnTo>
                        <a:pt x="11785" y="9735"/>
                      </a:lnTo>
                      <a:lnTo>
                        <a:pt x="11956" y="9735"/>
                      </a:lnTo>
                      <a:lnTo>
                        <a:pt x="12126" y="9564"/>
                      </a:lnTo>
                      <a:lnTo>
                        <a:pt x="13151" y="10418"/>
                      </a:lnTo>
                      <a:lnTo>
                        <a:pt x="14176" y="11443"/>
                      </a:lnTo>
                      <a:lnTo>
                        <a:pt x="14176" y="11443"/>
                      </a:lnTo>
                      <a:lnTo>
                        <a:pt x="13322" y="10418"/>
                      </a:lnTo>
                      <a:lnTo>
                        <a:pt x="12297" y="9564"/>
                      </a:lnTo>
                      <a:lnTo>
                        <a:pt x="12810" y="9052"/>
                      </a:lnTo>
                      <a:lnTo>
                        <a:pt x="13493" y="8540"/>
                      </a:lnTo>
                      <a:lnTo>
                        <a:pt x="14005" y="8881"/>
                      </a:lnTo>
                      <a:lnTo>
                        <a:pt x="13663" y="9906"/>
                      </a:lnTo>
                      <a:lnTo>
                        <a:pt x="13834" y="9906"/>
                      </a:lnTo>
                      <a:lnTo>
                        <a:pt x="14176" y="8881"/>
                      </a:lnTo>
                      <a:lnTo>
                        <a:pt x="14347" y="9052"/>
                      </a:lnTo>
                      <a:lnTo>
                        <a:pt x="14517" y="9052"/>
                      </a:lnTo>
                      <a:lnTo>
                        <a:pt x="14176" y="8711"/>
                      </a:lnTo>
                      <a:lnTo>
                        <a:pt x="14347" y="8198"/>
                      </a:lnTo>
                      <a:lnTo>
                        <a:pt x="14859" y="7515"/>
                      </a:lnTo>
                      <a:lnTo>
                        <a:pt x="15371" y="6832"/>
                      </a:lnTo>
                      <a:lnTo>
                        <a:pt x="14517" y="7686"/>
                      </a:lnTo>
                      <a:lnTo>
                        <a:pt x="14005" y="8711"/>
                      </a:lnTo>
                      <a:lnTo>
                        <a:pt x="13663" y="8369"/>
                      </a:lnTo>
                      <a:lnTo>
                        <a:pt x="14176" y="7686"/>
                      </a:lnTo>
                      <a:lnTo>
                        <a:pt x="14517" y="7003"/>
                      </a:lnTo>
                      <a:lnTo>
                        <a:pt x="14347" y="6832"/>
                      </a:lnTo>
                      <a:lnTo>
                        <a:pt x="14347" y="7003"/>
                      </a:lnTo>
                      <a:lnTo>
                        <a:pt x="14005" y="7686"/>
                      </a:lnTo>
                      <a:lnTo>
                        <a:pt x="13493" y="8198"/>
                      </a:lnTo>
                      <a:lnTo>
                        <a:pt x="12980" y="7857"/>
                      </a:lnTo>
                      <a:lnTo>
                        <a:pt x="11102" y="6832"/>
                      </a:lnTo>
                      <a:lnTo>
                        <a:pt x="11273" y="6490"/>
                      </a:lnTo>
                      <a:lnTo>
                        <a:pt x="11102" y="6320"/>
                      </a:lnTo>
                      <a:lnTo>
                        <a:pt x="10931" y="6661"/>
                      </a:lnTo>
                      <a:lnTo>
                        <a:pt x="9223" y="5978"/>
                      </a:lnTo>
                      <a:lnTo>
                        <a:pt x="9223" y="5124"/>
                      </a:lnTo>
                      <a:lnTo>
                        <a:pt x="12126" y="5807"/>
                      </a:lnTo>
                      <a:lnTo>
                        <a:pt x="12126" y="5636"/>
                      </a:lnTo>
                      <a:lnTo>
                        <a:pt x="7857" y="4270"/>
                      </a:lnTo>
                      <a:lnTo>
                        <a:pt x="7857" y="3758"/>
                      </a:lnTo>
                      <a:lnTo>
                        <a:pt x="7686" y="3758"/>
                      </a:lnTo>
                      <a:lnTo>
                        <a:pt x="7686" y="4270"/>
                      </a:lnTo>
                      <a:lnTo>
                        <a:pt x="6149" y="3587"/>
                      </a:lnTo>
                      <a:lnTo>
                        <a:pt x="2904" y="1879"/>
                      </a:lnTo>
                      <a:lnTo>
                        <a:pt x="1367" y="1025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" name="Google Shape;288;p2"/>
                <p:cNvSpPr/>
                <p:nvPr/>
              </p:nvSpPr>
              <p:spPr>
                <a:xfrm>
                  <a:off x="3156750" y="1928850"/>
                  <a:ext cx="397100" cy="29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84" h="11785" extrusionOk="0">
                      <a:moveTo>
                        <a:pt x="2733" y="2050"/>
                      </a:moveTo>
                      <a:lnTo>
                        <a:pt x="4441" y="2904"/>
                      </a:lnTo>
                      <a:lnTo>
                        <a:pt x="6319" y="3758"/>
                      </a:lnTo>
                      <a:lnTo>
                        <a:pt x="6490" y="3929"/>
                      </a:lnTo>
                      <a:lnTo>
                        <a:pt x="8027" y="4441"/>
                      </a:lnTo>
                      <a:lnTo>
                        <a:pt x="8198" y="4612"/>
                      </a:lnTo>
                      <a:lnTo>
                        <a:pt x="9431" y="5086"/>
                      </a:lnTo>
                      <a:lnTo>
                        <a:pt x="9431" y="5086"/>
                      </a:lnTo>
                      <a:lnTo>
                        <a:pt x="8369" y="4783"/>
                      </a:lnTo>
                      <a:lnTo>
                        <a:pt x="8198" y="4783"/>
                      </a:lnTo>
                      <a:lnTo>
                        <a:pt x="8027" y="4612"/>
                      </a:lnTo>
                      <a:lnTo>
                        <a:pt x="6832" y="4100"/>
                      </a:lnTo>
                      <a:lnTo>
                        <a:pt x="6490" y="4100"/>
                      </a:lnTo>
                      <a:lnTo>
                        <a:pt x="4441" y="3075"/>
                      </a:lnTo>
                      <a:lnTo>
                        <a:pt x="2733" y="2050"/>
                      </a:lnTo>
                      <a:close/>
                      <a:moveTo>
                        <a:pt x="6832" y="4612"/>
                      </a:moveTo>
                      <a:lnTo>
                        <a:pt x="7856" y="4954"/>
                      </a:lnTo>
                      <a:lnTo>
                        <a:pt x="8027" y="5466"/>
                      </a:lnTo>
                      <a:lnTo>
                        <a:pt x="7002" y="5295"/>
                      </a:lnTo>
                      <a:lnTo>
                        <a:pt x="6832" y="4612"/>
                      </a:lnTo>
                      <a:close/>
                      <a:moveTo>
                        <a:pt x="8539" y="5124"/>
                      </a:moveTo>
                      <a:lnTo>
                        <a:pt x="9223" y="5466"/>
                      </a:lnTo>
                      <a:lnTo>
                        <a:pt x="9223" y="5807"/>
                      </a:lnTo>
                      <a:lnTo>
                        <a:pt x="8539" y="5637"/>
                      </a:lnTo>
                      <a:lnTo>
                        <a:pt x="8539" y="5124"/>
                      </a:lnTo>
                      <a:close/>
                      <a:moveTo>
                        <a:pt x="8710" y="6320"/>
                      </a:moveTo>
                      <a:lnTo>
                        <a:pt x="9223" y="6491"/>
                      </a:lnTo>
                      <a:lnTo>
                        <a:pt x="9223" y="7857"/>
                      </a:lnTo>
                      <a:lnTo>
                        <a:pt x="8539" y="7857"/>
                      </a:lnTo>
                      <a:lnTo>
                        <a:pt x="8710" y="6320"/>
                      </a:lnTo>
                      <a:close/>
                      <a:moveTo>
                        <a:pt x="10174" y="6564"/>
                      </a:moveTo>
                      <a:lnTo>
                        <a:pt x="11272" y="7003"/>
                      </a:lnTo>
                      <a:lnTo>
                        <a:pt x="12980" y="8028"/>
                      </a:lnTo>
                      <a:lnTo>
                        <a:pt x="12980" y="8028"/>
                      </a:lnTo>
                      <a:lnTo>
                        <a:pt x="11272" y="7174"/>
                      </a:lnTo>
                      <a:lnTo>
                        <a:pt x="10174" y="6564"/>
                      </a:lnTo>
                      <a:close/>
                      <a:moveTo>
                        <a:pt x="9735" y="6832"/>
                      </a:moveTo>
                      <a:lnTo>
                        <a:pt x="10930" y="7344"/>
                      </a:lnTo>
                      <a:lnTo>
                        <a:pt x="10760" y="7686"/>
                      </a:lnTo>
                      <a:lnTo>
                        <a:pt x="10418" y="8369"/>
                      </a:lnTo>
                      <a:lnTo>
                        <a:pt x="9564" y="8028"/>
                      </a:lnTo>
                      <a:lnTo>
                        <a:pt x="9564" y="7857"/>
                      </a:lnTo>
                      <a:lnTo>
                        <a:pt x="9735" y="7515"/>
                      </a:lnTo>
                      <a:lnTo>
                        <a:pt x="9735" y="6832"/>
                      </a:lnTo>
                      <a:close/>
                      <a:moveTo>
                        <a:pt x="14688" y="7857"/>
                      </a:moveTo>
                      <a:lnTo>
                        <a:pt x="14346" y="8540"/>
                      </a:lnTo>
                      <a:lnTo>
                        <a:pt x="14175" y="8540"/>
                      </a:lnTo>
                      <a:lnTo>
                        <a:pt x="14688" y="7857"/>
                      </a:lnTo>
                      <a:close/>
                      <a:moveTo>
                        <a:pt x="11272" y="7515"/>
                      </a:moveTo>
                      <a:lnTo>
                        <a:pt x="12980" y="8369"/>
                      </a:lnTo>
                      <a:lnTo>
                        <a:pt x="12467" y="8882"/>
                      </a:lnTo>
                      <a:lnTo>
                        <a:pt x="11955" y="9052"/>
                      </a:lnTo>
                      <a:lnTo>
                        <a:pt x="10930" y="8540"/>
                      </a:lnTo>
                      <a:lnTo>
                        <a:pt x="11272" y="7515"/>
                      </a:lnTo>
                      <a:close/>
                      <a:moveTo>
                        <a:pt x="13321" y="8540"/>
                      </a:moveTo>
                      <a:lnTo>
                        <a:pt x="13321" y="8711"/>
                      </a:lnTo>
                      <a:lnTo>
                        <a:pt x="12467" y="9394"/>
                      </a:lnTo>
                      <a:lnTo>
                        <a:pt x="12297" y="9394"/>
                      </a:lnTo>
                      <a:lnTo>
                        <a:pt x="12809" y="9052"/>
                      </a:lnTo>
                      <a:lnTo>
                        <a:pt x="13321" y="8540"/>
                      </a:lnTo>
                      <a:close/>
                      <a:moveTo>
                        <a:pt x="171" y="1"/>
                      </a:moveTo>
                      <a:lnTo>
                        <a:pt x="0" y="172"/>
                      </a:lnTo>
                      <a:lnTo>
                        <a:pt x="171" y="342"/>
                      </a:lnTo>
                      <a:lnTo>
                        <a:pt x="1367" y="1538"/>
                      </a:lnTo>
                      <a:lnTo>
                        <a:pt x="2904" y="2563"/>
                      </a:lnTo>
                      <a:lnTo>
                        <a:pt x="4441" y="3416"/>
                      </a:lnTo>
                      <a:lnTo>
                        <a:pt x="6319" y="4270"/>
                      </a:lnTo>
                      <a:lnTo>
                        <a:pt x="6490" y="5124"/>
                      </a:lnTo>
                      <a:lnTo>
                        <a:pt x="4953" y="4954"/>
                      </a:lnTo>
                      <a:lnTo>
                        <a:pt x="4782" y="5124"/>
                      </a:lnTo>
                      <a:lnTo>
                        <a:pt x="4611" y="5124"/>
                      </a:lnTo>
                      <a:lnTo>
                        <a:pt x="4782" y="5295"/>
                      </a:lnTo>
                      <a:lnTo>
                        <a:pt x="4782" y="5466"/>
                      </a:lnTo>
                      <a:lnTo>
                        <a:pt x="6661" y="5637"/>
                      </a:lnTo>
                      <a:lnTo>
                        <a:pt x="6832" y="6320"/>
                      </a:lnTo>
                      <a:lnTo>
                        <a:pt x="7002" y="6491"/>
                      </a:lnTo>
                      <a:lnTo>
                        <a:pt x="7173" y="6320"/>
                      </a:lnTo>
                      <a:lnTo>
                        <a:pt x="7344" y="6320"/>
                      </a:lnTo>
                      <a:lnTo>
                        <a:pt x="7344" y="6149"/>
                      </a:lnTo>
                      <a:lnTo>
                        <a:pt x="7173" y="5807"/>
                      </a:lnTo>
                      <a:lnTo>
                        <a:pt x="8027" y="6149"/>
                      </a:lnTo>
                      <a:lnTo>
                        <a:pt x="8198" y="7686"/>
                      </a:lnTo>
                      <a:lnTo>
                        <a:pt x="7856" y="7857"/>
                      </a:lnTo>
                      <a:lnTo>
                        <a:pt x="8027" y="8028"/>
                      </a:lnTo>
                      <a:lnTo>
                        <a:pt x="8198" y="8028"/>
                      </a:lnTo>
                      <a:lnTo>
                        <a:pt x="8198" y="8198"/>
                      </a:lnTo>
                      <a:lnTo>
                        <a:pt x="8539" y="8198"/>
                      </a:lnTo>
                      <a:lnTo>
                        <a:pt x="10418" y="8882"/>
                      </a:lnTo>
                      <a:lnTo>
                        <a:pt x="10589" y="9052"/>
                      </a:lnTo>
                      <a:lnTo>
                        <a:pt x="11955" y="9735"/>
                      </a:lnTo>
                      <a:lnTo>
                        <a:pt x="12126" y="9906"/>
                      </a:lnTo>
                      <a:lnTo>
                        <a:pt x="12126" y="10077"/>
                      </a:lnTo>
                      <a:lnTo>
                        <a:pt x="12467" y="10077"/>
                      </a:lnTo>
                      <a:lnTo>
                        <a:pt x="13492" y="10760"/>
                      </a:lnTo>
                      <a:lnTo>
                        <a:pt x="14346" y="11614"/>
                      </a:lnTo>
                      <a:lnTo>
                        <a:pt x="14517" y="11785"/>
                      </a:lnTo>
                      <a:lnTo>
                        <a:pt x="14688" y="11785"/>
                      </a:lnTo>
                      <a:lnTo>
                        <a:pt x="14688" y="11443"/>
                      </a:lnTo>
                      <a:lnTo>
                        <a:pt x="13834" y="10589"/>
                      </a:lnTo>
                      <a:lnTo>
                        <a:pt x="12809" y="9735"/>
                      </a:lnTo>
                      <a:lnTo>
                        <a:pt x="13834" y="8882"/>
                      </a:lnTo>
                      <a:lnTo>
                        <a:pt x="14175" y="9223"/>
                      </a:lnTo>
                      <a:lnTo>
                        <a:pt x="13834" y="10077"/>
                      </a:lnTo>
                      <a:lnTo>
                        <a:pt x="13834" y="10248"/>
                      </a:lnTo>
                      <a:lnTo>
                        <a:pt x="14175" y="10248"/>
                      </a:lnTo>
                      <a:lnTo>
                        <a:pt x="14346" y="10077"/>
                      </a:lnTo>
                      <a:lnTo>
                        <a:pt x="14517" y="9394"/>
                      </a:lnTo>
                      <a:lnTo>
                        <a:pt x="15029" y="9394"/>
                      </a:lnTo>
                      <a:lnTo>
                        <a:pt x="15029" y="9223"/>
                      </a:lnTo>
                      <a:lnTo>
                        <a:pt x="14858" y="9052"/>
                      </a:lnTo>
                      <a:lnTo>
                        <a:pt x="14688" y="8882"/>
                      </a:lnTo>
                      <a:lnTo>
                        <a:pt x="14858" y="8540"/>
                      </a:lnTo>
                      <a:lnTo>
                        <a:pt x="15542" y="7515"/>
                      </a:lnTo>
                      <a:lnTo>
                        <a:pt x="15883" y="7174"/>
                      </a:lnTo>
                      <a:lnTo>
                        <a:pt x="15883" y="7003"/>
                      </a:lnTo>
                      <a:lnTo>
                        <a:pt x="15883" y="6832"/>
                      </a:lnTo>
                      <a:lnTo>
                        <a:pt x="15542" y="6832"/>
                      </a:lnTo>
                      <a:lnTo>
                        <a:pt x="14858" y="7515"/>
                      </a:lnTo>
                      <a:lnTo>
                        <a:pt x="14688" y="7857"/>
                      </a:lnTo>
                      <a:lnTo>
                        <a:pt x="14858" y="7174"/>
                      </a:lnTo>
                      <a:lnTo>
                        <a:pt x="14858" y="7003"/>
                      </a:lnTo>
                      <a:lnTo>
                        <a:pt x="14517" y="7003"/>
                      </a:lnTo>
                      <a:lnTo>
                        <a:pt x="13834" y="8198"/>
                      </a:lnTo>
                      <a:lnTo>
                        <a:pt x="13663" y="8028"/>
                      </a:lnTo>
                      <a:lnTo>
                        <a:pt x="13834" y="7515"/>
                      </a:lnTo>
                      <a:lnTo>
                        <a:pt x="13834" y="6832"/>
                      </a:lnTo>
                      <a:lnTo>
                        <a:pt x="13834" y="6320"/>
                      </a:lnTo>
                      <a:lnTo>
                        <a:pt x="13663" y="5637"/>
                      </a:lnTo>
                      <a:lnTo>
                        <a:pt x="13321" y="5637"/>
                      </a:lnTo>
                      <a:lnTo>
                        <a:pt x="13321" y="5807"/>
                      </a:lnTo>
                      <a:lnTo>
                        <a:pt x="13321" y="6832"/>
                      </a:lnTo>
                      <a:lnTo>
                        <a:pt x="13151" y="7857"/>
                      </a:lnTo>
                      <a:lnTo>
                        <a:pt x="11614" y="6832"/>
                      </a:lnTo>
                      <a:lnTo>
                        <a:pt x="11784" y="6661"/>
                      </a:lnTo>
                      <a:lnTo>
                        <a:pt x="11784" y="6491"/>
                      </a:lnTo>
                      <a:lnTo>
                        <a:pt x="11614" y="6320"/>
                      </a:lnTo>
                      <a:lnTo>
                        <a:pt x="11272" y="6491"/>
                      </a:lnTo>
                      <a:lnTo>
                        <a:pt x="11272" y="6661"/>
                      </a:lnTo>
                      <a:lnTo>
                        <a:pt x="9735" y="5978"/>
                      </a:lnTo>
                      <a:lnTo>
                        <a:pt x="9735" y="5637"/>
                      </a:lnTo>
                      <a:lnTo>
                        <a:pt x="12467" y="6149"/>
                      </a:lnTo>
                      <a:lnTo>
                        <a:pt x="12638" y="6149"/>
                      </a:lnTo>
                      <a:lnTo>
                        <a:pt x="12638" y="5978"/>
                      </a:lnTo>
                      <a:lnTo>
                        <a:pt x="12638" y="5807"/>
                      </a:lnTo>
                      <a:lnTo>
                        <a:pt x="12467" y="5637"/>
                      </a:lnTo>
                      <a:lnTo>
                        <a:pt x="8369" y="4270"/>
                      </a:lnTo>
                      <a:lnTo>
                        <a:pt x="8369" y="3929"/>
                      </a:lnTo>
                      <a:lnTo>
                        <a:pt x="8198" y="3758"/>
                      </a:lnTo>
                      <a:lnTo>
                        <a:pt x="7856" y="3758"/>
                      </a:lnTo>
                      <a:lnTo>
                        <a:pt x="7856" y="3929"/>
                      </a:lnTo>
                      <a:lnTo>
                        <a:pt x="7856" y="4100"/>
                      </a:lnTo>
                      <a:lnTo>
                        <a:pt x="6661" y="3587"/>
                      </a:lnTo>
                      <a:lnTo>
                        <a:pt x="6661" y="3416"/>
                      </a:lnTo>
                      <a:lnTo>
                        <a:pt x="6319" y="3416"/>
                      </a:lnTo>
                      <a:lnTo>
                        <a:pt x="3245" y="1879"/>
                      </a:lnTo>
                      <a:lnTo>
                        <a:pt x="1708" y="1026"/>
                      </a:lnTo>
                      <a:lnTo>
                        <a:pt x="34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9" name="Google Shape;289;p2"/>
                <p:cNvSpPr/>
                <p:nvPr/>
              </p:nvSpPr>
              <p:spPr>
                <a:xfrm>
                  <a:off x="3570900" y="2061225"/>
                  <a:ext cx="977750" cy="294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10" h="11785" extrusionOk="0">
                      <a:moveTo>
                        <a:pt x="2733" y="1366"/>
                      </a:moveTo>
                      <a:lnTo>
                        <a:pt x="2733" y="1537"/>
                      </a:lnTo>
                      <a:lnTo>
                        <a:pt x="5483" y="1690"/>
                      </a:lnTo>
                      <a:lnTo>
                        <a:pt x="5483" y="1690"/>
                      </a:lnTo>
                      <a:lnTo>
                        <a:pt x="2733" y="1366"/>
                      </a:lnTo>
                      <a:close/>
                      <a:moveTo>
                        <a:pt x="5483" y="1690"/>
                      </a:moveTo>
                      <a:lnTo>
                        <a:pt x="5636" y="1708"/>
                      </a:lnTo>
                      <a:lnTo>
                        <a:pt x="5960" y="1726"/>
                      </a:lnTo>
                      <a:lnTo>
                        <a:pt x="5960" y="1726"/>
                      </a:lnTo>
                      <a:lnTo>
                        <a:pt x="5807" y="1708"/>
                      </a:lnTo>
                      <a:lnTo>
                        <a:pt x="5483" y="1690"/>
                      </a:lnTo>
                      <a:close/>
                      <a:moveTo>
                        <a:pt x="0" y="2562"/>
                      </a:moveTo>
                      <a:lnTo>
                        <a:pt x="0" y="2733"/>
                      </a:lnTo>
                      <a:lnTo>
                        <a:pt x="2391" y="2903"/>
                      </a:lnTo>
                      <a:lnTo>
                        <a:pt x="0" y="2562"/>
                      </a:lnTo>
                      <a:close/>
                      <a:moveTo>
                        <a:pt x="2733" y="2903"/>
                      </a:moveTo>
                      <a:lnTo>
                        <a:pt x="2735" y="2912"/>
                      </a:lnTo>
                      <a:lnTo>
                        <a:pt x="2735" y="2912"/>
                      </a:lnTo>
                      <a:lnTo>
                        <a:pt x="2904" y="2920"/>
                      </a:lnTo>
                      <a:lnTo>
                        <a:pt x="2904" y="2920"/>
                      </a:lnTo>
                      <a:lnTo>
                        <a:pt x="2733" y="2903"/>
                      </a:lnTo>
                      <a:close/>
                      <a:moveTo>
                        <a:pt x="11101" y="3416"/>
                      </a:moveTo>
                      <a:lnTo>
                        <a:pt x="11443" y="4270"/>
                      </a:lnTo>
                      <a:lnTo>
                        <a:pt x="10247" y="4099"/>
                      </a:lnTo>
                      <a:lnTo>
                        <a:pt x="9906" y="3416"/>
                      </a:lnTo>
                      <a:close/>
                      <a:moveTo>
                        <a:pt x="25447" y="5807"/>
                      </a:moveTo>
                      <a:lnTo>
                        <a:pt x="26984" y="5977"/>
                      </a:lnTo>
                      <a:lnTo>
                        <a:pt x="27667" y="7002"/>
                      </a:lnTo>
                      <a:lnTo>
                        <a:pt x="25959" y="6661"/>
                      </a:lnTo>
                      <a:lnTo>
                        <a:pt x="25447" y="5807"/>
                      </a:lnTo>
                      <a:close/>
                      <a:moveTo>
                        <a:pt x="28862" y="5977"/>
                      </a:moveTo>
                      <a:lnTo>
                        <a:pt x="29716" y="7685"/>
                      </a:lnTo>
                      <a:lnTo>
                        <a:pt x="27838" y="7173"/>
                      </a:lnTo>
                      <a:lnTo>
                        <a:pt x="27155" y="5977"/>
                      </a:lnTo>
                      <a:close/>
                      <a:moveTo>
                        <a:pt x="1025" y="342"/>
                      </a:moveTo>
                      <a:lnTo>
                        <a:pt x="1708" y="1537"/>
                      </a:lnTo>
                      <a:lnTo>
                        <a:pt x="2391" y="2903"/>
                      </a:lnTo>
                      <a:lnTo>
                        <a:pt x="3245" y="5465"/>
                      </a:lnTo>
                      <a:lnTo>
                        <a:pt x="3928" y="8027"/>
                      </a:lnTo>
                      <a:lnTo>
                        <a:pt x="3587" y="5465"/>
                      </a:lnTo>
                      <a:lnTo>
                        <a:pt x="3074" y="4270"/>
                      </a:lnTo>
                      <a:lnTo>
                        <a:pt x="2735" y="2912"/>
                      </a:lnTo>
                      <a:lnTo>
                        <a:pt x="2735" y="2912"/>
                      </a:lnTo>
                      <a:lnTo>
                        <a:pt x="2562" y="2903"/>
                      </a:lnTo>
                      <a:lnTo>
                        <a:pt x="1879" y="1537"/>
                      </a:lnTo>
                      <a:lnTo>
                        <a:pt x="1025" y="342"/>
                      </a:lnTo>
                      <a:close/>
                      <a:moveTo>
                        <a:pt x="29546" y="5977"/>
                      </a:moveTo>
                      <a:lnTo>
                        <a:pt x="30229" y="6148"/>
                      </a:lnTo>
                      <a:lnTo>
                        <a:pt x="30741" y="7002"/>
                      </a:lnTo>
                      <a:lnTo>
                        <a:pt x="31083" y="8027"/>
                      </a:lnTo>
                      <a:lnTo>
                        <a:pt x="30058" y="7685"/>
                      </a:lnTo>
                      <a:lnTo>
                        <a:pt x="29033" y="5977"/>
                      </a:lnTo>
                      <a:close/>
                      <a:moveTo>
                        <a:pt x="7002" y="0"/>
                      </a:moveTo>
                      <a:lnTo>
                        <a:pt x="6831" y="171"/>
                      </a:lnTo>
                      <a:lnTo>
                        <a:pt x="7344" y="512"/>
                      </a:lnTo>
                      <a:lnTo>
                        <a:pt x="6490" y="854"/>
                      </a:lnTo>
                      <a:lnTo>
                        <a:pt x="6490" y="1025"/>
                      </a:lnTo>
                      <a:lnTo>
                        <a:pt x="7515" y="683"/>
                      </a:lnTo>
                      <a:lnTo>
                        <a:pt x="8710" y="1879"/>
                      </a:lnTo>
                      <a:lnTo>
                        <a:pt x="5960" y="1726"/>
                      </a:lnTo>
                      <a:lnTo>
                        <a:pt x="5960" y="1726"/>
                      </a:lnTo>
                      <a:lnTo>
                        <a:pt x="8710" y="2049"/>
                      </a:lnTo>
                      <a:lnTo>
                        <a:pt x="9564" y="3245"/>
                      </a:lnTo>
                      <a:lnTo>
                        <a:pt x="9564" y="3245"/>
                      </a:lnTo>
                      <a:lnTo>
                        <a:pt x="5978" y="3074"/>
                      </a:lnTo>
                      <a:lnTo>
                        <a:pt x="2904" y="2920"/>
                      </a:lnTo>
                      <a:lnTo>
                        <a:pt x="2904" y="2920"/>
                      </a:lnTo>
                      <a:lnTo>
                        <a:pt x="6148" y="3245"/>
                      </a:lnTo>
                      <a:lnTo>
                        <a:pt x="9564" y="3416"/>
                      </a:lnTo>
                      <a:lnTo>
                        <a:pt x="9906" y="4099"/>
                      </a:lnTo>
                      <a:lnTo>
                        <a:pt x="3074" y="3757"/>
                      </a:lnTo>
                      <a:lnTo>
                        <a:pt x="6490" y="4270"/>
                      </a:lnTo>
                      <a:lnTo>
                        <a:pt x="10076" y="4611"/>
                      </a:lnTo>
                      <a:lnTo>
                        <a:pt x="10930" y="6490"/>
                      </a:lnTo>
                      <a:lnTo>
                        <a:pt x="10759" y="5465"/>
                      </a:lnTo>
                      <a:lnTo>
                        <a:pt x="10418" y="4611"/>
                      </a:lnTo>
                      <a:lnTo>
                        <a:pt x="11784" y="4611"/>
                      </a:lnTo>
                      <a:lnTo>
                        <a:pt x="12467" y="6831"/>
                      </a:lnTo>
                      <a:lnTo>
                        <a:pt x="12638" y="6831"/>
                      </a:lnTo>
                      <a:lnTo>
                        <a:pt x="11955" y="4782"/>
                      </a:lnTo>
                      <a:lnTo>
                        <a:pt x="14004" y="4953"/>
                      </a:lnTo>
                      <a:lnTo>
                        <a:pt x="16054" y="5294"/>
                      </a:lnTo>
                      <a:lnTo>
                        <a:pt x="17762" y="8368"/>
                      </a:lnTo>
                      <a:lnTo>
                        <a:pt x="17932" y="8368"/>
                      </a:lnTo>
                      <a:lnTo>
                        <a:pt x="17249" y="6831"/>
                      </a:lnTo>
                      <a:lnTo>
                        <a:pt x="16395" y="5465"/>
                      </a:lnTo>
                      <a:lnTo>
                        <a:pt x="17249" y="5636"/>
                      </a:lnTo>
                      <a:lnTo>
                        <a:pt x="17249" y="5465"/>
                      </a:lnTo>
                      <a:lnTo>
                        <a:pt x="16225" y="5124"/>
                      </a:lnTo>
                      <a:lnTo>
                        <a:pt x="15200" y="3928"/>
                      </a:lnTo>
                      <a:lnTo>
                        <a:pt x="15200" y="3928"/>
                      </a:lnTo>
                      <a:lnTo>
                        <a:pt x="17249" y="4440"/>
                      </a:lnTo>
                      <a:lnTo>
                        <a:pt x="19299" y="4953"/>
                      </a:lnTo>
                      <a:lnTo>
                        <a:pt x="23568" y="5636"/>
                      </a:lnTo>
                      <a:lnTo>
                        <a:pt x="23397" y="5636"/>
                      </a:lnTo>
                      <a:lnTo>
                        <a:pt x="23397" y="5807"/>
                      </a:lnTo>
                      <a:lnTo>
                        <a:pt x="23910" y="5636"/>
                      </a:lnTo>
                      <a:lnTo>
                        <a:pt x="25276" y="5807"/>
                      </a:lnTo>
                      <a:lnTo>
                        <a:pt x="25788" y="6661"/>
                      </a:lnTo>
                      <a:lnTo>
                        <a:pt x="26471" y="8368"/>
                      </a:lnTo>
                      <a:lnTo>
                        <a:pt x="26813" y="10076"/>
                      </a:lnTo>
                      <a:lnTo>
                        <a:pt x="26984" y="10076"/>
                      </a:lnTo>
                      <a:lnTo>
                        <a:pt x="26642" y="8368"/>
                      </a:lnTo>
                      <a:lnTo>
                        <a:pt x="25959" y="6831"/>
                      </a:lnTo>
                      <a:lnTo>
                        <a:pt x="27667" y="7173"/>
                      </a:lnTo>
                      <a:lnTo>
                        <a:pt x="28350" y="9052"/>
                      </a:lnTo>
                      <a:lnTo>
                        <a:pt x="28862" y="11101"/>
                      </a:lnTo>
                      <a:lnTo>
                        <a:pt x="28862" y="10247"/>
                      </a:lnTo>
                      <a:lnTo>
                        <a:pt x="28692" y="9222"/>
                      </a:lnTo>
                      <a:lnTo>
                        <a:pt x="28350" y="8198"/>
                      </a:lnTo>
                      <a:lnTo>
                        <a:pt x="28008" y="7344"/>
                      </a:lnTo>
                      <a:lnTo>
                        <a:pt x="28008" y="7344"/>
                      </a:lnTo>
                      <a:lnTo>
                        <a:pt x="29716" y="7856"/>
                      </a:lnTo>
                      <a:lnTo>
                        <a:pt x="30399" y="9564"/>
                      </a:lnTo>
                      <a:lnTo>
                        <a:pt x="30912" y="11443"/>
                      </a:lnTo>
                      <a:lnTo>
                        <a:pt x="31083" y="11272"/>
                      </a:lnTo>
                      <a:lnTo>
                        <a:pt x="30741" y="9564"/>
                      </a:lnTo>
                      <a:lnTo>
                        <a:pt x="30058" y="7856"/>
                      </a:lnTo>
                      <a:lnTo>
                        <a:pt x="31253" y="8198"/>
                      </a:lnTo>
                      <a:lnTo>
                        <a:pt x="32449" y="11613"/>
                      </a:lnTo>
                      <a:lnTo>
                        <a:pt x="32620" y="11784"/>
                      </a:lnTo>
                      <a:lnTo>
                        <a:pt x="32620" y="11613"/>
                      </a:lnTo>
                      <a:lnTo>
                        <a:pt x="32278" y="10076"/>
                      </a:lnTo>
                      <a:lnTo>
                        <a:pt x="31766" y="8368"/>
                      </a:lnTo>
                      <a:lnTo>
                        <a:pt x="31766" y="8368"/>
                      </a:lnTo>
                      <a:lnTo>
                        <a:pt x="39109" y="10418"/>
                      </a:lnTo>
                      <a:lnTo>
                        <a:pt x="31595" y="8198"/>
                      </a:lnTo>
                      <a:lnTo>
                        <a:pt x="31253" y="7173"/>
                      </a:lnTo>
                      <a:lnTo>
                        <a:pt x="30570" y="6319"/>
                      </a:lnTo>
                      <a:lnTo>
                        <a:pt x="30570" y="6319"/>
                      </a:lnTo>
                      <a:lnTo>
                        <a:pt x="32278" y="7002"/>
                      </a:lnTo>
                      <a:lnTo>
                        <a:pt x="33986" y="7685"/>
                      </a:lnTo>
                      <a:lnTo>
                        <a:pt x="37060" y="9222"/>
                      </a:lnTo>
                      <a:lnTo>
                        <a:pt x="35694" y="8198"/>
                      </a:lnTo>
                      <a:lnTo>
                        <a:pt x="33986" y="7344"/>
                      </a:lnTo>
                      <a:lnTo>
                        <a:pt x="32107" y="6490"/>
                      </a:lnTo>
                      <a:lnTo>
                        <a:pt x="30229" y="5807"/>
                      </a:lnTo>
                      <a:lnTo>
                        <a:pt x="29716" y="5124"/>
                      </a:lnTo>
                      <a:lnTo>
                        <a:pt x="29033" y="4611"/>
                      </a:lnTo>
                      <a:lnTo>
                        <a:pt x="28862" y="4782"/>
                      </a:lnTo>
                      <a:lnTo>
                        <a:pt x="29887" y="5807"/>
                      </a:lnTo>
                      <a:lnTo>
                        <a:pt x="28692" y="5465"/>
                      </a:lnTo>
                      <a:lnTo>
                        <a:pt x="27838" y="4270"/>
                      </a:lnTo>
                      <a:lnTo>
                        <a:pt x="28521" y="5465"/>
                      </a:lnTo>
                      <a:lnTo>
                        <a:pt x="26642" y="5124"/>
                      </a:lnTo>
                      <a:lnTo>
                        <a:pt x="26130" y="4611"/>
                      </a:lnTo>
                      <a:lnTo>
                        <a:pt x="26471" y="5124"/>
                      </a:lnTo>
                      <a:lnTo>
                        <a:pt x="25959" y="5124"/>
                      </a:lnTo>
                      <a:lnTo>
                        <a:pt x="24934" y="4953"/>
                      </a:lnTo>
                      <a:lnTo>
                        <a:pt x="24593" y="4440"/>
                      </a:lnTo>
                      <a:lnTo>
                        <a:pt x="24593" y="4611"/>
                      </a:lnTo>
                      <a:lnTo>
                        <a:pt x="24764" y="4953"/>
                      </a:lnTo>
                      <a:lnTo>
                        <a:pt x="15029" y="3587"/>
                      </a:lnTo>
                      <a:lnTo>
                        <a:pt x="14858" y="3416"/>
                      </a:lnTo>
                      <a:lnTo>
                        <a:pt x="14858" y="3416"/>
                      </a:lnTo>
                      <a:lnTo>
                        <a:pt x="18274" y="3757"/>
                      </a:lnTo>
                      <a:lnTo>
                        <a:pt x="18274" y="3587"/>
                      </a:lnTo>
                      <a:lnTo>
                        <a:pt x="16566" y="3416"/>
                      </a:lnTo>
                      <a:lnTo>
                        <a:pt x="14687" y="3245"/>
                      </a:lnTo>
                      <a:lnTo>
                        <a:pt x="13663" y="2220"/>
                      </a:lnTo>
                      <a:lnTo>
                        <a:pt x="14517" y="3245"/>
                      </a:lnTo>
                      <a:lnTo>
                        <a:pt x="11443" y="3245"/>
                      </a:lnTo>
                      <a:lnTo>
                        <a:pt x="14175" y="3416"/>
                      </a:lnTo>
                      <a:lnTo>
                        <a:pt x="14004" y="3416"/>
                      </a:lnTo>
                      <a:lnTo>
                        <a:pt x="15029" y="3757"/>
                      </a:lnTo>
                      <a:lnTo>
                        <a:pt x="15883" y="5124"/>
                      </a:lnTo>
                      <a:lnTo>
                        <a:pt x="13834" y="4611"/>
                      </a:lnTo>
                      <a:lnTo>
                        <a:pt x="11784" y="4270"/>
                      </a:lnTo>
                      <a:lnTo>
                        <a:pt x="11272" y="3416"/>
                      </a:lnTo>
                      <a:lnTo>
                        <a:pt x="11443" y="3416"/>
                      </a:lnTo>
                      <a:lnTo>
                        <a:pt x="11443" y="3245"/>
                      </a:lnTo>
                      <a:lnTo>
                        <a:pt x="11272" y="3245"/>
                      </a:lnTo>
                      <a:lnTo>
                        <a:pt x="10589" y="2049"/>
                      </a:lnTo>
                      <a:lnTo>
                        <a:pt x="11784" y="2049"/>
                      </a:lnTo>
                      <a:lnTo>
                        <a:pt x="11784" y="1879"/>
                      </a:lnTo>
                      <a:lnTo>
                        <a:pt x="10418" y="2049"/>
                      </a:lnTo>
                      <a:lnTo>
                        <a:pt x="10930" y="3245"/>
                      </a:lnTo>
                      <a:lnTo>
                        <a:pt x="9735" y="3245"/>
                      </a:lnTo>
                      <a:lnTo>
                        <a:pt x="8881" y="2049"/>
                      </a:lnTo>
                      <a:lnTo>
                        <a:pt x="10247" y="2049"/>
                      </a:lnTo>
                      <a:lnTo>
                        <a:pt x="8881" y="1879"/>
                      </a:lnTo>
                      <a:lnTo>
                        <a:pt x="7685" y="683"/>
                      </a:lnTo>
                      <a:lnTo>
                        <a:pt x="9052" y="683"/>
                      </a:lnTo>
                      <a:lnTo>
                        <a:pt x="10247" y="2049"/>
                      </a:lnTo>
                      <a:lnTo>
                        <a:pt x="10418" y="2049"/>
                      </a:lnTo>
                      <a:lnTo>
                        <a:pt x="9222" y="683"/>
                      </a:lnTo>
                      <a:lnTo>
                        <a:pt x="11443" y="1025"/>
                      </a:lnTo>
                      <a:lnTo>
                        <a:pt x="11443" y="854"/>
                      </a:lnTo>
                      <a:lnTo>
                        <a:pt x="10247" y="683"/>
                      </a:lnTo>
                      <a:lnTo>
                        <a:pt x="9052" y="512"/>
                      </a:lnTo>
                      <a:lnTo>
                        <a:pt x="8710" y="342"/>
                      </a:lnTo>
                      <a:lnTo>
                        <a:pt x="8881" y="512"/>
                      </a:lnTo>
                      <a:lnTo>
                        <a:pt x="7515" y="512"/>
                      </a:lnTo>
                      <a:lnTo>
                        <a:pt x="7002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0" name="Google Shape;290;p2"/>
                <p:cNvSpPr/>
                <p:nvPr/>
              </p:nvSpPr>
              <p:spPr>
                <a:xfrm>
                  <a:off x="3566625" y="2061225"/>
                  <a:ext cx="986300" cy="29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52" h="11955" extrusionOk="0">
                      <a:moveTo>
                        <a:pt x="9223" y="854"/>
                      </a:moveTo>
                      <a:lnTo>
                        <a:pt x="10077" y="1879"/>
                      </a:lnTo>
                      <a:lnTo>
                        <a:pt x="9052" y="1708"/>
                      </a:lnTo>
                      <a:lnTo>
                        <a:pt x="8198" y="854"/>
                      </a:lnTo>
                      <a:close/>
                      <a:moveTo>
                        <a:pt x="10418" y="2220"/>
                      </a:moveTo>
                      <a:lnTo>
                        <a:pt x="10930" y="3074"/>
                      </a:lnTo>
                      <a:lnTo>
                        <a:pt x="10077" y="3074"/>
                      </a:lnTo>
                      <a:lnTo>
                        <a:pt x="9393" y="2220"/>
                      </a:lnTo>
                      <a:close/>
                      <a:moveTo>
                        <a:pt x="14858" y="3416"/>
                      </a:moveTo>
                      <a:lnTo>
                        <a:pt x="15029" y="3587"/>
                      </a:lnTo>
                      <a:lnTo>
                        <a:pt x="14858" y="3587"/>
                      </a:lnTo>
                      <a:lnTo>
                        <a:pt x="14517" y="3416"/>
                      </a:lnTo>
                      <a:close/>
                      <a:moveTo>
                        <a:pt x="3075" y="3245"/>
                      </a:moveTo>
                      <a:lnTo>
                        <a:pt x="6149" y="3416"/>
                      </a:lnTo>
                      <a:lnTo>
                        <a:pt x="9735" y="3587"/>
                      </a:lnTo>
                      <a:lnTo>
                        <a:pt x="9735" y="3928"/>
                      </a:lnTo>
                      <a:lnTo>
                        <a:pt x="6319" y="3757"/>
                      </a:lnTo>
                      <a:lnTo>
                        <a:pt x="3245" y="3587"/>
                      </a:lnTo>
                      <a:lnTo>
                        <a:pt x="3075" y="3245"/>
                      </a:lnTo>
                      <a:close/>
                      <a:moveTo>
                        <a:pt x="11272" y="3587"/>
                      </a:moveTo>
                      <a:lnTo>
                        <a:pt x="11443" y="3928"/>
                      </a:lnTo>
                      <a:lnTo>
                        <a:pt x="10418" y="3928"/>
                      </a:lnTo>
                      <a:lnTo>
                        <a:pt x="10247" y="3587"/>
                      </a:lnTo>
                      <a:close/>
                      <a:moveTo>
                        <a:pt x="10247" y="4099"/>
                      </a:moveTo>
                      <a:lnTo>
                        <a:pt x="10247" y="4270"/>
                      </a:lnTo>
                      <a:lnTo>
                        <a:pt x="11614" y="4440"/>
                      </a:lnTo>
                      <a:lnTo>
                        <a:pt x="10247" y="4440"/>
                      </a:lnTo>
                      <a:lnTo>
                        <a:pt x="9223" y="4270"/>
                      </a:lnTo>
                      <a:lnTo>
                        <a:pt x="8511" y="4198"/>
                      </a:lnTo>
                      <a:lnTo>
                        <a:pt x="8511" y="4198"/>
                      </a:lnTo>
                      <a:lnTo>
                        <a:pt x="10077" y="4270"/>
                      </a:lnTo>
                      <a:lnTo>
                        <a:pt x="10247" y="4099"/>
                      </a:lnTo>
                      <a:close/>
                      <a:moveTo>
                        <a:pt x="11784" y="3416"/>
                      </a:moveTo>
                      <a:lnTo>
                        <a:pt x="14175" y="3587"/>
                      </a:lnTo>
                      <a:lnTo>
                        <a:pt x="14858" y="3928"/>
                      </a:lnTo>
                      <a:lnTo>
                        <a:pt x="15029" y="3928"/>
                      </a:lnTo>
                      <a:lnTo>
                        <a:pt x="15712" y="4782"/>
                      </a:lnTo>
                      <a:lnTo>
                        <a:pt x="14005" y="4440"/>
                      </a:lnTo>
                      <a:lnTo>
                        <a:pt x="12126" y="4099"/>
                      </a:lnTo>
                      <a:lnTo>
                        <a:pt x="11784" y="3416"/>
                      </a:lnTo>
                      <a:close/>
                      <a:moveTo>
                        <a:pt x="11784" y="4270"/>
                      </a:moveTo>
                      <a:lnTo>
                        <a:pt x="11955" y="4440"/>
                      </a:lnTo>
                      <a:lnTo>
                        <a:pt x="14688" y="4953"/>
                      </a:lnTo>
                      <a:lnTo>
                        <a:pt x="12126" y="4611"/>
                      </a:lnTo>
                      <a:lnTo>
                        <a:pt x="11955" y="4611"/>
                      </a:lnTo>
                      <a:lnTo>
                        <a:pt x="11955" y="4440"/>
                      </a:lnTo>
                      <a:lnTo>
                        <a:pt x="11614" y="4440"/>
                      </a:lnTo>
                      <a:lnTo>
                        <a:pt x="11784" y="4270"/>
                      </a:lnTo>
                      <a:close/>
                      <a:moveTo>
                        <a:pt x="15712" y="3757"/>
                      </a:moveTo>
                      <a:lnTo>
                        <a:pt x="18616" y="4270"/>
                      </a:lnTo>
                      <a:lnTo>
                        <a:pt x="24935" y="5124"/>
                      </a:lnTo>
                      <a:lnTo>
                        <a:pt x="25276" y="5124"/>
                      </a:lnTo>
                      <a:lnTo>
                        <a:pt x="26130" y="5294"/>
                      </a:lnTo>
                      <a:lnTo>
                        <a:pt x="26813" y="5294"/>
                      </a:lnTo>
                      <a:lnTo>
                        <a:pt x="28692" y="5636"/>
                      </a:lnTo>
                      <a:lnTo>
                        <a:pt x="28863" y="5636"/>
                      </a:lnTo>
                      <a:lnTo>
                        <a:pt x="29717" y="5807"/>
                      </a:lnTo>
                      <a:lnTo>
                        <a:pt x="27155" y="5807"/>
                      </a:lnTo>
                      <a:lnTo>
                        <a:pt x="25618" y="5636"/>
                      </a:lnTo>
                      <a:lnTo>
                        <a:pt x="25447" y="5636"/>
                      </a:lnTo>
                      <a:lnTo>
                        <a:pt x="24081" y="5465"/>
                      </a:lnTo>
                      <a:lnTo>
                        <a:pt x="23910" y="5465"/>
                      </a:lnTo>
                      <a:lnTo>
                        <a:pt x="19640" y="4782"/>
                      </a:lnTo>
                      <a:lnTo>
                        <a:pt x="15712" y="3757"/>
                      </a:lnTo>
                      <a:close/>
                      <a:moveTo>
                        <a:pt x="30229" y="5807"/>
                      </a:moveTo>
                      <a:lnTo>
                        <a:pt x="30229" y="5977"/>
                      </a:lnTo>
                      <a:lnTo>
                        <a:pt x="30058" y="5977"/>
                      </a:lnTo>
                      <a:lnTo>
                        <a:pt x="30229" y="5807"/>
                      </a:lnTo>
                      <a:close/>
                      <a:moveTo>
                        <a:pt x="30400" y="5977"/>
                      </a:moveTo>
                      <a:lnTo>
                        <a:pt x="30869" y="6148"/>
                      </a:lnTo>
                      <a:lnTo>
                        <a:pt x="30741" y="6148"/>
                      </a:lnTo>
                      <a:lnTo>
                        <a:pt x="30570" y="6319"/>
                      </a:lnTo>
                      <a:lnTo>
                        <a:pt x="30570" y="6148"/>
                      </a:lnTo>
                      <a:lnTo>
                        <a:pt x="30400" y="5977"/>
                      </a:lnTo>
                      <a:close/>
                      <a:moveTo>
                        <a:pt x="25959" y="5977"/>
                      </a:moveTo>
                      <a:lnTo>
                        <a:pt x="26984" y="6148"/>
                      </a:lnTo>
                      <a:lnTo>
                        <a:pt x="27496" y="6831"/>
                      </a:lnTo>
                      <a:lnTo>
                        <a:pt x="26301" y="6490"/>
                      </a:lnTo>
                      <a:lnTo>
                        <a:pt x="25959" y="5977"/>
                      </a:lnTo>
                      <a:close/>
                      <a:moveTo>
                        <a:pt x="29033" y="6148"/>
                      </a:moveTo>
                      <a:lnTo>
                        <a:pt x="29546" y="7344"/>
                      </a:lnTo>
                      <a:lnTo>
                        <a:pt x="28179" y="7002"/>
                      </a:lnTo>
                      <a:lnTo>
                        <a:pt x="27667" y="6148"/>
                      </a:lnTo>
                      <a:close/>
                      <a:moveTo>
                        <a:pt x="31104" y="6234"/>
                      </a:moveTo>
                      <a:lnTo>
                        <a:pt x="32278" y="6661"/>
                      </a:lnTo>
                      <a:lnTo>
                        <a:pt x="33986" y="7515"/>
                      </a:lnTo>
                      <a:lnTo>
                        <a:pt x="33986" y="7515"/>
                      </a:lnTo>
                      <a:lnTo>
                        <a:pt x="31104" y="6234"/>
                      </a:lnTo>
                      <a:close/>
                      <a:moveTo>
                        <a:pt x="29887" y="6148"/>
                      </a:moveTo>
                      <a:lnTo>
                        <a:pt x="30229" y="6319"/>
                      </a:lnTo>
                      <a:lnTo>
                        <a:pt x="31083" y="7685"/>
                      </a:lnTo>
                      <a:lnTo>
                        <a:pt x="31083" y="7685"/>
                      </a:lnTo>
                      <a:lnTo>
                        <a:pt x="30229" y="7515"/>
                      </a:lnTo>
                      <a:lnTo>
                        <a:pt x="29546" y="6148"/>
                      </a:lnTo>
                      <a:close/>
                      <a:moveTo>
                        <a:pt x="31083" y="7002"/>
                      </a:moveTo>
                      <a:lnTo>
                        <a:pt x="31766" y="8198"/>
                      </a:lnTo>
                      <a:lnTo>
                        <a:pt x="31766" y="8368"/>
                      </a:lnTo>
                      <a:lnTo>
                        <a:pt x="32278" y="9564"/>
                      </a:lnTo>
                      <a:lnTo>
                        <a:pt x="32449" y="10930"/>
                      </a:lnTo>
                      <a:lnTo>
                        <a:pt x="32107" y="9564"/>
                      </a:lnTo>
                      <a:lnTo>
                        <a:pt x="31595" y="8198"/>
                      </a:lnTo>
                      <a:lnTo>
                        <a:pt x="31424" y="8027"/>
                      </a:lnTo>
                      <a:lnTo>
                        <a:pt x="31424" y="7856"/>
                      </a:lnTo>
                      <a:lnTo>
                        <a:pt x="31083" y="7002"/>
                      </a:lnTo>
                      <a:close/>
                      <a:moveTo>
                        <a:pt x="7002" y="0"/>
                      </a:moveTo>
                      <a:lnTo>
                        <a:pt x="7002" y="171"/>
                      </a:lnTo>
                      <a:lnTo>
                        <a:pt x="7173" y="512"/>
                      </a:lnTo>
                      <a:lnTo>
                        <a:pt x="6661" y="683"/>
                      </a:lnTo>
                      <a:lnTo>
                        <a:pt x="6490" y="854"/>
                      </a:lnTo>
                      <a:lnTo>
                        <a:pt x="6490" y="1025"/>
                      </a:lnTo>
                      <a:lnTo>
                        <a:pt x="6661" y="1196"/>
                      </a:lnTo>
                      <a:lnTo>
                        <a:pt x="6832" y="1196"/>
                      </a:lnTo>
                      <a:lnTo>
                        <a:pt x="7686" y="854"/>
                      </a:lnTo>
                      <a:lnTo>
                        <a:pt x="8369" y="1708"/>
                      </a:lnTo>
                      <a:lnTo>
                        <a:pt x="6319" y="1537"/>
                      </a:lnTo>
                      <a:lnTo>
                        <a:pt x="2904" y="1196"/>
                      </a:lnTo>
                      <a:lnTo>
                        <a:pt x="2733" y="1537"/>
                      </a:lnTo>
                      <a:lnTo>
                        <a:pt x="2904" y="1708"/>
                      </a:lnTo>
                      <a:lnTo>
                        <a:pt x="6149" y="1879"/>
                      </a:lnTo>
                      <a:lnTo>
                        <a:pt x="8881" y="2220"/>
                      </a:lnTo>
                      <a:lnTo>
                        <a:pt x="9393" y="3074"/>
                      </a:lnTo>
                      <a:lnTo>
                        <a:pt x="6319" y="3074"/>
                      </a:lnTo>
                      <a:lnTo>
                        <a:pt x="2904" y="2733"/>
                      </a:lnTo>
                      <a:lnTo>
                        <a:pt x="2221" y="1366"/>
                      </a:lnTo>
                      <a:lnTo>
                        <a:pt x="1367" y="342"/>
                      </a:lnTo>
                      <a:lnTo>
                        <a:pt x="1025" y="342"/>
                      </a:lnTo>
                      <a:lnTo>
                        <a:pt x="1025" y="512"/>
                      </a:lnTo>
                      <a:lnTo>
                        <a:pt x="1708" y="1537"/>
                      </a:lnTo>
                      <a:lnTo>
                        <a:pt x="2221" y="2562"/>
                      </a:lnTo>
                      <a:lnTo>
                        <a:pt x="171" y="2391"/>
                      </a:lnTo>
                      <a:lnTo>
                        <a:pt x="0" y="2562"/>
                      </a:lnTo>
                      <a:lnTo>
                        <a:pt x="0" y="2733"/>
                      </a:lnTo>
                      <a:lnTo>
                        <a:pt x="171" y="2903"/>
                      </a:lnTo>
                      <a:lnTo>
                        <a:pt x="2391" y="3074"/>
                      </a:lnTo>
                      <a:lnTo>
                        <a:pt x="3245" y="5636"/>
                      </a:lnTo>
                      <a:lnTo>
                        <a:pt x="3928" y="8027"/>
                      </a:lnTo>
                      <a:lnTo>
                        <a:pt x="3928" y="8198"/>
                      </a:lnTo>
                      <a:lnTo>
                        <a:pt x="4270" y="8198"/>
                      </a:lnTo>
                      <a:lnTo>
                        <a:pt x="4270" y="8027"/>
                      </a:lnTo>
                      <a:lnTo>
                        <a:pt x="4099" y="6148"/>
                      </a:lnTo>
                      <a:lnTo>
                        <a:pt x="3416" y="3928"/>
                      </a:lnTo>
                      <a:lnTo>
                        <a:pt x="6319" y="4440"/>
                      </a:lnTo>
                      <a:lnTo>
                        <a:pt x="9223" y="4611"/>
                      </a:lnTo>
                      <a:lnTo>
                        <a:pt x="10247" y="4782"/>
                      </a:lnTo>
                      <a:lnTo>
                        <a:pt x="10930" y="6490"/>
                      </a:lnTo>
                      <a:lnTo>
                        <a:pt x="10930" y="6661"/>
                      </a:lnTo>
                      <a:lnTo>
                        <a:pt x="11272" y="6661"/>
                      </a:lnTo>
                      <a:lnTo>
                        <a:pt x="11272" y="6490"/>
                      </a:lnTo>
                      <a:lnTo>
                        <a:pt x="10760" y="4782"/>
                      </a:lnTo>
                      <a:lnTo>
                        <a:pt x="11784" y="4782"/>
                      </a:lnTo>
                      <a:lnTo>
                        <a:pt x="12468" y="6831"/>
                      </a:lnTo>
                      <a:lnTo>
                        <a:pt x="12638" y="7002"/>
                      </a:lnTo>
                      <a:lnTo>
                        <a:pt x="12809" y="7002"/>
                      </a:lnTo>
                      <a:lnTo>
                        <a:pt x="12809" y="6831"/>
                      </a:lnTo>
                      <a:lnTo>
                        <a:pt x="12980" y="6661"/>
                      </a:lnTo>
                      <a:lnTo>
                        <a:pt x="12468" y="4953"/>
                      </a:lnTo>
                      <a:lnTo>
                        <a:pt x="12468" y="4953"/>
                      </a:lnTo>
                      <a:lnTo>
                        <a:pt x="14346" y="5124"/>
                      </a:lnTo>
                      <a:lnTo>
                        <a:pt x="16225" y="5465"/>
                      </a:lnTo>
                      <a:lnTo>
                        <a:pt x="17079" y="7173"/>
                      </a:lnTo>
                      <a:lnTo>
                        <a:pt x="17933" y="8368"/>
                      </a:lnTo>
                      <a:lnTo>
                        <a:pt x="17933" y="8539"/>
                      </a:lnTo>
                      <a:lnTo>
                        <a:pt x="18103" y="8539"/>
                      </a:lnTo>
                      <a:lnTo>
                        <a:pt x="18274" y="8368"/>
                      </a:lnTo>
                      <a:lnTo>
                        <a:pt x="18274" y="8198"/>
                      </a:lnTo>
                      <a:lnTo>
                        <a:pt x="17762" y="7002"/>
                      </a:lnTo>
                      <a:lnTo>
                        <a:pt x="16908" y="5636"/>
                      </a:lnTo>
                      <a:lnTo>
                        <a:pt x="17420" y="5807"/>
                      </a:lnTo>
                      <a:lnTo>
                        <a:pt x="17591" y="5807"/>
                      </a:lnTo>
                      <a:lnTo>
                        <a:pt x="17591" y="5636"/>
                      </a:lnTo>
                      <a:lnTo>
                        <a:pt x="17591" y="5465"/>
                      </a:lnTo>
                      <a:lnTo>
                        <a:pt x="17420" y="5294"/>
                      </a:lnTo>
                      <a:lnTo>
                        <a:pt x="16737" y="5124"/>
                      </a:lnTo>
                      <a:lnTo>
                        <a:pt x="16566" y="4953"/>
                      </a:lnTo>
                      <a:lnTo>
                        <a:pt x="15883" y="4270"/>
                      </a:lnTo>
                      <a:lnTo>
                        <a:pt x="19470" y="5124"/>
                      </a:lnTo>
                      <a:lnTo>
                        <a:pt x="23398" y="5807"/>
                      </a:lnTo>
                      <a:lnTo>
                        <a:pt x="23568" y="5977"/>
                      </a:lnTo>
                      <a:lnTo>
                        <a:pt x="23739" y="5977"/>
                      </a:lnTo>
                      <a:lnTo>
                        <a:pt x="23910" y="5807"/>
                      </a:lnTo>
                      <a:lnTo>
                        <a:pt x="24081" y="5807"/>
                      </a:lnTo>
                      <a:lnTo>
                        <a:pt x="25447" y="5977"/>
                      </a:lnTo>
                      <a:lnTo>
                        <a:pt x="25618" y="6319"/>
                      </a:lnTo>
                      <a:lnTo>
                        <a:pt x="25105" y="6319"/>
                      </a:lnTo>
                      <a:lnTo>
                        <a:pt x="25105" y="6490"/>
                      </a:lnTo>
                      <a:lnTo>
                        <a:pt x="25105" y="6661"/>
                      </a:lnTo>
                      <a:lnTo>
                        <a:pt x="25276" y="6661"/>
                      </a:lnTo>
                      <a:lnTo>
                        <a:pt x="25618" y="6831"/>
                      </a:lnTo>
                      <a:lnTo>
                        <a:pt x="25789" y="6831"/>
                      </a:lnTo>
                      <a:lnTo>
                        <a:pt x="26472" y="8368"/>
                      </a:lnTo>
                      <a:lnTo>
                        <a:pt x="26813" y="10247"/>
                      </a:lnTo>
                      <a:lnTo>
                        <a:pt x="26984" y="10247"/>
                      </a:lnTo>
                      <a:lnTo>
                        <a:pt x="27155" y="10418"/>
                      </a:lnTo>
                      <a:lnTo>
                        <a:pt x="27326" y="10247"/>
                      </a:lnTo>
                      <a:lnTo>
                        <a:pt x="27326" y="10076"/>
                      </a:lnTo>
                      <a:lnTo>
                        <a:pt x="26984" y="8539"/>
                      </a:lnTo>
                      <a:lnTo>
                        <a:pt x="26472" y="7002"/>
                      </a:lnTo>
                      <a:lnTo>
                        <a:pt x="27667" y="7344"/>
                      </a:lnTo>
                      <a:lnTo>
                        <a:pt x="28350" y="9222"/>
                      </a:lnTo>
                      <a:lnTo>
                        <a:pt x="28863" y="11101"/>
                      </a:lnTo>
                      <a:lnTo>
                        <a:pt x="28863" y="11272"/>
                      </a:lnTo>
                      <a:lnTo>
                        <a:pt x="29204" y="11272"/>
                      </a:lnTo>
                      <a:lnTo>
                        <a:pt x="29204" y="11101"/>
                      </a:lnTo>
                      <a:lnTo>
                        <a:pt x="29204" y="10418"/>
                      </a:lnTo>
                      <a:lnTo>
                        <a:pt x="29204" y="9393"/>
                      </a:lnTo>
                      <a:lnTo>
                        <a:pt x="28863" y="8539"/>
                      </a:lnTo>
                      <a:lnTo>
                        <a:pt x="28521" y="7515"/>
                      </a:lnTo>
                      <a:lnTo>
                        <a:pt x="29887" y="7856"/>
                      </a:lnTo>
                      <a:lnTo>
                        <a:pt x="30400" y="9564"/>
                      </a:lnTo>
                      <a:lnTo>
                        <a:pt x="30912" y="11443"/>
                      </a:lnTo>
                      <a:lnTo>
                        <a:pt x="31083" y="11613"/>
                      </a:lnTo>
                      <a:lnTo>
                        <a:pt x="31254" y="11613"/>
                      </a:lnTo>
                      <a:lnTo>
                        <a:pt x="31254" y="11443"/>
                      </a:lnTo>
                      <a:lnTo>
                        <a:pt x="31424" y="11272"/>
                      </a:lnTo>
                      <a:lnTo>
                        <a:pt x="31083" y="9735"/>
                      </a:lnTo>
                      <a:lnTo>
                        <a:pt x="30570" y="8198"/>
                      </a:lnTo>
                      <a:lnTo>
                        <a:pt x="31254" y="8368"/>
                      </a:lnTo>
                      <a:lnTo>
                        <a:pt x="31766" y="9735"/>
                      </a:lnTo>
                      <a:lnTo>
                        <a:pt x="32449" y="11784"/>
                      </a:lnTo>
                      <a:lnTo>
                        <a:pt x="32791" y="11955"/>
                      </a:lnTo>
                      <a:lnTo>
                        <a:pt x="32961" y="11784"/>
                      </a:lnTo>
                      <a:lnTo>
                        <a:pt x="32961" y="11613"/>
                      </a:lnTo>
                      <a:lnTo>
                        <a:pt x="32791" y="10076"/>
                      </a:lnTo>
                      <a:lnTo>
                        <a:pt x="32278" y="8539"/>
                      </a:lnTo>
                      <a:lnTo>
                        <a:pt x="35182" y="9393"/>
                      </a:lnTo>
                      <a:lnTo>
                        <a:pt x="39280" y="10589"/>
                      </a:lnTo>
                      <a:lnTo>
                        <a:pt x="39451" y="10589"/>
                      </a:lnTo>
                      <a:lnTo>
                        <a:pt x="39451" y="10418"/>
                      </a:lnTo>
                      <a:lnTo>
                        <a:pt x="39280" y="10247"/>
                      </a:lnTo>
                      <a:lnTo>
                        <a:pt x="31937" y="8027"/>
                      </a:lnTo>
                      <a:lnTo>
                        <a:pt x="31254" y="6661"/>
                      </a:lnTo>
                      <a:lnTo>
                        <a:pt x="33303" y="7515"/>
                      </a:lnTo>
                      <a:lnTo>
                        <a:pt x="35352" y="8539"/>
                      </a:lnTo>
                      <a:lnTo>
                        <a:pt x="37231" y="9393"/>
                      </a:lnTo>
                      <a:lnTo>
                        <a:pt x="37402" y="9393"/>
                      </a:lnTo>
                      <a:lnTo>
                        <a:pt x="37402" y="9222"/>
                      </a:lnTo>
                      <a:lnTo>
                        <a:pt x="37402" y="9052"/>
                      </a:lnTo>
                      <a:lnTo>
                        <a:pt x="34328" y="7344"/>
                      </a:lnTo>
                      <a:lnTo>
                        <a:pt x="32449" y="6490"/>
                      </a:lnTo>
                      <a:lnTo>
                        <a:pt x="30570" y="5636"/>
                      </a:lnTo>
                      <a:lnTo>
                        <a:pt x="29887" y="4953"/>
                      </a:lnTo>
                      <a:lnTo>
                        <a:pt x="29204" y="4440"/>
                      </a:lnTo>
                      <a:lnTo>
                        <a:pt x="29033" y="4611"/>
                      </a:lnTo>
                      <a:lnTo>
                        <a:pt x="28863" y="4611"/>
                      </a:lnTo>
                      <a:lnTo>
                        <a:pt x="29033" y="4782"/>
                      </a:lnTo>
                      <a:lnTo>
                        <a:pt x="29546" y="5465"/>
                      </a:lnTo>
                      <a:lnTo>
                        <a:pt x="29033" y="5294"/>
                      </a:lnTo>
                      <a:lnTo>
                        <a:pt x="28179" y="4099"/>
                      </a:lnTo>
                      <a:lnTo>
                        <a:pt x="28009" y="4099"/>
                      </a:lnTo>
                      <a:lnTo>
                        <a:pt x="27838" y="4440"/>
                      </a:lnTo>
                      <a:lnTo>
                        <a:pt x="28350" y="5124"/>
                      </a:lnTo>
                      <a:lnTo>
                        <a:pt x="26984" y="4953"/>
                      </a:lnTo>
                      <a:lnTo>
                        <a:pt x="26472" y="4440"/>
                      </a:lnTo>
                      <a:lnTo>
                        <a:pt x="26130" y="4440"/>
                      </a:lnTo>
                      <a:lnTo>
                        <a:pt x="26130" y="4611"/>
                      </a:lnTo>
                      <a:lnTo>
                        <a:pt x="26301" y="4953"/>
                      </a:lnTo>
                      <a:lnTo>
                        <a:pt x="25276" y="4953"/>
                      </a:lnTo>
                      <a:lnTo>
                        <a:pt x="25276" y="4782"/>
                      </a:lnTo>
                      <a:lnTo>
                        <a:pt x="24935" y="4440"/>
                      </a:lnTo>
                      <a:lnTo>
                        <a:pt x="24593" y="4440"/>
                      </a:lnTo>
                      <a:lnTo>
                        <a:pt x="24593" y="4611"/>
                      </a:lnTo>
                      <a:lnTo>
                        <a:pt x="24593" y="4782"/>
                      </a:lnTo>
                      <a:lnTo>
                        <a:pt x="18786" y="3928"/>
                      </a:lnTo>
                      <a:lnTo>
                        <a:pt x="18445" y="3928"/>
                      </a:lnTo>
                      <a:lnTo>
                        <a:pt x="18616" y="3587"/>
                      </a:lnTo>
                      <a:lnTo>
                        <a:pt x="18616" y="3416"/>
                      </a:lnTo>
                      <a:lnTo>
                        <a:pt x="18445" y="3416"/>
                      </a:lnTo>
                      <a:lnTo>
                        <a:pt x="16908" y="3245"/>
                      </a:lnTo>
                      <a:lnTo>
                        <a:pt x="15029" y="3074"/>
                      </a:lnTo>
                      <a:lnTo>
                        <a:pt x="14005" y="2049"/>
                      </a:lnTo>
                      <a:lnTo>
                        <a:pt x="13663" y="2049"/>
                      </a:lnTo>
                      <a:lnTo>
                        <a:pt x="13663" y="2220"/>
                      </a:lnTo>
                      <a:lnTo>
                        <a:pt x="13663" y="2391"/>
                      </a:lnTo>
                      <a:lnTo>
                        <a:pt x="14346" y="3074"/>
                      </a:lnTo>
                      <a:lnTo>
                        <a:pt x="11443" y="3074"/>
                      </a:lnTo>
                      <a:lnTo>
                        <a:pt x="10930" y="2220"/>
                      </a:lnTo>
                      <a:lnTo>
                        <a:pt x="11955" y="2220"/>
                      </a:lnTo>
                      <a:lnTo>
                        <a:pt x="12126" y="2049"/>
                      </a:lnTo>
                      <a:lnTo>
                        <a:pt x="12126" y="1879"/>
                      </a:lnTo>
                      <a:lnTo>
                        <a:pt x="11955" y="1708"/>
                      </a:lnTo>
                      <a:lnTo>
                        <a:pt x="10589" y="1879"/>
                      </a:lnTo>
                      <a:lnTo>
                        <a:pt x="9906" y="854"/>
                      </a:lnTo>
                      <a:lnTo>
                        <a:pt x="10589" y="1025"/>
                      </a:lnTo>
                      <a:lnTo>
                        <a:pt x="11614" y="1196"/>
                      </a:lnTo>
                      <a:lnTo>
                        <a:pt x="11784" y="1196"/>
                      </a:lnTo>
                      <a:lnTo>
                        <a:pt x="11784" y="1025"/>
                      </a:lnTo>
                      <a:lnTo>
                        <a:pt x="11784" y="854"/>
                      </a:lnTo>
                      <a:lnTo>
                        <a:pt x="11614" y="683"/>
                      </a:lnTo>
                      <a:lnTo>
                        <a:pt x="10418" y="512"/>
                      </a:lnTo>
                      <a:lnTo>
                        <a:pt x="9223" y="342"/>
                      </a:lnTo>
                      <a:lnTo>
                        <a:pt x="9052" y="171"/>
                      </a:lnTo>
                      <a:lnTo>
                        <a:pt x="8710" y="171"/>
                      </a:lnTo>
                      <a:lnTo>
                        <a:pt x="8710" y="342"/>
                      </a:lnTo>
                      <a:lnTo>
                        <a:pt x="7686" y="342"/>
                      </a:lnTo>
                      <a:lnTo>
                        <a:pt x="717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1" name="Google Shape;291;p2"/>
                <p:cNvSpPr/>
                <p:nvPr/>
              </p:nvSpPr>
              <p:spPr>
                <a:xfrm>
                  <a:off x="2849325" y="16812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2" name="Google Shape;292;p2"/>
                <p:cNvSpPr/>
                <p:nvPr/>
              </p:nvSpPr>
              <p:spPr>
                <a:xfrm>
                  <a:off x="2845075" y="1676950"/>
                  <a:ext cx="12825" cy="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343" extrusionOk="0">
                      <a:moveTo>
                        <a:pt x="0" y="1"/>
                      </a:moveTo>
                      <a:lnTo>
                        <a:pt x="0" y="171"/>
                      </a:lnTo>
                      <a:lnTo>
                        <a:pt x="0" y="342"/>
                      </a:lnTo>
                      <a:lnTo>
                        <a:pt x="171" y="342"/>
                      </a:lnTo>
                      <a:lnTo>
                        <a:pt x="171" y="171"/>
                      </a:lnTo>
                      <a:lnTo>
                        <a:pt x="171" y="1"/>
                      </a:lnTo>
                      <a:close/>
                      <a:moveTo>
                        <a:pt x="171" y="1"/>
                      </a:moveTo>
                      <a:lnTo>
                        <a:pt x="342" y="171"/>
                      </a:lnTo>
                      <a:lnTo>
                        <a:pt x="171" y="342"/>
                      </a:lnTo>
                      <a:lnTo>
                        <a:pt x="342" y="342"/>
                      </a:lnTo>
                      <a:lnTo>
                        <a:pt x="513" y="171"/>
                      </a:lnTo>
                      <a:lnTo>
                        <a:pt x="342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3" name="Google Shape;293;p2"/>
                <p:cNvSpPr/>
                <p:nvPr/>
              </p:nvSpPr>
              <p:spPr>
                <a:xfrm>
                  <a:off x="2866425" y="1625725"/>
                  <a:ext cx="85400" cy="89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16" h="3587" extrusionOk="0">
                      <a:moveTo>
                        <a:pt x="3074" y="0"/>
                      </a:moveTo>
                      <a:lnTo>
                        <a:pt x="2562" y="513"/>
                      </a:lnTo>
                      <a:lnTo>
                        <a:pt x="1708" y="1367"/>
                      </a:lnTo>
                      <a:lnTo>
                        <a:pt x="342" y="1879"/>
                      </a:lnTo>
                      <a:lnTo>
                        <a:pt x="171" y="2050"/>
                      </a:lnTo>
                      <a:lnTo>
                        <a:pt x="171" y="2220"/>
                      </a:lnTo>
                      <a:lnTo>
                        <a:pt x="512" y="2220"/>
                      </a:lnTo>
                      <a:lnTo>
                        <a:pt x="1537" y="1708"/>
                      </a:lnTo>
                      <a:lnTo>
                        <a:pt x="1537" y="1708"/>
                      </a:lnTo>
                      <a:lnTo>
                        <a:pt x="0" y="3416"/>
                      </a:lnTo>
                      <a:lnTo>
                        <a:pt x="171" y="3587"/>
                      </a:lnTo>
                      <a:lnTo>
                        <a:pt x="2050" y="2050"/>
                      </a:lnTo>
                      <a:lnTo>
                        <a:pt x="2733" y="1196"/>
                      </a:lnTo>
                      <a:lnTo>
                        <a:pt x="3416" y="171"/>
                      </a:lnTo>
                      <a:lnTo>
                        <a:pt x="324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4" name="Google Shape;294;p2"/>
                <p:cNvSpPr/>
                <p:nvPr/>
              </p:nvSpPr>
              <p:spPr>
                <a:xfrm>
                  <a:off x="2862150" y="1621450"/>
                  <a:ext cx="93950" cy="98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58" h="3929" extrusionOk="0">
                      <a:moveTo>
                        <a:pt x="3245" y="342"/>
                      </a:moveTo>
                      <a:lnTo>
                        <a:pt x="2904" y="1196"/>
                      </a:lnTo>
                      <a:lnTo>
                        <a:pt x="2221" y="1879"/>
                      </a:lnTo>
                      <a:lnTo>
                        <a:pt x="854" y="3075"/>
                      </a:lnTo>
                      <a:lnTo>
                        <a:pt x="1537" y="2391"/>
                      </a:lnTo>
                      <a:lnTo>
                        <a:pt x="1879" y="2050"/>
                      </a:lnTo>
                      <a:lnTo>
                        <a:pt x="1879" y="1879"/>
                      </a:lnTo>
                      <a:lnTo>
                        <a:pt x="1708" y="1708"/>
                      </a:lnTo>
                      <a:lnTo>
                        <a:pt x="513" y="2221"/>
                      </a:lnTo>
                      <a:lnTo>
                        <a:pt x="1879" y="1538"/>
                      </a:lnTo>
                      <a:lnTo>
                        <a:pt x="2733" y="1025"/>
                      </a:lnTo>
                      <a:lnTo>
                        <a:pt x="2904" y="854"/>
                      </a:lnTo>
                      <a:lnTo>
                        <a:pt x="3074" y="684"/>
                      </a:lnTo>
                      <a:lnTo>
                        <a:pt x="3245" y="342"/>
                      </a:lnTo>
                      <a:close/>
                      <a:moveTo>
                        <a:pt x="3245" y="0"/>
                      </a:moveTo>
                      <a:lnTo>
                        <a:pt x="3074" y="171"/>
                      </a:lnTo>
                      <a:lnTo>
                        <a:pt x="2733" y="513"/>
                      </a:lnTo>
                      <a:lnTo>
                        <a:pt x="2733" y="684"/>
                      </a:lnTo>
                      <a:lnTo>
                        <a:pt x="2562" y="684"/>
                      </a:lnTo>
                      <a:lnTo>
                        <a:pt x="1708" y="1367"/>
                      </a:lnTo>
                      <a:lnTo>
                        <a:pt x="342" y="1879"/>
                      </a:lnTo>
                      <a:lnTo>
                        <a:pt x="171" y="2221"/>
                      </a:lnTo>
                      <a:lnTo>
                        <a:pt x="342" y="2562"/>
                      </a:lnTo>
                      <a:lnTo>
                        <a:pt x="854" y="2562"/>
                      </a:lnTo>
                      <a:lnTo>
                        <a:pt x="0" y="3416"/>
                      </a:lnTo>
                      <a:lnTo>
                        <a:pt x="0" y="3587"/>
                      </a:lnTo>
                      <a:lnTo>
                        <a:pt x="0" y="3758"/>
                      </a:lnTo>
                      <a:lnTo>
                        <a:pt x="171" y="3928"/>
                      </a:lnTo>
                      <a:lnTo>
                        <a:pt x="342" y="3758"/>
                      </a:lnTo>
                      <a:lnTo>
                        <a:pt x="1025" y="3245"/>
                      </a:lnTo>
                      <a:lnTo>
                        <a:pt x="2562" y="2050"/>
                      </a:lnTo>
                      <a:lnTo>
                        <a:pt x="3245" y="1196"/>
                      </a:lnTo>
                      <a:lnTo>
                        <a:pt x="3758" y="342"/>
                      </a:lnTo>
                      <a:lnTo>
                        <a:pt x="3758" y="171"/>
                      </a:lnTo>
                      <a:lnTo>
                        <a:pt x="3587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5" name="Google Shape;295;p2"/>
                <p:cNvSpPr/>
                <p:nvPr/>
              </p:nvSpPr>
              <p:spPr>
                <a:xfrm>
                  <a:off x="1410500" y="494275"/>
                  <a:ext cx="102500" cy="132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00" h="5296" extrusionOk="0">
                      <a:moveTo>
                        <a:pt x="2733" y="1"/>
                      </a:moveTo>
                      <a:lnTo>
                        <a:pt x="2562" y="684"/>
                      </a:lnTo>
                      <a:lnTo>
                        <a:pt x="2562" y="1367"/>
                      </a:lnTo>
                      <a:lnTo>
                        <a:pt x="2733" y="2733"/>
                      </a:lnTo>
                      <a:lnTo>
                        <a:pt x="1708" y="2904"/>
                      </a:lnTo>
                      <a:lnTo>
                        <a:pt x="854" y="3417"/>
                      </a:lnTo>
                      <a:lnTo>
                        <a:pt x="342" y="4271"/>
                      </a:lnTo>
                      <a:lnTo>
                        <a:pt x="171" y="4612"/>
                      </a:lnTo>
                      <a:lnTo>
                        <a:pt x="0" y="5124"/>
                      </a:lnTo>
                      <a:lnTo>
                        <a:pt x="171" y="5295"/>
                      </a:lnTo>
                      <a:lnTo>
                        <a:pt x="342" y="5295"/>
                      </a:lnTo>
                      <a:lnTo>
                        <a:pt x="1025" y="4271"/>
                      </a:lnTo>
                      <a:lnTo>
                        <a:pt x="1367" y="3758"/>
                      </a:lnTo>
                      <a:lnTo>
                        <a:pt x="1879" y="3417"/>
                      </a:lnTo>
                      <a:lnTo>
                        <a:pt x="2904" y="3075"/>
                      </a:lnTo>
                      <a:lnTo>
                        <a:pt x="3245" y="3929"/>
                      </a:lnTo>
                      <a:lnTo>
                        <a:pt x="3416" y="4100"/>
                      </a:lnTo>
                      <a:lnTo>
                        <a:pt x="3587" y="3929"/>
                      </a:lnTo>
                      <a:lnTo>
                        <a:pt x="3245" y="2904"/>
                      </a:lnTo>
                      <a:lnTo>
                        <a:pt x="4099" y="2904"/>
                      </a:lnTo>
                      <a:lnTo>
                        <a:pt x="4099" y="2733"/>
                      </a:lnTo>
                      <a:lnTo>
                        <a:pt x="3245" y="2563"/>
                      </a:lnTo>
                      <a:lnTo>
                        <a:pt x="2904" y="1367"/>
                      </a:lnTo>
                      <a:lnTo>
                        <a:pt x="2904" y="172"/>
                      </a:lnTo>
                      <a:lnTo>
                        <a:pt x="290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6" name="Google Shape;296;p2"/>
                <p:cNvSpPr/>
                <p:nvPr/>
              </p:nvSpPr>
              <p:spPr>
                <a:xfrm>
                  <a:off x="1406225" y="490025"/>
                  <a:ext cx="111025" cy="14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41" h="5636" extrusionOk="0">
                      <a:moveTo>
                        <a:pt x="3302" y="3302"/>
                      </a:moveTo>
                      <a:lnTo>
                        <a:pt x="3416" y="3416"/>
                      </a:lnTo>
                      <a:lnTo>
                        <a:pt x="3416" y="3757"/>
                      </a:lnTo>
                      <a:lnTo>
                        <a:pt x="3302" y="3302"/>
                      </a:lnTo>
                      <a:close/>
                      <a:moveTo>
                        <a:pt x="2953" y="1879"/>
                      </a:moveTo>
                      <a:lnTo>
                        <a:pt x="3245" y="2903"/>
                      </a:lnTo>
                      <a:lnTo>
                        <a:pt x="3416" y="2903"/>
                      </a:lnTo>
                      <a:lnTo>
                        <a:pt x="3245" y="3074"/>
                      </a:lnTo>
                      <a:lnTo>
                        <a:pt x="3075" y="3074"/>
                      </a:lnTo>
                      <a:lnTo>
                        <a:pt x="2050" y="3416"/>
                      </a:lnTo>
                      <a:lnTo>
                        <a:pt x="1367" y="4099"/>
                      </a:lnTo>
                      <a:lnTo>
                        <a:pt x="684" y="4782"/>
                      </a:lnTo>
                      <a:lnTo>
                        <a:pt x="342" y="5294"/>
                      </a:lnTo>
                      <a:lnTo>
                        <a:pt x="342" y="5294"/>
                      </a:lnTo>
                      <a:lnTo>
                        <a:pt x="513" y="4782"/>
                      </a:lnTo>
                      <a:lnTo>
                        <a:pt x="684" y="4441"/>
                      </a:lnTo>
                      <a:lnTo>
                        <a:pt x="1196" y="3757"/>
                      </a:lnTo>
                      <a:lnTo>
                        <a:pt x="2050" y="3245"/>
                      </a:lnTo>
                      <a:lnTo>
                        <a:pt x="2904" y="3074"/>
                      </a:lnTo>
                      <a:lnTo>
                        <a:pt x="3075" y="2903"/>
                      </a:lnTo>
                      <a:lnTo>
                        <a:pt x="3075" y="2733"/>
                      </a:lnTo>
                      <a:lnTo>
                        <a:pt x="2953" y="1879"/>
                      </a:lnTo>
                      <a:close/>
                      <a:moveTo>
                        <a:pt x="2904" y="0"/>
                      </a:moveTo>
                      <a:lnTo>
                        <a:pt x="2733" y="171"/>
                      </a:lnTo>
                      <a:lnTo>
                        <a:pt x="2562" y="683"/>
                      </a:lnTo>
                      <a:lnTo>
                        <a:pt x="2562" y="1366"/>
                      </a:lnTo>
                      <a:lnTo>
                        <a:pt x="2733" y="2733"/>
                      </a:lnTo>
                      <a:lnTo>
                        <a:pt x="1708" y="3074"/>
                      </a:lnTo>
                      <a:lnTo>
                        <a:pt x="855" y="3587"/>
                      </a:lnTo>
                      <a:lnTo>
                        <a:pt x="342" y="4441"/>
                      </a:lnTo>
                      <a:lnTo>
                        <a:pt x="171" y="4782"/>
                      </a:lnTo>
                      <a:lnTo>
                        <a:pt x="1" y="5294"/>
                      </a:lnTo>
                      <a:lnTo>
                        <a:pt x="171" y="5465"/>
                      </a:lnTo>
                      <a:lnTo>
                        <a:pt x="342" y="5636"/>
                      </a:lnTo>
                      <a:lnTo>
                        <a:pt x="684" y="5465"/>
                      </a:lnTo>
                      <a:lnTo>
                        <a:pt x="1025" y="4953"/>
                      </a:lnTo>
                      <a:lnTo>
                        <a:pt x="1538" y="4270"/>
                      </a:lnTo>
                      <a:lnTo>
                        <a:pt x="2221" y="3757"/>
                      </a:lnTo>
                      <a:lnTo>
                        <a:pt x="2904" y="3416"/>
                      </a:lnTo>
                      <a:lnTo>
                        <a:pt x="3245" y="4270"/>
                      </a:lnTo>
                      <a:lnTo>
                        <a:pt x="3416" y="4441"/>
                      </a:lnTo>
                      <a:lnTo>
                        <a:pt x="3587" y="4441"/>
                      </a:lnTo>
                      <a:lnTo>
                        <a:pt x="3758" y="4270"/>
                      </a:lnTo>
                      <a:lnTo>
                        <a:pt x="3929" y="4099"/>
                      </a:lnTo>
                      <a:lnTo>
                        <a:pt x="3587" y="3245"/>
                      </a:lnTo>
                      <a:lnTo>
                        <a:pt x="4270" y="3245"/>
                      </a:lnTo>
                      <a:lnTo>
                        <a:pt x="4441" y="3074"/>
                      </a:lnTo>
                      <a:lnTo>
                        <a:pt x="4441" y="2733"/>
                      </a:lnTo>
                      <a:lnTo>
                        <a:pt x="4270" y="2733"/>
                      </a:lnTo>
                      <a:lnTo>
                        <a:pt x="3416" y="2562"/>
                      </a:lnTo>
                      <a:lnTo>
                        <a:pt x="3245" y="1537"/>
                      </a:lnTo>
                      <a:lnTo>
                        <a:pt x="3245" y="342"/>
                      </a:lnTo>
                      <a:lnTo>
                        <a:pt x="3245" y="171"/>
                      </a:lnTo>
                      <a:lnTo>
                        <a:pt x="3075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97" name="Google Shape;297;p2"/>
              <p:cNvGrpSpPr/>
              <p:nvPr/>
            </p:nvGrpSpPr>
            <p:grpSpPr>
              <a:xfrm>
                <a:off x="6814408" y="3250219"/>
                <a:ext cx="1563343" cy="1481600"/>
                <a:chOff x="3745950" y="3000525"/>
                <a:chExt cx="2612975" cy="2476350"/>
              </a:xfrm>
            </p:grpSpPr>
            <p:sp>
              <p:nvSpPr>
                <p:cNvPr id="298" name="Google Shape;298;p2"/>
                <p:cNvSpPr/>
                <p:nvPr/>
              </p:nvSpPr>
              <p:spPr>
                <a:xfrm>
                  <a:off x="3750225" y="3004775"/>
                  <a:ext cx="2604450" cy="2467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178" h="98714" extrusionOk="0">
                      <a:moveTo>
                        <a:pt x="49185" y="1026"/>
                      </a:moveTo>
                      <a:lnTo>
                        <a:pt x="50039" y="1196"/>
                      </a:lnTo>
                      <a:lnTo>
                        <a:pt x="51064" y="1709"/>
                      </a:lnTo>
                      <a:lnTo>
                        <a:pt x="51918" y="2221"/>
                      </a:lnTo>
                      <a:lnTo>
                        <a:pt x="53796" y="3587"/>
                      </a:lnTo>
                      <a:lnTo>
                        <a:pt x="55504" y="4954"/>
                      </a:lnTo>
                      <a:lnTo>
                        <a:pt x="57212" y="6491"/>
                      </a:lnTo>
                      <a:lnTo>
                        <a:pt x="57554" y="6832"/>
                      </a:lnTo>
                      <a:lnTo>
                        <a:pt x="57554" y="6832"/>
                      </a:lnTo>
                      <a:lnTo>
                        <a:pt x="55675" y="5808"/>
                      </a:lnTo>
                      <a:lnTo>
                        <a:pt x="53626" y="4783"/>
                      </a:lnTo>
                      <a:lnTo>
                        <a:pt x="51747" y="4100"/>
                      </a:lnTo>
                      <a:lnTo>
                        <a:pt x="49698" y="3587"/>
                      </a:lnTo>
                      <a:lnTo>
                        <a:pt x="48673" y="3417"/>
                      </a:lnTo>
                      <a:lnTo>
                        <a:pt x="48161" y="2563"/>
                      </a:lnTo>
                      <a:lnTo>
                        <a:pt x="47990" y="2221"/>
                      </a:lnTo>
                      <a:lnTo>
                        <a:pt x="47990" y="1709"/>
                      </a:lnTo>
                      <a:lnTo>
                        <a:pt x="48161" y="1538"/>
                      </a:lnTo>
                      <a:lnTo>
                        <a:pt x="48331" y="1196"/>
                      </a:lnTo>
                      <a:lnTo>
                        <a:pt x="49185" y="1026"/>
                      </a:lnTo>
                      <a:close/>
                      <a:moveTo>
                        <a:pt x="101103" y="10419"/>
                      </a:moveTo>
                      <a:lnTo>
                        <a:pt x="101445" y="11273"/>
                      </a:lnTo>
                      <a:lnTo>
                        <a:pt x="100078" y="12639"/>
                      </a:lnTo>
                      <a:lnTo>
                        <a:pt x="100078" y="12468"/>
                      </a:lnTo>
                      <a:lnTo>
                        <a:pt x="99908" y="12468"/>
                      </a:lnTo>
                      <a:lnTo>
                        <a:pt x="97688" y="14859"/>
                      </a:lnTo>
                      <a:lnTo>
                        <a:pt x="98200" y="13834"/>
                      </a:lnTo>
                      <a:lnTo>
                        <a:pt x="100420" y="11956"/>
                      </a:lnTo>
                      <a:lnTo>
                        <a:pt x="100420" y="11785"/>
                      </a:lnTo>
                      <a:lnTo>
                        <a:pt x="100249" y="11785"/>
                      </a:lnTo>
                      <a:lnTo>
                        <a:pt x="99395" y="12297"/>
                      </a:lnTo>
                      <a:lnTo>
                        <a:pt x="101103" y="10419"/>
                      </a:lnTo>
                      <a:close/>
                      <a:moveTo>
                        <a:pt x="64043" y="19983"/>
                      </a:moveTo>
                      <a:lnTo>
                        <a:pt x="63531" y="22544"/>
                      </a:lnTo>
                      <a:lnTo>
                        <a:pt x="63189" y="22373"/>
                      </a:lnTo>
                      <a:lnTo>
                        <a:pt x="63873" y="20666"/>
                      </a:lnTo>
                      <a:lnTo>
                        <a:pt x="64043" y="19983"/>
                      </a:lnTo>
                      <a:close/>
                      <a:moveTo>
                        <a:pt x="98541" y="4954"/>
                      </a:moveTo>
                      <a:lnTo>
                        <a:pt x="98883" y="5124"/>
                      </a:lnTo>
                      <a:lnTo>
                        <a:pt x="99395" y="5466"/>
                      </a:lnTo>
                      <a:lnTo>
                        <a:pt x="99737" y="5978"/>
                      </a:lnTo>
                      <a:lnTo>
                        <a:pt x="100249" y="6832"/>
                      </a:lnTo>
                      <a:lnTo>
                        <a:pt x="100762" y="7857"/>
                      </a:lnTo>
                      <a:lnTo>
                        <a:pt x="100932" y="8711"/>
                      </a:lnTo>
                      <a:lnTo>
                        <a:pt x="101103" y="9736"/>
                      </a:lnTo>
                      <a:lnTo>
                        <a:pt x="97004" y="13493"/>
                      </a:lnTo>
                      <a:lnTo>
                        <a:pt x="97517" y="10077"/>
                      </a:lnTo>
                      <a:lnTo>
                        <a:pt x="97517" y="8369"/>
                      </a:lnTo>
                      <a:lnTo>
                        <a:pt x="97175" y="6662"/>
                      </a:lnTo>
                      <a:lnTo>
                        <a:pt x="97346" y="7686"/>
                      </a:lnTo>
                      <a:lnTo>
                        <a:pt x="97346" y="8540"/>
                      </a:lnTo>
                      <a:lnTo>
                        <a:pt x="97175" y="10248"/>
                      </a:lnTo>
                      <a:lnTo>
                        <a:pt x="96834" y="11956"/>
                      </a:lnTo>
                      <a:lnTo>
                        <a:pt x="96834" y="13664"/>
                      </a:lnTo>
                      <a:lnTo>
                        <a:pt x="94613" y="15713"/>
                      </a:lnTo>
                      <a:lnTo>
                        <a:pt x="94613" y="15713"/>
                      </a:lnTo>
                      <a:lnTo>
                        <a:pt x="94955" y="12810"/>
                      </a:lnTo>
                      <a:lnTo>
                        <a:pt x="95297" y="9906"/>
                      </a:lnTo>
                      <a:lnTo>
                        <a:pt x="95126" y="9736"/>
                      </a:lnTo>
                      <a:lnTo>
                        <a:pt x="94955" y="9906"/>
                      </a:lnTo>
                      <a:lnTo>
                        <a:pt x="94955" y="11443"/>
                      </a:lnTo>
                      <a:lnTo>
                        <a:pt x="94613" y="12810"/>
                      </a:lnTo>
                      <a:lnTo>
                        <a:pt x="94443" y="14347"/>
                      </a:lnTo>
                      <a:lnTo>
                        <a:pt x="94272" y="15884"/>
                      </a:lnTo>
                      <a:lnTo>
                        <a:pt x="92906" y="17250"/>
                      </a:lnTo>
                      <a:lnTo>
                        <a:pt x="92735" y="16055"/>
                      </a:lnTo>
                      <a:lnTo>
                        <a:pt x="92735" y="14005"/>
                      </a:lnTo>
                      <a:lnTo>
                        <a:pt x="92735" y="12468"/>
                      </a:lnTo>
                      <a:lnTo>
                        <a:pt x="92735" y="11785"/>
                      </a:lnTo>
                      <a:lnTo>
                        <a:pt x="92393" y="11273"/>
                      </a:lnTo>
                      <a:lnTo>
                        <a:pt x="92564" y="11614"/>
                      </a:lnTo>
                      <a:lnTo>
                        <a:pt x="92564" y="11956"/>
                      </a:lnTo>
                      <a:lnTo>
                        <a:pt x="92564" y="12980"/>
                      </a:lnTo>
                      <a:lnTo>
                        <a:pt x="92222" y="14859"/>
                      </a:lnTo>
                      <a:lnTo>
                        <a:pt x="92222" y="16225"/>
                      </a:lnTo>
                      <a:lnTo>
                        <a:pt x="92222" y="16908"/>
                      </a:lnTo>
                      <a:lnTo>
                        <a:pt x="92564" y="17421"/>
                      </a:lnTo>
                      <a:lnTo>
                        <a:pt x="87782" y="21520"/>
                      </a:lnTo>
                      <a:lnTo>
                        <a:pt x="88124" y="19641"/>
                      </a:lnTo>
                      <a:lnTo>
                        <a:pt x="88124" y="17933"/>
                      </a:lnTo>
                      <a:lnTo>
                        <a:pt x="88294" y="14347"/>
                      </a:lnTo>
                      <a:lnTo>
                        <a:pt x="88124" y="14347"/>
                      </a:lnTo>
                      <a:lnTo>
                        <a:pt x="88124" y="16225"/>
                      </a:lnTo>
                      <a:lnTo>
                        <a:pt x="87782" y="18104"/>
                      </a:lnTo>
                      <a:lnTo>
                        <a:pt x="87611" y="19983"/>
                      </a:lnTo>
                      <a:lnTo>
                        <a:pt x="87441" y="21690"/>
                      </a:lnTo>
                      <a:lnTo>
                        <a:pt x="85904" y="22886"/>
                      </a:lnTo>
                      <a:lnTo>
                        <a:pt x="86074" y="19812"/>
                      </a:lnTo>
                      <a:lnTo>
                        <a:pt x="86587" y="15713"/>
                      </a:lnTo>
                      <a:lnTo>
                        <a:pt x="89148" y="13151"/>
                      </a:lnTo>
                      <a:lnTo>
                        <a:pt x="93930" y="9394"/>
                      </a:lnTo>
                      <a:lnTo>
                        <a:pt x="94955" y="8369"/>
                      </a:lnTo>
                      <a:lnTo>
                        <a:pt x="96150" y="7345"/>
                      </a:lnTo>
                      <a:lnTo>
                        <a:pt x="97004" y="6149"/>
                      </a:lnTo>
                      <a:lnTo>
                        <a:pt x="97858" y="4954"/>
                      </a:lnTo>
                      <a:close/>
                      <a:moveTo>
                        <a:pt x="64385" y="16738"/>
                      </a:moveTo>
                      <a:lnTo>
                        <a:pt x="65751" y="18445"/>
                      </a:lnTo>
                      <a:lnTo>
                        <a:pt x="69167" y="21861"/>
                      </a:lnTo>
                      <a:lnTo>
                        <a:pt x="70021" y="22544"/>
                      </a:lnTo>
                      <a:lnTo>
                        <a:pt x="70704" y="23398"/>
                      </a:lnTo>
                      <a:lnTo>
                        <a:pt x="69508" y="23398"/>
                      </a:lnTo>
                      <a:lnTo>
                        <a:pt x="66947" y="23227"/>
                      </a:lnTo>
                      <a:lnTo>
                        <a:pt x="66947" y="22886"/>
                      </a:lnTo>
                      <a:lnTo>
                        <a:pt x="67117" y="21861"/>
                      </a:lnTo>
                      <a:lnTo>
                        <a:pt x="66776" y="22715"/>
                      </a:lnTo>
                      <a:lnTo>
                        <a:pt x="66776" y="23057"/>
                      </a:lnTo>
                      <a:lnTo>
                        <a:pt x="66264" y="23057"/>
                      </a:lnTo>
                      <a:lnTo>
                        <a:pt x="66434" y="21690"/>
                      </a:lnTo>
                      <a:lnTo>
                        <a:pt x="66434" y="19470"/>
                      </a:lnTo>
                      <a:lnTo>
                        <a:pt x="66093" y="22032"/>
                      </a:lnTo>
                      <a:lnTo>
                        <a:pt x="65922" y="23057"/>
                      </a:lnTo>
                      <a:lnTo>
                        <a:pt x="65410" y="22886"/>
                      </a:lnTo>
                      <a:lnTo>
                        <a:pt x="65068" y="22886"/>
                      </a:lnTo>
                      <a:lnTo>
                        <a:pt x="65239" y="21690"/>
                      </a:lnTo>
                      <a:lnTo>
                        <a:pt x="65410" y="20495"/>
                      </a:lnTo>
                      <a:lnTo>
                        <a:pt x="65410" y="19129"/>
                      </a:lnTo>
                      <a:lnTo>
                        <a:pt x="65239" y="20666"/>
                      </a:lnTo>
                      <a:lnTo>
                        <a:pt x="64897" y="22032"/>
                      </a:lnTo>
                      <a:lnTo>
                        <a:pt x="64556" y="22715"/>
                      </a:lnTo>
                      <a:lnTo>
                        <a:pt x="63702" y="22544"/>
                      </a:lnTo>
                      <a:lnTo>
                        <a:pt x="64043" y="21349"/>
                      </a:lnTo>
                      <a:lnTo>
                        <a:pt x="64385" y="19983"/>
                      </a:lnTo>
                      <a:lnTo>
                        <a:pt x="64727" y="17421"/>
                      </a:lnTo>
                      <a:lnTo>
                        <a:pt x="64043" y="19983"/>
                      </a:lnTo>
                      <a:lnTo>
                        <a:pt x="64385" y="18616"/>
                      </a:lnTo>
                      <a:lnTo>
                        <a:pt x="64385" y="16738"/>
                      </a:lnTo>
                      <a:close/>
                      <a:moveTo>
                        <a:pt x="83683" y="17421"/>
                      </a:moveTo>
                      <a:lnTo>
                        <a:pt x="83683" y="17762"/>
                      </a:lnTo>
                      <a:lnTo>
                        <a:pt x="78731" y="23398"/>
                      </a:lnTo>
                      <a:lnTo>
                        <a:pt x="77194" y="23227"/>
                      </a:lnTo>
                      <a:lnTo>
                        <a:pt x="75486" y="23227"/>
                      </a:lnTo>
                      <a:lnTo>
                        <a:pt x="72070" y="23398"/>
                      </a:lnTo>
                      <a:lnTo>
                        <a:pt x="71899" y="22886"/>
                      </a:lnTo>
                      <a:lnTo>
                        <a:pt x="71387" y="22544"/>
                      </a:lnTo>
                      <a:lnTo>
                        <a:pt x="70533" y="21690"/>
                      </a:lnTo>
                      <a:lnTo>
                        <a:pt x="67630" y="18958"/>
                      </a:lnTo>
                      <a:lnTo>
                        <a:pt x="67288" y="18445"/>
                      </a:lnTo>
                      <a:lnTo>
                        <a:pt x="71558" y="18275"/>
                      </a:lnTo>
                      <a:lnTo>
                        <a:pt x="75827" y="18104"/>
                      </a:lnTo>
                      <a:lnTo>
                        <a:pt x="77877" y="18275"/>
                      </a:lnTo>
                      <a:lnTo>
                        <a:pt x="79755" y="18275"/>
                      </a:lnTo>
                      <a:lnTo>
                        <a:pt x="81805" y="18104"/>
                      </a:lnTo>
                      <a:lnTo>
                        <a:pt x="82829" y="17762"/>
                      </a:lnTo>
                      <a:lnTo>
                        <a:pt x="83683" y="17421"/>
                      </a:lnTo>
                      <a:close/>
                      <a:moveTo>
                        <a:pt x="86245" y="16055"/>
                      </a:moveTo>
                      <a:lnTo>
                        <a:pt x="85904" y="17762"/>
                      </a:lnTo>
                      <a:lnTo>
                        <a:pt x="85562" y="19641"/>
                      </a:lnTo>
                      <a:lnTo>
                        <a:pt x="85391" y="21520"/>
                      </a:lnTo>
                      <a:lnTo>
                        <a:pt x="85391" y="22373"/>
                      </a:lnTo>
                      <a:lnTo>
                        <a:pt x="85562" y="23227"/>
                      </a:lnTo>
                      <a:lnTo>
                        <a:pt x="82829" y="25448"/>
                      </a:lnTo>
                      <a:lnTo>
                        <a:pt x="82829" y="25277"/>
                      </a:lnTo>
                      <a:lnTo>
                        <a:pt x="83513" y="22544"/>
                      </a:lnTo>
                      <a:lnTo>
                        <a:pt x="83683" y="20666"/>
                      </a:lnTo>
                      <a:lnTo>
                        <a:pt x="83854" y="18787"/>
                      </a:lnTo>
                      <a:lnTo>
                        <a:pt x="86245" y="16055"/>
                      </a:lnTo>
                      <a:close/>
                      <a:moveTo>
                        <a:pt x="78218" y="24081"/>
                      </a:moveTo>
                      <a:lnTo>
                        <a:pt x="77194" y="25277"/>
                      </a:lnTo>
                      <a:lnTo>
                        <a:pt x="76681" y="25789"/>
                      </a:lnTo>
                      <a:lnTo>
                        <a:pt x="75657" y="24935"/>
                      </a:lnTo>
                      <a:lnTo>
                        <a:pt x="74461" y="24252"/>
                      </a:lnTo>
                      <a:lnTo>
                        <a:pt x="76340" y="24252"/>
                      </a:lnTo>
                      <a:lnTo>
                        <a:pt x="78218" y="24081"/>
                      </a:lnTo>
                      <a:close/>
                      <a:moveTo>
                        <a:pt x="83683" y="18958"/>
                      </a:moveTo>
                      <a:lnTo>
                        <a:pt x="83171" y="22373"/>
                      </a:lnTo>
                      <a:lnTo>
                        <a:pt x="82317" y="25789"/>
                      </a:lnTo>
                      <a:lnTo>
                        <a:pt x="81122" y="26814"/>
                      </a:lnTo>
                      <a:lnTo>
                        <a:pt x="81634" y="25277"/>
                      </a:lnTo>
                      <a:lnTo>
                        <a:pt x="81976" y="23740"/>
                      </a:lnTo>
                      <a:lnTo>
                        <a:pt x="82146" y="22203"/>
                      </a:lnTo>
                      <a:lnTo>
                        <a:pt x="82146" y="20666"/>
                      </a:lnTo>
                      <a:lnTo>
                        <a:pt x="83683" y="18958"/>
                      </a:lnTo>
                      <a:close/>
                      <a:moveTo>
                        <a:pt x="90856" y="20153"/>
                      </a:moveTo>
                      <a:lnTo>
                        <a:pt x="89661" y="21690"/>
                      </a:lnTo>
                      <a:lnTo>
                        <a:pt x="87611" y="23569"/>
                      </a:lnTo>
                      <a:lnTo>
                        <a:pt x="87441" y="23569"/>
                      </a:lnTo>
                      <a:lnTo>
                        <a:pt x="82317" y="26985"/>
                      </a:lnTo>
                      <a:lnTo>
                        <a:pt x="82317" y="26985"/>
                      </a:lnTo>
                      <a:lnTo>
                        <a:pt x="86587" y="23569"/>
                      </a:lnTo>
                      <a:lnTo>
                        <a:pt x="90856" y="20153"/>
                      </a:lnTo>
                      <a:close/>
                      <a:moveTo>
                        <a:pt x="63189" y="22544"/>
                      </a:moveTo>
                      <a:lnTo>
                        <a:pt x="63360" y="22715"/>
                      </a:lnTo>
                      <a:lnTo>
                        <a:pt x="63189" y="23227"/>
                      </a:lnTo>
                      <a:lnTo>
                        <a:pt x="63360" y="23398"/>
                      </a:lnTo>
                      <a:lnTo>
                        <a:pt x="63531" y="22886"/>
                      </a:lnTo>
                      <a:lnTo>
                        <a:pt x="64556" y="23227"/>
                      </a:lnTo>
                      <a:lnTo>
                        <a:pt x="64556" y="23569"/>
                      </a:lnTo>
                      <a:lnTo>
                        <a:pt x="64727" y="23740"/>
                      </a:lnTo>
                      <a:lnTo>
                        <a:pt x="65068" y="23740"/>
                      </a:lnTo>
                      <a:lnTo>
                        <a:pt x="65239" y="23398"/>
                      </a:lnTo>
                      <a:lnTo>
                        <a:pt x="65922" y="23569"/>
                      </a:lnTo>
                      <a:lnTo>
                        <a:pt x="65922" y="23740"/>
                      </a:lnTo>
                      <a:lnTo>
                        <a:pt x="66264" y="23740"/>
                      </a:lnTo>
                      <a:lnTo>
                        <a:pt x="66264" y="23569"/>
                      </a:lnTo>
                      <a:lnTo>
                        <a:pt x="68142" y="23911"/>
                      </a:lnTo>
                      <a:lnTo>
                        <a:pt x="70021" y="24081"/>
                      </a:lnTo>
                      <a:lnTo>
                        <a:pt x="73949" y="24252"/>
                      </a:lnTo>
                      <a:lnTo>
                        <a:pt x="75315" y="24935"/>
                      </a:lnTo>
                      <a:lnTo>
                        <a:pt x="76511" y="25960"/>
                      </a:lnTo>
                      <a:lnTo>
                        <a:pt x="75486" y="27155"/>
                      </a:lnTo>
                      <a:lnTo>
                        <a:pt x="72070" y="26814"/>
                      </a:lnTo>
                      <a:lnTo>
                        <a:pt x="68655" y="26472"/>
                      </a:lnTo>
                      <a:lnTo>
                        <a:pt x="67630" y="25960"/>
                      </a:lnTo>
                      <a:lnTo>
                        <a:pt x="66776" y="25277"/>
                      </a:lnTo>
                      <a:lnTo>
                        <a:pt x="65068" y="23740"/>
                      </a:lnTo>
                      <a:lnTo>
                        <a:pt x="66434" y="25277"/>
                      </a:lnTo>
                      <a:lnTo>
                        <a:pt x="67971" y="26301"/>
                      </a:lnTo>
                      <a:lnTo>
                        <a:pt x="65068" y="25789"/>
                      </a:lnTo>
                      <a:lnTo>
                        <a:pt x="62336" y="25106"/>
                      </a:lnTo>
                      <a:lnTo>
                        <a:pt x="62336" y="24764"/>
                      </a:lnTo>
                      <a:lnTo>
                        <a:pt x="62165" y="25106"/>
                      </a:lnTo>
                      <a:lnTo>
                        <a:pt x="61652" y="24935"/>
                      </a:lnTo>
                      <a:lnTo>
                        <a:pt x="62506" y="23740"/>
                      </a:lnTo>
                      <a:lnTo>
                        <a:pt x="63189" y="22544"/>
                      </a:lnTo>
                      <a:close/>
                      <a:moveTo>
                        <a:pt x="81976" y="20836"/>
                      </a:moveTo>
                      <a:lnTo>
                        <a:pt x="81805" y="22544"/>
                      </a:lnTo>
                      <a:lnTo>
                        <a:pt x="81463" y="24081"/>
                      </a:lnTo>
                      <a:lnTo>
                        <a:pt x="80609" y="27326"/>
                      </a:lnTo>
                      <a:lnTo>
                        <a:pt x="80097" y="27668"/>
                      </a:lnTo>
                      <a:lnTo>
                        <a:pt x="79072" y="28351"/>
                      </a:lnTo>
                      <a:lnTo>
                        <a:pt x="79585" y="27155"/>
                      </a:lnTo>
                      <a:lnTo>
                        <a:pt x="80097" y="25106"/>
                      </a:lnTo>
                      <a:lnTo>
                        <a:pt x="80268" y="22886"/>
                      </a:lnTo>
                      <a:lnTo>
                        <a:pt x="81976" y="20836"/>
                      </a:lnTo>
                      <a:close/>
                      <a:moveTo>
                        <a:pt x="66093" y="26814"/>
                      </a:moveTo>
                      <a:lnTo>
                        <a:pt x="66605" y="26985"/>
                      </a:lnTo>
                      <a:lnTo>
                        <a:pt x="66434" y="27497"/>
                      </a:lnTo>
                      <a:lnTo>
                        <a:pt x="65580" y="29034"/>
                      </a:lnTo>
                      <a:lnTo>
                        <a:pt x="66093" y="26814"/>
                      </a:lnTo>
                      <a:close/>
                      <a:moveTo>
                        <a:pt x="66947" y="26985"/>
                      </a:moveTo>
                      <a:lnTo>
                        <a:pt x="67971" y="27326"/>
                      </a:lnTo>
                      <a:lnTo>
                        <a:pt x="68142" y="27497"/>
                      </a:lnTo>
                      <a:lnTo>
                        <a:pt x="68142" y="28522"/>
                      </a:lnTo>
                      <a:lnTo>
                        <a:pt x="68313" y="28522"/>
                      </a:lnTo>
                      <a:lnTo>
                        <a:pt x="68313" y="27326"/>
                      </a:lnTo>
                      <a:lnTo>
                        <a:pt x="70192" y="27668"/>
                      </a:lnTo>
                      <a:lnTo>
                        <a:pt x="68313" y="28692"/>
                      </a:lnTo>
                      <a:lnTo>
                        <a:pt x="66434" y="29888"/>
                      </a:lnTo>
                      <a:lnTo>
                        <a:pt x="65282" y="30656"/>
                      </a:lnTo>
                      <a:lnTo>
                        <a:pt x="66093" y="29034"/>
                      </a:lnTo>
                      <a:lnTo>
                        <a:pt x="65922" y="29546"/>
                      </a:lnTo>
                      <a:lnTo>
                        <a:pt x="65922" y="29717"/>
                      </a:lnTo>
                      <a:lnTo>
                        <a:pt x="66093" y="29888"/>
                      </a:lnTo>
                      <a:lnTo>
                        <a:pt x="66264" y="29717"/>
                      </a:lnTo>
                      <a:lnTo>
                        <a:pt x="66947" y="28692"/>
                      </a:lnTo>
                      <a:lnTo>
                        <a:pt x="67801" y="27839"/>
                      </a:lnTo>
                      <a:lnTo>
                        <a:pt x="67971" y="27497"/>
                      </a:lnTo>
                      <a:lnTo>
                        <a:pt x="67971" y="27326"/>
                      </a:lnTo>
                      <a:lnTo>
                        <a:pt x="67288" y="28009"/>
                      </a:lnTo>
                      <a:lnTo>
                        <a:pt x="66434" y="28692"/>
                      </a:lnTo>
                      <a:lnTo>
                        <a:pt x="66947" y="26985"/>
                      </a:lnTo>
                      <a:close/>
                      <a:moveTo>
                        <a:pt x="49176" y="32675"/>
                      </a:moveTo>
                      <a:lnTo>
                        <a:pt x="49157" y="32791"/>
                      </a:lnTo>
                      <a:lnTo>
                        <a:pt x="49176" y="32675"/>
                      </a:lnTo>
                      <a:close/>
                      <a:moveTo>
                        <a:pt x="62165" y="25618"/>
                      </a:moveTo>
                      <a:lnTo>
                        <a:pt x="61823" y="27326"/>
                      </a:lnTo>
                      <a:lnTo>
                        <a:pt x="61311" y="29034"/>
                      </a:lnTo>
                      <a:lnTo>
                        <a:pt x="60799" y="30913"/>
                      </a:lnTo>
                      <a:lnTo>
                        <a:pt x="60457" y="32620"/>
                      </a:lnTo>
                      <a:lnTo>
                        <a:pt x="60457" y="32791"/>
                      </a:lnTo>
                      <a:lnTo>
                        <a:pt x="60628" y="32791"/>
                      </a:lnTo>
                      <a:lnTo>
                        <a:pt x="61652" y="31254"/>
                      </a:lnTo>
                      <a:lnTo>
                        <a:pt x="61140" y="31937"/>
                      </a:lnTo>
                      <a:lnTo>
                        <a:pt x="60799" y="32108"/>
                      </a:lnTo>
                      <a:lnTo>
                        <a:pt x="61311" y="29546"/>
                      </a:lnTo>
                      <a:lnTo>
                        <a:pt x="61823" y="27497"/>
                      </a:lnTo>
                      <a:lnTo>
                        <a:pt x="62165" y="25618"/>
                      </a:lnTo>
                      <a:close/>
                      <a:moveTo>
                        <a:pt x="49157" y="32791"/>
                      </a:moveTo>
                      <a:lnTo>
                        <a:pt x="49128" y="32962"/>
                      </a:lnTo>
                      <a:lnTo>
                        <a:pt x="49157" y="32791"/>
                      </a:lnTo>
                      <a:close/>
                      <a:moveTo>
                        <a:pt x="41329" y="3758"/>
                      </a:moveTo>
                      <a:lnTo>
                        <a:pt x="39622" y="4441"/>
                      </a:lnTo>
                      <a:lnTo>
                        <a:pt x="39622" y="4612"/>
                      </a:lnTo>
                      <a:lnTo>
                        <a:pt x="39622" y="4783"/>
                      </a:lnTo>
                      <a:lnTo>
                        <a:pt x="39792" y="4954"/>
                      </a:lnTo>
                      <a:lnTo>
                        <a:pt x="39963" y="4954"/>
                      </a:lnTo>
                      <a:lnTo>
                        <a:pt x="41842" y="4271"/>
                      </a:lnTo>
                      <a:lnTo>
                        <a:pt x="44062" y="4100"/>
                      </a:lnTo>
                      <a:lnTo>
                        <a:pt x="46111" y="3929"/>
                      </a:lnTo>
                      <a:lnTo>
                        <a:pt x="48331" y="4271"/>
                      </a:lnTo>
                      <a:lnTo>
                        <a:pt x="48502" y="4612"/>
                      </a:lnTo>
                      <a:lnTo>
                        <a:pt x="48844" y="4612"/>
                      </a:lnTo>
                      <a:lnTo>
                        <a:pt x="49185" y="4441"/>
                      </a:lnTo>
                      <a:lnTo>
                        <a:pt x="50893" y="4783"/>
                      </a:lnTo>
                      <a:lnTo>
                        <a:pt x="52772" y="5466"/>
                      </a:lnTo>
                      <a:lnTo>
                        <a:pt x="54480" y="6320"/>
                      </a:lnTo>
                      <a:lnTo>
                        <a:pt x="56187" y="7174"/>
                      </a:lnTo>
                      <a:lnTo>
                        <a:pt x="57724" y="8369"/>
                      </a:lnTo>
                      <a:lnTo>
                        <a:pt x="59261" y="9565"/>
                      </a:lnTo>
                      <a:lnTo>
                        <a:pt x="60457" y="10931"/>
                      </a:lnTo>
                      <a:lnTo>
                        <a:pt x="61652" y="12297"/>
                      </a:lnTo>
                      <a:lnTo>
                        <a:pt x="61652" y="12468"/>
                      </a:lnTo>
                      <a:lnTo>
                        <a:pt x="62165" y="13834"/>
                      </a:lnTo>
                      <a:lnTo>
                        <a:pt x="63019" y="15201"/>
                      </a:lnTo>
                      <a:lnTo>
                        <a:pt x="63531" y="16908"/>
                      </a:lnTo>
                      <a:lnTo>
                        <a:pt x="63531" y="18616"/>
                      </a:lnTo>
                      <a:lnTo>
                        <a:pt x="63189" y="20324"/>
                      </a:lnTo>
                      <a:lnTo>
                        <a:pt x="62506" y="21861"/>
                      </a:lnTo>
                      <a:lnTo>
                        <a:pt x="61652" y="23227"/>
                      </a:lnTo>
                      <a:lnTo>
                        <a:pt x="60457" y="24594"/>
                      </a:lnTo>
                      <a:lnTo>
                        <a:pt x="59091" y="25960"/>
                      </a:lnTo>
                      <a:lnTo>
                        <a:pt x="57554" y="27155"/>
                      </a:lnTo>
                      <a:lnTo>
                        <a:pt x="55846" y="28180"/>
                      </a:lnTo>
                      <a:lnTo>
                        <a:pt x="54138" y="29205"/>
                      </a:lnTo>
                      <a:lnTo>
                        <a:pt x="52430" y="30059"/>
                      </a:lnTo>
                      <a:lnTo>
                        <a:pt x="50552" y="30913"/>
                      </a:lnTo>
                      <a:lnTo>
                        <a:pt x="47136" y="32108"/>
                      </a:lnTo>
                      <a:lnTo>
                        <a:pt x="43891" y="32962"/>
                      </a:lnTo>
                      <a:lnTo>
                        <a:pt x="42696" y="33111"/>
                      </a:lnTo>
                      <a:lnTo>
                        <a:pt x="42696" y="33111"/>
                      </a:lnTo>
                      <a:lnTo>
                        <a:pt x="42696" y="32962"/>
                      </a:lnTo>
                      <a:lnTo>
                        <a:pt x="42525" y="32791"/>
                      </a:lnTo>
                      <a:lnTo>
                        <a:pt x="39963" y="33304"/>
                      </a:lnTo>
                      <a:lnTo>
                        <a:pt x="37231" y="33474"/>
                      </a:lnTo>
                      <a:lnTo>
                        <a:pt x="34498" y="33645"/>
                      </a:lnTo>
                      <a:lnTo>
                        <a:pt x="31936" y="33474"/>
                      </a:lnTo>
                      <a:lnTo>
                        <a:pt x="29204" y="33304"/>
                      </a:lnTo>
                      <a:lnTo>
                        <a:pt x="26642" y="32620"/>
                      </a:lnTo>
                      <a:lnTo>
                        <a:pt x="24080" y="31937"/>
                      </a:lnTo>
                      <a:lnTo>
                        <a:pt x="21689" y="30742"/>
                      </a:lnTo>
                      <a:lnTo>
                        <a:pt x="21006" y="29888"/>
                      </a:lnTo>
                      <a:lnTo>
                        <a:pt x="20494" y="28863"/>
                      </a:lnTo>
                      <a:lnTo>
                        <a:pt x="20152" y="27839"/>
                      </a:lnTo>
                      <a:lnTo>
                        <a:pt x="19982" y="26643"/>
                      </a:lnTo>
                      <a:lnTo>
                        <a:pt x="21860" y="28180"/>
                      </a:lnTo>
                      <a:lnTo>
                        <a:pt x="24080" y="29205"/>
                      </a:lnTo>
                      <a:lnTo>
                        <a:pt x="26301" y="30059"/>
                      </a:lnTo>
                      <a:lnTo>
                        <a:pt x="28521" y="30571"/>
                      </a:lnTo>
                      <a:lnTo>
                        <a:pt x="30912" y="30742"/>
                      </a:lnTo>
                      <a:lnTo>
                        <a:pt x="33303" y="30742"/>
                      </a:lnTo>
                      <a:lnTo>
                        <a:pt x="35694" y="30229"/>
                      </a:lnTo>
                      <a:lnTo>
                        <a:pt x="38084" y="29717"/>
                      </a:lnTo>
                      <a:lnTo>
                        <a:pt x="38255" y="29546"/>
                      </a:lnTo>
                      <a:lnTo>
                        <a:pt x="38084" y="29376"/>
                      </a:lnTo>
                      <a:lnTo>
                        <a:pt x="40817" y="28863"/>
                      </a:lnTo>
                      <a:lnTo>
                        <a:pt x="43208" y="28180"/>
                      </a:lnTo>
                      <a:lnTo>
                        <a:pt x="45770" y="26985"/>
                      </a:lnTo>
                      <a:lnTo>
                        <a:pt x="48161" y="25618"/>
                      </a:lnTo>
                      <a:lnTo>
                        <a:pt x="48844" y="25106"/>
                      </a:lnTo>
                      <a:lnTo>
                        <a:pt x="46111" y="27668"/>
                      </a:lnTo>
                      <a:lnTo>
                        <a:pt x="43208" y="29888"/>
                      </a:lnTo>
                      <a:lnTo>
                        <a:pt x="43379" y="29888"/>
                      </a:lnTo>
                      <a:lnTo>
                        <a:pt x="45940" y="28009"/>
                      </a:lnTo>
                      <a:lnTo>
                        <a:pt x="48331" y="26131"/>
                      </a:lnTo>
                      <a:lnTo>
                        <a:pt x="50552" y="23911"/>
                      </a:lnTo>
                      <a:lnTo>
                        <a:pt x="52772" y="21520"/>
                      </a:lnTo>
                      <a:lnTo>
                        <a:pt x="53284" y="21178"/>
                      </a:lnTo>
                      <a:lnTo>
                        <a:pt x="53284" y="21007"/>
                      </a:lnTo>
                      <a:lnTo>
                        <a:pt x="53796" y="20324"/>
                      </a:lnTo>
                      <a:lnTo>
                        <a:pt x="53967" y="20153"/>
                      </a:lnTo>
                      <a:lnTo>
                        <a:pt x="53796" y="19983"/>
                      </a:lnTo>
                      <a:lnTo>
                        <a:pt x="53455" y="19983"/>
                      </a:lnTo>
                      <a:lnTo>
                        <a:pt x="51235" y="22203"/>
                      </a:lnTo>
                      <a:lnTo>
                        <a:pt x="49015" y="24081"/>
                      </a:lnTo>
                      <a:lnTo>
                        <a:pt x="46453" y="25789"/>
                      </a:lnTo>
                      <a:lnTo>
                        <a:pt x="43891" y="26985"/>
                      </a:lnTo>
                      <a:lnTo>
                        <a:pt x="41159" y="28009"/>
                      </a:lnTo>
                      <a:lnTo>
                        <a:pt x="38255" y="28863"/>
                      </a:lnTo>
                      <a:lnTo>
                        <a:pt x="35352" y="29205"/>
                      </a:lnTo>
                      <a:lnTo>
                        <a:pt x="32278" y="29376"/>
                      </a:lnTo>
                      <a:lnTo>
                        <a:pt x="32107" y="29546"/>
                      </a:lnTo>
                      <a:lnTo>
                        <a:pt x="32107" y="29717"/>
                      </a:lnTo>
                      <a:lnTo>
                        <a:pt x="35010" y="29717"/>
                      </a:lnTo>
                      <a:lnTo>
                        <a:pt x="37743" y="29546"/>
                      </a:lnTo>
                      <a:lnTo>
                        <a:pt x="35352" y="29888"/>
                      </a:lnTo>
                      <a:lnTo>
                        <a:pt x="32961" y="30229"/>
                      </a:lnTo>
                      <a:lnTo>
                        <a:pt x="30570" y="30229"/>
                      </a:lnTo>
                      <a:lnTo>
                        <a:pt x="28179" y="30059"/>
                      </a:lnTo>
                      <a:lnTo>
                        <a:pt x="25959" y="29546"/>
                      </a:lnTo>
                      <a:lnTo>
                        <a:pt x="23910" y="28692"/>
                      </a:lnTo>
                      <a:lnTo>
                        <a:pt x="21860" y="27497"/>
                      </a:lnTo>
                      <a:lnTo>
                        <a:pt x="19982" y="26301"/>
                      </a:lnTo>
                      <a:lnTo>
                        <a:pt x="19811" y="25618"/>
                      </a:lnTo>
                      <a:lnTo>
                        <a:pt x="19982" y="23740"/>
                      </a:lnTo>
                      <a:lnTo>
                        <a:pt x="20323" y="21861"/>
                      </a:lnTo>
                      <a:lnTo>
                        <a:pt x="21006" y="19983"/>
                      </a:lnTo>
                      <a:lnTo>
                        <a:pt x="21689" y="18104"/>
                      </a:lnTo>
                      <a:lnTo>
                        <a:pt x="22714" y="16396"/>
                      </a:lnTo>
                      <a:lnTo>
                        <a:pt x="23739" y="14688"/>
                      </a:lnTo>
                      <a:lnTo>
                        <a:pt x="24934" y="12980"/>
                      </a:lnTo>
                      <a:lnTo>
                        <a:pt x="26130" y="11614"/>
                      </a:lnTo>
                      <a:lnTo>
                        <a:pt x="27667" y="9906"/>
                      </a:lnTo>
                      <a:lnTo>
                        <a:pt x="29204" y="8540"/>
                      </a:lnTo>
                      <a:lnTo>
                        <a:pt x="31082" y="7174"/>
                      </a:lnTo>
                      <a:lnTo>
                        <a:pt x="32961" y="6149"/>
                      </a:lnTo>
                      <a:lnTo>
                        <a:pt x="34840" y="5295"/>
                      </a:lnTo>
                      <a:lnTo>
                        <a:pt x="36889" y="4441"/>
                      </a:lnTo>
                      <a:lnTo>
                        <a:pt x="39109" y="4100"/>
                      </a:lnTo>
                      <a:lnTo>
                        <a:pt x="41329" y="3758"/>
                      </a:lnTo>
                      <a:close/>
                      <a:moveTo>
                        <a:pt x="49128" y="32962"/>
                      </a:moveTo>
                      <a:lnTo>
                        <a:pt x="49015" y="33645"/>
                      </a:lnTo>
                      <a:lnTo>
                        <a:pt x="49015" y="33645"/>
                      </a:lnTo>
                      <a:lnTo>
                        <a:pt x="49128" y="32962"/>
                      </a:lnTo>
                      <a:close/>
                      <a:moveTo>
                        <a:pt x="22202" y="31425"/>
                      </a:moveTo>
                      <a:lnTo>
                        <a:pt x="24422" y="32620"/>
                      </a:lnTo>
                      <a:lnTo>
                        <a:pt x="26642" y="33474"/>
                      </a:lnTo>
                      <a:lnTo>
                        <a:pt x="29033" y="33987"/>
                      </a:lnTo>
                      <a:lnTo>
                        <a:pt x="31424" y="34328"/>
                      </a:lnTo>
                      <a:lnTo>
                        <a:pt x="28862" y="34157"/>
                      </a:lnTo>
                      <a:lnTo>
                        <a:pt x="26301" y="33645"/>
                      </a:lnTo>
                      <a:lnTo>
                        <a:pt x="25105" y="33304"/>
                      </a:lnTo>
                      <a:lnTo>
                        <a:pt x="24080" y="32791"/>
                      </a:lnTo>
                      <a:lnTo>
                        <a:pt x="23056" y="32108"/>
                      </a:lnTo>
                      <a:lnTo>
                        <a:pt x="22202" y="31425"/>
                      </a:lnTo>
                      <a:close/>
                      <a:moveTo>
                        <a:pt x="43379" y="33987"/>
                      </a:moveTo>
                      <a:lnTo>
                        <a:pt x="42866" y="35182"/>
                      </a:lnTo>
                      <a:lnTo>
                        <a:pt x="41159" y="35011"/>
                      </a:lnTo>
                      <a:lnTo>
                        <a:pt x="41329" y="35011"/>
                      </a:lnTo>
                      <a:lnTo>
                        <a:pt x="42183" y="34157"/>
                      </a:lnTo>
                      <a:lnTo>
                        <a:pt x="43379" y="33987"/>
                      </a:lnTo>
                      <a:close/>
                      <a:moveTo>
                        <a:pt x="57895" y="28522"/>
                      </a:moveTo>
                      <a:lnTo>
                        <a:pt x="57041" y="30571"/>
                      </a:lnTo>
                      <a:lnTo>
                        <a:pt x="56187" y="32620"/>
                      </a:lnTo>
                      <a:lnTo>
                        <a:pt x="55504" y="33987"/>
                      </a:lnTo>
                      <a:lnTo>
                        <a:pt x="55163" y="34841"/>
                      </a:lnTo>
                      <a:lnTo>
                        <a:pt x="55163" y="35182"/>
                      </a:lnTo>
                      <a:lnTo>
                        <a:pt x="55334" y="35524"/>
                      </a:lnTo>
                      <a:lnTo>
                        <a:pt x="55504" y="35353"/>
                      </a:lnTo>
                      <a:lnTo>
                        <a:pt x="55504" y="35011"/>
                      </a:lnTo>
                      <a:lnTo>
                        <a:pt x="55504" y="34499"/>
                      </a:lnTo>
                      <a:lnTo>
                        <a:pt x="55846" y="33645"/>
                      </a:lnTo>
                      <a:lnTo>
                        <a:pt x="56700" y="31767"/>
                      </a:lnTo>
                      <a:lnTo>
                        <a:pt x="57383" y="30059"/>
                      </a:lnTo>
                      <a:lnTo>
                        <a:pt x="57895" y="28522"/>
                      </a:lnTo>
                      <a:close/>
                      <a:moveTo>
                        <a:pt x="41842" y="34157"/>
                      </a:moveTo>
                      <a:lnTo>
                        <a:pt x="41329" y="34670"/>
                      </a:lnTo>
                      <a:lnTo>
                        <a:pt x="40817" y="35011"/>
                      </a:lnTo>
                      <a:lnTo>
                        <a:pt x="39109" y="35011"/>
                      </a:lnTo>
                      <a:lnTo>
                        <a:pt x="37401" y="35182"/>
                      </a:lnTo>
                      <a:lnTo>
                        <a:pt x="35694" y="35695"/>
                      </a:lnTo>
                      <a:lnTo>
                        <a:pt x="34157" y="36378"/>
                      </a:lnTo>
                      <a:lnTo>
                        <a:pt x="34157" y="36378"/>
                      </a:lnTo>
                      <a:lnTo>
                        <a:pt x="34327" y="35695"/>
                      </a:lnTo>
                      <a:lnTo>
                        <a:pt x="34327" y="35011"/>
                      </a:lnTo>
                      <a:lnTo>
                        <a:pt x="38426" y="34670"/>
                      </a:lnTo>
                      <a:lnTo>
                        <a:pt x="40646" y="34328"/>
                      </a:lnTo>
                      <a:lnTo>
                        <a:pt x="41842" y="34157"/>
                      </a:lnTo>
                      <a:close/>
                      <a:moveTo>
                        <a:pt x="34157" y="35182"/>
                      </a:moveTo>
                      <a:lnTo>
                        <a:pt x="34157" y="35865"/>
                      </a:lnTo>
                      <a:lnTo>
                        <a:pt x="33986" y="36548"/>
                      </a:lnTo>
                      <a:lnTo>
                        <a:pt x="33815" y="36548"/>
                      </a:lnTo>
                      <a:lnTo>
                        <a:pt x="33644" y="36719"/>
                      </a:lnTo>
                      <a:lnTo>
                        <a:pt x="32790" y="37232"/>
                      </a:lnTo>
                      <a:lnTo>
                        <a:pt x="32961" y="36548"/>
                      </a:lnTo>
                      <a:lnTo>
                        <a:pt x="33132" y="35182"/>
                      </a:lnTo>
                      <a:close/>
                      <a:moveTo>
                        <a:pt x="51918" y="31596"/>
                      </a:moveTo>
                      <a:lnTo>
                        <a:pt x="51064" y="34499"/>
                      </a:lnTo>
                      <a:lnTo>
                        <a:pt x="50039" y="37232"/>
                      </a:lnTo>
                      <a:lnTo>
                        <a:pt x="48331" y="36548"/>
                      </a:lnTo>
                      <a:lnTo>
                        <a:pt x="48844" y="34670"/>
                      </a:lnTo>
                      <a:lnTo>
                        <a:pt x="49015" y="33645"/>
                      </a:lnTo>
                      <a:lnTo>
                        <a:pt x="48673" y="34499"/>
                      </a:lnTo>
                      <a:lnTo>
                        <a:pt x="47990" y="36548"/>
                      </a:lnTo>
                      <a:lnTo>
                        <a:pt x="47307" y="36207"/>
                      </a:lnTo>
                      <a:lnTo>
                        <a:pt x="47819" y="33645"/>
                      </a:lnTo>
                      <a:lnTo>
                        <a:pt x="47648" y="33645"/>
                      </a:lnTo>
                      <a:lnTo>
                        <a:pt x="47307" y="34841"/>
                      </a:lnTo>
                      <a:lnTo>
                        <a:pt x="46794" y="36036"/>
                      </a:lnTo>
                      <a:lnTo>
                        <a:pt x="45940" y="35865"/>
                      </a:lnTo>
                      <a:lnTo>
                        <a:pt x="45940" y="34841"/>
                      </a:lnTo>
                      <a:lnTo>
                        <a:pt x="46111" y="33645"/>
                      </a:lnTo>
                      <a:lnTo>
                        <a:pt x="45940" y="33645"/>
                      </a:lnTo>
                      <a:lnTo>
                        <a:pt x="45770" y="34670"/>
                      </a:lnTo>
                      <a:lnTo>
                        <a:pt x="45599" y="35695"/>
                      </a:lnTo>
                      <a:lnTo>
                        <a:pt x="44403" y="35524"/>
                      </a:lnTo>
                      <a:lnTo>
                        <a:pt x="44574" y="34670"/>
                      </a:lnTo>
                      <a:lnTo>
                        <a:pt x="44574" y="33816"/>
                      </a:lnTo>
                      <a:lnTo>
                        <a:pt x="44233" y="35524"/>
                      </a:lnTo>
                      <a:lnTo>
                        <a:pt x="43037" y="35182"/>
                      </a:lnTo>
                      <a:lnTo>
                        <a:pt x="43550" y="33987"/>
                      </a:lnTo>
                      <a:lnTo>
                        <a:pt x="44574" y="33816"/>
                      </a:lnTo>
                      <a:lnTo>
                        <a:pt x="44574" y="33645"/>
                      </a:lnTo>
                      <a:lnTo>
                        <a:pt x="46794" y="33133"/>
                      </a:lnTo>
                      <a:lnTo>
                        <a:pt x="49185" y="32620"/>
                      </a:lnTo>
                      <a:lnTo>
                        <a:pt x="51918" y="31596"/>
                      </a:lnTo>
                      <a:close/>
                      <a:moveTo>
                        <a:pt x="61311" y="25277"/>
                      </a:moveTo>
                      <a:lnTo>
                        <a:pt x="62165" y="25618"/>
                      </a:lnTo>
                      <a:lnTo>
                        <a:pt x="65922" y="26814"/>
                      </a:lnTo>
                      <a:lnTo>
                        <a:pt x="65239" y="28180"/>
                      </a:lnTo>
                      <a:lnTo>
                        <a:pt x="64556" y="29376"/>
                      </a:lnTo>
                      <a:lnTo>
                        <a:pt x="64043" y="30059"/>
                      </a:lnTo>
                      <a:lnTo>
                        <a:pt x="63531" y="30742"/>
                      </a:lnTo>
                      <a:lnTo>
                        <a:pt x="63531" y="30742"/>
                      </a:lnTo>
                      <a:lnTo>
                        <a:pt x="63702" y="30400"/>
                      </a:lnTo>
                      <a:lnTo>
                        <a:pt x="63873" y="29888"/>
                      </a:lnTo>
                      <a:lnTo>
                        <a:pt x="64043" y="29205"/>
                      </a:lnTo>
                      <a:lnTo>
                        <a:pt x="63531" y="30059"/>
                      </a:lnTo>
                      <a:lnTo>
                        <a:pt x="63189" y="30913"/>
                      </a:lnTo>
                      <a:lnTo>
                        <a:pt x="63189" y="31083"/>
                      </a:lnTo>
                      <a:lnTo>
                        <a:pt x="63360" y="31083"/>
                      </a:lnTo>
                      <a:lnTo>
                        <a:pt x="64043" y="30400"/>
                      </a:lnTo>
                      <a:lnTo>
                        <a:pt x="64727" y="29546"/>
                      </a:lnTo>
                      <a:lnTo>
                        <a:pt x="65580" y="28009"/>
                      </a:lnTo>
                      <a:lnTo>
                        <a:pt x="64897" y="30229"/>
                      </a:lnTo>
                      <a:lnTo>
                        <a:pt x="64897" y="30571"/>
                      </a:lnTo>
                      <a:lnTo>
                        <a:pt x="65068" y="30742"/>
                      </a:lnTo>
                      <a:lnTo>
                        <a:pt x="65153" y="30742"/>
                      </a:lnTo>
                      <a:lnTo>
                        <a:pt x="62848" y="32279"/>
                      </a:lnTo>
                      <a:lnTo>
                        <a:pt x="60115" y="33816"/>
                      </a:lnTo>
                      <a:lnTo>
                        <a:pt x="57383" y="35353"/>
                      </a:lnTo>
                      <a:lnTo>
                        <a:pt x="54480" y="36548"/>
                      </a:lnTo>
                      <a:lnTo>
                        <a:pt x="51576" y="37744"/>
                      </a:lnTo>
                      <a:lnTo>
                        <a:pt x="51406" y="37915"/>
                      </a:lnTo>
                      <a:lnTo>
                        <a:pt x="50552" y="37573"/>
                      </a:lnTo>
                      <a:lnTo>
                        <a:pt x="51235" y="36890"/>
                      </a:lnTo>
                      <a:lnTo>
                        <a:pt x="51235" y="36719"/>
                      </a:lnTo>
                      <a:lnTo>
                        <a:pt x="50552" y="37232"/>
                      </a:lnTo>
                      <a:lnTo>
                        <a:pt x="50552" y="37232"/>
                      </a:lnTo>
                      <a:lnTo>
                        <a:pt x="51406" y="34328"/>
                      </a:lnTo>
                      <a:lnTo>
                        <a:pt x="52259" y="31425"/>
                      </a:lnTo>
                      <a:lnTo>
                        <a:pt x="53967" y="30742"/>
                      </a:lnTo>
                      <a:lnTo>
                        <a:pt x="52943" y="33304"/>
                      </a:lnTo>
                      <a:lnTo>
                        <a:pt x="52430" y="34670"/>
                      </a:lnTo>
                      <a:lnTo>
                        <a:pt x="52089" y="36036"/>
                      </a:lnTo>
                      <a:lnTo>
                        <a:pt x="52259" y="36378"/>
                      </a:lnTo>
                      <a:lnTo>
                        <a:pt x="52430" y="36207"/>
                      </a:lnTo>
                      <a:lnTo>
                        <a:pt x="53626" y="34499"/>
                      </a:lnTo>
                      <a:lnTo>
                        <a:pt x="53626" y="34328"/>
                      </a:lnTo>
                      <a:lnTo>
                        <a:pt x="52772" y="35182"/>
                      </a:lnTo>
                      <a:lnTo>
                        <a:pt x="54309" y="30571"/>
                      </a:lnTo>
                      <a:lnTo>
                        <a:pt x="56187" y="29546"/>
                      </a:lnTo>
                      <a:lnTo>
                        <a:pt x="56187" y="29546"/>
                      </a:lnTo>
                      <a:lnTo>
                        <a:pt x="55163" y="32279"/>
                      </a:lnTo>
                      <a:lnTo>
                        <a:pt x="54138" y="35011"/>
                      </a:lnTo>
                      <a:lnTo>
                        <a:pt x="54309" y="35182"/>
                      </a:lnTo>
                      <a:lnTo>
                        <a:pt x="54480" y="35182"/>
                      </a:lnTo>
                      <a:lnTo>
                        <a:pt x="54650" y="34841"/>
                      </a:lnTo>
                      <a:lnTo>
                        <a:pt x="55163" y="34157"/>
                      </a:lnTo>
                      <a:lnTo>
                        <a:pt x="54992" y="33987"/>
                      </a:lnTo>
                      <a:lnTo>
                        <a:pt x="54821" y="34157"/>
                      </a:lnTo>
                      <a:lnTo>
                        <a:pt x="56529" y="29376"/>
                      </a:lnTo>
                      <a:lnTo>
                        <a:pt x="57895" y="28522"/>
                      </a:lnTo>
                      <a:lnTo>
                        <a:pt x="59261" y="27326"/>
                      </a:lnTo>
                      <a:lnTo>
                        <a:pt x="58920" y="29376"/>
                      </a:lnTo>
                      <a:lnTo>
                        <a:pt x="58237" y="31254"/>
                      </a:lnTo>
                      <a:lnTo>
                        <a:pt x="57554" y="33133"/>
                      </a:lnTo>
                      <a:lnTo>
                        <a:pt x="56871" y="35011"/>
                      </a:lnTo>
                      <a:lnTo>
                        <a:pt x="56871" y="35182"/>
                      </a:lnTo>
                      <a:lnTo>
                        <a:pt x="57212" y="35182"/>
                      </a:lnTo>
                      <a:lnTo>
                        <a:pt x="58237" y="33304"/>
                      </a:lnTo>
                      <a:lnTo>
                        <a:pt x="58920" y="31254"/>
                      </a:lnTo>
                      <a:lnTo>
                        <a:pt x="59432" y="29205"/>
                      </a:lnTo>
                      <a:lnTo>
                        <a:pt x="59603" y="27155"/>
                      </a:lnTo>
                      <a:lnTo>
                        <a:pt x="60799" y="25960"/>
                      </a:lnTo>
                      <a:lnTo>
                        <a:pt x="60457" y="27839"/>
                      </a:lnTo>
                      <a:lnTo>
                        <a:pt x="60115" y="29717"/>
                      </a:lnTo>
                      <a:lnTo>
                        <a:pt x="59774" y="31596"/>
                      </a:lnTo>
                      <a:lnTo>
                        <a:pt x="59774" y="33304"/>
                      </a:lnTo>
                      <a:lnTo>
                        <a:pt x="59945" y="33474"/>
                      </a:lnTo>
                      <a:lnTo>
                        <a:pt x="59945" y="33304"/>
                      </a:lnTo>
                      <a:lnTo>
                        <a:pt x="60457" y="29546"/>
                      </a:lnTo>
                      <a:lnTo>
                        <a:pt x="60799" y="27668"/>
                      </a:lnTo>
                      <a:lnTo>
                        <a:pt x="60969" y="25789"/>
                      </a:lnTo>
                      <a:lnTo>
                        <a:pt x="61311" y="25277"/>
                      </a:lnTo>
                      <a:close/>
                      <a:moveTo>
                        <a:pt x="74803" y="27839"/>
                      </a:moveTo>
                      <a:lnTo>
                        <a:pt x="72924" y="29717"/>
                      </a:lnTo>
                      <a:lnTo>
                        <a:pt x="70875" y="31425"/>
                      </a:lnTo>
                      <a:lnTo>
                        <a:pt x="66434" y="34670"/>
                      </a:lnTo>
                      <a:lnTo>
                        <a:pt x="64214" y="36207"/>
                      </a:lnTo>
                      <a:lnTo>
                        <a:pt x="61994" y="37915"/>
                      </a:lnTo>
                      <a:lnTo>
                        <a:pt x="59945" y="39964"/>
                      </a:lnTo>
                      <a:lnTo>
                        <a:pt x="59091" y="40989"/>
                      </a:lnTo>
                      <a:lnTo>
                        <a:pt x="58237" y="42184"/>
                      </a:lnTo>
                      <a:lnTo>
                        <a:pt x="55846" y="40306"/>
                      </a:lnTo>
                      <a:lnTo>
                        <a:pt x="53455" y="38769"/>
                      </a:lnTo>
                      <a:lnTo>
                        <a:pt x="51576" y="37915"/>
                      </a:lnTo>
                      <a:lnTo>
                        <a:pt x="52943" y="37744"/>
                      </a:lnTo>
                      <a:lnTo>
                        <a:pt x="54309" y="37402"/>
                      </a:lnTo>
                      <a:lnTo>
                        <a:pt x="56871" y="36378"/>
                      </a:lnTo>
                      <a:lnTo>
                        <a:pt x="59432" y="35182"/>
                      </a:lnTo>
                      <a:lnTo>
                        <a:pt x="61823" y="33816"/>
                      </a:lnTo>
                      <a:lnTo>
                        <a:pt x="66776" y="31083"/>
                      </a:lnTo>
                      <a:lnTo>
                        <a:pt x="69338" y="29546"/>
                      </a:lnTo>
                      <a:lnTo>
                        <a:pt x="71558" y="27839"/>
                      </a:lnTo>
                      <a:close/>
                      <a:moveTo>
                        <a:pt x="80097" y="23057"/>
                      </a:moveTo>
                      <a:lnTo>
                        <a:pt x="79926" y="24594"/>
                      </a:lnTo>
                      <a:lnTo>
                        <a:pt x="79585" y="25960"/>
                      </a:lnTo>
                      <a:lnTo>
                        <a:pt x="79072" y="27326"/>
                      </a:lnTo>
                      <a:lnTo>
                        <a:pt x="78560" y="28863"/>
                      </a:lnTo>
                      <a:lnTo>
                        <a:pt x="76681" y="30059"/>
                      </a:lnTo>
                      <a:lnTo>
                        <a:pt x="76852" y="28863"/>
                      </a:lnTo>
                      <a:lnTo>
                        <a:pt x="77706" y="26472"/>
                      </a:lnTo>
                      <a:lnTo>
                        <a:pt x="77706" y="26301"/>
                      </a:lnTo>
                      <a:lnTo>
                        <a:pt x="77364" y="26301"/>
                      </a:lnTo>
                      <a:lnTo>
                        <a:pt x="76852" y="27326"/>
                      </a:lnTo>
                      <a:lnTo>
                        <a:pt x="76340" y="28522"/>
                      </a:lnTo>
                      <a:lnTo>
                        <a:pt x="76169" y="29546"/>
                      </a:lnTo>
                      <a:lnTo>
                        <a:pt x="75998" y="30571"/>
                      </a:lnTo>
                      <a:lnTo>
                        <a:pt x="74290" y="31596"/>
                      </a:lnTo>
                      <a:lnTo>
                        <a:pt x="74461" y="30742"/>
                      </a:lnTo>
                      <a:lnTo>
                        <a:pt x="74461" y="29888"/>
                      </a:lnTo>
                      <a:lnTo>
                        <a:pt x="74461" y="29717"/>
                      </a:lnTo>
                      <a:lnTo>
                        <a:pt x="74290" y="29888"/>
                      </a:lnTo>
                      <a:lnTo>
                        <a:pt x="74120" y="30571"/>
                      </a:lnTo>
                      <a:lnTo>
                        <a:pt x="73949" y="31254"/>
                      </a:lnTo>
                      <a:lnTo>
                        <a:pt x="73436" y="32108"/>
                      </a:lnTo>
                      <a:lnTo>
                        <a:pt x="69679" y="34499"/>
                      </a:lnTo>
                      <a:lnTo>
                        <a:pt x="65922" y="36890"/>
                      </a:lnTo>
                      <a:lnTo>
                        <a:pt x="62506" y="39452"/>
                      </a:lnTo>
                      <a:lnTo>
                        <a:pt x="60799" y="40989"/>
                      </a:lnTo>
                      <a:lnTo>
                        <a:pt x="59261" y="42355"/>
                      </a:lnTo>
                      <a:lnTo>
                        <a:pt x="59091" y="42697"/>
                      </a:lnTo>
                      <a:lnTo>
                        <a:pt x="59261" y="42867"/>
                      </a:lnTo>
                      <a:lnTo>
                        <a:pt x="59432" y="43038"/>
                      </a:lnTo>
                      <a:lnTo>
                        <a:pt x="59774" y="43038"/>
                      </a:lnTo>
                      <a:lnTo>
                        <a:pt x="61994" y="41160"/>
                      </a:lnTo>
                      <a:lnTo>
                        <a:pt x="64214" y="39452"/>
                      </a:lnTo>
                      <a:lnTo>
                        <a:pt x="68996" y="36207"/>
                      </a:lnTo>
                      <a:lnTo>
                        <a:pt x="66434" y="38256"/>
                      </a:lnTo>
                      <a:lnTo>
                        <a:pt x="64214" y="40135"/>
                      </a:lnTo>
                      <a:lnTo>
                        <a:pt x="63019" y="41160"/>
                      </a:lnTo>
                      <a:lnTo>
                        <a:pt x="62165" y="42184"/>
                      </a:lnTo>
                      <a:lnTo>
                        <a:pt x="61994" y="42355"/>
                      </a:lnTo>
                      <a:lnTo>
                        <a:pt x="62165" y="42526"/>
                      </a:lnTo>
                      <a:lnTo>
                        <a:pt x="62506" y="42526"/>
                      </a:lnTo>
                      <a:lnTo>
                        <a:pt x="63531" y="41672"/>
                      </a:lnTo>
                      <a:lnTo>
                        <a:pt x="64727" y="40818"/>
                      </a:lnTo>
                      <a:lnTo>
                        <a:pt x="66947" y="38769"/>
                      </a:lnTo>
                      <a:lnTo>
                        <a:pt x="67459" y="38256"/>
                      </a:lnTo>
                      <a:lnTo>
                        <a:pt x="69167" y="37232"/>
                      </a:lnTo>
                      <a:lnTo>
                        <a:pt x="70704" y="36207"/>
                      </a:lnTo>
                      <a:lnTo>
                        <a:pt x="73949" y="33816"/>
                      </a:lnTo>
                      <a:lnTo>
                        <a:pt x="74120" y="33816"/>
                      </a:lnTo>
                      <a:lnTo>
                        <a:pt x="75827" y="32620"/>
                      </a:lnTo>
                      <a:lnTo>
                        <a:pt x="77535" y="31425"/>
                      </a:lnTo>
                      <a:lnTo>
                        <a:pt x="80780" y="28692"/>
                      </a:lnTo>
                      <a:lnTo>
                        <a:pt x="87099" y="24081"/>
                      </a:lnTo>
                      <a:lnTo>
                        <a:pt x="86074" y="25106"/>
                      </a:lnTo>
                      <a:lnTo>
                        <a:pt x="81634" y="28522"/>
                      </a:lnTo>
                      <a:lnTo>
                        <a:pt x="76511" y="32620"/>
                      </a:lnTo>
                      <a:lnTo>
                        <a:pt x="71216" y="36890"/>
                      </a:lnTo>
                      <a:lnTo>
                        <a:pt x="68655" y="38769"/>
                      </a:lnTo>
                      <a:lnTo>
                        <a:pt x="65922" y="40647"/>
                      </a:lnTo>
                      <a:lnTo>
                        <a:pt x="60457" y="44063"/>
                      </a:lnTo>
                      <a:lnTo>
                        <a:pt x="58578" y="42355"/>
                      </a:lnTo>
                      <a:lnTo>
                        <a:pt x="60799" y="40135"/>
                      </a:lnTo>
                      <a:lnTo>
                        <a:pt x="63189" y="38085"/>
                      </a:lnTo>
                      <a:lnTo>
                        <a:pt x="65580" y="36207"/>
                      </a:lnTo>
                      <a:lnTo>
                        <a:pt x="68142" y="34328"/>
                      </a:lnTo>
                      <a:lnTo>
                        <a:pt x="70704" y="32450"/>
                      </a:lnTo>
                      <a:lnTo>
                        <a:pt x="73266" y="30400"/>
                      </a:lnTo>
                      <a:lnTo>
                        <a:pt x="75486" y="28180"/>
                      </a:lnTo>
                      <a:lnTo>
                        <a:pt x="77706" y="25789"/>
                      </a:lnTo>
                      <a:lnTo>
                        <a:pt x="80097" y="23057"/>
                      </a:lnTo>
                      <a:close/>
                      <a:moveTo>
                        <a:pt x="93247" y="39281"/>
                      </a:moveTo>
                      <a:lnTo>
                        <a:pt x="94101" y="40476"/>
                      </a:lnTo>
                      <a:lnTo>
                        <a:pt x="94955" y="41843"/>
                      </a:lnTo>
                      <a:lnTo>
                        <a:pt x="93760" y="44404"/>
                      </a:lnTo>
                      <a:lnTo>
                        <a:pt x="92735" y="41672"/>
                      </a:lnTo>
                      <a:lnTo>
                        <a:pt x="93247" y="39281"/>
                      </a:lnTo>
                      <a:close/>
                      <a:moveTo>
                        <a:pt x="96321" y="42867"/>
                      </a:moveTo>
                      <a:lnTo>
                        <a:pt x="96834" y="43551"/>
                      </a:lnTo>
                      <a:lnTo>
                        <a:pt x="96663" y="44404"/>
                      </a:lnTo>
                      <a:lnTo>
                        <a:pt x="96492" y="44234"/>
                      </a:lnTo>
                      <a:lnTo>
                        <a:pt x="96150" y="43209"/>
                      </a:lnTo>
                      <a:lnTo>
                        <a:pt x="96321" y="42867"/>
                      </a:lnTo>
                      <a:close/>
                      <a:moveTo>
                        <a:pt x="98712" y="43380"/>
                      </a:moveTo>
                      <a:lnTo>
                        <a:pt x="99054" y="43892"/>
                      </a:lnTo>
                      <a:lnTo>
                        <a:pt x="99054" y="44404"/>
                      </a:lnTo>
                      <a:lnTo>
                        <a:pt x="98712" y="43380"/>
                      </a:lnTo>
                      <a:close/>
                      <a:moveTo>
                        <a:pt x="93418" y="38598"/>
                      </a:moveTo>
                      <a:lnTo>
                        <a:pt x="94443" y="39281"/>
                      </a:lnTo>
                      <a:lnTo>
                        <a:pt x="95638" y="40135"/>
                      </a:lnTo>
                      <a:lnTo>
                        <a:pt x="96150" y="40647"/>
                      </a:lnTo>
                      <a:lnTo>
                        <a:pt x="97517" y="41843"/>
                      </a:lnTo>
                      <a:lnTo>
                        <a:pt x="97517" y="42013"/>
                      </a:lnTo>
                      <a:lnTo>
                        <a:pt x="98541" y="43209"/>
                      </a:lnTo>
                      <a:lnTo>
                        <a:pt x="98883" y="45258"/>
                      </a:lnTo>
                      <a:lnTo>
                        <a:pt x="98712" y="45429"/>
                      </a:lnTo>
                      <a:lnTo>
                        <a:pt x="97688" y="44063"/>
                      </a:lnTo>
                      <a:lnTo>
                        <a:pt x="97517" y="42013"/>
                      </a:lnTo>
                      <a:lnTo>
                        <a:pt x="97517" y="43892"/>
                      </a:lnTo>
                      <a:lnTo>
                        <a:pt x="97004" y="43380"/>
                      </a:lnTo>
                      <a:lnTo>
                        <a:pt x="97175" y="42355"/>
                      </a:lnTo>
                      <a:lnTo>
                        <a:pt x="97004" y="43209"/>
                      </a:lnTo>
                      <a:lnTo>
                        <a:pt x="96321" y="42526"/>
                      </a:lnTo>
                      <a:lnTo>
                        <a:pt x="96150" y="40647"/>
                      </a:lnTo>
                      <a:lnTo>
                        <a:pt x="96150" y="42355"/>
                      </a:lnTo>
                      <a:lnTo>
                        <a:pt x="95980" y="42184"/>
                      </a:lnTo>
                      <a:lnTo>
                        <a:pt x="95297" y="41330"/>
                      </a:lnTo>
                      <a:lnTo>
                        <a:pt x="95638" y="40135"/>
                      </a:lnTo>
                      <a:lnTo>
                        <a:pt x="95126" y="41160"/>
                      </a:lnTo>
                      <a:lnTo>
                        <a:pt x="94784" y="41160"/>
                      </a:lnTo>
                      <a:lnTo>
                        <a:pt x="94613" y="40989"/>
                      </a:lnTo>
                      <a:lnTo>
                        <a:pt x="94443" y="40476"/>
                      </a:lnTo>
                      <a:lnTo>
                        <a:pt x="93930" y="39623"/>
                      </a:lnTo>
                      <a:lnTo>
                        <a:pt x="93418" y="38939"/>
                      </a:lnTo>
                      <a:lnTo>
                        <a:pt x="93418" y="38598"/>
                      </a:lnTo>
                      <a:close/>
                      <a:moveTo>
                        <a:pt x="99225" y="44063"/>
                      </a:moveTo>
                      <a:lnTo>
                        <a:pt x="99651" y="44746"/>
                      </a:lnTo>
                      <a:lnTo>
                        <a:pt x="99566" y="44746"/>
                      </a:lnTo>
                      <a:lnTo>
                        <a:pt x="99395" y="46112"/>
                      </a:lnTo>
                      <a:lnTo>
                        <a:pt x="99054" y="44746"/>
                      </a:lnTo>
                      <a:lnTo>
                        <a:pt x="99225" y="44063"/>
                      </a:lnTo>
                      <a:close/>
                      <a:moveTo>
                        <a:pt x="25276" y="34328"/>
                      </a:moveTo>
                      <a:lnTo>
                        <a:pt x="25959" y="34499"/>
                      </a:lnTo>
                      <a:lnTo>
                        <a:pt x="26130" y="35695"/>
                      </a:lnTo>
                      <a:lnTo>
                        <a:pt x="25959" y="37061"/>
                      </a:lnTo>
                      <a:lnTo>
                        <a:pt x="25447" y="39623"/>
                      </a:lnTo>
                      <a:lnTo>
                        <a:pt x="24934" y="41672"/>
                      </a:lnTo>
                      <a:lnTo>
                        <a:pt x="24763" y="42867"/>
                      </a:lnTo>
                      <a:lnTo>
                        <a:pt x="24763" y="43380"/>
                      </a:lnTo>
                      <a:lnTo>
                        <a:pt x="24763" y="43721"/>
                      </a:lnTo>
                      <a:lnTo>
                        <a:pt x="24934" y="43892"/>
                      </a:lnTo>
                      <a:lnTo>
                        <a:pt x="25105" y="43721"/>
                      </a:lnTo>
                      <a:lnTo>
                        <a:pt x="25276" y="42867"/>
                      </a:lnTo>
                      <a:lnTo>
                        <a:pt x="25447" y="42013"/>
                      </a:lnTo>
                      <a:lnTo>
                        <a:pt x="26130" y="38598"/>
                      </a:lnTo>
                      <a:lnTo>
                        <a:pt x="26471" y="36719"/>
                      </a:lnTo>
                      <a:lnTo>
                        <a:pt x="26471" y="35524"/>
                      </a:lnTo>
                      <a:lnTo>
                        <a:pt x="26301" y="34670"/>
                      </a:lnTo>
                      <a:lnTo>
                        <a:pt x="27838" y="35011"/>
                      </a:lnTo>
                      <a:lnTo>
                        <a:pt x="26984" y="38085"/>
                      </a:lnTo>
                      <a:lnTo>
                        <a:pt x="26642" y="39793"/>
                      </a:lnTo>
                      <a:lnTo>
                        <a:pt x="26471" y="41330"/>
                      </a:lnTo>
                      <a:lnTo>
                        <a:pt x="26642" y="41501"/>
                      </a:lnTo>
                      <a:lnTo>
                        <a:pt x="26813" y="41330"/>
                      </a:lnTo>
                      <a:lnTo>
                        <a:pt x="27496" y="38256"/>
                      </a:lnTo>
                      <a:lnTo>
                        <a:pt x="28008" y="35011"/>
                      </a:lnTo>
                      <a:lnTo>
                        <a:pt x="29204" y="35011"/>
                      </a:lnTo>
                      <a:lnTo>
                        <a:pt x="28862" y="36548"/>
                      </a:lnTo>
                      <a:lnTo>
                        <a:pt x="28691" y="37744"/>
                      </a:lnTo>
                      <a:lnTo>
                        <a:pt x="28691" y="38256"/>
                      </a:lnTo>
                      <a:lnTo>
                        <a:pt x="28691" y="38427"/>
                      </a:lnTo>
                      <a:lnTo>
                        <a:pt x="28862" y="38427"/>
                      </a:lnTo>
                      <a:lnTo>
                        <a:pt x="29033" y="38256"/>
                      </a:lnTo>
                      <a:lnTo>
                        <a:pt x="29033" y="37915"/>
                      </a:lnTo>
                      <a:lnTo>
                        <a:pt x="29204" y="37061"/>
                      </a:lnTo>
                      <a:lnTo>
                        <a:pt x="29204" y="36207"/>
                      </a:lnTo>
                      <a:lnTo>
                        <a:pt x="29545" y="35182"/>
                      </a:lnTo>
                      <a:lnTo>
                        <a:pt x="32790" y="35182"/>
                      </a:lnTo>
                      <a:lnTo>
                        <a:pt x="32449" y="36378"/>
                      </a:lnTo>
                      <a:lnTo>
                        <a:pt x="32449" y="36890"/>
                      </a:lnTo>
                      <a:lnTo>
                        <a:pt x="32449" y="37232"/>
                      </a:lnTo>
                      <a:lnTo>
                        <a:pt x="30912" y="38085"/>
                      </a:lnTo>
                      <a:lnTo>
                        <a:pt x="30912" y="37061"/>
                      </a:lnTo>
                      <a:lnTo>
                        <a:pt x="31253" y="35353"/>
                      </a:lnTo>
                      <a:lnTo>
                        <a:pt x="31082" y="35353"/>
                      </a:lnTo>
                      <a:lnTo>
                        <a:pt x="30741" y="36719"/>
                      </a:lnTo>
                      <a:lnTo>
                        <a:pt x="30741" y="38256"/>
                      </a:lnTo>
                      <a:lnTo>
                        <a:pt x="29716" y="38939"/>
                      </a:lnTo>
                      <a:lnTo>
                        <a:pt x="28691" y="39793"/>
                      </a:lnTo>
                      <a:lnTo>
                        <a:pt x="26984" y="41672"/>
                      </a:lnTo>
                      <a:lnTo>
                        <a:pt x="25276" y="43721"/>
                      </a:lnTo>
                      <a:lnTo>
                        <a:pt x="23739" y="45771"/>
                      </a:lnTo>
                      <a:lnTo>
                        <a:pt x="22714" y="47137"/>
                      </a:lnTo>
                      <a:lnTo>
                        <a:pt x="23226" y="45941"/>
                      </a:lnTo>
                      <a:lnTo>
                        <a:pt x="23568" y="44404"/>
                      </a:lnTo>
                      <a:lnTo>
                        <a:pt x="24080" y="41672"/>
                      </a:lnTo>
                      <a:lnTo>
                        <a:pt x="24593" y="38085"/>
                      </a:lnTo>
                      <a:lnTo>
                        <a:pt x="24763" y="36378"/>
                      </a:lnTo>
                      <a:lnTo>
                        <a:pt x="24763" y="34499"/>
                      </a:lnTo>
                      <a:lnTo>
                        <a:pt x="25276" y="34328"/>
                      </a:lnTo>
                      <a:close/>
                      <a:moveTo>
                        <a:pt x="98883" y="46283"/>
                      </a:moveTo>
                      <a:lnTo>
                        <a:pt x="99054" y="46625"/>
                      </a:lnTo>
                      <a:lnTo>
                        <a:pt x="99225" y="47308"/>
                      </a:lnTo>
                      <a:lnTo>
                        <a:pt x="99054" y="47308"/>
                      </a:lnTo>
                      <a:lnTo>
                        <a:pt x="98883" y="46283"/>
                      </a:lnTo>
                      <a:close/>
                      <a:moveTo>
                        <a:pt x="63531" y="42697"/>
                      </a:moveTo>
                      <a:lnTo>
                        <a:pt x="63360" y="44063"/>
                      </a:lnTo>
                      <a:lnTo>
                        <a:pt x="63189" y="45429"/>
                      </a:lnTo>
                      <a:lnTo>
                        <a:pt x="63189" y="46625"/>
                      </a:lnTo>
                      <a:lnTo>
                        <a:pt x="63019" y="47649"/>
                      </a:lnTo>
                      <a:lnTo>
                        <a:pt x="61823" y="45941"/>
                      </a:lnTo>
                      <a:lnTo>
                        <a:pt x="60457" y="44234"/>
                      </a:lnTo>
                      <a:lnTo>
                        <a:pt x="63531" y="42697"/>
                      </a:lnTo>
                      <a:close/>
                      <a:moveTo>
                        <a:pt x="94955" y="42013"/>
                      </a:moveTo>
                      <a:lnTo>
                        <a:pt x="96150" y="44234"/>
                      </a:lnTo>
                      <a:lnTo>
                        <a:pt x="96150" y="44404"/>
                      </a:lnTo>
                      <a:lnTo>
                        <a:pt x="96321" y="44917"/>
                      </a:lnTo>
                      <a:lnTo>
                        <a:pt x="95638" y="46454"/>
                      </a:lnTo>
                      <a:lnTo>
                        <a:pt x="94784" y="47991"/>
                      </a:lnTo>
                      <a:lnTo>
                        <a:pt x="93930" y="44746"/>
                      </a:lnTo>
                      <a:lnTo>
                        <a:pt x="94955" y="42013"/>
                      </a:lnTo>
                      <a:close/>
                      <a:moveTo>
                        <a:pt x="100249" y="47479"/>
                      </a:moveTo>
                      <a:lnTo>
                        <a:pt x="100420" y="48162"/>
                      </a:lnTo>
                      <a:lnTo>
                        <a:pt x="100420" y="47479"/>
                      </a:lnTo>
                      <a:close/>
                      <a:moveTo>
                        <a:pt x="99716" y="44849"/>
                      </a:moveTo>
                      <a:lnTo>
                        <a:pt x="100078" y="45429"/>
                      </a:lnTo>
                      <a:lnTo>
                        <a:pt x="100932" y="46966"/>
                      </a:lnTo>
                      <a:lnTo>
                        <a:pt x="100762" y="47479"/>
                      </a:lnTo>
                      <a:lnTo>
                        <a:pt x="100591" y="47479"/>
                      </a:lnTo>
                      <a:lnTo>
                        <a:pt x="100591" y="47649"/>
                      </a:lnTo>
                      <a:lnTo>
                        <a:pt x="100420" y="48162"/>
                      </a:lnTo>
                      <a:lnTo>
                        <a:pt x="100420" y="48332"/>
                      </a:lnTo>
                      <a:lnTo>
                        <a:pt x="99566" y="46625"/>
                      </a:lnTo>
                      <a:lnTo>
                        <a:pt x="99566" y="46454"/>
                      </a:lnTo>
                      <a:lnTo>
                        <a:pt x="99566" y="45600"/>
                      </a:lnTo>
                      <a:lnTo>
                        <a:pt x="99716" y="44849"/>
                      </a:lnTo>
                      <a:close/>
                      <a:moveTo>
                        <a:pt x="100932" y="47137"/>
                      </a:moveTo>
                      <a:lnTo>
                        <a:pt x="101615" y="48674"/>
                      </a:lnTo>
                      <a:lnTo>
                        <a:pt x="101445" y="49528"/>
                      </a:lnTo>
                      <a:lnTo>
                        <a:pt x="100762" y="47820"/>
                      </a:lnTo>
                      <a:lnTo>
                        <a:pt x="100932" y="47137"/>
                      </a:lnTo>
                      <a:close/>
                      <a:moveTo>
                        <a:pt x="97517" y="47991"/>
                      </a:moveTo>
                      <a:lnTo>
                        <a:pt x="98029" y="49699"/>
                      </a:lnTo>
                      <a:lnTo>
                        <a:pt x="97858" y="49869"/>
                      </a:lnTo>
                      <a:lnTo>
                        <a:pt x="97517" y="47991"/>
                      </a:lnTo>
                      <a:close/>
                      <a:moveTo>
                        <a:pt x="24422" y="34670"/>
                      </a:moveTo>
                      <a:lnTo>
                        <a:pt x="24080" y="38085"/>
                      </a:lnTo>
                      <a:lnTo>
                        <a:pt x="23568" y="41501"/>
                      </a:lnTo>
                      <a:lnTo>
                        <a:pt x="23226" y="43038"/>
                      </a:lnTo>
                      <a:lnTo>
                        <a:pt x="22714" y="44746"/>
                      </a:lnTo>
                      <a:lnTo>
                        <a:pt x="22202" y="46283"/>
                      </a:lnTo>
                      <a:lnTo>
                        <a:pt x="22031" y="47820"/>
                      </a:lnTo>
                      <a:lnTo>
                        <a:pt x="22031" y="47991"/>
                      </a:lnTo>
                      <a:lnTo>
                        <a:pt x="21860" y="48332"/>
                      </a:lnTo>
                      <a:lnTo>
                        <a:pt x="21689" y="48332"/>
                      </a:lnTo>
                      <a:lnTo>
                        <a:pt x="20665" y="49016"/>
                      </a:lnTo>
                      <a:lnTo>
                        <a:pt x="21519" y="43038"/>
                      </a:lnTo>
                      <a:lnTo>
                        <a:pt x="22031" y="40135"/>
                      </a:lnTo>
                      <a:lnTo>
                        <a:pt x="22543" y="37232"/>
                      </a:lnTo>
                      <a:lnTo>
                        <a:pt x="22543" y="37061"/>
                      </a:lnTo>
                      <a:lnTo>
                        <a:pt x="22373" y="37061"/>
                      </a:lnTo>
                      <a:lnTo>
                        <a:pt x="21519" y="39964"/>
                      </a:lnTo>
                      <a:lnTo>
                        <a:pt x="20835" y="43038"/>
                      </a:lnTo>
                      <a:lnTo>
                        <a:pt x="20323" y="46112"/>
                      </a:lnTo>
                      <a:lnTo>
                        <a:pt x="20323" y="47649"/>
                      </a:lnTo>
                      <a:lnTo>
                        <a:pt x="20323" y="49016"/>
                      </a:lnTo>
                      <a:lnTo>
                        <a:pt x="17932" y="50553"/>
                      </a:lnTo>
                      <a:lnTo>
                        <a:pt x="18615" y="47308"/>
                      </a:lnTo>
                      <a:lnTo>
                        <a:pt x="19640" y="42184"/>
                      </a:lnTo>
                      <a:lnTo>
                        <a:pt x="20494" y="37232"/>
                      </a:lnTo>
                      <a:lnTo>
                        <a:pt x="24422" y="34670"/>
                      </a:lnTo>
                      <a:close/>
                      <a:moveTo>
                        <a:pt x="100762" y="47991"/>
                      </a:moveTo>
                      <a:lnTo>
                        <a:pt x="101274" y="49869"/>
                      </a:lnTo>
                      <a:lnTo>
                        <a:pt x="101103" y="50723"/>
                      </a:lnTo>
                      <a:lnTo>
                        <a:pt x="100591" y="48332"/>
                      </a:lnTo>
                      <a:lnTo>
                        <a:pt x="100762" y="47991"/>
                      </a:lnTo>
                      <a:close/>
                      <a:moveTo>
                        <a:pt x="96834" y="43721"/>
                      </a:moveTo>
                      <a:lnTo>
                        <a:pt x="97517" y="44404"/>
                      </a:lnTo>
                      <a:lnTo>
                        <a:pt x="97517" y="45771"/>
                      </a:lnTo>
                      <a:lnTo>
                        <a:pt x="97688" y="45771"/>
                      </a:lnTo>
                      <a:lnTo>
                        <a:pt x="97688" y="44575"/>
                      </a:lnTo>
                      <a:lnTo>
                        <a:pt x="98541" y="45771"/>
                      </a:lnTo>
                      <a:lnTo>
                        <a:pt x="98541" y="45941"/>
                      </a:lnTo>
                      <a:lnTo>
                        <a:pt x="97858" y="46795"/>
                      </a:lnTo>
                      <a:lnTo>
                        <a:pt x="98541" y="46112"/>
                      </a:lnTo>
                      <a:lnTo>
                        <a:pt x="98712" y="46625"/>
                      </a:lnTo>
                      <a:lnTo>
                        <a:pt x="98541" y="46454"/>
                      </a:lnTo>
                      <a:lnTo>
                        <a:pt x="98883" y="48162"/>
                      </a:lnTo>
                      <a:lnTo>
                        <a:pt x="98371" y="49186"/>
                      </a:lnTo>
                      <a:lnTo>
                        <a:pt x="98883" y="48332"/>
                      </a:lnTo>
                      <a:lnTo>
                        <a:pt x="99395" y="50553"/>
                      </a:lnTo>
                      <a:lnTo>
                        <a:pt x="98883" y="51236"/>
                      </a:lnTo>
                      <a:lnTo>
                        <a:pt x="98883" y="51236"/>
                      </a:lnTo>
                      <a:lnTo>
                        <a:pt x="99054" y="49869"/>
                      </a:lnTo>
                      <a:lnTo>
                        <a:pt x="98883" y="49869"/>
                      </a:lnTo>
                      <a:lnTo>
                        <a:pt x="98712" y="50723"/>
                      </a:lnTo>
                      <a:lnTo>
                        <a:pt x="98371" y="49186"/>
                      </a:lnTo>
                      <a:lnTo>
                        <a:pt x="97517" y="46795"/>
                      </a:lnTo>
                      <a:lnTo>
                        <a:pt x="96663" y="44575"/>
                      </a:lnTo>
                      <a:lnTo>
                        <a:pt x="96834" y="43721"/>
                      </a:lnTo>
                      <a:close/>
                      <a:moveTo>
                        <a:pt x="101445" y="50211"/>
                      </a:moveTo>
                      <a:lnTo>
                        <a:pt x="101615" y="51065"/>
                      </a:lnTo>
                      <a:lnTo>
                        <a:pt x="101274" y="52090"/>
                      </a:lnTo>
                      <a:lnTo>
                        <a:pt x="101103" y="51065"/>
                      </a:lnTo>
                      <a:lnTo>
                        <a:pt x="101445" y="50211"/>
                      </a:lnTo>
                      <a:close/>
                      <a:moveTo>
                        <a:pt x="98029" y="49869"/>
                      </a:moveTo>
                      <a:lnTo>
                        <a:pt x="98200" y="50382"/>
                      </a:lnTo>
                      <a:lnTo>
                        <a:pt x="98541" y="51577"/>
                      </a:lnTo>
                      <a:lnTo>
                        <a:pt x="98371" y="52260"/>
                      </a:lnTo>
                      <a:lnTo>
                        <a:pt x="98029" y="50553"/>
                      </a:lnTo>
                      <a:lnTo>
                        <a:pt x="97858" y="50040"/>
                      </a:lnTo>
                      <a:lnTo>
                        <a:pt x="98029" y="49869"/>
                      </a:lnTo>
                      <a:close/>
                      <a:moveTo>
                        <a:pt x="99225" y="47479"/>
                      </a:moveTo>
                      <a:lnTo>
                        <a:pt x="99737" y="49699"/>
                      </a:lnTo>
                      <a:lnTo>
                        <a:pt x="99737" y="49869"/>
                      </a:lnTo>
                      <a:lnTo>
                        <a:pt x="100420" y="52090"/>
                      </a:lnTo>
                      <a:lnTo>
                        <a:pt x="100249" y="52602"/>
                      </a:lnTo>
                      <a:lnTo>
                        <a:pt x="99737" y="50553"/>
                      </a:lnTo>
                      <a:lnTo>
                        <a:pt x="99737" y="50211"/>
                      </a:lnTo>
                      <a:lnTo>
                        <a:pt x="99737" y="50040"/>
                      </a:lnTo>
                      <a:lnTo>
                        <a:pt x="99225" y="47649"/>
                      </a:lnTo>
                      <a:lnTo>
                        <a:pt x="99225" y="47479"/>
                      </a:lnTo>
                      <a:close/>
                      <a:moveTo>
                        <a:pt x="99395" y="50723"/>
                      </a:moveTo>
                      <a:lnTo>
                        <a:pt x="99395" y="51065"/>
                      </a:lnTo>
                      <a:lnTo>
                        <a:pt x="99566" y="53456"/>
                      </a:lnTo>
                      <a:lnTo>
                        <a:pt x="99395" y="53797"/>
                      </a:lnTo>
                      <a:lnTo>
                        <a:pt x="98883" y="51407"/>
                      </a:lnTo>
                      <a:lnTo>
                        <a:pt x="99054" y="51407"/>
                      </a:lnTo>
                      <a:lnTo>
                        <a:pt x="99395" y="50723"/>
                      </a:lnTo>
                      <a:close/>
                      <a:moveTo>
                        <a:pt x="100420" y="52431"/>
                      </a:moveTo>
                      <a:lnTo>
                        <a:pt x="100762" y="53456"/>
                      </a:lnTo>
                      <a:lnTo>
                        <a:pt x="100591" y="53968"/>
                      </a:lnTo>
                      <a:lnTo>
                        <a:pt x="100249" y="52773"/>
                      </a:lnTo>
                      <a:lnTo>
                        <a:pt x="100420" y="52431"/>
                      </a:lnTo>
                      <a:close/>
                      <a:moveTo>
                        <a:pt x="98712" y="52090"/>
                      </a:moveTo>
                      <a:lnTo>
                        <a:pt x="99225" y="53797"/>
                      </a:lnTo>
                      <a:lnTo>
                        <a:pt x="99054" y="54139"/>
                      </a:lnTo>
                      <a:lnTo>
                        <a:pt x="98712" y="54651"/>
                      </a:lnTo>
                      <a:lnTo>
                        <a:pt x="98371" y="52773"/>
                      </a:lnTo>
                      <a:lnTo>
                        <a:pt x="98712" y="52090"/>
                      </a:lnTo>
                      <a:close/>
                      <a:moveTo>
                        <a:pt x="99566" y="53797"/>
                      </a:moveTo>
                      <a:lnTo>
                        <a:pt x="99566" y="54822"/>
                      </a:lnTo>
                      <a:lnTo>
                        <a:pt x="99395" y="53968"/>
                      </a:lnTo>
                      <a:lnTo>
                        <a:pt x="99566" y="53797"/>
                      </a:lnTo>
                      <a:close/>
                      <a:moveTo>
                        <a:pt x="99054" y="54481"/>
                      </a:moveTo>
                      <a:lnTo>
                        <a:pt x="98712" y="55334"/>
                      </a:lnTo>
                      <a:lnTo>
                        <a:pt x="98712" y="54822"/>
                      </a:lnTo>
                      <a:lnTo>
                        <a:pt x="99054" y="54481"/>
                      </a:lnTo>
                      <a:close/>
                      <a:moveTo>
                        <a:pt x="20323" y="37232"/>
                      </a:moveTo>
                      <a:lnTo>
                        <a:pt x="19811" y="40647"/>
                      </a:lnTo>
                      <a:lnTo>
                        <a:pt x="18957" y="43892"/>
                      </a:lnTo>
                      <a:lnTo>
                        <a:pt x="18274" y="47308"/>
                      </a:lnTo>
                      <a:lnTo>
                        <a:pt x="17761" y="50723"/>
                      </a:lnTo>
                      <a:lnTo>
                        <a:pt x="17078" y="51065"/>
                      </a:lnTo>
                      <a:lnTo>
                        <a:pt x="14346" y="52260"/>
                      </a:lnTo>
                      <a:lnTo>
                        <a:pt x="11784" y="53114"/>
                      </a:lnTo>
                      <a:lnTo>
                        <a:pt x="8881" y="53968"/>
                      </a:lnTo>
                      <a:lnTo>
                        <a:pt x="8881" y="53968"/>
                      </a:lnTo>
                      <a:lnTo>
                        <a:pt x="10076" y="51919"/>
                      </a:lnTo>
                      <a:lnTo>
                        <a:pt x="10930" y="49869"/>
                      </a:lnTo>
                      <a:lnTo>
                        <a:pt x="11101" y="49699"/>
                      </a:lnTo>
                      <a:lnTo>
                        <a:pt x="12126" y="46112"/>
                      </a:lnTo>
                      <a:lnTo>
                        <a:pt x="13321" y="42697"/>
                      </a:lnTo>
                      <a:lnTo>
                        <a:pt x="13150" y="42697"/>
                      </a:lnTo>
                      <a:lnTo>
                        <a:pt x="10589" y="49869"/>
                      </a:lnTo>
                      <a:lnTo>
                        <a:pt x="9222" y="52773"/>
                      </a:lnTo>
                      <a:lnTo>
                        <a:pt x="9052" y="52944"/>
                      </a:lnTo>
                      <a:lnTo>
                        <a:pt x="8881" y="53285"/>
                      </a:lnTo>
                      <a:lnTo>
                        <a:pt x="9052" y="53285"/>
                      </a:lnTo>
                      <a:lnTo>
                        <a:pt x="8710" y="53968"/>
                      </a:lnTo>
                      <a:lnTo>
                        <a:pt x="4611" y="54822"/>
                      </a:lnTo>
                      <a:lnTo>
                        <a:pt x="683" y="55505"/>
                      </a:lnTo>
                      <a:lnTo>
                        <a:pt x="3245" y="52260"/>
                      </a:lnTo>
                      <a:lnTo>
                        <a:pt x="2733" y="53456"/>
                      </a:lnTo>
                      <a:lnTo>
                        <a:pt x="2391" y="54822"/>
                      </a:lnTo>
                      <a:lnTo>
                        <a:pt x="2562" y="54822"/>
                      </a:lnTo>
                      <a:lnTo>
                        <a:pt x="3245" y="53285"/>
                      </a:lnTo>
                      <a:lnTo>
                        <a:pt x="3928" y="51748"/>
                      </a:lnTo>
                      <a:lnTo>
                        <a:pt x="5294" y="49699"/>
                      </a:lnTo>
                      <a:lnTo>
                        <a:pt x="7685" y="46795"/>
                      </a:lnTo>
                      <a:lnTo>
                        <a:pt x="9052" y="45258"/>
                      </a:lnTo>
                      <a:lnTo>
                        <a:pt x="10418" y="44063"/>
                      </a:lnTo>
                      <a:lnTo>
                        <a:pt x="12296" y="42526"/>
                      </a:lnTo>
                      <a:lnTo>
                        <a:pt x="14175" y="41330"/>
                      </a:lnTo>
                      <a:lnTo>
                        <a:pt x="14175" y="41330"/>
                      </a:lnTo>
                      <a:lnTo>
                        <a:pt x="13833" y="44234"/>
                      </a:lnTo>
                      <a:lnTo>
                        <a:pt x="13321" y="47137"/>
                      </a:lnTo>
                      <a:lnTo>
                        <a:pt x="12809" y="49016"/>
                      </a:lnTo>
                      <a:lnTo>
                        <a:pt x="11955" y="50894"/>
                      </a:lnTo>
                      <a:lnTo>
                        <a:pt x="11442" y="52260"/>
                      </a:lnTo>
                      <a:lnTo>
                        <a:pt x="10930" y="52944"/>
                      </a:lnTo>
                      <a:lnTo>
                        <a:pt x="11101" y="53114"/>
                      </a:lnTo>
                      <a:lnTo>
                        <a:pt x="11272" y="53114"/>
                      </a:lnTo>
                      <a:lnTo>
                        <a:pt x="12126" y="51748"/>
                      </a:lnTo>
                      <a:lnTo>
                        <a:pt x="12809" y="50382"/>
                      </a:lnTo>
                      <a:lnTo>
                        <a:pt x="13321" y="48845"/>
                      </a:lnTo>
                      <a:lnTo>
                        <a:pt x="13833" y="47308"/>
                      </a:lnTo>
                      <a:lnTo>
                        <a:pt x="14175" y="45771"/>
                      </a:lnTo>
                      <a:lnTo>
                        <a:pt x="14346" y="44234"/>
                      </a:lnTo>
                      <a:lnTo>
                        <a:pt x="14346" y="42697"/>
                      </a:lnTo>
                      <a:lnTo>
                        <a:pt x="14346" y="41160"/>
                      </a:lnTo>
                      <a:lnTo>
                        <a:pt x="15883" y="40135"/>
                      </a:lnTo>
                      <a:lnTo>
                        <a:pt x="15541" y="42867"/>
                      </a:lnTo>
                      <a:lnTo>
                        <a:pt x="15029" y="45600"/>
                      </a:lnTo>
                      <a:lnTo>
                        <a:pt x="14346" y="48845"/>
                      </a:lnTo>
                      <a:lnTo>
                        <a:pt x="14175" y="50211"/>
                      </a:lnTo>
                      <a:lnTo>
                        <a:pt x="14175" y="50894"/>
                      </a:lnTo>
                      <a:lnTo>
                        <a:pt x="13833" y="51236"/>
                      </a:lnTo>
                      <a:lnTo>
                        <a:pt x="13833" y="51407"/>
                      </a:lnTo>
                      <a:lnTo>
                        <a:pt x="14175" y="51065"/>
                      </a:lnTo>
                      <a:lnTo>
                        <a:pt x="14517" y="50553"/>
                      </a:lnTo>
                      <a:lnTo>
                        <a:pt x="14687" y="49357"/>
                      </a:lnTo>
                      <a:lnTo>
                        <a:pt x="15029" y="47137"/>
                      </a:lnTo>
                      <a:lnTo>
                        <a:pt x="15712" y="43551"/>
                      </a:lnTo>
                      <a:lnTo>
                        <a:pt x="15883" y="41843"/>
                      </a:lnTo>
                      <a:lnTo>
                        <a:pt x="16054" y="39964"/>
                      </a:lnTo>
                      <a:lnTo>
                        <a:pt x="18615" y="38427"/>
                      </a:lnTo>
                      <a:lnTo>
                        <a:pt x="18274" y="41501"/>
                      </a:lnTo>
                      <a:lnTo>
                        <a:pt x="17591" y="44575"/>
                      </a:lnTo>
                      <a:lnTo>
                        <a:pt x="16737" y="47479"/>
                      </a:lnTo>
                      <a:lnTo>
                        <a:pt x="15712" y="50553"/>
                      </a:lnTo>
                      <a:lnTo>
                        <a:pt x="15883" y="50723"/>
                      </a:lnTo>
                      <a:lnTo>
                        <a:pt x="16054" y="50894"/>
                      </a:lnTo>
                      <a:lnTo>
                        <a:pt x="16054" y="50723"/>
                      </a:lnTo>
                      <a:lnTo>
                        <a:pt x="16737" y="49869"/>
                      </a:lnTo>
                      <a:lnTo>
                        <a:pt x="17420" y="49016"/>
                      </a:lnTo>
                      <a:lnTo>
                        <a:pt x="17420" y="48845"/>
                      </a:lnTo>
                      <a:lnTo>
                        <a:pt x="17249" y="48845"/>
                      </a:lnTo>
                      <a:lnTo>
                        <a:pt x="16566" y="49869"/>
                      </a:lnTo>
                      <a:lnTo>
                        <a:pt x="16737" y="49016"/>
                      </a:lnTo>
                      <a:lnTo>
                        <a:pt x="17761" y="45258"/>
                      </a:lnTo>
                      <a:lnTo>
                        <a:pt x="18274" y="43551"/>
                      </a:lnTo>
                      <a:lnTo>
                        <a:pt x="18615" y="41843"/>
                      </a:lnTo>
                      <a:lnTo>
                        <a:pt x="18786" y="39964"/>
                      </a:lnTo>
                      <a:lnTo>
                        <a:pt x="18786" y="38256"/>
                      </a:lnTo>
                      <a:lnTo>
                        <a:pt x="20323" y="37232"/>
                      </a:lnTo>
                      <a:close/>
                      <a:moveTo>
                        <a:pt x="101615" y="51236"/>
                      </a:moveTo>
                      <a:lnTo>
                        <a:pt x="101957" y="53114"/>
                      </a:lnTo>
                      <a:lnTo>
                        <a:pt x="102128" y="55164"/>
                      </a:lnTo>
                      <a:lnTo>
                        <a:pt x="101957" y="55505"/>
                      </a:lnTo>
                      <a:lnTo>
                        <a:pt x="101786" y="53968"/>
                      </a:lnTo>
                      <a:lnTo>
                        <a:pt x="101274" y="52431"/>
                      </a:lnTo>
                      <a:lnTo>
                        <a:pt x="101615" y="51236"/>
                      </a:lnTo>
                      <a:close/>
                      <a:moveTo>
                        <a:pt x="96492" y="45088"/>
                      </a:moveTo>
                      <a:lnTo>
                        <a:pt x="96663" y="45600"/>
                      </a:lnTo>
                      <a:lnTo>
                        <a:pt x="97688" y="51065"/>
                      </a:lnTo>
                      <a:lnTo>
                        <a:pt x="98029" y="53114"/>
                      </a:lnTo>
                      <a:lnTo>
                        <a:pt x="96834" y="54651"/>
                      </a:lnTo>
                      <a:lnTo>
                        <a:pt x="95638" y="56018"/>
                      </a:lnTo>
                      <a:lnTo>
                        <a:pt x="95467" y="53456"/>
                      </a:lnTo>
                      <a:lnTo>
                        <a:pt x="95297" y="50723"/>
                      </a:lnTo>
                      <a:lnTo>
                        <a:pt x="94784" y="48162"/>
                      </a:lnTo>
                      <a:lnTo>
                        <a:pt x="95638" y="46625"/>
                      </a:lnTo>
                      <a:lnTo>
                        <a:pt x="96492" y="45088"/>
                      </a:lnTo>
                      <a:close/>
                      <a:moveTo>
                        <a:pt x="99566" y="55505"/>
                      </a:moveTo>
                      <a:lnTo>
                        <a:pt x="99395" y="55676"/>
                      </a:lnTo>
                      <a:lnTo>
                        <a:pt x="98883" y="56188"/>
                      </a:lnTo>
                      <a:lnTo>
                        <a:pt x="99054" y="56188"/>
                      </a:lnTo>
                      <a:lnTo>
                        <a:pt x="99566" y="55505"/>
                      </a:lnTo>
                      <a:close/>
                      <a:moveTo>
                        <a:pt x="101445" y="53285"/>
                      </a:moveTo>
                      <a:lnTo>
                        <a:pt x="101786" y="54651"/>
                      </a:lnTo>
                      <a:lnTo>
                        <a:pt x="101615" y="54822"/>
                      </a:lnTo>
                      <a:lnTo>
                        <a:pt x="101615" y="56359"/>
                      </a:lnTo>
                      <a:lnTo>
                        <a:pt x="101445" y="53285"/>
                      </a:lnTo>
                      <a:close/>
                      <a:moveTo>
                        <a:pt x="100762" y="53797"/>
                      </a:moveTo>
                      <a:lnTo>
                        <a:pt x="101274" y="55164"/>
                      </a:lnTo>
                      <a:lnTo>
                        <a:pt x="101274" y="56872"/>
                      </a:lnTo>
                      <a:lnTo>
                        <a:pt x="100932" y="57042"/>
                      </a:lnTo>
                      <a:lnTo>
                        <a:pt x="101103" y="56872"/>
                      </a:lnTo>
                      <a:lnTo>
                        <a:pt x="100932" y="56872"/>
                      </a:lnTo>
                      <a:lnTo>
                        <a:pt x="100591" y="54310"/>
                      </a:lnTo>
                      <a:lnTo>
                        <a:pt x="100762" y="53797"/>
                      </a:lnTo>
                      <a:close/>
                      <a:moveTo>
                        <a:pt x="101615" y="49016"/>
                      </a:moveTo>
                      <a:lnTo>
                        <a:pt x="101957" y="50040"/>
                      </a:lnTo>
                      <a:lnTo>
                        <a:pt x="102299" y="51748"/>
                      </a:lnTo>
                      <a:lnTo>
                        <a:pt x="102640" y="53456"/>
                      </a:lnTo>
                      <a:lnTo>
                        <a:pt x="102982" y="56701"/>
                      </a:lnTo>
                      <a:lnTo>
                        <a:pt x="102469" y="57384"/>
                      </a:lnTo>
                      <a:lnTo>
                        <a:pt x="102469" y="56018"/>
                      </a:lnTo>
                      <a:lnTo>
                        <a:pt x="102469" y="54481"/>
                      </a:lnTo>
                      <a:lnTo>
                        <a:pt x="102128" y="52090"/>
                      </a:lnTo>
                      <a:lnTo>
                        <a:pt x="101445" y="49869"/>
                      </a:lnTo>
                      <a:lnTo>
                        <a:pt x="101615" y="49016"/>
                      </a:lnTo>
                      <a:close/>
                      <a:moveTo>
                        <a:pt x="102128" y="55676"/>
                      </a:moveTo>
                      <a:lnTo>
                        <a:pt x="102299" y="57555"/>
                      </a:lnTo>
                      <a:lnTo>
                        <a:pt x="102299" y="57725"/>
                      </a:lnTo>
                      <a:lnTo>
                        <a:pt x="102128" y="55847"/>
                      </a:lnTo>
                      <a:lnTo>
                        <a:pt x="102128" y="55676"/>
                      </a:lnTo>
                      <a:close/>
                      <a:moveTo>
                        <a:pt x="100249" y="55847"/>
                      </a:moveTo>
                      <a:lnTo>
                        <a:pt x="100420" y="57725"/>
                      </a:lnTo>
                      <a:lnTo>
                        <a:pt x="100078" y="58067"/>
                      </a:lnTo>
                      <a:lnTo>
                        <a:pt x="100249" y="55847"/>
                      </a:lnTo>
                      <a:close/>
                      <a:moveTo>
                        <a:pt x="101957" y="56188"/>
                      </a:moveTo>
                      <a:lnTo>
                        <a:pt x="101957" y="58238"/>
                      </a:lnTo>
                      <a:lnTo>
                        <a:pt x="101786" y="58409"/>
                      </a:lnTo>
                      <a:lnTo>
                        <a:pt x="101786" y="56359"/>
                      </a:lnTo>
                      <a:lnTo>
                        <a:pt x="101957" y="56188"/>
                      </a:lnTo>
                      <a:close/>
                      <a:moveTo>
                        <a:pt x="101274" y="57213"/>
                      </a:moveTo>
                      <a:lnTo>
                        <a:pt x="101103" y="58579"/>
                      </a:lnTo>
                      <a:lnTo>
                        <a:pt x="101103" y="57384"/>
                      </a:lnTo>
                      <a:lnTo>
                        <a:pt x="101274" y="57213"/>
                      </a:lnTo>
                      <a:close/>
                      <a:moveTo>
                        <a:pt x="99225" y="54139"/>
                      </a:moveTo>
                      <a:lnTo>
                        <a:pt x="99566" y="55164"/>
                      </a:lnTo>
                      <a:lnTo>
                        <a:pt x="99737" y="55164"/>
                      </a:lnTo>
                      <a:lnTo>
                        <a:pt x="99737" y="55334"/>
                      </a:lnTo>
                      <a:lnTo>
                        <a:pt x="99566" y="55505"/>
                      </a:lnTo>
                      <a:lnTo>
                        <a:pt x="99395" y="58750"/>
                      </a:lnTo>
                      <a:lnTo>
                        <a:pt x="98712" y="59433"/>
                      </a:lnTo>
                      <a:lnTo>
                        <a:pt x="98712" y="57555"/>
                      </a:lnTo>
                      <a:lnTo>
                        <a:pt x="98712" y="55847"/>
                      </a:lnTo>
                      <a:lnTo>
                        <a:pt x="99225" y="54139"/>
                      </a:lnTo>
                      <a:close/>
                      <a:moveTo>
                        <a:pt x="99395" y="58921"/>
                      </a:moveTo>
                      <a:lnTo>
                        <a:pt x="99395" y="59433"/>
                      </a:lnTo>
                      <a:lnTo>
                        <a:pt x="98712" y="60458"/>
                      </a:lnTo>
                      <a:lnTo>
                        <a:pt x="98712" y="59604"/>
                      </a:lnTo>
                      <a:lnTo>
                        <a:pt x="99395" y="58921"/>
                      </a:lnTo>
                      <a:close/>
                      <a:moveTo>
                        <a:pt x="100420" y="58067"/>
                      </a:moveTo>
                      <a:lnTo>
                        <a:pt x="100591" y="59775"/>
                      </a:lnTo>
                      <a:lnTo>
                        <a:pt x="99908" y="60629"/>
                      </a:lnTo>
                      <a:lnTo>
                        <a:pt x="100078" y="58750"/>
                      </a:lnTo>
                      <a:lnTo>
                        <a:pt x="100420" y="58067"/>
                      </a:lnTo>
                      <a:close/>
                      <a:moveTo>
                        <a:pt x="102982" y="56872"/>
                      </a:moveTo>
                      <a:lnTo>
                        <a:pt x="103153" y="57042"/>
                      </a:lnTo>
                      <a:lnTo>
                        <a:pt x="103153" y="60287"/>
                      </a:lnTo>
                      <a:lnTo>
                        <a:pt x="102982" y="60287"/>
                      </a:lnTo>
                      <a:lnTo>
                        <a:pt x="102811" y="60458"/>
                      </a:lnTo>
                      <a:lnTo>
                        <a:pt x="102811" y="59262"/>
                      </a:lnTo>
                      <a:lnTo>
                        <a:pt x="102640" y="59262"/>
                      </a:lnTo>
                      <a:lnTo>
                        <a:pt x="102640" y="60629"/>
                      </a:lnTo>
                      <a:lnTo>
                        <a:pt x="102299" y="61141"/>
                      </a:lnTo>
                      <a:lnTo>
                        <a:pt x="102299" y="58238"/>
                      </a:lnTo>
                      <a:lnTo>
                        <a:pt x="102982" y="56872"/>
                      </a:lnTo>
                      <a:close/>
                      <a:moveTo>
                        <a:pt x="103153" y="60458"/>
                      </a:moveTo>
                      <a:lnTo>
                        <a:pt x="102811" y="61483"/>
                      </a:lnTo>
                      <a:lnTo>
                        <a:pt x="102811" y="60800"/>
                      </a:lnTo>
                      <a:lnTo>
                        <a:pt x="103153" y="60458"/>
                      </a:lnTo>
                      <a:close/>
                      <a:moveTo>
                        <a:pt x="100591" y="60629"/>
                      </a:moveTo>
                      <a:lnTo>
                        <a:pt x="99737" y="61653"/>
                      </a:lnTo>
                      <a:lnTo>
                        <a:pt x="100762" y="60629"/>
                      </a:lnTo>
                      <a:close/>
                      <a:moveTo>
                        <a:pt x="101957" y="58579"/>
                      </a:moveTo>
                      <a:lnTo>
                        <a:pt x="101957" y="61483"/>
                      </a:lnTo>
                      <a:lnTo>
                        <a:pt x="101786" y="61653"/>
                      </a:lnTo>
                      <a:lnTo>
                        <a:pt x="101786" y="58750"/>
                      </a:lnTo>
                      <a:lnTo>
                        <a:pt x="101957" y="58579"/>
                      </a:lnTo>
                      <a:close/>
                      <a:moveTo>
                        <a:pt x="99395" y="59946"/>
                      </a:moveTo>
                      <a:lnTo>
                        <a:pt x="99225" y="61312"/>
                      </a:lnTo>
                      <a:lnTo>
                        <a:pt x="98200" y="62166"/>
                      </a:lnTo>
                      <a:lnTo>
                        <a:pt x="98200" y="62166"/>
                      </a:lnTo>
                      <a:lnTo>
                        <a:pt x="98371" y="61141"/>
                      </a:lnTo>
                      <a:lnTo>
                        <a:pt x="99395" y="59946"/>
                      </a:lnTo>
                      <a:close/>
                      <a:moveTo>
                        <a:pt x="102640" y="60970"/>
                      </a:moveTo>
                      <a:lnTo>
                        <a:pt x="102640" y="61995"/>
                      </a:lnTo>
                      <a:lnTo>
                        <a:pt x="102128" y="62849"/>
                      </a:lnTo>
                      <a:lnTo>
                        <a:pt x="102128" y="61483"/>
                      </a:lnTo>
                      <a:lnTo>
                        <a:pt x="102640" y="60970"/>
                      </a:lnTo>
                      <a:close/>
                      <a:moveTo>
                        <a:pt x="99054" y="62337"/>
                      </a:moveTo>
                      <a:lnTo>
                        <a:pt x="98200" y="63048"/>
                      </a:lnTo>
                      <a:lnTo>
                        <a:pt x="98200" y="63190"/>
                      </a:lnTo>
                      <a:lnTo>
                        <a:pt x="99054" y="62337"/>
                      </a:lnTo>
                      <a:close/>
                      <a:moveTo>
                        <a:pt x="101786" y="62166"/>
                      </a:moveTo>
                      <a:lnTo>
                        <a:pt x="101786" y="63361"/>
                      </a:lnTo>
                      <a:lnTo>
                        <a:pt x="101615" y="63703"/>
                      </a:lnTo>
                      <a:lnTo>
                        <a:pt x="101786" y="62166"/>
                      </a:lnTo>
                      <a:close/>
                      <a:moveTo>
                        <a:pt x="97858" y="63532"/>
                      </a:moveTo>
                      <a:lnTo>
                        <a:pt x="97517" y="63703"/>
                      </a:lnTo>
                      <a:lnTo>
                        <a:pt x="97517" y="63874"/>
                      </a:lnTo>
                      <a:lnTo>
                        <a:pt x="97858" y="63532"/>
                      </a:lnTo>
                      <a:close/>
                      <a:moveTo>
                        <a:pt x="100762" y="60116"/>
                      </a:moveTo>
                      <a:lnTo>
                        <a:pt x="100762" y="61483"/>
                      </a:lnTo>
                      <a:lnTo>
                        <a:pt x="100591" y="62849"/>
                      </a:lnTo>
                      <a:lnTo>
                        <a:pt x="98883" y="64557"/>
                      </a:lnTo>
                      <a:lnTo>
                        <a:pt x="99737" y="61653"/>
                      </a:lnTo>
                      <a:lnTo>
                        <a:pt x="99737" y="60970"/>
                      </a:lnTo>
                      <a:lnTo>
                        <a:pt x="100762" y="60116"/>
                      </a:lnTo>
                      <a:close/>
                      <a:moveTo>
                        <a:pt x="102469" y="62849"/>
                      </a:moveTo>
                      <a:lnTo>
                        <a:pt x="102469" y="63532"/>
                      </a:lnTo>
                      <a:lnTo>
                        <a:pt x="101957" y="64898"/>
                      </a:lnTo>
                      <a:lnTo>
                        <a:pt x="102128" y="63532"/>
                      </a:lnTo>
                      <a:lnTo>
                        <a:pt x="102469" y="62849"/>
                      </a:lnTo>
                      <a:close/>
                      <a:moveTo>
                        <a:pt x="101103" y="62849"/>
                      </a:moveTo>
                      <a:lnTo>
                        <a:pt x="100762" y="64728"/>
                      </a:lnTo>
                      <a:lnTo>
                        <a:pt x="100591" y="65069"/>
                      </a:lnTo>
                      <a:lnTo>
                        <a:pt x="100932" y="63020"/>
                      </a:lnTo>
                      <a:lnTo>
                        <a:pt x="101103" y="62849"/>
                      </a:lnTo>
                      <a:close/>
                      <a:moveTo>
                        <a:pt x="99054" y="61653"/>
                      </a:moveTo>
                      <a:lnTo>
                        <a:pt x="99054" y="62337"/>
                      </a:lnTo>
                      <a:lnTo>
                        <a:pt x="99054" y="62337"/>
                      </a:lnTo>
                      <a:lnTo>
                        <a:pt x="99054" y="62337"/>
                      </a:lnTo>
                      <a:lnTo>
                        <a:pt x="98541" y="64898"/>
                      </a:lnTo>
                      <a:lnTo>
                        <a:pt x="97517" y="65581"/>
                      </a:lnTo>
                      <a:lnTo>
                        <a:pt x="98029" y="63190"/>
                      </a:lnTo>
                      <a:lnTo>
                        <a:pt x="98200" y="63048"/>
                      </a:lnTo>
                      <a:lnTo>
                        <a:pt x="98200" y="62507"/>
                      </a:lnTo>
                      <a:lnTo>
                        <a:pt x="98371" y="62507"/>
                      </a:lnTo>
                      <a:lnTo>
                        <a:pt x="99054" y="61653"/>
                      </a:lnTo>
                      <a:close/>
                      <a:moveTo>
                        <a:pt x="101786" y="64044"/>
                      </a:moveTo>
                      <a:lnTo>
                        <a:pt x="101615" y="65581"/>
                      </a:lnTo>
                      <a:lnTo>
                        <a:pt x="101103" y="66606"/>
                      </a:lnTo>
                      <a:lnTo>
                        <a:pt x="101445" y="64557"/>
                      </a:lnTo>
                      <a:lnTo>
                        <a:pt x="101786" y="64044"/>
                      </a:lnTo>
                      <a:close/>
                      <a:moveTo>
                        <a:pt x="102128" y="65581"/>
                      </a:moveTo>
                      <a:lnTo>
                        <a:pt x="101786" y="67460"/>
                      </a:lnTo>
                      <a:lnTo>
                        <a:pt x="101957" y="66094"/>
                      </a:lnTo>
                      <a:lnTo>
                        <a:pt x="102128" y="65581"/>
                      </a:lnTo>
                      <a:close/>
                      <a:moveTo>
                        <a:pt x="103153" y="61312"/>
                      </a:moveTo>
                      <a:lnTo>
                        <a:pt x="102982" y="64386"/>
                      </a:lnTo>
                      <a:lnTo>
                        <a:pt x="102640" y="67460"/>
                      </a:lnTo>
                      <a:lnTo>
                        <a:pt x="102469" y="67802"/>
                      </a:lnTo>
                      <a:lnTo>
                        <a:pt x="102469" y="67631"/>
                      </a:lnTo>
                      <a:lnTo>
                        <a:pt x="102469" y="67460"/>
                      </a:lnTo>
                      <a:lnTo>
                        <a:pt x="102299" y="67631"/>
                      </a:lnTo>
                      <a:lnTo>
                        <a:pt x="101957" y="68485"/>
                      </a:lnTo>
                      <a:lnTo>
                        <a:pt x="102299" y="66435"/>
                      </a:lnTo>
                      <a:lnTo>
                        <a:pt x="102640" y="64386"/>
                      </a:lnTo>
                      <a:lnTo>
                        <a:pt x="102811" y="63532"/>
                      </a:lnTo>
                      <a:lnTo>
                        <a:pt x="102811" y="62678"/>
                      </a:lnTo>
                      <a:lnTo>
                        <a:pt x="102640" y="62678"/>
                      </a:lnTo>
                      <a:lnTo>
                        <a:pt x="102640" y="62337"/>
                      </a:lnTo>
                      <a:lnTo>
                        <a:pt x="103153" y="61312"/>
                      </a:lnTo>
                      <a:close/>
                      <a:moveTo>
                        <a:pt x="100762" y="65411"/>
                      </a:moveTo>
                      <a:lnTo>
                        <a:pt x="100591" y="66094"/>
                      </a:lnTo>
                      <a:lnTo>
                        <a:pt x="100249" y="67972"/>
                      </a:lnTo>
                      <a:lnTo>
                        <a:pt x="99737" y="68656"/>
                      </a:lnTo>
                      <a:lnTo>
                        <a:pt x="100420" y="65752"/>
                      </a:lnTo>
                      <a:lnTo>
                        <a:pt x="100762" y="65411"/>
                      </a:lnTo>
                      <a:close/>
                      <a:moveTo>
                        <a:pt x="99908" y="66265"/>
                      </a:moveTo>
                      <a:lnTo>
                        <a:pt x="99225" y="69168"/>
                      </a:lnTo>
                      <a:lnTo>
                        <a:pt x="97517" y="71046"/>
                      </a:lnTo>
                      <a:lnTo>
                        <a:pt x="98029" y="69339"/>
                      </a:lnTo>
                      <a:lnTo>
                        <a:pt x="98712" y="67460"/>
                      </a:lnTo>
                      <a:lnTo>
                        <a:pt x="99908" y="66265"/>
                      </a:lnTo>
                      <a:close/>
                      <a:moveTo>
                        <a:pt x="101615" y="66606"/>
                      </a:moveTo>
                      <a:lnTo>
                        <a:pt x="101615" y="68314"/>
                      </a:lnTo>
                      <a:lnTo>
                        <a:pt x="101274" y="70022"/>
                      </a:lnTo>
                      <a:lnTo>
                        <a:pt x="99908" y="71388"/>
                      </a:lnTo>
                      <a:lnTo>
                        <a:pt x="100420" y="69509"/>
                      </a:lnTo>
                      <a:lnTo>
                        <a:pt x="100932" y="67631"/>
                      </a:lnTo>
                      <a:lnTo>
                        <a:pt x="101615" y="66606"/>
                      </a:lnTo>
                      <a:close/>
                      <a:moveTo>
                        <a:pt x="100420" y="63532"/>
                      </a:moveTo>
                      <a:lnTo>
                        <a:pt x="100078" y="65752"/>
                      </a:lnTo>
                      <a:lnTo>
                        <a:pt x="98712" y="67118"/>
                      </a:lnTo>
                      <a:lnTo>
                        <a:pt x="99054" y="65923"/>
                      </a:lnTo>
                      <a:lnTo>
                        <a:pt x="98883" y="65752"/>
                      </a:lnTo>
                      <a:lnTo>
                        <a:pt x="98371" y="67460"/>
                      </a:lnTo>
                      <a:lnTo>
                        <a:pt x="96834" y="68997"/>
                      </a:lnTo>
                      <a:lnTo>
                        <a:pt x="98200" y="67802"/>
                      </a:lnTo>
                      <a:lnTo>
                        <a:pt x="97517" y="69680"/>
                      </a:lnTo>
                      <a:lnTo>
                        <a:pt x="96834" y="71388"/>
                      </a:lnTo>
                      <a:lnTo>
                        <a:pt x="95297" y="72071"/>
                      </a:lnTo>
                      <a:lnTo>
                        <a:pt x="96492" y="68997"/>
                      </a:lnTo>
                      <a:lnTo>
                        <a:pt x="97517" y="65923"/>
                      </a:lnTo>
                      <a:lnTo>
                        <a:pt x="98541" y="65240"/>
                      </a:lnTo>
                      <a:lnTo>
                        <a:pt x="98712" y="65240"/>
                      </a:lnTo>
                      <a:lnTo>
                        <a:pt x="98712" y="65069"/>
                      </a:lnTo>
                      <a:lnTo>
                        <a:pt x="100420" y="63532"/>
                      </a:lnTo>
                      <a:close/>
                      <a:moveTo>
                        <a:pt x="99737" y="68997"/>
                      </a:moveTo>
                      <a:lnTo>
                        <a:pt x="99225" y="70876"/>
                      </a:lnTo>
                      <a:lnTo>
                        <a:pt x="98712" y="72242"/>
                      </a:lnTo>
                      <a:lnTo>
                        <a:pt x="98371" y="72413"/>
                      </a:lnTo>
                      <a:lnTo>
                        <a:pt x="99395" y="69339"/>
                      </a:lnTo>
                      <a:lnTo>
                        <a:pt x="99737" y="68997"/>
                      </a:lnTo>
                      <a:close/>
                      <a:moveTo>
                        <a:pt x="101957" y="69339"/>
                      </a:moveTo>
                      <a:lnTo>
                        <a:pt x="101786" y="70363"/>
                      </a:lnTo>
                      <a:lnTo>
                        <a:pt x="101615" y="71388"/>
                      </a:lnTo>
                      <a:lnTo>
                        <a:pt x="101445" y="72071"/>
                      </a:lnTo>
                      <a:lnTo>
                        <a:pt x="101274" y="72071"/>
                      </a:lnTo>
                      <a:lnTo>
                        <a:pt x="100762" y="72584"/>
                      </a:lnTo>
                      <a:lnTo>
                        <a:pt x="101786" y="69509"/>
                      </a:lnTo>
                      <a:lnTo>
                        <a:pt x="101957" y="69339"/>
                      </a:lnTo>
                      <a:close/>
                      <a:moveTo>
                        <a:pt x="101103" y="70363"/>
                      </a:moveTo>
                      <a:lnTo>
                        <a:pt x="100762" y="71388"/>
                      </a:lnTo>
                      <a:lnTo>
                        <a:pt x="100591" y="71730"/>
                      </a:lnTo>
                      <a:lnTo>
                        <a:pt x="100249" y="73096"/>
                      </a:lnTo>
                      <a:lnTo>
                        <a:pt x="99908" y="73437"/>
                      </a:lnTo>
                      <a:lnTo>
                        <a:pt x="100591" y="71730"/>
                      </a:lnTo>
                      <a:lnTo>
                        <a:pt x="99737" y="73437"/>
                      </a:lnTo>
                      <a:lnTo>
                        <a:pt x="98200" y="74804"/>
                      </a:lnTo>
                      <a:lnTo>
                        <a:pt x="98200" y="74804"/>
                      </a:lnTo>
                      <a:lnTo>
                        <a:pt x="99054" y="73267"/>
                      </a:lnTo>
                      <a:lnTo>
                        <a:pt x="99737" y="71730"/>
                      </a:lnTo>
                      <a:lnTo>
                        <a:pt x="101103" y="70363"/>
                      </a:lnTo>
                      <a:close/>
                      <a:moveTo>
                        <a:pt x="101274" y="72242"/>
                      </a:moveTo>
                      <a:lnTo>
                        <a:pt x="100591" y="73608"/>
                      </a:lnTo>
                      <a:lnTo>
                        <a:pt x="99737" y="74804"/>
                      </a:lnTo>
                      <a:lnTo>
                        <a:pt x="99737" y="74804"/>
                      </a:lnTo>
                      <a:lnTo>
                        <a:pt x="100591" y="73096"/>
                      </a:lnTo>
                      <a:lnTo>
                        <a:pt x="101274" y="72242"/>
                      </a:lnTo>
                      <a:close/>
                      <a:moveTo>
                        <a:pt x="96663" y="71730"/>
                      </a:moveTo>
                      <a:lnTo>
                        <a:pt x="96663" y="71900"/>
                      </a:lnTo>
                      <a:lnTo>
                        <a:pt x="96492" y="72071"/>
                      </a:lnTo>
                      <a:lnTo>
                        <a:pt x="94955" y="74804"/>
                      </a:lnTo>
                      <a:lnTo>
                        <a:pt x="93760" y="74974"/>
                      </a:lnTo>
                      <a:lnTo>
                        <a:pt x="95126" y="72242"/>
                      </a:lnTo>
                      <a:lnTo>
                        <a:pt x="96663" y="71730"/>
                      </a:lnTo>
                      <a:close/>
                      <a:moveTo>
                        <a:pt x="101786" y="72071"/>
                      </a:moveTo>
                      <a:lnTo>
                        <a:pt x="101615" y="72925"/>
                      </a:lnTo>
                      <a:lnTo>
                        <a:pt x="100762" y="74291"/>
                      </a:lnTo>
                      <a:lnTo>
                        <a:pt x="99737" y="75658"/>
                      </a:lnTo>
                      <a:lnTo>
                        <a:pt x="100932" y="73950"/>
                      </a:lnTo>
                      <a:lnTo>
                        <a:pt x="101786" y="72071"/>
                      </a:lnTo>
                      <a:close/>
                      <a:moveTo>
                        <a:pt x="99908" y="73608"/>
                      </a:moveTo>
                      <a:lnTo>
                        <a:pt x="99566" y="74804"/>
                      </a:lnTo>
                      <a:lnTo>
                        <a:pt x="99566" y="74974"/>
                      </a:lnTo>
                      <a:lnTo>
                        <a:pt x="99737" y="74804"/>
                      </a:lnTo>
                      <a:lnTo>
                        <a:pt x="98200" y="77024"/>
                      </a:lnTo>
                      <a:lnTo>
                        <a:pt x="97688" y="77536"/>
                      </a:lnTo>
                      <a:lnTo>
                        <a:pt x="97688" y="77536"/>
                      </a:lnTo>
                      <a:lnTo>
                        <a:pt x="96150" y="78390"/>
                      </a:lnTo>
                      <a:lnTo>
                        <a:pt x="94613" y="78902"/>
                      </a:lnTo>
                      <a:lnTo>
                        <a:pt x="94613" y="78902"/>
                      </a:lnTo>
                      <a:lnTo>
                        <a:pt x="96492" y="76853"/>
                      </a:lnTo>
                      <a:lnTo>
                        <a:pt x="96150" y="77536"/>
                      </a:lnTo>
                      <a:lnTo>
                        <a:pt x="96150" y="77707"/>
                      </a:lnTo>
                      <a:lnTo>
                        <a:pt x="96321" y="77707"/>
                      </a:lnTo>
                      <a:lnTo>
                        <a:pt x="97175" y="76512"/>
                      </a:lnTo>
                      <a:lnTo>
                        <a:pt x="97858" y="75487"/>
                      </a:lnTo>
                      <a:lnTo>
                        <a:pt x="99395" y="74291"/>
                      </a:lnTo>
                      <a:lnTo>
                        <a:pt x="97688" y="77536"/>
                      </a:lnTo>
                      <a:lnTo>
                        <a:pt x="99566" y="74121"/>
                      </a:lnTo>
                      <a:lnTo>
                        <a:pt x="99908" y="73608"/>
                      </a:lnTo>
                      <a:close/>
                      <a:moveTo>
                        <a:pt x="99054" y="69680"/>
                      </a:moveTo>
                      <a:lnTo>
                        <a:pt x="98200" y="72584"/>
                      </a:lnTo>
                      <a:lnTo>
                        <a:pt x="96150" y="73779"/>
                      </a:lnTo>
                      <a:lnTo>
                        <a:pt x="98200" y="72754"/>
                      </a:lnTo>
                      <a:lnTo>
                        <a:pt x="98371" y="72754"/>
                      </a:lnTo>
                      <a:lnTo>
                        <a:pt x="98371" y="72584"/>
                      </a:lnTo>
                      <a:lnTo>
                        <a:pt x="98712" y="72413"/>
                      </a:lnTo>
                      <a:lnTo>
                        <a:pt x="98712" y="72413"/>
                      </a:lnTo>
                      <a:lnTo>
                        <a:pt x="97517" y="74804"/>
                      </a:lnTo>
                      <a:lnTo>
                        <a:pt x="97004" y="75658"/>
                      </a:lnTo>
                      <a:lnTo>
                        <a:pt x="95467" y="76512"/>
                      </a:lnTo>
                      <a:lnTo>
                        <a:pt x="93760" y="77195"/>
                      </a:lnTo>
                      <a:lnTo>
                        <a:pt x="93589" y="77365"/>
                      </a:lnTo>
                      <a:lnTo>
                        <a:pt x="93760" y="77365"/>
                      </a:lnTo>
                      <a:lnTo>
                        <a:pt x="95297" y="76853"/>
                      </a:lnTo>
                      <a:lnTo>
                        <a:pt x="96663" y="76170"/>
                      </a:lnTo>
                      <a:lnTo>
                        <a:pt x="96663" y="76170"/>
                      </a:lnTo>
                      <a:lnTo>
                        <a:pt x="95638" y="77707"/>
                      </a:lnTo>
                      <a:lnTo>
                        <a:pt x="94272" y="79073"/>
                      </a:lnTo>
                      <a:lnTo>
                        <a:pt x="93076" y="79244"/>
                      </a:lnTo>
                      <a:lnTo>
                        <a:pt x="91539" y="79415"/>
                      </a:lnTo>
                      <a:lnTo>
                        <a:pt x="91539" y="79415"/>
                      </a:lnTo>
                      <a:lnTo>
                        <a:pt x="93589" y="77195"/>
                      </a:lnTo>
                      <a:lnTo>
                        <a:pt x="95297" y="74974"/>
                      </a:lnTo>
                      <a:lnTo>
                        <a:pt x="96492" y="74633"/>
                      </a:lnTo>
                      <a:lnTo>
                        <a:pt x="96663" y="74462"/>
                      </a:lnTo>
                      <a:lnTo>
                        <a:pt x="96492" y="74462"/>
                      </a:lnTo>
                      <a:lnTo>
                        <a:pt x="95467" y="74633"/>
                      </a:lnTo>
                      <a:lnTo>
                        <a:pt x="96492" y="73096"/>
                      </a:lnTo>
                      <a:lnTo>
                        <a:pt x="97346" y="71388"/>
                      </a:lnTo>
                      <a:lnTo>
                        <a:pt x="99054" y="69680"/>
                      </a:lnTo>
                      <a:close/>
                      <a:moveTo>
                        <a:pt x="101274" y="74121"/>
                      </a:moveTo>
                      <a:lnTo>
                        <a:pt x="100762" y="75316"/>
                      </a:lnTo>
                      <a:lnTo>
                        <a:pt x="98541" y="77878"/>
                      </a:lnTo>
                      <a:lnTo>
                        <a:pt x="96150" y="80269"/>
                      </a:lnTo>
                      <a:lnTo>
                        <a:pt x="96834" y="79073"/>
                      </a:lnTo>
                      <a:lnTo>
                        <a:pt x="97004" y="78732"/>
                      </a:lnTo>
                      <a:lnTo>
                        <a:pt x="98712" y="77365"/>
                      </a:lnTo>
                      <a:lnTo>
                        <a:pt x="98712" y="77195"/>
                      </a:lnTo>
                      <a:lnTo>
                        <a:pt x="98541" y="77195"/>
                      </a:lnTo>
                      <a:lnTo>
                        <a:pt x="100078" y="75658"/>
                      </a:lnTo>
                      <a:lnTo>
                        <a:pt x="100591" y="74974"/>
                      </a:lnTo>
                      <a:lnTo>
                        <a:pt x="101274" y="74121"/>
                      </a:lnTo>
                      <a:close/>
                      <a:moveTo>
                        <a:pt x="18445" y="78390"/>
                      </a:moveTo>
                      <a:lnTo>
                        <a:pt x="19469" y="78902"/>
                      </a:lnTo>
                      <a:lnTo>
                        <a:pt x="20494" y="79415"/>
                      </a:lnTo>
                      <a:lnTo>
                        <a:pt x="22714" y="80098"/>
                      </a:lnTo>
                      <a:lnTo>
                        <a:pt x="25105" y="80781"/>
                      </a:lnTo>
                      <a:lnTo>
                        <a:pt x="27154" y="81464"/>
                      </a:lnTo>
                      <a:lnTo>
                        <a:pt x="24763" y="81293"/>
                      </a:lnTo>
                      <a:lnTo>
                        <a:pt x="22373" y="80781"/>
                      </a:lnTo>
                      <a:lnTo>
                        <a:pt x="21348" y="80269"/>
                      </a:lnTo>
                      <a:lnTo>
                        <a:pt x="20323" y="79756"/>
                      </a:lnTo>
                      <a:lnTo>
                        <a:pt x="19298" y="79073"/>
                      </a:lnTo>
                      <a:lnTo>
                        <a:pt x="18445" y="78390"/>
                      </a:lnTo>
                      <a:close/>
                      <a:moveTo>
                        <a:pt x="40305" y="36548"/>
                      </a:moveTo>
                      <a:lnTo>
                        <a:pt x="42525" y="36719"/>
                      </a:lnTo>
                      <a:lnTo>
                        <a:pt x="44745" y="37061"/>
                      </a:lnTo>
                      <a:lnTo>
                        <a:pt x="46965" y="37744"/>
                      </a:lnTo>
                      <a:lnTo>
                        <a:pt x="49185" y="38427"/>
                      </a:lnTo>
                      <a:lnTo>
                        <a:pt x="51235" y="39452"/>
                      </a:lnTo>
                      <a:lnTo>
                        <a:pt x="53455" y="40476"/>
                      </a:lnTo>
                      <a:lnTo>
                        <a:pt x="55675" y="42013"/>
                      </a:lnTo>
                      <a:lnTo>
                        <a:pt x="57724" y="43551"/>
                      </a:lnTo>
                      <a:lnTo>
                        <a:pt x="59603" y="45600"/>
                      </a:lnTo>
                      <a:lnTo>
                        <a:pt x="60969" y="47649"/>
                      </a:lnTo>
                      <a:lnTo>
                        <a:pt x="61652" y="48674"/>
                      </a:lnTo>
                      <a:lnTo>
                        <a:pt x="62165" y="49869"/>
                      </a:lnTo>
                      <a:lnTo>
                        <a:pt x="62506" y="51065"/>
                      </a:lnTo>
                      <a:lnTo>
                        <a:pt x="62677" y="52431"/>
                      </a:lnTo>
                      <a:lnTo>
                        <a:pt x="62848" y="53627"/>
                      </a:lnTo>
                      <a:lnTo>
                        <a:pt x="63019" y="54993"/>
                      </a:lnTo>
                      <a:lnTo>
                        <a:pt x="62848" y="56359"/>
                      </a:lnTo>
                      <a:lnTo>
                        <a:pt x="62677" y="57725"/>
                      </a:lnTo>
                      <a:lnTo>
                        <a:pt x="62506" y="58409"/>
                      </a:lnTo>
                      <a:lnTo>
                        <a:pt x="62336" y="58579"/>
                      </a:lnTo>
                      <a:lnTo>
                        <a:pt x="62336" y="58750"/>
                      </a:lnTo>
                      <a:lnTo>
                        <a:pt x="61823" y="60458"/>
                      </a:lnTo>
                      <a:lnTo>
                        <a:pt x="60969" y="62166"/>
                      </a:lnTo>
                      <a:lnTo>
                        <a:pt x="60115" y="63703"/>
                      </a:lnTo>
                      <a:lnTo>
                        <a:pt x="59091" y="65240"/>
                      </a:lnTo>
                      <a:lnTo>
                        <a:pt x="58066" y="66777"/>
                      </a:lnTo>
                      <a:lnTo>
                        <a:pt x="56871" y="68143"/>
                      </a:lnTo>
                      <a:lnTo>
                        <a:pt x="55504" y="69509"/>
                      </a:lnTo>
                      <a:lnTo>
                        <a:pt x="54138" y="70705"/>
                      </a:lnTo>
                      <a:lnTo>
                        <a:pt x="51064" y="73096"/>
                      </a:lnTo>
                      <a:lnTo>
                        <a:pt x="47990" y="74974"/>
                      </a:lnTo>
                      <a:lnTo>
                        <a:pt x="44745" y="76853"/>
                      </a:lnTo>
                      <a:lnTo>
                        <a:pt x="41329" y="78219"/>
                      </a:lnTo>
                      <a:lnTo>
                        <a:pt x="38255" y="79415"/>
                      </a:lnTo>
                      <a:lnTo>
                        <a:pt x="34840" y="80440"/>
                      </a:lnTo>
                      <a:lnTo>
                        <a:pt x="32961" y="80952"/>
                      </a:lnTo>
                      <a:lnTo>
                        <a:pt x="31082" y="81293"/>
                      </a:lnTo>
                      <a:lnTo>
                        <a:pt x="29375" y="81464"/>
                      </a:lnTo>
                      <a:lnTo>
                        <a:pt x="27496" y="81464"/>
                      </a:lnTo>
                      <a:lnTo>
                        <a:pt x="27496" y="81293"/>
                      </a:lnTo>
                      <a:lnTo>
                        <a:pt x="26301" y="80610"/>
                      </a:lnTo>
                      <a:lnTo>
                        <a:pt x="24934" y="80098"/>
                      </a:lnTo>
                      <a:lnTo>
                        <a:pt x="22202" y="79244"/>
                      </a:lnTo>
                      <a:lnTo>
                        <a:pt x="19469" y="78390"/>
                      </a:lnTo>
                      <a:lnTo>
                        <a:pt x="18103" y="77707"/>
                      </a:lnTo>
                      <a:lnTo>
                        <a:pt x="17078" y="76853"/>
                      </a:lnTo>
                      <a:lnTo>
                        <a:pt x="16907" y="76682"/>
                      </a:lnTo>
                      <a:lnTo>
                        <a:pt x="16054" y="75658"/>
                      </a:lnTo>
                      <a:lnTo>
                        <a:pt x="15541" y="74462"/>
                      </a:lnTo>
                      <a:lnTo>
                        <a:pt x="15029" y="73267"/>
                      </a:lnTo>
                      <a:lnTo>
                        <a:pt x="14687" y="71900"/>
                      </a:lnTo>
                      <a:lnTo>
                        <a:pt x="14346" y="70705"/>
                      </a:lnTo>
                      <a:lnTo>
                        <a:pt x="14346" y="69339"/>
                      </a:lnTo>
                      <a:lnTo>
                        <a:pt x="14346" y="66777"/>
                      </a:lnTo>
                      <a:lnTo>
                        <a:pt x="14687" y="64215"/>
                      </a:lnTo>
                      <a:lnTo>
                        <a:pt x="15370" y="61483"/>
                      </a:lnTo>
                      <a:lnTo>
                        <a:pt x="16395" y="59092"/>
                      </a:lnTo>
                      <a:lnTo>
                        <a:pt x="17420" y="56701"/>
                      </a:lnTo>
                      <a:lnTo>
                        <a:pt x="18615" y="54651"/>
                      </a:lnTo>
                      <a:lnTo>
                        <a:pt x="20152" y="52602"/>
                      </a:lnTo>
                      <a:lnTo>
                        <a:pt x="23056" y="48674"/>
                      </a:lnTo>
                      <a:lnTo>
                        <a:pt x="25788" y="44917"/>
                      </a:lnTo>
                      <a:lnTo>
                        <a:pt x="27154" y="43209"/>
                      </a:lnTo>
                      <a:lnTo>
                        <a:pt x="28691" y="41330"/>
                      </a:lnTo>
                      <a:lnTo>
                        <a:pt x="30058" y="39964"/>
                      </a:lnTo>
                      <a:lnTo>
                        <a:pt x="31766" y="38769"/>
                      </a:lnTo>
                      <a:lnTo>
                        <a:pt x="33473" y="37744"/>
                      </a:lnTo>
                      <a:lnTo>
                        <a:pt x="34498" y="37402"/>
                      </a:lnTo>
                      <a:lnTo>
                        <a:pt x="35352" y="37061"/>
                      </a:lnTo>
                      <a:lnTo>
                        <a:pt x="35694" y="37061"/>
                      </a:lnTo>
                      <a:lnTo>
                        <a:pt x="35694" y="36719"/>
                      </a:lnTo>
                      <a:lnTo>
                        <a:pt x="37914" y="36548"/>
                      </a:lnTo>
                      <a:close/>
                      <a:moveTo>
                        <a:pt x="85562" y="35695"/>
                      </a:moveTo>
                      <a:lnTo>
                        <a:pt x="86757" y="35865"/>
                      </a:lnTo>
                      <a:lnTo>
                        <a:pt x="88807" y="36378"/>
                      </a:lnTo>
                      <a:lnTo>
                        <a:pt x="90856" y="37232"/>
                      </a:lnTo>
                      <a:lnTo>
                        <a:pt x="90685" y="39452"/>
                      </a:lnTo>
                      <a:lnTo>
                        <a:pt x="90515" y="40476"/>
                      </a:lnTo>
                      <a:lnTo>
                        <a:pt x="90173" y="41672"/>
                      </a:lnTo>
                      <a:lnTo>
                        <a:pt x="90344" y="41672"/>
                      </a:lnTo>
                      <a:lnTo>
                        <a:pt x="90856" y="40647"/>
                      </a:lnTo>
                      <a:lnTo>
                        <a:pt x="91027" y="39452"/>
                      </a:lnTo>
                      <a:lnTo>
                        <a:pt x="91027" y="38427"/>
                      </a:lnTo>
                      <a:lnTo>
                        <a:pt x="91027" y="37232"/>
                      </a:lnTo>
                      <a:lnTo>
                        <a:pt x="93247" y="38427"/>
                      </a:lnTo>
                      <a:lnTo>
                        <a:pt x="93076" y="38769"/>
                      </a:lnTo>
                      <a:lnTo>
                        <a:pt x="92906" y="38427"/>
                      </a:lnTo>
                      <a:lnTo>
                        <a:pt x="92735" y="38427"/>
                      </a:lnTo>
                      <a:lnTo>
                        <a:pt x="92735" y="38598"/>
                      </a:lnTo>
                      <a:lnTo>
                        <a:pt x="93076" y="39110"/>
                      </a:lnTo>
                      <a:lnTo>
                        <a:pt x="92393" y="41160"/>
                      </a:lnTo>
                      <a:lnTo>
                        <a:pt x="92222" y="41160"/>
                      </a:lnTo>
                      <a:lnTo>
                        <a:pt x="92222" y="41330"/>
                      </a:lnTo>
                      <a:lnTo>
                        <a:pt x="92393" y="41501"/>
                      </a:lnTo>
                      <a:lnTo>
                        <a:pt x="91539" y="43380"/>
                      </a:lnTo>
                      <a:lnTo>
                        <a:pt x="90685" y="45258"/>
                      </a:lnTo>
                      <a:lnTo>
                        <a:pt x="89832" y="47308"/>
                      </a:lnTo>
                      <a:lnTo>
                        <a:pt x="89148" y="49186"/>
                      </a:lnTo>
                      <a:lnTo>
                        <a:pt x="89148" y="49357"/>
                      </a:lnTo>
                      <a:lnTo>
                        <a:pt x="89319" y="49357"/>
                      </a:lnTo>
                      <a:lnTo>
                        <a:pt x="91027" y="45771"/>
                      </a:lnTo>
                      <a:lnTo>
                        <a:pt x="91881" y="43892"/>
                      </a:lnTo>
                      <a:lnTo>
                        <a:pt x="92564" y="42013"/>
                      </a:lnTo>
                      <a:lnTo>
                        <a:pt x="93589" y="44917"/>
                      </a:lnTo>
                      <a:lnTo>
                        <a:pt x="92222" y="47649"/>
                      </a:lnTo>
                      <a:lnTo>
                        <a:pt x="90515" y="50211"/>
                      </a:lnTo>
                      <a:lnTo>
                        <a:pt x="90515" y="50382"/>
                      </a:lnTo>
                      <a:lnTo>
                        <a:pt x="90685" y="50382"/>
                      </a:lnTo>
                      <a:lnTo>
                        <a:pt x="91539" y="49186"/>
                      </a:lnTo>
                      <a:lnTo>
                        <a:pt x="92393" y="47820"/>
                      </a:lnTo>
                      <a:lnTo>
                        <a:pt x="93760" y="45258"/>
                      </a:lnTo>
                      <a:lnTo>
                        <a:pt x="94443" y="48503"/>
                      </a:lnTo>
                      <a:lnTo>
                        <a:pt x="92735" y="50894"/>
                      </a:lnTo>
                      <a:lnTo>
                        <a:pt x="91027" y="53456"/>
                      </a:lnTo>
                      <a:lnTo>
                        <a:pt x="92906" y="51065"/>
                      </a:lnTo>
                      <a:lnTo>
                        <a:pt x="94613" y="48674"/>
                      </a:lnTo>
                      <a:lnTo>
                        <a:pt x="94955" y="51236"/>
                      </a:lnTo>
                      <a:lnTo>
                        <a:pt x="95126" y="53797"/>
                      </a:lnTo>
                      <a:lnTo>
                        <a:pt x="95297" y="56188"/>
                      </a:lnTo>
                      <a:lnTo>
                        <a:pt x="93930" y="57384"/>
                      </a:lnTo>
                      <a:lnTo>
                        <a:pt x="92564" y="58238"/>
                      </a:lnTo>
                      <a:lnTo>
                        <a:pt x="89490" y="59946"/>
                      </a:lnTo>
                      <a:lnTo>
                        <a:pt x="89661" y="59946"/>
                      </a:lnTo>
                      <a:lnTo>
                        <a:pt x="92564" y="58409"/>
                      </a:lnTo>
                      <a:lnTo>
                        <a:pt x="93930" y="57555"/>
                      </a:lnTo>
                      <a:lnTo>
                        <a:pt x="95297" y="56530"/>
                      </a:lnTo>
                      <a:lnTo>
                        <a:pt x="95467" y="59262"/>
                      </a:lnTo>
                      <a:lnTo>
                        <a:pt x="95467" y="59433"/>
                      </a:lnTo>
                      <a:lnTo>
                        <a:pt x="95638" y="59262"/>
                      </a:lnTo>
                      <a:lnTo>
                        <a:pt x="95638" y="56359"/>
                      </a:lnTo>
                      <a:lnTo>
                        <a:pt x="97004" y="55164"/>
                      </a:lnTo>
                      <a:lnTo>
                        <a:pt x="98029" y="53627"/>
                      </a:lnTo>
                      <a:lnTo>
                        <a:pt x="98200" y="55164"/>
                      </a:lnTo>
                      <a:lnTo>
                        <a:pt x="98200" y="56188"/>
                      </a:lnTo>
                      <a:lnTo>
                        <a:pt x="97004" y="57896"/>
                      </a:lnTo>
                      <a:lnTo>
                        <a:pt x="95638" y="59604"/>
                      </a:lnTo>
                      <a:lnTo>
                        <a:pt x="93930" y="61141"/>
                      </a:lnTo>
                      <a:lnTo>
                        <a:pt x="92393" y="62678"/>
                      </a:lnTo>
                      <a:lnTo>
                        <a:pt x="92393" y="62849"/>
                      </a:lnTo>
                      <a:lnTo>
                        <a:pt x="94101" y="61312"/>
                      </a:lnTo>
                      <a:lnTo>
                        <a:pt x="95638" y="59946"/>
                      </a:lnTo>
                      <a:lnTo>
                        <a:pt x="97175" y="58409"/>
                      </a:lnTo>
                      <a:lnTo>
                        <a:pt x="98371" y="56530"/>
                      </a:lnTo>
                      <a:lnTo>
                        <a:pt x="98371" y="58750"/>
                      </a:lnTo>
                      <a:lnTo>
                        <a:pt x="98371" y="59775"/>
                      </a:lnTo>
                      <a:lnTo>
                        <a:pt x="98200" y="59946"/>
                      </a:lnTo>
                      <a:lnTo>
                        <a:pt x="98371" y="59946"/>
                      </a:lnTo>
                      <a:lnTo>
                        <a:pt x="98200" y="60970"/>
                      </a:lnTo>
                      <a:lnTo>
                        <a:pt x="96321" y="62849"/>
                      </a:lnTo>
                      <a:lnTo>
                        <a:pt x="94272" y="64557"/>
                      </a:lnTo>
                      <a:lnTo>
                        <a:pt x="92052" y="65923"/>
                      </a:lnTo>
                      <a:lnTo>
                        <a:pt x="89661" y="67118"/>
                      </a:lnTo>
                      <a:lnTo>
                        <a:pt x="89490" y="67289"/>
                      </a:lnTo>
                      <a:lnTo>
                        <a:pt x="89661" y="67289"/>
                      </a:lnTo>
                      <a:lnTo>
                        <a:pt x="92052" y="66094"/>
                      </a:lnTo>
                      <a:lnTo>
                        <a:pt x="94272" y="64728"/>
                      </a:lnTo>
                      <a:lnTo>
                        <a:pt x="96321" y="63190"/>
                      </a:lnTo>
                      <a:lnTo>
                        <a:pt x="98200" y="61312"/>
                      </a:lnTo>
                      <a:lnTo>
                        <a:pt x="98200" y="61312"/>
                      </a:lnTo>
                      <a:lnTo>
                        <a:pt x="97858" y="63532"/>
                      </a:lnTo>
                      <a:lnTo>
                        <a:pt x="97517" y="64728"/>
                      </a:lnTo>
                      <a:lnTo>
                        <a:pt x="93930" y="66606"/>
                      </a:lnTo>
                      <a:lnTo>
                        <a:pt x="92222" y="67289"/>
                      </a:lnTo>
                      <a:lnTo>
                        <a:pt x="90344" y="67972"/>
                      </a:lnTo>
                      <a:lnTo>
                        <a:pt x="90344" y="67972"/>
                      </a:lnTo>
                      <a:lnTo>
                        <a:pt x="92222" y="67631"/>
                      </a:lnTo>
                      <a:lnTo>
                        <a:pt x="94101" y="66948"/>
                      </a:lnTo>
                      <a:lnTo>
                        <a:pt x="95809" y="65923"/>
                      </a:lnTo>
                      <a:lnTo>
                        <a:pt x="97517" y="64898"/>
                      </a:lnTo>
                      <a:lnTo>
                        <a:pt x="97346" y="65752"/>
                      </a:lnTo>
                      <a:lnTo>
                        <a:pt x="96834" y="66094"/>
                      </a:lnTo>
                      <a:lnTo>
                        <a:pt x="96834" y="66265"/>
                      </a:lnTo>
                      <a:lnTo>
                        <a:pt x="97175" y="66094"/>
                      </a:lnTo>
                      <a:lnTo>
                        <a:pt x="97175" y="66094"/>
                      </a:lnTo>
                      <a:lnTo>
                        <a:pt x="96321" y="69168"/>
                      </a:lnTo>
                      <a:lnTo>
                        <a:pt x="95126" y="72071"/>
                      </a:lnTo>
                      <a:lnTo>
                        <a:pt x="92906" y="72584"/>
                      </a:lnTo>
                      <a:lnTo>
                        <a:pt x="90685" y="73096"/>
                      </a:lnTo>
                      <a:lnTo>
                        <a:pt x="90515" y="73096"/>
                      </a:lnTo>
                      <a:lnTo>
                        <a:pt x="90685" y="73267"/>
                      </a:lnTo>
                      <a:lnTo>
                        <a:pt x="92906" y="72754"/>
                      </a:lnTo>
                      <a:lnTo>
                        <a:pt x="94955" y="72413"/>
                      </a:lnTo>
                      <a:lnTo>
                        <a:pt x="93589" y="74974"/>
                      </a:lnTo>
                      <a:lnTo>
                        <a:pt x="91027" y="75316"/>
                      </a:lnTo>
                      <a:lnTo>
                        <a:pt x="88294" y="75145"/>
                      </a:lnTo>
                      <a:lnTo>
                        <a:pt x="88124" y="75145"/>
                      </a:lnTo>
                      <a:lnTo>
                        <a:pt x="88124" y="75316"/>
                      </a:lnTo>
                      <a:lnTo>
                        <a:pt x="90856" y="75487"/>
                      </a:lnTo>
                      <a:lnTo>
                        <a:pt x="92052" y="75487"/>
                      </a:lnTo>
                      <a:lnTo>
                        <a:pt x="93418" y="75316"/>
                      </a:lnTo>
                      <a:lnTo>
                        <a:pt x="92393" y="77195"/>
                      </a:lnTo>
                      <a:lnTo>
                        <a:pt x="93589" y="75316"/>
                      </a:lnTo>
                      <a:lnTo>
                        <a:pt x="94784" y="75145"/>
                      </a:lnTo>
                      <a:lnTo>
                        <a:pt x="93076" y="77365"/>
                      </a:lnTo>
                      <a:lnTo>
                        <a:pt x="91198" y="79244"/>
                      </a:lnTo>
                      <a:lnTo>
                        <a:pt x="89661" y="79244"/>
                      </a:lnTo>
                      <a:lnTo>
                        <a:pt x="87953" y="78732"/>
                      </a:lnTo>
                      <a:lnTo>
                        <a:pt x="86416" y="78219"/>
                      </a:lnTo>
                      <a:lnTo>
                        <a:pt x="84708" y="77536"/>
                      </a:lnTo>
                      <a:lnTo>
                        <a:pt x="84708" y="77707"/>
                      </a:lnTo>
                      <a:lnTo>
                        <a:pt x="86245" y="78390"/>
                      </a:lnTo>
                      <a:lnTo>
                        <a:pt x="87782" y="79073"/>
                      </a:lnTo>
                      <a:lnTo>
                        <a:pt x="89319" y="79415"/>
                      </a:lnTo>
                      <a:lnTo>
                        <a:pt x="90856" y="79756"/>
                      </a:lnTo>
                      <a:lnTo>
                        <a:pt x="90173" y="80269"/>
                      </a:lnTo>
                      <a:lnTo>
                        <a:pt x="90173" y="80440"/>
                      </a:lnTo>
                      <a:lnTo>
                        <a:pt x="90344" y="80440"/>
                      </a:lnTo>
                      <a:lnTo>
                        <a:pt x="91198" y="79756"/>
                      </a:lnTo>
                      <a:lnTo>
                        <a:pt x="92564" y="79756"/>
                      </a:lnTo>
                      <a:lnTo>
                        <a:pt x="93930" y="79415"/>
                      </a:lnTo>
                      <a:lnTo>
                        <a:pt x="92393" y="80952"/>
                      </a:lnTo>
                      <a:lnTo>
                        <a:pt x="92222" y="81123"/>
                      </a:lnTo>
                      <a:lnTo>
                        <a:pt x="92393" y="81123"/>
                      </a:lnTo>
                      <a:lnTo>
                        <a:pt x="94443" y="79244"/>
                      </a:lnTo>
                      <a:lnTo>
                        <a:pt x="95980" y="78732"/>
                      </a:lnTo>
                      <a:lnTo>
                        <a:pt x="97346" y="78049"/>
                      </a:lnTo>
                      <a:lnTo>
                        <a:pt x="97175" y="78219"/>
                      </a:lnTo>
                      <a:lnTo>
                        <a:pt x="94955" y="79927"/>
                      </a:lnTo>
                      <a:lnTo>
                        <a:pt x="92393" y="81293"/>
                      </a:lnTo>
                      <a:lnTo>
                        <a:pt x="90002" y="81464"/>
                      </a:lnTo>
                      <a:lnTo>
                        <a:pt x="88807" y="81293"/>
                      </a:lnTo>
                      <a:lnTo>
                        <a:pt x="87611" y="81123"/>
                      </a:lnTo>
                      <a:lnTo>
                        <a:pt x="86587" y="80781"/>
                      </a:lnTo>
                      <a:lnTo>
                        <a:pt x="85562" y="80269"/>
                      </a:lnTo>
                      <a:lnTo>
                        <a:pt x="84537" y="79756"/>
                      </a:lnTo>
                      <a:lnTo>
                        <a:pt x="83342" y="78902"/>
                      </a:lnTo>
                      <a:lnTo>
                        <a:pt x="83342" y="79073"/>
                      </a:lnTo>
                      <a:lnTo>
                        <a:pt x="84366" y="79756"/>
                      </a:lnTo>
                      <a:lnTo>
                        <a:pt x="85391" y="80440"/>
                      </a:lnTo>
                      <a:lnTo>
                        <a:pt x="86587" y="81123"/>
                      </a:lnTo>
                      <a:lnTo>
                        <a:pt x="87782" y="81464"/>
                      </a:lnTo>
                      <a:lnTo>
                        <a:pt x="88978" y="81635"/>
                      </a:lnTo>
                      <a:lnTo>
                        <a:pt x="90173" y="81806"/>
                      </a:lnTo>
                      <a:lnTo>
                        <a:pt x="91369" y="81635"/>
                      </a:lnTo>
                      <a:lnTo>
                        <a:pt x="92735" y="81464"/>
                      </a:lnTo>
                      <a:lnTo>
                        <a:pt x="92735" y="81293"/>
                      </a:lnTo>
                      <a:lnTo>
                        <a:pt x="94613" y="80440"/>
                      </a:lnTo>
                      <a:lnTo>
                        <a:pt x="96321" y="79415"/>
                      </a:lnTo>
                      <a:lnTo>
                        <a:pt x="96321" y="79415"/>
                      </a:lnTo>
                      <a:lnTo>
                        <a:pt x="95809" y="79927"/>
                      </a:lnTo>
                      <a:lnTo>
                        <a:pt x="95809" y="80098"/>
                      </a:lnTo>
                      <a:lnTo>
                        <a:pt x="96663" y="79244"/>
                      </a:lnTo>
                      <a:lnTo>
                        <a:pt x="96663" y="79244"/>
                      </a:lnTo>
                      <a:lnTo>
                        <a:pt x="95980" y="80269"/>
                      </a:lnTo>
                      <a:lnTo>
                        <a:pt x="94272" y="81293"/>
                      </a:lnTo>
                      <a:lnTo>
                        <a:pt x="92393" y="81977"/>
                      </a:lnTo>
                      <a:lnTo>
                        <a:pt x="90344" y="82489"/>
                      </a:lnTo>
                      <a:lnTo>
                        <a:pt x="88294" y="83001"/>
                      </a:lnTo>
                      <a:lnTo>
                        <a:pt x="86245" y="82318"/>
                      </a:lnTo>
                      <a:lnTo>
                        <a:pt x="84196" y="81293"/>
                      </a:lnTo>
                      <a:lnTo>
                        <a:pt x="82317" y="80098"/>
                      </a:lnTo>
                      <a:lnTo>
                        <a:pt x="80609" y="78732"/>
                      </a:lnTo>
                      <a:lnTo>
                        <a:pt x="79072" y="77365"/>
                      </a:lnTo>
                      <a:lnTo>
                        <a:pt x="77535" y="75658"/>
                      </a:lnTo>
                      <a:lnTo>
                        <a:pt x="76169" y="73950"/>
                      </a:lnTo>
                      <a:lnTo>
                        <a:pt x="74973" y="72242"/>
                      </a:lnTo>
                      <a:lnTo>
                        <a:pt x="73949" y="70193"/>
                      </a:lnTo>
                      <a:lnTo>
                        <a:pt x="73095" y="68314"/>
                      </a:lnTo>
                      <a:lnTo>
                        <a:pt x="72412" y="66094"/>
                      </a:lnTo>
                      <a:lnTo>
                        <a:pt x="71899" y="64044"/>
                      </a:lnTo>
                      <a:lnTo>
                        <a:pt x="71729" y="61824"/>
                      </a:lnTo>
                      <a:lnTo>
                        <a:pt x="71558" y="59775"/>
                      </a:lnTo>
                      <a:lnTo>
                        <a:pt x="71729" y="57725"/>
                      </a:lnTo>
                      <a:lnTo>
                        <a:pt x="71899" y="55505"/>
                      </a:lnTo>
                      <a:lnTo>
                        <a:pt x="72241" y="53456"/>
                      </a:lnTo>
                      <a:lnTo>
                        <a:pt x="72583" y="51407"/>
                      </a:lnTo>
                      <a:lnTo>
                        <a:pt x="73778" y="47308"/>
                      </a:lnTo>
                      <a:lnTo>
                        <a:pt x="74973" y="44234"/>
                      </a:lnTo>
                      <a:lnTo>
                        <a:pt x="75657" y="42526"/>
                      </a:lnTo>
                      <a:lnTo>
                        <a:pt x="76340" y="40989"/>
                      </a:lnTo>
                      <a:lnTo>
                        <a:pt x="77364" y="39452"/>
                      </a:lnTo>
                      <a:lnTo>
                        <a:pt x="78389" y="38256"/>
                      </a:lnTo>
                      <a:lnTo>
                        <a:pt x="79755" y="37061"/>
                      </a:lnTo>
                      <a:lnTo>
                        <a:pt x="81122" y="36207"/>
                      </a:lnTo>
                      <a:lnTo>
                        <a:pt x="81805" y="36036"/>
                      </a:lnTo>
                      <a:lnTo>
                        <a:pt x="82317" y="35865"/>
                      </a:lnTo>
                      <a:lnTo>
                        <a:pt x="83513" y="35695"/>
                      </a:lnTo>
                      <a:close/>
                      <a:moveTo>
                        <a:pt x="99395" y="77878"/>
                      </a:moveTo>
                      <a:lnTo>
                        <a:pt x="98712" y="79073"/>
                      </a:lnTo>
                      <a:lnTo>
                        <a:pt x="97858" y="80098"/>
                      </a:lnTo>
                      <a:lnTo>
                        <a:pt x="97004" y="80952"/>
                      </a:lnTo>
                      <a:lnTo>
                        <a:pt x="95809" y="81806"/>
                      </a:lnTo>
                      <a:lnTo>
                        <a:pt x="94955" y="82318"/>
                      </a:lnTo>
                      <a:lnTo>
                        <a:pt x="94101" y="82830"/>
                      </a:lnTo>
                      <a:lnTo>
                        <a:pt x="93247" y="83172"/>
                      </a:lnTo>
                      <a:lnTo>
                        <a:pt x="92222" y="83343"/>
                      </a:lnTo>
                      <a:lnTo>
                        <a:pt x="90515" y="83343"/>
                      </a:lnTo>
                      <a:lnTo>
                        <a:pt x="88636" y="83172"/>
                      </a:lnTo>
                      <a:lnTo>
                        <a:pt x="90344" y="82830"/>
                      </a:lnTo>
                      <a:lnTo>
                        <a:pt x="92052" y="82318"/>
                      </a:lnTo>
                      <a:lnTo>
                        <a:pt x="93760" y="81806"/>
                      </a:lnTo>
                      <a:lnTo>
                        <a:pt x="95297" y="81123"/>
                      </a:lnTo>
                      <a:lnTo>
                        <a:pt x="95297" y="81123"/>
                      </a:lnTo>
                      <a:lnTo>
                        <a:pt x="94101" y="82318"/>
                      </a:lnTo>
                      <a:lnTo>
                        <a:pt x="94101" y="82489"/>
                      </a:lnTo>
                      <a:lnTo>
                        <a:pt x="96834" y="80440"/>
                      </a:lnTo>
                      <a:lnTo>
                        <a:pt x="98200" y="79244"/>
                      </a:lnTo>
                      <a:lnTo>
                        <a:pt x="99395" y="77878"/>
                      </a:lnTo>
                      <a:close/>
                      <a:moveTo>
                        <a:pt x="63531" y="60116"/>
                      </a:moveTo>
                      <a:lnTo>
                        <a:pt x="66093" y="62337"/>
                      </a:lnTo>
                      <a:lnTo>
                        <a:pt x="67459" y="63361"/>
                      </a:lnTo>
                      <a:lnTo>
                        <a:pt x="68484" y="64728"/>
                      </a:lnTo>
                      <a:lnTo>
                        <a:pt x="69338" y="65752"/>
                      </a:lnTo>
                      <a:lnTo>
                        <a:pt x="69850" y="66948"/>
                      </a:lnTo>
                      <a:lnTo>
                        <a:pt x="70192" y="67972"/>
                      </a:lnTo>
                      <a:lnTo>
                        <a:pt x="70533" y="69339"/>
                      </a:lnTo>
                      <a:lnTo>
                        <a:pt x="70704" y="70534"/>
                      </a:lnTo>
                      <a:lnTo>
                        <a:pt x="70704" y="71730"/>
                      </a:lnTo>
                      <a:lnTo>
                        <a:pt x="70533" y="74291"/>
                      </a:lnTo>
                      <a:lnTo>
                        <a:pt x="70192" y="76853"/>
                      </a:lnTo>
                      <a:lnTo>
                        <a:pt x="69850" y="79586"/>
                      </a:lnTo>
                      <a:lnTo>
                        <a:pt x="69338" y="82318"/>
                      </a:lnTo>
                      <a:lnTo>
                        <a:pt x="68484" y="84880"/>
                      </a:lnTo>
                      <a:lnTo>
                        <a:pt x="67630" y="87612"/>
                      </a:lnTo>
                      <a:lnTo>
                        <a:pt x="66605" y="90003"/>
                      </a:lnTo>
                      <a:lnTo>
                        <a:pt x="65239" y="92394"/>
                      </a:lnTo>
                      <a:lnTo>
                        <a:pt x="63702" y="94444"/>
                      </a:lnTo>
                      <a:lnTo>
                        <a:pt x="62848" y="95298"/>
                      </a:lnTo>
                      <a:lnTo>
                        <a:pt x="61994" y="95981"/>
                      </a:lnTo>
                      <a:lnTo>
                        <a:pt x="61140" y="96664"/>
                      </a:lnTo>
                      <a:lnTo>
                        <a:pt x="60286" y="97005"/>
                      </a:lnTo>
                      <a:lnTo>
                        <a:pt x="59261" y="97347"/>
                      </a:lnTo>
                      <a:lnTo>
                        <a:pt x="58408" y="97518"/>
                      </a:lnTo>
                      <a:lnTo>
                        <a:pt x="56358" y="97518"/>
                      </a:lnTo>
                      <a:lnTo>
                        <a:pt x="54480" y="97176"/>
                      </a:lnTo>
                      <a:lnTo>
                        <a:pt x="52601" y="96322"/>
                      </a:lnTo>
                      <a:lnTo>
                        <a:pt x="50722" y="95127"/>
                      </a:lnTo>
                      <a:lnTo>
                        <a:pt x="49015" y="93931"/>
                      </a:lnTo>
                      <a:lnTo>
                        <a:pt x="47648" y="92394"/>
                      </a:lnTo>
                      <a:lnTo>
                        <a:pt x="46282" y="90857"/>
                      </a:lnTo>
                      <a:lnTo>
                        <a:pt x="45257" y="89149"/>
                      </a:lnTo>
                      <a:lnTo>
                        <a:pt x="44233" y="87442"/>
                      </a:lnTo>
                      <a:lnTo>
                        <a:pt x="43550" y="85563"/>
                      </a:lnTo>
                      <a:lnTo>
                        <a:pt x="42866" y="83684"/>
                      </a:lnTo>
                      <a:lnTo>
                        <a:pt x="42525" y="81635"/>
                      </a:lnTo>
                      <a:lnTo>
                        <a:pt x="42354" y="79586"/>
                      </a:lnTo>
                      <a:lnTo>
                        <a:pt x="45599" y="78219"/>
                      </a:lnTo>
                      <a:lnTo>
                        <a:pt x="48502" y="76512"/>
                      </a:lnTo>
                      <a:lnTo>
                        <a:pt x="50893" y="75145"/>
                      </a:lnTo>
                      <a:lnTo>
                        <a:pt x="53284" y="73437"/>
                      </a:lnTo>
                      <a:lnTo>
                        <a:pt x="55504" y="71730"/>
                      </a:lnTo>
                      <a:lnTo>
                        <a:pt x="57554" y="69680"/>
                      </a:lnTo>
                      <a:lnTo>
                        <a:pt x="59432" y="67460"/>
                      </a:lnTo>
                      <a:lnTo>
                        <a:pt x="61140" y="65240"/>
                      </a:lnTo>
                      <a:lnTo>
                        <a:pt x="62506" y="62678"/>
                      </a:lnTo>
                      <a:lnTo>
                        <a:pt x="63531" y="60116"/>
                      </a:lnTo>
                      <a:close/>
                      <a:moveTo>
                        <a:pt x="48161" y="1"/>
                      </a:moveTo>
                      <a:lnTo>
                        <a:pt x="47819" y="172"/>
                      </a:lnTo>
                      <a:lnTo>
                        <a:pt x="47307" y="513"/>
                      </a:lnTo>
                      <a:lnTo>
                        <a:pt x="46965" y="855"/>
                      </a:lnTo>
                      <a:lnTo>
                        <a:pt x="46794" y="1538"/>
                      </a:lnTo>
                      <a:lnTo>
                        <a:pt x="46794" y="2050"/>
                      </a:lnTo>
                      <a:lnTo>
                        <a:pt x="47136" y="2563"/>
                      </a:lnTo>
                      <a:lnTo>
                        <a:pt x="47307" y="3246"/>
                      </a:lnTo>
                      <a:lnTo>
                        <a:pt x="45940" y="3075"/>
                      </a:lnTo>
                      <a:lnTo>
                        <a:pt x="44574" y="3075"/>
                      </a:lnTo>
                      <a:lnTo>
                        <a:pt x="43379" y="3246"/>
                      </a:lnTo>
                      <a:lnTo>
                        <a:pt x="42012" y="3587"/>
                      </a:lnTo>
                      <a:lnTo>
                        <a:pt x="39963" y="3587"/>
                      </a:lnTo>
                      <a:lnTo>
                        <a:pt x="38084" y="3929"/>
                      </a:lnTo>
                      <a:lnTo>
                        <a:pt x="36206" y="4271"/>
                      </a:lnTo>
                      <a:lnTo>
                        <a:pt x="34327" y="4954"/>
                      </a:lnTo>
                      <a:lnTo>
                        <a:pt x="32619" y="5808"/>
                      </a:lnTo>
                      <a:lnTo>
                        <a:pt x="30912" y="6832"/>
                      </a:lnTo>
                      <a:lnTo>
                        <a:pt x="29204" y="7857"/>
                      </a:lnTo>
                      <a:lnTo>
                        <a:pt x="27667" y="9052"/>
                      </a:lnTo>
                      <a:lnTo>
                        <a:pt x="26301" y="10419"/>
                      </a:lnTo>
                      <a:lnTo>
                        <a:pt x="24934" y="11956"/>
                      </a:lnTo>
                      <a:lnTo>
                        <a:pt x="23739" y="13493"/>
                      </a:lnTo>
                      <a:lnTo>
                        <a:pt x="22714" y="15201"/>
                      </a:lnTo>
                      <a:lnTo>
                        <a:pt x="21689" y="16908"/>
                      </a:lnTo>
                      <a:lnTo>
                        <a:pt x="20835" y="18787"/>
                      </a:lnTo>
                      <a:lnTo>
                        <a:pt x="20152" y="20495"/>
                      </a:lnTo>
                      <a:lnTo>
                        <a:pt x="19640" y="22373"/>
                      </a:lnTo>
                      <a:lnTo>
                        <a:pt x="19298" y="24081"/>
                      </a:lnTo>
                      <a:lnTo>
                        <a:pt x="19128" y="25789"/>
                      </a:lnTo>
                      <a:lnTo>
                        <a:pt x="19298" y="25960"/>
                      </a:lnTo>
                      <a:lnTo>
                        <a:pt x="19298" y="27155"/>
                      </a:lnTo>
                      <a:lnTo>
                        <a:pt x="19640" y="28180"/>
                      </a:lnTo>
                      <a:lnTo>
                        <a:pt x="19982" y="29205"/>
                      </a:lnTo>
                      <a:lnTo>
                        <a:pt x="20323" y="30229"/>
                      </a:lnTo>
                      <a:lnTo>
                        <a:pt x="21006" y="31254"/>
                      </a:lnTo>
                      <a:lnTo>
                        <a:pt x="21689" y="32108"/>
                      </a:lnTo>
                      <a:lnTo>
                        <a:pt x="22543" y="32791"/>
                      </a:lnTo>
                      <a:lnTo>
                        <a:pt x="23568" y="33474"/>
                      </a:lnTo>
                      <a:lnTo>
                        <a:pt x="24422" y="33987"/>
                      </a:lnTo>
                      <a:lnTo>
                        <a:pt x="24422" y="34328"/>
                      </a:lnTo>
                      <a:lnTo>
                        <a:pt x="21348" y="36207"/>
                      </a:lnTo>
                      <a:lnTo>
                        <a:pt x="18103" y="38256"/>
                      </a:lnTo>
                      <a:lnTo>
                        <a:pt x="16054" y="39452"/>
                      </a:lnTo>
                      <a:lnTo>
                        <a:pt x="15883" y="39452"/>
                      </a:lnTo>
                      <a:lnTo>
                        <a:pt x="15883" y="39623"/>
                      </a:lnTo>
                      <a:lnTo>
                        <a:pt x="16054" y="39623"/>
                      </a:lnTo>
                      <a:lnTo>
                        <a:pt x="15200" y="40135"/>
                      </a:lnTo>
                      <a:lnTo>
                        <a:pt x="14858" y="40306"/>
                      </a:lnTo>
                      <a:lnTo>
                        <a:pt x="14858" y="40647"/>
                      </a:lnTo>
                      <a:lnTo>
                        <a:pt x="14517" y="40476"/>
                      </a:lnTo>
                      <a:lnTo>
                        <a:pt x="14346" y="40647"/>
                      </a:lnTo>
                      <a:lnTo>
                        <a:pt x="14175" y="40818"/>
                      </a:lnTo>
                      <a:lnTo>
                        <a:pt x="12126" y="42013"/>
                      </a:lnTo>
                      <a:lnTo>
                        <a:pt x="10247" y="43551"/>
                      </a:lnTo>
                      <a:lnTo>
                        <a:pt x="8710" y="44746"/>
                      </a:lnTo>
                      <a:lnTo>
                        <a:pt x="7344" y="46283"/>
                      </a:lnTo>
                      <a:lnTo>
                        <a:pt x="4611" y="49186"/>
                      </a:lnTo>
                      <a:lnTo>
                        <a:pt x="2220" y="52431"/>
                      </a:lnTo>
                      <a:lnTo>
                        <a:pt x="171" y="55676"/>
                      </a:lnTo>
                      <a:lnTo>
                        <a:pt x="0" y="56018"/>
                      </a:lnTo>
                      <a:lnTo>
                        <a:pt x="854" y="56018"/>
                      </a:lnTo>
                      <a:lnTo>
                        <a:pt x="3245" y="55847"/>
                      </a:lnTo>
                      <a:lnTo>
                        <a:pt x="6148" y="55334"/>
                      </a:lnTo>
                      <a:lnTo>
                        <a:pt x="9393" y="54651"/>
                      </a:lnTo>
                      <a:lnTo>
                        <a:pt x="12296" y="53797"/>
                      </a:lnTo>
                      <a:lnTo>
                        <a:pt x="14858" y="52944"/>
                      </a:lnTo>
                      <a:lnTo>
                        <a:pt x="17761" y="51748"/>
                      </a:lnTo>
                      <a:lnTo>
                        <a:pt x="17591" y="51919"/>
                      </a:lnTo>
                      <a:lnTo>
                        <a:pt x="17761" y="52090"/>
                      </a:lnTo>
                      <a:lnTo>
                        <a:pt x="17932" y="52090"/>
                      </a:lnTo>
                      <a:lnTo>
                        <a:pt x="18103" y="51577"/>
                      </a:lnTo>
                      <a:lnTo>
                        <a:pt x="19298" y="50894"/>
                      </a:lnTo>
                      <a:lnTo>
                        <a:pt x="20494" y="50040"/>
                      </a:lnTo>
                      <a:lnTo>
                        <a:pt x="18615" y="52773"/>
                      </a:lnTo>
                      <a:lnTo>
                        <a:pt x="16737" y="55676"/>
                      </a:lnTo>
                      <a:lnTo>
                        <a:pt x="15200" y="58579"/>
                      </a:lnTo>
                      <a:lnTo>
                        <a:pt x="14517" y="60287"/>
                      </a:lnTo>
                      <a:lnTo>
                        <a:pt x="14004" y="61824"/>
                      </a:lnTo>
                      <a:lnTo>
                        <a:pt x="13663" y="63532"/>
                      </a:lnTo>
                      <a:lnTo>
                        <a:pt x="13321" y="65069"/>
                      </a:lnTo>
                      <a:lnTo>
                        <a:pt x="13150" y="66777"/>
                      </a:lnTo>
                      <a:lnTo>
                        <a:pt x="13150" y="68485"/>
                      </a:lnTo>
                      <a:lnTo>
                        <a:pt x="13150" y="70022"/>
                      </a:lnTo>
                      <a:lnTo>
                        <a:pt x="13492" y="71730"/>
                      </a:lnTo>
                      <a:lnTo>
                        <a:pt x="13833" y="73267"/>
                      </a:lnTo>
                      <a:lnTo>
                        <a:pt x="14517" y="74633"/>
                      </a:lnTo>
                      <a:lnTo>
                        <a:pt x="15200" y="76170"/>
                      </a:lnTo>
                      <a:lnTo>
                        <a:pt x="16054" y="77365"/>
                      </a:lnTo>
                      <a:lnTo>
                        <a:pt x="16907" y="78561"/>
                      </a:lnTo>
                      <a:lnTo>
                        <a:pt x="18103" y="79756"/>
                      </a:lnTo>
                      <a:lnTo>
                        <a:pt x="19298" y="80610"/>
                      </a:lnTo>
                      <a:lnTo>
                        <a:pt x="20835" y="81464"/>
                      </a:lnTo>
                      <a:lnTo>
                        <a:pt x="22373" y="82147"/>
                      </a:lnTo>
                      <a:lnTo>
                        <a:pt x="24080" y="82489"/>
                      </a:lnTo>
                      <a:lnTo>
                        <a:pt x="26301" y="82830"/>
                      </a:lnTo>
                      <a:lnTo>
                        <a:pt x="28521" y="83001"/>
                      </a:lnTo>
                      <a:lnTo>
                        <a:pt x="30912" y="82830"/>
                      </a:lnTo>
                      <a:lnTo>
                        <a:pt x="33132" y="82489"/>
                      </a:lnTo>
                      <a:lnTo>
                        <a:pt x="35352" y="81977"/>
                      </a:lnTo>
                      <a:lnTo>
                        <a:pt x="37743" y="81464"/>
                      </a:lnTo>
                      <a:lnTo>
                        <a:pt x="39963" y="80610"/>
                      </a:lnTo>
                      <a:lnTo>
                        <a:pt x="42012" y="79756"/>
                      </a:lnTo>
                      <a:lnTo>
                        <a:pt x="42183" y="81635"/>
                      </a:lnTo>
                      <a:lnTo>
                        <a:pt x="42354" y="83514"/>
                      </a:lnTo>
                      <a:lnTo>
                        <a:pt x="42866" y="85563"/>
                      </a:lnTo>
                      <a:lnTo>
                        <a:pt x="43720" y="87612"/>
                      </a:lnTo>
                      <a:lnTo>
                        <a:pt x="44745" y="89491"/>
                      </a:lnTo>
                      <a:lnTo>
                        <a:pt x="45940" y="91370"/>
                      </a:lnTo>
                      <a:lnTo>
                        <a:pt x="47136" y="93077"/>
                      </a:lnTo>
                      <a:lnTo>
                        <a:pt x="48673" y="94614"/>
                      </a:lnTo>
                      <a:lnTo>
                        <a:pt x="50210" y="96151"/>
                      </a:lnTo>
                      <a:lnTo>
                        <a:pt x="51918" y="97176"/>
                      </a:lnTo>
                      <a:lnTo>
                        <a:pt x="53796" y="98030"/>
                      </a:lnTo>
                      <a:lnTo>
                        <a:pt x="55675" y="98542"/>
                      </a:lnTo>
                      <a:lnTo>
                        <a:pt x="57554" y="98713"/>
                      </a:lnTo>
                      <a:lnTo>
                        <a:pt x="58408" y="98713"/>
                      </a:lnTo>
                      <a:lnTo>
                        <a:pt x="59432" y="98372"/>
                      </a:lnTo>
                      <a:lnTo>
                        <a:pt x="60286" y="98201"/>
                      </a:lnTo>
                      <a:lnTo>
                        <a:pt x="61311" y="97689"/>
                      </a:lnTo>
                      <a:lnTo>
                        <a:pt x="62165" y="97176"/>
                      </a:lnTo>
                      <a:lnTo>
                        <a:pt x="63189" y="96493"/>
                      </a:lnTo>
                      <a:lnTo>
                        <a:pt x="64214" y="95639"/>
                      </a:lnTo>
                      <a:lnTo>
                        <a:pt x="65068" y="94614"/>
                      </a:lnTo>
                      <a:lnTo>
                        <a:pt x="66093" y="93419"/>
                      </a:lnTo>
                      <a:lnTo>
                        <a:pt x="66776" y="92223"/>
                      </a:lnTo>
                      <a:lnTo>
                        <a:pt x="68142" y="89662"/>
                      </a:lnTo>
                      <a:lnTo>
                        <a:pt x="69167" y="86758"/>
                      </a:lnTo>
                      <a:lnTo>
                        <a:pt x="70021" y="83855"/>
                      </a:lnTo>
                      <a:lnTo>
                        <a:pt x="70704" y="80781"/>
                      </a:lnTo>
                      <a:lnTo>
                        <a:pt x="71216" y="78049"/>
                      </a:lnTo>
                      <a:lnTo>
                        <a:pt x="71558" y="75316"/>
                      </a:lnTo>
                      <a:lnTo>
                        <a:pt x="71899" y="72754"/>
                      </a:lnTo>
                      <a:lnTo>
                        <a:pt x="71899" y="70193"/>
                      </a:lnTo>
                      <a:lnTo>
                        <a:pt x="71729" y="68997"/>
                      </a:lnTo>
                      <a:lnTo>
                        <a:pt x="71387" y="67802"/>
                      </a:lnTo>
                      <a:lnTo>
                        <a:pt x="71045" y="66606"/>
                      </a:lnTo>
                      <a:lnTo>
                        <a:pt x="70533" y="65411"/>
                      </a:lnTo>
                      <a:lnTo>
                        <a:pt x="69508" y="64044"/>
                      </a:lnTo>
                      <a:lnTo>
                        <a:pt x="68313" y="62678"/>
                      </a:lnTo>
                      <a:lnTo>
                        <a:pt x="66947" y="61312"/>
                      </a:lnTo>
                      <a:lnTo>
                        <a:pt x="65580" y="60116"/>
                      </a:lnTo>
                      <a:lnTo>
                        <a:pt x="64897" y="58750"/>
                      </a:lnTo>
                      <a:lnTo>
                        <a:pt x="64385" y="57384"/>
                      </a:lnTo>
                      <a:lnTo>
                        <a:pt x="64556" y="55847"/>
                      </a:lnTo>
                      <a:lnTo>
                        <a:pt x="64727" y="54310"/>
                      </a:lnTo>
                      <a:lnTo>
                        <a:pt x="64727" y="53114"/>
                      </a:lnTo>
                      <a:lnTo>
                        <a:pt x="64556" y="52090"/>
                      </a:lnTo>
                      <a:lnTo>
                        <a:pt x="64897" y="50553"/>
                      </a:lnTo>
                      <a:lnTo>
                        <a:pt x="65922" y="46112"/>
                      </a:lnTo>
                      <a:lnTo>
                        <a:pt x="66093" y="43721"/>
                      </a:lnTo>
                      <a:lnTo>
                        <a:pt x="66264" y="42355"/>
                      </a:lnTo>
                      <a:lnTo>
                        <a:pt x="66434" y="41672"/>
                      </a:lnTo>
                      <a:lnTo>
                        <a:pt x="66264" y="41501"/>
                      </a:lnTo>
                      <a:lnTo>
                        <a:pt x="66093" y="41501"/>
                      </a:lnTo>
                      <a:lnTo>
                        <a:pt x="65922" y="41843"/>
                      </a:lnTo>
                      <a:lnTo>
                        <a:pt x="65580" y="42184"/>
                      </a:lnTo>
                      <a:lnTo>
                        <a:pt x="65410" y="43380"/>
                      </a:lnTo>
                      <a:lnTo>
                        <a:pt x="65410" y="44575"/>
                      </a:lnTo>
                      <a:lnTo>
                        <a:pt x="65239" y="45429"/>
                      </a:lnTo>
                      <a:lnTo>
                        <a:pt x="64043" y="50211"/>
                      </a:lnTo>
                      <a:lnTo>
                        <a:pt x="63189" y="48162"/>
                      </a:lnTo>
                      <a:lnTo>
                        <a:pt x="63360" y="48162"/>
                      </a:lnTo>
                      <a:lnTo>
                        <a:pt x="63531" y="47991"/>
                      </a:lnTo>
                      <a:lnTo>
                        <a:pt x="63873" y="47479"/>
                      </a:lnTo>
                      <a:lnTo>
                        <a:pt x="63873" y="46795"/>
                      </a:lnTo>
                      <a:lnTo>
                        <a:pt x="64043" y="45600"/>
                      </a:lnTo>
                      <a:lnTo>
                        <a:pt x="64043" y="44063"/>
                      </a:lnTo>
                      <a:lnTo>
                        <a:pt x="63873" y="42697"/>
                      </a:lnTo>
                      <a:lnTo>
                        <a:pt x="63702" y="42526"/>
                      </a:lnTo>
                      <a:lnTo>
                        <a:pt x="65922" y="41330"/>
                      </a:lnTo>
                      <a:lnTo>
                        <a:pt x="67971" y="39964"/>
                      </a:lnTo>
                      <a:lnTo>
                        <a:pt x="72070" y="36890"/>
                      </a:lnTo>
                      <a:lnTo>
                        <a:pt x="79926" y="30571"/>
                      </a:lnTo>
                      <a:lnTo>
                        <a:pt x="79926" y="30742"/>
                      </a:lnTo>
                      <a:lnTo>
                        <a:pt x="79926" y="32108"/>
                      </a:lnTo>
                      <a:lnTo>
                        <a:pt x="79926" y="33474"/>
                      </a:lnTo>
                      <a:lnTo>
                        <a:pt x="79926" y="34670"/>
                      </a:lnTo>
                      <a:lnTo>
                        <a:pt x="79926" y="35353"/>
                      </a:lnTo>
                      <a:lnTo>
                        <a:pt x="80268" y="35865"/>
                      </a:lnTo>
                      <a:lnTo>
                        <a:pt x="79755" y="36207"/>
                      </a:lnTo>
                      <a:lnTo>
                        <a:pt x="79585" y="36548"/>
                      </a:lnTo>
                      <a:lnTo>
                        <a:pt x="78731" y="37232"/>
                      </a:lnTo>
                      <a:lnTo>
                        <a:pt x="77877" y="37915"/>
                      </a:lnTo>
                      <a:lnTo>
                        <a:pt x="77023" y="38939"/>
                      </a:lnTo>
                      <a:lnTo>
                        <a:pt x="76340" y="39964"/>
                      </a:lnTo>
                      <a:lnTo>
                        <a:pt x="75144" y="42013"/>
                      </a:lnTo>
                      <a:lnTo>
                        <a:pt x="74290" y="44063"/>
                      </a:lnTo>
                      <a:lnTo>
                        <a:pt x="72753" y="47991"/>
                      </a:lnTo>
                      <a:lnTo>
                        <a:pt x="71729" y="51919"/>
                      </a:lnTo>
                      <a:lnTo>
                        <a:pt x="71045" y="55847"/>
                      </a:lnTo>
                      <a:lnTo>
                        <a:pt x="70875" y="59946"/>
                      </a:lnTo>
                      <a:lnTo>
                        <a:pt x="70875" y="62166"/>
                      </a:lnTo>
                      <a:lnTo>
                        <a:pt x="71216" y="64386"/>
                      </a:lnTo>
                      <a:lnTo>
                        <a:pt x="71558" y="66606"/>
                      </a:lnTo>
                      <a:lnTo>
                        <a:pt x="72241" y="68656"/>
                      </a:lnTo>
                      <a:lnTo>
                        <a:pt x="73095" y="70705"/>
                      </a:lnTo>
                      <a:lnTo>
                        <a:pt x="74120" y="72584"/>
                      </a:lnTo>
                      <a:lnTo>
                        <a:pt x="75315" y="74462"/>
                      </a:lnTo>
                      <a:lnTo>
                        <a:pt x="76681" y="76341"/>
                      </a:lnTo>
                      <a:lnTo>
                        <a:pt x="78048" y="77707"/>
                      </a:lnTo>
                      <a:lnTo>
                        <a:pt x="79585" y="79244"/>
                      </a:lnTo>
                      <a:lnTo>
                        <a:pt x="81122" y="80610"/>
                      </a:lnTo>
                      <a:lnTo>
                        <a:pt x="82659" y="81806"/>
                      </a:lnTo>
                      <a:lnTo>
                        <a:pt x="84537" y="82830"/>
                      </a:lnTo>
                      <a:lnTo>
                        <a:pt x="86416" y="83684"/>
                      </a:lnTo>
                      <a:lnTo>
                        <a:pt x="88294" y="84197"/>
                      </a:lnTo>
                      <a:lnTo>
                        <a:pt x="90344" y="84538"/>
                      </a:lnTo>
                      <a:lnTo>
                        <a:pt x="92222" y="84538"/>
                      </a:lnTo>
                      <a:lnTo>
                        <a:pt x="93930" y="84197"/>
                      </a:lnTo>
                      <a:lnTo>
                        <a:pt x="95467" y="83514"/>
                      </a:lnTo>
                      <a:lnTo>
                        <a:pt x="96834" y="82660"/>
                      </a:lnTo>
                      <a:lnTo>
                        <a:pt x="98029" y="81635"/>
                      </a:lnTo>
                      <a:lnTo>
                        <a:pt x="99225" y="80440"/>
                      </a:lnTo>
                      <a:lnTo>
                        <a:pt x="100078" y="79073"/>
                      </a:lnTo>
                      <a:lnTo>
                        <a:pt x="100932" y="77536"/>
                      </a:lnTo>
                      <a:lnTo>
                        <a:pt x="101615" y="75828"/>
                      </a:lnTo>
                      <a:lnTo>
                        <a:pt x="102299" y="74121"/>
                      </a:lnTo>
                      <a:lnTo>
                        <a:pt x="103153" y="70705"/>
                      </a:lnTo>
                      <a:lnTo>
                        <a:pt x="103836" y="67289"/>
                      </a:lnTo>
                      <a:lnTo>
                        <a:pt x="104006" y="64044"/>
                      </a:lnTo>
                      <a:lnTo>
                        <a:pt x="104177" y="59262"/>
                      </a:lnTo>
                      <a:lnTo>
                        <a:pt x="104177" y="56872"/>
                      </a:lnTo>
                      <a:lnTo>
                        <a:pt x="104006" y="54481"/>
                      </a:lnTo>
                      <a:lnTo>
                        <a:pt x="103665" y="52090"/>
                      </a:lnTo>
                      <a:lnTo>
                        <a:pt x="103153" y="49869"/>
                      </a:lnTo>
                      <a:lnTo>
                        <a:pt x="102469" y="47479"/>
                      </a:lnTo>
                      <a:lnTo>
                        <a:pt x="101445" y="45258"/>
                      </a:lnTo>
                      <a:lnTo>
                        <a:pt x="101445" y="45088"/>
                      </a:lnTo>
                      <a:lnTo>
                        <a:pt x="101445" y="44404"/>
                      </a:lnTo>
                      <a:lnTo>
                        <a:pt x="101274" y="44404"/>
                      </a:lnTo>
                      <a:lnTo>
                        <a:pt x="101274" y="44917"/>
                      </a:lnTo>
                      <a:lnTo>
                        <a:pt x="100249" y="43380"/>
                      </a:lnTo>
                      <a:lnTo>
                        <a:pt x="99225" y="41843"/>
                      </a:lnTo>
                      <a:lnTo>
                        <a:pt x="97858" y="40647"/>
                      </a:lnTo>
                      <a:lnTo>
                        <a:pt x="96492" y="39281"/>
                      </a:lnTo>
                      <a:lnTo>
                        <a:pt x="95126" y="38256"/>
                      </a:lnTo>
                      <a:lnTo>
                        <a:pt x="93589" y="37232"/>
                      </a:lnTo>
                      <a:lnTo>
                        <a:pt x="91881" y="36378"/>
                      </a:lnTo>
                      <a:lnTo>
                        <a:pt x="90344" y="35695"/>
                      </a:lnTo>
                      <a:lnTo>
                        <a:pt x="87953" y="34841"/>
                      </a:lnTo>
                      <a:lnTo>
                        <a:pt x="86757" y="34670"/>
                      </a:lnTo>
                      <a:lnTo>
                        <a:pt x="85562" y="34499"/>
                      </a:lnTo>
                      <a:lnTo>
                        <a:pt x="83171" y="34499"/>
                      </a:lnTo>
                      <a:lnTo>
                        <a:pt x="82146" y="34841"/>
                      </a:lnTo>
                      <a:lnTo>
                        <a:pt x="80951" y="35353"/>
                      </a:lnTo>
                      <a:lnTo>
                        <a:pt x="80780" y="33474"/>
                      </a:lnTo>
                      <a:lnTo>
                        <a:pt x="80609" y="30742"/>
                      </a:lnTo>
                      <a:lnTo>
                        <a:pt x="80438" y="30400"/>
                      </a:lnTo>
                      <a:lnTo>
                        <a:pt x="80268" y="30400"/>
                      </a:lnTo>
                      <a:lnTo>
                        <a:pt x="81976" y="29034"/>
                      </a:lnTo>
                      <a:lnTo>
                        <a:pt x="84537" y="27155"/>
                      </a:lnTo>
                      <a:lnTo>
                        <a:pt x="84708" y="27326"/>
                      </a:lnTo>
                      <a:lnTo>
                        <a:pt x="84879" y="27326"/>
                      </a:lnTo>
                      <a:lnTo>
                        <a:pt x="87270" y="25106"/>
                      </a:lnTo>
                      <a:lnTo>
                        <a:pt x="88978" y="23911"/>
                      </a:lnTo>
                      <a:lnTo>
                        <a:pt x="89148" y="23911"/>
                      </a:lnTo>
                      <a:lnTo>
                        <a:pt x="89319" y="23740"/>
                      </a:lnTo>
                      <a:lnTo>
                        <a:pt x="92564" y="21178"/>
                      </a:lnTo>
                      <a:lnTo>
                        <a:pt x="91539" y="22886"/>
                      </a:lnTo>
                      <a:lnTo>
                        <a:pt x="91539" y="23057"/>
                      </a:lnTo>
                      <a:lnTo>
                        <a:pt x="91710" y="23057"/>
                      </a:lnTo>
                      <a:lnTo>
                        <a:pt x="93930" y="20153"/>
                      </a:lnTo>
                      <a:lnTo>
                        <a:pt x="95980" y="18104"/>
                      </a:lnTo>
                      <a:lnTo>
                        <a:pt x="98200" y="16225"/>
                      </a:lnTo>
                      <a:lnTo>
                        <a:pt x="100249" y="14005"/>
                      </a:lnTo>
                      <a:lnTo>
                        <a:pt x="101957" y="11785"/>
                      </a:lnTo>
                      <a:lnTo>
                        <a:pt x="102128" y="11614"/>
                      </a:lnTo>
                      <a:lnTo>
                        <a:pt x="101957" y="11443"/>
                      </a:lnTo>
                      <a:lnTo>
                        <a:pt x="102128" y="10931"/>
                      </a:lnTo>
                      <a:lnTo>
                        <a:pt x="102299" y="10248"/>
                      </a:lnTo>
                      <a:lnTo>
                        <a:pt x="101957" y="9052"/>
                      </a:lnTo>
                      <a:lnTo>
                        <a:pt x="101615" y="7857"/>
                      </a:lnTo>
                      <a:lnTo>
                        <a:pt x="101103" y="6832"/>
                      </a:lnTo>
                      <a:lnTo>
                        <a:pt x="100762" y="5978"/>
                      </a:lnTo>
                      <a:lnTo>
                        <a:pt x="100078" y="5295"/>
                      </a:lnTo>
                      <a:lnTo>
                        <a:pt x="99225" y="4783"/>
                      </a:lnTo>
                      <a:lnTo>
                        <a:pt x="98712" y="4612"/>
                      </a:lnTo>
                      <a:lnTo>
                        <a:pt x="98200" y="4612"/>
                      </a:lnTo>
                      <a:lnTo>
                        <a:pt x="98200" y="4441"/>
                      </a:lnTo>
                      <a:lnTo>
                        <a:pt x="98029" y="4271"/>
                      </a:lnTo>
                      <a:lnTo>
                        <a:pt x="97858" y="4271"/>
                      </a:lnTo>
                      <a:lnTo>
                        <a:pt x="97688" y="4441"/>
                      </a:lnTo>
                      <a:lnTo>
                        <a:pt x="96492" y="5808"/>
                      </a:lnTo>
                      <a:lnTo>
                        <a:pt x="95297" y="7003"/>
                      </a:lnTo>
                      <a:lnTo>
                        <a:pt x="92906" y="9394"/>
                      </a:lnTo>
                      <a:lnTo>
                        <a:pt x="90173" y="11614"/>
                      </a:lnTo>
                      <a:lnTo>
                        <a:pt x="87441" y="13834"/>
                      </a:lnTo>
                      <a:lnTo>
                        <a:pt x="85562" y="15713"/>
                      </a:lnTo>
                      <a:lnTo>
                        <a:pt x="83854" y="17592"/>
                      </a:lnTo>
                      <a:lnTo>
                        <a:pt x="83854" y="17421"/>
                      </a:lnTo>
                      <a:lnTo>
                        <a:pt x="84025" y="17250"/>
                      </a:lnTo>
                      <a:lnTo>
                        <a:pt x="84025" y="17079"/>
                      </a:lnTo>
                      <a:lnTo>
                        <a:pt x="83854" y="16908"/>
                      </a:lnTo>
                      <a:lnTo>
                        <a:pt x="83854" y="16738"/>
                      </a:lnTo>
                      <a:lnTo>
                        <a:pt x="81634" y="16738"/>
                      </a:lnTo>
                      <a:lnTo>
                        <a:pt x="79414" y="16908"/>
                      </a:lnTo>
                      <a:lnTo>
                        <a:pt x="77023" y="17079"/>
                      </a:lnTo>
                      <a:lnTo>
                        <a:pt x="74803" y="17250"/>
                      </a:lnTo>
                      <a:lnTo>
                        <a:pt x="70704" y="17250"/>
                      </a:lnTo>
                      <a:lnTo>
                        <a:pt x="68825" y="17592"/>
                      </a:lnTo>
                      <a:lnTo>
                        <a:pt x="66776" y="18104"/>
                      </a:lnTo>
                      <a:lnTo>
                        <a:pt x="65410" y="16567"/>
                      </a:lnTo>
                      <a:lnTo>
                        <a:pt x="64043" y="14859"/>
                      </a:lnTo>
                      <a:lnTo>
                        <a:pt x="63360" y="13151"/>
                      </a:lnTo>
                      <a:lnTo>
                        <a:pt x="62336" y="11443"/>
                      </a:lnTo>
                      <a:lnTo>
                        <a:pt x="61140" y="9736"/>
                      </a:lnTo>
                      <a:lnTo>
                        <a:pt x="59603" y="8369"/>
                      </a:lnTo>
                      <a:lnTo>
                        <a:pt x="59774" y="8199"/>
                      </a:lnTo>
                      <a:lnTo>
                        <a:pt x="59774" y="8028"/>
                      </a:lnTo>
                      <a:lnTo>
                        <a:pt x="59603" y="7515"/>
                      </a:lnTo>
                      <a:lnTo>
                        <a:pt x="59261" y="7003"/>
                      </a:lnTo>
                      <a:lnTo>
                        <a:pt x="58237" y="6149"/>
                      </a:lnTo>
                      <a:lnTo>
                        <a:pt x="56358" y="4441"/>
                      </a:lnTo>
                      <a:lnTo>
                        <a:pt x="53626" y="2392"/>
                      </a:lnTo>
                      <a:lnTo>
                        <a:pt x="52259" y="1367"/>
                      </a:lnTo>
                      <a:lnTo>
                        <a:pt x="50722" y="513"/>
                      </a:lnTo>
                      <a:lnTo>
                        <a:pt x="49698" y="172"/>
                      </a:lnTo>
                      <a:lnTo>
                        <a:pt x="48673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99" name="Google Shape;299;p2"/>
                <p:cNvSpPr/>
                <p:nvPr/>
              </p:nvSpPr>
              <p:spPr>
                <a:xfrm>
                  <a:off x="3745950" y="3000525"/>
                  <a:ext cx="2612975" cy="247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19" h="99054" extrusionOk="0">
                      <a:moveTo>
                        <a:pt x="49698" y="1366"/>
                      </a:moveTo>
                      <a:lnTo>
                        <a:pt x="50210" y="1537"/>
                      </a:lnTo>
                      <a:lnTo>
                        <a:pt x="51064" y="1879"/>
                      </a:lnTo>
                      <a:lnTo>
                        <a:pt x="51918" y="2391"/>
                      </a:lnTo>
                      <a:lnTo>
                        <a:pt x="53626" y="3587"/>
                      </a:lnTo>
                      <a:lnTo>
                        <a:pt x="53797" y="3928"/>
                      </a:lnTo>
                      <a:lnTo>
                        <a:pt x="56529" y="6148"/>
                      </a:lnTo>
                      <a:lnTo>
                        <a:pt x="54821" y="5294"/>
                      </a:lnTo>
                      <a:lnTo>
                        <a:pt x="53284" y="4611"/>
                      </a:lnTo>
                      <a:lnTo>
                        <a:pt x="51577" y="3928"/>
                      </a:lnTo>
                      <a:lnTo>
                        <a:pt x="49869" y="3587"/>
                      </a:lnTo>
                      <a:lnTo>
                        <a:pt x="48844" y="3416"/>
                      </a:lnTo>
                      <a:lnTo>
                        <a:pt x="48502" y="2733"/>
                      </a:lnTo>
                      <a:lnTo>
                        <a:pt x="48332" y="2220"/>
                      </a:lnTo>
                      <a:lnTo>
                        <a:pt x="48502" y="1708"/>
                      </a:lnTo>
                      <a:lnTo>
                        <a:pt x="48673" y="1537"/>
                      </a:lnTo>
                      <a:lnTo>
                        <a:pt x="49186" y="1366"/>
                      </a:lnTo>
                      <a:close/>
                      <a:moveTo>
                        <a:pt x="49186" y="1025"/>
                      </a:moveTo>
                      <a:lnTo>
                        <a:pt x="48502" y="1196"/>
                      </a:lnTo>
                      <a:lnTo>
                        <a:pt x="48161" y="1537"/>
                      </a:lnTo>
                      <a:lnTo>
                        <a:pt x="47990" y="1708"/>
                      </a:lnTo>
                      <a:lnTo>
                        <a:pt x="47990" y="2050"/>
                      </a:lnTo>
                      <a:lnTo>
                        <a:pt x="47990" y="2391"/>
                      </a:lnTo>
                      <a:lnTo>
                        <a:pt x="48161" y="2904"/>
                      </a:lnTo>
                      <a:lnTo>
                        <a:pt x="48673" y="3587"/>
                      </a:lnTo>
                      <a:lnTo>
                        <a:pt x="48673" y="3757"/>
                      </a:lnTo>
                      <a:lnTo>
                        <a:pt x="49869" y="3928"/>
                      </a:lnTo>
                      <a:lnTo>
                        <a:pt x="51918" y="4441"/>
                      </a:lnTo>
                      <a:lnTo>
                        <a:pt x="53967" y="5124"/>
                      </a:lnTo>
                      <a:lnTo>
                        <a:pt x="55846" y="6148"/>
                      </a:lnTo>
                      <a:lnTo>
                        <a:pt x="57725" y="7173"/>
                      </a:lnTo>
                      <a:lnTo>
                        <a:pt x="57895" y="7173"/>
                      </a:lnTo>
                      <a:lnTo>
                        <a:pt x="57895" y="7002"/>
                      </a:lnTo>
                      <a:lnTo>
                        <a:pt x="57383" y="6490"/>
                      </a:lnTo>
                      <a:lnTo>
                        <a:pt x="55675" y="4953"/>
                      </a:lnTo>
                      <a:lnTo>
                        <a:pt x="53967" y="3587"/>
                      </a:lnTo>
                      <a:lnTo>
                        <a:pt x="53797" y="3416"/>
                      </a:lnTo>
                      <a:lnTo>
                        <a:pt x="52089" y="2220"/>
                      </a:lnTo>
                      <a:lnTo>
                        <a:pt x="51235" y="1708"/>
                      </a:lnTo>
                      <a:lnTo>
                        <a:pt x="50210" y="1196"/>
                      </a:lnTo>
                      <a:lnTo>
                        <a:pt x="49698" y="1025"/>
                      </a:lnTo>
                      <a:close/>
                      <a:moveTo>
                        <a:pt x="101274" y="10930"/>
                      </a:moveTo>
                      <a:lnTo>
                        <a:pt x="101445" y="11443"/>
                      </a:lnTo>
                      <a:lnTo>
                        <a:pt x="100762" y="12126"/>
                      </a:lnTo>
                      <a:lnTo>
                        <a:pt x="100762" y="11955"/>
                      </a:lnTo>
                      <a:lnTo>
                        <a:pt x="100420" y="11784"/>
                      </a:lnTo>
                      <a:lnTo>
                        <a:pt x="101274" y="10930"/>
                      </a:lnTo>
                      <a:close/>
                      <a:moveTo>
                        <a:pt x="101274" y="10418"/>
                      </a:moveTo>
                      <a:lnTo>
                        <a:pt x="99566" y="12297"/>
                      </a:lnTo>
                      <a:lnTo>
                        <a:pt x="99566" y="12467"/>
                      </a:lnTo>
                      <a:lnTo>
                        <a:pt x="99737" y="12467"/>
                      </a:lnTo>
                      <a:lnTo>
                        <a:pt x="100249" y="12297"/>
                      </a:lnTo>
                      <a:lnTo>
                        <a:pt x="99054" y="13321"/>
                      </a:lnTo>
                      <a:lnTo>
                        <a:pt x="98371" y="14004"/>
                      </a:lnTo>
                      <a:lnTo>
                        <a:pt x="98200" y="14004"/>
                      </a:lnTo>
                      <a:lnTo>
                        <a:pt x="97688" y="15029"/>
                      </a:lnTo>
                      <a:lnTo>
                        <a:pt x="97688" y="15200"/>
                      </a:lnTo>
                      <a:lnTo>
                        <a:pt x="97859" y="15200"/>
                      </a:lnTo>
                      <a:lnTo>
                        <a:pt x="98883" y="14175"/>
                      </a:lnTo>
                      <a:lnTo>
                        <a:pt x="99566" y="13492"/>
                      </a:lnTo>
                      <a:lnTo>
                        <a:pt x="99908" y="13492"/>
                      </a:lnTo>
                      <a:lnTo>
                        <a:pt x="101616" y="11613"/>
                      </a:lnTo>
                      <a:lnTo>
                        <a:pt x="101786" y="11443"/>
                      </a:lnTo>
                      <a:lnTo>
                        <a:pt x="101445" y="10589"/>
                      </a:lnTo>
                      <a:lnTo>
                        <a:pt x="101445" y="10418"/>
                      </a:lnTo>
                      <a:close/>
                      <a:moveTo>
                        <a:pt x="95126" y="12467"/>
                      </a:moveTo>
                      <a:lnTo>
                        <a:pt x="94784" y="15029"/>
                      </a:lnTo>
                      <a:lnTo>
                        <a:pt x="94614" y="15371"/>
                      </a:lnTo>
                      <a:lnTo>
                        <a:pt x="94784" y="14004"/>
                      </a:lnTo>
                      <a:lnTo>
                        <a:pt x="94955" y="12638"/>
                      </a:lnTo>
                      <a:lnTo>
                        <a:pt x="95126" y="12467"/>
                      </a:lnTo>
                      <a:close/>
                      <a:moveTo>
                        <a:pt x="88295" y="17932"/>
                      </a:moveTo>
                      <a:lnTo>
                        <a:pt x="88124" y="19811"/>
                      </a:lnTo>
                      <a:lnTo>
                        <a:pt x="87851" y="21177"/>
                      </a:lnTo>
                      <a:lnTo>
                        <a:pt x="88124" y="18445"/>
                      </a:lnTo>
                      <a:lnTo>
                        <a:pt x="88295" y="17932"/>
                      </a:lnTo>
                      <a:close/>
                      <a:moveTo>
                        <a:pt x="98712" y="5294"/>
                      </a:moveTo>
                      <a:lnTo>
                        <a:pt x="99054" y="5465"/>
                      </a:lnTo>
                      <a:lnTo>
                        <a:pt x="99737" y="6148"/>
                      </a:lnTo>
                      <a:lnTo>
                        <a:pt x="100249" y="7002"/>
                      </a:lnTo>
                      <a:lnTo>
                        <a:pt x="100762" y="8027"/>
                      </a:lnTo>
                      <a:lnTo>
                        <a:pt x="100933" y="8881"/>
                      </a:lnTo>
                      <a:lnTo>
                        <a:pt x="101103" y="9735"/>
                      </a:lnTo>
                      <a:lnTo>
                        <a:pt x="97346" y="13150"/>
                      </a:lnTo>
                      <a:lnTo>
                        <a:pt x="97346" y="13150"/>
                      </a:lnTo>
                      <a:lnTo>
                        <a:pt x="97517" y="12809"/>
                      </a:lnTo>
                      <a:lnTo>
                        <a:pt x="97859" y="9906"/>
                      </a:lnTo>
                      <a:lnTo>
                        <a:pt x="97859" y="8369"/>
                      </a:lnTo>
                      <a:lnTo>
                        <a:pt x="97517" y="6832"/>
                      </a:lnTo>
                      <a:lnTo>
                        <a:pt x="97346" y="6661"/>
                      </a:lnTo>
                      <a:lnTo>
                        <a:pt x="97175" y="7002"/>
                      </a:lnTo>
                      <a:lnTo>
                        <a:pt x="97346" y="8027"/>
                      </a:lnTo>
                      <a:lnTo>
                        <a:pt x="97346" y="8881"/>
                      </a:lnTo>
                      <a:lnTo>
                        <a:pt x="97005" y="10930"/>
                      </a:lnTo>
                      <a:lnTo>
                        <a:pt x="96834" y="12297"/>
                      </a:lnTo>
                      <a:lnTo>
                        <a:pt x="96834" y="13834"/>
                      </a:lnTo>
                      <a:lnTo>
                        <a:pt x="96321" y="14175"/>
                      </a:lnTo>
                      <a:lnTo>
                        <a:pt x="94955" y="15371"/>
                      </a:lnTo>
                      <a:lnTo>
                        <a:pt x="95126" y="15200"/>
                      </a:lnTo>
                      <a:lnTo>
                        <a:pt x="95468" y="12638"/>
                      </a:lnTo>
                      <a:lnTo>
                        <a:pt x="95638" y="10076"/>
                      </a:lnTo>
                      <a:lnTo>
                        <a:pt x="95468" y="9906"/>
                      </a:lnTo>
                      <a:lnTo>
                        <a:pt x="95297" y="9735"/>
                      </a:lnTo>
                      <a:lnTo>
                        <a:pt x="95126" y="9906"/>
                      </a:lnTo>
                      <a:lnTo>
                        <a:pt x="94955" y="10076"/>
                      </a:lnTo>
                      <a:lnTo>
                        <a:pt x="94955" y="11272"/>
                      </a:lnTo>
                      <a:lnTo>
                        <a:pt x="94614" y="12638"/>
                      </a:lnTo>
                      <a:lnTo>
                        <a:pt x="94443" y="14346"/>
                      </a:lnTo>
                      <a:lnTo>
                        <a:pt x="94272" y="16054"/>
                      </a:lnTo>
                      <a:lnTo>
                        <a:pt x="93247" y="16908"/>
                      </a:lnTo>
                      <a:lnTo>
                        <a:pt x="93077" y="16737"/>
                      </a:lnTo>
                      <a:lnTo>
                        <a:pt x="93077" y="16225"/>
                      </a:lnTo>
                      <a:lnTo>
                        <a:pt x="93077" y="14175"/>
                      </a:lnTo>
                      <a:lnTo>
                        <a:pt x="93077" y="13663"/>
                      </a:lnTo>
                      <a:lnTo>
                        <a:pt x="93077" y="12467"/>
                      </a:lnTo>
                      <a:lnTo>
                        <a:pt x="93077" y="11784"/>
                      </a:lnTo>
                      <a:lnTo>
                        <a:pt x="92735" y="11272"/>
                      </a:lnTo>
                      <a:lnTo>
                        <a:pt x="92393" y="11272"/>
                      </a:lnTo>
                      <a:lnTo>
                        <a:pt x="92393" y="11443"/>
                      </a:lnTo>
                      <a:lnTo>
                        <a:pt x="92564" y="11955"/>
                      </a:lnTo>
                      <a:lnTo>
                        <a:pt x="92564" y="12638"/>
                      </a:lnTo>
                      <a:lnTo>
                        <a:pt x="92393" y="14175"/>
                      </a:lnTo>
                      <a:lnTo>
                        <a:pt x="92223" y="15029"/>
                      </a:lnTo>
                      <a:lnTo>
                        <a:pt x="92223" y="15200"/>
                      </a:lnTo>
                      <a:lnTo>
                        <a:pt x="92223" y="16395"/>
                      </a:lnTo>
                      <a:lnTo>
                        <a:pt x="92223" y="17078"/>
                      </a:lnTo>
                      <a:lnTo>
                        <a:pt x="92564" y="17591"/>
                      </a:lnTo>
                      <a:lnTo>
                        <a:pt x="88295" y="21177"/>
                      </a:lnTo>
                      <a:lnTo>
                        <a:pt x="88465" y="19469"/>
                      </a:lnTo>
                      <a:lnTo>
                        <a:pt x="88636" y="17762"/>
                      </a:lnTo>
                      <a:lnTo>
                        <a:pt x="88636" y="14517"/>
                      </a:lnTo>
                      <a:lnTo>
                        <a:pt x="88465" y="14346"/>
                      </a:lnTo>
                      <a:lnTo>
                        <a:pt x="89490" y="13492"/>
                      </a:lnTo>
                      <a:lnTo>
                        <a:pt x="91881" y="11613"/>
                      </a:lnTo>
                      <a:lnTo>
                        <a:pt x="93589" y="10247"/>
                      </a:lnTo>
                      <a:lnTo>
                        <a:pt x="95297" y="8710"/>
                      </a:lnTo>
                      <a:lnTo>
                        <a:pt x="96834" y="7002"/>
                      </a:lnTo>
                      <a:lnTo>
                        <a:pt x="98200" y="5294"/>
                      </a:lnTo>
                      <a:close/>
                      <a:moveTo>
                        <a:pt x="88124" y="14688"/>
                      </a:moveTo>
                      <a:lnTo>
                        <a:pt x="87953" y="16566"/>
                      </a:lnTo>
                      <a:lnTo>
                        <a:pt x="87782" y="18445"/>
                      </a:lnTo>
                      <a:lnTo>
                        <a:pt x="87441" y="21860"/>
                      </a:lnTo>
                      <a:lnTo>
                        <a:pt x="86416" y="22714"/>
                      </a:lnTo>
                      <a:lnTo>
                        <a:pt x="86416" y="21860"/>
                      </a:lnTo>
                      <a:lnTo>
                        <a:pt x="86416" y="19982"/>
                      </a:lnTo>
                      <a:lnTo>
                        <a:pt x="86587" y="18103"/>
                      </a:lnTo>
                      <a:lnTo>
                        <a:pt x="86928" y="15883"/>
                      </a:lnTo>
                      <a:lnTo>
                        <a:pt x="87099" y="15712"/>
                      </a:lnTo>
                      <a:lnTo>
                        <a:pt x="88124" y="14688"/>
                      </a:lnTo>
                      <a:close/>
                      <a:moveTo>
                        <a:pt x="65068" y="17762"/>
                      </a:moveTo>
                      <a:lnTo>
                        <a:pt x="65410" y="18274"/>
                      </a:lnTo>
                      <a:lnTo>
                        <a:pt x="65922" y="18615"/>
                      </a:lnTo>
                      <a:lnTo>
                        <a:pt x="66605" y="19469"/>
                      </a:lnTo>
                      <a:lnTo>
                        <a:pt x="66435" y="19469"/>
                      </a:lnTo>
                      <a:lnTo>
                        <a:pt x="66435" y="19640"/>
                      </a:lnTo>
                      <a:lnTo>
                        <a:pt x="66093" y="22202"/>
                      </a:lnTo>
                      <a:lnTo>
                        <a:pt x="66093" y="22373"/>
                      </a:lnTo>
                      <a:lnTo>
                        <a:pt x="65922" y="23056"/>
                      </a:lnTo>
                      <a:lnTo>
                        <a:pt x="65751" y="23056"/>
                      </a:lnTo>
                      <a:lnTo>
                        <a:pt x="65581" y="22885"/>
                      </a:lnTo>
                      <a:lnTo>
                        <a:pt x="65410" y="22885"/>
                      </a:lnTo>
                      <a:lnTo>
                        <a:pt x="65581" y="22031"/>
                      </a:lnTo>
                      <a:lnTo>
                        <a:pt x="65751" y="20665"/>
                      </a:lnTo>
                      <a:lnTo>
                        <a:pt x="65751" y="19299"/>
                      </a:lnTo>
                      <a:lnTo>
                        <a:pt x="65751" y="19128"/>
                      </a:lnTo>
                      <a:lnTo>
                        <a:pt x="65410" y="19128"/>
                      </a:lnTo>
                      <a:lnTo>
                        <a:pt x="65410" y="19299"/>
                      </a:lnTo>
                      <a:lnTo>
                        <a:pt x="65239" y="20665"/>
                      </a:lnTo>
                      <a:lnTo>
                        <a:pt x="64898" y="22202"/>
                      </a:lnTo>
                      <a:lnTo>
                        <a:pt x="64727" y="22543"/>
                      </a:lnTo>
                      <a:lnTo>
                        <a:pt x="64556" y="22714"/>
                      </a:lnTo>
                      <a:lnTo>
                        <a:pt x="64044" y="22543"/>
                      </a:lnTo>
                      <a:lnTo>
                        <a:pt x="64556" y="20494"/>
                      </a:lnTo>
                      <a:lnTo>
                        <a:pt x="65068" y="18274"/>
                      </a:lnTo>
                      <a:lnTo>
                        <a:pt x="65068" y="17762"/>
                      </a:lnTo>
                      <a:close/>
                      <a:moveTo>
                        <a:pt x="66776" y="19640"/>
                      </a:moveTo>
                      <a:lnTo>
                        <a:pt x="69167" y="22031"/>
                      </a:lnTo>
                      <a:lnTo>
                        <a:pt x="69850" y="22714"/>
                      </a:lnTo>
                      <a:lnTo>
                        <a:pt x="70533" y="23397"/>
                      </a:lnTo>
                      <a:lnTo>
                        <a:pt x="69509" y="23397"/>
                      </a:lnTo>
                      <a:lnTo>
                        <a:pt x="67288" y="23227"/>
                      </a:lnTo>
                      <a:lnTo>
                        <a:pt x="67288" y="23056"/>
                      </a:lnTo>
                      <a:lnTo>
                        <a:pt x="67288" y="22885"/>
                      </a:lnTo>
                      <a:lnTo>
                        <a:pt x="67459" y="22031"/>
                      </a:lnTo>
                      <a:lnTo>
                        <a:pt x="67288" y="21860"/>
                      </a:lnTo>
                      <a:lnTo>
                        <a:pt x="67118" y="22031"/>
                      </a:lnTo>
                      <a:lnTo>
                        <a:pt x="66947" y="22885"/>
                      </a:lnTo>
                      <a:lnTo>
                        <a:pt x="66776" y="22885"/>
                      </a:lnTo>
                      <a:lnTo>
                        <a:pt x="66776" y="23056"/>
                      </a:lnTo>
                      <a:lnTo>
                        <a:pt x="66605" y="23056"/>
                      </a:lnTo>
                      <a:lnTo>
                        <a:pt x="66605" y="22543"/>
                      </a:lnTo>
                      <a:lnTo>
                        <a:pt x="66776" y="21860"/>
                      </a:lnTo>
                      <a:lnTo>
                        <a:pt x="66776" y="21690"/>
                      </a:lnTo>
                      <a:lnTo>
                        <a:pt x="66776" y="19640"/>
                      </a:lnTo>
                      <a:close/>
                      <a:moveTo>
                        <a:pt x="83684" y="17932"/>
                      </a:moveTo>
                      <a:lnTo>
                        <a:pt x="79926" y="22202"/>
                      </a:lnTo>
                      <a:lnTo>
                        <a:pt x="78902" y="23397"/>
                      </a:lnTo>
                      <a:lnTo>
                        <a:pt x="77706" y="23227"/>
                      </a:lnTo>
                      <a:lnTo>
                        <a:pt x="73949" y="23227"/>
                      </a:lnTo>
                      <a:lnTo>
                        <a:pt x="72412" y="23397"/>
                      </a:lnTo>
                      <a:lnTo>
                        <a:pt x="71900" y="22714"/>
                      </a:lnTo>
                      <a:lnTo>
                        <a:pt x="71216" y="22202"/>
                      </a:lnTo>
                      <a:lnTo>
                        <a:pt x="70875" y="21860"/>
                      </a:lnTo>
                      <a:lnTo>
                        <a:pt x="67972" y="18957"/>
                      </a:lnTo>
                      <a:lnTo>
                        <a:pt x="67801" y="18786"/>
                      </a:lnTo>
                      <a:lnTo>
                        <a:pt x="72070" y="18445"/>
                      </a:lnTo>
                      <a:lnTo>
                        <a:pt x="77194" y="18445"/>
                      </a:lnTo>
                      <a:lnTo>
                        <a:pt x="78902" y="18615"/>
                      </a:lnTo>
                      <a:lnTo>
                        <a:pt x="80439" y="18615"/>
                      </a:lnTo>
                      <a:lnTo>
                        <a:pt x="82147" y="18274"/>
                      </a:lnTo>
                      <a:lnTo>
                        <a:pt x="83684" y="17932"/>
                      </a:lnTo>
                      <a:close/>
                      <a:moveTo>
                        <a:pt x="90003" y="21348"/>
                      </a:moveTo>
                      <a:lnTo>
                        <a:pt x="89661" y="21860"/>
                      </a:lnTo>
                      <a:lnTo>
                        <a:pt x="87612" y="23568"/>
                      </a:lnTo>
                      <a:lnTo>
                        <a:pt x="85391" y="25105"/>
                      </a:lnTo>
                      <a:lnTo>
                        <a:pt x="85391" y="25105"/>
                      </a:lnTo>
                      <a:lnTo>
                        <a:pt x="90003" y="21348"/>
                      </a:lnTo>
                      <a:close/>
                      <a:moveTo>
                        <a:pt x="86071" y="16926"/>
                      </a:moveTo>
                      <a:lnTo>
                        <a:pt x="85733" y="18615"/>
                      </a:lnTo>
                      <a:lnTo>
                        <a:pt x="85562" y="20153"/>
                      </a:lnTo>
                      <a:lnTo>
                        <a:pt x="85391" y="21860"/>
                      </a:lnTo>
                      <a:lnTo>
                        <a:pt x="85562" y="23397"/>
                      </a:lnTo>
                      <a:lnTo>
                        <a:pt x="83171" y="25276"/>
                      </a:lnTo>
                      <a:lnTo>
                        <a:pt x="83854" y="22885"/>
                      </a:lnTo>
                      <a:lnTo>
                        <a:pt x="84025" y="21006"/>
                      </a:lnTo>
                      <a:lnTo>
                        <a:pt x="84196" y="18957"/>
                      </a:lnTo>
                      <a:lnTo>
                        <a:pt x="86071" y="16926"/>
                      </a:lnTo>
                      <a:close/>
                      <a:moveTo>
                        <a:pt x="78048" y="24422"/>
                      </a:moveTo>
                      <a:lnTo>
                        <a:pt x="77194" y="25447"/>
                      </a:lnTo>
                      <a:lnTo>
                        <a:pt x="76852" y="25788"/>
                      </a:lnTo>
                      <a:lnTo>
                        <a:pt x="76169" y="25105"/>
                      </a:lnTo>
                      <a:lnTo>
                        <a:pt x="75315" y="24593"/>
                      </a:lnTo>
                      <a:lnTo>
                        <a:pt x="76682" y="24593"/>
                      </a:lnTo>
                      <a:lnTo>
                        <a:pt x="78048" y="24422"/>
                      </a:lnTo>
                      <a:close/>
                      <a:moveTo>
                        <a:pt x="63360" y="23056"/>
                      </a:moveTo>
                      <a:lnTo>
                        <a:pt x="63190" y="23397"/>
                      </a:lnTo>
                      <a:lnTo>
                        <a:pt x="63360" y="23568"/>
                      </a:lnTo>
                      <a:lnTo>
                        <a:pt x="63360" y="23739"/>
                      </a:lnTo>
                      <a:lnTo>
                        <a:pt x="63531" y="23739"/>
                      </a:lnTo>
                      <a:lnTo>
                        <a:pt x="63702" y="23568"/>
                      </a:lnTo>
                      <a:lnTo>
                        <a:pt x="63873" y="23227"/>
                      </a:lnTo>
                      <a:lnTo>
                        <a:pt x="64556" y="23397"/>
                      </a:lnTo>
                      <a:lnTo>
                        <a:pt x="64556" y="23739"/>
                      </a:lnTo>
                      <a:lnTo>
                        <a:pt x="64898" y="24081"/>
                      </a:lnTo>
                      <a:lnTo>
                        <a:pt x="65239" y="24081"/>
                      </a:lnTo>
                      <a:lnTo>
                        <a:pt x="66093" y="25276"/>
                      </a:lnTo>
                      <a:lnTo>
                        <a:pt x="67288" y="26130"/>
                      </a:lnTo>
                      <a:lnTo>
                        <a:pt x="67288" y="26130"/>
                      </a:lnTo>
                      <a:lnTo>
                        <a:pt x="64214" y="25447"/>
                      </a:lnTo>
                      <a:lnTo>
                        <a:pt x="62677" y="25105"/>
                      </a:lnTo>
                      <a:lnTo>
                        <a:pt x="62677" y="24934"/>
                      </a:lnTo>
                      <a:lnTo>
                        <a:pt x="62507" y="24764"/>
                      </a:lnTo>
                      <a:lnTo>
                        <a:pt x="62336" y="24764"/>
                      </a:lnTo>
                      <a:lnTo>
                        <a:pt x="62336" y="24934"/>
                      </a:lnTo>
                      <a:lnTo>
                        <a:pt x="62336" y="25105"/>
                      </a:lnTo>
                      <a:lnTo>
                        <a:pt x="62165" y="25105"/>
                      </a:lnTo>
                      <a:lnTo>
                        <a:pt x="62165" y="24934"/>
                      </a:lnTo>
                      <a:lnTo>
                        <a:pt x="63360" y="23056"/>
                      </a:lnTo>
                      <a:close/>
                      <a:moveTo>
                        <a:pt x="83513" y="19640"/>
                      </a:moveTo>
                      <a:lnTo>
                        <a:pt x="83171" y="22714"/>
                      </a:lnTo>
                      <a:lnTo>
                        <a:pt x="82488" y="25959"/>
                      </a:lnTo>
                      <a:lnTo>
                        <a:pt x="81976" y="26130"/>
                      </a:lnTo>
                      <a:lnTo>
                        <a:pt x="81634" y="26471"/>
                      </a:lnTo>
                      <a:lnTo>
                        <a:pt x="81976" y="25276"/>
                      </a:lnTo>
                      <a:lnTo>
                        <a:pt x="82317" y="23910"/>
                      </a:lnTo>
                      <a:lnTo>
                        <a:pt x="82488" y="22373"/>
                      </a:lnTo>
                      <a:lnTo>
                        <a:pt x="82488" y="21006"/>
                      </a:lnTo>
                      <a:lnTo>
                        <a:pt x="83513" y="19640"/>
                      </a:lnTo>
                      <a:close/>
                      <a:moveTo>
                        <a:pt x="65581" y="23739"/>
                      </a:moveTo>
                      <a:lnTo>
                        <a:pt x="65922" y="23910"/>
                      </a:lnTo>
                      <a:lnTo>
                        <a:pt x="66093" y="24081"/>
                      </a:lnTo>
                      <a:lnTo>
                        <a:pt x="66435" y="24081"/>
                      </a:lnTo>
                      <a:lnTo>
                        <a:pt x="68142" y="24251"/>
                      </a:lnTo>
                      <a:lnTo>
                        <a:pt x="70192" y="24422"/>
                      </a:lnTo>
                      <a:lnTo>
                        <a:pt x="71729" y="24593"/>
                      </a:lnTo>
                      <a:lnTo>
                        <a:pt x="74120" y="24593"/>
                      </a:lnTo>
                      <a:lnTo>
                        <a:pt x="75315" y="25276"/>
                      </a:lnTo>
                      <a:lnTo>
                        <a:pt x="76511" y="26130"/>
                      </a:lnTo>
                      <a:lnTo>
                        <a:pt x="75486" y="27155"/>
                      </a:lnTo>
                      <a:lnTo>
                        <a:pt x="72241" y="26813"/>
                      </a:lnTo>
                      <a:lnTo>
                        <a:pt x="68826" y="26471"/>
                      </a:lnTo>
                      <a:lnTo>
                        <a:pt x="67118" y="25447"/>
                      </a:lnTo>
                      <a:lnTo>
                        <a:pt x="65581" y="23910"/>
                      </a:lnTo>
                      <a:lnTo>
                        <a:pt x="65581" y="23739"/>
                      </a:lnTo>
                      <a:close/>
                      <a:moveTo>
                        <a:pt x="64385" y="16737"/>
                      </a:moveTo>
                      <a:lnTo>
                        <a:pt x="64385" y="16908"/>
                      </a:lnTo>
                      <a:lnTo>
                        <a:pt x="64385" y="18786"/>
                      </a:lnTo>
                      <a:lnTo>
                        <a:pt x="63873" y="20665"/>
                      </a:lnTo>
                      <a:lnTo>
                        <a:pt x="63190" y="22543"/>
                      </a:lnTo>
                      <a:lnTo>
                        <a:pt x="63190" y="22714"/>
                      </a:lnTo>
                      <a:lnTo>
                        <a:pt x="62507" y="23910"/>
                      </a:lnTo>
                      <a:lnTo>
                        <a:pt x="61653" y="24934"/>
                      </a:lnTo>
                      <a:lnTo>
                        <a:pt x="61653" y="25105"/>
                      </a:lnTo>
                      <a:lnTo>
                        <a:pt x="61823" y="25276"/>
                      </a:lnTo>
                      <a:lnTo>
                        <a:pt x="62165" y="25447"/>
                      </a:lnTo>
                      <a:lnTo>
                        <a:pt x="62336" y="25447"/>
                      </a:lnTo>
                      <a:lnTo>
                        <a:pt x="64044" y="25788"/>
                      </a:lnTo>
                      <a:lnTo>
                        <a:pt x="67972" y="26642"/>
                      </a:lnTo>
                      <a:lnTo>
                        <a:pt x="68313" y="26642"/>
                      </a:lnTo>
                      <a:lnTo>
                        <a:pt x="68313" y="26471"/>
                      </a:lnTo>
                      <a:lnTo>
                        <a:pt x="68655" y="26813"/>
                      </a:lnTo>
                      <a:lnTo>
                        <a:pt x="72070" y="27155"/>
                      </a:lnTo>
                      <a:lnTo>
                        <a:pt x="75657" y="27496"/>
                      </a:lnTo>
                      <a:lnTo>
                        <a:pt x="76852" y="26301"/>
                      </a:lnTo>
                      <a:lnTo>
                        <a:pt x="76852" y="26130"/>
                      </a:lnTo>
                      <a:lnTo>
                        <a:pt x="77023" y="26130"/>
                      </a:lnTo>
                      <a:lnTo>
                        <a:pt x="77023" y="25959"/>
                      </a:lnTo>
                      <a:lnTo>
                        <a:pt x="77535" y="25618"/>
                      </a:lnTo>
                      <a:lnTo>
                        <a:pt x="78560" y="24251"/>
                      </a:lnTo>
                      <a:lnTo>
                        <a:pt x="78560" y="24081"/>
                      </a:lnTo>
                      <a:lnTo>
                        <a:pt x="78389" y="24081"/>
                      </a:lnTo>
                      <a:lnTo>
                        <a:pt x="76682" y="24251"/>
                      </a:lnTo>
                      <a:lnTo>
                        <a:pt x="74632" y="24251"/>
                      </a:lnTo>
                      <a:lnTo>
                        <a:pt x="74461" y="24422"/>
                      </a:lnTo>
                      <a:lnTo>
                        <a:pt x="74291" y="24251"/>
                      </a:lnTo>
                      <a:lnTo>
                        <a:pt x="71729" y="24251"/>
                      </a:lnTo>
                      <a:lnTo>
                        <a:pt x="70192" y="24081"/>
                      </a:lnTo>
                      <a:lnTo>
                        <a:pt x="68142" y="23910"/>
                      </a:lnTo>
                      <a:lnTo>
                        <a:pt x="66435" y="23568"/>
                      </a:lnTo>
                      <a:lnTo>
                        <a:pt x="66264" y="23739"/>
                      </a:lnTo>
                      <a:lnTo>
                        <a:pt x="66264" y="23568"/>
                      </a:lnTo>
                      <a:lnTo>
                        <a:pt x="66093" y="23568"/>
                      </a:lnTo>
                      <a:lnTo>
                        <a:pt x="65581" y="23397"/>
                      </a:lnTo>
                      <a:lnTo>
                        <a:pt x="65239" y="23568"/>
                      </a:lnTo>
                      <a:lnTo>
                        <a:pt x="65239" y="23739"/>
                      </a:lnTo>
                      <a:lnTo>
                        <a:pt x="65068" y="23739"/>
                      </a:lnTo>
                      <a:lnTo>
                        <a:pt x="64898" y="23568"/>
                      </a:lnTo>
                      <a:lnTo>
                        <a:pt x="64898" y="23397"/>
                      </a:lnTo>
                      <a:lnTo>
                        <a:pt x="64727" y="23227"/>
                      </a:lnTo>
                      <a:lnTo>
                        <a:pt x="64214" y="22885"/>
                      </a:lnTo>
                      <a:lnTo>
                        <a:pt x="64727" y="23056"/>
                      </a:lnTo>
                      <a:lnTo>
                        <a:pt x="64898" y="23056"/>
                      </a:lnTo>
                      <a:lnTo>
                        <a:pt x="65068" y="22543"/>
                      </a:lnTo>
                      <a:lnTo>
                        <a:pt x="65196" y="22287"/>
                      </a:lnTo>
                      <a:lnTo>
                        <a:pt x="65196" y="22287"/>
                      </a:lnTo>
                      <a:lnTo>
                        <a:pt x="65068" y="23056"/>
                      </a:lnTo>
                      <a:lnTo>
                        <a:pt x="65239" y="23227"/>
                      </a:lnTo>
                      <a:lnTo>
                        <a:pt x="65581" y="23227"/>
                      </a:lnTo>
                      <a:lnTo>
                        <a:pt x="65922" y="23397"/>
                      </a:lnTo>
                      <a:lnTo>
                        <a:pt x="66264" y="23397"/>
                      </a:lnTo>
                      <a:lnTo>
                        <a:pt x="66264" y="23227"/>
                      </a:lnTo>
                      <a:lnTo>
                        <a:pt x="66435" y="23397"/>
                      </a:lnTo>
                      <a:lnTo>
                        <a:pt x="66947" y="23397"/>
                      </a:lnTo>
                      <a:lnTo>
                        <a:pt x="67118" y="23568"/>
                      </a:lnTo>
                      <a:lnTo>
                        <a:pt x="69509" y="23739"/>
                      </a:lnTo>
                      <a:lnTo>
                        <a:pt x="70875" y="23739"/>
                      </a:lnTo>
                      <a:lnTo>
                        <a:pt x="71046" y="23568"/>
                      </a:lnTo>
                      <a:lnTo>
                        <a:pt x="71046" y="23397"/>
                      </a:lnTo>
                      <a:lnTo>
                        <a:pt x="70021" y="22373"/>
                      </a:lnTo>
                      <a:lnTo>
                        <a:pt x="69509" y="21860"/>
                      </a:lnTo>
                      <a:lnTo>
                        <a:pt x="66093" y="18445"/>
                      </a:lnTo>
                      <a:lnTo>
                        <a:pt x="65751" y="17932"/>
                      </a:lnTo>
                      <a:lnTo>
                        <a:pt x="64727" y="16908"/>
                      </a:lnTo>
                      <a:lnTo>
                        <a:pt x="64385" y="16737"/>
                      </a:lnTo>
                      <a:close/>
                      <a:moveTo>
                        <a:pt x="66605" y="27155"/>
                      </a:moveTo>
                      <a:lnTo>
                        <a:pt x="66435" y="27667"/>
                      </a:lnTo>
                      <a:lnTo>
                        <a:pt x="66264" y="28009"/>
                      </a:lnTo>
                      <a:lnTo>
                        <a:pt x="66435" y="27155"/>
                      </a:lnTo>
                      <a:close/>
                      <a:moveTo>
                        <a:pt x="81976" y="21519"/>
                      </a:moveTo>
                      <a:lnTo>
                        <a:pt x="81805" y="22714"/>
                      </a:lnTo>
                      <a:lnTo>
                        <a:pt x="81634" y="23910"/>
                      </a:lnTo>
                      <a:lnTo>
                        <a:pt x="80951" y="26130"/>
                      </a:lnTo>
                      <a:lnTo>
                        <a:pt x="80609" y="27325"/>
                      </a:lnTo>
                      <a:lnTo>
                        <a:pt x="80097" y="27667"/>
                      </a:lnTo>
                      <a:lnTo>
                        <a:pt x="79585" y="28009"/>
                      </a:lnTo>
                      <a:lnTo>
                        <a:pt x="79926" y="27325"/>
                      </a:lnTo>
                      <a:lnTo>
                        <a:pt x="80439" y="25276"/>
                      </a:lnTo>
                      <a:lnTo>
                        <a:pt x="80609" y="23056"/>
                      </a:lnTo>
                      <a:lnTo>
                        <a:pt x="81976" y="21519"/>
                      </a:lnTo>
                      <a:close/>
                      <a:moveTo>
                        <a:pt x="66093" y="27325"/>
                      </a:moveTo>
                      <a:lnTo>
                        <a:pt x="65857" y="28114"/>
                      </a:lnTo>
                      <a:lnTo>
                        <a:pt x="65751" y="28009"/>
                      </a:lnTo>
                      <a:lnTo>
                        <a:pt x="66093" y="27325"/>
                      </a:lnTo>
                      <a:close/>
                      <a:moveTo>
                        <a:pt x="79585" y="27155"/>
                      </a:moveTo>
                      <a:lnTo>
                        <a:pt x="79585" y="27325"/>
                      </a:lnTo>
                      <a:lnTo>
                        <a:pt x="79175" y="28282"/>
                      </a:lnTo>
                      <a:lnTo>
                        <a:pt x="79585" y="27155"/>
                      </a:lnTo>
                      <a:close/>
                      <a:moveTo>
                        <a:pt x="67118" y="27325"/>
                      </a:moveTo>
                      <a:lnTo>
                        <a:pt x="67801" y="27496"/>
                      </a:lnTo>
                      <a:lnTo>
                        <a:pt x="66947" y="28350"/>
                      </a:lnTo>
                      <a:lnTo>
                        <a:pt x="66947" y="28179"/>
                      </a:lnTo>
                      <a:lnTo>
                        <a:pt x="67118" y="27325"/>
                      </a:lnTo>
                      <a:close/>
                      <a:moveTo>
                        <a:pt x="68655" y="27667"/>
                      </a:moveTo>
                      <a:lnTo>
                        <a:pt x="69850" y="27838"/>
                      </a:lnTo>
                      <a:lnTo>
                        <a:pt x="68655" y="28521"/>
                      </a:lnTo>
                      <a:lnTo>
                        <a:pt x="68655" y="27667"/>
                      </a:lnTo>
                      <a:close/>
                      <a:moveTo>
                        <a:pt x="53797" y="20323"/>
                      </a:moveTo>
                      <a:lnTo>
                        <a:pt x="53797" y="20494"/>
                      </a:lnTo>
                      <a:lnTo>
                        <a:pt x="53626" y="20836"/>
                      </a:lnTo>
                      <a:lnTo>
                        <a:pt x="53284" y="21006"/>
                      </a:lnTo>
                      <a:lnTo>
                        <a:pt x="53284" y="21177"/>
                      </a:lnTo>
                      <a:lnTo>
                        <a:pt x="53284" y="21348"/>
                      </a:lnTo>
                      <a:lnTo>
                        <a:pt x="52943" y="21519"/>
                      </a:lnTo>
                      <a:lnTo>
                        <a:pt x="52772" y="21690"/>
                      </a:lnTo>
                      <a:lnTo>
                        <a:pt x="51064" y="23568"/>
                      </a:lnTo>
                      <a:lnTo>
                        <a:pt x="49186" y="25276"/>
                      </a:lnTo>
                      <a:lnTo>
                        <a:pt x="49186" y="25105"/>
                      </a:lnTo>
                      <a:lnTo>
                        <a:pt x="49015" y="25105"/>
                      </a:lnTo>
                      <a:lnTo>
                        <a:pt x="48161" y="25618"/>
                      </a:lnTo>
                      <a:lnTo>
                        <a:pt x="45941" y="26984"/>
                      </a:lnTo>
                      <a:lnTo>
                        <a:pt x="43379" y="28009"/>
                      </a:lnTo>
                      <a:lnTo>
                        <a:pt x="40817" y="28862"/>
                      </a:lnTo>
                      <a:lnTo>
                        <a:pt x="38255" y="29375"/>
                      </a:lnTo>
                      <a:lnTo>
                        <a:pt x="38085" y="29546"/>
                      </a:lnTo>
                      <a:lnTo>
                        <a:pt x="37914" y="29546"/>
                      </a:lnTo>
                      <a:lnTo>
                        <a:pt x="36035" y="29716"/>
                      </a:lnTo>
                      <a:lnTo>
                        <a:pt x="34157" y="29716"/>
                      </a:lnTo>
                      <a:lnTo>
                        <a:pt x="37060" y="29375"/>
                      </a:lnTo>
                      <a:lnTo>
                        <a:pt x="39793" y="28862"/>
                      </a:lnTo>
                      <a:lnTo>
                        <a:pt x="42525" y="28009"/>
                      </a:lnTo>
                      <a:lnTo>
                        <a:pt x="45087" y="26984"/>
                      </a:lnTo>
                      <a:lnTo>
                        <a:pt x="47478" y="25618"/>
                      </a:lnTo>
                      <a:lnTo>
                        <a:pt x="49698" y="24081"/>
                      </a:lnTo>
                      <a:lnTo>
                        <a:pt x="51747" y="22373"/>
                      </a:lnTo>
                      <a:lnTo>
                        <a:pt x="53797" y="20323"/>
                      </a:lnTo>
                      <a:close/>
                      <a:moveTo>
                        <a:pt x="68142" y="28009"/>
                      </a:moveTo>
                      <a:lnTo>
                        <a:pt x="68142" y="28350"/>
                      </a:lnTo>
                      <a:lnTo>
                        <a:pt x="68142" y="28692"/>
                      </a:lnTo>
                      <a:lnTo>
                        <a:pt x="68142" y="28862"/>
                      </a:lnTo>
                      <a:lnTo>
                        <a:pt x="66605" y="29887"/>
                      </a:lnTo>
                      <a:lnTo>
                        <a:pt x="67118" y="29204"/>
                      </a:lnTo>
                      <a:lnTo>
                        <a:pt x="67630" y="28521"/>
                      </a:lnTo>
                      <a:lnTo>
                        <a:pt x="67972" y="28179"/>
                      </a:lnTo>
                      <a:lnTo>
                        <a:pt x="68142" y="28009"/>
                      </a:lnTo>
                      <a:close/>
                      <a:moveTo>
                        <a:pt x="80097" y="23739"/>
                      </a:moveTo>
                      <a:lnTo>
                        <a:pt x="79585" y="26130"/>
                      </a:lnTo>
                      <a:lnTo>
                        <a:pt x="78560" y="28862"/>
                      </a:lnTo>
                      <a:lnTo>
                        <a:pt x="77023" y="29887"/>
                      </a:lnTo>
                      <a:lnTo>
                        <a:pt x="77023" y="29716"/>
                      </a:lnTo>
                      <a:lnTo>
                        <a:pt x="77194" y="29033"/>
                      </a:lnTo>
                      <a:lnTo>
                        <a:pt x="78048" y="26813"/>
                      </a:lnTo>
                      <a:lnTo>
                        <a:pt x="78048" y="26471"/>
                      </a:lnTo>
                      <a:lnTo>
                        <a:pt x="77877" y="26301"/>
                      </a:lnTo>
                      <a:lnTo>
                        <a:pt x="78048" y="26130"/>
                      </a:lnTo>
                      <a:lnTo>
                        <a:pt x="80097" y="23739"/>
                      </a:lnTo>
                      <a:close/>
                      <a:moveTo>
                        <a:pt x="82488" y="28009"/>
                      </a:moveTo>
                      <a:lnTo>
                        <a:pt x="81805" y="28521"/>
                      </a:lnTo>
                      <a:lnTo>
                        <a:pt x="79813" y="30015"/>
                      </a:lnTo>
                      <a:lnTo>
                        <a:pt x="81122" y="29033"/>
                      </a:lnTo>
                      <a:lnTo>
                        <a:pt x="82488" y="28009"/>
                      </a:lnTo>
                      <a:close/>
                      <a:moveTo>
                        <a:pt x="66093" y="30058"/>
                      </a:moveTo>
                      <a:lnTo>
                        <a:pt x="66264" y="30229"/>
                      </a:lnTo>
                      <a:lnTo>
                        <a:pt x="65922" y="30399"/>
                      </a:lnTo>
                      <a:lnTo>
                        <a:pt x="66093" y="30058"/>
                      </a:lnTo>
                      <a:close/>
                      <a:moveTo>
                        <a:pt x="20665" y="27155"/>
                      </a:moveTo>
                      <a:lnTo>
                        <a:pt x="22373" y="28179"/>
                      </a:lnTo>
                      <a:lnTo>
                        <a:pt x="24251" y="29033"/>
                      </a:lnTo>
                      <a:lnTo>
                        <a:pt x="26301" y="29887"/>
                      </a:lnTo>
                      <a:lnTo>
                        <a:pt x="28350" y="30399"/>
                      </a:lnTo>
                      <a:lnTo>
                        <a:pt x="30741" y="30570"/>
                      </a:lnTo>
                      <a:lnTo>
                        <a:pt x="33132" y="30570"/>
                      </a:lnTo>
                      <a:lnTo>
                        <a:pt x="35352" y="30229"/>
                      </a:lnTo>
                      <a:lnTo>
                        <a:pt x="37572" y="29887"/>
                      </a:lnTo>
                      <a:lnTo>
                        <a:pt x="35181" y="30399"/>
                      </a:lnTo>
                      <a:lnTo>
                        <a:pt x="32790" y="30741"/>
                      </a:lnTo>
                      <a:lnTo>
                        <a:pt x="30570" y="30741"/>
                      </a:lnTo>
                      <a:lnTo>
                        <a:pt x="28350" y="30570"/>
                      </a:lnTo>
                      <a:lnTo>
                        <a:pt x="26301" y="30058"/>
                      </a:lnTo>
                      <a:lnTo>
                        <a:pt x="24422" y="29375"/>
                      </a:lnTo>
                      <a:lnTo>
                        <a:pt x="22544" y="28350"/>
                      </a:lnTo>
                      <a:lnTo>
                        <a:pt x="20665" y="27155"/>
                      </a:lnTo>
                      <a:close/>
                      <a:moveTo>
                        <a:pt x="66669" y="27859"/>
                      </a:moveTo>
                      <a:lnTo>
                        <a:pt x="66605" y="28179"/>
                      </a:lnTo>
                      <a:lnTo>
                        <a:pt x="66435" y="28862"/>
                      </a:lnTo>
                      <a:lnTo>
                        <a:pt x="66605" y="29033"/>
                      </a:lnTo>
                      <a:lnTo>
                        <a:pt x="66776" y="29033"/>
                      </a:lnTo>
                      <a:lnTo>
                        <a:pt x="66264" y="29716"/>
                      </a:lnTo>
                      <a:lnTo>
                        <a:pt x="66264" y="29546"/>
                      </a:lnTo>
                      <a:lnTo>
                        <a:pt x="66435" y="29375"/>
                      </a:lnTo>
                      <a:lnTo>
                        <a:pt x="66264" y="29204"/>
                      </a:lnTo>
                      <a:lnTo>
                        <a:pt x="66093" y="29204"/>
                      </a:lnTo>
                      <a:lnTo>
                        <a:pt x="65751" y="29716"/>
                      </a:lnTo>
                      <a:lnTo>
                        <a:pt x="65239" y="30741"/>
                      </a:lnTo>
                      <a:lnTo>
                        <a:pt x="65239" y="30399"/>
                      </a:lnTo>
                      <a:lnTo>
                        <a:pt x="65751" y="28179"/>
                      </a:lnTo>
                      <a:lnTo>
                        <a:pt x="65837" y="28179"/>
                      </a:lnTo>
                      <a:lnTo>
                        <a:pt x="65581" y="29033"/>
                      </a:lnTo>
                      <a:lnTo>
                        <a:pt x="65751" y="29375"/>
                      </a:lnTo>
                      <a:lnTo>
                        <a:pt x="65922" y="29204"/>
                      </a:lnTo>
                      <a:lnTo>
                        <a:pt x="66669" y="27859"/>
                      </a:lnTo>
                      <a:close/>
                      <a:moveTo>
                        <a:pt x="76852" y="27325"/>
                      </a:moveTo>
                      <a:lnTo>
                        <a:pt x="76340" y="28692"/>
                      </a:lnTo>
                      <a:lnTo>
                        <a:pt x="76340" y="29033"/>
                      </a:lnTo>
                      <a:lnTo>
                        <a:pt x="75998" y="29887"/>
                      </a:lnTo>
                      <a:lnTo>
                        <a:pt x="75998" y="30570"/>
                      </a:lnTo>
                      <a:lnTo>
                        <a:pt x="74803" y="31424"/>
                      </a:lnTo>
                      <a:lnTo>
                        <a:pt x="74803" y="30741"/>
                      </a:lnTo>
                      <a:lnTo>
                        <a:pt x="74803" y="30058"/>
                      </a:lnTo>
                      <a:lnTo>
                        <a:pt x="74803" y="29887"/>
                      </a:lnTo>
                      <a:lnTo>
                        <a:pt x="74632" y="29716"/>
                      </a:lnTo>
                      <a:lnTo>
                        <a:pt x="74461" y="29716"/>
                      </a:lnTo>
                      <a:lnTo>
                        <a:pt x="76852" y="27325"/>
                      </a:lnTo>
                      <a:close/>
                      <a:moveTo>
                        <a:pt x="60799" y="28350"/>
                      </a:moveTo>
                      <a:lnTo>
                        <a:pt x="60286" y="31083"/>
                      </a:lnTo>
                      <a:lnTo>
                        <a:pt x="60116" y="32449"/>
                      </a:lnTo>
                      <a:lnTo>
                        <a:pt x="60286" y="30570"/>
                      </a:lnTo>
                      <a:lnTo>
                        <a:pt x="60628" y="28692"/>
                      </a:lnTo>
                      <a:lnTo>
                        <a:pt x="60799" y="28350"/>
                      </a:lnTo>
                      <a:close/>
                      <a:moveTo>
                        <a:pt x="46111" y="4270"/>
                      </a:moveTo>
                      <a:lnTo>
                        <a:pt x="48332" y="4611"/>
                      </a:lnTo>
                      <a:lnTo>
                        <a:pt x="48673" y="4782"/>
                      </a:lnTo>
                      <a:lnTo>
                        <a:pt x="48844" y="4953"/>
                      </a:lnTo>
                      <a:lnTo>
                        <a:pt x="49015" y="4953"/>
                      </a:lnTo>
                      <a:lnTo>
                        <a:pt x="49356" y="4782"/>
                      </a:lnTo>
                      <a:lnTo>
                        <a:pt x="51235" y="5294"/>
                      </a:lnTo>
                      <a:lnTo>
                        <a:pt x="53114" y="5807"/>
                      </a:lnTo>
                      <a:lnTo>
                        <a:pt x="54821" y="6661"/>
                      </a:lnTo>
                      <a:lnTo>
                        <a:pt x="56358" y="7685"/>
                      </a:lnTo>
                      <a:lnTo>
                        <a:pt x="57895" y="8710"/>
                      </a:lnTo>
                      <a:lnTo>
                        <a:pt x="59262" y="9906"/>
                      </a:lnTo>
                      <a:lnTo>
                        <a:pt x="60457" y="11101"/>
                      </a:lnTo>
                      <a:lnTo>
                        <a:pt x="61653" y="12638"/>
                      </a:lnTo>
                      <a:lnTo>
                        <a:pt x="62165" y="14004"/>
                      </a:lnTo>
                      <a:lnTo>
                        <a:pt x="63019" y="15371"/>
                      </a:lnTo>
                      <a:lnTo>
                        <a:pt x="63531" y="17249"/>
                      </a:lnTo>
                      <a:lnTo>
                        <a:pt x="63531" y="18957"/>
                      </a:lnTo>
                      <a:lnTo>
                        <a:pt x="63190" y="20665"/>
                      </a:lnTo>
                      <a:lnTo>
                        <a:pt x="62336" y="22202"/>
                      </a:lnTo>
                      <a:lnTo>
                        <a:pt x="61653" y="23227"/>
                      </a:lnTo>
                      <a:lnTo>
                        <a:pt x="60799" y="24251"/>
                      </a:lnTo>
                      <a:lnTo>
                        <a:pt x="59945" y="25276"/>
                      </a:lnTo>
                      <a:lnTo>
                        <a:pt x="58920" y="26130"/>
                      </a:lnTo>
                      <a:lnTo>
                        <a:pt x="56700" y="27838"/>
                      </a:lnTo>
                      <a:lnTo>
                        <a:pt x="54138" y="29204"/>
                      </a:lnTo>
                      <a:lnTo>
                        <a:pt x="51406" y="30570"/>
                      </a:lnTo>
                      <a:lnTo>
                        <a:pt x="48844" y="31595"/>
                      </a:lnTo>
                      <a:lnTo>
                        <a:pt x="46282" y="32278"/>
                      </a:lnTo>
                      <a:lnTo>
                        <a:pt x="44062" y="32961"/>
                      </a:lnTo>
                      <a:lnTo>
                        <a:pt x="43037" y="33132"/>
                      </a:lnTo>
                      <a:lnTo>
                        <a:pt x="42867" y="32961"/>
                      </a:lnTo>
                      <a:lnTo>
                        <a:pt x="42696" y="32790"/>
                      </a:lnTo>
                      <a:lnTo>
                        <a:pt x="39622" y="33303"/>
                      </a:lnTo>
                      <a:lnTo>
                        <a:pt x="36548" y="33474"/>
                      </a:lnTo>
                      <a:lnTo>
                        <a:pt x="33815" y="33644"/>
                      </a:lnTo>
                      <a:lnTo>
                        <a:pt x="31253" y="33474"/>
                      </a:lnTo>
                      <a:lnTo>
                        <a:pt x="28692" y="33132"/>
                      </a:lnTo>
                      <a:lnTo>
                        <a:pt x="26301" y="32620"/>
                      </a:lnTo>
                      <a:lnTo>
                        <a:pt x="24081" y="31766"/>
                      </a:lnTo>
                      <a:lnTo>
                        <a:pt x="21860" y="30741"/>
                      </a:lnTo>
                      <a:lnTo>
                        <a:pt x="21348" y="30058"/>
                      </a:lnTo>
                      <a:lnTo>
                        <a:pt x="21006" y="29204"/>
                      </a:lnTo>
                      <a:lnTo>
                        <a:pt x="20665" y="28179"/>
                      </a:lnTo>
                      <a:lnTo>
                        <a:pt x="20323" y="27155"/>
                      </a:lnTo>
                      <a:lnTo>
                        <a:pt x="22202" y="28521"/>
                      </a:lnTo>
                      <a:lnTo>
                        <a:pt x="24251" y="29716"/>
                      </a:lnTo>
                      <a:lnTo>
                        <a:pt x="26301" y="30399"/>
                      </a:lnTo>
                      <a:lnTo>
                        <a:pt x="28692" y="30912"/>
                      </a:lnTo>
                      <a:lnTo>
                        <a:pt x="30912" y="31083"/>
                      </a:lnTo>
                      <a:lnTo>
                        <a:pt x="33303" y="31083"/>
                      </a:lnTo>
                      <a:lnTo>
                        <a:pt x="35865" y="30741"/>
                      </a:lnTo>
                      <a:lnTo>
                        <a:pt x="38426" y="30058"/>
                      </a:lnTo>
                      <a:lnTo>
                        <a:pt x="38426" y="29887"/>
                      </a:lnTo>
                      <a:lnTo>
                        <a:pt x="38597" y="29716"/>
                      </a:lnTo>
                      <a:lnTo>
                        <a:pt x="40988" y="29204"/>
                      </a:lnTo>
                      <a:lnTo>
                        <a:pt x="43208" y="28521"/>
                      </a:lnTo>
                      <a:lnTo>
                        <a:pt x="45428" y="27667"/>
                      </a:lnTo>
                      <a:lnTo>
                        <a:pt x="47649" y="26471"/>
                      </a:lnTo>
                      <a:lnTo>
                        <a:pt x="47649" y="26471"/>
                      </a:lnTo>
                      <a:lnTo>
                        <a:pt x="45428" y="28179"/>
                      </a:lnTo>
                      <a:lnTo>
                        <a:pt x="43379" y="29887"/>
                      </a:lnTo>
                      <a:lnTo>
                        <a:pt x="43208" y="30058"/>
                      </a:lnTo>
                      <a:lnTo>
                        <a:pt x="43208" y="30229"/>
                      </a:lnTo>
                      <a:lnTo>
                        <a:pt x="43550" y="30229"/>
                      </a:lnTo>
                      <a:lnTo>
                        <a:pt x="46111" y="28350"/>
                      </a:lnTo>
                      <a:lnTo>
                        <a:pt x="48502" y="26471"/>
                      </a:lnTo>
                      <a:lnTo>
                        <a:pt x="50893" y="24251"/>
                      </a:lnTo>
                      <a:lnTo>
                        <a:pt x="53114" y="21860"/>
                      </a:lnTo>
                      <a:lnTo>
                        <a:pt x="53455" y="21690"/>
                      </a:lnTo>
                      <a:lnTo>
                        <a:pt x="53626" y="21348"/>
                      </a:lnTo>
                      <a:lnTo>
                        <a:pt x="53626" y="21177"/>
                      </a:lnTo>
                      <a:lnTo>
                        <a:pt x="53797" y="21006"/>
                      </a:lnTo>
                      <a:lnTo>
                        <a:pt x="54138" y="20665"/>
                      </a:lnTo>
                      <a:lnTo>
                        <a:pt x="54309" y="20323"/>
                      </a:lnTo>
                      <a:lnTo>
                        <a:pt x="54138" y="20153"/>
                      </a:lnTo>
                      <a:lnTo>
                        <a:pt x="53797" y="19982"/>
                      </a:lnTo>
                      <a:lnTo>
                        <a:pt x="53455" y="20153"/>
                      </a:lnTo>
                      <a:lnTo>
                        <a:pt x="51406" y="22202"/>
                      </a:lnTo>
                      <a:lnTo>
                        <a:pt x="49186" y="24081"/>
                      </a:lnTo>
                      <a:lnTo>
                        <a:pt x="46795" y="25618"/>
                      </a:lnTo>
                      <a:lnTo>
                        <a:pt x="44233" y="26984"/>
                      </a:lnTo>
                      <a:lnTo>
                        <a:pt x="41330" y="28009"/>
                      </a:lnTo>
                      <a:lnTo>
                        <a:pt x="38597" y="28862"/>
                      </a:lnTo>
                      <a:lnTo>
                        <a:pt x="35523" y="29204"/>
                      </a:lnTo>
                      <a:lnTo>
                        <a:pt x="32449" y="29375"/>
                      </a:lnTo>
                      <a:lnTo>
                        <a:pt x="32107" y="29546"/>
                      </a:lnTo>
                      <a:lnTo>
                        <a:pt x="32107" y="29716"/>
                      </a:lnTo>
                      <a:lnTo>
                        <a:pt x="32107" y="29887"/>
                      </a:lnTo>
                      <a:lnTo>
                        <a:pt x="32278" y="30058"/>
                      </a:lnTo>
                      <a:lnTo>
                        <a:pt x="34157" y="30058"/>
                      </a:lnTo>
                      <a:lnTo>
                        <a:pt x="31253" y="30229"/>
                      </a:lnTo>
                      <a:lnTo>
                        <a:pt x="29887" y="30229"/>
                      </a:lnTo>
                      <a:lnTo>
                        <a:pt x="28350" y="30058"/>
                      </a:lnTo>
                      <a:lnTo>
                        <a:pt x="26130" y="29546"/>
                      </a:lnTo>
                      <a:lnTo>
                        <a:pt x="24081" y="28692"/>
                      </a:lnTo>
                      <a:lnTo>
                        <a:pt x="22031" y="27496"/>
                      </a:lnTo>
                      <a:lnTo>
                        <a:pt x="20323" y="26301"/>
                      </a:lnTo>
                      <a:lnTo>
                        <a:pt x="20153" y="25788"/>
                      </a:lnTo>
                      <a:lnTo>
                        <a:pt x="20323" y="23910"/>
                      </a:lnTo>
                      <a:lnTo>
                        <a:pt x="20665" y="21860"/>
                      </a:lnTo>
                      <a:lnTo>
                        <a:pt x="21348" y="19982"/>
                      </a:lnTo>
                      <a:lnTo>
                        <a:pt x="22202" y="18274"/>
                      </a:lnTo>
                      <a:lnTo>
                        <a:pt x="23056" y="16395"/>
                      </a:lnTo>
                      <a:lnTo>
                        <a:pt x="24251" y="14858"/>
                      </a:lnTo>
                      <a:lnTo>
                        <a:pt x="26472" y="11955"/>
                      </a:lnTo>
                      <a:lnTo>
                        <a:pt x="27838" y="10418"/>
                      </a:lnTo>
                      <a:lnTo>
                        <a:pt x="29375" y="9052"/>
                      </a:lnTo>
                      <a:lnTo>
                        <a:pt x="30912" y="7856"/>
                      </a:lnTo>
                      <a:lnTo>
                        <a:pt x="32620" y="6661"/>
                      </a:lnTo>
                      <a:lnTo>
                        <a:pt x="34498" y="5807"/>
                      </a:lnTo>
                      <a:lnTo>
                        <a:pt x="36377" y="5124"/>
                      </a:lnTo>
                      <a:lnTo>
                        <a:pt x="38255" y="4611"/>
                      </a:lnTo>
                      <a:lnTo>
                        <a:pt x="40134" y="4270"/>
                      </a:lnTo>
                      <a:lnTo>
                        <a:pt x="39793" y="4441"/>
                      </a:lnTo>
                      <a:lnTo>
                        <a:pt x="39622" y="4611"/>
                      </a:lnTo>
                      <a:lnTo>
                        <a:pt x="39622" y="4953"/>
                      </a:lnTo>
                      <a:lnTo>
                        <a:pt x="39793" y="5294"/>
                      </a:lnTo>
                      <a:lnTo>
                        <a:pt x="40134" y="5294"/>
                      </a:lnTo>
                      <a:lnTo>
                        <a:pt x="42013" y="4611"/>
                      </a:lnTo>
                      <a:lnTo>
                        <a:pt x="44062" y="4441"/>
                      </a:lnTo>
                      <a:lnTo>
                        <a:pt x="46111" y="4270"/>
                      </a:lnTo>
                      <a:close/>
                      <a:moveTo>
                        <a:pt x="54821" y="34327"/>
                      </a:moveTo>
                      <a:lnTo>
                        <a:pt x="54821" y="34498"/>
                      </a:lnTo>
                      <a:lnTo>
                        <a:pt x="54651" y="34669"/>
                      </a:lnTo>
                      <a:lnTo>
                        <a:pt x="54821" y="34327"/>
                      </a:lnTo>
                      <a:close/>
                      <a:moveTo>
                        <a:pt x="41330" y="34669"/>
                      </a:moveTo>
                      <a:lnTo>
                        <a:pt x="41159" y="34840"/>
                      </a:lnTo>
                      <a:lnTo>
                        <a:pt x="40988" y="35011"/>
                      </a:lnTo>
                      <a:lnTo>
                        <a:pt x="40817" y="35011"/>
                      </a:lnTo>
                      <a:lnTo>
                        <a:pt x="40817" y="34840"/>
                      </a:lnTo>
                      <a:lnTo>
                        <a:pt x="40988" y="34669"/>
                      </a:lnTo>
                      <a:close/>
                      <a:moveTo>
                        <a:pt x="43208" y="34327"/>
                      </a:moveTo>
                      <a:lnTo>
                        <a:pt x="43037" y="34840"/>
                      </a:lnTo>
                      <a:lnTo>
                        <a:pt x="43037" y="35181"/>
                      </a:lnTo>
                      <a:lnTo>
                        <a:pt x="41842" y="35011"/>
                      </a:lnTo>
                      <a:lnTo>
                        <a:pt x="42354" y="34498"/>
                      </a:lnTo>
                      <a:lnTo>
                        <a:pt x="43208" y="34327"/>
                      </a:lnTo>
                      <a:close/>
                      <a:moveTo>
                        <a:pt x="59561" y="27795"/>
                      </a:moveTo>
                      <a:lnTo>
                        <a:pt x="59432" y="29204"/>
                      </a:lnTo>
                      <a:lnTo>
                        <a:pt x="58920" y="31253"/>
                      </a:lnTo>
                      <a:lnTo>
                        <a:pt x="58237" y="33303"/>
                      </a:lnTo>
                      <a:lnTo>
                        <a:pt x="57212" y="35181"/>
                      </a:lnTo>
                      <a:lnTo>
                        <a:pt x="57725" y="33474"/>
                      </a:lnTo>
                      <a:lnTo>
                        <a:pt x="58408" y="31937"/>
                      </a:lnTo>
                      <a:lnTo>
                        <a:pt x="59091" y="29716"/>
                      </a:lnTo>
                      <a:lnTo>
                        <a:pt x="59432" y="28692"/>
                      </a:lnTo>
                      <a:lnTo>
                        <a:pt x="59561" y="27795"/>
                      </a:lnTo>
                      <a:close/>
                      <a:moveTo>
                        <a:pt x="61653" y="25618"/>
                      </a:moveTo>
                      <a:lnTo>
                        <a:pt x="62165" y="25959"/>
                      </a:lnTo>
                      <a:lnTo>
                        <a:pt x="61823" y="27496"/>
                      </a:lnTo>
                      <a:lnTo>
                        <a:pt x="61311" y="29204"/>
                      </a:lnTo>
                      <a:lnTo>
                        <a:pt x="60799" y="30912"/>
                      </a:lnTo>
                      <a:lnTo>
                        <a:pt x="60457" y="32790"/>
                      </a:lnTo>
                      <a:lnTo>
                        <a:pt x="60457" y="32961"/>
                      </a:lnTo>
                      <a:lnTo>
                        <a:pt x="60628" y="33132"/>
                      </a:lnTo>
                      <a:lnTo>
                        <a:pt x="60799" y="33132"/>
                      </a:lnTo>
                      <a:lnTo>
                        <a:pt x="60970" y="32961"/>
                      </a:lnTo>
                      <a:lnTo>
                        <a:pt x="61311" y="32449"/>
                      </a:lnTo>
                      <a:lnTo>
                        <a:pt x="61994" y="31595"/>
                      </a:lnTo>
                      <a:lnTo>
                        <a:pt x="61994" y="31424"/>
                      </a:lnTo>
                      <a:lnTo>
                        <a:pt x="61823" y="31253"/>
                      </a:lnTo>
                      <a:lnTo>
                        <a:pt x="61653" y="31253"/>
                      </a:lnTo>
                      <a:lnTo>
                        <a:pt x="61482" y="31595"/>
                      </a:lnTo>
                      <a:lnTo>
                        <a:pt x="61140" y="31937"/>
                      </a:lnTo>
                      <a:lnTo>
                        <a:pt x="61653" y="29716"/>
                      </a:lnTo>
                      <a:lnTo>
                        <a:pt x="62165" y="27838"/>
                      </a:lnTo>
                      <a:lnTo>
                        <a:pt x="62507" y="25959"/>
                      </a:lnTo>
                      <a:lnTo>
                        <a:pt x="65751" y="26984"/>
                      </a:lnTo>
                      <a:lnTo>
                        <a:pt x="65239" y="28350"/>
                      </a:lnTo>
                      <a:lnTo>
                        <a:pt x="64556" y="29546"/>
                      </a:lnTo>
                      <a:lnTo>
                        <a:pt x="64214" y="30058"/>
                      </a:lnTo>
                      <a:lnTo>
                        <a:pt x="64214" y="30058"/>
                      </a:lnTo>
                      <a:lnTo>
                        <a:pt x="64385" y="29546"/>
                      </a:lnTo>
                      <a:lnTo>
                        <a:pt x="64385" y="29375"/>
                      </a:lnTo>
                      <a:lnTo>
                        <a:pt x="64385" y="29204"/>
                      </a:lnTo>
                      <a:lnTo>
                        <a:pt x="64044" y="29204"/>
                      </a:lnTo>
                      <a:lnTo>
                        <a:pt x="63702" y="29716"/>
                      </a:lnTo>
                      <a:lnTo>
                        <a:pt x="63531" y="30399"/>
                      </a:lnTo>
                      <a:lnTo>
                        <a:pt x="63190" y="30912"/>
                      </a:lnTo>
                      <a:lnTo>
                        <a:pt x="63190" y="31083"/>
                      </a:lnTo>
                      <a:lnTo>
                        <a:pt x="63360" y="31253"/>
                      </a:lnTo>
                      <a:lnTo>
                        <a:pt x="63531" y="31424"/>
                      </a:lnTo>
                      <a:lnTo>
                        <a:pt x="63702" y="31253"/>
                      </a:lnTo>
                      <a:lnTo>
                        <a:pt x="64385" y="30570"/>
                      </a:lnTo>
                      <a:lnTo>
                        <a:pt x="65068" y="29887"/>
                      </a:lnTo>
                      <a:lnTo>
                        <a:pt x="64898" y="30229"/>
                      </a:lnTo>
                      <a:lnTo>
                        <a:pt x="64898" y="30570"/>
                      </a:lnTo>
                      <a:lnTo>
                        <a:pt x="65068" y="30912"/>
                      </a:lnTo>
                      <a:lnTo>
                        <a:pt x="63019" y="32278"/>
                      </a:lnTo>
                      <a:lnTo>
                        <a:pt x="60286" y="33815"/>
                      </a:lnTo>
                      <a:lnTo>
                        <a:pt x="57725" y="35181"/>
                      </a:lnTo>
                      <a:lnTo>
                        <a:pt x="58579" y="33303"/>
                      </a:lnTo>
                      <a:lnTo>
                        <a:pt x="59262" y="31253"/>
                      </a:lnTo>
                      <a:lnTo>
                        <a:pt x="59774" y="29204"/>
                      </a:lnTo>
                      <a:lnTo>
                        <a:pt x="59945" y="27325"/>
                      </a:lnTo>
                      <a:lnTo>
                        <a:pt x="60628" y="26642"/>
                      </a:lnTo>
                      <a:lnTo>
                        <a:pt x="60286" y="28692"/>
                      </a:lnTo>
                      <a:lnTo>
                        <a:pt x="59945" y="31083"/>
                      </a:lnTo>
                      <a:lnTo>
                        <a:pt x="59774" y="32278"/>
                      </a:lnTo>
                      <a:lnTo>
                        <a:pt x="59774" y="33474"/>
                      </a:lnTo>
                      <a:lnTo>
                        <a:pt x="59945" y="33644"/>
                      </a:lnTo>
                      <a:lnTo>
                        <a:pt x="60116" y="33815"/>
                      </a:lnTo>
                      <a:lnTo>
                        <a:pt x="60286" y="33644"/>
                      </a:lnTo>
                      <a:lnTo>
                        <a:pt x="60286" y="33474"/>
                      </a:lnTo>
                      <a:lnTo>
                        <a:pt x="60628" y="31083"/>
                      </a:lnTo>
                      <a:lnTo>
                        <a:pt x="60970" y="28521"/>
                      </a:lnTo>
                      <a:lnTo>
                        <a:pt x="61311" y="25959"/>
                      </a:lnTo>
                      <a:lnTo>
                        <a:pt x="61653" y="25618"/>
                      </a:lnTo>
                      <a:close/>
                      <a:moveTo>
                        <a:pt x="44404" y="34157"/>
                      </a:moveTo>
                      <a:lnTo>
                        <a:pt x="44233" y="35352"/>
                      </a:lnTo>
                      <a:lnTo>
                        <a:pt x="43550" y="35352"/>
                      </a:lnTo>
                      <a:lnTo>
                        <a:pt x="43721" y="34498"/>
                      </a:lnTo>
                      <a:lnTo>
                        <a:pt x="43721" y="34327"/>
                      </a:lnTo>
                      <a:lnTo>
                        <a:pt x="44404" y="34157"/>
                      </a:lnTo>
                      <a:close/>
                      <a:moveTo>
                        <a:pt x="45941" y="33815"/>
                      </a:moveTo>
                      <a:lnTo>
                        <a:pt x="45770" y="34669"/>
                      </a:lnTo>
                      <a:lnTo>
                        <a:pt x="45599" y="35694"/>
                      </a:lnTo>
                      <a:lnTo>
                        <a:pt x="44745" y="35523"/>
                      </a:lnTo>
                      <a:lnTo>
                        <a:pt x="44916" y="33986"/>
                      </a:lnTo>
                      <a:lnTo>
                        <a:pt x="45941" y="33815"/>
                      </a:lnTo>
                      <a:close/>
                      <a:moveTo>
                        <a:pt x="40476" y="34840"/>
                      </a:moveTo>
                      <a:lnTo>
                        <a:pt x="40476" y="35011"/>
                      </a:lnTo>
                      <a:lnTo>
                        <a:pt x="38939" y="35011"/>
                      </a:lnTo>
                      <a:lnTo>
                        <a:pt x="37402" y="35352"/>
                      </a:lnTo>
                      <a:lnTo>
                        <a:pt x="36035" y="35694"/>
                      </a:lnTo>
                      <a:lnTo>
                        <a:pt x="34669" y="36206"/>
                      </a:lnTo>
                      <a:lnTo>
                        <a:pt x="34669" y="35352"/>
                      </a:lnTo>
                      <a:lnTo>
                        <a:pt x="38597" y="35011"/>
                      </a:lnTo>
                      <a:lnTo>
                        <a:pt x="40476" y="34840"/>
                      </a:lnTo>
                      <a:close/>
                      <a:moveTo>
                        <a:pt x="54138" y="31424"/>
                      </a:moveTo>
                      <a:lnTo>
                        <a:pt x="52772" y="35352"/>
                      </a:lnTo>
                      <a:lnTo>
                        <a:pt x="52943" y="35523"/>
                      </a:lnTo>
                      <a:lnTo>
                        <a:pt x="52494" y="36270"/>
                      </a:lnTo>
                      <a:lnTo>
                        <a:pt x="52430" y="36206"/>
                      </a:lnTo>
                      <a:lnTo>
                        <a:pt x="53114" y="34157"/>
                      </a:lnTo>
                      <a:lnTo>
                        <a:pt x="53797" y="32107"/>
                      </a:lnTo>
                      <a:lnTo>
                        <a:pt x="54138" y="31424"/>
                      </a:lnTo>
                      <a:close/>
                      <a:moveTo>
                        <a:pt x="49015" y="32961"/>
                      </a:moveTo>
                      <a:lnTo>
                        <a:pt x="48844" y="34498"/>
                      </a:lnTo>
                      <a:lnTo>
                        <a:pt x="48332" y="36035"/>
                      </a:lnTo>
                      <a:lnTo>
                        <a:pt x="48161" y="36377"/>
                      </a:lnTo>
                      <a:lnTo>
                        <a:pt x="47649" y="36377"/>
                      </a:lnTo>
                      <a:lnTo>
                        <a:pt x="47819" y="35352"/>
                      </a:lnTo>
                      <a:lnTo>
                        <a:pt x="48161" y="33986"/>
                      </a:lnTo>
                      <a:lnTo>
                        <a:pt x="48161" y="33815"/>
                      </a:lnTo>
                      <a:lnTo>
                        <a:pt x="47990" y="33644"/>
                      </a:lnTo>
                      <a:lnTo>
                        <a:pt x="47819" y="33644"/>
                      </a:lnTo>
                      <a:lnTo>
                        <a:pt x="47649" y="33815"/>
                      </a:lnTo>
                      <a:lnTo>
                        <a:pt x="47478" y="34327"/>
                      </a:lnTo>
                      <a:lnTo>
                        <a:pt x="46965" y="36035"/>
                      </a:lnTo>
                      <a:lnTo>
                        <a:pt x="46282" y="35865"/>
                      </a:lnTo>
                      <a:lnTo>
                        <a:pt x="46282" y="35694"/>
                      </a:lnTo>
                      <a:lnTo>
                        <a:pt x="46282" y="34840"/>
                      </a:lnTo>
                      <a:lnTo>
                        <a:pt x="46453" y="33986"/>
                      </a:lnTo>
                      <a:lnTo>
                        <a:pt x="46282" y="33644"/>
                      </a:lnTo>
                      <a:lnTo>
                        <a:pt x="49015" y="32961"/>
                      </a:lnTo>
                      <a:close/>
                      <a:moveTo>
                        <a:pt x="34157" y="35523"/>
                      </a:moveTo>
                      <a:lnTo>
                        <a:pt x="33986" y="36548"/>
                      </a:lnTo>
                      <a:lnTo>
                        <a:pt x="33815" y="36548"/>
                      </a:lnTo>
                      <a:lnTo>
                        <a:pt x="33644" y="36889"/>
                      </a:lnTo>
                      <a:lnTo>
                        <a:pt x="33132" y="37060"/>
                      </a:lnTo>
                      <a:lnTo>
                        <a:pt x="33303" y="36718"/>
                      </a:lnTo>
                      <a:lnTo>
                        <a:pt x="33474" y="35523"/>
                      </a:lnTo>
                      <a:close/>
                      <a:moveTo>
                        <a:pt x="33132" y="35352"/>
                      </a:moveTo>
                      <a:lnTo>
                        <a:pt x="32961" y="36718"/>
                      </a:lnTo>
                      <a:lnTo>
                        <a:pt x="32790" y="37231"/>
                      </a:lnTo>
                      <a:lnTo>
                        <a:pt x="32790" y="36718"/>
                      </a:lnTo>
                      <a:lnTo>
                        <a:pt x="33132" y="35352"/>
                      </a:lnTo>
                      <a:close/>
                      <a:moveTo>
                        <a:pt x="51918" y="32107"/>
                      </a:moveTo>
                      <a:lnTo>
                        <a:pt x="51064" y="34498"/>
                      </a:lnTo>
                      <a:lnTo>
                        <a:pt x="50039" y="37231"/>
                      </a:lnTo>
                      <a:lnTo>
                        <a:pt x="48673" y="36718"/>
                      </a:lnTo>
                      <a:lnTo>
                        <a:pt x="49186" y="34669"/>
                      </a:lnTo>
                      <a:lnTo>
                        <a:pt x="49527" y="32790"/>
                      </a:lnTo>
                      <a:lnTo>
                        <a:pt x="51918" y="32107"/>
                      </a:lnTo>
                      <a:close/>
                      <a:moveTo>
                        <a:pt x="59262" y="28009"/>
                      </a:moveTo>
                      <a:lnTo>
                        <a:pt x="58749" y="29887"/>
                      </a:lnTo>
                      <a:lnTo>
                        <a:pt x="58066" y="31766"/>
                      </a:lnTo>
                      <a:lnTo>
                        <a:pt x="57383" y="33474"/>
                      </a:lnTo>
                      <a:lnTo>
                        <a:pt x="56871" y="35181"/>
                      </a:lnTo>
                      <a:lnTo>
                        <a:pt x="57042" y="35523"/>
                      </a:lnTo>
                      <a:lnTo>
                        <a:pt x="54309" y="36718"/>
                      </a:lnTo>
                      <a:lnTo>
                        <a:pt x="51577" y="37743"/>
                      </a:lnTo>
                      <a:lnTo>
                        <a:pt x="51064" y="37572"/>
                      </a:lnTo>
                      <a:lnTo>
                        <a:pt x="51577" y="37060"/>
                      </a:lnTo>
                      <a:lnTo>
                        <a:pt x="51577" y="36889"/>
                      </a:lnTo>
                      <a:lnTo>
                        <a:pt x="51406" y="36718"/>
                      </a:lnTo>
                      <a:lnTo>
                        <a:pt x="51235" y="36718"/>
                      </a:lnTo>
                      <a:lnTo>
                        <a:pt x="51064" y="37060"/>
                      </a:lnTo>
                      <a:lnTo>
                        <a:pt x="51918" y="34498"/>
                      </a:lnTo>
                      <a:lnTo>
                        <a:pt x="52601" y="31766"/>
                      </a:lnTo>
                      <a:lnTo>
                        <a:pt x="53967" y="31253"/>
                      </a:lnTo>
                      <a:lnTo>
                        <a:pt x="53455" y="32107"/>
                      </a:lnTo>
                      <a:lnTo>
                        <a:pt x="52772" y="34157"/>
                      </a:lnTo>
                      <a:lnTo>
                        <a:pt x="52089" y="36206"/>
                      </a:lnTo>
                      <a:lnTo>
                        <a:pt x="52089" y="36377"/>
                      </a:lnTo>
                      <a:lnTo>
                        <a:pt x="52260" y="36548"/>
                      </a:lnTo>
                      <a:lnTo>
                        <a:pt x="52601" y="36718"/>
                      </a:lnTo>
                      <a:lnTo>
                        <a:pt x="52772" y="36548"/>
                      </a:lnTo>
                      <a:lnTo>
                        <a:pt x="53284" y="35694"/>
                      </a:lnTo>
                      <a:lnTo>
                        <a:pt x="53967" y="34669"/>
                      </a:lnTo>
                      <a:lnTo>
                        <a:pt x="53967" y="34498"/>
                      </a:lnTo>
                      <a:lnTo>
                        <a:pt x="53967" y="34327"/>
                      </a:lnTo>
                      <a:lnTo>
                        <a:pt x="53626" y="34327"/>
                      </a:lnTo>
                      <a:lnTo>
                        <a:pt x="53455" y="34669"/>
                      </a:lnTo>
                      <a:lnTo>
                        <a:pt x="54651" y="30741"/>
                      </a:lnTo>
                      <a:lnTo>
                        <a:pt x="56017" y="30058"/>
                      </a:lnTo>
                      <a:lnTo>
                        <a:pt x="55505" y="31424"/>
                      </a:lnTo>
                      <a:lnTo>
                        <a:pt x="54821" y="33303"/>
                      </a:lnTo>
                      <a:lnTo>
                        <a:pt x="54138" y="35181"/>
                      </a:lnTo>
                      <a:lnTo>
                        <a:pt x="54138" y="35352"/>
                      </a:lnTo>
                      <a:lnTo>
                        <a:pt x="54309" y="35523"/>
                      </a:lnTo>
                      <a:lnTo>
                        <a:pt x="54651" y="35523"/>
                      </a:lnTo>
                      <a:lnTo>
                        <a:pt x="54821" y="35352"/>
                      </a:lnTo>
                      <a:lnTo>
                        <a:pt x="54821" y="35181"/>
                      </a:lnTo>
                      <a:lnTo>
                        <a:pt x="54821" y="35011"/>
                      </a:lnTo>
                      <a:lnTo>
                        <a:pt x="55334" y="34327"/>
                      </a:lnTo>
                      <a:lnTo>
                        <a:pt x="55505" y="34157"/>
                      </a:lnTo>
                      <a:lnTo>
                        <a:pt x="55334" y="33986"/>
                      </a:lnTo>
                      <a:lnTo>
                        <a:pt x="55846" y="32449"/>
                      </a:lnTo>
                      <a:lnTo>
                        <a:pt x="56700" y="29716"/>
                      </a:lnTo>
                      <a:lnTo>
                        <a:pt x="57725" y="29204"/>
                      </a:lnTo>
                      <a:lnTo>
                        <a:pt x="57725" y="29204"/>
                      </a:lnTo>
                      <a:lnTo>
                        <a:pt x="56529" y="31766"/>
                      </a:lnTo>
                      <a:lnTo>
                        <a:pt x="56188" y="32790"/>
                      </a:lnTo>
                      <a:lnTo>
                        <a:pt x="56017" y="33132"/>
                      </a:lnTo>
                      <a:lnTo>
                        <a:pt x="55334" y="34669"/>
                      </a:lnTo>
                      <a:lnTo>
                        <a:pt x="55163" y="35352"/>
                      </a:lnTo>
                      <a:lnTo>
                        <a:pt x="55334" y="35694"/>
                      </a:lnTo>
                      <a:lnTo>
                        <a:pt x="55505" y="35865"/>
                      </a:lnTo>
                      <a:lnTo>
                        <a:pt x="55675" y="35865"/>
                      </a:lnTo>
                      <a:lnTo>
                        <a:pt x="55675" y="35694"/>
                      </a:lnTo>
                      <a:lnTo>
                        <a:pt x="55846" y="35523"/>
                      </a:lnTo>
                      <a:lnTo>
                        <a:pt x="55846" y="35011"/>
                      </a:lnTo>
                      <a:lnTo>
                        <a:pt x="56017" y="34327"/>
                      </a:lnTo>
                      <a:lnTo>
                        <a:pt x="56700" y="32961"/>
                      </a:lnTo>
                      <a:lnTo>
                        <a:pt x="57042" y="32107"/>
                      </a:lnTo>
                      <a:lnTo>
                        <a:pt x="57212" y="31424"/>
                      </a:lnTo>
                      <a:lnTo>
                        <a:pt x="57895" y="30058"/>
                      </a:lnTo>
                      <a:lnTo>
                        <a:pt x="58237" y="28692"/>
                      </a:lnTo>
                      <a:lnTo>
                        <a:pt x="59262" y="28009"/>
                      </a:lnTo>
                      <a:close/>
                      <a:moveTo>
                        <a:pt x="32620" y="35523"/>
                      </a:moveTo>
                      <a:lnTo>
                        <a:pt x="32449" y="36548"/>
                      </a:lnTo>
                      <a:lnTo>
                        <a:pt x="32449" y="36718"/>
                      </a:lnTo>
                      <a:lnTo>
                        <a:pt x="32449" y="37402"/>
                      </a:lnTo>
                      <a:lnTo>
                        <a:pt x="31253" y="37914"/>
                      </a:lnTo>
                      <a:lnTo>
                        <a:pt x="31253" y="37743"/>
                      </a:lnTo>
                      <a:lnTo>
                        <a:pt x="31253" y="37231"/>
                      </a:lnTo>
                      <a:lnTo>
                        <a:pt x="31595" y="35694"/>
                      </a:lnTo>
                      <a:lnTo>
                        <a:pt x="31595" y="35523"/>
                      </a:lnTo>
                      <a:close/>
                      <a:moveTo>
                        <a:pt x="29204" y="36718"/>
                      </a:moveTo>
                      <a:lnTo>
                        <a:pt x="29204" y="36889"/>
                      </a:lnTo>
                      <a:lnTo>
                        <a:pt x="29204" y="37231"/>
                      </a:lnTo>
                      <a:lnTo>
                        <a:pt x="29204" y="37572"/>
                      </a:lnTo>
                      <a:lnTo>
                        <a:pt x="29033" y="38085"/>
                      </a:lnTo>
                      <a:lnTo>
                        <a:pt x="29033" y="37914"/>
                      </a:lnTo>
                      <a:lnTo>
                        <a:pt x="29033" y="37743"/>
                      </a:lnTo>
                      <a:lnTo>
                        <a:pt x="29204" y="36718"/>
                      </a:lnTo>
                      <a:close/>
                      <a:moveTo>
                        <a:pt x="24081" y="35011"/>
                      </a:moveTo>
                      <a:lnTo>
                        <a:pt x="20494" y="37231"/>
                      </a:lnTo>
                      <a:lnTo>
                        <a:pt x="18957" y="38255"/>
                      </a:lnTo>
                      <a:lnTo>
                        <a:pt x="18786" y="38426"/>
                      </a:lnTo>
                      <a:lnTo>
                        <a:pt x="18684" y="38426"/>
                      </a:lnTo>
                      <a:lnTo>
                        <a:pt x="19640" y="37743"/>
                      </a:lnTo>
                      <a:lnTo>
                        <a:pt x="21860" y="36377"/>
                      </a:lnTo>
                      <a:lnTo>
                        <a:pt x="24081" y="35011"/>
                      </a:lnTo>
                      <a:close/>
                      <a:moveTo>
                        <a:pt x="27838" y="36718"/>
                      </a:moveTo>
                      <a:lnTo>
                        <a:pt x="27496" y="38939"/>
                      </a:lnTo>
                      <a:lnTo>
                        <a:pt x="26984" y="41159"/>
                      </a:lnTo>
                      <a:lnTo>
                        <a:pt x="27155" y="39109"/>
                      </a:lnTo>
                      <a:lnTo>
                        <a:pt x="27667" y="37231"/>
                      </a:lnTo>
                      <a:lnTo>
                        <a:pt x="27838" y="36718"/>
                      </a:lnTo>
                      <a:close/>
                      <a:moveTo>
                        <a:pt x="93760" y="39109"/>
                      </a:moveTo>
                      <a:lnTo>
                        <a:pt x="94614" y="39622"/>
                      </a:lnTo>
                      <a:lnTo>
                        <a:pt x="95468" y="40305"/>
                      </a:lnTo>
                      <a:lnTo>
                        <a:pt x="95297" y="40817"/>
                      </a:lnTo>
                      <a:lnTo>
                        <a:pt x="95126" y="41159"/>
                      </a:lnTo>
                      <a:lnTo>
                        <a:pt x="94955" y="41159"/>
                      </a:lnTo>
                      <a:lnTo>
                        <a:pt x="94784" y="40476"/>
                      </a:lnTo>
                      <a:lnTo>
                        <a:pt x="93931" y="39451"/>
                      </a:lnTo>
                      <a:lnTo>
                        <a:pt x="93760" y="39109"/>
                      </a:lnTo>
                      <a:close/>
                      <a:moveTo>
                        <a:pt x="29033" y="35352"/>
                      </a:moveTo>
                      <a:lnTo>
                        <a:pt x="28862" y="36377"/>
                      </a:lnTo>
                      <a:lnTo>
                        <a:pt x="28862" y="36718"/>
                      </a:lnTo>
                      <a:lnTo>
                        <a:pt x="28692" y="37743"/>
                      </a:lnTo>
                      <a:lnTo>
                        <a:pt x="28692" y="38085"/>
                      </a:lnTo>
                      <a:lnTo>
                        <a:pt x="28692" y="38255"/>
                      </a:lnTo>
                      <a:lnTo>
                        <a:pt x="28692" y="38597"/>
                      </a:lnTo>
                      <a:lnTo>
                        <a:pt x="28862" y="38768"/>
                      </a:lnTo>
                      <a:lnTo>
                        <a:pt x="29033" y="38768"/>
                      </a:lnTo>
                      <a:lnTo>
                        <a:pt x="29375" y="38597"/>
                      </a:lnTo>
                      <a:lnTo>
                        <a:pt x="29375" y="38255"/>
                      </a:lnTo>
                      <a:lnTo>
                        <a:pt x="29546" y="37572"/>
                      </a:lnTo>
                      <a:lnTo>
                        <a:pt x="29546" y="37402"/>
                      </a:lnTo>
                      <a:lnTo>
                        <a:pt x="29546" y="36889"/>
                      </a:lnTo>
                      <a:lnTo>
                        <a:pt x="29716" y="35523"/>
                      </a:lnTo>
                      <a:lnTo>
                        <a:pt x="31083" y="35523"/>
                      </a:lnTo>
                      <a:lnTo>
                        <a:pt x="30912" y="36718"/>
                      </a:lnTo>
                      <a:lnTo>
                        <a:pt x="30741" y="37572"/>
                      </a:lnTo>
                      <a:lnTo>
                        <a:pt x="30741" y="38255"/>
                      </a:lnTo>
                      <a:lnTo>
                        <a:pt x="28862" y="39793"/>
                      </a:lnTo>
                      <a:lnTo>
                        <a:pt x="27155" y="41671"/>
                      </a:lnTo>
                      <a:lnTo>
                        <a:pt x="27155" y="41500"/>
                      </a:lnTo>
                      <a:lnTo>
                        <a:pt x="27838" y="38426"/>
                      </a:lnTo>
                      <a:lnTo>
                        <a:pt x="28350" y="35352"/>
                      </a:lnTo>
                      <a:close/>
                      <a:moveTo>
                        <a:pt x="75828" y="33132"/>
                      </a:moveTo>
                      <a:lnTo>
                        <a:pt x="71387" y="36889"/>
                      </a:lnTo>
                      <a:lnTo>
                        <a:pt x="67801" y="39451"/>
                      </a:lnTo>
                      <a:lnTo>
                        <a:pt x="64214" y="41842"/>
                      </a:lnTo>
                      <a:lnTo>
                        <a:pt x="66093" y="40134"/>
                      </a:lnTo>
                      <a:lnTo>
                        <a:pt x="67118" y="39109"/>
                      </a:lnTo>
                      <a:lnTo>
                        <a:pt x="67630" y="38597"/>
                      </a:lnTo>
                      <a:lnTo>
                        <a:pt x="70704" y="36718"/>
                      </a:lnTo>
                      <a:lnTo>
                        <a:pt x="74120" y="34157"/>
                      </a:lnTo>
                      <a:lnTo>
                        <a:pt x="74461" y="34157"/>
                      </a:lnTo>
                      <a:lnTo>
                        <a:pt x="75828" y="33132"/>
                      </a:lnTo>
                      <a:close/>
                      <a:moveTo>
                        <a:pt x="74461" y="28179"/>
                      </a:moveTo>
                      <a:lnTo>
                        <a:pt x="72754" y="29716"/>
                      </a:lnTo>
                      <a:lnTo>
                        <a:pt x="70875" y="31253"/>
                      </a:lnTo>
                      <a:lnTo>
                        <a:pt x="66605" y="34669"/>
                      </a:lnTo>
                      <a:lnTo>
                        <a:pt x="64385" y="36206"/>
                      </a:lnTo>
                      <a:lnTo>
                        <a:pt x="62165" y="37914"/>
                      </a:lnTo>
                      <a:lnTo>
                        <a:pt x="60116" y="39793"/>
                      </a:lnTo>
                      <a:lnTo>
                        <a:pt x="59262" y="40817"/>
                      </a:lnTo>
                      <a:lnTo>
                        <a:pt x="58408" y="42013"/>
                      </a:lnTo>
                      <a:lnTo>
                        <a:pt x="56188" y="40305"/>
                      </a:lnTo>
                      <a:lnTo>
                        <a:pt x="53626" y="38768"/>
                      </a:lnTo>
                      <a:lnTo>
                        <a:pt x="52430" y="38255"/>
                      </a:lnTo>
                      <a:lnTo>
                        <a:pt x="53626" y="37914"/>
                      </a:lnTo>
                      <a:lnTo>
                        <a:pt x="54821" y="37572"/>
                      </a:lnTo>
                      <a:lnTo>
                        <a:pt x="57212" y="36718"/>
                      </a:lnTo>
                      <a:lnTo>
                        <a:pt x="59432" y="35523"/>
                      </a:lnTo>
                      <a:lnTo>
                        <a:pt x="61653" y="34327"/>
                      </a:lnTo>
                      <a:lnTo>
                        <a:pt x="62165" y="34157"/>
                      </a:lnTo>
                      <a:lnTo>
                        <a:pt x="63873" y="33132"/>
                      </a:lnTo>
                      <a:lnTo>
                        <a:pt x="67972" y="30741"/>
                      </a:lnTo>
                      <a:lnTo>
                        <a:pt x="70021" y="29546"/>
                      </a:lnTo>
                      <a:lnTo>
                        <a:pt x="71729" y="28179"/>
                      </a:lnTo>
                      <a:close/>
                      <a:moveTo>
                        <a:pt x="95980" y="40646"/>
                      </a:moveTo>
                      <a:lnTo>
                        <a:pt x="96151" y="40817"/>
                      </a:lnTo>
                      <a:lnTo>
                        <a:pt x="96151" y="42013"/>
                      </a:lnTo>
                      <a:lnTo>
                        <a:pt x="95638" y="41500"/>
                      </a:lnTo>
                      <a:lnTo>
                        <a:pt x="95980" y="40646"/>
                      </a:lnTo>
                      <a:close/>
                      <a:moveTo>
                        <a:pt x="49015" y="342"/>
                      </a:moveTo>
                      <a:lnTo>
                        <a:pt x="50039" y="513"/>
                      </a:lnTo>
                      <a:lnTo>
                        <a:pt x="50893" y="854"/>
                      </a:lnTo>
                      <a:lnTo>
                        <a:pt x="52260" y="1708"/>
                      </a:lnTo>
                      <a:lnTo>
                        <a:pt x="53797" y="2733"/>
                      </a:lnTo>
                      <a:lnTo>
                        <a:pt x="56358" y="4782"/>
                      </a:lnTo>
                      <a:lnTo>
                        <a:pt x="57212" y="5636"/>
                      </a:lnTo>
                      <a:lnTo>
                        <a:pt x="58749" y="6832"/>
                      </a:lnTo>
                      <a:lnTo>
                        <a:pt x="59432" y="7515"/>
                      </a:lnTo>
                      <a:lnTo>
                        <a:pt x="59774" y="8198"/>
                      </a:lnTo>
                      <a:lnTo>
                        <a:pt x="59774" y="8369"/>
                      </a:lnTo>
                      <a:lnTo>
                        <a:pt x="59603" y="8539"/>
                      </a:lnTo>
                      <a:lnTo>
                        <a:pt x="59603" y="8710"/>
                      </a:lnTo>
                      <a:lnTo>
                        <a:pt x="61140" y="10076"/>
                      </a:lnTo>
                      <a:lnTo>
                        <a:pt x="62507" y="11784"/>
                      </a:lnTo>
                      <a:lnTo>
                        <a:pt x="63360" y="13492"/>
                      </a:lnTo>
                      <a:lnTo>
                        <a:pt x="64044" y="15200"/>
                      </a:lnTo>
                      <a:lnTo>
                        <a:pt x="65239" y="16737"/>
                      </a:lnTo>
                      <a:lnTo>
                        <a:pt x="66776" y="18445"/>
                      </a:lnTo>
                      <a:lnTo>
                        <a:pt x="66947" y="18445"/>
                      </a:lnTo>
                      <a:lnTo>
                        <a:pt x="68826" y="17932"/>
                      </a:lnTo>
                      <a:lnTo>
                        <a:pt x="70704" y="17591"/>
                      </a:lnTo>
                      <a:lnTo>
                        <a:pt x="74974" y="17591"/>
                      </a:lnTo>
                      <a:lnTo>
                        <a:pt x="77023" y="17420"/>
                      </a:lnTo>
                      <a:lnTo>
                        <a:pt x="79072" y="17249"/>
                      </a:lnTo>
                      <a:lnTo>
                        <a:pt x="81463" y="17078"/>
                      </a:lnTo>
                      <a:lnTo>
                        <a:pt x="83854" y="17078"/>
                      </a:lnTo>
                      <a:lnTo>
                        <a:pt x="84025" y="17249"/>
                      </a:lnTo>
                      <a:lnTo>
                        <a:pt x="84025" y="17420"/>
                      </a:lnTo>
                      <a:lnTo>
                        <a:pt x="83684" y="17420"/>
                      </a:lnTo>
                      <a:lnTo>
                        <a:pt x="82317" y="17932"/>
                      </a:lnTo>
                      <a:lnTo>
                        <a:pt x="80609" y="18274"/>
                      </a:lnTo>
                      <a:lnTo>
                        <a:pt x="78902" y="18274"/>
                      </a:lnTo>
                      <a:lnTo>
                        <a:pt x="77194" y="18103"/>
                      </a:lnTo>
                      <a:lnTo>
                        <a:pt x="75998" y="18103"/>
                      </a:lnTo>
                      <a:lnTo>
                        <a:pt x="71900" y="18274"/>
                      </a:lnTo>
                      <a:lnTo>
                        <a:pt x="67288" y="18445"/>
                      </a:lnTo>
                      <a:lnTo>
                        <a:pt x="67288" y="18615"/>
                      </a:lnTo>
                      <a:lnTo>
                        <a:pt x="67288" y="18786"/>
                      </a:lnTo>
                      <a:lnTo>
                        <a:pt x="67459" y="18957"/>
                      </a:lnTo>
                      <a:lnTo>
                        <a:pt x="67801" y="19299"/>
                      </a:lnTo>
                      <a:lnTo>
                        <a:pt x="70704" y="22031"/>
                      </a:lnTo>
                      <a:lnTo>
                        <a:pt x="71046" y="22373"/>
                      </a:lnTo>
                      <a:lnTo>
                        <a:pt x="71729" y="23056"/>
                      </a:lnTo>
                      <a:lnTo>
                        <a:pt x="72241" y="23568"/>
                      </a:lnTo>
                      <a:lnTo>
                        <a:pt x="72412" y="23739"/>
                      </a:lnTo>
                      <a:lnTo>
                        <a:pt x="73949" y="23568"/>
                      </a:lnTo>
                      <a:lnTo>
                        <a:pt x="77706" y="23568"/>
                      </a:lnTo>
                      <a:lnTo>
                        <a:pt x="78902" y="23739"/>
                      </a:lnTo>
                      <a:lnTo>
                        <a:pt x="79072" y="23739"/>
                      </a:lnTo>
                      <a:lnTo>
                        <a:pt x="80268" y="22373"/>
                      </a:lnTo>
                      <a:lnTo>
                        <a:pt x="84025" y="18103"/>
                      </a:lnTo>
                      <a:lnTo>
                        <a:pt x="84025" y="17932"/>
                      </a:lnTo>
                      <a:lnTo>
                        <a:pt x="86075" y="15883"/>
                      </a:lnTo>
                      <a:lnTo>
                        <a:pt x="87782" y="14175"/>
                      </a:lnTo>
                      <a:lnTo>
                        <a:pt x="91198" y="11272"/>
                      </a:lnTo>
                      <a:lnTo>
                        <a:pt x="92906" y="9735"/>
                      </a:lnTo>
                      <a:lnTo>
                        <a:pt x="94784" y="8198"/>
                      </a:lnTo>
                      <a:lnTo>
                        <a:pt x="96321" y="6490"/>
                      </a:lnTo>
                      <a:lnTo>
                        <a:pt x="97859" y="4611"/>
                      </a:lnTo>
                      <a:lnTo>
                        <a:pt x="98029" y="4611"/>
                      </a:lnTo>
                      <a:lnTo>
                        <a:pt x="98200" y="4782"/>
                      </a:lnTo>
                      <a:lnTo>
                        <a:pt x="98371" y="4953"/>
                      </a:lnTo>
                      <a:lnTo>
                        <a:pt x="97859" y="4953"/>
                      </a:lnTo>
                      <a:lnTo>
                        <a:pt x="96663" y="6832"/>
                      </a:lnTo>
                      <a:lnTo>
                        <a:pt x="95126" y="8369"/>
                      </a:lnTo>
                      <a:lnTo>
                        <a:pt x="93418" y="9906"/>
                      </a:lnTo>
                      <a:lnTo>
                        <a:pt x="91540" y="11272"/>
                      </a:lnTo>
                      <a:lnTo>
                        <a:pt x="89149" y="13321"/>
                      </a:lnTo>
                      <a:lnTo>
                        <a:pt x="86758" y="15541"/>
                      </a:lnTo>
                      <a:lnTo>
                        <a:pt x="86587" y="15712"/>
                      </a:lnTo>
                      <a:lnTo>
                        <a:pt x="86587" y="15883"/>
                      </a:lnTo>
                      <a:lnTo>
                        <a:pt x="86587" y="16054"/>
                      </a:lnTo>
                      <a:lnTo>
                        <a:pt x="86416" y="16054"/>
                      </a:lnTo>
                      <a:lnTo>
                        <a:pt x="83854" y="18786"/>
                      </a:lnTo>
                      <a:lnTo>
                        <a:pt x="83854" y="18957"/>
                      </a:lnTo>
                      <a:lnTo>
                        <a:pt x="83684" y="18957"/>
                      </a:lnTo>
                      <a:lnTo>
                        <a:pt x="82147" y="20836"/>
                      </a:lnTo>
                      <a:lnTo>
                        <a:pt x="81976" y="21006"/>
                      </a:lnTo>
                      <a:lnTo>
                        <a:pt x="80268" y="22885"/>
                      </a:lnTo>
                      <a:lnTo>
                        <a:pt x="80268" y="23056"/>
                      </a:lnTo>
                      <a:lnTo>
                        <a:pt x="77706" y="25788"/>
                      </a:lnTo>
                      <a:lnTo>
                        <a:pt x="75657" y="28179"/>
                      </a:lnTo>
                      <a:lnTo>
                        <a:pt x="73266" y="30399"/>
                      </a:lnTo>
                      <a:lnTo>
                        <a:pt x="70875" y="32449"/>
                      </a:lnTo>
                      <a:lnTo>
                        <a:pt x="68313" y="34327"/>
                      </a:lnTo>
                      <a:lnTo>
                        <a:pt x="68142" y="34327"/>
                      </a:lnTo>
                      <a:lnTo>
                        <a:pt x="65581" y="36206"/>
                      </a:lnTo>
                      <a:lnTo>
                        <a:pt x="63190" y="38085"/>
                      </a:lnTo>
                      <a:lnTo>
                        <a:pt x="60799" y="40134"/>
                      </a:lnTo>
                      <a:lnTo>
                        <a:pt x="58579" y="42354"/>
                      </a:lnTo>
                      <a:lnTo>
                        <a:pt x="58579" y="42354"/>
                      </a:lnTo>
                      <a:lnTo>
                        <a:pt x="59432" y="41159"/>
                      </a:lnTo>
                      <a:lnTo>
                        <a:pt x="60286" y="40134"/>
                      </a:lnTo>
                      <a:lnTo>
                        <a:pt x="62336" y="38255"/>
                      </a:lnTo>
                      <a:lnTo>
                        <a:pt x="64556" y="36548"/>
                      </a:lnTo>
                      <a:lnTo>
                        <a:pt x="66776" y="34840"/>
                      </a:lnTo>
                      <a:lnTo>
                        <a:pt x="69167" y="33132"/>
                      </a:lnTo>
                      <a:lnTo>
                        <a:pt x="71387" y="31424"/>
                      </a:lnTo>
                      <a:lnTo>
                        <a:pt x="73266" y="29716"/>
                      </a:lnTo>
                      <a:lnTo>
                        <a:pt x="75144" y="28179"/>
                      </a:lnTo>
                      <a:lnTo>
                        <a:pt x="75144" y="27838"/>
                      </a:lnTo>
                      <a:lnTo>
                        <a:pt x="71558" y="27838"/>
                      </a:lnTo>
                      <a:lnTo>
                        <a:pt x="69850" y="29204"/>
                      </a:lnTo>
                      <a:lnTo>
                        <a:pt x="67801" y="30399"/>
                      </a:lnTo>
                      <a:lnTo>
                        <a:pt x="63702" y="32790"/>
                      </a:lnTo>
                      <a:lnTo>
                        <a:pt x="61994" y="33815"/>
                      </a:lnTo>
                      <a:lnTo>
                        <a:pt x="61482" y="34157"/>
                      </a:lnTo>
                      <a:lnTo>
                        <a:pt x="59262" y="35352"/>
                      </a:lnTo>
                      <a:lnTo>
                        <a:pt x="57042" y="36377"/>
                      </a:lnTo>
                      <a:lnTo>
                        <a:pt x="54651" y="37402"/>
                      </a:lnTo>
                      <a:lnTo>
                        <a:pt x="53455" y="37572"/>
                      </a:lnTo>
                      <a:lnTo>
                        <a:pt x="52260" y="37914"/>
                      </a:lnTo>
                      <a:lnTo>
                        <a:pt x="52260" y="37914"/>
                      </a:lnTo>
                      <a:lnTo>
                        <a:pt x="54821" y="36889"/>
                      </a:lnTo>
                      <a:lnTo>
                        <a:pt x="57554" y="35694"/>
                      </a:lnTo>
                      <a:lnTo>
                        <a:pt x="60286" y="34157"/>
                      </a:lnTo>
                      <a:lnTo>
                        <a:pt x="63190" y="32620"/>
                      </a:lnTo>
                      <a:lnTo>
                        <a:pt x="65239" y="31253"/>
                      </a:lnTo>
                      <a:lnTo>
                        <a:pt x="65239" y="31424"/>
                      </a:lnTo>
                      <a:lnTo>
                        <a:pt x="65410" y="31424"/>
                      </a:lnTo>
                      <a:lnTo>
                        <a:pt x="65581" y="31253"/>
                      </a:lnTo>
                      <a:lnTo>
                        <a:pt x="65581" y="31083"/>
                      </a:lnTo>
                      <a:lnTo>
                        <a:pt x="65751" y="30912"/>
                      </a:lnTo>
                      <a:lnTo>
                        <a:pt x="68142" y="29375"/>
                      </a:lnTo>
                      <a:lnTo>
                        <a:pt x="70533" y="28009"/>
                      </a:lnTo>
                      <a:lnTo>
                        <a:pt x="70533" y="27838"/>
                      </a:lnTo>
                      <a:lnTo>
                        <a:pt x="70363" y="27667"/>
                      </a:lnTo>
                      <a:lnTo>
                        <a:pt x="68484" y="27325"/>
                      </a:lnTo>
                      <a:lnTo>
                        <a:pt x="68142" y="27325"/>
                      </a:lnTo>
                      <a:lnTo>
                        <a:pt x="67118" y="26984"/>
                      </a:lnTo>
                      <a:lnTo>
                        <a:pt x="66947" y="27155"/>
                      </a:lnTo>
                      <a:lnTo>
                        <a:pt x="66947" y="26984"/>
                      </a:lnTo>
                      <a:lnTo>
                        <a:pt x="66605" y="26984"/>
                      </a:lnTo>
                      <a:lnTo>
                        <a:pt x="66264" y="26813"/>
                      </a:lnTo>
                      <a:lnTo>
                        <a:pt x="66093" y="26813"/>
                      </a:lnTo>
                      <a:lnTo>
                        <a:pt x="62507" y="25618"/>
                      </a:lnTo>
                      <a:lnTo>
                        <a:pt x="62336" y="25618"/>
                      </a:lnTo>
                      <a:lnTo>
                        <a:pt x="61653" y="25276"/>
                      </a:lnTo>
                      <a:lnTo>
                        <a:pt x="61482" y="25276"/>
                      </a:lnTo>
                      <a:lnTo>
                        <a:pt x="61140" y="25618"/>
                      </a:lnTo>
                      <a:lnTo>
                        <a:pt x="60970" y="25788"/>
                      </a:lnTo>
                      <a:lnTo>
                        <a:pt x="60970" y="25959"/>
                      </a:lnTo>
                      <a:lnTo>
                        <a:pt x="60799" y="25959"/>
                      </a:lnTo>
                      <a:lnTo>
                        <a:pt x="59774" y="27155"/>
                      </a:lnTo>
                      <a:lnTo>
                        <a:pt x="59603" y="27325"/>
                      </a:lnTo>
                      <a:lnTo>
                        <a:pt x="59603" y="27325"/>
                      </a:lnTo>
                      <a:lnTo>
                        <a:pt x="59603" y="27325"/>
                      </a:lnTo>
                      <a:lnTo>
                        <a:pt x="59432" y="27496"/>
                      </a:lnTo>
                      <a:lnTo>
                        <a:pt x="58066" y="28521"/>
                      </a:lnTo>
                      <a:lnTo>
                        <a:pt x="57895" y="28521"/>
                      </a:lnTo>
                      <a:lnTo>
                        <a:pt x="56529" y="29375"/>
                      </a:lnTo>
                      <a:lnTo>
                        <a:pt x="56529" y="29546"/>
                      </a:lnTo>
                      <a:lnTo>
                        <a:pt x="56188" y="29546"/>
                      </a:lnTo>
                      <a:lnTo>
                        <a:pt x="54480" y="30570"/>
                      </a:lnTo>
                      <a:lnTo>
                        <a:pt x="54309" y="30741"/>
                      </a:lnTo>
                      <a:lnTo>
                        <a:pt x="54138" y="30741"/>
                      </a:lnTo>
                      <a:lnTo>
                        <a:pt x="52260" y="31424"/>
                      </a:lnTo>
                      <a:lnTo>
                        <a:pt x="52260" y="31595"/>
                      </a:lnTo>
                      <a:lnTo>
                        <a:pt x="52089" y="31595"/>
                      </a:lnTo>
                      <a:lnTo>
                        <a:pt x="49356" y="32620"/>
                      </a:lnTo>
                      <a:lnTo>
                        <a:pt x="49186" y="32620"/>
                      </a:lnTo>
                      <a:lnTo>
                        <a:pt x="46965" y="33132"/>
                      </a:lnTo>
                      <a:lnTo>
                        <a:pt x="44745" y="33644"/>
                      </a:lnTo>
                      <a:lnTo>
                        <a:pt x="44745" y="33815"/>
                      </a:lnTo>
                      <a:lnTo>
                        <a:pt x="44574" y="33815"/>
                      </a:lnTo>
                      <a:lnTo>
                        <a:pt x="43550" y="33986"/>
                      </a:lnTo>
                      <a:lnTo>
                        <a:pt x="43379" y="33986"/>
                      </a:lnTo>
                      <a:lnTo>
                        <a:pt x="42183" y="34157"/>
                      </a:lnTo>
                      <a:lnTo>
                        <a:pt x="42183" y="34327"/>
                      </a:lnTo>
                      <a:lnTo>
                        <a:pt x="42013" y="34157"/>
                      </a:lnTo>
                      <a:lnTo>
                        <a:pt x="40988" y="34327"/>
                      </a:lnTo>
                      <a:lnTo>
                        <a:pt x="40817" y="34327"/>
                      </a:lnTo>
                      <a:lnTo>
                        <a:pt x="38597" y="34669"/>
                      </a:lnTo>
                      <a:lnTo>
                        <a:pt x="34498" y="35011"/>
                      </a:lnTo>
                      <a:lnTo>
                        <a:pt x="34498" y="35181"/>
                      </a:lnTo>
                      <a:lnTo>
                        <a:pt x="33303" y="35181"/>
                      </a:lnTo>
                      <a:lnTo>
                        <a:pt x="33132" y="35352"/>
                      </a:lnTo>
                      <a:lnTo>
                        <a:pt x="32961" y="35181"/>
                      </a:lnTo>
                      <a:lnTo>
                        <a:pt x="29546" y="35181"/>
                      </a:lnTo>
                      <a:lnTo>
                        <a:pt x="29375" y="35011"/>
                      </a:lnTo>
                      <a:lnTo>
                        <a:pt x="28009" y="35011"/>
                      </a:lnTo>
                      <a:lnTo>
                        <a:pt x="26472" y="34669"/>
                      </a:lnTo>
                      <a:lnTo>
                        <a:pt x="26301" y="34669"/>
                      </a:lnTo>
                      <a:lnTo>
                        <a:pt x="26301" y="34498"/>
                      </a:lnTo>
                      <a:lnTo>
                        <a:pt x="25447" y="34327"/>
                      </a:lnTo>
                      <a:lnTo>
                        <a:pt x="25276" y="34327"/>
                      </a:lnTo>
                      <a:lnTo>
                        <a:pt x="25105" y="34498"/>
                      </a:lnTo>
                      <a:lnTo>
                        <a:pt x="24934" y="34498"/>
                      </a:lnTo>
                      <a:lnTo>
                        <a:pt x="24764" y="34669"/>
                      </a:lnTo>
                      <a:lnTo>
                        <a:pt x="24764" y="34840"/>
                      </a:lnTo>
                      <a:lnTo>
                        <a:pt x="24593" y="34669"/>
                      </a:lnTo>
                      <a:lnTo>
                        <a:pt x="24764" y="34669"/>
                      </a:lnTo>
                      <a:lnTo>
                        <a:pt x="24764" y="34498"/>
                      </a:lnTo>
                      <a:lnTo>
                        <a:pt x="24764" y="34157"/>
                      </a:lnTo>
                      <a:lnTo>
                        <a:pt x="24764" y="33986"/>
                      </a:lnTo>
                      <a:lnTo>
                        <a:pt x="23910" y="33474"/>
                      </a:lnTo>
                      <a:lnTo>
                        <a:pt x="22885" y="32961"/>
                      </a:lnTo>
                      <a:lnTo>
                        <a:pt x="22202" y="32278"/>
                      </a:lnTo>
                      <a:lnTo>
                        <a:pt x="21348" y="31424"/>
                      </a:lnTo>
                      <a:lnTo>
                        <a:pt x="20836" y="30399"/>
                      </a:lnTo>
                      <a:lnTo>
                        <a:pt x="20323" y="29546"/>
                      </a:lnTo>
                      <a:lnTo>
                        <a:pt x="19982" y="28350"/>
                      </a:lnTo>
                      <a:lnTo>
                        <a:pt x="19640" y="27325"/>
                      </a:lnTo>
                      <a:lnTo>
                        <a:pt x="19640" y="26130"/>
                      </a:lnTo>
                      <a:lnTo>
                        <a:pt x="19469" y="25959"/>
                      </a:lnTo>
                      <a:lnTo>
                        <a:pt x="19640" y="24251"/>
                      </a:lnTo>
                      <a:lnTo>
                        <a:pt x="19982" y="22714"/>
                      </a:lnTo>
                      <a:lnTo>
                        <a:pt x="20494" y="20665"/>
                      </a:lnTo>
                      <a:lnTo>
                        <a:pt x="21177" y="18957"/>
                      </a:lnTo>
                      <a:lnTo>
                        <a:pt x="21860" y="17249"/>
                      </a:lnTo>
                      <a:lnTo>
                        <a:pt x="22714" y="15712"/>
                      </a:lnTo>
                      <a:lnTo>
                        <a:pt x="23739" y="14175"/>
                      </a:lnTo>
                      <a:lnTo>
                        <a:pt x="24764" y="12809"/>
                      </a:lnTo>
                      <a:lnTo>
                        <a:pt x="25959" y="11443"/>
                      </a:lnTo>
                      <a:lnTo>
                        <a:pt x="26984" y="10247"/>
                      </a:lnTo>
                      <a:lnTo>
                        <a:pt x="28350" y="9222"/>
                      </a:lnTo>
                      <a:lnTo>
                        <a:pt x="29546" y="8198"/>
                      </a:lnTo>
                      <a:lnTo>
                        <a:pt x="30912" y="7344"/>
                      </a:lnTo>
                      <a:lnTo>
                        <a:pt x="32107" y="6490"/>
                      </a:lnTo>
                      <a:lnTo>
                        <a:pt x="33269" y="6012"/>
                      </a:lnTo>
                      <a:lnTo>
                        <a:pt x="33269" y="6012"/>
                      </a:lnTo>
                      <a:lnTo>
                        <a:pt x="32961" y="6148"/>
                      </a:lnTo>
                      <a:lnTo>
                        <a:pt x="31424" y="7002"/>
                      </a:lnTo>
                      <a:lnTo>
                        <a:pt x="30058" y="8027"/>
                      </a:lnTo>
                      <a:lnTo>
                        <a:pt x="28692" y="9052"/>
                      </a:lnTo>
                      <a:lnTo>
                        <a:pt x="27325" y="10418"/>
                      </a:lnTo>
                      <a:lnTo>
                        <a:pt x="26130" y="11613"/>
                      </a:lnTo>
                      <a:lnTo>
                        <a:pt x="23910" y="14688"/>
                      </a:lnTo>
                      <a:lnTo>
                        <a:pt x="22714" y="16225"/>
                      </a:lnTo>
                      <a:lnTo>
                        <a:pt x="21860" y="18103"/>
                      </a:lnTo>
                      <a:lnTo>
                        <a:pt x="21006" y="19982"/>
                      </a:lnTo>
                      <a:lnTo>
                        <a:pt x="20323" y="21860"/>
                      </a:lnTo>
                      <a:lnTo>
                        <a:pt x="19982" y="23910"/>
                      </a:lnTo>
                      <a:lnTo>
                        <a:pt x="19811" y="25788"/>
                      </a:lnTo>
                      <a:lnTo>
                        <a:pt x="19982" y="26471"/>
                      </a:lnTo>
                      <a:lnTo>
                        <a:pt x="19982" y="26642"/>
                      </a:lnTo>
                      <a:lnTo>
                        <a:pt x="19982" y="26813"/>
                      </a:lnTo>
                      <a:lnTo>
                        <a:pt x="20153" y="28009"/>
                      </a:lnTo>
                      <a:lnTo>
                        <a:pt x="20494" y="29204"/>
                      </a:lnTo>
                      <a:lnTo>
                        <a:pt x="21006" y="30229"/>
                      </a:lnTo>
                      <a:lnTo>
                        <a:pt x="21690" y="31083"/>
                      </a:lnTo>
                      <a:lnTo>
                        <a:pt x="22373" y="31424"/>
                      </a:lnTo>
                      <a:lnTo>
                        <a:pt x="22373" y="31766"/>
                      </a:lnTo>
                      <a:lnTo>
                        <a:pt x="23056" y="32449"/>
                      </a:lnTo>
                      <a:lnTo>
                        <a:pt x="23910" y="32961"/>
                      </a:lnTo>
                      <a:lnTo>
                        <a:pt x="24934" y="33474"/>
                      </a:lnTo>
                      <a:lnTo>
                        <a:pt x="26130" y="33815"/>
                      </a:lnTo>
                      <a:lnTo>
                        <a:pt x="27325" y="34157"/>
                      </a:lnTo>
                      <a:lnTo>
                        <a:pt x="28692" y="34498"/>
                      </a:lnTo>
                      <a:lnTo>
                        <a:pt x="31595" y="34669"/>
                      </a:lnTo>
                      <a:lnTo>
                        <a:pt x="31766" y="34669"/>
                      </a:lnTo>
                      <a:lnTo>
                        <a:pt x="31766" y="34498"/>
                      </a:lnTo>
                      <a:lnTo>
                        <a:pt x="31595" y="34327"/>
                      </a:lnTo>
                      <a:lnTo>
                        <a:pt x="29204" y="33986"/>
                      </a:lnTo>
                      <a:lnTo>
                        <a:pt x="26813" y="33303"/>
                      </a:lnTo>
                      <a:lnTo>
                        <a:pt x="24593" y="32620"/>
                      </a:lnTo>
                      <a:lnTo>
                        <a:pt x="22714" y="31595"/>
                      </a:lnTo>
                      <a:lnTo>
                        <a:pt x="24764" y="32449"/>
                      </a:lnTo>
                      <a:lnTo>
                        <a:pt x="26984" y="33132"/>
                      </a:lnTo>
                      <a:lnTo>
                        <a:pt x="29204" y="33474"/>
                      </a:lnTo>
                      <a:lnTo>
                        <a:pt x="31595" y="33815"/>
                      </a:lnTo>
                      <a:lnTo>
                        <a:pt x="34157" y="33986"/>
                      </a:lnTo>
                      <a:lnTo>
                        <a:pt x="36718" y="33815"/>
                      </a:lnTo>
                      <a:lnTo>
                        <a:pt x="39622" y="33644"/>
                      </a:lnTo>
                      <a:lnTo>
                        <a:pt x="42525" y="33303"/>
                      </a:lnTo>
                      <a:lnTo>
                        <a:pt x="42525" y="33474"/>
                      </a:lnTo>
                      <a:lnTo>
                        <a:pt x="42696" y="33474"/>
                      </a:lnTo>
                      <a:lnTo>
                        <a:pt x="44062" y="33303"/>
                      </a:lnTo>
                      <a:lnTo>
                        <a:pt x="46624" y="32620"/>
                      </a:lnTo>
                      <a:lnTo>
                        <a:pt x="49186" y="31766"/>
                      </a:lnTo>
                      <a:lnTo>
                        <a:pt x="51747" y="30741"/>
                      </a:lnTo>
                      <a:lnTo>
                        <a:pt x="54309" y="29546"/>
                      </a:lnTo>
                      <a:lnTo>
                        <a:pt x="57042" y="28009"/>
                      </a:lnTo>
                      <a:lnTo>
                        <a:pt x="59432" y="26130"/>
                      </a:lnTo>
                      <a:lnTo>
                        <a:pt x="61311" y="24422"/>
                      </a:lnTo>
                      <a:lnTo>
                        <a:pt x="61994" y="23397"/>
                      </a:lnTo>
                      <a:lnTo>
                        <a:pt x="62677" y="22373"/>
                      </a:lnTo>
                      <a:lnTo>
                        <a:pt x="63360" y="20665"/>
                      </a:lnTo>
                      <a:lnTo>
                        <a:pt x="63873" y="18957"/>
                      </a:lnTo>
                      <a:lnTo>
                        <a:pt x="63873" y="17078"/>
                      </a:lnTo>
                      <a:lnTo>
                        <a:pt x="63360" y="15371"/>
                      </a:lnTo>
                      <a:lnTo>
                        <a:pt x="63360" y="15200"/>
                      </a:lnTo>
                      <a:lnTo>
                        <a:pt x="62507" y="13834"/>
                      </a:lnTo>
                      <a:lnTo>
                        <a:pt x="61994" y="12467"/>
                      </a:lnTo>
                      <a:lnTo>
                        <a:pt x="61823" y="12467"/>
                      </a:lnTo>
                      <a:lnTo>
                        <a:pt x="60799" y="10930"/>
                      </a:lnTo>
                      <a:lnTo>
                        <a:pt x="59603" y="9564"/>
                      </a:lnTo>
                      <a:lnTo>
                        <a:pt x="58066" y="8369"/>
                      </a:lnTo>
                      <a:lnTo>
                        <a:pt x="56529" y="7344"/>
                      </a:lnTo>
                      <a:lnTo>
                        <a:pt x="54821" y="6319"/>
                      </a:lnTo>
                      <a:lnTo>
                        <a:pt x="53114" y="5465"/>
                      </a:lnTo>
                      <a:lnTo>
                        <a:pt x="51235" y="4782"/>
                      </a:lnTo>
                      <a:lnTo>
                        <a:pt x="49356" y="4441"/>
                      </a:lnTo>
                      <a:lnTo>
                        <a:pt x="49186" y="4441"/>
                      </a:lnTo>
                      <a:lnTo>
                        <a:pt x="49015" y="4611"/>
                      </a:lnTo>
                      <a:lnTo>
                        <a:pt x="48844" y="4611"/>
                      </a:lnTo>
                      <a:lnTo>
                        <a:pt x="48502" y="4270"/>
                      </a:lnTo>
                      <a:lnTo>
                        <a:pt x="46282" y="3928"/>
                      </a:lnTo>
                      <a:lnTo>
                        <a:pt x="44062" y="4099"/>
                      </a:lnTo>
                      <a:lnTo>
                        <a:pt x="42013" y="4270"/>
                      </a:lnTo>
                      <a:lnTo>
                        <a:pt x="39963" y="4953"/>
                      </a:lnTo>
                      <a:lnTo>
                        <a:pt x="39963" y="4782"/>
                      </a:lnTo>
                      <a:lnTo>
                        <a:pt x="41500" y="4099"/>
                      </a:lnTo>
                      <a:lnTo>
                        <a:pt x="41671" y="3928"/>
                      </a:lnTo>
                      <a:lnTo>
                        <a:pt x="42183" y="3928"/>
                      </a:lnTo>
                      <a:lnTo>
                        <a:pt x="43379" y="3587"/>
                      </a:lnTo>
                      <a:lnTo>
                        <a:pt x="44745" y="3416"/>
                      </a:lnTo>
                      <a:lnTo>
                        <a:pt x="46111" y="3416"/>
                      </a:lnTo>
                      <a:lnTo>
                        <a:pt x="47478" y="3587"/>
                      </a:lnTo>
                      <a:lnTo>
                        <a:pt x="47649" y="3416"/>
                      </a:lnTo>
                      <a:lnTo>
                        <a:pt x="47649" y="3245"/>
                      </a:lnTo>
                      <a:lnTo>
                        <a:pt x="47307" y="2562"/>
                      </a:lnTo>
                      <a:lnTo>
                        <a:pt x="47136" y="2050"/>
                      </a:lnTo>
                      <a:lnTo>
                        <a:pt x="47136" y="1537"/>
                      </a:lnTo>
                      <a:lnTo>
                        <a:pt x="47307" y="1196"/>
                      </a:lnTo>
                      <a:lnTo>
                        <a:pt x="47649" y="854"/>
                      </a:lnTo>
                      <a:lnTo>
                        <a:pt x="47990" y="513"/>
                      </a:lnTo>
                      <a:lnTo>
                        <a:pt x="48502" y="342"/>
                      </a:lnTo>
                      <a:close/>
                      <a:moveTo>
                        <a:pt x="74291" y="29887"/>
                      </a:moveTo>
                      <a:lnTo>
                        <a:pt x="74291" y="30058"/>
                      </a:lnTo>
                      <a:lnTo>
                        <a:pt x="73949" y="31424"/>
                      </a:lnTo>
                      <a:lnTo>
                        <a:pt x="73607" y="31937"/>
                      </a:lnTo>
                      <a:lnTo>
                        <a:pt x="73437" y="32278"/>
                      </a:lnTo>
                      <a:lnTo>
                        <a:pt x="71729" y="33303"/>
                      </a:lnTo>
                      <a:lnTo>
                        <a:pt x="68484" y="35352"/>
                      </a:lnTo>
                      <a:lnTo>
                        <a:pt x="65239" y="37402"/>
                      </a:lnTo>
                      <a:lnTo>
                        <a:pt x="62165" y="39793"/>
                      </a:lnTo>
                      <a:lnTo>
                        <a:pt x="60628" y="41159"/>
                      </a:lnTo>
                      <a:lnTo>
                        <a:pt x="59262" y="42525"/>
                      </a:lnTo>
                      <a:lnTo>
                        <a:pt x="59262" y="42696"/>
                      </a:lnTo>
                      <a:lnTo>
                        <a:pt x="59091" y="42525"/>
                      </a:lnTo>
                      <a:lnTo>
                        <a:pt x="61140" y="40305"/>
                      </a:lnTo>
                      <a:lnTo>
                        <a:pt x="63531" y="38255"/>
                      </a:lnTo>
                      <a:lnTo>
                        <a:pt x="65922" y="36377"/>
                      </a:lnTo>
                      <a:lnTo>
                        <a:pt x="68313" y="34669"/>
                      </a:lnTo>
                      <a:lnTo>
                        <a:pt x="68484" y="34669"/>
                      </a:lnTo>
                      <a:lnTo>
                        <a:pt x="71558" y="32278"/>
                      </a:lnTo>
                      <a:lnTo>
                        <a:pt x="74291" y="29887"/>
                      </a:lnTo>
                      <a:close/>
                      <a:moveTo>
                        <a:pt x="96492" y="41159"/>
                      </a:moveTo>
                      <a:lnTo>
                        <a:pt x="97517" y="42183"/>
                      </a:lnTo>
                      <a:lnTo>
                        <a:pt x="97517" y="42354"/>
                      </a:lnTo>
                      <a:lnTo>
                        <a:pt x="97346" y="42354"/>
                      </a:lnTo>
                      <a:lnTo>
                        <a:pt x="97175" y="42525"/>
                      </a:lnTo>
                      <a:lnTo>
                        <a:pt x="97005" y="43037"/>
                      </a:lnTo>
                      <a:lnTo>
                        <a:pt x="96663" y="42525"/>
                      </a:lnTo>
                      <a:lnTo>
                        <a:pt x="96492" y="41159"/>
                      </a:lnTo>
                      <a:close/>
                      <a:moveTo>
                        <a:pt x="26642" y="35011"/>
                      </a:moveTo>
                      <a:lnTo>
                        <a:pt x="27838" y="35181"/>
                      </a:lnTo>
                      <a:lnTo>
                        <a:pt x="27325" y="37060"/>
                      </a:lnTo>
                      <a:lnTo>
                        <a:pt x="26813" y="39280"/>
                      </a:lnTo>
                      <a:lnTo>
                        <a:pt x="26642" y="40305"/>
                      </a:lnTo>
                      <a:lnTo>
                        <a:pt x="26472" y="41500"/>
                      </a:lnTo>
                      <a:lnTo>
                        <a:pt x="26642" y="41671"/>
                      </a:lnTo>
                      <a:lnTo>
                        <a:pt x="26984" y="41671"/>
                      </a:lnTo>
                      <a:lnTo>
                        <a:pt x="25618" y="43550"/>
                      </a:lnTo>
                      <a:lnTo>
                        <a:pt x="25618" y="42696"/>
                      </a:lnTo>
                      <a:lnTo>
                        <a:pt x="25788" y="42183"/>
                      </a:lnTo>
                      <a:lnTo>
                        <a:pt x="26130" y="40476"/>
                      </a:lnTo>
                      <a:lnTo>
                        <a:pt x="26472" y="38939"/>
                      </a:lnTo>
                      <a:lnTo>
                        <a:pt x="26472" y="38768"/>
                      </a:lnTo>
                      <a:lnTo>
                        <a:pt x="26813" y="36889"/>
                      </a:lnTo>
                      <a:lnTo>
                        <a:pt x="26813" y="35865"/>
                      </a:lnTo>
                      <a:lnTo>
                        <a:pt x="26642" y="35011"/>
                      </a:lnTo>
                      <a:close/>
                      <a:moveTo>
                        <a:pt x="97517" y="42867"/>
                      </a:moveTo>
                      <a:lnTo>
                        <a:pt x="97517" y="43550"/>
                      </a:lnTo>
                      <a:lnTo>
                        <a:pt x="97346" y="43379"/>
                      </a:lnTo>
                      <a:lnTo>
                        <a:pt x="97517" y="42867"/>
                      </a:lnTo>
                      <a:close/>
                      <a:moveTo>
                        <a:pt x="26472" y="35865"/>
                      </a:moveTo>
                      <a:lnTo>
                        <a:pt x="26472" y="37231"/>
                      </a:lnTo>
                      <a:lnTo>
                        <a:pt x="26130" y="38597"/>
                      </a:lnTo>
                      <a:lnTo>
                        <a:pt x="26130" y="38768"/>
                      </a:lnTo>
                      <a:lnTo>
                        <a:pt x="25788" y="40476"/>
                      </a:lnTo>
                      <a:lnTo>
                        <a:pt x="25447" y="42183"/>
                      </a:lnTo>
                      <a:lnTo>
                        <a:pt x="25276" y="42696"/>
                      </a:lnTo>
                      <a:lnTo>
                        <a:pt x="25105" y="43721"/>
                      </a:lnTo>
                      <a:lnTo>
                        <a:pt x="25105" y="43037"/>
                      </a:lnTo>
                      <a:lnTo>
                        <a:pt x="25105" y="42354"/>
                      </a:lnTo>
                      <a:lnTo>
                        <a:pt x="25618" y="40817"/>
                      </a:lnTo>
                      <a:lnTo>
                        <a:pt x="25788" y="39793"/>
                      </a:lnTo>
                      <a:lnTo>
                        <a:pt x="25959" y="39280"/>
                      </a:lnTo>
                      <a:lnTo>
                        <a:pt x="26301" y="37572"/>
                      </a:lnTo>
                      <a:lnTo>
                        <a:pt x="26472" y="35865"/>
                      </a:lnTo>
                      <a:close/>
                      <a:moveTo>
                        <a:pt x="65068" y="39451"/>
                      </a:moveTo>
                      <a:lnTo>
                        <a:pt x="63531" y="40817"/>
                      </a:lnTo>
                      <a:lnTo>
                        <a:pt x="62165" y="42183"/>
                      </a:lnTo>
                      <a:lnTo>
                        <a:pt x="61994" y="42525"/>
                      </a:lnTo>
                      <a:lnTo>
                        <a:pt x="62165" y="42696"/>
                      </a:lnTo>
                      <a:lnTo>
                        <a:pt x="62336" y="42867"/>
                      </a:lnTo>
                      <a:lnTo>
                        <a:pt x="61823" y="43208"/>
                      </a:lnTo>
                      <a:lnTo>
                        <a:pt x="60628" y="44062"/>
                      </a:lnTo>
                      <a:lnTo>
                        <a:pt x="59945" y="43379"/>
                      </a:lnTo>
                      <a:lnTo>
                        <a:pt x="59945" y="43208"/>
                      </a:lnTo>
                      <a:lnTo>
                        <a:pt x="62507" y="41330"/>
                      </a:lnTo>
                      <a:lnTo>
                        <a:pt x="65068" y="39451"/>
                      </a:lnTo>
                      <a:close/>
                      <a:moveTo>
                        <a:pt x="93589" y="39963"/>
                      </a:moveTo>
                      <a:lnTo>
                        <a:pt x="94955" y="42013"/>
                      </a:lnTo>
                      <a:lnTo>
                        <a:pt x="93931" y="44062"/>
                      </a:lnTo>
                      <a:lnTo>
                        <a:pt x="93077" y="41842"/>
                      </a:lnTo>
                      <a:lnTo>
                        <a:pt x="93589" y="39963"/>
                      </a:lnTo>
                      <a:close/>
                      <a:moveTo>
                        <a:pt x="96663" y="43721"/>
                      </a:moveTo>
                      <a:lnTo>
                        <a:pt x="96834" y="43891"/>
                      </a:lnTo>
                      <a:lnTo>
                        <a:pt x="96834" y="44062"/>
                      </a:lnTo>
                      <a:lnTo>
                        <a:pt x="96663" y="43721"/>
                      </a:lnTo>
                      <a:close/>
                      <a:moveTo>
                        <a:pt x="95297" y="41500"/>
                      </a:moveTo>
                      <a:lnTo>
                        <a:pt x="95297" y="41671"/>
                      </a:lnTo>
                      <a:lnTo>
                        <a:pt x="95980" y="42354"/>
                      </a:lnTo>
                      <a:lnTo>
                        <a:pt x="96151" y="42525"/>
                      </a:lnTo>
                      <a:lnTo>
                        <a:pt x="96321" y="42696"/>
                      </a:lnTo>
                      <a:lnTo>
                        <a:pt x="96492" y="42867"/>
                      </a:lnTo>
                      <a:lnTo>
                        <a:pt x="96321" y="42867"/>
                      </a:lnTo>
                      <a:lnTo>
                        <a:pt x="96321" y="43037"/>
                      </a:lnTo>
                      <a:lnTo>
                        <a:pt x="96151" y="43379"/>
                      </a:lnTo>
                      <a:lnTo>
                        <a:pt x="96321" y="43379"/>
                      </a:lnTo>
                      <a:lnTo>
                        <a:pt x="96492" y="44404"/>
                      </a:lnTo>
                      <a:lnTo>
                        <a:pt x="95297" y="42013"/>
                      </a:lnTo>
                      <a:lnTo>
                        <a:pt x="95297" y="41842"/>
                      </a:lnTo>
                      <a:lnTo>
                        <a:pt x="94955" y="41500"/>
                      </a:lnTo>
                      <a:close/>
                      <a:moveTo>
                        <a:pt x="94101" y="44745"/>
                      </a:moveTo>
                      <a:lnTo>
                        <a:pt x="93931" y="44916"/>
                      </a:lnTo>
                      <a:lnTo>
                        <a:pt x="93931" y="44745"/>
                      </a:lnTo>
                      <a:close/>
                      <a:moveTo>
                        <a:pt x="97859" y="42525"/>
                      </a:moveTo>
                      <a:lnTo>
                        <a:pt x="98542" y="43379"/>
                      </a:lnTo>
                      <a:lnTo>
                        <a:pt x="98712" y="45087"/>
                      </a:lnTo>
                      <a:lnTo>
                        <a:pt x="98712" y="45087"/>
                      </a:lnTo>
                      <a:lnTo>
                        <a:pt x="98029" y="44062"/>
                      </a:lnTo>
                      <a:lnTo>
                        <a:pt x="97859" y="42525"/>
                      </a:lnTo>
                      <a:close/>
                      <a:moveTo>
                        <a:pt x="96663" y="44574"/>
                      </a:moveTo>
                      <a:lnTo>
                        <a:pt x="96663" y="44745"/>
                      </a:lnTo>
                      <a:lnTo>
                        <a:pt x="96794" y="45087"/>
                      </a:lnTo>
                      <a:lnTo>
                        <a:pt x="96663" y="45087"/>
                      </a:lnTo>
                      <a:lnTo>
                        <a:pt x="96663" y="44916"/>
                      </a:lnTo>
                      <a:lnTo>
                        <a:pt x="96492" y="44574"/>
                      </a:lnTo>
                      <a:close/>
                      <a:moveTo>
                        <a:pt x="93931" y="45087"/>
                      </a:moveTo>
                      <a:lnTo>
                        <a:pt x="94101" y="45258"/>
                      </a:lnTo>
                      <a:lnTo>
                        <a:pt x="93931" y="45258"/>
                      </a:lnTo>
                      <a:lnTo>
                        <a:pt x="93931" y="45087"/>
                      </a:lnTo>
                      <a:close/>
                      <a:moveTo>
                        <a:pt x="99566" y="44745"/>
                      </a:moveTo>
                      <a:lnTo>
                        <a:pt x="99566" y="44916"/>
                      </a:lnTo>
                      <a:lnTo>
                        <a:pt x="99566" y="45428"/>
                      </a:lnTo>
                      <a:lnTo>
                        <a:pt x="99396" y="44916"/>
                      </a:lnTo>
                      <a:lnTo>
                        <a:pt x="99566" y="44745"/>
                      </a:lnTo>
                      <a:close/>
                      <a:moveTo>
                        <a:pt x="96834" y="45189"/>
                      </a:moveTo>
                      <a:lnTo>
                        <a:pt x="96948" y="45485"/>
                      </a:lnTo>
                      <a:lnTo>
                        <a:pt x="96834" y="45258"/>
                      </a:lnTo>
                      <a:lnTo>
                        <a:pt x="96834" y="45189"/>
                      </a:lnTo>
                      <a:close/>
                      <a:moveTo>
                        <a:pt x="15883" y="43037"/>
                      </a:moveTo>
                      <a:lnTo>
                        <a:pt x="15371" y="45599"/>
                      </a:lnTo>
                      <a:lnTo>
                        <a:pt x="15371" y="45258"/>
                      </a:lnTo>
                      <a:lnTo>
                        <a:pt x="15883" y="43037"/>
                      </a:lnTo>
                      <a:close/>
                      <a:moveTo>
                        <a:pt x="97175" y="44233"/>
                      </a:moveTo>
                      <a:lnTo>
                        <a:pt x="97517" y="44745"/>
                      </a:lnTo>
                      <a:lnTo>
                        <a:pt x="97517" y="45770"/>
                      </a:lnTo>
                      <a:lnTo>
                        <a:pt x="97005" y="44574"/>
                      </a:lnTo>
                      <a:lnTo>
                        <a:pt x="97175" y="44233"/>
                      </a:lnTo>
                      <a:close/>
                      <a:moveTo>
                        <a:pt x="25447" y="34669"/>
                      </a:moveTo>
                      <a:lnTo>
                        <a:pt x="25959" y="34840"/>
                      </a:lnTo>
                      <a:lnTo>
                        <a:pt x="26130" y="35865"/>
                      </a:lnTo>
                      <a:lnTo>
                        <a:pt x="25959" y="37060"/>
                      </a:lnTo>
                      <a:lnTo>
                        <a:pt x="25618" y="39280"/>
                      </a:lnTo>
                      <a:lnTo>
                        <a:pt x="25447" y="39793"/>
                      </a:lnTo>
                      <a:lnTo>
                        <a:pt x="25276" y="40646"/>
                      </a:lnTo>
                      <a:lnTo>
                        <a:pt x="24764" y="42354"/>
                      </a:lnTo>
                      <a:lnTo>
                        <a:pt x="24764" y="43208"/>
                      </a:lnTo>
                      <a:lnTo>
                        <a:pt x="24934" y="44062"/>
                      </a:lnTo>
                      <a:lnTo>
                        <a:pt x="25105" y="44233"/>
                      </a:lnTo>
                      <a:lnTo>
                        <a:pt x="24081" y="45599"/>
                      </a:lnTo>
                      <a:lnTo>
                        <a:pt x="23739" y="45770"/>
                      </a:lnTo>
                      <a:lnTo>
                        <a:pt x="23397" y="46282"/>
                      </a:lnTo>
                      <a:lnTo>
                        <a:pt x="23397" y="46282"/>
                      </a:lnTo>
                      <a:lnTo>
                        <a:pt x="23910" y="44745"/>
                      </a:lnTo>
                      <a:lnTo>
                        <a:pt x="24081" y="43208"/>
                      </a:lnTo>
                      <a:lnTo>
                        <a:pt x="24422" y="41842"/>
                      </a:lnTo>
                      <a:lnTo>
                        <a:pt x="24934" y="38597"/>
                      </a:lnTo>
                      <a:lnTo>
                        <a:pt x="25105" y="36718"/>
                      </a:lnTo>
                      <a:lnTo>
                        <a:pt x="25105" y="34840"/>
                      </a:lnTo>
                      <a:lnTo>
                        <a:pt x="25276" y="34669"/>
                      </a:lnTo>
                      <a:close/>
                      <a:moveTo>
                        <a:pt x="18445" y="42525"/>
                      </a:moveTo>
                      <a:lnTo>
                        <a:pt x="17762" y="45428"/>
                      </a:lnTo>
                      <a:lnTo>
                        <a:pt x="17420" y="46624"/>
                      </a:lnTo>
                      <a:lnTo>
                        <a:pt x="18445" y="42525"/>
                      </a:lnTo>
                      <a:close/>
                      <a:moveTo>
                        <a:pt x="98029" y="45258"/>
                      </a:moveTo>
                      <a:lnTo>
                        <a:pt x="98542" y="45941"/>
                      </a:lnTo>
                      <a:lnTo>
                        <a:pt x="98542" y="46111"/>
                      </a:lnTo>
                      <a:lnTo>
                        <a:pt x="97859" y="46795"/>
                      </a:lnTo>
                      <a:lnTo>
                        <a:pt x="97688" y="46111"/>
                      </a:lnTo>
                      <a:lnTo>
                        <a:pt x="97859" y="46111"/>
                      </a:lnTo>
                      <a:lnTo>
                        <a:pt x="98029" y="45941"/>
                      </a:lnTo>
                      <a:lnTo>
                        <a:pt x="98029" y="45258"/>
                      </a:lnTo>
                      <a:close/>
                      <a:moveTo>
                        <a:pt x="63360" y="43208"/>
                      </a:moveTo>
                      <a:lnTo>
                        <a:pt x="63360" y="44916"/>
                      </a:lnTo>
                      <a:lnTo>
                        <a:pt x="63190" y="45599"/>
                      </a:lnTo>
                      <a:lnTo>
                        <a:pt x="63190" y="46453"/>
                      </a:lnTo>
                      <a:lnTo>
                        <a:pt x="63019" y="47307"/>
                      </a:lnTo>
                      <a:lnTo>
                        <a:pt x="62165" y="45770"/>
                      </a:lnTo>
                      <a:lnTo>
                        <a:pt x="60970" y="44404"/>
                      </a:lnTo>
                      <a:lnTo>
                        <a:pt x="63360" y="43208"/>
                      </a:lnTo>
                      <a:close/>
                      <a:moveTo>
                        <a:pt x="95297" y="42525"/>
                      </a:moveTo>
                      <a:lnTo>
                        <a:pt x="96151" y="44574"/>
                      </a:lnTo>
                      <a:lnTo>
                        <a:pt x="96151" y="44745"/>
                      </a:lnTo>
                      <a:lnTo>
                        <a:pt x="96321" y="44745"/>
                      </a:lnTo>
                      <a:lnTo>
                        <a:pt x="96321" y="45087"/>
                      </a:lnTo>
                      <a:lnTo>
                        <a:pt x="95809" y="46453"/>
                      </a:lnTo>
                      <a:lnTo>
                        <a:pt x="95126" y="47649"/>
                      </a:lnTo>
                      <a:lnTo>
                        <a:pt x="94272" y="44916"/>
                      </a:lnTo>
                      <a:lnTo>
                        <a:pt x="95297" y="42525"/>
                      </a:lnTo>
                      <a:close/>
                      <a:moveTo>
                        <a:pt x="100079" y="45428"/>
                      </a:moveTo>
                      <a:lnTo>
                        <a:pt x="100933" y="47136"/>
                      </a:lnTo>
                      <a:lnTo>
                        <a:pt x="100762" y="47478"/>
                      </a:lnTo>
                      <a:lnTo>
                        <a:pt x="100591" y="47649"/>
                      </a:lnTo>
                      <a:lnTo>
                        <a:pt x="100420" y="47478"/>
                      </a:lnTo>
                      <a:lnTo>
                        <a:pt x="99908" y="46795"/>
                      </a:lnTo>
                      <a:lnTo>
                        <a:pt x="99908" y="46624"/>
                      </a:lnTo>
                      <a:lnTo>
                        <a:pt x="100079" y="45428"/>
                      </a:lnTo>
                      <a:close/>
                      <a:moveTo>
                        <a:pt x="93077" y="40476"/>
                      </a:moveTo>
                      <a:lnTo>
                        <a:pt x="92735" y="41842"/>
                      </a:lnTo>
                      <a:lnTo>
                        <a:pt x="92735" y="42013"/>
                      </a:lnTo>
                      <a:lnTo>
                        <a:pt x="92564" y="42183"/>
                      </a:lnTo>
                      <a:lnTo>
                        <a:pt x="91369" y="45258"/>
                      </a:lnTo>
                      <a:lnTo>
                        <a:pt x="89832" y="48332"/>
                      </a:lnTo>
                      <a:lnTo>
                        <a:pt x="90515" y="46624"/>
                      </a:lnTo>
                      <a:lnTo>
                        <a:pt x="91369" y="44745"/>
                      </a:lnTo>
                      <a:lnTo>
                        <a:pt x="92735" y="41671"/>
                      </a:lnTo>
                      <a:lnTo>
                        <a:pt x="92564" y="41671"/>
                      </a:lnTo>
                      <a:lnTo>
                        <a:pt x="92564" y="41500"/>
                      </a:lnTo>
                      <a:lnTo>
                        <a:pt x="92735" y="41500"/>
                      </a:lnTo>
                      <a:lnTo>
                        <a:pt x="93077" y="40476"/>
                      </a:lnTo>
                      <a:close/>
                      <a:moveTo>
                        <a:pt x="22202" y="39622"/>
                      </a:moveTo>
                      <a:lnTo>
                        <a:pt x="21348" y="44062"/>
                      </a:lnTo>
                      <a:lnTo>
                        <a:pt x="20665" y="48673"/>
                      </a:lnTo>
                      <a:lnTo>
                        <a:pt x="20665" y="46453"/>
                      </a:lnTo>
                      <a:lnTo>
                        <a:pt x="21006" y="44062"/>
                      </a:lnTo>
                      <a:lnTo>
                        <a:pt x="21519" y="41842"/>
                      </a:lnTo>
                      <a:lnTo>
                        <a:pt x="22202" y="39622"/>
                      </a:lnTo>
                      <a:close/>
                      <a:moveTo>
                        <a:pt x="94101" y="45599"/>
                      </a:moveTo>
                      <a:lnTo>
                        <a:pt x="94784" y="48161"/>
                      </a:lnTo>
                      <a:lnTo>
                        <a:pt x="94784" y="48332"/>
                      </a:lnTo>
                      <a:lnTo>
                        <a:pt x="94870" y="48759"/>
                      </a:lnTo>
                      <a:lnTo>
                        <a:pt x="94870" y="48759"/>
                      </a:lnTo>
                      <a:lnTo>
                        <a:pt x="94784" y="48673"/>
                      </a:lnTo>
                      <a:lnTo>
                        <a:pt x="94101" y="45599"/>
                      </a:lnTo>
                      <a:close/>
                      <a:moveTo>
                        <a:pt x="98542" y="46795"/>
                      </a:moveTo>
                      <a:lnTo>
                        <a:pt x="98883" y="48161"/>
                      </a:lnTo>
                      <a:lnTo>
                        <a:pt x="98542" y="48844"/>
                      </a:lnTo>
                      <a:lnTo>
                        <a:pt x="98029" y="47307"/>
                      </a:lnTo>
                      <a:lnTo>
                        <a:pt x="98200" y="47136"/>
                      </a:lnTo>
                      <a:lnTo>
                        <a:pt x="98542" y="46795"/>
                      </a:lnTo>
                      <a:close/>
                      <a:moveTo>
                        <a:pt x="101274" y="47819"/>
                      </a:moveTo>
                      <a:lnTo>
                        <a:pt x="101616" y="48844"/>
                      </a:lnTo>
                      <a:lnTo>
                        <a:pt x="101616" y="49015"/>
                      </a:lnTo>
                      <a:lnTo>
                        <a:pt x="101103" y="47990"/>
                      </a:lnTo>
                      <a:lnTo>
                        <a:pt x="101274" y="47819"/>
                      </a:lnTo>
                      <a:close/>
                      <a:moveTo>
                        <a:pt x="15029" y="47307"/>
                      </a:moveTo>
                      <a:lnTo>
                        <a:pt x="15029" y="48161"/>
                      </a:lnTo>
                      <a:lnTo>
                        <a:pt x="14858" y="49186"/>
                      </a:lnTo>
                      <a:lnTo>
                        <a:pt x="14688" y="49698"/>
                      </a:lnTo>
                      <a:lnTo>
                        <a:pt x="14688" y="49186"/>
                      </a:lnTo>
                      <a:lnTo>
                        <a:pt x="15029" y="47307"/>
                      </a:lnTo>
                      <a:close/>
                      <a:moveTo>
                        <a:pt x="66093" y="41671"/>
                      </a:moveTo>
                      <a:lnTo>
                        <a:pt x="65751" y="42183"/>
                      </a:lnTo>
                      <a:lnTo>
                        <a:pt x="65581" y="42867"/>
                      </a:lnTo>
                      <a:lnTo>
                        <a:pt x="65410" y="44404"/>
                      </a:lnTo>
                      <a:lnTo>
                        <a:pt x="65239" y="45599"/>
                      </a:lnTo>
                      <a:lnTo>
                        <a:pt x="64556" y="48673"/>
                      </a:lnTo>
                      <a:lnTo>
                        <a:pt x="64214" y="49698"/>
                      </a:lnTo>
                      <a:lnTo>
                        <a:pt x="63702" y="48502"/>
                      </a:lnTo>
                      <a:lnTo>
                        <a:pt x="63873" y="48161"/>
                      </a:lnTo>
                      <a:lnTo>
                        <a:pt x="64044" y="47649"/>
                      </a:lnTo>
                      <a:lnTo>
                        <a:pt x="64214" y="47136"/>
                      </a:lnTo>
                      <a:lnTo>
                        <a:pt x="64385" y="46111"/>
                      </a:lnTo>
                      <a:lnTo>
                        <a:pt x="64385" y="45770"/>
                      </a:lnTo>
                      <a:lnTo>
                        <a:pt x="64385" y="44062"/>
                      </a:lnTo>
                      <a:lnTo>
                        <a:pt x="64214" y="42867"/>
                      </a:lnTo>
                      <a:lnTo>
                        <a:pt x="64214" y="42696"/>
                      </a:lnTo>
                      <a:lnTo>
                        <a:pt x="66093" y="41671"/>
                      </a:lnTo>
                      <a:close/>
                      <a:moveTo>
                        <a:pt x="99054" y="49015"/>
                      </a:moveTo>
                      <a:lnTo>
                        <a:pt x="99225" y="49869"/>
                      </a:lnTo>
                      <a:lnTo>
                        <a:pt x="99054" y="49869"/>
                      </a:lnTo>
                      <a:lnTo>
                        <a:pt x="98883" y="50039"/>
                      </a:lnTo>
                      <a:lnTo>
                        <a:pt x="98712" y="49527"/>
                      </a:lnTo>
                      <a:lnTo>
                        <a:pt x="99054" y="49015"/>
                      </a:lnTo>
                      <a:close/>
                      <a:moveTo>
                        <a:pt x="100933" y="49015"/>
                      </a:moveTo>
                      <a:lnTo>
                        <a:pt x="101274" y="50039"/>
                      </a:lnTo>
                      <a:lnTo>
                        <a:pt x="101274" y="50210"/>
                      </a:lnTo>
                      <a:lnTo>
                        <a:pt x="100933" y="49015"/>
                      </a:lnTo>
                      <a:close/>
                      <a:moveTo>
                        <a:pt x="24422" y="35181"/>
                      </a:moveTo>
                      <a:lnTo>
                        <a:pt x="24081" y="38255"/>
                      </a:lnTo>
                      <a:lnTo>
                        <a:pt x="23568" y="41671"/>
                      </a:lnTo>
                      <a:lnTo>
                        <a:pt x="22885" y="43891"/>
                      </a:lnTo>
                      <a:lnTo>
                        <a:pt x="22373" y="45941"/>
                      </a:lnTo>
                      <a:lnTo>
                        <a:pt x="22202" y="46965"/>
                      </a:lnTo>
                      <a:lnTo>
                        <a:pt x="22031" y="47990"/>
                      </a:lnTo>
                      <a:lnTo>
                        <a:pt x="22031" y="48161"/>
                      </a:lnTo>
                      <a:lnTo>
                        <a:pt x="21860" y="48332"/>
                      </a:lnTo>
                      <a:lnTo>
                        <a:pt x="21006" y="48844"/>
                      </a:lnTo>
                      <a:lnTo>
                        <a:pt x="21860" y="43037"/>
                      </a:lnTo>
                      <a:lnTo>
                        <a:pt x="22373" y="40134"/>
                      </a:lnTo>
                      <a:lnTo>
                        <a:pt x="22885" y="37402"/>
                      </a:lnTo>
                      <a:lnTo>
                        <a:pt x="22885" y="37231"/>
                      </a:lnTo>
                      <a:lnTo>
                        <a:pt x="22714" y="37060"/>
                      </a:lnTo>
                      <a:lnTo>
                        <a:pt x="22544" y="37060"/>
                      </a:lnTo>
                      <a:lnTo>
                        <a:pt x="22373" y="37231"/>
                      </a:lnTo>
                      <a:lnTo>
                        <a:pt x="22373" y="37402"/>
                      </a:lnTo>
                      <a:lnTo>
                        <a:pt x="21519" y="40305"/>
                      </a:lnTo>
                      <a:lnTo>
                        <a:pt x="20836" y="43208"/>
                      </a:lnTo>
                      <a:lnTo>
                        <a:pt x="20323" y="46111"/>
                      </a:lnTo>
                      <a:lnTo>
                        <a:pt x="20323" y="47649"/>
                      </a:lnTo>
                      <a:lnTo>
                        <a:pt x="20323" y="49186"/>
                      </a:lnTo>
                      <a:lnTo>
                        <a:pt x="19128" y="49869"/>
                      </a:lnTo>
                      <a:lnTo>
                        <a:pt x="18445" y="50381"/>
                      </a:lnTo>
                      <a:lnTo>
                        <a:pt x="18445" y="50381"/>
                      </a:lnTo>
                      <a:lnTo>
                        <a:pt x="18957" y="47990"/>
                      </a:lnTo>
                      <a:lnTo>
                        <a:pt x="18957" y="47478"/>
                      </a:lnTo>
                      <a:lnTo>
                        <a:pt x="19640" y="44574"/>
                      </a:lnTo>
                      <a:lnTo>
                        <a:pt x="20323" y="40988"/>
                      </a:lnTo>
                      <a:lnTo>
                        <a:pt x="20836" y="37402"/>
                      </a:lnTo>
                      <a:lnTo>
                        <a:pt x="24422" y="35181"/>
                      </a:lnTo>
                      <a:close/>
                      <a:moveTo>
                        <a:pt x="17420" y="46624"/>
                      </a:moveTo>
                      <a:lnTo>
                        <a:pt x="16737" y="49015"/>
                      </a:lnTo>
                      <a:lnTo>
                        <a:pt x="16566" y="50039"/>
                      </a:lnTo>
                      <a:lnTo>
                        <a:pt x="16566" y="50210"/>
                      </a:lnTo>
                      <a:lnTo>
                        <a:pt x="16054" y="50723"/>
                      </a:lnTo>
                      <a:lnTo>
                        <a:pt x="16225" y="50381"/>
                      </a:lnTo>
                      <a:lnTo>
                        <a:pt x="17420" y="46624"/>
                      </a:lnTo>
                      <a:close/>
                      <a:moveTo>
                        <a:pt x="101616" y="51064"/>
                      </a:moveTo>
                      <a:lnTo>
                        <a:pt x="101616" y="51235"/>
                      </a:lnTo>
                      <a:lnTo>
                        <a:pt x="101445" y="51406"/>
                      </a:lnTo>
                      <a:lnTo>
                        <a:pt x="101445" y="51235"/>
                      </a:lnTo>
                      <a:lnTo>
                        <a:pt x="101616" y="51064"/>
                      </a:lnTo>
                      <a:close/>
                      <a:moveTo>
                        <a:pt x="14346" y="42354"/>
                      </a:moveTo>
                      <a:lnTo>
                        <a:pt x="14346" y="43721"/>
                      </a:lnTo>
                      <a:lnTo>
                        <a:pt x="14175" y="45087"/>
                      </a:lnTo>
                      <a:lnTo>
                        <a:pt x="14004" y="46624"/>
                      </a:lnTo>
                      <a:lnTo>
                        <a:pt x="13663" y="47990"/>
                      </a:lnTo>
                      <a:lnTo>
                        <a:pt x="13151" y="49356"/>
                      </a:lnTo>
                      <a:lnTo>
                        <a:pt x="12638" y="50723"/>
                      </a:lnTo>
                      <a:lnTo>
                        <a:pt x="12126" y="51747"/>
                      </a:lnTo>
                      <a:lnTo>
                        <a:pt x="12297" y="51064"/>
                      </a:lnTo>
                      <a:lnTo>
                        <a:pt x="13151" y="49356"/>
                      </a:lnTo>
                      <a:lnTo>
                        <a:pt x="13663" y="47307"/>
                      </a:lnTo>
                      <a:lnTo>
                        <a:pt x="14175" y="44745"/>
                      </a:lnTo>
                      <a:lnTo>
                        <a:pt x="14346" y="42354"/>
                      </a:lnTo>
                      <a:close/>
                      <a:moveTo>
                        <a:pt x="101957" y="49869"/>
                      </a:moveTo>
                      <a:lnTo>
                        <a:pt x="101957" y="50210"/>
                      </a:lnTo>
                      <a:lnTo>
                        <a:pt x="102299" y="51918"/>
                      </a:lnTo>
                      <a:lnTo>
                        <a:pt x="101786" y="50039"/>
                      </a:lnTo>
                      <a:lnTo>
                        <a:pt x="101957" y="49869"/>
                      </a:lnTo>
                      <a:close/>
                      <a:moveTo>
                        <a:pt x="11955" y="47136"/>
                      </a:moveTo>
                      <a:lnTo>
                        <a:pt x="11101" y="49698"/>
                      </a:lnTo>
                      <a:lnTo>
                        <a:pt x="11101" y="49869"/>
                      </a:lnTo>
                      <a:lnTo>
                        <a:pt x="10930" y="50039"/>
                      </a:lnTo>
                      <a:lnTo>
                        <a:pt x="10247" y="51747"/>
                      </a:lnTo>
                      <a:lnTo>
                        <a:pt x="9741" y="52658"/>
                      </a:lnTo>
                      <a:lnTo>
                        <a:pt x="9741" y="52658"/>
                      </a:lnTo>
                      <a:lnTo>
                        <a:pt x="10760" y="50039"/>
                      </a:lnTo>
                      <a:lnTo>
                        <a:pt x="11955" y="47136"/>
                      </a:lnTo>
                      <a:close/>
                      <a:moveTo>
                        <a:pt x="97021" y="45676"/>
                      </a:moveTo>
                      <a:lnTo>
                        <a:pt x="97517" y="46965"/>
                      </a:lnTo>
                      <a:lnTo>
                        <a:pt x="98371" y="49356"/>
                      </a:lnTo>
                      <a:lnTo>
                        <a:pt x="98371" y="49527"/>
                      </a:lnTo>
                      <a:lnTo>
                        <a:pt x="98712" y="50893"/>
                      </a:lnTo>
                      <a:lnTo>
                        <a:pt x="98883" y="51064"/>
                      </a:lnTo>
                      <a:lnTo>
                        <a:pt x="98883" y="51406"/>
                      </a:lnTo>
                      <a:lnTo>
                        <a:pt x="98883" y="51577"/>
                      </a:lnTo>
                      <a:lnTo>
                        <a:pt x="99225" y="52943"/>
                      </a:lnTo>
                      <a:lnTo>
                        <a:pt x="99054" y="52430"/>
                      </a:lnTo>
                      <a:lnTo>
                        <a:pt x="99054" y="52260"/>
                      </a:lnTo>
                      <a:lnTo>
                        <a:pt x="98883" y="52089"/>
                      </a:lnTo>
                      <a:lnTo>
                        <a:pt x="98883" y="51918"/>
                      </a:lnTo>
                      <a:lnTo>
                        <a:pt x="98883" y="51747"/>
                      </a:lnTo>
                      <a:lnTo>
                        <a:pt x="98542" y="50552"/>
                      </a:lnTo>
                      <a:lnTo>
                        <a:pt x="98371" y="49869"/>
                      </a:lnTo>
                      <a:lnTo>
                        <a:pt x="97859" y="47990"/>
                      </a:lnTo>
                      <a:lnTo>
                        <a:pt x="97517" y="47990"/>
                      </a:lnTo>
                      <a:lnTo>
                        <a:pt x="97021" y="45676"/>
                      </a:lnTo>
                      <a:close/>
                      <a:moveTo>
                        <a:pt x="99396" y="51406"/>
                      </a:moveTo>
                      <a:lnTo>
                        <a:pt x="99566" y="52943"/>
                      </a:lnTo>
                      <a:lnTo>
                        <a:pt x="99225" y="51577"/>
                      </a:lnTo>
                      <a:lnTo>
                        <a:pt x="99396" y="51406"/>
                      </a:lnTo>
                      <a:close/>
                      <a:moveTo>
                        <a:pt x="20323" y="37743"/>
                      </a:moveTo>
                      <a:lnTo>
                        <a:pt x="19128" y="43550"/>
                      </a:lnTo>
                      <a:lnTo>
                        <a:pt x="18445" y="47136"/>
                      </a:lnTo>
                      <a:lnTo>
                        <a:pt x="17762" y="50723"/>
                      </a:lnTo>
                      <a:lnTo>
                        <a:pt x="17078" y="51064"/>
                      </a:lnTo>
                      <a:lnTo>
                        <a:pt x="14517" y="52260"/>
                      </a:lnTo>
                      <a:lnTo>
                        <a:pt x="11784" y="53114"/>
                      </a:lnTo>
                      <a:lnTo>
                        <a:pt x="12467" y="51918"/>
                      </a:lnTo>
                      <a:lnTo>
                        <a:pt x="13151" y="50381"/>
                      </a:lnTo>
                      <a:lnTo>
                        <a:pt x="13663" y="49015"/>
                      </a:lnTo>
                      <a:lnTo>
                        <a:pt x="14175" y="47478"/>
                      </a:lnTo>
                      <a:lnTo>
                        <a:pt x="14517" y="45941"/>
                      </a:lnTo>
                      <a:lnTo>
                        <a:pt x="14688" y="44404"/>
                      </a:lnTo>
                      <a:lnTo>
                        <a:pt x="14688" y="42867"/>
                      </a:lnTo>
                      <a:lnTo>
                        <a:pt x="14688" y="41330"/>
                      </a:lnTo>
                      <a:lnTo>
                        <a:pt x="15712" y="40646"/>
                      </a:lnTo>
                      <a:lnTo>
                        <a:pt x="15883" y="40646"/>
                      </a:lnTo>
                      <a:lnTo>
                        <a:pt x="15541" y="42867"/>
                      </a:lnTo>
                      <a:lnTo>
                        <a:pt x="15029" y="45087"/>
                      </a:lnTo>
                      <a:lnTo>
                        <a:pt x="15029" y="45770"/>
                      </a:lnTo>
                      <a:lnTo>
                        <a:pt x="14688" y="47307"/>
                      </a:lnTo>
                      <a:lnTo>
                        <a:pt x="14346" y="49015"/>
                      </a:lnTo>
                      <a:lnTo>
                        <a:pt x="14346" y="49527"/>
                      </a:lnTo>
                      <a:lnTo>
                        <a:pt x="14175" y="50552"/>
                      </a:lnTo>
                      <a:lnTo>
                        <a:pt x="14004" y="51064"/>
                      </a:lnTo>
                      <a:lnTo>
                        <a:pt x="14004" y="51406"/>
                      </a:lnTo>
                      <a:lnTo>
                        <a:pt x="13834" y="51406"/>
                      </a:lnTo>
                      <a:lnTo>
                        <a:pt x="13834" y="51577"/>
                      </a:lnTo>
                      <a:lnTo>
                        <a:pt x="14004" y="51747"/>
                      </a:lnTo>
                      <a:lnTo>
                        <a:pt x="14175" y="51747"/>
                      </a:lnTo>
                      <a:lnTo>
                        <a:pt x="14688" y="51064"/>
                      </a:lnTo>
                      <a:lnTo>
                        <a:pt x="15029" y="50210"/>
                      </a:lnTo>
                      <a:lnTo>
                        <a:pt x="15371" y="48161"/>
                      </a:lnTo>
                      <a:lnTo>
                        <a:pt x="15371" y="47307"/>
                      </a:lnTo>
                      <a:lnTo>
                        <a:pt x="16054" y="43721"/>
                      </a:lnTo>
                      <a:lnTo>
                        <a:pt x="16225" y="42013"/>
                      </a:lnTo>
                      <a:lnTo>
                        <a:pt x="16395" y="40305"/>
                      </a:lnTo>
                      <a:lnTo>
                        <a:pt x="18616" y="38768"/>
                      </a:lnTo>
                      <a:lnTo>
                        <a:pt x="18616" y="38768"/>
                      </a:lnTo>
                      <a:lnTo>
                        <a:pt x="18274" y="41842"/>
                      </a:lnTo>
                      <a:lnTo>
                        <a:pt x="17591" y="44745"/>
                      </a:lnTo>
                      <a:lnTo>
                        <a:pt x="16737" y="47478"/>
                      </a:lnTo>
                      <a:lnTo>
                        <a:pt x="15883" y="50381"/>
                      </a:lnTo>
                      <a:lnTo>
                        <a:pt x="15883" y="50723"/>
                      </a:lnTo>
                      <a:lnTo>
                        <a:pt x="15883" y="50893"/>
                      </a:lnTo>
                      <a:lnTo>
                        <a:pt x="15883" y="51064"/>
                      </a:lnTo>
                      <a:lnTo>
                        <a:pt x="16225" y="51235"/>
                      </a:lnTo>
                      <a:lnTo>
                        <a:pt x="16395" y="51064"/>
                      </a:lnTo>
                      <a:lnTo>
                        <a:pt x="17078" y="50210"/>
                      </a:lnTo>
                      <a:lnTo>
                        <a:pt x="17762" y="49186"/>
                      </a:lnTo>
                      <a:lnTo>
                        <a:pt x="17762" y="49015"/>
                      </a:lnTo>
                      <a:lnTo>
                        <a:pt x="17591" y="48844"/>
                      </a:lnTo>
                      <a:lnTo>
                        <a:pt x="17420" y="48844"/>
                      </a:lnTo>
                      <a:lnTo>
                        <a:pt x="17249" y="49015"/>
                      </a:lnTo>
                      <a:lnTo>
                        <a:pt x="17078" y="49186"/>
                      </a:lnTo>
                      <a:lnTo>
                        <a:pt x="17078" y="49186"/>
                      </a:lnTo>
                      <a:lnTo>
                        <a:pt x="18103" y="45599"/>
                      </a:lnTo>
                      <a:lnTo>
                        <a:pt x="18616" y="43721"/>
                      </a:lnTo>
                      <a:lnTo>
                        <a:pt x="18957" y="42013"/>
                      </a:lnTo>
                      <a:lnTo>
                        <a:pt x="19128" y="40305"/>
                      </a:lnTo>
                      <a:lnTo>
                        <a:pt x="19128" y="38426"/>
                      </a:lnTo>
                      <a:lnTo>
                        <a:pt x="20323" y="37743"/>
                      </a:lnTo>
                      <a:close/>
                      <a:moveTo>
                        <a:pt x="96663" y="45599"/>
                      </a:moveTo>
                      <a:lnTo>
                        <a:pt x="96663" y="45770"/>
                      </a:lnTo>
                      <a:lnTo>
                        <a:pt x="97688" y="51064"/>
                      </a:lnTo>
                      <a:lnTo>
                        <a:pt x="95809" y="53114"/>
                      </a:lnTo>
                      <a:lnTo>
                        <a:pt x="95638" y="50723"/>
                      </a:lnTo>
                      <a:lnTo>
                        <a:pt x="95126" y="48332"/>
                      </a:lnTo>
                      <a:lnTo>
                        <a:pt x="95980" y="46965"/>
                      </a:lnTo>
                      <a:lnTo>
                        <a:pt x="96663" y="45599"/>
                      </a:lnTo>
                      <a:close/>
                      <a:moveTo>
                        <a:pt x="11662" y="52601"/>
                      </a:moveTo>
                      <a:lnTo>
                        <a:pt x="11272" y="53284"/>
                      </a:lnTo>
                      <a:lnTo>
                        <a:pt x="11613" y="52601"/>
                      </a:lnTo>
                      <a:close/>
                      <a:moveTo>
                        <a:pt x="101786" y="52260"/>
                      </a:moveTo>
                      <a:lnTo>
                        <a:pt x="101957" y="53455"/>
                      </a:lnTo>
                      <a:lnTo>
                        <a:pt x="101616" y="52601"/>
                      </a:lnTo>
                      <a:lnTo>
                        <a:pt x="101786" y="52260"/>
                      </a:lnTo>
                      <a:close/>
                      <a:moveTo>
                        <a:pt x="98883" y="52772"/>
                      </a:moveTo>
                      <a:lnTo>
                        <a:pt x="99225" y="53967"/>
                      </a:lnTo>
                      <a:lnTo>
                        <a:pt x="99054" y="54309"/>
                      </a:lnTo>
                      <a:lnTo>
                        <a:pt x="98883" y="54480"/>
                      </a:lnTo>
                      <a:lnTo>
                        <a:pt x="98712" y="53114"/>
                      </a:lnTo>
                      <a:lnTo>
                        <a:pt x="98883" y="52772"/>
                      </a:lnTo>
                      <a:close/>
                      <a:moveTo>
                        <a:pt x="14175" y="41842"/>
                      </a:moveTo>
                      <a:lnTo>
                        <a:pt x="13834" y="44574"/>
                      </a:lnTo>
                      <a:lnTo>
                        <a:pt x="13321" y="47136"/>
                      </a:lnTo>
                      <a:lnTo>
                        <a:pt x="12809" y="49186"/>
                      </a:lnTo>
                      <a:lnTo>
                        <a:pt x="11955" y="51064"/>
                      </a:lnTo>
                      <a:lnTo>
                        <a:pt x="11784" y="51577"/>
                      </a:lnTo>
                      <a:lnTo>
                        <a:pt x="11443" y="52430"/>
                      </a:lnTo>
                      <a:lnTo>
                        <a:pt x="10930" y="53114"/>
                      </a:lnTo>
                      <a:lnTo>
                        <a:pt x="10930" y="53284"/>
                      </a:lnTo>
                      <a:lnTo>
                        <a:pt x="11101" y="53455"/>
                      </a:lnTo>
                      <a:lnTo>
                        <a:pt x="9393" y="53797"/>
                      </a:lnTo>
                      <a:lnTo>
                        <a:pt x="10418" y="52089"/>
                      </a:lnTo>
                      <a:lnTo>
                        <a:pt x="11272" y="50210"/>
                      </a:lnTo>
                      <a:lnTo>
                        <a:pt x="11443" y="49869"/>
                      </a:lnTo>
                      <a:lnTo>
                        <a:pt x="11443" y="49698"/>
                      </a:lnTo>
                      <a:lnTo>
                        <a:pt x="12809" y="45599"/>
                      </a:lnTo>
                      <a:lnTo>
                        <a:pt x="13492" y="42867"/>
                      </a:lnTo>
                      <a:lnTo>
                        <a:pt x="13492" y="42696"/>
                      </a:lnTo>
                      <a:lnTo>
                        <a:pt x="13151" y="42696"/>
                      </a:lnTo>
                      <a:lnTo>
                        <a:pt x="11955" y="46282"/>
                      </a:lnTo>
                      <a:lnTo>
                        <a:pt x="10589" y="50039"/>
                      </a:lnTo>
                      <a:lnTo>
                        <a:pt x="9223" y="52943"/>
                      </a:lnTo>
                      <a:lnTo>
                        <a:pt x="9052" y="53284"/>
                      </a:lnTo>
                      <a:lnTo>
                        <a:pt x="8881" y="53455"/>
                      </a:lnTo>
                      <a:lnTo>
                        <a:pt x="8710" y="53967"/>
                      </a:lnTo>
                      <a:lnTo>
                        <a:pt x="5978" y="54651"/>
                      </a:lnTo>
                      <a:lnTo>
                        <a:pt x="3245" y="55163"/>
                      </a:lnTo>
                      <a:lnTo>
                        <a:pt x="2904" y="55163"/>
                      </a:lnTo>
                      <a:lnTo>
                        <a:pt x="3757" y="53284"/>
                      </a:lnTo>
                      <a:lnTo>
                        <a:pt x="4270" y="52089"/>
                      </a:lnTo>
                      <a:lnTo>
                        <a:pt x="5636" y="49869"/>
                      </a:lnTo>
                      <a:lnTo>
                        <a:pt x="7856" y="47136"/>
                      </a:lnTo>
                      <a:lnTo>
                        <a:pt x="9223" y="45770"/>
                      </a:lnTo>
                      <a:lnTo>
                        <a:pt x="10760" y="44404"/>
                      </a:lnTo>
                      <a:lnTo>
                        <a:pt x="14175" y="41842"/>
                      </a:lnTo>
                      <a:close/>
                      <a:moveTo>
                        <a:pt x="97688" y="44233"/>
                      </a:moveTo>
                      <a:lnTo>
                        <a:pt x="98712" y="45599"/>
                      </a:lnTo>
                      <a:lnTo>
                        <a:pt x="98883" y="45770"/>
                      </a:lnTo>
                      <a:lnTo>
                        <a:pt x="99054" y="45599"/>
                      </a:lnTo>
                      <a:lnTo>
                        <a:pt x="99054" y="45428"/>
                      </a:lnTo>
                      <a:lnTo>
                        <a:pt x="99152" y="45428"/>
                      </a:lnTo>
                      <a:lnTo>
                        <a:pt x="99396" y="46282"/>
                      </a:lnTo>
                      <a:lnTo>
                        <a:pt x="99566" y="46453"/>
                      </a:lnTo>
                      <a:lnTo>
                        <a:pt x="99566" y="46624"/>
                      </a:lnTo>
                      <a:lnTo>
                        <a:pt x="99566" y="46795"/>
                      </a:lnTo>
                      <a:lnTo>
                        <a:pt x="99566" y="46965"/>
                      </a:lnTo>
                      <a:lnTo>
                        <a:pt x="100420" y="48502"/>
                      </a:lnTo>
                      <a:lnTo>
                        <a:pt x="100591" y="48673"/>
                      </a:lnTo>
                      <a:lnTo>
                        <a:pt x="101103" y="50893"/>
                      </a:lnTo>
                      <a:lnTo>
                        <a:pt x="101274" y="51064"/>
                      </a:lnTo>
                      <a:lnTo>
                        <a:pt x="101103" y="51235"/>
                      </a:lnTo>
                      <a:lnTo>
                        <a:pt x="101274" y="52260"/>
                      </a:lnTo>
                      <a:lnTo>
                        <a:pt x="101445" y="52430"/>
                      </a:lnTo>
                      <a:lnTo>
                        <a:pt x="101274" y="52601"/>
                      </a:lnTo>
                      <a:lnTo>
                        <a:pt x="101274" y="52772"/>
                      </a:lnTo>
                      <a:lnTo>
                        <a:pt x="101616" y="53284"/>
                      </a:lnTo>
                      <a:lnTo>
                        <a:pt x="101445" y="53455"/>
                      </a:lnTo>
                      <a:lnTo>
                        <a:pt x="101445" y="55163"/>
                      </a:lnTo>
                      <a:lnTo>
                        <a:pt x="101103" y="53797"/>
                      </a:lnTo>
                      <a:lnTo>
                        <a:pt x="101103" y="53626"/>
                      </a:lnTo>
                      <a:lnTo>
                        <a:pt x="100762" y="52601"/>
                      </a:lnTo>
                      <a:lnTo>
                        <a:pt x="100762" y="52430"/>
                      </a:lnTo>
                      <a:lnTo>
                        <a:pt x="100762" y="52260"/>
                      </a:lnTo>
                      <a:lnTo>
                        <a:pt x="100079" y="50039"/>
                      </a:lnTo>
                      <a:lnTo>
                        <a:pt x="100079" y="49869"/>
                      </a:lnTo>
                      <a:lnTo>
                        <a:pt x="99566" y="47649"/>
                      </a:lnTo>
                      <a:lnTo>
                        <a:pt x="99566" y="47478"/>
                      </a:lnTo>
                      <a:lnTo>
                        <a:pt x="99566" y="47307"/>
                      </a:lnTo>
                      <a:lnTo>
                        <a:pt x="99396" y="47136"/>
                      </a:lnTo>
                      <a:lnTo>
                        <a:pt x="99396" y="46795"/>
                      </a:lnTo>
                      <a:lnTo>
                        <a:pt x="99225" y="46453"/>
                      </a:lnTo>
                      <a:lnTo>
                        <a:pt x="98883" y="46453"/>
                      </a:lnTo>
                      <a:lnTo>
                        <a:pt x="98883" y="46282"/>
                      </a:lnTo>
                      <a:lnTo>
                        <a:pt x="98883" y="46111"/>
                      </a:lnTo>
                      <a:lnTo>
                        <a:pt x="98883" y="45941"/>
                      </a:lnTo>
                      <a:lnTo>
                        <a:pt x="98712" y="45770"/>
                      </a:lnTo>
                      <a:lnTo>
                        <a:pt x="97859" y="44745"/>
                      </a:lnTo>
                      <a:lnTo>
                        <a:pt x="97859" y="44574"/>
                      </a:lnTo>
                      <a:lnTo>
                        <a:pt x="97602" y="44233"/>
                      </a:lnTo>
                      <a:close/>
                      <a:moveTo>
                        <a:pt x="95126" y="50039"/>
                      </a:moveTo>
                      <a:lnTo>
                        <a:pt x="95297" y="50893"/>
                      </a:lnTo>
                      <a:lnTo>
                        <a:pt x="95468" y="53626"/>
                      </a:lnTo>
                      <a:lnTo>
                        <a:pt x="95638" y="55334"/>
                      </a:lnTo>
                      <a:lnTo>
                        <a:pt x="95468" y="53967"/>
                      </a:lnTo>
                      <a:lnTo>
                        <a:pt x="95297" y="51235"/>
                      </a:lnTo>
                      <a:lnTo>
                        <a:pt x="95126" y="50039"/>
                      </a:lnTo>
                      <a:close/>
                      <a:moveTo>
                        <a:pt x="102299" y="53284"/>
                      </a:moveTo>
                      <a:lnTo>
                        <a:pt x="102470" y="54651"/>
                      </a:lnTo>
                      <a:lnTo>
                        <a:pt x="102470" y="55334"/>
                      </a:lnTo>
                      <a:lnTo>
                        <a:pt x="102299" y="53284"/>
                      </a:lnTo>
                      <a:close/>
                      <a:moveTo>
                        <a:pt x="2733" y="53626"/>
                      </a:moveTo>
                      <a:lnTo>
                        <a:pt x="2391" y="54992"/>
                      </a:lnTo>
                      <a:lnTo>
                        <a:pt x="2391" y="55163"/>
                      </a:lnTo>
                      <a:lnTo>
                        <a:pt x="2562" y="55163"/>
                      </a:lnTo>
                      <a:lnTo>
                        <a:pt x="1196" y="55504"/>
                      </a:lnTo>
                      <a:lnTo>
                        <a:pt x="1196" y="55504"/>
                      </a:lnTo>
                      <a:lnTo>
                        <a:pt x="2733" y="53626"/>
                      </a:lnTo>
                      <a:close/>
                      <a:moveTo>
                        <a:pt x="14858" y="40817"/>
                      </a:moveTo>
                      <a:lnTo>
                        <a:pt x="14517" y="41159"/>
                      </a:lnTo>
                      <a:lnTo>
                        <a:pt x="14346" y="41330"/>
                      </a:lnTo>
                      <a:lnTo>
                        <a:pt x="14175" y="41330"/>
                      </a:lnTo>
                      <a:lnTo>
                        <a:pt x="12297" y="42696"/>
                      </a:lnTo>
                      <a:lnTo>
                        <a:pt x="10589" y="44062"/>
                      </a:lnTo>
                      <a:lnTo>
                        <a:pt x="9052" y="45428"/>
                      </a:lnTo>
                      <a:lnTo>
                        <a:pt x="7685" y="46965"/>
                      </a:lnTo>
                      <a:lnTo>
                        <a:pt x="5295" y="49698"/>
                      </a:lnTo>
                      <a:lnTo>
                        <a:pt x="3928" y="51918"/>
                      </a:lnTo>
                      <a:lnTo>
                        <a:pt x="3416" y="53284"/>
                      </a:lnTo>
                      <a:lnTo>
                        <a:pt x="2733" y="54651"/>
                      </a:lnTo>
                      <a:lnTo>
                        <a:pt x="3074" y="53626"/>
                      </a:lnTo>
                      <a:lnTo>
                        <a:pt x="3587" y="52430"/>
                      </a:lnTo>
                      <a:lnTo>
                        <a:pt x="3587" y="52260"/>
                      </a:lnTo>
                      <a:lnTo>
                        <a:pt x="3245" y="52260"/>
                      </a:lnTo>
                      <a:lnTo>
                        <a:pt x="854" y="55504"/>
                      </a:lnTo>
                      <a:lnTo>
                        <a:pt x="3074" y="51918"/>
                      </a:lnTo>
                      <a:lnTo>
                        <a:pt x="5465" y="48844"/>
                      </a:lnTo>
                      <a:lnTo>
                        <a:pt x="8027" y="46111"/>
                      </a:lnTo>
                      <a:lnTo>
                        <a:pt x="10418" y="43891"/>
                      </a:lnTo>
                      <a:lnTo>
                        <a:pt x="12467" y="42354"/>
                      </a:lnTo>
                      <a:lnTo>
                        <a:pt x="14517" y="40988"/>
                      </a:lnTo>
                      <a:lnTo>
                        <a:pt x="14688" y="40817"/>
                      </a:lnTo>
                      <a:close/>
                      <a:moveTo>
                        <a:pt x="97688" y="51577"/>
                      </a:moveTo>
                      <a:lnTo>
                        <a:pt x="98029" y="53284"/>
                      </a:lnTo>
                      <a:lnTo>
                        <a:pt x="97175" y="54480"/>
                      </a:lnTo>
                      <a:lnTo>
                        <a:pt x="95980" y="55846"/>
                      </a:lnTo>
                      <a:lnTo>
                        <a:pt x="95809" y="53626"/>
                      </a:lnTo>
                      <a:lnTo>
                        <a:pt x="97688" y="51577"/>
                      </a:lnTo>
                      <a:close/>
                      <a:moveTo>
                        <a:pt x="102470" y="55504"/>
                      </a:moveTo>
                      <a:lnTo>
                        <a:pt x="102470" y="55846"/>
                      </a:lnTo>
                      <a:lnTo>
                        <a:pt x="102299" y="55675"/>
                      </a:lnTo>
                      <a:lnTo>
                        <a:pt x="102470" y="55504"/>
                      </a:lnTo>
                      <a:close/>
                      <a:moveTo>
                        <a:pt x="99396" y="54821"/>
                      </a:moveTo>
                      <a:lnTo>
                        <a:pt x="99396" y="54992"/>
                      </a:lnTo>
                      <a:lnTo>
                        <a:pt x="99566" y="55334"/>
                      </a:lnTo>
                      <a:lnTo>
                        <a:pt x="99737" y="55504"/>
                      </a:lnTo>
                      <a:lnTo>
                        <a:pt x="99566" y="55675"/>
                      </a:lnTo>
                      <a:lnTo>
                        <a:pt x="99225" y="56017"/>
                      </a:lnTo>
                      <a:lnTo>
                        <a:pt x="99054" y="56017"/>
                      </a:lnTo>
                      <a:lnTo>
                        <a:pt x="99396" y="54821"/>
                      </a:lnTo>
                      <a:close/>
                      <a:moveTo>
                        <a:pt x="101957" y="55675"/>
                      </a:moveTo>
                      <a:lnTo>
                        <a:pt x="102128" y="55846"/>
                      </a:lnTo>
                      <a:lnTo>
                        <a:pt x="102128" y="56017"/>
                      </a:lnTo>
                      <a:lnTo>
                        <a:pt x="102128" y="56188"/>
                      </a:lnTo>
                      <a:lnTo>
                        <a:pt x="101957" y="56358"/>
                      </a:lnTo>
                      <a:lnTo>
                        <a:pt x="101957" y="55675"/>
                      </a:lnTo>
                      <a:close/>
                      <a:moveTo>
                        <a:pt x="100933" y="54309"/>
                      </a:moveTo>
                      <a:lnTo>
                        <a:pt x="101274" y="55334"/>
                      </a:lnTo>
                      <a:lnTo>
                        <a:pt x="101274" y="56529"/>
                      </a:lnTo>
                      <a:lnTo>
                        <a:pt x="100933" y="54480"/>
                      </a:lnTo>
                      <a:lnTo>
                        <a:pt x="100933" y="54309"/>
                      </a:lnTo>
                      <a:close/>
                      <a:moveTo>
                        <a:pt x="95638" y="56529"/>
                      </a:moveTo>
                      <a:lnTo>
                        <a:pt x="95638" y="56700"/>
                      </a:lnTo>
                      <a:lnTo>
                        <a:pt x="95468" y="56700"/>
                      </a:lnTo>
                      <a:lnTo>
                        <a:pt x="95638" y="56529"/>
                      </a:lnTo>
                      <a:close/>
                      <a:moveTo>
                        <a:pt x="97517" y="48502"/>
                      </a:moveTo>
                      <a:lnTo>
                        <a:pt x="97859" y="50039"/>
                      </a:lnTo>
                      <a:lnTo>
                        <a:pt x="97859" y="50210"/>
                      </a:lnTo>
                      <a:lnTo>
                        <a:pt x="98029" y="50723"/>
                      </a:lnTo>
                      <a:lnTo>
                        <a:pt x="98371" y="52430"/>
                      </a:lnTo>
                      <a:lnTo>
                        <a:pt x="98542" y="52601"/>
                      </a:lnTo>
                      <a:lnTo>
                        <a:pt x="98371" y="52943"/>
                      </a:lnTo>
                      <a:lnTo>
                        <a:pt x="98371" y="53114"/>
                      </a:lnTo>
                      <a:lnTo>
                        <a:pt x="98712" y="54821"/>
                      </a:lnTo>
                      <a:lnTo>
                        <a:pt x="98712" y="54992"/>
                      </a:lnTo>
                      <a:lnTo>
                        <a:pt x="98712" y="55334"/>
                      </a:lnTo>
                      <a:lnTo>
                        <a:pt x="98712" y="55504"/>
                      </a:lnTo>
                      <a:lnTo>
                        <a:pt x="98883" y="55675"/>
                      </a:lnTo>
                      <a:lnTo>
                        <a:pt x="98712" y="55846"/>
                      </a:lnTo>
                      <a:lnTo>
                        <a:pt x="98712" y="56017"/>
                      </a:lnTo>
                      <a:lnTo>
                        <a:pt x="98712" y="56700"/>
                      </a:lnTo>
                      <a:lnTo>
                        <a:pt x="98542" y="56529"/>
                      </a:lnTo>
                      <a:lnTo>
                        <a:pt x="98542" y="56358"/>
                      </a:lnTo>
                      <a:lnTo>
                        <a:pt x="98542" y="56188"/>
                      </a:lnTo>
                      <a:lnTo>
                        <a:pt x="98542" y="56017"/>
                      </a:lnTo>
                      <a:lnTo>
                        <a:pt x="98542" y="55334"/>
                      </a:lnTo>
                      <a:lnTo>
                        <a:pt x="98371" y="53967"/>
                      </a:lnTo>
                      <a:lnTo>
                        <a:pt x="98371" y="53797"/>
                      </a:lnTo>
                      <a:lnTo>
                        <a:pt x="98200" y="53626"/>
                      </a:lnTo>
                      <a:lnTo>
                        <a:pt x="98200" y="53284"/>
                      </a:lnTo>
                      <a:lnTo>
                        <a:pt x="98371" y="53284"/>
                      </a:lnTo>
                      <a:lnTo>
                        <a:pt x="98029" y="51235"/>
                      </a:lnTo>
                      <a:lnTo>
                        <a:pt x="98029" y="51064"/>
                      </a:lnTo>
                      <a:lnTo>
                        <a:pt x="97517" y="48502"/>
                      </a:lnTo>
                      <a:close/>
                      <a:moveTo>
                        <a:pt x="99566" y="56188"/>
                      </a:moveTo>
                      <a:lnTo>
                        <a:pt x="99396" y="58920"/>
                      </a:lnTo>
                      <a:lnTo>
                        <a:pt x="99054" y="59262"/>
                      </a:lnTo>
                      <a:lnTo>
                        <a:pt x="99054" y="56529"/>
                      </a:lnTo>
                      <a:lnTo>
                        <a:pt x="99225" y="56529"/>
                      </a:lnTo>
                      <a:lnTo>
                        <a:pt x="99566" y="56188"/>
                      </a:lnTo>
                      <a:close/>
                      <a:moveTo>
                        <a:pt x="98029" y="54309"/>
                      </a:moveTo>
                      <a:lnTo>
                        <a:pt x="98200" y="55163"/>
                      </a:lnTo>
                      <a:lnTo>
                        <a:pt x="98200" y="55334"/>
                      </a:lnTo>
                      <a:lnTo>
                        <a:pt x="97859" y="55504"/>
                      </a:lnTo>
                      <a:lnTo>
                        <a:pt x="97859" y="55675"/>
                      </a:lnTo>
                      <a:lnTo>
                        <a:pt x="97859" y="55846"/>
                      </a:lnTo>
                      <a:lnTo>
                        <a:pt x="98200" y="55846"/>
                      </a:lnTo>
                      <a:lnTo>
                        <a:pt x="98200" y="56017"/>
                      </a:lnTo>
                      <a:lnTo>
                        <a:pt x="98200" y="56188"/>
                      </a:lnTo>
                      <a:lnTo>
                        <a:pt x="97175" y="57895"/>
                      </a:lnTo>
                      <a:lnTo>
                        <a:pt x="95980" y="59432"/>
                      </a:lnTo>
                      <a:lnTo>
                        <a:pt x="95980" y="56700"/>
                      </a:lnTo>
                      <a:lnTo>
                        <a:pt x="97175" y="55504"/>
                      </a:lnTo>
                      <a:lnTo>
                        <a:pt x="98029" y="54309"/>
                      </a:lnTo>
                      <a:close/>
                      <a:moveTo>
                        <a:pt x="103153" y="57554"/>
                      </a:moveTo>
                      <a:lnTo>
                        <a:pt x="103153" y="59262"/>
                      </a:lnTo>
                      <a:lnTo>
                        <a:pt x="102811" y="59262"/>
                      </a:lnTo>
                      <a:lnTo>
                        <a:pt x="102640" y="59432"/>
                      </a:lnTo>
                      <a:lnTo>
                        <a:pt x="102640" y="58408"/>
                      </a:lnTo>
                      <a:lnTo>
                        <a:pt x="103153" y="57554"/>
                      </a:lnTo>
                      <a:close/>
                      <a:moveTo>
                        <a:pt x="99396" y="59603"/>
                      </a:moveTo>
                      <a:lnTo>
                        <a:pt x="99054" y="60116"/>
                      </a:lnTo>
                      <a:lnTo>
                        <a:pt x="99054" y="59774"/>
                      </a:lnTo>
                      <a:lnTo>
                        <a:pt x="99396" y="59603"/>
                      </a:lnTo>
                      <a:close/>
                      <a:moveTo>
                        <a:pt x="100591" y="58749"/>
                      </a:moveTo>
                      <a:lnTo>
                        <a:pt x="100591" y="59945"/>
                      </a:lnTo>
                      <a:lnTo>
                        <a:pt x="100249" y="60286"/>
                      </a:lnTo>
                      <a:lnTo>
                        <a:pt x="100249" y="60286"/>
                      </a:lnTo>
                      <a:lnTo>
                        <a:pt x="100420" y="59091"/>
                      </a:lnTo>
                      <a:lnTo>
                        <a:pt x="100591" y="58749"/>
                      </a:lnTo>
                      <a:close/>
                      <a:moveTo>
                        <a:pt x="98712" y="60116"/>
                      </a:moveTo>
                      <a:lnTo>
                        <a:pt x="98712" y="60628"/>
                      </a:lnTo>
                      <a:lnTo>
                        <a:pt x="98712" y="60799"/>
                      </a:lnTo>
                      <a:lnTo>
                        <a:pt x="98542" y="60970"/>
                      </a:lnTo>
                      <a:lnTo>
                        <a:pt x="98542" y="60970"/>
                      </a:lnTo>
                      <a:lnTo>
                        <a:pt x="98712" y="60116"/>
                      </a:lnTo>
                      <a:close/>
                      <a:moveTo>
                        <a:pt x="99225" y="60799"/>
                      </a:moveTo>
                      <a:lnTo>
                        <a:pt x="99225" y="61482"/>
                      </a:lnTo>
                      <a:lnTo>
                        <a:pt x="98712" y="61994"/>
                      </a:lnTo>
                      <a:lnTo>
                        <a:pt x="98712" y="61311"/>
                      </a:lnTo>
                      <a:lnTo>
                        <a:pt x="99225" y="60799"/>
                      </a:lnTo>
                      <a:close/>
                      <a:moveTo>
                        <a:pt x="102640" y="61823"/>
                      </a:moveTo>
                      <a:lnTo>
                        <a:pt x="102640" y="61994"/>
                      </a:lnTo>
                      <a:lnTo>
                        <a:pt x="102470" y="62165"/>
                      </a:lnTo>
                      <a:lnTo>
                        <a:pt x="102470" y="61823"/>
                      </a:lnTo>
                      <a:close/>
                      <a:moveTo>
                        <a:pt x="103153" y="62507"/>
                      </a:moveTo>
                      <a:lnTo>
                        <a:pt x="103153" y="62677"/>
                      </a:lnTo>
                      <a:lnTo>
                        <a:pt x="102982" y="62677"/>
                      </a:lnTo>
                      <a:lnTo>
                        <a:pt x="103153" y="62507"/>
                      </a:lnTo>
                      <a:close/>
                      <a:moveTo>
                        <a:pt x="99054" y="62336"/>
                      </a:moveTo>
                      <a:lnTo>
                        <a:pt x="98542" y="62848"/>
                      </a:lnTo>
                      <a:lnTo>
                        <a:pt x="98542" y="62677"/>
                      </a:lnTo>
                      <a:lnTo>
                        <a:pt x="99054" y="62336"/>
                      </a:lnTo>
                      <a:close/>
                      <a:moveTo>
                        <a:pt x="102640" y="62507"/>
                      </a:moveTo>
                      <a:lnTo>
                        <a:pt x="102640" y="62848"/>
                      </a:lnTo>
                      <a:lnTo>
                        <a:pt x="102470" y="62848"/>
                      </a:lnTo>
                      <a:lnTo>
                        <a:pt x="102640" y="62507"/>
                      </a:lnTo>
                      <a:close/>
                      <a:moveTo>
                        <a:pt x="100762" y="61140"/>
                      </a:moveTo>
                      <a:lnTo>
                        <a:pt x="100762" y="61653"/>
                      </a:lnTo>
                      <a:lnTo>
                        <a:pt x="100591" y="63019"/>
                      </a:lnTo>
                      <a:lnTo>
                        <a:pt x="99396" y="64044"/>
                      </a:lnTo>
                      <a:lnTo>
                        <a:pt x="99396" y="64044"/>
                      </a:lnTo>
                      <a:lnTo>
                        <a:pt x="100079" y="61994"/>
                      </a:lnTo>
                      <a:lnTo>
                        <a:pt x="100762" y="61140"/>
                      </a:lnTo>
                      <a:close/>
                      <a:moveTo>
                        <a:pt x="98883" y="64727"/>
                      </a:moveTo>
                      <a:lnTo>
                        <a:pt x="99054" y="64898"/>
                      </a:lnTo>
                      <a:lnTo>
                        <a:pt x="98883" y="65068"/>
                      </a:lnTo>
                      <a:lnTo>
                        <a:pt x="98883" y="64727"/>
                      </a:lnTo>
                      <a:close/>
                      <a:moveTo>
                        <a:pt x="98883" y="63019"/>
                      </a:moveTo>
                      <a:lnTo>
                        <a:pt x="98542" y="64898"/>
                      </a:lnTo>
                      <a:lnTo>
                        <a:pt x="98029" y="65410"/>
                      </a:lnTo>
                      <a:lnTo>
                        <a:pt x="98029" y="65410"/>
                      </a:lnTo>
                      <a:lnTo>
                        <a:pt x="98371" y="63531"/>
                      </a:lnTo>
                      <a:lnTo>
                        <a:pt x="98883" y="63019"/>
                      </a:lnTo>
                      <a:close/>
                      <a:moveTo>
                        <a:pt x="100933" y="63190"/>
                      </a:moveTo>
                      <a:lnTo>
                        <a:pt x="100591" y="65239"/>
                      </a:lnTo>
                      <a:lnTo>
                        <a:pt x="100591" y="65410"/>
                      </a:lnTo>
                      <a:lnTo>
                        <a:pt x="100762" y="65410"/>
                      </a:lnTo>
                      <a:lnTo>
                        <a:pt x="100451" y="65720"/>
                      </a:lnTo>
                      <a:lnTo>
                        <a:pt x="100762" y="63702"/>
                      </a:lnTo>
                      <a:lnTo>
                        <a:pt x="100762" y="63531"/>
                      </a:lnTo>
                      <a:lnTo>
                        <a:pt x="100591" y="63531"/>
                      </a:lnTo>
                      <a:lnTo>
                        <a:pt x="100420" y="63702"/>
                      </a:lnTo>
                      <a:lnTo>
                        <a:pt x="100933" y="63190"/>
                      </a:lnTo>
                      <a:close/>
                      <a:moveTo>
                        <a:pt x="102931" y="64846"/>
                      </a:moveTo>
                      <a:lnTo>
                        <a:pt x="102640" y="67459"/>
                      </a:lnTo>
                      <a:lnTo>
                        <a:pt x="102470" y="67459"/>
                      </a:lnTo>
                      <a:lnTo>
                        <a:pt x="102931" y="64846"/>
                      </a:lnTo>
                      <a:close/>
                      <a:moveTo>
                        <a:pt x="100420" y="65922"/>
                      </a:moveTo>
                      <a:lnTo>
                        <a:pt x="99908" y="67972"/>
                      </a:lnTo>
                      <a:lnTo>
                        <a:pt x="100249" y="66435"/>
                      </a:lnTo>
                      <a:lnTo>
                        <a:pt x="100079" y="66264"/>
                      </a:lnTo>
                      <a:lnTo>
                        <a:pt x="100249" y="66093"/>
                      </a:lnTo>
                      <a:lnTo>
                        <a:pt x="100420" y="65922"/>
                      </a:lnTo>
                      <a:close/>
                      <a:moveTo>
                        <a:pt x="100420" y="64214"/>
                      </a:moveTo>
                      <a:lnTo>
                        <a:pt x="100079" y="65922"/>
                      </a:lnTo>
                      <a:lnTo>
                        <a:pt x="99225" y="66776"/>
                      </a:lnTo>
                      <a:lnTo>
                        <a:pt x="99225" y="66776"/>
                      </a:lnTo>
                      <a:lnTo>
                        <a:pt x="99396" y="66093"/>
                      </a:lnTo>
                      <a:lnTo>
                        <a:pt x="99396" y="65922"/>
                      </a:lnTo>
                      <a:lnTo>
                        <a:pt x="99225" y="65751"/>
                      </a:lnTo>
                      <a:lnTo>
                        <a:pt x="99054" y="65751"/>
                      </a:lnTo>
                      <a:lnTo>
                        <a:pt x="98883" y="65922"/>
                      </a:lnTo>
                      <a:lnTo>
                        <a:pt x="98371" y="67630"/>
                      </a:lnTo>
                      <a:lnTo>
                        <a:pt x="97005" y="68826"/>
                      </a:lnTo>
                      <a:lnTo>
                        <a:pt x="97859" y="66093"/>
                      </a:lnTo>
                      <a:lnTo>
                        <a:pt x="98712" y="65581"/>
                      </a:lnTo>
                      <a:lnTo>
                        <a:pt x="99054" y="65410"/>
                      </a:lnTo>
                      <a:lnTo>
                        <a:pt x="99054" y="65239"/>
                      </a:lnTo>
                      <a:lnTo>
                        <a:pt x="100420" y="64214"/>
                      </a:lnTo>
                      <a:close/>
                      <a:moveTo>
                        <a:pt x="99396" y="69509"/>
                      </a:moveTo>
                      <a:lnTo>
                        <a:pt x="99396" y="69850"/>
                      </a:lnTo>
                      <a:lnTo>
                        <a:pt x="99225" y="69850"/>
                      </a:lnTo>
                      <a:lnTo>
                        <a:pt x="99225" y="69679"/>
                      </a:lnTo>
                      <a:lnTo>
                        <a:pt x="99396" y="69509"/>
                      </a:lnTo>
                      <a:close/>
                      <a:moveTo>
                        <a:pt x="99737" y="66947"/>
                      </a:moveTo>
                      <a:lnTo>
                        <a:pt x="99225" y="69338"/>
                      </a:lnTo>
                      <a:lnTo>
                        <a:pt x="98029" y="70533"/>
                      </a:lnTo>
                      <a:lnTo>
                        <a:pt x="99054" y="67801"/>
                      </a:lnTo>
                      <a:lnTo>
                        <a:pt x="99737" y="66947"/>
                      </a:lnTo>
                      <a:close/>
                      <a:moveTo>
                        <a:pt x="101582" y="70226"/>
                      </a:moveTo>
                      <a:lnTo>
                        <a:pt x="101445" y="70590"/>
                      </a:lnTo>
                      <a:lnTo>
                        <a:pt x="101445" y="70533"/>
                      </a:lnTo>
                      <a:lnTo>
                        <a:pt x="101445" y="70363"/>
                      </a:lnTo>
                      <a:lnTo>
                        <a:pt x="101582" y="70226"/>
                      </a:lnTo>
                      <a:close/>
                      <a:moveTo>
                        <a:pt x="101616" y="67288"/>
                      </a:moveTo>
                      <a:lnTo>
                        <a:pt x="101616" y="68484"/>
                      </a:lnTo>
                      <a:lnTo>
                        <a:pt x="101274" y="70192"/>
                      </a:lnTo>
                      <a:lnTo>
                        <a:pt x="100420" y="71046"/>
                      </a:lnTo>
                      <a:lnTo>
                        <a:pt x="101274" y="67972"/>
                      </a:lnTo>
                      <a:lnTo>
                        <a:pt x="101616" y="67288"/>
                      </a:lnTo>
                      <a:close/>
                      <a:moveTo>
                        <a:pt x="98029" y="68484"/>
                      </a:moveTo>
                      <a:lnTo>
                        <a:pt x="96834" y="71558"/>
                      </a:lnTo>
                      <a:lnTo>
                        <a:pt x="95809" y="71900"/>
                      </a:lnTo>
                      <a:lnTo>
                        <a:pt x="96834" y="69338"/>
                      </a:lnTo>
                      <a:lnTo>
                        <a:pt x="97175" y="69338"/>
                      </a:lnTo>
                      <a:lnTo>
                        <a:pt x="98029" y="68484"/>
                      </a:lnTo>
                      <a:close/>
                      <a:moveTo>
                        <a:pt x="101018" y="71729"/>
                      </a:moveTo>
                      <a:lnTo>
                        <a:pt x="100933" y="71957"/>
                      </a:lnTo>
                      <a:lnTo>
                        <a:pt x="100933" y="71900"/>
                      </a:lnTo>
                      <a:lnTo>
                        <a:pt x="101018" y="71729"/>
                      </a:lnTo>
                      <a:close/>
                      <a:moveTo>
                        <a:pt x="101786" y="70704"/>
                      </a:moveTo>
                      <a:lnTo>
                        <a:pt x="101616" y="71558"/>
                      </a:lnTo>
                      <a:lnTo>
                        <a:pt x="101445" y="72070"/>
                      </a:lnTo>
                      <a:lnTo>
                        <a:pt x="101786" y="70704"/>
                      </a:lnTo>
                      <a:close/>
                      <a:moveTo>
                        <a:pt x="100762" y="72754"/>
                      </a:moveTo>
                      <a:lnTo>
                        <a:pt x="100762" y="72924"/>
                      </a:lnTo>
                      <a:lnTo>
                        <a:pt x="100933" y="72924"/>
                      </a:lnTo>
                      <a:lnTo>
                        <a:pt x="100591" y="73095"/>
                      </a:lnTo>
                      <a:lnTo>
                        <a:pt x="100591" y="73095"/>
                      </a:lnTo>
                      <a:lnTo>
                        <a:pt x="100762" y="72754"/>
                      </a:lnTo>
                      <a:close/>
                      <a:moveTo>
                        <a:pt x="98883" y="70533"/>
                      </a:moveTo>
                      <a:lnTo>
                        <a:pt x="98200" y="72583"/>
                      </a:lnTo>
                      <a:lnTo>
                        <a:pt x="96663" y="73607"/>
                      </a:lnTo>
                      <a:lnTo>
                        <a:pt x="96663" y="73607"/>
                      </a:lnTo>
                      <a:lnTo>
                        <a:pt x="97517" y="71729"/>
                      </a:lnTo>
                      <a:lnTo>
                        <a:pt x="97688" y="71558"/>
                      </a:lnTo>
                      <a:lnTo>
                        <a:pt x="98883" y="70533"/>
                      </a:lnTo>
                      <a:close/>
                      <a:moveTo>
                        <a:pt x="100420" y="73437"/>
                      </a:moveTo>
                      <a:lnTo>
                        <a:pt x="100249" y="73778"/>
                      </a:lnTo>
                      <a:lnTo>
                        <a:pt x="100249" y="73607"/>
                      </a:lnTo>
                      <a:lnTo>
                        <a:pt x="100420" y="73437"/>
                      </a:lnTo>
                      <a:close/>
                      <a:moveTo>
                        <a:pt x="100933" y="71216"/>
                      </a:moveTo>
                      <a:lnTo>
                        <a:pt x="100762" y="71387"/>
                      </a:lnTo>
                      <a:lnTo>
                        <a:pt x="99737" y="73607"/>
                      </a:lnTo>
                      <a:lnTo>
                        <a:pt x="99054" y="74291"/>
                      </a:lnTo>
                      <a:lnTo>
                        <a:pt x="100079" y="71900"/>
                      </a:lnTo>
                      <a:lnTo>
                        <a:pt x="100933" y="71216"/>
                      </a:lnTo>
                      <a:close/>
                      <a:moveTo>
                        <a:pt x="96492" y="72241"/>
                      </a:moveTo>
                      <a:lnTo>
                        <a:pt x="94955" y="74803"/>
                      </a:lnTo>
                      <a:lnTo>
                        <a:pt x="94272" y="74974"/>
                      </a:lnTo>
                      <a:lnTo>
                        <a:pt x="95468" y="72583"/>
                      </a:lnTo>
                      <a:lnTo>
                        <a:pt x="96492" y="72241"/>
                      </a:lnTo>
                      <a:close/>
                      <a:moveTo>
                        <a:pt x="99566" y="74974"/>
                      </a:moveTo>
                      <a:lnTo>
                        <a:pt x="99566" y="75144"/>
                      </a:lnTo>
                      <a:lnTo>
                        <a:pt x="99737" y="75144"/>
                      </a:lnTo>
                      <a:lnTo>
                        <a:pt x="98542" y="76852"/>
                      </a:lnTo>
                      <a:lnTo>
                        <a:pt x="99566" y="74974"/>
                      </a:lnTo>
                      <a:close/>
                      <a:moveTo>
                        <a:pt x="98371" y="73095"/>
                      </a:moveTo>
                      <a:lnTo>
                        <a:pt x="97517" y="74974"/>
                      </a:lnTo>
                      <a:lnTo>
                        <a:pt x="97175" y="75657"/>
                      </a:lnTo>
                      <a:lnTo>
                        <a:pt x="95638" y="76511"/>
                      </a:lnTo>
                      <a:lnTo>
                        <a:pt x="94272" y="77023"/>
                      </a:lnTo>
                      <a:lnTo>
                        <a:pt x="94272" y="77023"/>
                      </a:lnTo>
                      <a:lnTo>
                        <a:pt x="95638" y="75315"/>
                      </a:lnTo>
                      <a:lnTo>
                        <a:pt x="96834" y="74974"/>
                      </a:lnTo>
                      <a:lnTo>
                        <a:pt x="96834" y="74803"/>
                      </a:lnTo>
                      <a:lnTo>
                        <a:pt x="97005" y="74632"/>
                      </a:lnTo>
                      <a:lnTo>
                        <a:pt x="96834" y="74461"/>
                      </a:lnTo>
                      <a:lnTo>
                        <a:pt x="96663" y="74461"/>
                      </a:lnTo>
                      <a:lnTo>
                        <a:pt x="95980" y="74632"/>
                      </a:lnTo>
                      <a:lnTo>
                        <a:pt x="96321" y="74120"/>
                      </a:lnTo>
                      <a:lnTo>
                        <a:pt x="96492" y="74120"/>
                      </a:lnTo>
                      <a:lnTo>
                        <a:pt x="98371" y="73095"/>
                      </a:lnTo>
                      <a:close/>
                      <a:moveTo>
                        <a:pt x="99225" y="47649"/>
                      </a:moveTo>
                      <a:lnTo>
                        <a:pt x="99225" y="47819"/>
                      </a:lnTo>
                      <a:lnTo>
                        <a:pt x="99737" y="50210"/>
                      </a:lnTo>
                      <a:lnTo>
                        <a:pt x="99737" y="50381"/>
                      </a:lnTo>
                      <a:lnTo>
                        <a:pt x="99737" y="50723"/>
                      </a:lnTo>
                      <a:lnTo>
                        <a:pt x="100249" y="52772"/>
                      </a:lnTo>
                      <a:lnTo>
                        <a:pt x="100249" y="52943"/>
                      </a:lnTo>
                      <a:lnTo>
                        <a:pt x="100591" y="54309"/>
                      </a:lnTo>
                      <a:lnTo>
                        <a:pt x="100591" y="54480"/>
                      </a:lnTo>
                      <a:lnTo>
                        <a:pt x="100933" y="57042"/>
                      </a:lnTo>
                      <a:lnTo>
                        <a:pt x="100933" y="57212"/>
                      </a:lnTo>
                      <a:lnTo>
                        <a:pt x="100933" y="57383"/>
                      </a:lnTo>
                      <a:lnTo>
                        <a:pt x="101103" y="57383"/>
                      </a:lnTo>
                      <a:lnTo>
                        <a:pt x="101103" y="57554"/>
                      </a:lnTo>
                      <a:lnTo>
                        <a:pt x="101103" y="58749"/>
                      </a:lnTo>
                      <a:lnTo>
                        <a:pt x="101274" y="58920"/>
                      </a:lnTo>
                      <a:lnTo>
                        <a:pt x="101445" y="58749"/>
                      </a:lnTo>
                      <a:lnTo>
                        <a:pt x="101616" y="57383"/>
                      </a:lnTo>
                      <a:lnTo>
                        <a:pt x="101445" y="57212"/>
                      </a:lnTo>
                      <a:lnTo>
                        <a:pt x="101616" y="57042"/>
                      </a:lnTo>
                      <a:lnTo>
                        <a:pt x="101616" y="56700"/>
                      </a:lnTo>
                      <a:lnTo>
                        <a:pt x="101786" y="56700"/>
                      </a:lnTo>
                      <a:lnTo>
                        <a:pt x="101786" y="58579"/>
                      </a:lnTo>
                      <a:lnTo>
                        <a:pt x="101957" y="58749"/>
                      </a:lnTo>
                      <a:lnTo>
                        <a:pt x="101786" y="58920"/>
                      </a:lnTo>
                      <a:lnTo>
                        <a:pt x="101786" y="61823"/>
                      </a:lnTo>
                      <a:lnTo>
                        <a:pt x="101786" y="61994"/>
                      </a:lnTo>
                      <a:lnTo>
                        <a:pt x="101957" y="61994"/>
                      </a:lnTo>
                      <a:lnTo>
                        <a:pt x="102128" y="61823"/>
                      </a:lnTo>
                      <a:lnTo>
                        <a:pt x="102128" y="61994"/>
                      </a:lnTo>
                      <a:lnTo>
                        <a:pt x="101957" y="61994"/>
                      </a:lnTo>
                      <a:lnTo>
                        <a:pt x="101786" y="62165"/>
                      </a:lnTo>
                      <a:lnTo>
                        <a:pt x="101786" y="62336"/>
                      </a:lnTo>
                      <a:lnTo>
                        <a:pt x="101616" y="63873"/>
                      </a:lnTo>
                      <a:lnTo>
                        <a:pt x="101616" y="64044"/>
                      </a:lnTo>
                      <a:lnTo>
                        <a:pt x="101786" y="64044"/>
                      </a:lnTo>
                      <a:lnTo>
                        <a:pt x="101957" y="63873"/>
                      </a:lnTo>
                      <a:lnTo>
                        <a:pt x="102128" y="63702"/>
                      </a:lnTo>
                      <a:lnTo>
                        <a:pt x="102128" y="63531"/>
                      </a:lnTo>
                      <a:lnTo>
                        <a:pt x="102128" y="63019"/>
                      </a:lnTo>
                      <a:lnTo>
                        <a:pt x="102299" y="63190"/>
                      </a:lnTo>
                      <a:lnTo>
                        <a:pt x="102470" y="63019"/>
                      </a:lnTo>
                      <a:lnTo>
                        <a:pt x="102128" y="63702"/>
                      </a:lnTo>
                      <a:lnTo>
                        <a:pt x="102128" y="64214"/>
                      </a:lnTo>
                      <a:lnTo>
                        <a:pt x="101957" y="64044"/>
                      </a:lnTo>
                      <a:lnTo>
                        <a:pt x="101786" y="64214"/>
                      </a:lnTo>
                      <a:lnTo>
                        <a:pt x="101616" y="64214"/>
                      </a:lnTo>
                      <a:lnTo>
                        <a:pt x="101445" y="64556"/>
                      </a:lnTo>
                      <a:lnTo>
                        <a:pt x="101103" y="66605"/>
                      </a:lnTo>
                      <a:lnTo>
                        <a:pt x="101274" y="66947"/>
                      </a:lnTo>
                      <a:lnTo>
                        <a:pt x="101445" y="66776"/>
                      </a:lnTo>
                      <a:lnTo>
                        <a:pt x="101957" y="65751"/>
                      </a:lnTo>
                      <a:lnTo>
                        <a:pt x="101957" y="65068"/>
                      </a:lnTo>
                      <a:lnTo>
                        <a:pt x="102128" y="65239"/>
                      </a:lnTo>
                      <a:lnTo>
                        <a:pt x="102299" y="65068"/>
                      </a:lnTo>
                      <a:lnTo>
                        <a:pt x="102640" y="64044"/>
                      </a:lnTo>
                      <a:lnTo>
                        <a:pt x="102640" y="64556"/>
                      </a:lnTo>
                      <a:lnTo>
                        <a:pt x="102470" y="65581"/>
                      </a:lnTo>
                      <a:lnTo>
                        <a:pt x="102128" y="65581"/>
                      </a:lnTo>
                      <a:lnTo>
                        <a:pt x="101957" y="66093"/>
                      </a:lnTo>
                      <a:lnTo>
                        <a:pt x="101957" y="66264"/>
                      </a:lnTo>
                      <a:lnTo>
                        <a:pt x="101957" y="66605"/>
                      </a:lnTo>
                      <a:lnTo>
                        <a:pt x="101616" y="66605"/>
                      </a:lnTo>
                      <a:lnTo>
                        <a:pt x="100933" y="67630"/>
                      </a:lnTo>
                      <a:lnTo>
                        <a:pt x="100933" y="67801"/>
                      </a:lnTo>
                      <a:lnTo>
                        <a:pt x="100420" y="69679"/>
                      </a:lnTo>
                      <a:lnTo>
                        <a:pt x="99908" y="71558"/>
                      </a:lnTo>
                      <a:lnTo>
                        <a:pt x="99908" y="71729"/>
                      </a:lnTo>
                      <a:lnTo>
                        <a:pt x="99737" y="71729"/>
                      </a:lnTo>
                      <a:lnTo>
                        <a:pt x="99054" y="73437"/>
                      </a:lnTo>
                      <a:lnTo>
                        <a:pt x="98371" y="74803"/>
                      </a:lnTo>
                      <a:lnTo>
                        <a:pt x="98371" y="74974"/>
                      </a:lnTo>
                      <a:lnTo>
                        <a:pt x="98371" y="75144"/>
                      </a:lnTo>
                      <a:lnTo>
                        <a:pt x="98029" y="75486"/>
                      </a:lnTo>
                      <a:lnTo>
                        <a:pt x="97859" y="75486"/>
                      </a:lnTo>
                      <a:lnTo>
                        <a:pt x="96763" y="77052"/>
                      </a:lnTo>
                      <a:lnTo>
                        <a:pt x="96663" y="76852"/>
                      </a:lnTo>
                      <a:lnTo>
                        <a:pt x="97005" y="76340"/>
                      </a:lnTo>
                      <a:lnTo>
                        <a:pt x="97005" y="76169"/>
                      </a:lnTo>
                      <a:lnTo>
                        <a:pt x="97346" y="75998"/>
                      </a:lnTo>
                      <a:lnTo>
                        <a:pt x="97346" y="75828"/>
                      </a:lnTo>
                      <a:lnTo>
                        <a:pt x="97859" y="75144"/>
                      </a:lnTo>
                      <a:lnTo>
                        <a:pt x="99054" y="72754"/>
                      </a:lnTo>
                      <a:lnTo>
                        <a:pt x="98883" y="72583"/>
                      </a:lnTo>
                      <a:lnTo>
                        <a:pt x="99054" y="72412"/>
                      </a:lnTo>
                      <a:lnTo>
                        <a:pt x="99566" y="71046"/>
                      </a:lnTo>
                      <a:lnTo>
                        <a:pt x="100079" y="69167"/>
                      </a:lnTo>
                      <a:lnTo>
                        <a:pt x="100079" y="68996"/>
                      </a:lnTo>
                      <a:lnTo>
                        <a:pt x="99908" y="68996"/>
                      </a:lnTo>
                      <a:lnTo>
                        <a:pt x="99737" y="69167"/>
                      </a:lnTo>
                      <a:lnTo>
                        <a:pt x="99566" y="69338"/>
                      </a:lnTo>
                      <a:lnTo>
                        <a:pt x="99737" y="68826"/>
                      </a:lnTo>
                      <a:lnTo>
                        <a:pt x="99737" y="68996"/>
                      </a:lnTo>
                      <a:lnTo>
                        <a:pt x="99908" y="68826"/>
                      </a:lnTo>
                      <a:lnTo>
                        <a:pt x="100591" y="68142"/>
                      </a:lnTo>
                      <a:lnTo>
                        <a:pt x="100933" y="66264"/>
                      </a:lnTo>
                      <a:lnTo>
                        <a:pt x="101103" y="65922"/>
                      </a:lnTo>
                      <a:lnTo>
                        <a:pt x="101103" y="65581"/>
                      </a:lnTo>
                      <a:lnTo>
                        <a:pt x="100933" y="65410"/>
                      </a:lnTo>
                      <a:lnTo>
                        <a:pt x="101103" y="65068"/>
                      </a:lnTo>
                      <a:lnTo>
                        <a:pt x="101103" y="64898"/>
                      </a:lnTo>
                      <a:lnTo>
                        <a:pt x="101445" y="63019"/>
                      </a:lnTo>
                      <a:lnTo>
                        <a:pt x="101274" y="62848"/>
                      </a:lnTo>
                      <a:lnTo>
                        <a:pt x="101103" y="63019"/>
                      </a:lnTo>
                      <a:lnTo>
                        <a:pt x="100933" y="63019"/>
                      </a:lnTo>
                      <a:lnTo>
                        <a:pt x="101103" y="61653"/>
                      </a:lnTo>
                      <a:lnTo>
                        <a:pt x="101103" y="60286"/>
                      </a:lnTo>
                      <a:lnTo>
                        <a:pt x="100933" y="60116"/>
                      </a:lnTo>
                      <a:lnTo>
                        <a:pt x="100933" y="59945"/>
                      </a:lnTo>
                      <a:lnTo>
                        <a:pt x="100762" y="58237"/>
                      </a:lnTo>
                      <a:lnTo>
                        <a:pt x="100762" y="58066"/>
                      </a:lnTo>
                      <a:lnTo>
                        <a:pt x="100762" y="57895"/>
                      </a:lnTo>
                      <a:lnTo>
                        <a:pt x="100591" y="56017"/>
                      </a:lnTo>
                      <a:lnTo>
                        <a:pt x="100420" y="55846"/>
                      </a:lnTo>
                      <a:lnTo>
                        <a:pt x="100249" y="56017"/>
                      </a:lnTo>
                      <a:lnTo>
                        <a:pt x="100079" y="58237"/>
                      </a:lnTo>
                      <a:lnTo>
                        <a:pt x="100249" y="58408"/>
                      </a:lnTo>
                      <a:lnTo>
                        <a:pt x="100420" y="58408"/>
                      </a:lnTo>
                      <a:lnTo>
                        <a:pt x="100079" y="58920"/>
                      </a:lnTo>
                      <a:lnTo>
                        <a:pt x="99908" y="60799"/>
                      </a:lnTo>
                      <a:lnTo>
                        <a:pt x="99908" y="60970"/>
                      </a:lnTo>
                      <a:lnTo>
                        <a:pt x="99737" y="61140"/>
                      </a:lnTo>
                      <a:lnTo>
                        <a:pt x="99737" y="61311"/>
                      </a:lnTo>
                      <a:lnTo>
                        <a:pt x="99737" y="61653"/>
                      </a:lnTo>
                      <a:lnTo>
                        <a:pt x="99737" y="61823"/>
                      </a:lnTo>
                      <a:lnTo>
                        <a:pt x="99054" y="64385"/>
                      </a:lnTo>
                      <a:lnTo>
                        <a:pt x="99396" y="62507"/>
                      </a:lnTo>
                      <a:lnTo>
                        <a:pt x="99396" y="61823"/>
                      </a:lnTo>
                      <a:lnTo>
                        <a:pt x="99396" y="61653"/>
                      </a:lnTo>
                      <a:lnTo>
                        <a:pt x="99566" y="61482"/>
                      </a:lnTo>
                      <a:lnTo>
                        <a:pt x="99737" y="60116"/>
                      </a:lnTo>
                      <a:lnTo>
                        <a:pt x="99566" y="59945"/>
                      </a:lnTo>
                      <a:lnTo>
                        <a:pt x="99737" y="59774"/>
                      </a:lnTo>
                      <a:lnTo>
                        <a:pt x="99737" y="59603"/>
                      </a:lnTo>
                      <a:lnTo>
                        <a:pt x="99737" y="59432"/>
                      </a:lnTo>
                      <a:lnTo>
                        <a:pt x="99737" y="59091"/>
                      </a:lnTo>
                      <a:lnTo>
                        <a:pt x="99737" y="58920"/>
                      </a:lnTo>
                      <a:lnTo>
                        <a:pt x="99908" y="55675"/>
                      </a:lnTo>
                      <a:lnTo>
                        <a:pt x="100079" y="55504"/>
                      </a:lnTo>
                      <a:lnTo>
                        <a:pt x="100079" y="55334"/>
                      </a:lnTo>
                      <a:lnTo>
                        <a:pt x="99908" y="55163"/>
                      </a:lnTo>
                      <a:lnTo>
                        <a:pt x="99908" y="54992"/>
                      </a:lnTo>
                      <a:lnTo>
                        <a:pt x="99908" y="53797"/>
                      </a:lnTo>
                      <a:lnTo>
                        <a:pt x="99908" y="53626"/>
                      </a:lnTo>
                      <a:lnTo>
                        <a:pt x="99737" y="51235"/>
                      </a:lnTo>
                      <a:lnTo>
                        <a:pt x="99737" y="50893"/>
                      </a:lnTo>
                      <a:lnTo>
                        <a:pt x="99737" y="50723"/>
                      </a:lnTo>
                      <a:lnTo>
                        <a:pt x="99225" y="48332"/>
                      </a:lnTo>
                      <a:lnTo>
                        <a:pt x="99225" y="48161"/>
                      </a:lnTo>
                      <a:lnTo>
                        <a:pt x="99097" y="47649"/>
                      </a:lnTo>
                      <a:close/>
                      <a:moveTo>
                        <a:pt x="101786" y="72241"/>
                      </a:moveTo>
                      <a:lnTo>
                        <a:pt x="100933" y="73949"/>
                      </a:lnTo>
                      <a:lnTo>
                        <a:pt x="99908" y="75657"/>
                      </a:lnTo>
                      <a:lnTo>
                        <a:pt x="99908" y="75828"/>
                      </a:lnTo>
                      <a:lnTo>
                        <a:pt x="99908" y="75998"/>
                      </a:lnTo>
                      <a:lnTo>
                        <a:pt x="98712" y="77194"/>
                      </a:lnTo>
                      <a:lnTo>
                        <a:pt x="100079" y="75144"/>
                      </a:lnTo>
                      <a:lnTo>
                        <a:pt x="100933" y="73949"/>
                      </a:lnTo>
                      <a:lnTo>
                        <a:pt x="101616" y="72412"/>
                      </a:lnTo>
                      <a:lnTo>
                        <a:pt x="101786" y="72241"/>
                      </a:lnTo>
                      <a:close/>
                      <a:moveTo>
                        <a:pt x="98200" y="68996"/>
                      </a:moveTo>
                      <a:lnTo>
                        <a:pt x="97517" y="71216"/>
                      </a:lnTo>
                      <a:lnTo>
                        <a:pt x="97517" y="71387"/>
                      </a:lnTo>
                      <a:lnTo>
                        <a:pt x="97346" y="71387"/>
                      </a:lnTo>
                      <a:lnTo>
                        <a:pt x="97346" y="71558"/>
                      </a:lnTo>
                      <a:lnTo>
                        <a:pt x="96492" y="73095"/>
                      </a:lnTo>
                      <a:lnTo>
                        <a:pt x="95468" y="74803"/>
                      </a:lnTo>
                      <a:lnTo>
                        <a:pt x="95468" y="74974"/>
                      </a:lnTo>
                      <a:lnTo>
                        <a:pt x="95297" y="75144"/>
                      </a:lnTo>
                      <a:lnTo>
                        <a:pt x="93589" y="77365"/>
                      </a:lnTo>
                      <a:lnTo>
                        <a:pt x="94955" y="75486"/>
                      </a:lnTo>
                      <a:lnTo>
                        <a:pt x="94955" y="75144"/>
                      </a:lnTo>
                      <a:lnTo>
                        <a:pt x="95126" y="75144"/>
                      </a:lnTo>
                      <a:lnTo>
                        <a:pt x="95297" y="74974"/>
                      </a:lnTo>
                      <a:lnTo>
                        <a:pt x="96834" y="72412"/>
                      </a:lnTo>
                      <a:lnTo>
                        <a:pt x="96834" y="72241"/>
                      </a:lnTo>
                      <a:lnTo>
                        <a:pt x="97005" y="72070"/>
                      </a:lnTo>
                      <a:lnTo>
                        <a:pt x="97005" y="71900"/>
                      </a:lnTo>
                      <a:lnTo>
                        <a:pt x="97005" y="71729"/>
                      </a:lnTo>
                      <a:lnTo>
                        <a:pt x="97175" y="71729"/>
                      </a:lnTo>
                      <a:lnTo>
                        <a:pt x="98200" y="68996"/>
                      </a:lnTo>
                      <a:close/>
                      <a:moveTo>
                        <a:pt x="98542" y="77365"/>
                      </a:moveTo>
                      <a:lnTo>
                        <a:pt x="98542" y="77535"/>
                      </a:lnTo>
                      <a:lnTo>
                        <a:pt x="97517" y="78560"/>
                      </a:lnTo>
                      <a:lnTo>
                        <a:pt x="97688" y="78219"/>
                      </a:lnTo>
                      <a:lnTo>
                        <a:pt x="97688" y="78048"/>
                      </a:lnTo>
                      <a:lnTo>
                        <a:pt x="97859" y="77877"/>
                      </a:lnTo>
                      <a:lnTo>
                        <a:pt x="98542" y="77365"/>
                      </a:lnTo>
                      <a:close/>
                      <a:moveTo>
                        <a:pt x="99054" y="75144"/>
                      </a:moveTo>
                      <a:lnTo>
                        <a:pt x="97688" y="77535"/>
                      </a:lnTo>
                      <a:lnTo>
                        <a:pt x="96663" y="78219"/>
                      </a:lnTo>
                      <a:lnTo>
                        <a:pt x="95468" y="78731"/>
                      </a:lnTo>
                      <a:lnTo>
                        <a:pt x="96151" y="77877"/>
                      </a:lnTo>
                      <a:lnTo>
                        <a:pt x="96151" y="78048"/>
                      </a:lnTo>
                      <a:lnTo>
                        <a:pt x="96321" y="78048"/>
                      </a:lnTo>
                      <a:lnTo>
                        <a:pt x="96492" y="77877"/>
                      </a:lnTo>
                      <a:lnTo>
                        <a:pt x="97346" y="76852"/>
                      </a:lnTo>
                      <a:lnTo>
                        <a:pt x="98200" y="75657"/>
                      </a:lnTo>
                      <a:lnTo>
                        <a:pt x="99054" y="75144"/>
                      </a:lnTo>
                      <a:close/>
                      <a:moveTo>
                        <a:pt x="97005" y="78902"/>
                      </a:moveTo>
                      <a:lnTo>
                        <a:pt x="96834" y="79243"/>
                      </a:lnTo>
                      <a:lnTo>
                        <a:pt x="96663" y="79243"/>
                      </a:lnTo>
                      <a:lnTo>
                        <a:pt x="97005" y="78902"/>
                      </a:lnTo>
                      <a:close/>
                      <a:moveTo>
                        <a:pt x="96321" y="76852"/>
                      </a:moveTo>
                      <a:lnTo>
                        <a:pt x="94443" y="79072"/>
                      </a:lnTo>
                      <a:lnTo>
                        <a:pt x="93247" y="79243"/>
                      </a:lnTo>
                      <a:lnTo>
                        <a:pt x="93077" y="79243"/>
                      </a:lnTo>
                      <a:lnTo>
                        <a:pt x="92223" y="79414"/>
                      </a:lnTo>
                      <a:lnTo>
                        <a:pt x="93760" y="77706"/>
                      </a:lnTo>
                      <a:lnTo>
                        <a:pt x="93931" y="77706"/>
                      </a:lnTo>
                      <a:lnTo>
                        <a:pt x="95126" y="77365"/>
                      </a:lnTo>
                      <a:lnTo>
                        <a:pt x="96321" y="76852"/>
                      </a:lnTo>
                      <a:close/>
                      <a:moveTo>
                        <a:pt x="96663" y="79243"/>
                      </a:moveTo>
                      <a:lnTo>
                        <a:pt x="96663" y="79414"/>
                      </a:lnTo>
                      <a:lnTo>
                        <a:pt x="96492" y="79414"/>
                      </a:lnTo>
                      <a:lnTo>
                        <a:pt x="96663" y="79243"/>
                      </a:lnTo>
                      <a:close/>
                      <a:moveTo>
                        <a:pt x="89149" y="79414"/>
                      </a:moveTo>
                      <a:lnTo>
                        <a:pt x="91369" y="79585"/>
                      </a:lnTo>
                      <a:lnTo>
                        <a:pt x="91540" y="79585"/>
                      </a:lnTo>
                      <a:lnTo>
                        <a:pt x="91710" y="79756"/>
                      </a:lnTo>
                      <a:lnTo>
                        <a:pt x="91027" y="79756"/>
                      </a:lnTo>
                      <a:lnTo>
                        <a:pt x="89149" y="79414"/>
                      </a:lnTo>
                      <a:close/>
                      <a:moveTo>
                        <a:pt x="96492" y="78902"/>
                      </a:moveTo>
                      <a:lnTo>
                        <a:pt x="94784" y="80097"/>
                      </a:lnTo>
                      <a:lnTo>
                        <a:pt x="93247" y="80951"/>
                      </a:lnTo>
                      <a:lnTo>
                        <a:pt x="93247" y="80951"/>
                      </a:lnTo>
                      <a:lnTo>
                        <a:pt x="94784" y="79585"/>
                      </a:lnTo>
                      <a:lnTo>
                        <a:pt x="96492" y="78902"/>
                      </a:lnTo>
                      <a:close/>
                      <a:moveTo>
                        <a:pt x="20153" y="79585"/>
                      </a:moveTo>
                      <a:lnTo>
                        <a:pt x="22031" y="80268"/>
                      </a:lnTo>
                      <a:lnTo>
                        <a:pt x="24081" y="80780"/>
                      </a:lnTo>
                      <a:lnTo>
                        <a:pt x="26130" y="81463"/>
                      </a:lnTo>
                      <a:lnTo>
                        <a:pt x="26130" y="81463"/>
                      </a:lnTo>
                      <a:lnTo>
                        <a:pt x="24422" y="81122"/>
                      </a:lnTo>
                      <a:lnTo>
                        <a:pt x="22885" y="80780"/>
                      </a:lnTo>
                      <a:lnTo>
                        <a:pt x="21519" y="80268"/>
                      </a:lnTo>
                      <a:lnTo>
                        <a:pt x="20153" y="79585"/>
                      </a:lnTo>
                      <a:close/>
                      <a:moveTo>
                        <a:pt x="40305" y="36889"/>
                      </a:moveTo>
                      <a:lnTo>
                        <a:pt x="42354" y="37060"/>
                      </a:lnTo>
                      <a:lnTo>
                        <a:pt x="44574" y="37402"/>
                      </a:lnTo>
                      <a:lnTo>
                        <a:pt x="46795" y="37914"/>
                      </a:lnTo>
                      <a:lnTo>
                        <a:pt x="49015" y="38768"/>
                      </a:lnTo>
                      <a:lnTo>
                        <a:pt x="51235" y="39622"/>
                      </a:lnTo>
                      <a:lnTo>
                        <a:pt x="53455" y="40817"/>
                      </a:lnTo>
                      <a:lnTo>
                        <a:pt x="55505" y="42183"/>
                      </a:lnTo>
                      <a:lnTo>
                        <a:pt x="57554" y="43721"/>
                      </a:lnTo>
                      <a:lnTo>
                        <a:pt x="59262" y="45428"/>
                      </a:lnTo>
                      <a:lnTo>
                        <a:pt x="60799" y="47478"/>
                      </a:lnTo>
                      <a:lnTo>
                        <a:pt x="61482" y="48673"/>
                      </a:lnTo>
                      <a:lnTo>
                        <a:pt x="61994" y="49869"/>
                      </a:lnTo>
                      <a:lnTo>
                        <a:pt x="62336" y="51064"/>
                      </a:lnTo>
                      <a:lnTo>
                        <a:pt x="62677" y="52260"/>
                      </a:lnTo>
                      <a:lnTo>
                        <a:pt x="62848" y="53626"/>
                      </a:lnTo>
                      <a:lnTo>
                        <a:pt x="63019" y="54992"/>
                      </a:lnTo>
                      <a:lnTo>
                        <a:pt x="62848" y="56358"/>
                      </a:lnTo>
                      <a:lnTo>
                        <a:pt x="62677" y="57895"/>
                      </a:lnTo>
                      <a:lnTo>
                        <a:pt x="62507" y="58408"/>
                      </a:lnTo>
                      <a:lnTo>
                        <a:pt x="62336" y="58579"/>
                      </a:lnTo>
                      <a:lnTo>
                        <a:pt x="62336" y="58920"/>
                      </a:lnTo>
                      <a:lnTo>
                        <a:pt x="61653" y="60799"/>
                      </a:lnTo>
                      <a:lnTo>
                        <a:pt x="60799" y="62677"/>
                      </a:lnTo>
                      <a:lnTo>
                        <a:pt x="59945" y="64385"/>
                      </a:lnTo>
                      <a:lnTo>
                        <a:pt x="58749" y="65922"/>
                      </a:lnTo>
                      <a:lnTo>
                        <a:pt x="57554" y="67459"/>
                      </a:lnTo>
                      <a:lnTo>
                        <a:pt x="56188" y="68996"/>
                      </a:lnTo>
                      <a:lnTo>
                        <a:pt x="54651" y="70363"/>
                      </a:lnTo>
                      <a:lnTo>
                        <a:pt x="53284" y="71558"/>
                      </a:lnTo>
                      <a:lnTo>
                        <a:pt x="50210" y="73778"/>
                      </a:lnTo>
                      <a:lnTo>
                        <a:pt x="47136" y="75657"/>
                      </a:lnTo>
                      <a:lnTo>
                        <a:pt x="44062" y="77194"/>
                      </a:lnTo>
                      <a:lnTo>
                        <a:pt x="41500" y="78389"/>
                      </a:lnTo>
                      <a:lnTo>
                        <a:pt x="38597" y="79414"/>
                      </a:lnTo>
                      <a:lnTo>
                        <a:pt x="35181" y="80439"/>
                      </a:lnTo>
                      <a:lnTo>
                        <a:pt x="33474" y="80780"/>
                      </a:lnTo>
                      <a:lnTo>
                        <a:pt x="31595" y="81122"/>
                      </a:lnTo>
                      <a:lnTo>
                        <a:pt x="29716" y="81463"/>
                      </a:lnTo>
                      <a:lnTo>
                        <a:pt x="27838" y="81463"/>
                      </a:lnTo>
                      <a:lnTo>
                        <a:pt x="27667" y="81293"/>
                      </a:lnTo>
                      <a:lnTo>
                        <a:pt x="26642" y="80780"/>
                      </a:lnTo>
                      <a:lnTo>
                        <a:pt x="25447" y="80268"/>
                      </a:lnTo>
                      <a:lnTo>
                        <a:pt x="22885" y="79414"/>
                      </a:lnTo>
                      <a:lnTo>
                        <a:pt x="19811" y="78389"/>
                      </a:lnTo>
                      <a:lnTo>
                        <a:pt x="18445" y="77877"/>
                      </a:lnTo>
                      <a:lnTo>
                        <a:pt x="17249" y="77023"/>
                      </a:lnTo>
                      <a:lnTo>
                        <a:pt x="17249" y="76852"/>
                      </a:lnTo>
                      <a:lnTo>
                        <a:pt x="17078" y="76852"/>
                      </a:lnTo>
                      <a:lnTo>
                        <a:pt x="16225" y="75486"/>
                      </a:lnTo>
                      <a:lnTo>
                        <a:pt x="15541" y="73949"/>
                      </a:lnTo>
                      <a:lnTo>
                        <a:pt x="15029" y="72583"/>
                      </a:lnTo>
                      <a:lnTo>
                        <a:pt x="14688" y="71046"/>
                      </a:lnTo>
                      <a:lnTo>
                        <a:pt x="14688" y="69679"/>
                      </a:lnTo>
                      <a:lnTo>
                        <a:pt x="14517" y="68142"/>
                      </a:lnTo>
                      <a:lnTo>
                        <a:pt x="14688" y="66776"/>
                      </a:lnTo>
                      <a:lnTo>
                        <a:pt x="14858" y="65239"/>
                      </a:lnTo>
                      <a:lnTo>
                        <a:pt x="15541" y="62677"/>
                      </a:lnTo>
                      <a:lnTo>
                        <a:pt x="16225" y="60286"/>
                      </a:lnTo>
                      <a:lnTo>
                        <a:pt x="17078" y="58408"/>
                      </a:lnTo>
                      <a:lnTo>
                        <a:pt x="17762" y="57042"/>
                      </a:lnTo>
                      <a:lnTo>
                        <a:pt x="18616" y="55504"/>
                      </a:lnTo>
                      <a:lnTo>
                        <a:pt x="19640" y="53967"/>
                      </a:lnTo>
                      <a:lnTo>
                        <a:pt x="21690" y="51235"/>
                      </a:lnTo>
                      <a:lnTo>
                        <a:pt x="23397" y="49015"/>
                      </a:lnTo>
                      <a:lnTo>
                        <a:pt x="23739" y="48332"/>
                      </a:lnTo>
                      <a:lnTo>
                        <a:pt x="26301" y="44916"/>
                      </a:lnTo>
                      <a:lnTo>
                        <a:pt x="27667" y="43208"/>
                      </a:lnTo>
                      <a:lnTo>
                        <a:pt x="29033" y="41671"/>
                      </a:lnTo>
                      <a:lnTo>
                        <a:pt x="30570" y="40134"/>
                      </a:lnTo>
                      <a:lnTo>
                        <a:pt x="32278" y="38939"/>
                      </a:lnTo>
                      <a:lnTo>
                        <a:pt x="33986" y="38085"/>
                      </a:lnTo>
                      <a:lnTo>
                        <a:pt x="35694" y="37402"/>
                      </a:lnTo>
                      <a:lnTo>
                        <a:pt x="35865" y="37231"/>
                      </a:lnTo>
                      <a:lnTo>
                        <a:pt x="36035" y="37060"/>
                      </a:lnTo>
                      <a:lnTo>
                        <a:pt x="38085" y="36889"/>
                      </a:lnTo>
                      <a:close/>
                      <a:moveTo>
                        <a:pt x="95809" y="80268"/>
                      </a:moveTo>
                      <a:lnTo>
                        <a:pt x="95809" y="80439"/>
                      </a:lnTo>
                      <a:lnTo>
                        <a:pt x="95980" y="80439"/>
                      </a:lnTo>
                      <a:lnTo>
                        <a:pt x="94272" y="81293"/>
                      </a:lnTo>
                      <a:lnTo>
                        <a:pt x="93077" y="81727"/>
                      </a:lnTo>
                      <a:lnTo>
                        <a:pt x="93077" y="81727"/>
                      </a:lnTo>
                      <a:lnTo>
                        <a:pt x="93077" y="81634"/>
                      </a:lnTo>
                      <a:lnTo>
                        <a:pt x="94443" y="80951"/>
                      </a:lnTo>
                      <a:lnTo>
                        <a:pt x="95809" y="80268"/>
                      </a:lnTo>
                      <a:close/>
                      <a:moveTo>
                        <a:pt x="37914" y="36548"/>
                      </a:moveTo>
                      <a:lnTo>
                        <a:pt x="35865" y="36718"/>
                      </a:lnTo>
                      <a:lnTo>
                        <a:pt x="35694" y="36889"/>
                      </a:lnTo>
                      <a:lnTo>
                        <a:pt x="35694" y="37060"/>
                      </a:lnTo>
                      <a:lnTo>
                        <a:pt x="35523" y="37060"/>
                      </a:lnTo>
                      <a:lnTo>
                        <a:pt x="33815" y="37743"/>
                      </a:lnTo>
                      <a:lnTo>
                        <a:pt x="32107" y="38597"/>
                      </a:lnTo>
                      <a:lnTo>
                        <a:pt x="30400" y="39793"/>
                      </a:lnTo>
                      <a:lnTo>
                        <a:pt x="28692" y="41500"/>
                      </a:lnTo>
                      <a:lnTo>
                        <a:pt x="27325" y="43037"/>
                      </a:lnTo>
                      <a:lnTo>
                        <a:pt x="25959" y="44745"/>
                      </a:lnTo>
                      <a:lnTo>
                        <a:pt x="23568" y="48161"/>
                      </a:lnTo>
                      <a:lnTo>
                        <a:pt x="23056" y="48673"/>
                      </a:lnTo>
                      <a:lnTo>
                        <a:pt x="21348" y="50893"/>
                      </a:lnTo>
                      <a:lnTo>
                        <a:pt x="19299" y="53797"/>
                      </a:lnTo>
                      <a:lnTo>
                        <a:pt x="18274" y="55334"/>
                      </a:lnTo>
                      <a:lnTo>
                        <a:pt x="17420" y="56871"/>
                      </a:lnTo>
                      <a:lnTo>
                        <a:pt x="16737" y="58237"/>
                      </a:lnTo>
                      <a:lnTo>
                        <a:pt x="15883" y="60286"/>
                      </a:lnTo>
                      <a:lnTo>
                        <a:pt x="15200" y="62507"/>
                      </a:lnTo>
                      <a:lnTo>
                        <a:pt x="14517" y="65239"/>
                      </a:lnTo>
                      <a:lnTo>
                        <a:pt x="14346" y="66776"/>
                      </a:lnTo>
                      <a:lnTo>
                        <a:pt x="14175" y="68142"/>
                      </a:lnTo>
                      <a:lnTo>
                        <a:pt x="14346" y="69679"/>
                      </a:lnTo>
                      <a:lnTo>
                        <a:pt x="14517" y="71216"/>
                      </a:lnTo>
                      <a:lnTo>
                        <a:pt x="14688" y="72754"/>
                      </a:lnTo>
                      <a:lnTo>
                        <a:pt x="15200" y="74120"/>
                      </a:lnTo>
                      <a:lnTo>
                        <a:pt x="15883" y="75657"/>
                      </a:lnTo>
                      <a:lnTo>
                        <a:pt x="16908" y="77023"/>
                      </a:lnTo>
                      <a:lnTo>
                        <a:pt x="16908" y="77194"/>
                      </a:lnTo>
                      <a:lnTo>
                        <a:pt x="17078" y="77194"/>
                      </a:lnTo>
                      <a:lnTo>
                        <a:pt x="18274" y="78048"/>
                      </a:lnTo>
                      <a:lnTo>
                        <a:pt x="19811" y="78731"/>
                      </a:lnTo>
                      <a:lnTo>
                        <a:pt x="22714" y="79756"/>
                      </a:lnTo>
                      <a:lnTo>
                        <a:pt x="25105" y="80439"/>
                      </a:lnTo>
                      <a:lnTo>
                        <a:pt x="26130" y="80951"/>
                      </a:lnTo>
                      <a:lnTo>
                        <a:pt x="27155" y="81463"/>
                      </a:lnTo>
                      <a:lnTo>
                        <a:pt x="24251" y="80439"/>
                      </a:lnTo>
                      <a:lnTo>
                        <a:pt x="21348" y="79585"/>
                      </a:lnTo>
                      <a:lnTo>
                        <a:pt x="19982" y="79072"/>
                      </a:lnTo>
                      <a:lnTo>
                        <a:pt x="18616" y="78389"/>
                      </a:lnTo>
                      <a:lnTo>
                        <a:pt x="18445" y="78389"/>
                      </a:lnTo>
                      <a:lnTo>
                        <a:pt x="18445" y="78731"/>
                      </a:lnTo>
                      <a:lnTo>
                        <a:pt x="19299" y="79414"/>
                      </a:lnTo>
                      <a:lnTo>
                        <a:pt x="20323" y="79926"/>
                      </a:lnTo>
                      <a:lnTo>
                        <a:pt x="21348" y="80439"/>
                      </a:lnTo>
                      <a:lnTo>
                        <a:pt x="22373" y="80951"/>
                      </a:lnTo>
                      <a:lnTo>
                        <a:pt x="24764" y="81634"/>
                      </a:lnTo>
                      <a:lnTo>
                        <a:pt x="27325" y="81805"/>
                      </a:lnTo>
                      <a:lnTo>
                        <a:pt x="27496" y="81634"/>
                      </a:lnTo>
                      <a:lnTo>
                        <a:pt x="27667" y="81805"/>
                      </a:lnTo>
                      <a:lnTo>
                        <a:pt x="29716" y="81805"/>
                      </a:lnTo>
                      <a:lnTo>
                        <a:pt x="31595" y="81463"/>
                      </a:lnTo>
                      <a:lnTo>
                        <a:pt x="33474" y="81122"/>
                      </a:lnTo>
                      <a:lnTo>
                        <a:pt x="35352" y="80780"/>
                      </a:lnTo>
                      <a:lnTo>
                        <a:pt x="38768" y="79756"/>
                      </a:lnTo>
                      <a:lnTo>
                        <a:pt x="41671" y="78560"/>
                      </a:lnTo>
                      <a:lnTo>
                        <a:pt x="44233" y="77365"/>
                      </a:lnTo>
                      <a:lnTo>
                        <a:pt x="47307" y="75828"/>
                      </a:lnTo>
                      <a:lnTo>
                        <a:pt x="50381" y="73949"/>
                      </a:lnTo>
                      <a:lnTo>
                        <a:pt x="53455" y="71729"/>
                      </a:lnTo>
                      <a:lnTo>
                        <a:pt x="54992" y="70533"/>
                      </a:lnTo>
                      <a:lnTo>
                        <a:pt x="56358" y="69167"/>
                      </a:lnTo>
                      <a:lnTo>
                        <a:pt x="57725" y="67630"/>
                      </a:lnTo>
                      <a:lnTo>
                        <a:pt x="59091" y="66093"/>
                      </a:lnTo>
                      <a:lnTo>
                        <a:pt x="60116" y="64556"/>
                      </a:lnTo>
                      <a:lnTo>
                        <a:pt x="61140" y="62677"/>
                      </a:lnTo>
                      <a:lnTo>
                        <a:pt x="61994" y="60799"/>
                      </a:lnTo>
                      <a:lnTo>
                        <a:pt x="62677" y="58920"/>
                      </a:lnTo>
                      <a:lnTo>
                        <a:pt x="62677" y="58749"/>
                      </a:lnTo>
                      <a:lnTo>
                        <a:pt x="62848" y="58579"/>
                      </a:lnTo>
                      <a:lnTo>
                        <a:pt x="63019" y="57895"/>
                      </a:lnTo>
                      <a:lnTo>
                        <a:pt x="63190" y="56358"/>
                      </a:lnTo>
                      <a:lnTo>
                        <a:pt x="63360" y="54992"/>
                      </a:lnTo>
                      <a:lnTo>
                        <a:pt x="63190" y="53626"/>
                      </a:lnTo>
                      <a:lnTo>
                        <a:pt x="63019" y="52260"/>
                      </a:lnTo>
                      <a:lnTo>
                        <a:pt x="62677" y="50893"/>
                      </a:lnTo>
                      <a:lnTo>
                        <a:pt x="62336" y="49698"/>
                      </a:lnTo>
                      <a:lnTo>
                        <a:pt x="61823" y="48502"/>
                      </a:lnTo>
                      <a:lnTo>
                        <a:pt x="61140" y="47307"/>
                      </a:lnTo>
                      <a:lnTo>
                        <a:pt x="59603" y="45258"/>
                      </a:lnTo>
                      <a:lnTo>
                        <a:pt x="57725" y="43379"/>
                      </a:lnTo>
                      <a:lnTo>
                        <a:pt x="55846" y="41842"/>
                      </a:lnTo>
                      <a:lnTo>
                        <a:pt x="53626" y="40476"/>
                      </a:lnTo>
                      <a:lnTo>
                        <a:pt x="51406" y="39280"/>
                      </a:lnTo>
                      <a:lnTo>
                        <a:pt x="49015" y="38426"/>
                      </a:lnTo>
                      <a:lnTo>
                        <a:pt x="46795" y="37572"/>
                      </a:lnTo>
                      <a:lnTo>
                        <a:pt x="44574" y="37060"/>
                      </a:lnTo>
                      <a:lnTo>
                        <a:pt x="42354" y="36718"/>
                      </a:lnTo>
                      <a:lnTo>
                        <a:pt x="40134" y="36548"/>
                      </a:lnTo>
                      <a:close/>
                      <a:moveTo>
                        <a:pt x="98200" y="79756"/>
                      </a:moveTo>
                      <a:lnTo>
                        <a:pt x="97175" y="80951"/>
                      </a:lnTo>
                      <a:lnTo>
                        <a:pt x="95980" y="81805"/>
                      </a:lnTo>
                      <a:lnTo>
                        <a:pt x="94614" y="82659"/>
                      </a:lnTo>
                      <a:lnTo>
                        <a:pt x="96663" y="81122"/>
                      </a:lnTo>
                      <a:lnTo>
                        <a:pt x="98200" y="79756"/>
                      </a:lnTo>
                      <a:close/>
                      <a:moveTo>
                        <a:pt x="86587" y="36035"/>
                      </a:moveTo>
                      <a:lnTo>
                        <a:pt x="88636" y="36548"/>
                      </a:lnTo>
                      <a:lnTo>
                        <a:pt x="90856" y="37402"/>
                      </a:lnTo>
                      <a:lnTo>
                        <a:pt x="90686" y="39622"/>
                      </a:lnTo>
                      <a:lnTo>
                        <a:pt x="90515" y="40646"/>
                      </a:lnTo>
                      <a:lnTo>
                        <a:pt x="90173" y="41671"/>
                      </a:lnTo>
                      <a:lnTo>
                        <a:pt x="90173" y="41842"/>
                      </a:lnTo>
                      <a:lnTo>
                        <a:pt x="90344" y="42013"/>
                      </a:lnTo>
                      <a:lnTo>
                        <a:pt x="90515" y="42013"/>
                      </a:lnTo>
                      <a:lnTo>
                        <a:pt x="90686" y="41842"/>
                      </a:lnTo>
                      <a:lnTo>
                        <a:pt x="91027" y="40817"/>
                      </a:lnTo>
                      <a:lnTo>
                        <a:pt x="91369" y="39793"/>
                      </a:lnTo>
                      <a:lnTo>
                        <a:pt x="91369" y="37743"/>
                      </a:lnTo>
                      <a:lnTo>
                        <a:pt x="92906" y="38426"/>
                      </a:lnTo>
                      <a:lnTo>
                        <a:pt x="92735" y="38597"/>
                      </a:lnTo>
                      <a:lnTo>
                        <a:pt x="92735" y="38768"/>
                      </a:lnTo>
                      <a:lnTo>
                        <a:pt x="92735" y="38939"/>
                      </a:lnTo>
                      <a:lnTo>
                        <a:pt x="93077" y="39280"/>
                      </a:lnTo>
                      <a:lnTo>
                        <a:pt x="92564" y="41159"/>
                      </a:lnTo>
                      <a:lnTo>
                        <a:pt x="92393" y="41330"/>
                      </a:lnTo>
                      <a:lnTo>
                        <a:pt x="92223" y="41330"/>
                      </a:lnTo>
                      <a:lnTo>
                        <a:pt x="92223" y="41500"/>
                      </a:lnTo>
                      <a:lnTo>
                        <a:pt x="92393" y="41671"/>
                      </a:lnTo>
                      <a:lnTo>
                        <a:pt x="91027" y="44745"/>
                      </a:lnTo>
                      <a:lnTo>
                        <a:pt x="90003" y="46965"/>
                      </a:lnTo>
                      <a:lnTo>
                        <a:pt x="89149" y="49356"/>
                      </a:lnTo>
                      <a:lnTo>
                        <a:pt x="89149" y="49527"/>
                      </a:lnTo>
                      <a:lnTo>
                        <a:pt x="89319" y="49698"/>
                      </a:lnTo>
                      <a:lnTo>
                        <a:pt x="89490" y="49698"/>
                      </a:lnTo>
                      <a:lnTo>
                        <a:pt x="89661" y="49527"/>
                      </a:lnTo>
                      <a:lnTo>
                        <a:pt x="90173" y="48502"/>
                      </a:lnTo>
                      <a:lnTo>
                        <a:pt x="91540" y="45599"/>
                      </a:lnTo>
                      <a:lnTo>
                        <a:pt x="92735" y="42696"/>
                      </a:lnTo>
                      <a:lnTo>
                        <a:pt x="93589" y="45087"/>
                      </a:lnTo>
                      <a:lnTo>
                        <a:pt x="92223" y="47819"/>
                      </a:lnTo>
                      <a:lnTo>
                        <a:pt x="90686" y="50381"/>
                      </a:lnTo>
                      <a:lnTo>
                        <a:pt x="90515" y="50552"/>
                      </a:lnTo>
                      <a:lnTo>
                        <a:pt x="90686" y="50723"/>
                      </a:lnTo>
                      <a:lnTo>
                        <a:pt x="90856" y="50723"/>
                      </a:lnTo>
                      <a:lnTo>
                        <a:pt x="91027" y="50552"/>
                      </a:lnTo>
                      <a:lnTo>
                        <a:pt x="92564" y="48502"/>
                      </a:lnTo>
                      <a:lnTo>
                        <a:pt x="93931" y="45941"/>
                      </a:lnTo>
                      <a:lnTo>
                        <a:pt x="94443" y="48673"/>
                      </a:lnTo>
                      <a:lnTo>
                        <a:pt x="93077" y="50723"/>
                      </a:lnTo>
                      <a:lnTo>
                        <a:pt x="91540" y="52772"/>
                      </a:lnTo>
                      <a:lnTo>
                        <a:pt x="91027" y="53455"/>
                      </a:lnTo>
                      <a:lnTo>
                        <a:pt x="91027" y="53626"/>
                      </a:lnTo>
                      <a:lnTo>
                        <a:pt x="91027" y="53797"/>
                      </a:lnTo>
                      <a:lnTo>
                        <a:pt x="91198" y="53797"/>
                      </a:lnTo>
                      <a:lnTo>
                        <a:pt x="91369" y="53626"/>
                      </a:lnTo>
                      <a:lnTo>
                        <a:pt x="93077" y="51577"/>
                      </a:lnTo>
                      <a:lnTo>
                        <a:pt x="94614" y="49356"/>
                      </a:lnTo>
                      <a:lnTo>
                        <a:pt x="94955" y="51406"/>
                      </a:lnTo>
                      <a:lnTo>
                        <a:pt x="95126" y="53797"/>
                      </a:lnTo>
                      <a:lnTo>
                        <a:pt x="93077" y="55504"/>
                      </a:lnTo>
                      <a:lnTo>
                        <a:pt x="93077" y="55675"/>
                      </a:lnTo>
                      <a:lnTo>
                        <a:pt x="93077" y="55846"/>
                      </a:lnTo>
                      <a:lnTo>
                        <a:pt x="93418" y="55846"/>
                      </a:lnTo>
                      <a:lnTo>
                        <a:pt x="95126" y="54309"/>
                      </a:lnTo>
                      <a:lnTo>
                        <a:pt x="95297" y="56358"/>
                      </a:lnTo>
                      <a:lnTo>
                        <a:pt x="94101" y="57383"/>
                      </a:lnTo>
                      <a:lnTo>
                        <a:pt x="92735" y="58237"/>
                      </a:lnTo>
                      <a:lnTo>
                        <a:pt x="90003" y="59774"/>
                      </a:lnTo>
                      <a:lnTo>
                        <a:pt x="89661" y="59945"/>
                      </a:lnTo>
                      <a:lnTo>
                        <a:pt x="89490" y="60116"/>
                      </a:lnTo>
                      <a:lnTo>
                        <a:pt x="89490" y="60286"/>
                      </a:lnTo>
                      <a:lnTo>
                        <a:pt x="89832" y="60286"/>
                      </a:lnTo>
                      <a:lnTo>
                        <a:pt x="90173" y="60116"/>
                      </a:lnTo>
                      <a:lnTo>
                        <a:pt x="92735" y="58749"/>
                      </a:lnTo>
                      <a:lnTo>
                        <a:pt x="94101" y="58066"/>
                      </a:lnTo>
                      <a:lnTo>
                        <a:pt x="95297" y="57042"/>
                      </a:lnTo>
                      <a:lnTo>
                        <a:pt x="95468" y="59432"/>
                      </a:lnTo>
                      <a:lnTo>
                        <a:pt x="95468" y="59603"/>
                      </a:lnTo>
                      <a:lnTo>
                        <a:pt x="95638" y="59774"/>
                      </a:lnTo>
                      <a:lnTo>
                        <a:pt x="92735" y="62507"/>
                      </a:lnTo>
                      <a:lnTo>
                        <a:pt x="92393" y="62677"/>
                      </a:lnTo>
                      <a:lnTo>
                        <a:pt x="92223" y="62848"/>
                      </a:lnTo>
                      <a:lnTo>
                        <a:pt x="92393" y="63019"/>
                      </a:lnTo>
                      <a:lnTo>
                        <a:pt x="92564" y="63190"/>
                      </a:lnTo>
                      <a:lnTo>
                        <a:pt x="92735" y="63019"/>
                      </a:lnTo>
                      <a:lnTo>
                        <a:pt x="93247" y="62507"/>
                      </a:lnTo>
                      <a:lnTo>
                        <a:pt x="95980" y="60116"/>
                      </a:lnTo>
                      <a:lnTo>
                        <a:pt x="97346" y="58749"/>
                      </a:lnTo>
                      <a:lnTo>
                        <a:pt x="98371" y="57383"/>
                      </a:lnTo>
                      <a:lnTo>
                        <a:pt x="98371" y="58920"/>
                      </a:lnTo>
                      <a:lnTo>
                        <a:pt x="98371" y="59945"/>
                      </a:lnTo>
                      <a:lnTo>
                        <a:pt x="98200" y="59945"/>
                      </a:lnTo>
                      <a:lnTo>
                        <a:pt x="98200" y="60116"/>
                      </a:lnTo>
                      <a:lnTo>
                        <a:pt x="98200" y="60286"/>
                      </a:lnTo>
                      <a:lnTo>
                        <a:pt x="98371" y="60286"/>
                      </a:lnTo>
                      <a:lnTo>
                        <a:pt x="98200" y="60799"/>
                      </a:lnTo>
                      <a:lnTo>
                        <a:pt x="98200" y="61140"/>
                      </a:lnTo>
                      <a:lnTo>
                        <a:pt x="96492" y="62848"/>
                      </a:lnTo>
                      <a:lnTo>
                        <a:pt x="94443" y="64556"/>
                      </a:lnTo>
                      <a:lnTo>
                        <a:pt x="92223" y="65922"/>
                      </a:lnTo>
                      <a:lnTo>
                        <a:pt x="89661" y="67118"/>
                      </a:lnTo>
                      <a:lnTo>
                        <a:pt x="89490" y="67288"/>
                      </a:lnTo>
                      <a:lnTo>
                        <a:pt x="89490" y="67459"/>
                      </a:lnTo>
                      <a:lnTo>
                        <a:pt x="89661" y="67630"/>
                      </a:lnTo>
                      <a:lnTo>
                        <a:pt x="89832" y="67630"/>
                      </a:lnTo>
                      <a:lnTo>
                        <a:pt x="92223" y="66435"/>
                      </a:lnTo>
                      <a:lnTo>
                        <a:pt x="94443" y="65068"/>
                      </a:lnTo>
                      <a:lnTo>
                        <a:pt x="96321" y="63702"/>
                      </a:lnTo>
                      <a:lnTo>
                        <a:pt x="98029" y="62165"/>
                      </a:lnTo>
                      <a:lnTo>
                        <a:pt x="97859" y="63531"/>
                      </a:lnTo>
                      <a:lnTo>
                        <a:pt x="97517" y="63873"/>
                      </a:lnTo>
                      <a:lnTo>
                        <a:pt x="97517" y="64044"/>
                      </a:lnTo>
                      <a:lnTo>
                        <a:pt x="97688" y="64214"/>
                      </a:lnTo>
                      <a:lnTo>
                        <a:pt x="97517" y="64727"/>
                      </a:lnTo>
                      <a:lnTo>
                        <a:pt x="95980" y="65581"/>
                      </a:lnTo>
                      <a:lnTo>
                        <a:pt x="93247" y="66947"/>
                      </a:lnTo>
                      <a:lnTo>
                        <a:pt x="91881" y="67459"/>
                      </a:lnTo>
                      <a:lnTo>
                        <a:pt x="90344" y="67972"/>
                      </a:lnTo>
                      <a:lnTo>
                        <a:pt x="90344" y="68142"/>
                      </a:lnTo>
                      <a:lnTo>
                        <a:pt x="90515" y="68313"/>
                      </a:lnTo>
                      <a:lnTo>
                        <a:pt x="92393" y="67972"/>
                      </a:lnTo>
                      <a:lnTo>
                        <a:pt x="94101" y="67288"/>
                      </a:lnTo>
                      <a:lnTo>
                        <a:pt x="95809" y="66435"/>
                      </a:lnTo>
                      <a:lnTo>
                        <a:pt x="97346" y="65581"/>
                      </a:lnTo>
                      <a:lnTo>
                        <a:pt x="97346" y="65922"/>
                      </a:lnTo>
                      <a:lnTo>
                        <a:pt x="97175" y="65922"/>
                      </a:lnTo>
                      <a:lnTo>
                        <a:pt x="96834" y="66093"/>
                      </a:lnTo>
                      <a:lnTo>
                        <a:pt x="96834" y="66264"/>
                      </a:lnTo>
                      <a:lnTo>
                        <a:pt x="96834" y="66435"/>
                      </a:lnTo>
                      <a:lnTo>
                        <a:pt x="97005" y="66605"/>
                      </a:lnTo>
                      <a:lnTo>
                        <a:pt x="97175" y="66605"/>
                      </a:lnTo>
                      <a:lnTo>
                        <a:pt x="96151" y="69338"/>
                      </a:lnTo>
                      <a:lnTo>
                        <a:pt x="95126" y="72070"/>
                      </a:lnTo>
                      <a:lnTo>
                        <a:pt x="92906" y="72583"/>
                      </a:lnTo>
                      <a:lnTo>
                        <a:pt x="90686" y="73095"/>
                      </a:lnTo>
                      <a:lnTo>
                        <a:pt x="90515" y="73266"/>
                      </a:lnTo>
                      <a:lnTo>
                        <a:pt x="90686" y="73437"/>
                      </a:lnTo>
                      <a:lnTo>
                        <a:pt x="90856" y="73607"/>
                      </a:lnTo>
                      <a:lnTo>
                        <a:pt x="91027" y="73437"/>
                      </a:lnTo>
                      <a:lnTo>
                        <a:pt x="92906" y="73266"/>
                      </a:lnTo>
                      <a:lnTo>
                        <a:pt x="94784" y="72754"/>
                      </a:lnTo>
                      <a:lnTo>
                        <a:pt x="93760" y="74974"/>
                      </a:lnTo>
                      <a:lnTo>
                        <a:pt x="91027" y="75315"/>
                      </a:lnTo>
                      <a:lnTo>
                        <a:pt x="88465" y="75144"/>
                      </a:lnTo>
                      <a:lnTo>
                        <a:pt x="88295" y="75144"/>
                      </a:lnTo>
                      <a:lnTo>
                        <a:pt x="88124" y="75315"/>
                      </a:lnTo>
                      <a:lnTo>
                        <a:pt x="88295" y="75486"/>
                      </a:lnTo>
                      <a:lnTo>
                        <a:pt x="88295" y="75657"/>
                      </a:lnTo>
                      <a:lnTo>
                        <a:pt x="91027" y="75828"/>
                      </a:lnTo>
                      <a:lnTo>
                        <a:pt x="93247" y="75828"/>
                      </a:lnTo>
                      <a:lnTo>
                        <a:pt x="92393" y="77365"/>
                      </a:lnTo>
                      <a:lnTo>
                        <a:pt x="92393" y="77535"/>
                      </a:lnTo>
                      <a:lnTo>
                        <a:pt x="92564" y="77706"/>
                      </a:lnTo>
                      <a:lnTo>
                        <a:pt x="92735" y="77535"/>
                      </a:lnTo>
                      <a:lnTo>
                        <a:pt x="93760" y="75657"/>
                      </a:lnTo>
                      <a:lnTo>
                        <a:pt x="94443" y="75657"/>
                      </a:lnTo>
                      <a:lnTo>
                        <a:pt x="93077" y="77535"/>
                      </a:lnTo>
                      <a:lnTo>
                        <a:pt x="91369" y="79243"/>
                      </a:lnTo>
                      <a:lnTo>
                        <a:pt x="89661" y="79072"/>
                      </a:lnTo>
                      <a:lnTo>
                        <a:pt x="88124" y="78731"/>
                      </a:lnTo>
                      <a:lnTo>
                        <a:pt x="86587" y="78219"/>
                      </a:lnTo>
                      <a:lnTo>
                        <a:pt x="85050" y="77535"/>
                      </a:lnTo>
                      <a:lnTo>
                        <a:pt x="84879" y="77535"/>
                      </a:lnTo>
                      <a:lnTo>
                        <a:pt x="84708" y="77706"/>
                      </a:lnTo>
                      <a:lnTo>
                        <a:pt x="84708" y="77877"/>
                      </a:lnTo>
                      <a:lnTo>
                        <a:pt x="84879" y="78048"/>
                      </a:lnTo>
                      <a:lnTo>
                        <a:pt x="86416" y="78731"/>
                      </a:lnTo>
                      <a:lnTo>
                        <a:pt x="87782" y="79414"/>
                      </a:lnTo>
                      <a:lnTo>
                        <a:pt x="89319" y="79756"/>
                      </a:lnTo>
                      <a:lnTo>
                        <a:pt x="90686" y="79926"/>
                      </a:lnTo>
                      <a:lnTo>
                        <a:pt x="90344" y="80268"/>
                      </a:lnTo>
                      <a:lnTo>
                        <a:pt x="90173" y="80439"/>
                      </a:lnTo>
                      <a:lnTo>
                        <a:pt x="90344" y="80780"/>
                      </a:lnTo>
                      <a:lnTo>
                        <a:pt x="90686" y="80780"/>
                      </a:lnTo>
                      <a:lnTo>
                        <a:pt x="91369" y="80097"/>
                      </a:lnTo>
                      <a:lnTo>
                        <a:pt x="92564" y="80097"/>
                      </a:lnTo>
                      <a:lnTo>
                        <a:pt x="93589" y="79926"/>
                      </a:lnTo>
                      <a:lnTo>
                        <a:pt x="92393" y="80951"/>
                      </a:lnTo>
                      <a:lnTo>
                        <a:pt x="92223" y="81122"/>
                      </a:lnTo>
                      <a:lnTo>
                        <a:pt x="92393" y="81293"/>
                      </a:lnTo>
                      <a:lnTo>
                        <a:pt x="89832" y="81463"/>
                      </a:lnTo>
                      <a:lnTo>
                        <a:pt x="88636" y="81293"/>
                      </a:lnTo>
                      <a:lnTo>
                        <a:pt x="87441" y="80951"/>
                      </a:lnTo>
                      <a:lnTo>
                        <a:pt x="86587" y="80610"/>
                      </a:lnTo>
                      <a:lnTo>
                        <a:pt x="85562" y="80268"/>
                      </a:lnTo>
                      <a:lnTo>
                        <a:pt x="84537" y="79585"/>
                      </a:lnTo>
                      <a:lnTo>
                        <a:pt x="83684" y="78902"/>
                      </a:lnTo>
                      <a:lnTo>
                        <a:pt x="83513" y="78902"/>
                      </a:lnTo>
                      <a:lnTo>
                        <a:pt x="83342" y="79072"/>
                      </a:lnTo>
                      <a:lnTo>
                        <a:pt x="83342" y="79243"/>
                      </a:lnTo>
                      <a:lnTo>
                        <a:pt x="84537" y="80097"/>
                      </a:lnTo>
                      <a:lnTo>
                        <a:pt x="85562" y="80780"/>
                      </a:lnTo>
                      <a:lnTo>
                        <a:pt x="86758" y="81463"/>
                      </a:lnTo>
                      <a:lnTo>
                        <a:pt x="87953" y="81805"/>
                      </a:lnTo>
                      <a:lnTo>
                        <a:pt x="89149" y="81976"/>
                      </a:lnTo>
                      <a:lnTo>
                        <a:pt x="90344" y="82147"/>
                      </a:lnTo>
                      <a:lnTo>
                        <a:pt x="91710" y="81976"/>
                      </a:lnTo>
                      <a:lnTo>
                        <a:pt x="92835" y="81815"/>
                      </a:lnTo>
                      <a:lnTo>
                        <a:pt x="92835" y="81815"/>
                      </a:lnTo>
                      <a:lnTo>
                        <a:pt x="92393" y="81976"/>
                      </a:lnTo>
                      <a:lnTo>
                        <a:pt x="90515" y="82659"/>
                      </a:lnTo>
                      <a:lnTo>
                        <a:pt x="88465" y="83000"/>
                      </a:lnTo>
                      <a:lnTo>
                        <a:pt x="86245" y="82317"/>
                      </a:lnTo>
                      <a:lnTo>
                        <a:pt x="84196" y="81122"/>
                      </a:lnTo>
                      <a:lnTo>
                        <a:pt x="82488" y="79926"/>
                      </a:lnTo>
                      <a:lnTo>
                        <a:pt x="80951" y="78731"/>
                      </a:lnTo>
                      <a:lnTo>
                        <a:pt x="79243" y="77194"/>
                      </a:lnTo>
                      <a:lnTo>
                        <a:pt x="77706" y="75657"/>
                      </a:lnTo>
                      <a:lnTo>
                        <a:pt x="76340" y="73949"/>
                      </a:lnTo>
                      <a:lnTo>
                        <a:pt x="75144" y="72070"/>
                      </a:lnTo>
                      <a:lnTo>
                        <a:pt x="74120" y="70192"/>
                      </a:lnTo>
                      <a:lnTo>
                        <a:pt x="73266" y="68313"/>
                      </a:lnTo>
                      <a:lnTo>
                        <a:pt x="72754" y="66264"/>
                      </a:lnTo>
                      <a:lnTo>
                        <a:pt x="72241" y="64044"/>
                      </a:lnTo>
                      <a:lnTo>
                        <a:pt x="72070" y="61823"/>
                      </a:lnTo>
                      <a:lnTo>
                        <a:pt x="71900" y="59432"/>
                      </a:lnTo>
                      <a:lnTo>
                        <a:pt x="72070" y="57212"/>
                      </a:lnTo>
                      <a:lnTo>
                        <a:pt x="72241" y="54992"/>
                      </a:lnTo>
                      <a:lnTo>
                        <a:pt x="72583" y="52943"/>
                      </a:lnTo>
                      <a:lnTo>
                        <a:pt x="73095" y="50893"/>
                      </a:lnTo>
                      <a:lnTo>
                        <a:pt x="74120" y="47478"/>
                      </a:lnTo>
                      <a:lnTo>
                        <a:pt x="75144" y="44745"/>
                      </a:lnTo>
                      <a:lnTo>
                        <a:pt x="75828" y="43037"/>
                      </a:lnTo>
                      <a:lnTo>
                        <a:pt x="76682" y="41500"/>
                      </a:lnTo>
                      <a:lnTo>
                        <a:pt x="77535" y="39963"/>
                      </a:lnTo>
                      <a:lnTo>
                        <a:pt x="78731" y="38597"/>
                      </a:lnTo>
                      <a:lnTo>
                        <a:pt x="79926" y="37402"/>
                      </a:lnTo>
                      <a:lnTo>
                        <a:pt x="80609" y="37060"/>
                      </a:lnTo>
                      <a:lnTo>
                        <a:pt x="81293" y="36548"/>
                      </a:lnTo>
                      <a:lnTo>
                        <a:pt x="81976" y="36377"/>
                      </a:lnTo>
                      <a:lnTo>
                        <a:pt x="82488" y="36206"/>
                      </a:lnTo>
                      <a:lnTo>
                        <a:pt x="82659" y="36206"/>
                      </a:lnTo>
                      <a:lnTo>
                        <a:pt x="84537" y="36035"/>
                      </a:lnTo>
                      <a:close/>
                      <a:moveTo>
                        <a:pt x="94614" y="81805"/>
                      </a:moveTo>
                      <a:lnTo>
                        <a:pt x="94101" y="82488"/>
                      </a:lnTo>
                      <a:lnTo>
                        <a:pt x="94101" y="82659"/>
                      </a:lnTo>
                      <a:lnTo>
                        <a:pt x="94101" y="82830"/>
                      </a:lnTo>
                      <a:lnTo>
                        <a:pt x="93077" y="83171"/>
                      </a:lnTo>
                      <a:lnTo>
                        <a:pt x="92052" y="83342"/>
                      </a:lnTo>
                      <a:lnTo>
                        <a:pt x="89832" y="83342"/>
                      </a:lnTo>
                      <a:lnTo>
                        <a:pt x="92393" y="82659"/>
                      </a:lnTo>
                      <a:lnTo>
                        <a:pt x="94614" y="81805"/>
                      </a:lnTo>
                      <a:close/>
                      <a:moveTo>
                        <a:pt x="84537" y="35694"/>
                      </a:moveTo>
                      <a:lnTo>
                        <a:pt x="82488" y="35865"/>
                      </a:lnTo>
                      <a:lnTo>
                        <a:pt x="81976" y="36035"/>
                      </a:lnTo>
                      <a:lnTo>
                        <a:pt x="81122" y="36377"/>
                      </a:lnTo>
                      <a:lnTo>
                        <a:pt x="79756" y="37060"/>
                      </a:lnTo>
                      <a:lnTo>
                        <a:pt x="78560" y="38085"/>
                      </a:lnTo>
                      <a:lnTo>
                        <a:pt x="77535" y="39280"/>
                      </a:lnTo>
                      <a:lnTo>
                        <a:pt x="76682" y="40817"/>
                      </a:lnTo>
                      <a:lnTo>
                        <a:pt x="75828" y="42354"/>
                      </a:lnTo>
                      <a:lnTo>
                        <a:pt x="75144" y="44062"/>
                      </a:lnTo>
                      <a:lnTo>
                        <a:pt x="73778" y="47478"/>
                      </a:lnTo>
                      <a:lnTo>
                        <a:pt x="72754" y="50893"/>
                      </a:lnTo>
                      <a:lnTo>
                        <a:pt x="72241" y="52943"/>
                      </a:lnTo>
                      <a:lnTo>
                        <a:pt x="71900" y="54992"/>
                      </a:lnTo>
                      <a:lnTo>
                        <a:pt x="71729" y="57212"/>
                      </a:lnTo>
                      <a:lnTo>
                        <a:pt x="71558" y="59432"/>
                      </a:lnTo>
                      <a:lnTo>
                        <a:pt x="71729" y="61823"/>
                      </a:lnTo>
                      <a:lnTo>
                        <a:pt x="71900" y="64214"/>
                      </a:lnTo>
                      <a:lnTo>
                        <a:pt x="72412" y="66264"/>
                      </a:lnTo>
                      <a:lnTo>
                        <a:pt x="72924" y="68313"/>
                      </a:lnTo>
                      <a:lnTo>
                        <a:pt x="73778" y="70363"/>
                      </a:lnTo>
                      <a:lnTo>
                        <a:pt x="74803" y="72241"/>
                      </a:lnTo>
                      <a:lnTo>
                        <a:pt x="75998" y="74120"/>
                      </a:lnTo>
                      <a:lnTo>
                        <a:pt x="77365" y="75828"/>
                      </a:lnTo>
                      <a:lnTo>
                        <a:pt x="78902" y="77535"/>
                      </a:lnTo>
                      <a:lnTo>
                        <a:pt x="80780" y="79072"/>
                      </a:lnTo>
                      <a:lnTo>
                        <a:pt x="82317" y="80268"/>
                      </a:lnTo>
                      <a:lnTo>
                        <a:pt x="84196" y="81463"/>
                      </a:lnTo>
                      <a:lnTo>
                        <a:pt x="86245" y="82659"/>
                      </a:lnTo>
                      <a:lnTo>
                        <a:pt x="88465" y="83342"/>
                      </a:lnTo>
                      <a:lnTo>
                        <a:pt x="88636" y="83342"/>
                      </a:lnTo>
                      <a:lnTo>
                        <a:pt x="88807" y="83513"/>
                      </a:lnTo>
                      <a:lnTo>
                        <a:pt x="90003" y="83684"/>
                      </a:lnTo>
                      <a:lnTo>
                        <a:pt x="92564" y="83684"/>
                      </a:lnTo>
                      <a:lnTo>
                        <a:pt x="93760" y="83342"/>
                      </a:lnTo>
                      <a:lnTo>
                        <a:pt x="94955" y="82830"/>
                      </a:lnTo>
                      <a:lnTo>
                        <a:pt x="96151" y="82147"/>
                      </a:lnTo>
                      <a:lnTo>
                        <a:pt x="97175" y="81293"/>
                      </a:lnTo>
                      <a:lnTo>
                        <a:pt x="98029" y="80439"/>
                      </a:lnTo>
                      <a:lnTo>
                        <a:pt x="98883" y="79414"/>
                      </a:lnTo>
                      <a:lnTo>
                        <a:pt x="99737" y="78219"/>
                      </a:lnTo>
                      <a:lnTo>
                        <a:pt x="99737" y="77877"/>
                      </a:lnTo>
                      <a:lnTo>
                        <a:pt x="99566" y="77877"/>
                      </a:lnTo>
                      <a:lnTo>
                        <a:pt x="97517" y="79926"/>
                      </a:lnTo>
                      <a:lnTo>
                        <a:pt x="95126" y="81976"/>
                      </a:lnTo>
                      <a:lnTo>
                        <a:pt x="95638" y="81293"/>
                      </a:lnTo>
                      <a:lnTo>
                        <a:pt x="95638" y="81122"/>
                      </a:lnTo>
                      <a:lnTo>
                        <a:pt x="95468" y="81122"/>
                      </a:lnTo>
                      <a:lnTo>
                        <a:pt x="96321" y="80610"/>
                      </a:lnTo>
                      <a:lnTo>
                        <a:pt x="97005" y="79926"/>
                      </a:lnTo>
                      <a:lnTo>
                        <a:pt x="99054" y="77877"/>
                      </a:lnTo>
                      <a:lnTo>
                        <a:pt x="100933" y="75657"/>
                      </a:lnTo>
                      <a:lnTo>
                        <a:pt x="101103" y="75657"/>
                      </a:lnTo>
                      <a:lnTo>
                        <a:pt x="101445" y="74291"/>
                      </a:lnTo>
                      <a:lnTo>
                        <a:pt x="101445" y="74120"/>
                      </a:lnTo>
                      <a:lnTo>
                        <a:pt x="101786" y="73266"/>
                      </a:lnTo>
                      <a:lnTo>
                        <a:pt x="101957" y="73266"/>
                      </a:lnTo>
                      <a:lnTo>
                        <a:pt x="102128" y="72241"/>
                      </a:lnTo>
                      <a:lnTo>
                        <a:pt x="101957" y="72070"/>
                      </a:lnTo>
                      <a:lnTo>
                        <a:pt x="101786" y="72241"/>
                      </a:lnTo>
                      <a:lnTo>
                        <a:pt x="101786" y="72241"/>
                      </a:lnTo>
                      <a:lnTo>
                        <a:pt x="101957" y="71558"/>
                      </a:lnTo>
                      <a:lnTo>
                        <a:pt x="102128" y="70192"/>
                      </a:lnTo>
                      <a:lnTo>
                        <a:pt x="102299" y="69509"/>
                      </a:lnTo>
                      <a:lnTo>
                        <a:pt x="102128" y="69338"/>
                      </a:lnTo>
                      <a:lnTo>
                        <a:pt x="101957" y="69338"/>
                      </a:lnTo>
                      <a:lnTo>
                        <a:pt x="101786" y="69509"/>
                      </a:lnTo>
                      <a:lnTo>
                        <a:pt x="101786" y="69679"/>
                      </a:lnTo>
                      <a:lnTo>
                        <a:pt x="101640" y="70070"/>
                      </a:lnTo>
                      <a:lnTo>
                        <a:pt x="101957" y="68484"/>
                      </a:lnTo>
                      <a:lnTo>
                        <a:pt x="101957" y="67801"/>
                      </a:lnTo>
                      <a:lnTo>
                        <a:pt x="102128" y="67630"/>
                      </a:lnTo>
                      <a:lnTo>
                        <a:pt x="101957" y="68655"/>
                      </a:lnTo>
                      <a:lnTo>
                        <a:pt x="102128" y="68826"/>
                      </a:lnTo>
                      <a:lnTo>
                        <a:pt x="102299" y="68826"/>
                      </a:lnTo>
                      <a:lnTo>
                        <a:pt x="102470" y="67972"/>
                      </a:lnTo>
                      <a:lnTo>
                        <a:pt x="102640" y="68142"/>
                      </a:lnTo>
                      <a:lnTo>
                        <a:pt x="102811" y="67972"/>
                      </a:lnTo>
                      <a:lnTo>
                        <a:pt x="102811" y="67801"/>
                      </a:lnTo>
                      <a:lnTo>
                        <a:pt x="102982" y="67801"/>
                      </a:lnTo>
                      <a:lnTo>
                        <a:pt x="102982" y="67630"/>
                      </a:lnTo>
                      <a:lnTo>
                        <a:pt x="103324" y="64556"/>
                      </a:lnTo>
                      <a:lnTo>
                        <a:pt x="103494" y="61482"/>
                      </a:lnTo>
                      <a:lnTo>
                        <a:pt x="103324" y="61311"/>
                      </a:lnTo>
                      <a:lnTo>
                        <a:pt x="103153" y="61311"/>
                      </a:lnTo>
                      <a:lnTo>
                        <a:pt x="103494" y="60628"/>
                      </a:lnTo>
                      <a:lnTo>
                        <a:pt x="103494" y="60457"/>
                      </a:lnTo>
                      <a:lnTo>
                        <a:pt x="103494" y="57212"/>
                      </a:lnTo>
                      <a:lnTo>
                        <a:pt x="103324" y="57042"/>
                      </a:lnTo>
                      <a:lnTo>
                        <a:pt x="103153" y="57042"/>
                      </a:lnTo>
                      <a:lnTo>
                        <a:pt x="103153" y="56871"/>
                      </a:lnTo>
                      <a:lnTo>
                        <a:pt x="102982" y="54992"/>
                      </a:lnTo>
                      <a:lnTo>
                        <a:pt x="102811" y="52601"/>
                      </a:lnTo>
                      <a:lnTo>
                        <a:pt x="102299" y="50210"/>
                      </a:lnTo>
                      <a:lnTo>
                        <a:pt x="101957" y="49015"/>
                      </a:lnTo>
                      <a:lnTo>
                        <a:pt x="101957" y="48844"/>
                      </a:lnTo>
                      <a:lnTo>
                        <a:pt x="101274" y="47307"/>
                      </a:lnTo>
                      <a:lnTo>
                        <a:pt x="101274" y="47136"/>
                      </a:lnTo>
                      <a:lnTo>
                        <a:pt x="101274" y="46965"/>
                      </a:lnTo>
                      <a:lnTo>
                        <a:pt x="100420" y="45599"/>
                      </a:lnTo>
                      <a:lnTo>
                        <a:pt x="99566" y="44062"/>
                      </a:lnTo>
                      <a:lnTo>
                        <a:pt x="99396" y="44062"/>
                      </a:lnTo>
                      <a:lnTo>
                        <a:pt x="99396" y="43891"/>
                      </a:lnTo>
                      <a:lnTo>
                        <a:pt x="99225" y="43721"/>
                      </a:lnTo>
                      <a:lnTo>
                        <a:pt x="99054" y="43550"/>
                      </a:lnTo>
                      <a:lnTo>
                        <a:pt x="98883" y="43379"/>
                      </a:lnTo>
                      <a:lnTo>
                        <a:pt x="98883" y="43208"/>
                      </a:lnTo>
                      <a:lnTo>
                        <a:pt x="97859" y="42013"/>
                      </a:lnTo>
                      <a:lnTo>
                        <a:pt x="96492" y="40646"/>
                      </a:lnTo>
                      <a:lnTo>
                        <a:pt x="96151" y="40305"/>
                      </a:lnTo>
                      <a:lnTo>
                        <a:pt x="95980" y="40134"/>
                      </a:lnTo>
                      <a:lnTo>
                        <a:pt x="95809" y="40134"/>
                      </a:lnTo>
                      <a:lnTo>
                        <a:pt x="94784" y="39280"/>
                      </a:lnTo>
                      <a:lnTo>
                        <a:pt x="93760" y="38597"/>
                      </a:lnTo>
                      <a:lnTo>
                        <a:pt x="93589" y="38597"/>
                      </a:lnTo>
                      <a:lnTo>
                        <a:pt x="93418" y="38426"/>
                      </a:lnTo>
                      <a:lnTo>
                        <a:pt x="91369" y="37231"/>
                      </a:lnTo>
                      <a:lnTo>
                        <a:pt x="91198" y="37231"/>
                      </a:lnTo>
                      <a:lnTo>
                        <a:pt x="88807" y="36206"/>
                      </a:lnTo>
                      <a:lnTo>
                        <a:pt x="86587" y="35694"/>
                      </a:lnTo>
                      <a:close/>
                      <a:moveTo>
                        <a:pt x="80609" y="30741"/>
                      </a:moveTo>
                      <a:lnTo>
                        <a:pt x="80609" y="30912"/>
                      </a:lnTo>
                      <a:lnTo>
                        <a:pt x="80780" y="32620"/>
                      </a:lnTo>
                      <a:lnTo>
                        <a:pt x="80780" y="33644"/>
                      </a:lnTo>
                      <a:lnTo>
                        <a:pt x="80951" y="34498"/>
                      </a:lnTo>
                      <a:lnTo>
                        <a:pt x="80951" y="35523"/>
                      </a:lnTo>
                      <a:lnTo>
                        <a:pt x="81122" y="35694"/>
                      </a:lnTo>
                      <a:lnTo>
                        <a:pt x="81293" y="35694"/>
                      </a:lnTo>
                      <a:lnTo>
                        <a:pt x="82488" y="35011"/>
                      </a:lnTo>
                      <a:lnTo>
                        <a:pt x="83854" y="34840"/>
                      </a:lnTo>
                      <a:lnTo>
                        <a:pt x="85221" y="34669"/>
                      </a:lnTo>
                      <a:lnTo>
                        <a:pt x="86416" y="34840"/>
                      </a:lnTo>
                      <a:lnTo>
                        <a:pt x="87612" y="35011"/>
                      </a:lnTo>
                      <a:lnTo>
                        <a:pt x="88807" y="35352"/>
                      </a:lnTo>
                      <a:lnTo>
                        <a:pt x="90344" y="36035"/>
                      </a:lnTo>
                      <a:lnTo>
                        <a:pt x="92223" y="36718"/>
                      </a:lnTo>
                      <a:lnTo>
                        <a:pt x="93931" y="37743"/>
                      </a:lnTo>
                      <a:lnTo>
                        <a:pt x="95468" y="38768"/>
                      </a:lnTo>
                      <a:lnTo>
                        <a:pt x="97005" y="39963"/>
                      </a:lnTo>
                      <a:lnTo>
                        <a:pt x="98200" y="41159"/>
                      </a:lnTo>
                      <a:lnTo>
                        <a:pt x="99396" y="42354"/>
                      </a:lnTo>
                      <a:lnTo>
                        <a:pt x="100420" y="43721"/>
                      </a:lnTo>
                      <a:lnTo>
                        <a:pt x="101274" y="45087"/>
                      </a:lnTo>
                      <a:lnTo>
                        <a:pt x="101445" y="45258"/>
                      </a:lnTo>
                      <a:lnTo>
                        <a:pt x="101445" y="45428"/>
                      </a:lnTo>
                      <a:lnTo>
                        <a:pt x="101445" y="45599"/>
                      </a:lnTo>
                      <a:lnTo>
                        <a:pt x="102470" y="47819"/>
                      </a:lnTo>
                      <a:lnTo>
                        <a:pt x="103153" y="50039"/>
                      </a:lnTo>
                      <a:lnTo>
                        <a:pt x="103665" y="52260"/>
                      </a:lnTo>
                      <a:lnTo>
                        <a:pt x="104007" y="54651"/>
                      </a:lnTo>
                      <a:lnTo>
                        <a:pt x="104177" y="57042"/>
                      </a:lnTo>
                      <a:lnTo>
                        <a:pt x="104177" y="59432"/>
                      </a:lnTo>
                      <a:lnTo>
                        <a:pt x="104007" y="64214"/>
                      </a:lnTo>
                      <a:lnTo>
                        <a:pt x="103665" y="67630"/>
                      </a:lnTo>
                      <a:lnTo>
                        <a:pt x="103324" y="70021"/>
                      </a:lnTo>
                      <a:lnTo>
                        <a:pt x="102811" y="72583"/>
                      </a:lnTo>
                      <a:lnTo>
                        <a:pt x="101957" y="75144"/>
                      </a:lnTo>
                      <a:lnTo>
                        <a:pt x="100933" y="77706"/>
                      </a:lnTo>
                      <a:lnTo>
                        <a:pt x="100249" y="78902"/>
                      </a:lnTo>
                      <a:lnTo>
                        <a:pt x="99566" y="80097"/>
                      </a:lnTo>
                      <a:lnTo>
                        <a:pt x="98712" y="81122"/>
                      </a:lnTo>
                      <a:lnTo>
                        <a:pt x="97688" y="82147"/>
                      </a:lnTo>
                      <a:lnTo>
                        <a:pt x="96151" y="83342"/>
                      </a:lnTo>
                      <a:lnTo>
                        <a:pt x="94443" y="84025"/>
                      </a:lnTo>
                      <a:lnTo>
                        <a:pt x="92564" y="84538"/>
                      </a:lnTo>
                      <a:lnTo>
                        <a:pt x="90515" y="84538"/>
                      </a:lnTo>
                      <a:lnTo>
                        <a:pt x="89319" y="84367"/>
                      </a:lnTo>
                      <a:lnTo>
                        <a:pt x="88295" y="84196"/>
                      </a:lnTo>
                      <a:lnTo>
                        <a:pt x="86075" y="83513"/>
                      </a:lnTo>
                      <a:lnTo>
                        <a:pt x="84196" y="82488"/>
                      </a:lnTo>
                      <a:lnTo>
                        <a:pt x="82317" y="81293"/>
                      </a:lnTo>
                      <a:lnTo>
                        <a:pt x="80780" y="80097"/>
                      </a:lnTo>
                      <a:lnTo>
                        <a:pt x="79243" y="78731"/>
                      </a:lnTo>
                      <a:lnTo>
                        <a:pt x="77023" y="76340"/>
                      </a:lnTo>
                      <a:lnTo>
                        <a:pt x="75657" y="74461"/>
                      </a:lnTo>
                      <a:lnTo>
                        <a:pt x="74461" y="72583"/>
                      </a:lnTo>
                      <a:lnTo>
                        <a:pt x="73437" y="70704"/>
                      </a:lnTo>
                      <a:lnTo>
                        <a:pt x="72583" y="68655"/>
                      </a:lnTo>
                      <a:lnTo>
                        <a:pt x="71900" y="66605"/>
                      </a:lnTo>
                      <a:lnTo>
                        <a:pt x="71558" y="64385"/>
                      </a:lnTo>
                      <a:lnTo>
                        <a:pt x="71216" y="62336"/>
                      </a:lnTo>
                      <a:lnTo>
                        <a:pt x="71216" y="60116"/>
                      </a:lnTo>
                      <a:lnTo>
                        <a:pt x="71387" y="56017"/>
                      </a:lnTo>
                      <a:lnTo>
                        <a:pt x="72070" y="52089"/>
                      </a:lnTo>
                      <a:lnTo>
                        <a:pt x="73095" y="48161"/>
                      </a:lnTo>
                      <a:lnTo>
                        <a:pt x="74461" y="44404"/>
                      </a:lnTo>
                      <a:lnTo>
                        <a:pt x="75657" y="42013"/>
                      </a:lnTo>
                      <a:lnTo>
                        <a:pt x="76852" y="39963"/>
                      </a:lnTo>
                      <a:lnTo>
                        <a:pt x="77535" y="38939"/>
                      </a:lnTo>
                      <a:lnTo>
                        <a:pt x="78219" y="38085"/>
                      </a:lnTo>
                      <a:lnTo>
                        <a:pt x="79072" y="37402"/>
                      </a:lnTo>
                      <a:lnTo>
                        <a:pt x="79926" y="36718"/>
                      </a:lnTo>
                      <a:lnTo>
                        <a:pt x="80097" y="36548"/>
                      </a:lnTo>
                      <a:lnTo>
                        <a:pt x="80439" y="36206"/>
                      </a:lnTo>
                      <a:lnTo>
                        <a:pt x="80439" y="35865"/>
                      </a:lnTo>
                      <a:lnTo>
                        <a:pt x="80439" y="35523"/>
                      </a:lnTo>
                      <a:lnTo>
                        <a:pt x="80268" y="35011"/>
                      </a:lnTo>
                      <a:lnTo>
                        <a:pt x="80268" y="34157"/>
                      </a:lnTo>
                      <a:lnTo>
                        <a:pt x="80268" y="33644"/>
                      </a:lnTo>
                      <a:lnTo>
                        <a:pt x="80268" y="33303"/>
                      </a:lnTo>
                      <a:lnTo>
                        <a:pt x="80268" y="30912"/>
                      </a:lnTo>
                      <a:lnTo>
                        <a:pt x="80097" y="30912"/>
                      </a:lnTo>
                      <a:lnTo>
                        <a:pt x="80097" y="30741"/>
                      </a:lnTo>
                      <a:close/>
                      <a:moveTo>
                        <a:pt x="63873" y="60628"/>
                      </a:moveTo>
                      <a:lnTo>
                        <a:pt x="65581" y="62165"/>
                      </a:lnTo>
                      <a:lnTo>
                        <a:pt x="67118" y="63360"/>
                      </a:lnTo>
                      <a:lnTo>
                        <a:pt x="68655" y="64898"/>
                      </a:lnTo>
                      <a:lnTo>
                        <a:pt x="69338" y="66093"/>
                      </a:lnTo>
                      <a:lnTo>
                        <a:pt x="69850" y="67118"/>
                      </a:lnTo>
                      <a:lnTo>
                        <a:pt x="70192" y="68313"/>
                      </a:lnTo>
                      <a:lnTo>
                        <a:pt x="70533" y="69509"/>
                      </a:lnTo>
                      <a:lnTo>
                        <a:pt x="70704" y="70875"/>
                      </a:lnTo>
                      <a:lnTo>
                        <a:pt x="70704" y="72070"/>
                      </a:lnTo>
                      <a:lnTo>
                        <a:pt x="70533" y="74461"/>
                      </a:lnTo>
                      <a:lnTo>
                        <a:pt x="70192" y="77706"/>
                      </a:lnTo>
                      <a:lnTo>
                        <a:pt x="69679" y="80780"/>
                      </a:lnTo>
                      <a:lnTo>
                        <a:pt x="68996" y="83513"/>
                      </a:lnTo>
                      <a:lnTo>
                        <a:pt x="68142" y="86245"/>
                      </a:lnTo>
                      <a:lnTo>
                        <a:pt x="67288" y="88636"/>
                      </a:lnTo>
                      <a:lnTo>
                        <a:pt x="66264" y="90856"/>
                      </a:lnTo>
                      <a:lnTo>
                        <a:pt x="65068" y="92735"/>
                      </a:lnTo>
                      <a:lnTo>
                        <a:pt x="63702" y="94443"/>
                      </a:lnTo>
                      <a:lnTo>
                        <a:pt x="62507" y="95809"/>
                      </a:lnTo>
                      <a:lnTo>
                        <a:pt x="61140" y="96663"/>
                      </a:lnTo>
                      <a:lnTo>
                        <a:pt x="59774" y="97346"/>
                      </a:lnTo>
                      <a:lnTo>
                        <a:pt x="58066" y="97517"/>
                      </a:lnTo>
                      <a:lnTo>
                        <a:pt x="57042" y="97517"/>
                      </a:lnTo>
                      <a:lnTo>
                        <a:pt x="55846" y="97346"/>
                      </a:lnTo>
                      <a:lnTo>
                        <a:pt x="54821" y="97175"/>
                      </a:lnTo>
                      <a:lnTo>
                        <a:pt x="53626" y="96834"/>
                      </a:lnTo>
                      <a:lnTo>
                        <a:pt x="52601" y="96151"/>
                      </a:lnTo>
                      <a:lnTo>
                        <a:pt x="51406" y="95638"/>
                      </a:lnTo>
                      <a:lnTo>
                        <a:pt x="50381" y="94784"/>
                      </a:lnTo>
                      <a:lnTo>
                        <a:pt x="49356" y="93931"/>
                      </a:lnTo>
                      <a:lnTo>
                        <a:pt x="47990" y="92393"/>
                      </a:lnTo>
                      <a:lnTo>
                        <a:pt x="46624" y="90856"/>
                      </a:lnTo>
                      <a:lnTo>
                        <a:pt x="45599" y="89319"/>
                      </a:lnTo>
                      <a:lnTo>
                        <a:pt x="44574" y="87441"/>
                      </a:lnTo>
                      <a:lnTo>
                        <a:pt x="43891" y="85733"/>
                      </a:lnTo>
                      <a:lnTo>
                        <a:pt x="43208" y="83854"/>
                      </a:lnTo>
                      <a:lnTo>
                        <a:pt x="42867" y="81805"/>
                      </a:lnTo>
                      <a:lnTo>
                        <a:pt x="42696" y="79926"/>
                      </a:lnTo>
                      <a:lnTo>
                        <a:pt x="45770" y="78560"/>
                      </a:lnTo>
                      <a:lnTo>
                        <a:pt x="48844" y="76852"/>
                      </a:lnTo>
                      <a:lnTo>
                        <a:pt x="51406" y="75315"/>
                      </a:lnTo>
                      <a:lnTo>
                        <a:pt x="53967" y="73437"/>
                      </a:lnTo>
                      <a:lnTo>
                        <a:pt x="56188" y="71558"/>
                      </a:lnTo>
                      <a:lnTo>
                        <a:pt x="58237" y="69509"/>
                      </a:lnTo>
                      <a:lnTo>
                        <a:pt x="60116" y="67459"/>
                      </a:lnTo>
                      <a:lnTo>
                        <a:pt x="61653" y="65239"/>
                      </a:lnTo>
                      <a:lnTo>
                        <a:pt x="62848" y="62848"/>
                      </a:lnTo>
                      <a:lnTo>
                        <a:pt x="63873" y="60628"/>
                      </a:lnTo>
                      <a:close/>
                      <a:moveTo>
                        <a:pt x="98883" y="4953"/>
                      </a:moveTo>
                      <a:lnTo>
                        <a:pt x="99396" y="5124"/>
                      </a:lnTo>
                      <a:lnTo>
                        <a:pt x="100079" y="5465"/>
                      </a:lnTo>
                      <a:lnTo>
                        <a:pt x="100762" y="6319"/>
                      </a:lnTo>
                      <a:lnTo>
                        <a:pt x="101274" y="7002"/>
                      </a:lnTo>
                      <a:lnTo>
                        <a:pt x="101616" y="8027"/>
                      </a:lnTo>
                      <a:lnTo>
                        <a:pt x="101957" y="9222"/>
                      </a:lnTo>
                      <a:lnTo>
                        <a:pt x="102299" y="10418"/>
                      </a:lnTo>
                      <a:lnTo>
                        <a:pt x="102128" y="10930"/>
                      </a:lnTo>
                      <a:lnTo>
                        <a:pt x="101957" y="11443"/>
                      </a:lnTo>
                      <a:lnTo>
                        <a:pt x="102128" y="11613"/>
                      </a:lnTo>
                      <a:lnTo>
                        <a:pt x="102128" y="11784"/>
                      </a:lnTo>
                      <a:lnTo>
                        <a:pt x="101957" y="11955"/>
                      </a:lnTo>
                      <a:lnTo>
                        <a:pt x="100420" y="14004"/>
                      </a:lnTo>
                      <a:lnTo>
                        <a:pt x="98542" y="16054"/>
                      </a:lnTo>
                      <a:lnTo>
                        <a:pt x="96321" y="18103"/>
                      </a:lnTo>
                      <a:lnTo>
                        <a:pt x="93931" y="20153"/>
                      </a:lnTo>
                      <a:lnTo>
                        <a:pt x="92564" y="22031"/>
                      </a:lnTo>
                      <a:lnTo>
                        <a:pt x="92906" y="21348"/>
                      </a:lnTo>
                      <a:lnTo>
                        <a:pt x="92906" y="21177"/>
                      </a:lnTo>
                      <a:lnTo>
                        <a:pt x="92735" y="21177"/>
                      </a:lnTo>
                      <a:lnTo>
                        <a:pt x="89319" y="23739"/>
                      </a:lnTo>
                      <a:lnTo>
                        <a:pt x="89149" y="23910"/>
                      </a:lnTo>
                      <a:lnTo>
                        <a:pt x="88978" y="23910"/>
                      </a:lnTo>
                      <a:lnTo>
                        <a:pt x="87441" y="25105"/>
                      </a:lnTo>
                      <a:lnTo>
                        <a:pt x="84879" y="27325"/>
                      </a:lnTo>
                      <a:lnTo>
                        <a:pt x="84708" y="27155"/>
                      </a:lnTo>
                      <a:lnTo>
                        <a:pt x="84537" y="27155"/>
                      </a:lnTo>
                      <a:lnTo>
                        <a:pt x="82147" y="29033"/>
                      </a:lnTo>
                      <a:lnTo>
                        <a:pt x="80268" y="30399"/>
                      </a:lnTo>
                      <a:lnTo>
                        <a:pt x="80268" y="30570"/>
                      </a:lnTo>
                      <a:lnTo>
                        <a:pt x="79926" y="30570"/>
                      </a:lnTo>
                      <a:lnTo>
                        <a:pt x="76169" y="33644"/>
                      </a:lnTo>
                      <a:lnTo>
                        <a:pt x="73266" y="36035"/>
                      </a:lnTo>
                      <a:lnTo>
                        <a:pt x="70192" y="38426"/>
                      </a:lnTo>
                      <a:lnTo>
                        <a:pt x="67118" y="40646"/>
                      </a:lnTo>
                      <a:lnTo>
                        <a:pt x="63873" y="42525"/>
                      </a:lnTo>
                      <a:lnTo>
                        <a:pt x="63873" y="42696"/>
                      </a:lnTo>
                      <a:lnTo>
                        <a:pt x="63873" y="42867"/>
                      </a:lnTo>
                      <a:lnTo>
                        <a:pt x="64044" y="44233"/>
                      </a:lnTo>
                      <a:lnTo>
                        <a:pt x="64044" y="45770"/>
                      </a:lnTo>
                      <a:lnTo>
                        <a:pt x="64044" y="46111"/>
                      </a:lnTo>
                      <a:lnTo>
                        <a:pt x="63873" y="47136"/>
                      </a:lnTo>
                      <a:lnTo>
                        <a:pt x="63531" y="47990"/>
                      </a:lnTo>
                      <a:lnTo>
                        <a:pt x="63531" y="48161"/>
                      </a:lnTo>
                      <a:lnTo>
                        <a:pt x="63360" y="48161"/>
                      </a:lnTo>
                      <a:lnTo>
                        <a:pt x="63360" y="48332"/>
                      </a:lnTo>
                      <a:lnTo>
                        <a:pt x="64044" y="50381"/>
                      </a:lnTo>
                      <a:lnTo>
                        <a:pt x="64214" y="50552"/>
                      </a:lnTo>
                      <a:lnTo>
                        <a:pt x="64385" y="50381"/>
                      </a:lnTo>
                      <a:lnTo>
                        <a:pt x="64898" y="48673"/>
                      </a:lnTo>
                      <a:lnTo>
                        <a:pt x="65581" y="45599"/>
                      </a:lnTo>
                      <a:lnTo>
                        <a:pt x="65751" y="44404"/>
                      </a:lnTo>
                      <a:lnTo>
                        <a:pt x="65922" y="42867"/>
                      </a:lnTo>
                      <a:lnTo>
                        <a:pt x="66093" y="42183"/>
                      </a:lnTo>
                      <a:lnTo>
                        <a:pt x="66435" y="41842"/>
                      </a:lnTo>
                      <a:lnTo>
                        <a:pt x="66264" y="42696"/>
                      </a:lnTo>
                      <a:lnTo>
                        <a:pt x="66093" y="44745"/>
                      </a:lnTo>
                      <a:lnTo>
                        <a:pt x="65922" y="46111"/>
                      </a:lnTo>
                      <a:lnTo>
                        <a:pt x="65410" y="48332"/>
                      </a:lnTo>
                      <a:lnTo>
                        <a:pt x="64898" y="50552"/>
                      </a:lnTo>
                      <a:lnTo>
                        <a:pt x="64556" y="52260"/>
                      </a:lnTo>
                      <a:lnTo>
                        <a:pt x="64727" y="53455"/>
                      </a:lnTo>
                      <a:lnTo>
                        <a:pt x="64727" y="54480"/>
                      </a:lnTo>
                      <a:lnTo>
                        <a:pt x="64556" y="56017"/>
                      </a:lnTo>
                      <a:lnTo>
                        <a:pt x="64385" y="57383"/>
                      </a:lnTo>
                      <a:lnTo>
                        <a:pt x="64385" y="57554"/>
                      </a:lnTo>
                      <a:lnTo>
                        <a:pt x="64898" y="58920"/>
                      </a:lnTo>
                      <a:lnTo>
                        <a:pt x="65581" y="60286"/>
                      </a:lnTo>
                      <a:lnTo>
                        <a:pt x="67118" y="61482"/>
                      </a:lnTo>
                      <a:lnTo>
                        <a:pt x="68313" y="62848"/>
                      </a:lnTo>
                      <a:lnTo>
                        <a:pt x="69509" y="64385"/>
                      </a:lnTo>
                      <a:lnTo>
                        <a:pt x="70533" y="65751"/>
                      </a:lnTo>
                      <a:lnTo>
                        <a:pt x="71046" y="66947"/>
                      </a:lnTo>
                      <a:lnTo>
                        <a:pt x="71387" y="67972"/>
                      </a:lnTo>
                      <a:lnTo>
                        <a:pt x="71729" y="69338"/>
                      </a:lnTo>
                      <a:lnTo>
                        <a:pt x="71900" y="70533"/>
                      </a:lnTo>
                      <a:lnTo>
                        <a:pt x="71900" y="72924"/>
                      </a:lnTo>
                      <a:lnTo>
                        <a:pt x="71558" y="75486"/>
                      </a:lnTo>
                      <a:lnTo>
                        <a:pt x="71216" y="78219"/>
                      </a:lnTo>
                      <a:lnTo>
                        <a:pt x="70704" y="81293"/>
                      </a:lnTo>
                      <a:lnTo>
                        <a:pt x="70021" y="84196"/>
                      </a:lnTo>
                      <a:lnTo>
                        <a:pt x="69167" y="87099"/>
                      </a:lnTo>
                      <a:lnTo>
                        <a:pt x="68142" y="90003"/>
                      </a:lnTo>
                      <a:lnTo>
                        <a:pt x="66776" y="92393"/>
                      </a:lnTo>
                      <a:lnTo>
                        <a:pt x="65922" y="93589"/>
                      </a:lnTo>
                      <a:lnTo>
                        <a:pt x="65068" y="94784"/>
                      </a:lnTo>
                      <a:lnTo>
                        <a:pt x="64214" y="95638"/>
                      </a:lnTo>
                      <a:lnTo>
                        <a:pt x="63190" y="96663"/>
                      </a:lnTo>
                      <a:lnTo>
                        <a:pt x="61653" y="97517"/>
                      </a:lnTo>
                      <a:lnTo>
                        <a:pt x="60116" y="98200"/>
                      </a:lnTo>
                      <a:lnTo>
                        <a:pt x="58749" y="98542"/>
                      </a:lnTo>
                      <a:lnTo>
                        <a:pt x="57383" y="98712"/>
                      </a:lnTo>
                      <a:lnTo>
                        <a:pt x="56017" y="98542"/>
                      </a:lnTo>
                      <a:lnTo>
                        <a:pt x="54821" y="98371"/>
                      </a:lnTo>
                      <a:lnTo>
                        <a:pt x="53626" y="97859"/>
                      </a:lnTo>
                      <a:lnTo>
                        <a:pt x="52601" y="97346"/>
                      </a:lnTo>
                      <a:lnTo>
                        <a:pt x="50552" y="96151"/>
                      </a:lnTo>
                      <a:lnTo>
                        <a:pt x="48673" y="94443"/>
                      </a:lnTo>
                      <a:lnTo>
                        <a:pt x="46965" y="92564"/>
                      </a:lnTo>
                      <a:lnTo>
                        <a:pt x="45428" y="90344"/>
                      </a:lnTo>
                      <a:lnTo>
                        <a:pt x="44233" y="87953"/>
                      </a:lnTo>
                      <a:lnTo>
                        <a:pt x="43208" y="85562"/>
                      </a:lnTo>
                      <a:lnTo>
                        <a:pt x="42696" y="83171"/>
                      </a:lnTo>
                      <a:lnTo>
                        <a:pt x="42354" y="80951"/>
                      </a:lnTo>
                      <a:lnTo>
                        <a:pt x="42696" y="82659"/>
                      </a:lnTo>
                      <a:lnTo>
                        <a:pt x="43037" y="84538"/>
                      </a:lnTo>
                      <a:lnTo>
                        <a:pt x="43721" y="86416"/>
                      </a:lnTo>
                      <a:lnTo>
                        <a:pt x="44574" y="88124"/>
                      </a:lnTo>
                      <a:lnTo>
                        <a:pt x="45428" y="89661"/>
                      </a:lnTo>
                      <a:lnTo>
                        <a:pt x="46453" y="91369"/>
                      </a:lnTo>
                      <a:lnTo>
                        <a:pt x="47819" y="92735"/>
                      </a:lnTo>
                      <a:lnTo>
                        <a:pt x="49015" y="94101"/>
                      </a:lnTo>
                      <a:lnTo>
                        <a:pt x="50210" y="95126"/>
                      </a:lnTo>
                      <a:lnTo>
                        <a:pt x="51235" y="95809"/>
                      </a:lnTo>
                      <a:lnTo>
                        <a:pt x="52430" y="96492"/>
                      </a:lnTo>
                      <a:lnTo>
                        <a:pt x="53626" y="97005"/>
                      </a:lnTo>
                      <a:lnTo>
                        <a:pt x="54651" y="97517"/>
                      </a:lnTo>
                      <a:lnTo>
                        <a:pt x="55846" y="97688"/>
                      </a:lnTo>
                      <a:lnTo>
                        <a:pt x="57042" y="97859"/>
                      </a:lnTo>
                      <a:lnTo>
                        <a:pt x="58066" y="97859"/>
                      </a:lnTo>
                      <a:lnTo>
                        <a:pt x="59774" y="97688"/>
                      </a:lnTo>
                      <a:lnTo>
                        <a:pt x="61311" y="97005"/>
                      </a:lnTo>
                      <a:lnTo>
                        <a:pt x="62677" y="95980"/>
                      </a:lnTo>
                      <a:lnTo>
                        <a:pt x="64044" y="94784"/>
                      </a:lnTo>
                      <a:lnTo>
                        <a:pt x="65410" y="92906"/>
                      </a:lnTo>
                      <a:lnTo>
                        <a:pt x="66605" y="91027"/>
                      </a:lnTo>
                      <a:lnTo>
                        <a:pt x="67630" y="88807"/>
                      </a:lnTo>
                      <a:lnTo>
                        <a:pt x="68484" y="86245"/>
                      </a:lnTo>
                      <a:lnTo>
                        <a:pt x="69338" y="83684"/>
                      </a:lnTo>
                      <a:lnTo>
                        <a:pt x="70021" y="80780"/>
                      </a:lnTo>
                      <a:lnTo>
                        <a:pt x="70533" y="77706"/>
                      </a:lnTo>
                      <a:lnTo>
                        <a:pt x="70875" y="74461"/>
                      </a:lnTo>
                      <a:lnTo>
                        <a:pt x="71046" y="72070"/>
                      </a:lnTo>
                      <a:lnTo>
                        <a:pt x="71046" y="70704"/>
                      </a:lnTo>
                      <a:lnTo>
                        <a:pt x="70875" y="69509"/>
                      </a:lnTo>
                      <a:lnTo>
                        <a:pt x="70533" y="68313"/>
                      </a:lnTo>
                      <a:lnTo>
                        <a:pt x="70192" y="66947"/>
                      </a:lnTo>
                      <a:lnTo>
                        <a:pt x="69679" y="65922"/>
                      </a:lnTo>
                      <a:lnTo>
                        <a:pt x="68826" y="64727"/>
                      </a:lnTo>
                      <a:lnTo>
                        <a:pt x="67459" y="63190"/>
                      </a:lnTo>
                      <a:lnTo>
                        <a:pt x="65751" y="61823"/>
                      </a:lnTo>
                      <a:lnTo>
                        <a:pt x="63873" y="60116"/>
                      </a:lnTo>
                      <a:lnTo>
                        <a:pt x="63702" y="60116"/>
                      </a:lnTo>
                      <a:lnTo>
                        <a:pt x="63702" y="60286"/>
                      </a:lnTo>
                      <a:lnTo>
                        <a:pt x="62677" y="62507"/>
                      </a:lnTo>
                      <a:lnTo>
                        <a:pt x="61311" y="64898"/>
                      </a:lnTo>
                      <a:lnTo>
                        <a:pt x="59945" y="67118"/>
                      </a:lnTo>
                      <a:lnTo>
                        <a:pt x="58066" y="69167"/>
                      </a:lnTo>
                      <a:lnTo>
                        <a:pt x="56017" y="71216"/>
                      </a:lnTo>
                      <a:lnTo>
                        <a:pt x="53797" y="73266"/>
                      </a:lnTo>
                      <a:lnTo>
                        <a:pt x="51235" y="74974"/>
                      </a:lnTo>
                      <a:lnTo>
                        <a:pt x="48673" y="76682"/>
                      </a:lnTo>
                      <a:lnTo>
                        <a:pt x="45428" y="78219"/>
                      </a:lnTo>
                      <a:lnTo>
                        <a:pt x="42354" y="79756"/>
                      </a:lnTo>
                      <a:lnTo>
                        <a:pt x="42183" y="79756"/>
                      </a:lnTo>
                      <a:lnTo>
                        <a:pt x="39622" y="80780"/>
                      </a:lnTo>
                      <a:lnTo>
                        <a:pt x="37231" y="81634"/>
                      </a:lnTo>
                      <a:lnTo>
                        <a:pt x="34840" y="82147"/>
                      </a:lnTo>
                      <a:lnTo>
                        <a:pt x="32620" y="82659"/>
                      </a:lnTo>
                      <a:lnTo>
                        <a:pt x="30400" y="82830"/>
                      </a:lnTo>
                      <a:lnTo>
                        <a:pt x="28179" y="83000"/>
                      </a:lnTo>
                      <a:lnTo>
                        <a:pt x="26130" y="82830"/>
                      </a:lnTo>
                      <a:lnTo>
                        <a:pt x="24251" y="82488"/>
                      </a:lnTo>
                      <a:lnTo>
                        <a:pt x="22885" y="82147"/>
                      </a:lnTo>
                      <a:lnTo>
                        <a:pt x="21519" y="81634"/>
                      </a:lnTo>
                      <a:lnTo>
                        <a:pt x="20323" y="81122"/>
                      </a:lnTo>
                      <a:lnTo>
                        <a:pt x="19128" y="80439"/>
                      </a:lnTo>
                      <a:lnTo>
                        <a:pt x="18103" y="79585"/>
                      </a:lnTo>
                      <a:lnTo>
                        <a:pt x="17249" y="78560"/>
                      </a:lnTo>
                      <a:lnTo>
                        <a:pt x="16395" y="77535"/>
                      </a:lnTo>
                      <a:lnTo>
                        <a:pt x="15541" y="76340"/>
                      </a:lnTo>
                      <a:lnTo>
                        <a:pt x="14858" y="74803"/>
                      </a:lnTo>
                      <a:lnTo>
                        <a:pt x="14175" y="73266"/>
                      </a:lnTo>
                      <a:lnTo>
                        <a:pt x="13834" y="71387"/>
                      </a:lnTo>
                      <a:lnTo>
                        <a:pt x="13492" y="69679"/>
                      </a:lnTo>
                      <a:lnTo>
                        <a:pt x="13492" y="67801"/>
                      </a:lnTo>
                      <a:lnTo>
                        <a:pt x="13492" y="65922"/>
                      </a:lnTo>
                      <a:lnTo>
                        <a:pt x="13834" y="63873"/>
                      </a:lnTo>
                      <a:lnTo>
                        <a:pt x="14346" y="61994"/>
                      </a:lnTo>
                      <a:lnTo>
                        <a:pt x="14858" y="60457"/>
                      </a:lnTo>
                      <a:lnTo>
                        <a:pt x="15541" y="58920"/>
                      </a:lnTo>
                      <a:lnTo>
                        <a:pt x="17078" y="55846"/>
                      </a:lnTo>
                      <a:lnTo>
                        <a:pt x="18957" y="52943"/>
                      </a:lnTo>
                      <a:lnTo>
                        <a:pt x="20836" y="50381"/>
                      </a:lnTo>
                      <a:lnTo>
                        <a:pt x="20836" y="50210"/>
                      </a:lnTo>
                      <a:lnTo>
                        <a:pt x="20665" y="50039"/>
                      </a:lnTo>
                      <a:lnTo>
                        <a:pt x="19469" y="50893"/>
                      </a:lnTo>
                      <a:lnTo>
                        <a:pt x="18274" y="51577"/>
                      </a:lnTo>
                      <a:lnTo>
                        <a:pt x="18103" y="51577"/>
                      </a:lnTo>
                      <a:lnTo>
                        <a:pt x="18103" y="51918"/>
                      </a:lnTo>
                      <a:lnTo>
                        <a:pt x="17932" y="51918"/>
                      </a:lnTo>
                      <a:lnTo>
                        <a:pt x="17762" y="51747"/>
                      </a:lnTo>
                      <a:lnTo>
                        <a:pt x="15200" y="52943"/>
                      </a:lnTo>
                      <a:lnTo>
                        <a:pt x="12467" y="53797"/>
                      </a:lnTo>
                      <a:lnTo>
                        <a:pt x="9393" y="54651"/>
                      </a:lnTo>
                      <a:lnTo>
                        <a:pt x="6319" y="55334"/>
                      </a:lnTo>
                      <a:lnTo>
                        <a:pt x="3416" y="55846"/>
                      </a:lnTo>
                      <a:lnTo>
                        <a:pt x="1025" y="56017"/>
                      </a:lnTo>
                      <a:lnTo>
                        <a:pt x="513" y="56017"/>
                      </a:lnTo>
                      <a:lnTo>
                        <a:pt x="683" y="55675"/>
                      </a:lnTo>
                      <a:lnTo>
                        <a:pt x="683" y="55846"/>
                      </a:lnTo>
                      <a:lnTo>
                        <a:pt x="854" y="55846"/>
                      </a:lnTo>
                      <a:lnTo>
                        <a:pt x="3245" y="55504"/>
                      </a:lnTo>
                      <a:lnTo>
                        <a:pt x="5978" y="54992"/>
                      </a:lnTo>
                      <a:lnTo>
                        <a:pt x="8881" y="54309"/>
                      </a:lnTo>
                      <a:lnTo>
                        <a:pt x="9052" y="54309"/>
                      </a:lnTo>
                      <a:lnTo>
                        <a:pt x="11955" y="53455"/>
                      </a:lnTo>
                      <a:lnTo>
                        <a:pt x="14517" y="52601"/>
                      </a:lnTo>
                      <a:lnTo>
                        <a:pt x="17249" y="51406"/>
                      </a:lnTo>
                      <a:lnTo>
                        <a:pt x="17932" y="50893"/>
                      </a:lnTo>
                      <a:lnTo>
                        <a:pt x="18274" y="50893"/>
                      </a:lnTo>
                      <a:lnTo>
                        <a:pt x="19299" y="50210"/>
                      </a:lnTo>
                      <a:lnTo>
                        <a:pt x="20665" y="49356"/>
                      </a:lnTo>
                      <a:lnTo>
                        <a:pt x="20665" y="49186"/>
                      </a:lnTo>
                      <a:lnTo>
                        <a:pt x="20836" y="49186"/>
                      </a:lnTo>
                      <a:lnTo>
                        <a:pt x="22031" y="48673"/>
                      </a:lnTo>
                      <a:lnTo>
                        <a:pt x="22202" y="48673"/>
                      </a:lnTo>
                      <a:lnTo>
                        <a:pt x="22373" y="48161"/>
                      </a:lnTo>
                      <a:lnTo>
                        <a:pt x="22373" y="47990"/>
                      </a:lnTo>
                      <a:lnTo>
                        <a:pt x="22544" y="46965"/>
                      </a:lnTo>
                      <a:lnTo>
                        <a:pt x="22714" y="46111"/>
                      </a:lnTo>
                      <a:lnTo>
                        <a:pt x="23227" y="44062"/>
                      </a:lnTo>
                      <a:lnTo>
                        <a:pt x="23910" y="41671"/>
                      </a:lnTo>
                      <a:lnTo>
                        <a:pt x="24593" y="38255"/>
                      </a:lnTo>
                      <a:lnTo>
                        <a:pt x="24764" y="35181"/>
                      </a:lnTo>
                      <a:lnTo>
                        <a:pt x="24764" y="37060"/>
                      </a:lnTo>
                      <a:lnTo>
                        <a:pt x="24593" y="38768"/>
                      </a:lnTo>
                      <a:lnTo>
                        <a:pt x="24081" y="41671"/>
                      </a:lnTo>
                      <a:lnTo>
                        <a:pt x="23910" y="43037"/>
                      </a:lnTo>
                      <a:lnTo>
                        <a:pt x="23397" y="45258"/>
                      </a:lnTo>
                      <a:lnTo>
                        <a:pt x="23056" y="46282"/>
                      </a:lnTo>
                      <a:lnTo>
                        <a:pt x="22714" y="47307"/>
                      </a:lnTo>
                      <a:lnTo>
                        <a:pt x="22714" y="47478"/>
                      </a:lnTo>
                      <a:lnTo>
                        <a:pt x="23056" y="47478"/>
                      </a:lnTo>
                      <a:lnTo>
                        <a:pt x="24081" y="45941"/>
                      </a:lnTo>
                      <a:lnTo>
                        <a:pt x="24251" y="45770"/>
                      </a:lnTo>
                      <a:lnTo>
                        <a:pt x="25788" y="43721"/>
                      </a:lnTo>
                      <a:lnTo>
                        <a:pt x="27325" y="41842"/>
                      </a:lnTo>
                      <a:lnTo>
                        <a:pt x="29033" y="40134"/>
                      </a:lnTo>
                      <a:lnTo>
                        <a:pt x="30912" y="38597"/>
                      </a:lnTo>
                      <a:lnTo>
                        <a:pt x="31083" y="38426"/>
                      </a:lnTo>
                      <a:lnTo>
                        <a:pt x="31253" y="38426"/>
                      </a:lnTo>
                      <a:lnTo>
                        <a:pt x="32790" y="37572"/>
                      </a:lnTo>
                      <a:lnTo>
                        <a:pt x="32790" y="37402"/>
                      </a:lnTo>
                      <a:lnTo>
                        <a:pt x="32961" y="37402"/>
                      </a:lnTo>
                      <a:lnTo>
                        <a:pt x="33815" y="37060"/>
                      </a:lnTo>
                      <a:lnTo>
                        <a:pt x="33986" y="36889"/>
                      </a:lnTo>
                      <a:lnTo>
                        <a:pt x="34157" y="36889"/>
                      </a:lnTo>
                      <a:lnTo>
                        <a:pt x="34328" y="36718"/>
                      </a:lnTo>
                      <a:lnTo>
                        <a:pt x="34498" y="36718"/>
                      </a:lnTo>
                      <a:lnTo>
                        <a:pt x="35865" y="36035"/>
                      </a:lnTo>
                      <a:lnTo>
                        <a:pt x="37402" y="35523"/>
                      </a:lnTo>
                      <a:lnTo>
                        <a:pt x="39109" y="35352"/>
                      </a:lnTo>
                      <a:lnTo>
                        <a:pt x="41159" y="35352"/>
                      </a:lnTo>
                      <a:lnTo>
                        <a:pt x="41159" y="35181"/>
                      </a:lnTo>
                      <a:lnTo>
                        <a:pt x="41330" y="35352"/>
                      </a:lnTo>
                      <a:lnTo>
                        <a:pt x="43037" y="35523"/>
                      </a:lnTo>
                      <a:lnTo>
                        <a:pt x="43208" y="35523"/>
                      </a:lnTo>
                      <a:lnTo>
                        <a:pt x="44404" y="35694"/>
                      </a:lnTo>
                      <a:lnTo>
                        <a:pt x="44574" y="35865"/>
                      </a:lnTo>
                      <a:lnTo>
                        <a:pt x="45770" y="36035"/>
                      </a:lnTo>
                      <a:lnTo>
                        <a:pt x="45941" y="36035"/>
                      </a:lnTo>
                      <a:lnTo>
                        <a:pt x="45941" y="36206"/>
                      </a:lnTo>
                      <a:lnTo>
                        <a:pt x="46795" y="36377"/>
                      </a:lnTo>
                      <a:lnTo>
                        <a:pt x="47136" y="36377"/>
                      </a:lnTo>
                      <a:lnTo>
                        <a:pt x="47412" y="35641"/>
                      </a:lnTo>
                      <a:lnTo>
                        <a:pt x="47307" y="36377"/>
                      </a:lnTo>
                      <a:lnTo>
                        <a:pt x="47478" y="36548"/>
                      </a:lnTo>
                      <a:lnTo>
                        <a:pt x="47990" y="36718"/>
                      </a:lnTo>
                      <a:lnTo>
                        <a:pt x="48161" y="36889"/>
                      </a:lnTo>
                      <a:lnTo>
                        <a:pt x="48332" y="36889"/>
                      </a:lnTo>
                      <a:lnTo>
                        <a:pt x="50210" y="37572"/>
                      </a:lnTo>
                      <a:lnTo>
                        <a:pt x="50381" y="37402"/>
                      </a:lnTo>
                      <a:lnTo>
                        <a:pt x="51201" y="35216"/>
                      </a:lnTo>
                      <a:lnTo>
                        <a:pt x="51201" y="35216"/>
                      </a:lnTo>
                      <a:lnTo>
                        <a:pt x="50723" y="36889"/>
                      </a:lnTo>
                      <a:lnTo>
                        <a:pt x="50552" y="37231"/>
                      </a:lnTo>
                      <a:lnTo>
                        <a:pt x="50552" y="37402"/>
                      </a:lnTo>
                      <a:lnTo>
                        <a:pt x="50723" y="37572"/>
                      </a:lnTo>
                      <a:lnTo>
                        <a:pt x="50552" y="37743"/>
                      </a:lnTo>
                      <a:lnTo>
                        <a:pt x="50723" y="37743"/>
                      </a:lnTo>
                      <a:lnTo>
                        <a:pt x="51064" y="37914"/>
                      </a:lnTo>
                      <a:lnTo>
                        <a:pt x="51577" y="38255"/>
                      </a:lnTo>
                      <a:lnTo>
                        <a:pt x="51747" y="38255"/>
                      </a:lnTo>
                      <a:lnTo>
                        <a:pt x="53455" y="39109"/>
                      </a:lnTo>
                      <a:lnTo>
                        <a:pt x="56017" y="40646"/>
                      </a:lnTo>
                      <a:lnTo>
                        <a:pt x="58408" y="42354"/>
                      </a:lnTo>
                      <a:lnTo>
                        <a:pt x="58579" y="42525"/>
                      </a:lnTo>
                      <a:lnTo>
                        <a:pt x="58579" y="42354"/>
                      </a:lnTo>
                      <a:lnTo>
                        <a:pt x="58749" y="42696"/>
                      </a:lnTo>
                      <a:lnTo>
                        <a:pt x="60457" y="44404"/>
                      </a:lnTo>
                      <a:lnTo>
                        <a:pt x="61994" y="46111"/>
                      </a:lnTo>
                      <a:lnTo>
                        <a:pt x="63019" y="47990"/>
                      </a:lnTo>
                      <a:lnTo>
                        <a:pt x="63190" y="47990"/>
                      </a:lnTo>
                      <a:lnTo>
                        <a:pt x="63360" y="47819"/>
                      </a:lnTo>
                      <a:lnTo>
                        <a:pt x="63360" y="47136"/>
                      </a:lnTo>
                      <a:lnTo>
                        <a:pt x="63531" y="46453"/>
                      </a:lnTo>
                      <a:lnTo>
                        <a:pt x="63531" y="45599"/>
                      </a:lnTo>
                      <a:lnTo>
                        <a:pt x="63702" y="44916"/>
                      </a:lnTo>
                      <a:lnTo>
                        <a:pt x="63873" y="42867"/>
                      </a:lnTo>
                      <a:lnTo>
                        <a:pt x="63702" y="42696"/>
                      </a:lnTo>
                      <a:lnTo>
                        <a:pt x="63531" y="42696"/>
                      </a:lnTo>
                      <a:lnTo>
                        <a:pt x="61994" y="43550"/>
                      </a:lnTo>
                      <a:lnTo>
                        <a:pt x="61994" y="43550"/>
                      </a:lnTo>
                      <a:lnTo>
                        <a:pt x="66776" y="40476"/>
                      </a:lnTo>
                      <a:lnTo>
                        <a:pt x="69167" y="38939"/>
                      </a:lnTo>
                      <a:lnTo>
                        <a:pt x="71558" y="37060"/>
                      </a:lnTo>
                      <a:lnTo>
                        <a:pt x="76169" y="33474"/>
                      </a:lnTo>
                      <a:lnTo>
                        <a:pt x="81976" y="28862"/>
                      </a:lnTo>
                      <a:lnTo>
                        <a:pt x="86245" y="25447"/>
                      </a:lnTo>
                      <a:lnTo>
                        <a:pt x="87441" y="24422"/>
                      </a:lnTo>
                      <a:lnTo>
                        <a:pt x="87441" y="24081"/>
                      </a:lnTo>
                      <a:lnTo>
                        <a:pt x="87782" y="23910"/>
                      </a:lnTo>
                      <a:lnTo>
                        <a:pt x="90003" y="22031"/>
                      </a:lnTo>
                      <a:lnTo>
                        <a:pt x="91198" y="20323"/>
                      </a:lnTo>
                      <a:lnTo>
                        <a:pt x="91198" y="20153"/>
                      </a:lnTo>
                      <a:lnTo>
                        <a:pt x="91027" y="20153"/>
                      </a:lnTo>
                      <a:lnTo>
                        <a:pt x="86928" y="23397"/>
                      </a:lnTo>
                      <a:lnTo>
                        <a:pt x="83000" y="26471"/>
                      </a:lnTo>
                      <a:lnTo>
                        <a:pt x="82317" y="26984"/>
                      </a:lnTo>
                      <a:lnTo>
                        <a:pt x="82317" y="27155"/>
                      </a:lnTo>
                      <a:lnTo>
                        <a:pt x="82659" y="27155"/>
                      </a:lnTo>
                      <a:lnTo>
                        <a:pt x="84596" y="25963"/>
                      </a:lnTo>
                      <a:lnTo>
                        <a:pt x="80780" y="28862"/>
                      </a:lnTo>
                      <a:lnTo>
                        <a:pt x="78560" y="30570"/>
                      </a:lnTo>
                      <a:lnTo>
                        <a:pt x="76511" y="32278"/>
                      </a:lnTo>
                      <a:lnTo>
                        <a:pt x="74291" y="33815"/>
                      </a:lnTo>
                      <a:lnTo>
                        <a:pt x="73949" y="33815"/>
                      </a:lnTo>
                      <a:lnTo>
                        <a:pt x="70533" y="36377"/>
                      </a:lnTo>
                      <a:lnTo>
                        <a:pt x="67459" y="38255"/>
                      </a:lnTo>
                      <a:lnTo>
                        <a:pt x="66947" y="38768"/>
                      </a:lnTo>
                      <a:lnTo>
                        <a:pt x="65751" y="39793"/>
                      </a:lnTo>
                      <a:lnTo>
                        <a:pt x="64214" y="41330"/>
                      </a:lnTo>
                      <a:lnTo>
                        <a:pt x="63360" y="42013"/>
                      </a:lnTo>
                      <a:lnTo>
                        <a:pt x="62507" y="42525"/>
                      </a:lnTo>
                      <a:lnTo>
                        <a:pt x="62336" y="42525"/>
                      </a:lnTo>
                      <a:lnTo>
                        <a:pt x="63190" y="41500"/>
                      </a:lnTo>
                      <a:lnTo>
                        <a:pt x="64044" y="40646"/>
                      </a:lnTo>
                      <a:lnTo>
                        <a:pt x="65922" y="39109"/>
                      </a:lnTo>
                      <a:lnTo>
                        <a:pt x="66776" y="38426"/>
                      </a:lnTo>
                      <a:lnTo>
                        <a:pt x="69338" y="36548"/>
                      </a:lnTo>
                      <a:lnTo>
                        <a:pt x="69338" y="36377"/>
                      </a:lnTo>
                      <a:lnTo>
                        <a:pt x="68996" y="36206"/>
                      </a:lnTo>
                      <a:lnTo>
                        <a:pt x="64385" y="39451"/>
                      </a:lnTo>
                      <a:lnTo>
                        <a:pt x="62165" y="41159"/>
                      </a:lnTo>
                      <a:lnTo>
                        <a:pt x="59774" y="43037"/>
                      </a:lnTo>
                      <a:lnTo>
                        <a:pt x="59603" y="43037"/>
                      </a:lnTo>
                      <a:lnTo>
                        <a:pt x="59432" y="42867"/>
                      </a:lnTo>
                      <a:lnTo>
                        <a:pt x="59603" y="42696"/>
                      </a:lnTo>
                      <a:lnTo>
                        <a:pt x="60970" y="41330"/>
                      </a:lnTo>
                      <a:lnTo>
                        <a:pt x="62336" y="40134"/>
                      </a:lnTo>
                      <a:lnTo>
                        <a:pt x="65410" y="37743"/>
                      </a:lnTo>
                      <a:lnTo>
                        <a:pt x="68655" y="35523"/>
                      </a:lnTo>
                      <a:lnTo>
                        <a:pt x="71900" y="33474"/>
                      </a:lnTo>
                      <a:lnTo>
                        <a:pt x="73607" y="32449"/>
                      </a:lnTo>
                      <a:lnTo>
                        <a:pt x="73778" y="32449"/>
                      </a:lnTo>
                      <a:lnTo>
                        <a:pt x="73949" y="32107"/>
                      </a:lnTo>
                      <a:lnTo>
                        <a:pt x="74291" y="31424"/>
                      </a:lnTo>
                      <a:lnTo>
                        <a:pt x="74461" y="30399"/>
                      </a:lnTo>
                      <a:lnTo>
                        <a:pt x="74461" y="31083"/>
                      </a:lnTo>
                      <a:lnTo>
                        <a:pt x="74291" y="31766"/>
                      </a:lnTo>
                      <a:lnTo>
                        <a:pt x="74291" y="31937"/>
                      </a:lnTo>
                      <a:lnTo>
                        <a:pt x="74461" y="31937"/>
                      </a:lnTo>
                      <a:lnTo>
                        <a:pt x="76169" y="30912"/>
                      </a:lnTo>
                      <a:lnTo>
                        <a:pt x="76340" y="30741"/>
                      </a:lnTo>
                      <a:lnTo>
                        <a:pt x="76340" y="29887"/>
                      </a:lnTo>
                      <a:lnTo>
                        <a:pt x="76682" y="29033"/>
                      </a:lnTo>
                      <a:lnTo>
                        <a:pt x="76682" y="28692"/>
                      </a:lnTo>
                      <a:lnTo>
                        <a:pt x="77023" y="27667"/>
                      </a:lnTo>
                      <a:lnTo>
                        <a:pt x="77706" y="26642"/>
                      </a:lnTo>
                      <a:lnTo>
                        <a:pt x="76852" y="29033"/>
                      </a:lnTo>
                      <a:lnTo>
                        <a:pt x="76682" y="29716"/>
                      </a:lnTo>
                      <a:lnTo>
                        <a:pt x="76682" y="30229"/>
                      </a:lnTo>
                      <a:lnTo>
                        <a:pt x="76682" y="30399"/>
                      </a:lnTo>
                      <a:lnTo>
                        <a:pt x="76852" y="30399"/>
                      </a:lnTo>
                      <a:lnTo>
                        <a:pt x="78731" y="29033"/>
                      </a:lnTo>
                      <a:lnTo>
                        <a:pt x="78902" y="29033"/>
                      </a:lnTo>
                      <a:lnTo>
                        <a:pt x="79084" y="28532"/>
                      </a:lnTo>
                      <a:lnTo>
                        <a:pt x="79084" y="28532"/>
                      </a:lnTo>
                      <a:lnTo>
                        <a:pt x="79243" y="28692"/>
                      </a:lnTo>
                      <a:lnTo>
                        <a:pt x="79414" y="28692"/>
                      </a:lnTo>
                      <a:lnTo>
                        <a:pt x="79585" y="28521"/>
                      </a:lnTo>
                      <a:lnTo>
                        <a:pt x="80439" y="28009"/>
                      </a:lnTo>
                      <a:lnTo>
                        <a:pt x="80780" y="27496"/>
                      </a:lnTo>
                      <a:lnTo>
                        <a:pt x="80951" y="27496"/>
                      </a:lnTo>
                      <a:lnTo>
                        <a:pt x="81293" y="26130"/>
                      </a:lnTo>
                      <a:lnTo>
                        <a:pt x="81976" y="23739"/>
                      </a:lnTo>
                      <a:lnTo>
                        <a:pt x="81634" y="25447"/>
                      </a:lnTo>
                      <a:lnTo>
                        <a:pt x="81122" y="26984"/>
                      </a:lnTo>
                      <a:lnTo>
                        <a:pt x="81293" y="27155"/>
                      </a:lnTo>
                      <a:lnTo>
                        <a:pt x="81463" y="27155"/>
                      </a:lnTo>
                      <a:lnTo>
                        <a:pt x="82147" y="26471"/>
                      </a:lnTo>
                      <a:lnTo>
                        <a:pt x="82659" y="26130"/>
                      </a:lnTo>
                      <a:lnTo>
                        <a:pt x="82659" y="25959"/>
                      </a:lnTo>
                      <a:lnTo>
                        <a:pt x="82830" y="25788"/>
                      </a:lnTo>
                      <a:lnTo>
                        <a:pt x="83000" y="25788"/>
                      </a:lnTo>
                      <a:lnTo>
                        <a:pt x="85904" y="23568"/>
                      </a:lnTo>
                      <a:lnTo>
                        <a:pt x="85904" y="23397"/>
                      </a:lnTo>
                      <a:lnTo>
                        <a:pt x="85733" y="21860"/>
                      </a:lnTo>
                      <a:lnTo>
                        <a:pt x="85733" y="20323"/>
                      </a:lnTo>
                      <a:lnTo>
                        <a:pt x="86075" y="18615"/>
                      </a:lnTo>
                      <a:lnTo>
                        <a:pt x="86416" y="17078"/>
                      </a:lnTo>
                      <a:lnTo>
                        <a:pt x="86245" y="17932"/>
                      </a:lnTo>
                      <a:lnTo>
                        <a:pt x="86075" y="19811"/>
                      </a:lnTo>
                      <a:lnTo>
                        <a:pt x="86075" y="21860"/>
                      </a:lnTo>
                      <a:lnTo>
                        <a:pt x="85904" y="23056"/>
                      </a:lnTo>
                      <a:lnTo>
                        <a:pt x="86075" y="23227"/>
                      </a:lnTo>
                      <a:lnTo>
                        <a:pt x="86245" y="23227"/>
                      </a:lnTo>
                      <a:lnTo>
                        <a:pt x="87782" y="22031"/>
                      </a:lnTo>
                      <a:lnTo>
                        <a:pt x="87782" y="21860"/>
                      </a:lnTo>
                      <a:lnTo>
                        <a:pt x="87813" y="21550"/>
                      </a:lnTo>
                      <a:lnTo>
                        <a:pt x="87953" y="21690"/>
                      </a:lnTo>
                      <a:lnTo>
                        <a:pt x="88124" y="21690"/>
                      </a:lnTo>
                      <a:lnTo>
                        <a:pt x="92906" y="17762"/>
                      </a:lnTo>
                      <a:lnTo>
                        <a:pt x="92906" y="17591"/>
                      </a:lnTo>
                      <a:lnTo>
                        <a:pt x="92564" y="17078"/>
                      </a:lnTo>
                      <a:lnTo>
                        <a:pt x="92564" y="16395"/>
                      </a:lnTo>
                      <a:lnTo>
                        <a:pt x="92564" y="15200"/>
                      </a:lnTo>
                      <a:lnTo>
                        <a:pt x="92564" y="15029"/>
                      </a:lnTo>
                      <a:lnTo>
                        <a:pt x="92735" y="14175"/>
                      </a:lnTo>
                      <a:lnTo>
                        <a:pt x="92735" y="16225"/>
                      </a:lnTo>
                      <a:lnTo>
                        <a:pt x="92735" y="16737"/>
                      </a:lnTo>
                      <a:lnTo>
                        <a:pt x="92906" y="17420"/>
                      </a:lnTo>
                      <a:lnTo>
                        <a:pt x="93077" y="17420"/>
                      </a:lnTo>
                      <a:lnTo>
                        <a:pt x="94614" y="16225"/>
                      </a:lnTo>
                      <a:lnTo>
                        <a:pt x="94614" y="16054"/>
                      </a:lnTo>
                      <a:lnTo>
                        <a:pt x="94955" y="15883"/>
                      </a:lnTo>
                      <a:lnTo>
                        <a:pt x="96492" y="14517"/>
                      </a:lnTo>
                      <a:lnTo>
                        <a:pt x="97005" y="14004"/>
                      </a:lnTo>
                      <a:lnTo>
                        <a:pt x="97175" y="13834"/>
                      </a:lnTo>
                      <a:lnTo>
                        <a:pt x="97346" y="13834"/>
                      </a:lnTo>
                      <a:lnTo>
                        <a:pt x="101445" y="9906"/>
                      </a:lnTo>
                      <a:lnTo>
                        <a:pt x="101445" y="9735"/>
                      </a:lnTo>
                      <a:lnTo>
                        <a:pt x="101274" y="8710"/>
                      </a:lnTo>
                      <a:lnTo>
                        <a:pt x="101103" y="7856"/>
                      </a:lnTo>
                      <a:lnTo>
                        <a:pt x="100762" y="7002"/>
                      </a:lnTo>
                      <a:lnTo>
                        <a:pt x="100079" y="6148"/>
                      </a:lnTo>
                      <a:lnTo>
                        <a:pt x="99737" y="5636"/>
                      </a:lnTo>
                      <a:lnTo>
                        <a:pt x="99225" y="5294"/>
                      </a:lnTo>
                      <a:lnTo>
                        <a:pt x="98712" y="4953"/>
                      </a:lnTo>
                      <a:close/>
                      <a:moveTo>
                        <a:pt x="48844" y="0"/>
                      </a:moveTo>
                      <a:lnTo>
                        <a:pt x="48332" y="171"/>
                      </a:lnTo>
                      <a:lnTo>
                        <a:pt x="47819" y="342"/>
                      </a:lnTo>
                      <a:lnTo>
                        <a:pt x="47307" y="513"/>
                      </a:lnTo>
                      <a:lnTo>
                        <a:pt x="46965" y="1025"/>
                      </a:lnTo>
                      <a:lnTo>
                        <a:pt x="46795" y="1537"/>
                      </a:lnTo>
                      <a:lnTo>
                        <a:pt x="46795" y="2050"/>
                      </a:lnTo>
                      <a:lnTo>
                        <a:pt x="46965" y="2562"/>
                      </a:lnTo>
                      <a:lnTo>
                        <a:pt x="47307" y="3074"/>
                      </a:lnTo>
                      <a:lnTo>
                        <a:pt x="44574" y="3074"/>
                      </a:lnTo>
                      <a:lnTo>
                        <a:pt x="43379" y="3245"/>
                      </a:lnTo>
                      <a:lnTo>
                        <a:pt x="42183" y="3587"/>
                      </a:lnTo>
                      <a:lnTo>
                        <a:pt x="39622" y="3587"/>
                      </a:lnTo>
                      <a:lnTo>
                        <a:pt x="37743" y="3928"/>
                      </a:lnTo>
                      <a:lnTo>
                        <a:pt x="35694" y="4441"/>
                      </a:lnTo>
                      <a:lnTo>
                        <a:pt x="33815" y="5124"/>
                      </a:lnTo>
                      <a:lnTo>
                        <a:pt x="32107" y="5978"/>
                      </a:lnTo>
                      <a:lnTo>
                        <a:pt x="30400" y="7173"/>
                      </a:lnTo>
                      <a:lnTo>
                        <a:pt x="28862" y="8198"/>
                      </a:lnTo>
                      <a:lnTo>
                        <a:pt x="27325" y="9564"/>
                      </a:lnTo>
                      <a:lnTo>
                        <a:pt x="25959" y="10930"/>
                      </a:lnTo>
                      <a:lnTo>
                        <a:pt x="24764" y="12467"/>
                      </a:lnTo>
                      <a:lnTo>
                        <a:pt x="23568" y="14004"/>
                      </a:lnTo>
                      <a:lnTo>
                        <a:pt x="22544" y="15712"/>
                      </a:lnTo>
                      <a:lnTo>
                        <a:pt x="21519" y="17420"/>
                      </a:lnTo>
                      <a:lnTo>
                        <a:pt x="20836" y="19128"/>
                      </a:lnTo>
                      <a:lnTo>
                        <a:pt x="20153" y="20836"/>
                      </a:lnTo>
                      <a:lnTo>
                        <a:pt x="19640" y="22543"/>
                      </a:lnTo>
                      <a:lnTo>
                        <a:pt x="19299" y="24081"/>
                      </a:lnTo>
                      <a:lnTo>
                        <a:pt x="19128" y="25788"/>
                      </a:lnTo>
                      <a:lnTo>
                        <a:pt x="18957" y="25959"/>
                      </a:lnTo>
                      <a:lnTo>
                        <a:pt x="19128" y="26130"/>
                      </a:lnTo>
                      <a:lnTo>
                        <a:pt x="19299" y="26130"/>
                      </a:lnTo>
                      <a:lnTo>
                        <a:pt x="19299" y="27496"/>
                      </a:lnTo>
                      <a:lnTo>
                        <a:pt x="19640" y="28521"/>
                      </a:lnTo>
                      <a:lnTo>
                        <a:pt x="19982" y="29716"/>
                      </a:lnTo>
                      <a:lnTo>
                        <a:pt x="20494" y="30741"/>
                      </a:lnTo>
                      <a:lnTo>
                        <a:pt x="21177" y="31595"/>
                      </a:lnTo>
                      <a:lnTo>
                        <a:pt x="21860" y="32449"/>
                      </a:lnTo>
                      <a:lnTo>
                        <a:pt x="22714" y="33132"/>
                      </a:lnTo>
                      <a:lnTo>
                        <a:pt x="23739" y="33815"/>
                      </a:lnTo>
                      <a:lnTo>
                        <a:pt x="24422" y="34157"/>
                      </a:lnTo>
                      <a:lnTo>
                        <a:pt x="24422" y="34498"/>
                      </a:lnTo>
                      <a:lnTo>
                        <a:pt x="21860" y="35865"/>
                      </a:lnTo>
                      <a:lnTo>
                        <a:pt x="19469" y="37402"/>
                      </a:lnTo>
                      <a:lnTo>
                        <a:pt x="18274" y="38255"/>
                      </a:lnTo>
                      <a:lnTo>
                        <a:pt x="16908" y="39109"/>
                      </a:lnTo>
                      <a:lnTo>
                        <a:pt x="16225" y="39451"/>
                      </a:lnTo>
                      <a:lnTo>
                        <a:pt x="16054" y="39451"/>
                      </a:lnTo>
                      <a:lnTo>
                        <a:pt x="15883" y="39793"/>
                      </a:lnTo>
                      <a:lnTo>
                        <a:pt x="15712" y="39793"/>
                      </a:lnTo>
                      <a:lnTo>
                        <a:pt x="15200" y="40134"/>
                      </a:lnTo>
                      <a:lnTo>
                        <a:pt x="14858" y="40476"/>
                      </a:lnTo>
                      <a:lnTo>
                        <a:pt x="14517" y="40646"/>
                      </a:lnTo>
                      <a:lnTo>
                        <a:pt x="14346" y="40646"/>
                      </a:lnTo>
                      <a:lnTo>
                        <a:pt x="14346" y="40817"/>
                      </a:lnTo>
                      <a:lnTo>
                        <a:pt x="12297" y="42183"/>
                      </a:lnTo>
                      <a:lnTo>
                        <a:pt x="10247" y="43550"/>
                      </a:lnTo>
                      <a:lnTo>
                        <a:pt x="7685" y="45941"/>
                      </a:lnTo>
                      <a:lnTo>
                        <a:pt x="5124" y="48844"/>
                      </a:lnTo>
                      <a:lnTo>
                        <a:pt x="2562" y="52089"/>
                      </a:lnTo>
                      <a:lnTo>
                        <a:pt x="171" y="55846"/>
                      </a:lnTo>
                      <a:lnTo>
                        <a:pt x="0" y="56017"/>
                      </a:lnTo>
                      <a:lnTo>
                        <a:pt x="0" y="56358"/>
                      </a:lnTo>
                      <a:lnTo>
                        <a:pt x="1025" y="56358"/>
                      </a:lnTo>
                      <a:lnTo>
                        <a:pt x="3416" y="56188"/>
                      </a:lnTo>
                      <a:lnTo>
                        <a:pt x="6319" y="55675"/>
                      </a:lnTo>
                      <a:lnTo>
                        <a:pt x="9393" y="54992"/>
                      </a:lnTo>
                      <a:lnTo>
                        <a:pt x="12467" y="54138"/>
                      </a:lnTo>
                      <a:lnTo>
                        <a:pt x="15200" y="53284"/>
                      </a:lnTo>
                      <a:lnTo>
                        <a:pt x="17591" y="52260"/>
                      </a:lnTo>
                      <a:lnTo>
                        <a:pt x="17762" y="52430"/>
                      </a:lnTo>
                      <a:lnTo>
                        <a:pt x="18103" y="52430"/>
                      </a:lnTo>
                      <a:lnTo>
                        <a:pt x="18274" y="52260"/>
                      </a:lnTo>
                      <a:lnTo>
                        <a:pt x="18274" y="52089"/>
                      </a:lnTo>
                      <a:lnTo>
                        <a:pt x="18445" y="51918"/>
                      </a:lnTo>
                      <a:lnTo>
                        <a:pt x="19982" y="50893"/>
                      </a:lnTo>
                      <a:lnTo>
                        <a:pt x="18274" y="53455"/>
                      </a:lnTo>
                      <a:lnTo>
                        <a:pt x="16566" y="56188"/>
                      </a:lnTo>
                      <a:lnTo>
                        <a:pt x="15200" y="58920"/>
                      </a:lnTo>
                      <a:lnTo>
                        <a:pt x="14004" y="61994"/>
                      </a:lnTo>
                      <a:lnTo>
                        <a:pt x="13492" y="63873"/>
                      </a:lnTo>
                      <a:lnTo>
                        <a:pt x="13151" y="65751"/>
                      </a:lnTo>
                      <a:lnTo>
                        <a:pt x="13151" y="67801"/>
                      </a:lnTo>
                      <a:lnTo>
                        <a:pt x="13151" y="69679"/>
                      </a:lnTo>
                      <a:lnTo>
                        <a:pt x="13492" y="71558"/>
                      </a:lnTo>
                      <a:lnTo>
                        <a:pt x="13834" y="73266"/>
                      </a:lnTo>
                      <a:lnTo>
                        <a:pt x="14517" y="74974"/>
                      </a:lnTo>
                      <a:lnTo>
                        <a:pt x="15200" y="76511"/>
                      </a:lnTo>
                      <a:lnTo>
                        <a:pt x="16054" y="77706"/>
                      </a:lnTo>
                      <a:lnTo>
                        <a:pt x="16908" y="78902"/>
                      </a:lnTo>
                      <a:lnTo>
                        <a:pt x="17932" y="79756"/>
                      </a:lnTo>
                      <a:lnTo>
                        <a:pt x="18957" y="80610"/>
                      </a:lnTo>
                      <a:lnTo>
                        <a:pt x="20153" y="81463"/>
                      </a:lnTo>
                      <a:lnTo>
                        <a:pt x="21348" y="81976"/>
                      </a:lnTo>
                      <a:lnTo>
                        <a:pt x="22714" y="82488"/>
                      </a:lnTo>
                      <a:lnTo>
                        <a:pt x="24251" y="82830"/>
                      </a:lnTo>
                      <a:lnTo>
                        <a:pt x="26130" y="83171"/>
                      </a:lnTo>
                      <a:lnTo>
                        <a:pt x="28179" y="83342"/>
                      </a:lnTo>
                      <a:lnTo>
                        <a:pt x="30229" y="83171"/>
                      </a:lnTo>
                      <a:lnTo>
                        <a:pt x="32449" y="83000"/>
                      </a:lnTo>
                      <a:lnTo>
                        <a:pt x="34840" y="82488"/>
                      </a:lnTo>
                      <a:lnTo>
                        <a:pt x="37060" y="81976"/>
                      </a:lnTo>
                      <a:lnTo>
                        <a:pt x="39622" y="81122"/>
                      </a:lnTo>
                      <a:lnTo>
                        <a:pt x="42013" y="80268"/>
                      </a:lnTo>
                      <a:lnTo>
                        <a:pt x="42013" y="81463"/>
                      </a:lnTo>
                      <a:lnTo>
                        <a:pt x="42183" y="82659"/>
                      </a:lnTo>
                      <a:lnTo>
                        <a:pt x="42696" y="85221"/>
                      </a:lnTo>
                      <a:lnTo>
                        <a:pt x="43721" y="87782"/>
                      </a:lnTo>
                      <a:lnTo>
                        <a:pt x="44916" y="90173"/>
                      </a:lnTo>
                      <a:lnTo>
                        <a:pt x="46453" y="92564"/>
                      </a:lnTo>
                      <a:lnTo>
                        <a:pt x="48332" y="94614"/>
                      </a:lnTo>
                      <a:lnTo>
                        <a:pt x="50381" y="96321"/>
                      </a:lnTo>
                      <a:lnTo>
                        <a:pt x="51406" y="97005"/>
                      </a:lnTo>
                      <a:lnTo>
                        <a:pt x="52430" y="97688"/>
                      </a:lnTo>
                      <a:lnTo>
                        <a:pt x="53455" y="98200"/>
                      </a:lnTo>
                      <a:lnTo>
                        <a:pt x="54821" y="98712"/>
                      </a:lnTo>
                      <a:lnTo>
                        <a:pt x="56017" y="98883"/>
                      </a:lnTo>
                      <a:lnTo>
                        <a:pt x="57383" y="99054"/>
                      </a:lnTo>
                      <a:lnTo>
                        <a:pt x="58920" y="98883"/>
                      </a:lnTo>
                      <a:lnTo>
                        <a:pt x="60286" y="98542"/>
                      </a:lnTo>
                      <a:lnTo>
                        <a:pt x="61823" y="97859"/>
                      </a:lnTo>
                      <a:lnTo>
                        <a:pt x="63360" y="96834"/>
                      </a:lnTo>
                      <a:lnTo>
                        <a:pt x="64385" y="95980"/>
                      </a:lnTo>
                      <a:lnTo>
                        <a:pt x="65410" y="94955"/>
                      </a:lnTo>
                      <a:lnTo>
                        <a:pt x="66264" y="93931"/>
                      </a:lnTo>
                      <a:lnTo>
                        <a:pt x="66947" y="92735"/>
                      </a:lnTo>
                      <a:lnTo>
                        <a:pt x="68313" y="90173"/>
                      </a:lnTo>
                      <a:lnTo>
                        <a:pt x="69509" y="87270"/>
                      </a:lnTo>
                      <a:lnTo>
                        <a:pt x="70363" y="84367"/>
                      </a:lnTo>
                      <a:lnTo>
                        <a:pt x="71046" y="81293"/>
                      </a:lnTo>
                      <a:lnTo>
                        <a:pt x="71558" y="78389"/>
                      </a:lnTo>
                      <a:lnTo>
                        <a:pt x="71900" y="75486"/>
                      </a:lnTo>
                      <a:lnTo>
                        <a:pt x="72241" y="72924"/>
                      </a:lnTo>
                      <a:lnTo>
                        <a:pt x="72241" y="70363"/>
                      </a:lnTo>
                      <a:lnTo>
                        <a:pt x="72070" y="69167"/>
                      </a:lnTo>
                      <a:lnTo>
                        <a:pt x="71729" y="67972"/>
                      </a:lnTo>
                      <a:lnTo>
                        <a:pt x="71387" y="66776"/>
                      </a:lnTo>
                      <a:lnTo>
                        <a:pt x="70704" y="65581"/>
                      </a:lnTo>
                      <a:lnTo>
                        <a:pt x="69850" y="64044"/>
                      </a:lnTo>
                      <a:lnTo>
                        <a:pt x="68655" y="62677"/>
                      </a:lnTo>
                      <a:lnTo>
                        <a:pt x="67288" y="61311"/>
                      </a:lnTo>
                      <a:lnTo>
                        <a:pt x="65922" y="60116"/>
                      </a:lnTo>
                      <a:lnTo>
                        <a:pt x="65239" y="58920"/>
                      </a:lnTo>
                      <a:lnTo>
                        <a:pt x="64727" y="57554"/>
                      </a:lnTo>
                      <a:lnTo>
                        <a:pt x="64898" y="56017"/>
                      </a:lnTo>
                      <a:lnTo>
                        <a:pt x="65068" y="54480"/>
                      </a:lnTo>
                      <a:lnTo>
                        <a:pt x="65068" y="53455"/>
                      </a:lnTo>
                      <a:lnTo>
                        <a:pt x="64898" y="52260"/>
                      </a:lnTo>
                      <a:lnTo>
                        <a:pt x="65239" y="50723"/>
                      </a:lnTo>
                      <a:lnTo>
                        <a:pt x="65751" y="48332"/>
                      </a:lnTo>
                      <a:lnTo>
                        <a:pt x="66264" y="46282"/>
                      </a:lnTo>
                      <a:lnTo>
                        <a:pt x="66435" y="44745"/>
                      </a:lnTo>
                      <a:lnTo>
                        <a:pt x="66605" y="43208"/>
                      </a:lnTo>
                      <a:lnTo>
                        <a:pt x="66776" y="42013"/>
                      </a:lnTo>
                      <a:lnTo>
                        <a:pt x="66776" y="41842"/>
                      </a:lnTo>
                      <a:lnTo>
                        <a:pt x="66776" y="41671"/>
                      </a:lnTo>
                      <a:lnTo>
                        <a:pt x="66605" y="41500"/>
                      </a:lnTo>
                      <a:lnTo>
                        <a:pt x="66264" y="41500"/>
                      </a:lnTo>
                      <a:lnTo>
                        <a:pt x="68996" y="39793"/>
                      </a:lnTo>
                      <a:lnTo>
                        <a:pt x="71558" y="37914"/>
                      </a:lnTo>
                      <a:lnTo>
                        <a:pt x="76511" y="33986"/>
                      </a:lnTo>
                      <a:lnTo>
                        <a:pt x="79926" y="31083"/>
                      </a:lnTo>
                      <a:lnTo>
                        <a:pt x="79926" y="33303"/>
                      </a:lnTo>
                      <a:lnTo>
                        <a:pt x="79926" y="33644"/>
                      </a:lnTo>
                      <a:lnTo>
                        <a:pt x="79926" y="34157"/>
                      </a:lnTo>
                      <a:lnTo>
                        <a:pt x="79926" y="35011"/>
                      </a:lnTo>
                      <a:lnTo>
                        <a:pt x="80097" y="35865"/>
                      </a:lnTo>
                      <a:lnTo>
                        <a:pt x="79756" y="36206"/>
                      </a:lnTo>
                      <a:lnTo>
                        <a:pt x="79585" y="36548"/>
                      </a:lnTo>
                      <a:lnTo>
                        <a:pt x="78731" y="37231"/>
                      </a:lnTo>
                      <a:lnTo>
                        <a:pt x="77877" y="37914"/>
                      </a:lnTo>
                      <a:lnTo>
                        <a:pt x="77194" y="38768"/>
                      </a:lnTo>
                      <a:lnTo>
                        <a:pt x="76511" y="39793"/>
                      </a:lnTo>
                      <a:lnTo>
                        <a:pt x="75315" y="42013"/>
                      </a:lnTo>
                      <a:lnTo>
                        <a:pt x="74291" y="44233"/>
                      </a:lnTo>
                      <a:lnTo>
                        <a:pt x="72754" y="47990"/>
                      </a:lnTo>
                      <a:lnTo>
                        <a:pt x="71729" y="51918"/>
                      </a:lnTo>
                      <a:lnTo>
                        <a:pt x="71046" y="56017"/>
                      </a:lnTo>
                      <a:lnTo>
                        <a:pt x="70875" y="60116"/>
                      </a:lnTo>
                      <a:lnTo>
                        <a:pt x="70875" y="62336"/>
                      </a:lnTo>
                      <a:lnTo>
                        <a:pt x="71216" y="64556"/>
                      </a:lnTo>
                      <a:lnTo>
                        <a:pt x="71558" y="66605"/>
                      </a:lnTo>
                      <a:lnTo>
                        <a:pt x="72241" y="68655"/>
                      </a:lnTo>
                      <a:lnTo>
                        <a:pt x="73095" y="70704"/>
                      </a:lnTo>
                      <a:lnTo>
                        <a:pt x="74120" y="72754"/>
                      </a:lnTo>
                      <a:lnTo>
                        <a:pt x="75315" y="74632"/>
                      </a:lnTo>
                      <a:lnTo>
                        <a:pt x="76852" y="76511"/>
                      </a:lnTo>
                      <a:lnTo>
                        <a:pt x="77877" y="77706"/>
                      </a:lnTo>
                      <a:lnTo>
                        <a:pt x="79072" y="79072"/>
                      </a:lnTo>
                      <a:lnTo>
                        <a:pt x="80439" y="80439"/>
                      </a:lnTo>
                      <a:lnTo>
                        <a:pt x="82147" y="81634"/>
                      </a:lnTo>
                      <a:lnTo>
                        <a:pt x="84025" y="82830"/>
                      </a:lnTo>
                      <a:lnTo>
                        <a:pt x="86075" y="83854"/>
                      </a:lnTo>
                      <a:lnTo>
                        <a:pt x="88124" y="84538"/>
                      </a:lnTo>
                      <a:lnTo>
                        <a:pt x="89319" y="84708"/>
                      </a:lnTo>
                      <a:lnTo>
                        <a:pt x="90515" y="84879"/>
                      </a:lnTo>
                      <a:lnTo>
                        <a:pt x="92564" y="84879"/>
                      </a:lnTo>
                      <a:lnTo>
                        <a:pt x="94443" y="84367"/>
                      </a:lnTo>
                      <a:lnTo>
                        <a:pt x="95468" y="84025"/>
                      </a:lnTo>
                      <a:lnTo>
                        <a:pt x="96321" y="83513"/>
                      </a:lnTo>
                      <a:lnTo>
                        <a:pt x="97859" y="82317"/>
                      </a:lnTo>
                      <a:lnTo>
                        <a:pt x="98883" y="81463"/>
                      </a:lnTo>
                      <a:lnTo>
                        <a:pt x="99737" y="80268"/>
                      </a:lnTo>
                      <a:lnTo>
                        <a:pt x="100591" y="79243"/>
                      </a:lnTo>
                      <a:lnTo>
                        <a:pt x="101274" y="77877"/>
                      </a:lnTo>
                      <a:lnTo>
                        <a:pt x="102299" y="75315"/>
                      </a:lnTo>
                      <a:lnTo>
                        <a:pt x="103153" y="72583"/>
                      </a:lnTo>
                      <a:lnTo>
                        <a:pt x="103665" y="70021"/>
                      </a:lnTo>
                      <a:lnTo>
                        <a:pt x="104007" y="67630"/>
                      </a:lnTo>
                      <a:lnTo>
                        <a:pt x="104348" y="64214"/>
                      </a:lnTo>
                      <a:lnTo>
                        <a:pt x="104519" y="59432"/>
                      </a:lnTo>
                      <a:lnTo>
                        <a:pt x="104519" y="56871"/>
                      </a:lnTo>
                      <a:lnTo>
                        <a:pt x="104348" y="54480"/>
                      </a:lnTo>
                      <a:lnTo>
                        <a:pt x="104007" y="52260"/>
                      </a:lnTo>
                      <a:lnTo>
                        <a:pt x="103494" y="49869"/>
                      </a:lnTo>
                      <a:lnTo>
                        <a:pt x="102811" y="47649"/>
                      </a:lnTo>
                      <a:lnTo>
                        <a:pt x="101786" y="45428"/>
                      </a:lnTo>
                      <a:lnTo>
                        <a:pt x="101786" y="45258"/>
                      </a:lnTo>
                      <a:lnTo>
                        <a:pt x="101786" y="44574"/>
                      </a:lnTo>
                      <a:lnTo>
                        <a:pt x="101616" y="44404"/>
                      </a:lnTo>
                      <a:lnTo>
                        <a:pt x="101445" y="44404"/>
                      </a:lnTo>
                      <a:lnTo>
                        <a:pt x="101274" y="44574"/>
                      </a:lnTo>
                      <a:lnTo>
                        <a:pt x="100420" y="43208"/>
                      </a:lnTo>
                      <a:lnTo>
                        <a:pt x="99396" y="41842"/>
                      </a:lnTo>
                      <a:lnTo>
                        <a:pt x="98200" y="40646"/>
                      </a:lnTo>
                      <a:lnTo>
                        <a:pt x="97005" y="39451"/>
                      </a:lnTo>
                      <a:lnTo>
                        <a:pt x="95468" y="38426"/>
                      </a:lnTo>
                      <a:lnTo>
                        <a:pt x="93931" y="37402"/>
                      </a:lnTo>
                      <a:lnTo>
                        <a:pt x="92223" y="36377"/>
                      </a:lnTo>
                      <a:lnTo>
                        <a:pt x="90515" y="35694"/>
                      </a:lnTo>
                      <a:lnTo>
                        <a:pt x="88807" y="35011"/>
                      </a:lnTo>
                      <a:lnTo>
                        <a:pt x="87782" y="34669"/>
                      </a:lnTo>
                      <a:lnTo>
                        <a:pt x="86587" y="34498"/>
                      </a:lnTo>
                      <a:lnTo>
                        <a:pt x="85221" y="34327"/>
                      </a:lnTo>
                      <a:lnTo>
                        <a:pt x="84025" y="34498"/>
                      </a:lnTo>
                      <a:lnTo>
                        <a:pt x="82659" y="34669"/>
                      </a:lnTo>
                      <a:lnTo>
                        <a:pt x="81293" y="35181"/>
                      </a:lnTo>
                      <a:lnTo>
                        <a:pt x="81293" y="34327"/>
                      </a:lnTo>
                      <a:lnTo>
                        <a:pt x="81122" y="33474"/>
                      </a:lnTo>
                      <a:lnTo>
                        <a:pt x="81122" y="32620"/>
                      </a:lnTo>
                      <a:lnTo>
                        <a:pt x="80951" y="30912"/>
                      </a:lnTo>
                      <a:lnTo>
                        <a:pt x="80780" y="30570"/>
                      </a:lnTo>
                      <a:lnTo>
                        <a:pt x="82317" y="29204"/>
                      </a:lnTo>
                      <a:lnTo>
                        <a:pt x="84708" y="27667"/>
                      </a:lnTo>
                      <a:lnTo>
                        <a:pt x="85221" y="27667"/>
                      </a:lnTo>
                      <a:lnTo>
                        <a:pt x="87612" y="25447"/>
                      </a:lnTo>
                      <a:lnTo>
                        <a:pt x="89149" y="24251"/>
                      </a:lnTo>
                      <a:lnTo>
                        <a:pt x="89490" y="24081"/>
                      </a:lnTo>
                      <a:lnTo>
                        <a:pt x="89490" y="23910"/>
                      </a:lnTo>
                      <a:lnTo>
                        <a:pt x="92223" y="22031"/>
                      </a:lnTo>
                      <a:lnTo>
                        <a:pt x="91540" y="23056"/>
                      </a:lnTo>
                      <a:lnTo>
                        <a:pt x="91540" y="23227"/>
                      </a:lnTo>
                      <a:lnTo>
                        <a:pt x="91710" y="23397"/>
                      </a:lnTo>
                      <a:lnTo>
                        <a:pt x="91881" y="23397"/>
                      </a:lnTo>
                      <a:lnTo>
                        <a:pt x="92052" y="23227"/>
                      </a:lnTo>
                      <a:lnTo>
                        <a:pt x="94101" y="20323"/>
                      </a:lnTo>
                      <a:lnTo>
                        <a:pt x="96492" y="18274"/>
                      </a:lnTo>
                      <a:lnTo>
                        <a:pt x="98712" y="16225"/>
                      </a:lnTo>
                      <a:lnTo>
                        <a:pt x="100591" y="14175"/>
                      </a:lnTo>
                      <a:lnTo>
                        <a:pt x="102299" y="12126"/>
                      </a:lnTo>
                      <a:lnTo>
                        <a:pt x="102470" y="11784"/>
                      </a:lnTo>
                      <a:lnTo>
                        <a:pt x="102470" y="11613"/>
                      </a:lnTo>
                      <a:lnTo>
                        <a:pt x="102470" y="10930"/>
                      </a:lnTo>
                      <a:lnTo>
                        <a:pt x="102640" y="10418"/>
                      </a:lnTo>
                      <a:lnTo>
                        <a:pt x="102299" y="9222"/>
                      </a:lnTo>
                      <a:lnTo>
                        <a:pt x="101957" y="8027"/>
                      </a:lnTo>
                      <a:lnTo>
                        <a:pt x="101445" y="7002"/>
                      </a:lnTo>
                      <a:lnTo>
                        <a:pt x="101103" y="6319"/>
                      </a:lnTo>
                      <a:lnTo>
                        <a:pt x="100591" y="5465"/>
                      </a:lnTo>
                      <a:lnTo>
                        <a:pt x="99737" y="4782"/>
                      </a:lnTo>
                      <a:lnTo>
                        <a:pt x="99225" y="4611"/>
                      </a:lnTo>
                      <a:lnTo>
                        <a:pt x="98542" y="4611"/>
                      </a:lnTo>
                      <a:lnTo>
                        <a:pt x="98371" y="4441"/>
                      </a:lnTo>
                      <a:lnTo>
                        <a:pt x="98200" y="4270"/>
                      </a:lnTo>
                      <a:lnTo>
                        <a:pt x="97859" y="4270"/>
                      </a:lnTo>
                      <a:lnTo>
                        <a:pt x="97688" y="4441"/>
                      </a:lnTo>
                      <a:lnTo>
                        <a:pt x="96151" y="6319"/>
                      </a:lnTo>
                      <a:lnTo>
                        <a:pt x="94443" y="8027"/>
                      </a:lnTo>
                      <a:lnTo>
                        <a:pt x="92735" y="9564"/>
                      </a:lnTo>
                      <a:lnTo>
                        <a:pt x="90856" y="11101"/>
                      </a:lnTo>
                      <a:lnTo>
                        <a:pt x="87612" y="13834"/>
                      </a:lnTo>
                      <a:lnTo>
                        <a:pt x="84367" y="17078"/>
                      </a:lnTo>
                      <a:lnTo>
                        <a:pt x="84196" y="16908"/>
                      </a:lnTo>
                      <a:lnTo>
                        <a:pt x="84025" y="16737"/>
                      </a:lnTo>
                      <a:lnTo>
                        <a:pt x="81463" y="16737"/>
                      </a:lnTo>
                      <a:lnTo>
                        <a:pt x="79072" y="16908"/>
                      </a:lnTo>
                      <a:lnTo>
                        <a:pt x="77023" y="17078"/>
                      </a:lnTo>
                      <a:lnTo>
                        <a:pt x="74974" y="17249"/>
                      </a:lnTo>
                      <a:lnTo>
                        <a:pt x="70704" y="17249"/>
                      </a:lnTo>
                      <a:lnTo>
                        <a:pt x="68826" y="17591"/>
                      </a:lnTo>
                      <a:lnTo>
                        <a:pt x="66947" y="18103"/>
                      </a:lnTo>
                      <a:lnTo>
                        <a:pt x="65581" y="16395"/>
                      </a:lnTo>
                      <a:lnTo>
                        <a:pt x="64385" y="15029"/>
                      </a:lnTo>
                      <a:lnTo>
                        <a:pt x="63702" y="13321"/>
                      </a:lnTo>
                      <a:lnTo>
                        <a:pt x="62848" y="11613"/>
                      </a:lnTo>
                      <a:lnTo>
                        <a:pt x="61482" y="10076"/>
                      </a:lnTo>
                      <a:lnTo>
                        <a:pt x="59945" y="8539"/>
                      </a:lnTo>
                      <a:lnTo>
                        <a:pt x="60116" y="8539"/>
                      </a:lnTo>
                      <a:lnTo>
                        <a:pt x="60116" y="8198"/>
                      </a:lnTo>
                      <a:lnTo>
                        <a:pt x="59603" y="7344"/>
                      </a:lnTo>
                      <a:lnTo>
                        <a:pt x="59091" y="6661"/>
                      </a:lnTo>
                      <a:lnTo>
                        <a:pt x="57383" y="5294"/>
                      </a:lnTo>
                      <a:lnTo>
                        <a:pt x="56529" y="4611"/>
                      </a:lnTo>
                      <a:lnTo>
                        <a:pt x="53967" y="2391"/>
                      </a:lnTo>
                      <a:lnTo>
                        <a:pt x="52430" y="1366"/>
                      </a:lnTo>
                      <a:lnTo>
                        <a:pt x="51064" y="513"/>
                      </a:lnTo>
                      <a:lnTo>
                        <a:pt x="49869" y="171"/>
                      </a:lnTo>
                      <a:lnTo>
                        <a:pt x="48844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0" name="Google Shape;300;p2"/>
                <p:cNvSpPr/>
                <p:nvPr/>
              </p:nvSpPr>
              <p:spPr>
                <a:xfrm>
                  <a:off x="6158250" y="4089250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extrusionOk="0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lnTo>
                        <a:pt x="0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1" name="Google Shape;301;p2"/>
                <p:cNvSpPr/>
                <p:nvPr/>
              </p:nvSpPr>
              <p:spPr>
                <a:xfrm>
                  <a:off x="6153975" y="4084975"/>
                  <a:ext cx="8575" cy="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343" extrusionOk="0">
                      <a:moveTo>
                        <a:pt x="0" y="1"/>
                      </a:moveTo>
                      <a:lnTo>
                        <a:pt x="0" y="172"/>
                      </a:lnTo>
                      <a:lnTo>
                        <a:pt x="171" y="343"/>
                      </a:lnTo>
                      <a:lnTo>
                        <a:pt x="342" y="172"/>
                      </a:lnTo>
                      <a:lnTo>
                        <a:pt x="342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2" name="Google Shape;302;p2"/>
                <p:cNvSpPr/>
                <p:nvPr/>
              </p:nvSpPr>
              <p:spPr>
                <a:xfrm>
                  <a:off x="6145425" y="4055100"/>
                  <a:ext cx="4300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1" extrusionOk="0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172" y="0"/>
                      </a:lnTo>
                      <a:lnTo>
                        <a:pt x="172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3" name="Google Shape;303;p2"/>
                <p:cNvSpPr/>
                <p:nvPr/>
              </p:nvSpPr>
              <p:spPr>
                <a:xfrm>
                  <a:off x="6141175" y="4050825"/>
                  <a:ext cx="8550" cy="8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" h="343" extrusionOk="0">
                      <a:moveTo>
                        <a:pt x="171" y="1"/>
                      </a:moveTo>
                      <a:lnTo>
                        <a:pt x="0" y="171"/>
                      </a:lnTo>
                      <a:lnTo>
                        <a:pt x="171" y="342"/>
                      </a:lnTo>
                      <a:lnTo>
                        <a:pt x="342" y="342"/>
                      </a:lnTo>
                      <a:lnTo>
                        <a:pt x="342" y="171"/>
                      </a:lnTo>
                      <a:lnTo>
                        <a:pt x="342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4" name="Google Shape;304;p2"/>
                <p:cNvSpPr/>
                <p:nvPr/>
              </p:nvSpPr>
              <p:spPr>
                <a:xfrm>
                  <a:off x="5961850" y="4174650"/>
                  <a:ext cx="196425" cy="730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57" h="29205" extrusionOk="0">
                      <a:moveTo>
                        <a:pt x="6319" y="0"/>
                      </a:moveTo>
                      <a:lnTo>
                        <a:pt x="6490" y="2904"/>
                      </a:lnTo>
                      <a:lnTo>
                        <a:pt x="6661" y="5636"/>
                      </a:lnTo>
                      <a:lnTo>
                        <a:pt x="6832" y="8369"/>
                      </a:lnTo>
                      <a:lnTo>
                        <a:pt x="6832" y="11101"/>
                      </a:lnTo>
                      <a:lnTo>
                        <a:pt x="6319" y="16566"/>
                      </a:lnTo>
                      <a:lnTo>
                        <a:pt x="5636" y="22031"/>
                      </a:lnTo>
                      <a:lnTo>
                        <a:pt x="4782" y="22373"/>
                      </a:lnTo>
                      <a:lnTo>
                        <a:pt x="4782" y="22373"/>
                      </a:lnTo>
                      <a:lnTo>
                        <a:pt x="5465" y="20836"/>
                      </a:lnTo>
                      <a:lnTo>
                        <a:pt x="5295" y="20665"/>
                      </a:lnTo>
                      <a:lnTo>
                        <a:pt x="5124" y="20665"/>
                      </a:lnTo>
                      <a:lnTo>
                        <a:pt x="4270" y="22714"/>
                      </a:lnTo>
                      <a:lnTo>
                        <a:pt x="1537" y="23910"/>
                      </a:lnTo>
                      <a:lnTo>
                        <a:pt x="4099" y="22885"/>
                      </a:lnTo>
                      <a:lnTo>
                        <a:pt x="3245" y="24593"/>
                      </a:lnTo>
                      <a:lnTo>
                        <a:pt x="2220" y="26130"/>
                      </a:lnTo>
                      <a:lnTo>
                        <a:pt x="0" y="29033"/>
                      </a:lnTo>
                      <a:lnTo>
                        <a:pt x="0" y="29204"/>
                      </a:lnTo>
                      <a:lnTo>
                        <a:pt x="171" y="29204"/>
                      </a:lnTo>
                      <a:lnTo>
                        <a:pt x="1537" y="27667"/>
                      </a:lnTo>
                      <a:lnTo>
                        <a:pt x="2733" y="26130"/>
                      </a:lnTo>
                      <a:lnTo>
                        <a:pt x="3757" y="24422"/>
                      </a:lnTo>
                      <a:lnTo>
                        <a:pt x="4611" y="22714"/>
                      </a:lnTo>
                      <a:lnTo>
                        <a:pt x="5465" y="22373"/>
                      </a:lnTo>
                      <a:lnTo>
                        <a:pt x="5124" y="24251"/>
                      </a:lnTo>
                      <a:lnTo>
                        <a:pt x="5295" y="24251"/>
                      </a:lnTo>
                      <a:lnTo>
                        <a:pt x="5807" y="22202"/>
                      </a:lnTo>
                      <a:lnTo>
                        <a:pt x="6832" y="21519"/>
                      </a:lnTo>
                      <a:lnTo>
                        <a:pt x="7685" y="20836"/>
                      </a:lnTo>
                      <a:lnTo>
                        <a:pt x="7856" y="20665"/>
                      </a:lnTo>
                      <a:lnTo>
                        <a:pt x="7685" y="20665"/>
                      </a:lnTo>
                      <a:lnTo>
                        <a:pt x="5978" y="21861"/>
                      </a:lnTo>
                      <a:lnTo>
                        <a:pt x="6490" y="19128"/>
                      </a:lnTo>
                      <a:lnTo>
                        <a:pt x="6832" y="16395"/>
                      </a:lnTo>
                      <a:lnTo>
                        <a:pt x="7173" y="13663"/>
                      </a:lnTo>
                      <a:lnTo>
                        <a:pt x="7173" y="10930"/>
                      </a:lnTo>
                      <a:lnTo>
                        <a:pt x="7173" y="8198"/>
                      </a:lnTo>
                      <a:lnTo>
                        <a:pt x="7002" y="5465"/>
                      </a:lnTo>
                      <a:lnTo>
                        <a:pt x="6832" y="2733"/>
                      </a:lnTo>
                      <a:lnTo>
                        <a:pt x="6319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5" name="Google Shape;305;p2"/>
                <p:cNvSpPr/>
                <p:nvPr/>
              </p:nvSpPr>
              <p:spPr>
                <a:xfrm>
                  <a:off x="5957575" y="4170375"/>
                  <a:ext cx="204975" cy="738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99" h="29546" extrusionOk="0">
                      <a:moveTo>
                        <a:pt x="7173" y="10248"/>
                      </a:moveTo>
                      <a:lnTo>
                        <a:pt x="7173" y="10418"/>
                      </a:lnTo>
                      <a:lnTo>
                        <a:pt x="7003" y="13834"/>
                      </a:lnTo>
                      <a:lnTo>
                        <a:pt x="6661" y="17420"/>
                      </a:lnTo>
                      <a:lnTo>
                        <a:pt x="6149" y="20836"/>
                      </a:lnTo>
                      <a:lnTo>
                        <a:pt x="6661" y="17250"/>
                      </a:lnTo>
                      <a:lnTo>
                        <a:pt x="7003" y="13663"/>
                      </a:lnTo>
                      <a:lnTo>
                        <a:pt x="7173" y="10248"/>
                      </a:lnTo>
                      <a:close/>
                      <a:moveTo>
                        <a:pt x="5783" y="21063"/>
                      </a:moveTo>
                      <a:lnTo>
                        <a:pt x="5636" y="22032"/>
                      </a:lnTo>
                      <a:lnTo>
                        <a:pt x="5295" y="22202"/>
                      </a:lnTo>
                      <a:lnTo>
                        <a:pt x="5295" y="22202"/>
                      </a:lnTo>
                      <a:lnTo>
                        <a:pt x="5783" y="21063"/>
                      </a:lnTo>
                      <a:close/>
                      <a:moveTo>
                        <a:pt x="4782" y="22544"/>
                      </a:moveTo>
                      <a:lnTo>
                        <a:pt x="4782" y="22715"/>
                      </a:lnTo>
                      <a:lnTo>
                        <a:pt x="4612" y="22885"/>
                      </a:lnTo>
                      <a:lnTo>
                        <a:pt x="4612" y="22885"/>
                      </a:lnTo>
                      <a:lnTo>
                        <a:pt x="4782" y="22544"/>
                      </a:lnTo>
                      <a:close/>
                      <a:moveTo>
                        <a:pt x="4526" y="23056"/>
                      </a:moveTo>
                      <a:lnTo>
                        <a:pt x="4441" y="23227"/>
                      </a:lnTo>
                      <a:lnTo>
                        <a:pt x="4441" y="23056"/>
                      </a:lnTo>
                      <a:close/>
                      <a:moveTo>
                        <a:pt x="4441" y="23398"/>
                      </a:moveTo>
                      <a:lnTo>
                        <a:pt x="3416" y="25106"/>
                      </a:lnTo>
                      <a:lnTo>
                        <a:pt x="2391" y="26643"/>
                      </a:lnTo>
                      <a:lnTo>
                        <a:pt x="3416" y="24935"/>
                      </a:lnTo>
                      <a:lnTo>
                        <a:pt x="4441" y="23398"/>
                      </a:lnTo>
                      <a:close/>
                      <a:moveTo>
                        <a:pt x="6319" y="1"/>
                      </a:moveTo>
                      <a:lnTo>
                        <a:pt x="6319" y="171"/>
                      </a:lnTo>
                      <a:lnTo>
                        <a:pt x="6490" y="2904"/>
                      </a:lnTo>
                      <a:lnTo>
                        <a:pt x="6661" y="5466"/>
                      </a:lnTo>
                      <a:lnTo>
                        <a:pt x="6832" y="8198"/>
                      </a:lnTo>
                      <a:lnTo>
                        <a:pt x="6832" y="10760"/>
                      </a:lnTo>
                      <a:lnTo>
                        <a:pt x="6490" y="16396"/>
                      </a:lnTo>
                      <a:lnTo>
                        <a:pt x="5794" y="20993"/>
                      </a:lnTo>
                      <a:lnTo>
                        <a:pt x="5636" y="20836"/>
                      </a:lnTo>
                      <a:lnTo>
                        <a:pt x="5466" y="20665"/>
                      </a:lnTo>
                      <a:lnTo>
                        <a:pt x="5295" y="20665"/>
                      </a:lnTo>
                      <a:lnTo>
                        <a:pt x="5124" y="20836"/>
                      </a:lnTo>
                      <a:lnTo>
                        <a:pt x="4441" y="22715"/>
                      </a:lnTo>
                      <a:lnTo>
                        <a:pt x="1538" y="23910"/>
                      </a:lnTo>
                      <a:lnTo>
                        <a:pt x="1367" y="24081"/>
                      </a:lnTo>
                      <a:lnTo>
                        <a:pt x="1538" y="24252"/>
                      </a:lnTo>
                      <a:lnTo>
                        <a:pt x="1708" y="24252"/>
                      </a:lnTo>
                      <a:lnTo>
                        <a:pt x="3928" y="23398"/>
                      </a:lnTo>
                      <a:lnTo>
                        <a:pt x="2221" y="26130"/>
                      </a:lnTo>
                      <a:lnTo>
                        <a:pt x="0" y="29034"/>
                      </a:lnTo>
                      <a:lnTo>
                        <a:pt x="0" y="29204"/>
                      </a:lnTo>
                      <a:lnTo>
                        <a:pt x="0" y="29546"/>
                      </a:lnTo>
                      <a:lnTo>
                        <a:pt x="342" y="29546"/>
                      </a:lnTo>
                      <a:lnTo>
                        <a:pt x="513" y="29375"/>
                      </a:lnTo>
                      <a:lnTo>
                        <a:pt x="1708" y="28009"/>
                      </a:lnTo>
                      <a:lnTo>
                        <a:pt x="2904" y="26472"/>
                      </a:lnTo>
                      <a:lnTo>
                        <a:pt x="3928" y="24935"/>
                      </a:lnTo>
                      <a:lnTo>
                        <a:pt x="4953" y="23056"/>
                      </a:lnTo>
                      <a:lnTo>
                        <a:pt x="5466" y="22715"/>
                      </a:lnTo>
                      <a:lnTo>
                        <a:pt x="5124" y="24422"/>
                      </a:lnTo>
                      <a:lnTo>
                        <a:pt x="5295" y="24593"/>
                      </a:lnTo>
                      <a:lnTo>
                        <a:pt x="5636" y="24593"/>
                      </a:lnTo>
                      <a:lnTo>
                        <a:pt x="5636" y="24422"/>
                      </a:lnTo>
                      <a:lnTo>
                        <a:pt x="6149" y="22373"/>
                      </a:lnTo>
                      <a:lnTo>
                        <a:pt x="7173" y="21861"/>
                      </a:lnTo>
                      <a:lnTo>
                        <a:pt x="8027" y="21178"/>
                      </a:lnTo>
                      <a:lnTo>
                        <a:pt x="8198" y="21007"/>
                      </a:lnTo>
                      <a:lnTo>
                        <a:pt x="8027" y="20836"/>
                      </a:lnTo>
                      <a:lnTo>
                        <a:pt x="7856" y="20665"/>
                      </a:lnTo>
                      <a:lnTo>
                        <a:pt x="7686" y="20665"/>
                      </a:lnTo>
                      <a:lnTo>
                        <a:pt x="6319" y="21690"/>
                      </a:lnTo>
                      <a:lnTo>
                        <a:pt x="6832" y="18957"/>
                      </a:lnTo>
                      <a:lnTo>
                        <a:pt x="7173" y="16225"/>
                      </a:lnTo>
                      <a:lnTo>
                        <a:pt x="7515" y="13663"/>
                      </a:lnTo>
                      <a:lnTo>
                        <a:pt x="7515" y="10931"/>
                      </a:lnTo>
                      <a:lnTo>
                        <a:pt x="7515" y="8369"/>
                      </a:lnTo>
                      <a:lnTo>
                        <a:pt x="7344" y="5636"/>
                      </a:lnTo>
                      <a:lnTo>
                        <a:pt x="7173" y="2904"/>
                      </a:lnTo>
                      <a:lnTo>
                        <a:pt x="6661" y="171"/>
                      </a:lnTo>
                      <a:lnTo>
                        <a:pt x="6661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6" name="Google Shape;306;p2"/>
                <p:cNvSpPr/>
                <p:nvPr/>
              </p:nvSpPr>
              <p:spPr>
                <a:xfrm>
                  <a:off x="5065225" y="4520475"/>
                  <a:ext cx="452600" cy="89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104" h="35866" extrusionOk="0">
                      <a:moveTo>
                        <a:pt x="12297" y="3246"/>
                      </a:moveTo>
                      <a:lnTo>
                        <a:pt x="12127" y="3587"/>
                      </a:lnTo>
                      <a:lnTo>
                        <a:pt x="11785" y="4783"/>
                      </a:lnTo>
                      <a:lnTo>
                        <a:pt x="11785" y="4953"/>
                      </a:lnTo>
                      <a:lnTo>
                        <a:pt x="12297" y="3246"/>
                      </a:lnTo>
                      <a:close/>
                      <a:moveTo>
                        <a:pt x="15371" y="4270"/>
                      </a:moveTo>
                      <a:lnTo>
                        <a:pt x="16225" y="6149"/>
                      </a:lnTo>
                      <a:lnTo>
                        <a:pt x="16225" y="6149"/>
                      </a:lnTo>
                      <a:lnTo>
                        <a:pt x="15201" y="4612"/>
                      </a:lnTo>
                      <a:lnTo>
                        <a:pt x="15371" y="4270"/>
                      </a:lnTo>
                      <a:close/>
                      <a:moveTo>
                        <a:pt x="13151" y="1879"/>
                      </a:moveTo>
                      <a:lnTo>
                        <a:pt x="14347" y="2904"/>
                      </a:lnTo>
                      <a:lnTo>
                        <a:pt x="15542" y="3929"/>
                      </a:lnTo>
                      <a:lnTo>
                        <a:pt x="16396" y="5124"/>
                      </a:lnTo>
                      <a:lnTo>
                        <a:pt x="16738" y="5807"/>
                      </a:lnTo>
                      <a:lnTo>
                        <a:pt x="17079" y="6490"/>
                      </a:lnTo>
                      <a:lnTo>
                        <a:pt x="16908" y="6832"/>
                      </a:lnTo>
                      <a:lnTo>
                        <a:pt x="16738" y="6661"/>
                      </a:lnTo>
                      <a:lnTo>
                        <a:pt x="16738" y="5978"/>
                      </a:lnTo>
                      <a:lnTo>
                        <a:pt x="16567" y="5637"/>
                      </a:lnTo>
                      <a:lnTo>
                        <a:pt x="16396" y="5807"/>
                      </a:lnTo>
                      <a:lnTo>
                        <a:pt x="16396" y="5978"/>
                      </a:lnTo>
                      <a:lnTo>
                        <a:pt x="15371" y="4100"/>
                      </a:lnTo>
                      <a:lnTo>
                        <a:pt x="14859" y="3416"/>
                      </a:lnTo>
                      <a:lnTo>
                        <a:pt x="14859" y="3587"/>
                      </a:lnTo>
                      <a:lnTo>
                        <a:pt x="15201" y="4100"/>
                      </a:lnTo>
                      <a:lnTo>
                        <a:pt x="15030" y="4100"/>
                      </a:lnTo>
                      <a:lnTo>
                        <a:pt x="15030" y="4270"/>
                      </a:lnTo>
                      <a:lnTo>
                        <a:pt x="13664" y="3075"/>
                      </a:lnTo>
                      <a:lnTo>
                        <a:pt x="12980" y="2050"/>
                      </a:lnTo>
                      <a:lnTo>
                        <a:pt x="13151" y="1879"/>
                      </a:lnTo>
                      <a:close/>
                      <a:moveTo>
                        <a:pt x="15030" y="5295"/>
                      </a:moveTo>
                      <a:lnTo>
                        <a:pt x="15542" y="6149"/>
                      </a:lnTo>
                      <a:lnTo>
                        <a:pt x="15542" y="6320"/>
                      </a:lnTo>
                      <a:lnTo>
                        <a:pt x="15884" y="6832"/>
                      </a:lnTo>
                      <a:lnTo>
                        <a:pt x="15884" y="7344"/>
                      </a:lnTo>
                      <a:lnTo>
                        <a:pt x="15542" y="6832"/>
                      </a:lnTo>
                      <a:lnTo>
                        <a:pt x="15542" y="6661"/>
                      </a:lnTo>
                      <a:lnTo>
                        <a:pt x="15201" y="5978"/>
                      </a:lnTo>
                      <a:lnTo>
                        <a:pt x="15030" y="5466"/>
                      </a:lnTo>
                      <a:lnTo>
                        <a:pt x="15030" y="5295"/>
                      </a:lnTo>
                      <a:close/>
                      <a:moveTo>
                        <a:pt x="16396" y="7857"/>
                      </a:moveTo>
                      <a:lnTo>
                        <a:pt x="16567" y="8198"/>
                      </a:lnTo>
                      <a:lnTo>
                        <a:pt x="16396" y="8881"/>
                      </a:lnTo>
                      <a:lnTo>
                        <a:pt x="16225" y="8369"/>
                      </a:lnTo>
                      <a:lnTo>
                        <a:pt x="16396" y="7857"/>
                      </a:lnTo>
                      <a:close/>
                      <a:moveTo>
                        <a:pt x="17079" y="9394"/>
                      </a:moveTo>
                      <a:lnTo>
                        <a:pt x="17421" y="10248"/>
                      </a:lnTo>
                      <a:lnTo>
                        <a:pt x="17250" y="10760"/>
                      </a:lnTo>
                      <a:lnTo>
                        <a:pt x="17079" y="11102"/>
                      </a:lnTo>
                      <a:lnTo>
                        <a:pt x="17079" y="9394"/>
                      </a:lnTo>
                      <a:close/>
                      <a:moveTo>
                        <a:pt x="14859" y="5807"/>
                      </a:moveTo>
                      <a:lnTo>
                        <a:pt x="15371" y="7344"/>
                      </a:lnTo>
                      <a:lnTo>
                        <a:pt x="15371" y="8540"/>
                      </a:lnTo>
                      <a:lnTo>
                        <a:pt x="15371" y="8711"/>
                      </a:lnTo>
                      <a:lnTo>
                        <a:pt x="14517" y="9906"/>
                      </a:lnTo>
                      <a:lnTo>
                        <a:pt x="13493" y="11272"/>
                      </a:lnTo>
                      <a:lnTo>
                        <a:pt x="13493" y="7857"/>
                      </a:lnTo>
                      <a:lnTo>
                        <a:pt x="14176" y="6832"/>
                      </a:lnTo>
                      <a:lnTo>
                        <a:pt x="14859" y="5807"/>
                      </a:lnTo>
                      <a:close/>
                      <a:moveTo>
                        <a:pt x="15884" y="8711"/>
                      </a:moveTo>
                      <a:lnTo>
                        <a:pt x="16225" y="9565"/>
                      </a:lnTo>
                      <a:lnTo>
                        <a:pt x="15542" y="10760"/>
                      </a:lnTo>
                      <a:lnTo>
                        <a:pt x="15713" y="10760"/>
                      </a:lnTo>
                      <a:lnTo>
                        <a:pt x="16225" y="9906"/>
                      </a:lnTo>
                      <a:lnTo>
                        <a:pt x="16396" y="10418"/>
                      </a:lnTo>
                      <a:lnTo>
                        <a:pt x="16225" y="12126"/>
                      </a:lnTo>
                      <a:lnTo>
                        <a:pt x="15371" y="12980"/>
                      </a:lnTo>
                      <a:lnTo>
                        <a:pt x="15371" y="12980"/>
                      </a:lnTo>
                      <a:lnTo>
                        <a:pt x="15542" y="9394"/>
                      </a:lnTo>
                      <a:lnTo>
                        <a:pt x="15884" y="8711"/>
                      </a:lnTo>
                      <a:close/>
                      <a:moveTo>
                        <a:pt x="15201" y="9735"/>
                      </a:moveTo>
                      <a:lnTo>
                        <a:pt x="14859" y="13322"/>
                      </a:lnTo>
                      <a:lnTo>
                        <a:pt x="13322" y="14517"/>
                      </a:lnTo>
                      <a:lnTo>
                        <a:pt x="13493" y="11443"/>
                      </a:lnTo>
                      <a:lnTo>
                        <a:pt x="13664" y="11443"/>
                      </a:lnTo>
                      <a:lnTo>
                        <a:pt x="14347" y="10760"/>
                      </a:lnTo>
                      <a:lnTo>
                        <a:pt x="15201" y="9735"/>
                      </a:lnTo>
                      <a:close/>
                      <a:moveTo>
                        <a:pt x="16055" y="12639"/>
                      </a:moveTo>
                      <a:lnTo>
                        <a:pt x="15884" y="14005"/>
                      </a:lnTo>
                      <a:lnTo>
                        <a:pt x="15201" y="14859"/>
                      </a:lnTo>
                      <a:lnTo>
                        <a:pt x="15201" y="13493"/>
                      </a:lnTo>
                      <a:lnTo>
                        <a:pt x="16055" y="12639"/>
                      </a:lnTo>
                      <a:close/>
                      <a:moveTo>
                        <a:pt x="15884" y="14176"/>
                      </a:moveTo>
                      <a:lnTo>
                        <a:pt x="15371" y="17079"/>
                      </a:lnTo>
                      <a:lnTo>
                        <a:pt x="15201" y="17762"/>
                      </a:lnTo>
                      <a:lnTo>
                        <a:pt x="14859" y="17933"/>
                      </a:lnTo>
                      <a:lnTo>
                        <a:pt x="15201" y="15030"/>
                      </a:lnTo>
                      <a:lnTo>
                        <a:pt x="15884" y="14176"/>
                      </a:lnTo>
                      <a:close/>
                      <a:moveTo>
                        <a:pt x="14859" y="13663"/>
                      </a:moveTo>
                      <a:lnTo>
                        <a:pt x="14688" y="15371"/>
                      </a:lnTo>
                      <a:lnTo>
                        <a:pt x="14517" y="15542"/>
                      </a:lnTo>
                      <a:lnTo>
                        <a:pt x="14517" y="15713"/>
                      </a:lnTo>
                      <a:lnTo>
                        <a:pt x="14688" y="15542"/>
                      </a:lnTo>
                      <a:lnTo>
                        <a:pt x="14347" y="18274"/>
                      </a:lnTo>
                      <a:lnTo>
                        <a:pt x="13493" y="18787"/>
                      </a:lnTo>
                      <a:lnTo>
                        <a:pt x="13493" y="18787"/>
                      </a:lnTo>
                      <a:lnTo>
                        <a:pt x="14176" y="15200"/>
                      </a:lnTo>
                      <a:lnTo>
                        <a:pt x="13664" y="17250"/>
                      </a:lnTo>
                      <a:lnTo>
                        <a:pt x="13151" y="19128"/>
                      </a:lnTo>
                      <a:lnTo>
                        <a:pt x="12639" y="19470"/>
                      </a:lnTo>
                      <a:lnTo>
                        <a:pt x="12980" y="17079"/>
                      </a:lnTo>
                      <a:lnTo>
                        <a:pt x="13322" y="14688"/>
                      </a:lnTo>
                      <a:lnTo>
                        <a:pt x="14859" y="13663"/>
                      </a:lnTo>
                      <a:close/>
                      <a:moveTo>
                        <a:pt x="15030" y="18445"/>
                      </a:moveTo>
                      <a:lnTo>
                        <a:pt x="14688" y="19982"/>
                      </a:lnTo>
                      <a:lnTo>
                        <a:pt x="14859" y="18616"/>
                      </a:lnTo>
                      <a:lnTo>
                        <a:pt x="15030" y="18445"/>
                      </a:lnTo>
                      <a:close/>
                      <a:moveTo>
                        <a:pt x="16738" y="17079"/>
                      </a:moveTo>
                      <a:lnTo>
                        <a:pt x="16055" y="19982"/>
                      </a:lnTo>
                      <a:lnTo>
                        <a:pt x="15201" y="20836"/>
                      </a:lnTo>
                      <a:lnTo>
                        <a:pt x="15884" y="17762"/>
                      </a:lnTo>
                      <a:lnTo>
                        <a:pt x="16738" y="17079"/>
                      </a:lnTo>
                      <a:close/>
                      <a:moveTo>
                        <a:pt x="16055" y="20495"/>
                      </a:moveTo>
                      <a:lnTo>
                        <a:pt x="15713" y="21861"/>
                      </a:lnTo>
                      <a:lnTo>
                        <a:pt x="15030" y="22202"/>
                      </a:lnTo>
                      <a:lnTo>
                        <a:pt x="15030" y="22202"/>
                      </a:lnTo>
                      <a:lnTo>
                        <a:pt x="15201" y="21349"/>
                      </a:lnTo>
                      <a:lnTo>
                        <a:pt x="16055" y="20495"/>
                      </a:lnTo>
                      <a:close/>
                      <a:moveTo>
                        <a:pt x="15542" y="22373"/>
                      </a:moveTo>
                      <a:lnTo>
                        <a:pt x="15201" y="23056"/>
                      </a:lnTo>
                      <a:lnTo>
                        <a:pt x="15030" y="23227"/>
                      </a:lnTo>
                      <a:lnTo>
                        <a:pt x="15201" y="22544"/>
                      </a:lnTo>
                      <a:lnTo>
                        <a:pt x="15542" y="22373"/>
                      </a:lnTo>
                      <a:close/>
                      <a:moveTo>
                        <a:pt x="14347" y="19812"/>
                      </a:moveTo>
                      <a:lnTo>
                        <a:pt x="14176" y="21861"/>
                      </a:lnTo>
                      <a:lnTo>
                        <a:pt x="13493" y="22373"/>
                      </a:lnTo>
                      <a:lnTo>
                        <a:pt x="13493" y="22544"/>
                      </a:lnTo>
                      <a:lnTo>
                        <a:pt x="14176" y="22202"/>
                      </a:lnTo>
                      <a:lnTo>
                        <a:pt x="14176" y="22544"/>
                      </a:lnTo>
                      <a:lnTo>
                        <a:pt x="14005" y="22886"/>
                      </a:lnTo>
                      <a:lnTo>
                        <a:pt x="12297" y="24081"/>
                      </a:lnTo>
                      <a:lnTo>
                        <a:pt x="13322" y="22032"/>
                      </a:lnTo>
                      <a:lnTo>
                        <a:pt x="14347" y="19812"/>
                      </a:lnTo>
                      <a:close/>
                      <a:moveTo>
                        <a:pt x="15030" y="23569"/>
                      </a:moveTo>
                      <a:lnTo>
                        <a:pt x="14603" y="24508"/>
                      </a:lnTo>
                      <a:lnTo>
                        <a:pt x="14859" y="23910"/>
                      </a:lnTo>
                      <a:lnTo>
                        <a:pt x="15030" y="23569"/>
                      </a:lnTo>
                      <a:close/>
                      <a:moveTo>
                        <a:pt x="14347" y="18787"/>
                      </a:moveTo>
                      <a:lnTo>
                        <a:pt x="14347" y="19641"/>
                      </a:lnTo>
                      <a:lnTo>
                        <a:pt x="14005" y="19641"/>
                      </a:lnTo>
                      <a:lnTo>
                        <a:pt x="11614" y="24593"/>
                      </a:lnTo>
                      <a:lnTo>
                        <a:pt x="11273" y="24764"/>
                      </a:lnTo>
                      <a:lnTo>
                        <a:pt x="12468" y="22202"/>
                      </a:lnTo>
                      <a:lnTo>
                        <a:pt x="13322" y="19470"/>
                      </a:lnTo>
                      <a:lnTo>
                        <a:pt x="14347" y="18787"/>
                      </a:lnTo>
                      <a:close/>
                      <a:moveTo>
                        <a:pt x="14005" y="23398"/>
                      </a:moveTo>
                      <a:lnTo>
                        <a:pt x="13834" y="24252"/>
                      </a:lnTo>
                      <a:lnTo>
                        <a:pt x="12639" y="24935"/>
                      </a:lnTo>
                      <a:lnTo>
                        <a:pt x="11443" y="25447"/>
                      </a:lnTo>
                      <a:lnTo>
                        <a:pt x="11956" y="24593"/>
                      </a:lnTo>
                      <a:lnTo>
                        <a:pt x="14005" y="23398"/>
                      </a:lnTo>
                      <a:close/>
                      <a:moveTo>
                        <a:pt x="11273" y="24935"/>
                      </a:moveTo>
                      <a:lnTo>
                        <a:pt x="10931" y="25618"/>
                      </a:lnTo>
                      <a:lnTo>
                        <a:pt x="10589" y="25789"/>
                      </a:lnTo>
                      <a:lnTo>
                        <a:pt x="10931" y="25106"/>
                      </a:lnTo>
                      <a:lnTo>
                        <a:pt x="11273" y="24935"/>
                      </a:lnTo>
                      <a:close/>
                      <a:moveTo>
                        <a:pt x="14347" y="26643"/>
                      </a:moveTo>
                      <a:lnTo>
                        <a:pt x="14005" y="27838"/>
                      </a:lnTo>
                      <a:lnTo>
                        <a:pt x="13664" y="28009"/>
                      </a:lnTo>
                      <a:lnTo>
                        <a:pt x="14347" y="26643"/>
                      </a:lnTo>
                      <a:close/>
                      <a:moveTo>
                        <a:pt x="13664" y="26301"/>
                      </a:moveTo>
                      <a:lnTo>
                        <a:pt x="13664" y="26472"/>
                      </a:lnTo>
                      <a:lnTo>
                        <a:pt x="12639" y="28351"/>
                      </a:lnTo>
                      <a:lnTo>
                        <a:pt x="12297" y="28351"/>
                      </a:lnTo>
                      <a:lnTo>
                        <a:pt x="13664" y="26301"/>
                      </a:lnTo>
                      <a:close/>
                      <a:moveTo>
                        <a:pt x="13834" y="24764"/>
                      </a:moveTo>
                      <a:lnTo>
                        <a:pt x="13834" y="25106"/>
                      </a:lnTo>
                      <a:lnTo>
                        <a:pt x="12639" y="26814"/>
                      </a:lnTo>
                      <a:lnTo>
                        <a:pt x="11273" y="28521"/>
                      </a:lnTo>
                      <a:lnTo>
                        <a:pt x="10419" y="28692"/>
                      </a:lnTo>
                      <a:lnTo>
                        <a:pt x="11956" y="26984"/>
                      </a:lnTo>
                      <a:lnTo>
                        <a:pt x="13493" y="24935"/>
                      </a:lnTo>
                      <a:lnTo>
                        <a:pt x="13834" y="24764"/>
                      </a:lnTo>
                      <a:close/>
                      <a:moveTo>
                        <a:pt x="13151" y="25277"/>
                      </a:moveTo>
                      <a:lnTo>
                        <a:pt x="11443" y="27155"/>
                      </a:lnTo>
                      <a:lnTo>
                        <a:pt x="9736" y="28692"/>
                      </a:lnTo>
                      <a:lnTo>
                        <a:pt x="9394" y="28863"/>
                      </a:lnTo>
                      <a:lnTo>
                        <a:pt x="11273" y="25960"/>
                      </a:lnTo>
                      <a:lnTo>
                        <a:pt x="12127" y="25618"/>
                      </a:lnTo>
                      <a:lnTo>
                        <a:pt x="13151" y="25277"/>
                      </a:lnTo>
                      <a:close/>
                      <a:moveTo>
                        <a:pt x="13834" y="28351"/>
                      </a:moveTo>
                      <a:lnTo>
                        <a:pt x="13151" y="29546"/>
                      </a:lnTo>
                      <a:lnTo>
                        <a:pt x="12468" y="30571"/>
                      </a:lnTo>
                      <a:lnTo>
                        <a:pt x="11785" y="31595"/>
                      </a:lnTo>
                      <a:lnTo>
                        <a:pt x="10760" y="32620"/>
                      </a:lnTo>
                      <a:lnTo>
                        <a:pt x="10419" y="32620"/>
                      </a:lnTo>
                      <a:lnTo>
                        <a:pt x="11956" y="30742"/>
                      </a:lnTo>
                      <a:lnTo>
                        <a:pt x="13322" y="28692"/>
                      </a:lnTo>
                      <a:lnTo>
                        <a:pt x="13834" y="28351"/>
                      </a:lnTo>
                      <a:close/>
                      <a:moveTo>
                        <a:pt x="10760" y="29034"/>
                      </a:moveTo>
                      <a:lnTo>
                        <a:pt x="8711" y="31083"/>
                      </a:lnTo>
                      <a:lnTo>
                        <a:pt x="7686" y="31937"/>
                      </a:lnTo>
                      <a:lnTo>
                        <a:pt x="6491" y="32791"/>
                      </a:lnTo>
                      <a:lnTo>
                        <a:pt x="5466" y="32791"/>
                      </a:lnTo>
                      <a:lnTo>
                        <a:pt x="7686" y="31083"/>
                      </a:lnTo>
                      <a:lnTo>
                        <a:pt x="9906" y="29205"/>
                      </a:lnTo>
                      <a:lnTo>
                        <a:pt x="10760" y="29034"/>
                      </a:lnTo>
                      <a:close/>
                      <a:moveTo>
                        <a:pt x="10721" y="31280"/>
                      </a:moveTo>
                      <a:lnTo>
                        <a:pt x="9736" y="32791"/>
                      </a:lnTo>
                      <a:lnTo>
                        <a:pt x="8199" y="32962"/>
                      </a:lnTo>
                      <a:lnTo>
                        <a:pt x="8199" y="32962"/>
                      </a:lnTo>
                      <a:lnTo>
                        <a:pt x="10721" y="31280"/>
                      </a:lnTo>
                      <a:close/>
                      <a:moveTo>
                        <a:pt x="12297" y="28863"/>
                      </a:moveTo>
                      <a:lnTo>
                        <a:pt x="10760" y="31220"/>
                      </a:lnTo>
                      <a:lnTo>
                        <a:pt x="10760" y="31220"/>
                      </a:lnTo>
                      <a:lnTo>
                        <a:pt x="10760" y="31083"/>
                      </a:lnTo>
                      <a:lnTo>
                        <a:pt x="9223" y="31937"/>
                      </a:lnTo>
                      <a:lnTo>
                        <a:pt x="8028" y="32962"/>
                      </a:lnTo>
                      <a:lnTo>
                        <a:pt x="7515" y="32962"/>
                      </a:lnTo>
                      <a:lnTo>
                        <a:pt x="8711" y="32108"/>
                      </a:lnTo>
                      <a:lnTo>
                        <a:pt x="9736" y="31083"/>
                      </a:lnTo>
                      <a:lnTo>
                        <a:pt x="10931" y="30058"/>
                      </a:lnTo>
                      <a:lnTo>
                        <a:pt x="11785" y="29034"/>
                      </a:lnTo>
                      <a:lnTo>
                        <a:pt x="12297" y="28863"/>
                      </a:lnTo>
                      <a:close/>
                      <a:moveTo>
                        <a:pt x="7174" y="33474"/>
                      </a:moveTo>
                      <a:lnTo>
                        <a:pt x="4954" y="34840"/>
                      </a:lnTo>
                      <a:lnTo>
                        <a:pt x="3246" y="34840"/>
                      </a:lnTo>
                      <a:lnTo>
                        <a:pt x="4954" y="34157"/>
                      </a:lnTo>
                      <a:lnTo>
                        <a:pt x="6661" y="33474"/>
                      </a:lnTo>
                      <a:close/>
                      <a:moveTo>
                        <a:pt x="9223" y="33474"/>
                      </a:moveTo>
                      <a:lnTo>
                        <a:pt x="9394" y="33645"/>
                      </a:lnTo>
                      <a:lnTo>
                        <a:pt x="8199" y="34328"/>
                      </a:lnTo>
                      <a:lnTo>
                        <a:pt x="6832" y="34840"/>
                      </a:lnTo>
                      <a:lnTo>
                        <a:pt x="5124" y="34840"/>
                      </a:lnTo>
                      <a:lnTo>
                        <a:pt x="7345" y="33474"/>
                      </a:lnTo>
                      <a:lnTo>
                        <a:pt x="8199" y="33645"/>
                      </a:lnTo>
                      <a:lnTo>
                        <a:pt x="9223" y="33474"/>
                      </a:lnTo>
                      <a:close/>
                      <a:moveTo>
                        <a:pt x="10589" y="1"/>
                      </a:moveTo>
                      <a:lnTo>
                        <a:pt x="10760" y="172"/>
                      </a:lnTo>
                      <a:lnTo>
                        <a:pt x="12980" y="1879"/>
                      </a:lnTo>
                      <a:lnTo>
                        <a:pt x="12810" y="2050"/>
                      </a:lnTo>
                      <a:lnTo>
                        <a:pt x="12127" y="1367"/>
                      </a:lnTo>
                      <a:lnTo>
                        <a:pt x="12127" y="1538"/>
                      </a:lnTo>
                      <a:lnTo>
                        <a:pt x="12810" y="2221"/>
                      </a:lnTo>
                      <a:lnTo>
                        <a:pt x="12810" y="2392"/>
                      </a:lnTo>
                      <a:lnTo>
                        <a:pt x="12810" y="2562"/>
                      </a:lnTo>
                      <a:lnTo>
                        <a:pt x="13664" y="3416"/>
                      </a:lnTo>
                      <a:lnTo>
                        <a:pt x="14517" y="5124"/>
                      </a:lnTo>
                      <a:lnTo>
                        <a:pt x="13322" y="7003"/>
                      </a:lnTo>
                      <a:lnTo>
                        <a:pt x="12980" y="4953"/>
                      </a:lnTo>
                      <a:lnTo>
                        <a:pt x="12468" y="3075"/>
                      </a:lnTo>
                      <a:lnTo>
                        <a:pt x="12810" y="2221"/>
                      </a:lnTo>
                      <a:lnTo>
                        <a:pt x="12297" y="3246"/>
                      </a:lnTo>
                      <a:lnTo>
                        <a:pt x="12810" y="5295"/>
                      </a:lnTo>
                      <a:lnTo>
                        <a:pt x="12980" y="7344"/>
                      </a:lnTo>
                      <a:lnTo>
                        <a:pt x="11956" y="8540"/>
                      </a:lnTo>
                      <a:lnTo>
                        <a:pt x="11956" y="8711"/>
                      </a:lnTo>
                      <a:lnTo>
                        <a:pt x="12127" y="8881"/>
                      </a:lnTo>
                      <a:lnTo>
                        <a:pt x="13151" y="8198"/>
                      </a:lnTo>
                      <a:lnTo>
                        <a:pt x="12980" y="11443"/>
                      </a:lnTo>
                      <a:lnTo>
                        <a:pt x="12810" y="14859"/>
                      </a:lnTo>
                      <a:lnTo>
                        <a:pt x="12810" y="15030"/>
                      </a:lnTo>
                      <a:lnTo>
                        <a:pt x="12468" y="19641"/>
                      </a:lnTo>
                      <a:lnTo>
                        <a:pt x="10931" y="20665"/>
                      </a:lnTo>
                      <a:lnTo>
                        <a:pt x="10931" y="20836"/>
                      </a:lnTo>
                      <a:lnTo>
                        <a:pt x="11102" y="20836"/>
                      </a:lnTo>
                      <a:lnTo>
                        <a:pt x="12810" y="19812"/>
                      </a:lnTo>
                      <a:lnTo>
                        <a:pt x="11785" y="22373"/>
                      </a:lnTo>
                      <a:lnTo>
                        <a:pt x="10589" y="25106"/>
                      </a:lnTo>
                      <a:lnTo>
                        <a:pt x="9223" y="25447"/>
                      </a:lnTo>
                      <a:lnTo>
                        <a:pt x="9223" y="25618"/>
                      </a:lnTo>
                      <a:lnTo>
                        <a:pt x="9394" y="25789"/>
                      </a:lnTo>
                      <a:lnTo>
                        <a:pt x="10419" y="25277"/>
                      </a:lnTo>
                      <a:lnTo>
                        <a:pt x="10077" y="25789"/>
                      </a:lnTo>
                      <a:lnTo>
                        <a:pt x="9736" y="25960"/>
                      </a:lnTo>
                      <a:lnTo>
                        <a:pt x="9565" y="25960"/>
                      </a:lnTo>
                      <a:lnTo>
                        <a:pt x="9736" y="26130"/>
                      </a:lnTo>
                      <a:lnTo>
                        <a:pt x="10077" y="25960"/>
                      </a:lnTo>
                      <a:lnTo>
                        <a:pt x="8540" y="28351"/>
                      </a:lnTo>
                      <a:lnTo>
                        <a:pt x="8711" y="28351"/>
                      </a:lnTo>
                      <a:lnTo>
                        <a:pt x="9565" y="27326"/>
                      </a:lnTo>
                      <a:lnTo>
                        <a:pt x="10419" y="25960"/>
                      </a:lnTo>
                      <a:lnTo>
                        <a:pt x="10760" y="25960"/>
                      </a:lnTo>
                      <a:lnTo>
                        <a:pt x="9223" y="28863"/>
                      </a:lnTo>
                      <a:lnTo>
                        <a:pt x="7686" y="29034"/>
                      </a:lnTo>
                      <a:lnTo>
                        <a:pt x="6149" y="29375"/>
                      </a:lnTo>
                      <a:lnTo>
                        <a:pt x="6320" y="29546"/>
                      </a:lnTo>
                      <a:lnTo>
                        <a:pt x="7686" y="29375"/>
                      </a:lnTo>
                      <a:lnTo>
                        <a:pt x="9052" y="29205"/>
                      </a:lnTo>
                      <a:lnTo>
                        <a:pt x="8882" y="29375"/>
                      </a:lnTo>
                      <a:lnTo>
                        <a:pt x="9052" y="29546"/>
                      </a:lnTo>
                      <a:lnTo>
                        <a:pt x="5124" y="32620"/>
                      </a:lnTo>
                      <a:lnTo>
                        <a:pt x="3075" y="32449"/>
                      </a:lnTo>
                      <a:lnTo>
                        <a:pt x="3075" y="32620"/>
                      </a:lnTo>
                      <a:lnTo>
                        <a:pt x="4783" y="32962"/>
                      </a:lnTo>
                      <a:lnTo>
                        <a:pt x="4100" y="33474"/>
                      </a:lnTo>
                      <a:lnTo>
                        <a:pt x="4100" y="33645"/>
                      </a:lnTo>
                      <a:lnTo>
                        <a:pt x="4271" y="33645"/>
                      </a:lnTo>
                      <a:lnTo>
                        <a:pt x="4954" y="33133"/>
                      </a:lnTo>
                      <a:lnTo>
                        <a:pt x="5808" y="33303"/>
                      </a:lnTo>
                      <a:lnTo>
                        <a:pt x="3929" y="34157"/>
                      </a:lnTo>
                      <a:lnTo>
                        <a:pt x="2050" y="34840"/>
                      </a:lnTo>
                      <a:lnTo>
                        <a:pt x="343" y="34840"/>
                      </a:lnTo>
                      <a:lnTo>
                        <a:pt x="172" y="35011"/>
                      </a:lnTo>
                      <a:lnTo>
                        <a:pt x="343" y="35011"/>
                      </a:lnTo>
                      <a:lnTo>
                        <a:pt x="684" y="35182"/>
                      </a:lnTo>
                      <a:lnTo>
                        <a:pt x="1" y="35182"/>
                      </a:lnTo>
                      <a:lnTo>
                        <a:pt x="1" y="35353"/>
                      </a:lnTo>
                      <a:lnTo>
                        <a:pt x="1196" y="35182"/>
                      </a:lnTo>
                      <a:lnTo>
                        <a:pt x="3587" y="35523"/>
                      </a:lnTo>
                      <a:lnTo>
                        <a:pt x="2392" y="35523"/>
                      </a:lnTo>
                      <a:lnTo>
                        <a:pt x="2392" y="35694"/>
                      </a:lnTo>
                      <a:lnTo>
                        <a:pt x="5124" y="35865"/>
                      </a:lnTo>
                      <a:lnTo>
                        <a:pt x="6320" y="35865"/>
                      </a:lnTo>
                      <a:lnTo>
                        <a:pt x="7686" y="35523"/>
                      </a:lnTo>
                      <a:lnTo>
                        <a:pt x="8711" y="35523"/>
                      </a:lnTo>
                      <a:lnTo>
                        <a:pt x="8711" y="35353"/>
                      </a:lnTo>
                      <a:lnTo>
                        <a:pt x="8882" y="35353"/>
                      </a:lnTo>
                      <a:lnTo>
                        <a:pt x="10248" y="34670"/>
                      </a:lnTo>
                      <a:lnTo>
                        <a:pt x="11785" y="33645"/>
                      </a:lnTo>
                      <a:lnTo>
                        <a:pt x="11785" y="33474"/>
                      </a:lnTo>
                      <a:lnTo>
                        <a:pt x="11614" y="33474"/>
                      </a:lnTo>
                      <a:lnTo>
                        <a:pt x="9906" y="34328"/>
                      </a:lnTo>
                      <a:lnTo>
                        <a:pt x="8028" y="35011"/>
                      </a:lnTo>
                      <a:lnTo>
                        <a:pt x="9565" y="34157"/>
                      </a:lnTo>
                      <a:lnTo>
                        <a:pt x="11102" y="33133"/>
                      </a:lnTo>
                      <a:lnTo>
                        <a:pt x="11614" y="32791"/>
                      </a:lnTo>
                      <a:lnTo>
                        <a:pt x="12127" y="32279"/>
                      </a:lnTo>
                      <a:lnTo>
                        <a:pt x="12297" y="32108"/>
                      </a:lnTo>
                      <a:lnTo>
                        <a:pt x="11956" y="32108"/>
                      </a:lnTo>
                      <a:lnTo>
                        <a:pt x="12639" y="31254"/>
                      </a:lnTo>
                      <a:lnTo>
                        <a:pt x="13322" y="30229"/>
                      </a:lnTo>
                      <a:lnTo>
                        <a:pt x="13834" y="29205"/>
                      </a:lnTo>
                      <a:lnTo>
                        <a:pt x="14176" y="28180"/>
                      </a:lnTo>
                      <a:lnTo>
                        <a:pt x="14859" y="27838"/>
                      </a:lnTo>
                      <a:lnTo>
                        <a:pt x="15030" y="27667"/>
                      </a:lnTo>
                      <a:lnTo>
                        <a:pt x="14859" y="27667"/>
                      </a:lnTo>
                      <a:lnTo>
                        <a:pt x="14347" y="27838"/>
                      </a:lnTo>
                      <a:lnTo>
                        <a:pt x="14517" y="26301"/>
                      </a:lnTo>
                      <a:lnTo>
                        <a:pt x="15542" y="23910"/>
                      </a:lnTo>
                      <a:lnTo>
                        <a:pt x="16225" y="21690"/>
                      </a:lnTo>
                      <a:lnTo>
                        <a:pt x="16396" y="21519"/>
                      </a:lnTo>
                      <a:lnTo>
                        <a:pt x="16396" y="21349"/>
                      </a:lnTo>
                      <a:lnTo>
                        <a:pt x="16738" y="19470"/>
                      </a:lnTo>
                      <a:lnTo>
                        <a:pt x="17762" y="18104"/>
                      </a:lnTo>
                      <a:lnTo>
                        <a:pt x="17592" y="17933"/>
                      </a:lnTo>
                      <a:lnTo>
                        <a:pt x="16908" y="18958"/>
                      </a:lnTo>
                      <a:lnTo>
                        <a:pt x="17250" y="15542"/>
                      </a:lnTo>
                      <a:lnTo>
                        <a:pt x="17933" y="14176"/>
                      </a:lnTo>
                      <a:lnTo>
                        <a:pt x="17933" y="14176"/>
                      </a:lnTo>
                      <a:lnTo>
                        <a:pt x="17250" y="15371"/>
                      </a:lnTo>
                      <a:lnTo>
                        <a:pt x="17250" y="15371"/>
                      </a:lnTo>
                      <a:lnTo>
                        <a:pt x="17421" y="12468"/>
                      </a:lnTo>
                      <a:lnTo>
                        <a:pt x="17250" y="12468"/>
                      </a:lnTo>
                      <a:lnTo>
                        <a:pt x="16908" y="16225"/>
                      </a:lnTo>
                      <a:lnTo>
                        <a:pt x="16738" y="16908"/>
                      </a:lnTo>
                      <a:lnTo>
                        <a:pt x="16567" y="16908"/>
                      </a:lnTo>
                      <a:lnTo>
                        <a:pt x="16225" y="17079"/>
                      </a:lnTo>
                      <a:lnTo>
                        <a:pt x="16908" y="16225"/>
                      </a:lnTo>
                      <a:lnTo>
                        <a:pt x="16908" y="16225"/>
                      </a:lnTo>
                      <a:lnTo>
                        <a:pt x="16089" y="17045"/>
                      </a:lnTo>
                      <a:lnTo>
                        <a:pt x="16089" y="17045"/>
                      </a:lnTo>
                      <a:lnTo>
                        <a:pt x="16225" y="16225"/>
                      </a:lnTo>
                      <a:lnTo>
                        <a:pt x="16738" y="12639"/>
                      </a:lnTo>
                      <a:lnTo>
                        <a:pt x="17421" y="10931"/>
                      </a:lnTo>
                      <a:lnTo>
                        <a:pt x="17592" y="10760"/>
                      </a:lnTo>
                      <a:lnTo>
                        <a:pt x="17933" y="12126"/>
                      </a:lnTo>
                      <a:lnTo>
                        <a:pt x="17933" y="12297"/>
                      </a:lnTo>
                      <a:lnTo>
                        <a:pt x="18104" y="12126"/>
                      </a:lnTo>
                      <a:lnTo>
                        <a:pt x="18104" y="11102"/>
                      </a:lnTo>
                      <a:lnTo>
                        <a:pt x="17933" y="9906"/>
                      </a:lnTo>
                      <a:lnTo>
                        <a:pt x="18104" y="9735"/>
                      </a:lnTo>
                      <a:lnTo>
                        <a:pt x="17933" y="9735"/>
                      </a:lnTo>
                      <a:lnTo>
                        <a:pt x="17592" y="8881"/>
                      </a:lnTo>
                      <a:lnTo>
                        <a:pt x="17762" y="8711"/>
                      </a:lnTo>
                      <a:lnTo>
                        <a:pt x="17592" y="8711"/>
                      </a:lnTo>
                      <a:lnTo>
                        <a:pt x="17079" y="7686"/>
                      </a:lnTo>
                      <a:lnTo>
                        <a:pt x="17079" y="7344"/>
                      </a:lnTo>
                      <a:lnTo>
                        <a:pt x="17250" y="7003"/>
                      </a:lnTo>
                      <a:lnTo>
                        <a:pt x="17421" y="7003"/>
                      </a:lnTo>
                      <a:lnTo>
                        <a:pt x="17421" y="5978"/>
                      </a:lnTo>
                      <a:lnTo>
                        <a:pt x="17250" y="5807"/>
                      </a:lnTo>
                      <a:lnTo>
                        <a:pt x="16908" y="4783"/>
                      </a:lnTo>
                      <a:lnTo>
                        <a:pt x="16225" y="3929"/>
                      </a:lnTo>
                      <a:lnTo>
                        <a:pt x="15542" y="3075"/>
                      </a:lnTo>
                      <a:lnTo>
                        <a:pt x="14517" y="2392"/>
                      </a:lnTo>
                      <a:lnTo>
                        <a:pt x="12639" y="1025"/>
                      </a:lnTo>
                      <a:lnTo>
                        <a:pt x="10760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7" name="Google Shape;307;p2"/>
                <p:cNvSpPr/>
                <p:nvPr/>
              </p:nvSpPr>
              <p:spPr>
                <a:xfrm>
                  <a:off x="5060975" y="4516200"/>
                  <a:ext cx="461125" cy="905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45" h="36207" extrusionOk="0">
                      <a:moveTo>
                        <a:pt x="13492" y="2392"/>
                      </a:moveTo>
                      <a:lnTo>
                        <a:pt x="14858" y="3587"/>
                      </a:lnTo>
                      <a:lnTo>
                        <a:pt x="14858" y="3758"/>
                      </a:lnTo>
                      <a:lnTo>
                        <a:pt x="15029" y="4271"/>
                      </a:lnTo>
                      <a:lnTo>
                        <a:pt x="15029" y="4271"/>
                      </a:lnTo>
                      <a:lnTo>
                        <a:pt x="14004" y="3246"/>
                      </a:lnTo>
                      <a:lnTo>
                        <a:pt x="13492" y="2392"/>
                      </a:lnTo>
                      <a:close/>
                      <a:moveTo>
                        <a:pt x="16054" y="4783"/>
                      </a:moveTo>
                      <a:lnTo>
                        <a:pt x="16737" y="5808"/>
                      </a:lnTo>
                      <a:lnTo>
                        <a:pt x="16566" y="5808"/>
                      </a:lnTo>
                      <a:lnTo>
                        <a:pt x="16054" y="4783"/>
                      </a:lnTo>
                      <a:close/>
                      <a:moveTo>
                        <a:pt x="12980" y="2904"/>
                      </a:moveTo>
                      <a:lnTo>
                        <a:pt x="13663" y="3758"/>
                      </a:lnTo>
                      <a:lnTo>
                        <a:pt x="14517" y="5295"/>
                      </a:lnTo>
                      <a:lnTo>
                        <a:pt x="13663" y="6661"/>
                      </a:lnTo>
                      <a:lnTo>
                        <a:pt x="13321" y="4954"/>
                      </a:lnTo>
                      <a:lnTo>
                        <a:pt x="12809" y="3246"/>
                      </a:lnTo>
                      <a:lnTo>
                        <a:pt x="12809" y="3075"/>
                      </a:lnTo>
                      <a:lnTo>
                        <a:pt x="12980" y="2904"/>
                      </a:lnTo>
                      <a:close/>
                      <a:moveTo>
                        <a:pt x="11955" y="855"/>
                      </a:moveTo>
                      <a:lnTo>
                        <a:pt x="13492" y="1880"/>
                      </a:lnTo>
                      <a:lnTo>
                        <a:pt x="15200" y="3075"/>
                      </a:lnTo>
                      <a:lnTo>
                        <a:pt x="15883" y="3758"/>
                      </a:lnTo>
                      <a:lnTo>
                        <a:pt x="16566" y="4441"/>
                      </a:lnTo>
                      <a:lnTo>
                        <a:pt x="16908" y="5295"/>
                      </a:lnTo>
                      <a:lnTo>
                        <a:pt x="17249" y="5978"/>
                      </a:lnTo>
                      <a:lnTo>
                        <a:pt x="17420" y="6149"/>
                      </a:lnTo>
                      <a:lnTo>
                        <a:pt x="17420" y="6320"/>
                      </a:lnTo>
                      <a:lnTo>
                        <a:pt x="17420" y="7003"/>
                      </a:lnTo>
                      <a:lnTo>
                        <a:pt x="17249" y="7003"/>
                      </a:lnTo>
                      <a:lnTo>
                        <a:pt x="17420" y="6661"/>
                      </a:lnTo>
                      <a:lnTo>
                        <a:pt x="17078" y="5978"/>
                      </a:lnTo>
                      <a:lnTo>
                        <a:pt x="16737" y="5124"/>
                      </a:lnTo>
                      <a:lnTo>
                        <a:pt x="15712" y="3929"/>
                      </a:lnTo>
                      <a:lnTo>
                        <a:pt x="14517" y="2904"/>
                      </a:lnTo>
                      <a:lnTo>
                        <a:pt x="13321" y="1880"/>
                      </a:lnTo>
                      <a:lnTo>
                        <a:pt x="12638" y="1367"/>
                      </a:lnTo>
                      <a:lnTo>
                        <a:pt x="11955" y="855"/>
                      </a:lnTo>
                      <a:close/>
                      <a:moveTo>
                        <a:pt x="16395" y="7857"/>
                      </a:moveTo>
                      <a:lnTo>
                        <a:pt x="16225" y="8369"/>
                      </a:lnTo>
                      <a:lnTo>
                        <a:pt x="16225" y="8540"/>
                      </a:lnTo>
                      <a:lnTo>
                        <a:pt x="16225" y="8711"/>
                      </a:lnTo>
                      <a:lnTo>
                        <a:pt x="16395" y="9052"/>
                      </a:lnTo>
                      <a:lnTo>
                        <a:pt x="16566" y="9223"/>
                      </a:lnTo>
                      <a:lnTo>
                        <a:pt x="16737" y="9223"/>
                      </a:lnTo>
                      <a:lnTo>
                        <a:pt x="16908" y="8369"/>
                      </a:lnTo>
                      <a:lnTo>
                        <a:pt x="16908" y="8199"/>
                      </a:lnTo>
                      <a:lnTo>
                        <a:pt x="16908" y="8028"/>
                      </a:lnTo>
                      <a:lnTo>
                        <a:pt x="16737" y="7857"/>
                      </a:lnTo>
                      <a:close/>
                      <a:moveTo>
                        <a:pt x="16054" y="9394"/>
                      </a:moveTo>
                      <a:lnTo>
                        <a:pt x="16054" y="9736"/>
                      </a:lnTo>
                      <a:lnTo>
                        <a:pt x="15883" y="10248"/>
                      </a:lnTo>
                      <a:lnTo>
                        <a:pt x="15883" y="9565"/>
                      </a:lnTo>
                      <a:lnTo>
                        <a:pt x="16054" y="9394"/>
                      </a:lnTo>
                      <a:close/>
                      <a:moveTo>
                        <a:pt x="15029" y="6320"/>
                      </a:moveTo>
                      <a:lnTo>
                        <a:pt x="15371" y="7686"/>
                      </a:lnTo>
                      <a:lnTo>
                        <a:pt x="15371" y="8369"/>
                      </a:lnTo>
                      <a:lnTo>
                        <a:pt x="15371" y="8711"/>
                      </a:lnTo>
                      <a:lnTo>
                        <a:pt x="14687" y="9736"/>
                      </a:lnTo>
                      <a:lnTo>
                        <a:pt x="13834" y="10931"/>
                      </a:lnTo>
                      <a:lnTo>
                        <a:pt x="13834" y="8028"/>
                      </a:lnTo>
                      <a:lnTo>
                        <a:pt x="14346" y="7345"/>
                      </a:lnTo>
                      <a:lnTo>
                        <a:pt x="15029" y="6320"/>
                      </a:lnTo>
                      <a:close/>
                      <a:moveTo>
                        <a:pt x="16395" y="10419"/>
                      </a:moveTo>
                      <a:lnTo>
                        <a:pt x="16395" y="10589"/>
                      </a:lnTo>
                      <a:lnTo>
                        <a:pt x="16225" y="12297"/>
                      </a:lnTo>
                      <a:lnTo>
                        <a:pt x="15712" y="12810"/>
                      </a:lnTo>
                      <a:lnTo>
                        <a:pt x="15712" y="11102"/>
                      </a:lnTo>
                      <a:lnTo>
                        <a:pt x="15883" y="11102"/>
                      </a:lnTo>
                      <a:lnTo>
                        <a:pt x="16395" y="10419"/>
                      </a:lnTo>
                      <a:close/>
                      <a:moveTo>
                        <a:pt x="15371" y="13151"/>
                      </a:moveTo>
                      <a:lnTo>
                        <a:pt x="15371" y="13322"/>
                      </a:lnTo>
                      <a:lnTo>
                        <a:pt x="15371" y="13493"/>
                      </a:lnTo>
                      <a:lnTo>
                        <a:pt x="15200" y="13664"/>
                      </a:lnTo>
                      <a:lnTo>
                        <a:pt x="15200" y="13493"/>
                      </a:lnTo>
                      <a:lnTo>
                        <a:pt x="15371" y="13151"/>
                      </a:lnTo>
                      <a:close/>
                      <a:moveTo>
                        <a:pt x="15200" y="10419"/>
                      </a:moveTo>
                      <a:lnTo>
                        <a:pt x="14858" y="13493"/>
                      </a:lnTo>
                      <a:lnTo>
                        <a:pt x="13663" y="14347"/>
                      </a:lnTo>
                      <a:lnTo>
                        <a:pt x="13663" y="14347"/>
                      </a:lnTo>
                      <a:lnTo>
                        <a:pt x="13834" y="11785"/>
                      </a:lnTo>
                      <a:lnTo>
                        <a:pt x="15200" y="10419"/>
                      </a:lnTo>
                      <a:close/>
                      <a:moveTo>
                        <a:pt x="16054" y="13322"/>
                      </a:moveTo>
                      <a:lnTo>
                        <a:pt x="15883" y="14005"/>
                      </a:lnTo>
                      <a:lnTo>
                        <a:pt x="15541" y="14517"/>
                      </a:lnTo>
                      <a:lnTo>
                        <a:pt x="15541" y="14176"/>
                      </a:lnTo>
                      <a:lnTo>
                        <a:pt x="15541" y="13664"/>
                      </a:lnTo>
                      <a:lnTo>
                        <a:pt x="16054" y="13322"/>
                      </a:lnTo>
                      <a:close/>
                      <a:moveTo>
                        <a:pt x="17249" y="12810"/>
                      </a:moveTo>
                      <a:lnTo>
                        <a:pt x="16908" y="16225"/>
                      </a:lnTo>
                      <a:lnTo>
                        <a:pt x="16566" y="16738"/>
                      </a:lnTo>
                      <a:lnTo>
                        <a:pt x="16566" y="16396"/>
                      </a:lnTo>
                      <a:lnTo>
                        <a:pt x="17078" y="12980"/>
                      </a:lnTo>
                      <a:lnTo>
                        <a:pt x="17249" y="12810"/>
                      </a:lnTo>
                      <a:close/>
                      <a:moveTo>
                        <a:pt x="15712" y="15030"/>
                      </a:moveTo>
                      <a:lnTo>
                        <a:pt x="15371" y="17079"/>
                      </a:lnTo>
                      <a:lnTo>
                        <a:pt x="15200" y="17592"/>
                      </a:lnTo>
                      <a:lnTo>
                        <a:pt x="15371" y="15371"/>
                      </a:lnTo>
                      <a:lnTo>
                        <a:pt x="15712" y="15030"/>
                      </a:lnTo>
                      <a:close/>
                      <a:moveTo>
                        <a:pt x="14517" y="15884"/>
                      </a:moveTo>
                      <a:lnTo>
                        <a:pt x="14687" y="16055"/>
                      </a:lnTo>
                      <a:lnTo>
                        <a:pt x="14346" y="18275"/>
                      </a:lnTo>
                      <a:lnTo>
                        <a:pt x="14004" y="18616"/>
                      </a:lnTo>
                      <a:lnTo>
                        <a:pt x="14517" y="15884"/>
                      </a:lnTo>
                      <a:close/>
                      <a:moveTo>
                        <a:pt x="14858" y="14176"/>
                      </a:moveTo>
                      <a:lnTo>
                        <a:pt x="14687" y="15371"/>
                      </a:lnTo>
                      <a:lnTo>
                        <a:pt x="14687" y="15542"/>
                      </a:lnTo>
                      <a:lnTo>
                        <a:pt x="14517" y="15542"/>
                      </a:lnTo>
                      <a:lnTo>
                        <a:pt x="14517" y="15371"/>
                      </a:lnTo>
                      <a:lnTo>
                        <a:pt x="14346" y="15201"/>
                      </a:lnTo>
                      <a:lnTo>
                        <a:pt x="14175" y="15201"/>
                      </a:lnTo>
                      <a:lnTo>
                        <a:pt x="14175" y="15371"/>
                      </a:lnTo>
                      <a:lnTo>
                        <a:pt x="13663" y="17250"/>
                      </a:lnTo>
                      <a:lnTo>
                        <a:pt x="13150" y="19129"/>
                      </a:lnTo>
                      <a:lnTo>
                        <a:pt x="12980" y="19299"/>
                      </a:lnTo>
                      <a:lnTo>
                        <a:pt x="13663" y="15030"/>
                      </a:lnTo>
                      <a:lnTo>
                        <a:pt x="14858" y="14176"/>
                      </a:lnTo>
                      <a:close/>
                      <a:moveTo>
                        <a:pt x="15029" y="18445"/>
                      </a:moveTo>
                      <a:lnTo>
                        <a:pt x="14858" y="18616"/>
                      </a:lnTo>
                      <a:lnTo>
                        <a:pt x="14858" y="18787"/>
                      </a:lnTo>
                      <a:lnTo>
                        <a:pt x="14687" y="20153"/>
                      </a:lnTo>
                      <a:lnTo>
                        <a:pt x="14858" y="20324"/>
                      </a:lnTo>
                      <a:lnTo>
                        <a:pt x="15029" y="20324"/>
                      </a:lnTo>
                      <a:lnTo>
                        <a:pt x="15371" y="18616"/>
                      </a:lnTo>
                      <a:lnTo>
                        <a:pt x="15371" y="18445"/>
                      </a:lnTo>
                      <a:close/>
                      <a:moveTo>
                        <a:pt x="16566" y="17762"/>
                      </a:moveTo>
                      <a:lnTo>
                        <a:pt x="16225" y="19983"/>
                      </a:lnTo>
                      <a:lnTo>
                        <a:pt x="15712" y="20495"/>
                      </a:lnTo>
                      <a:lnTo>
                        <a:pt x="15712" y="20495"/>
                      </a:lnTo>
                      <a:lnTo>
                        <a:pt x="16225" y="18445"/>
                      </a:lnTo>
                      <a:lnTo>
                        <a:pt x="16225" y="18104"/>
                      </a:lnTo>
                      <a:lnTo>
                        <a:pt x="16566" y="17762"/>
                      </a:lnTo>
                      <a:close/>
                      <a:moveTo>
                        <a:pt x="15883" y="21178"/>
                      </a:moveTo>
                      <a:lnTo>
                        <a:pt x="15712" y="21861"/>
                      </a:lnTo>
                      <a:lnTo>
                        <a:pt x="15371" y="22032"/>
                      </a:lnTo>
                      <a:lnTo>
                        <a:pt x="15541" y="21520"/>
                      </a:lnTo>
                      <a:lnTo>
                        <a:pt x="15883" y="21178"/>
                      </a:lnTo>
                      <a:close/>
                      <a:moveTo>
                        <a:pt x="14175" y="21178"/>
                      </a:moveTo>
                      <a:lnTo>
                        <a:pt x="14175" y="22032"/>
                      </a:lnTo>
                      <a:lnTo>
                        <a:pt x="13663" y="22373"/>
                      </a:lnTo>
                      <a:lnTo>
                        <a:pt x="14175" y="21178"/>
                      </a:lnTo>
                      <a:close/>
                      <a:moveTo>
                        <a:pt x="14346" y="19299"/>
                      </a:moveTo>
                      <a:lnTo>
                        <a:pt x="14346" y="19641"/>
                      </a:lnTo>
                      <a:lnTo>
                        <a:pt x="14004" y="19812"/>
                      </a:lnTo>
                      <a:lnTo>
                        <a:pt x="12638" y="22715"/>
                      </a:lnTo>
                      <a:lnTo>
                        <a:pt x="13663" y="19812"/>
                      </a:lnTo>
                      <a:lnTo>
                        <a:pt x="14346" y="19299"/>
                      </a:lnTo>
                      <a:close/>
                      <a:moveTo>
                        <a:pt x="13492" y="22715"/>
                      </a:moveTo>
                      <a:lnTo>
                        <a:pt x="13492" y="22886"/>
                      </a:lnTo>
                      <a:lnTo>
                        <a:pt x="13834" y="22886"/>
                      </a:lnTo>
                      <a:lnTo>
                        <a:pt x="14175" y="22715"/>
                      </a:lnTo>
                      <a:lnTo>
                        <a:pt x="14175" y="22715"/>
                      </a:lnTo>
                      <a:lnTo>
                        <a:pt x="14004" y="22886"/>
                      </a:lnTo>
                      <a:lnTo>
                        <a:pt x="14004" y="23057"/>
                      </a:lnTo>
                      <a:lnTo>
                        <a:pt x="12980" y="23740"/>
                      </a:lnTo>
                      <a:lnTo>
                        <a:pt x="13492" y="22715"/>
                      </a:lnTo>
                      <a:close/>
                      <a:moveTo>
                        <a:pt x="14004" y="23911"/>
                      </a:moveTo>
                      <a:lnTo>
                        <a:pt x="13834" y="24252"/>
                      </a:lnTo>
                      <a:lnTo>
                        <a:pt x="12980" y="24935"/>
                      </a:lnTo>
                      <a:lnTo>
                        <a:pt x="11955" y="25277"/>
                      </a:lnTo>
                      <a:lnTo>
                        <a:pt x="12297" y="24935"/>
                      </a:lnTo>
                      <a:lnTo>
                        <a:pt x="14004" y="23911"/>
                      </a:lnTo>
                      <a:close/>
                      <a:moveTo>
                        <a:pt x="12980" y="20495"/>
                      </a:moveTo>
                      <a:lnTo>
                        <a:pt x="12126" y="22715"/>
                      </a:lnTo>
                      <a:lnTo>
                        <a:pt x="11272" y="24764"/>
                      </a:lnTo>
                      <a:lnTo>
                        <a:pt x="11272" y="24935"/>
                      </a:lnTo>
                      <a:lnTo>
                        <a:pt x="11272" y="25106"/>
                      </a:lnTo>
                      <a:lnTo>
                        <a:pt x="11101" y="25106"/>
                      </a:lnTo>
                      <a:lnTo>
                        <a:pt x="11101" y="25277"/>
                      </a:lnTo>
                      <a:lnTo>
                        <a:pt x="10759" y="25618"/>
                      </a:lnTo>
                      <a:lnTo>
                        <a:pt x="10759" y="25448"/>
                      </a:lnTo>
                      <a:lnTo>
                        <a:pt x="10759" y="25277"/>
                      </a:lnTo>
                      <a:lnTo>
                        <a:pt x="10930" y="25277"/>
                      </a:lnTo>
                      <a:lnTo>
                        <a:pt x="11955" y="22886"/>
                      </a:lnTo>
                      <a:lnTo>
                        <a:pt x="12980" y="20495"/>
                      </a:lnTo>
                      <a:close/>
                      <a:moveTo>
                        <a:pt x="14004" y="20495"/>
                      </a:moveTo>
                      <a:lnTo>
                        <a:pt x="13321" y="22373"/>
                      </a:lnTo>
                      <a:lnTo>
                        <a:pt x="12297" y="24252"/>
                      </a:lnTo>
                      <a:lnTo>
                        <a:pt x="12297" y="24423"/>
                      </a:lnTo>
                      <a:lnTo>
                        <a:pt x="12467" y="24423"/>
                      </a:lnTo>
                      <a:lnTo>
                        <a:pt x="12126" y="24594"/>
                      </a:lnTo>
                      <a:lnTo>
                        <a:pt x="11955" y="24764"/>
                      </a:lnTo>
                      <a:lnTo>
                        <a:pt x="11443" y="25618"/>
                      </a:lnTo>
                      <a:lnTo>
                        <a:pt x="11613" y="25277"/>
                      </a:lnTo>
                      <a:lnTo>
                        <a:pt x="11613" y="24935"/>
                      </a:lnTo>
                      <a:lnTo>
                        <a:pt x="11784" y="24935"/>
                      </a:lnTo>
                      <a:lnTo>
                        <a:pt x="11955" y="24764"/>
                      </a:lnTo>
                      <a:lnTo>
                        <a:pt x="14004" y="20495"/>
                      </a:lnTo>
                      <a:close/>
                      <a:moveTo>
                        <a:pt x="13777" y="24821"/>
                      </a:moveTo>
                      <a:lnTo>
                        <a:pt x="13492" y="25106"/>
                      </a:lnTo>
                      <a:lnTo>
                        <a:pt x="13321" y="25277"/>
                      </a:lnTo>
                      <a:lnTo>
                        <a:pt x="13150" y="25277"/>
                      </a:lnTo>
                      <a:lnTo>
                        <a:pt x="11955" y="25789"/>
                      </a:lnTo>
                      <a:lnTo>
                        <a:pt x="11955" y="25789"/>
                      </a:lnTo>
                      <a:lnTo>
                        <a:pt x="12980" y="25277"/>
                      </a:lnTo>
                      <a:lnTo>
                        <a:pt x="13777" y="24821"/>
                      </a:lnTo>
                      <a:close/>
                      <a:moveTo>
                        <a:pt x="15029" y="23740"/>
                      </a:moveTo>
                      <a:lnTo>
                        <a:pt x="14858" y="23911"/>
                      </a:lnTo>
                      <a:lnTo>
                        <a:pt x="14858" y="24081"/>
                      </a:lnTo>
                      <a:lnTo>
                        <a:pt x="14346" y="25106"/>
                      </a:lnTo>
                      <a:lnTo>
                        <a:pt x="14346" y="25448"/>
                      </a:lnTo>
                      <a:lnTo>
                        <a:pt x="14175" y="25618"/>
                      </a:lnTo>
                      <a:lnTo>
                        <a:pt x="14346" y="25789"/>
                      </a:lnTo>
                      <a:lnTo>
                        <a:pt x="14517" y="25789"/>
                      </a:lnTo>
                      <a:lnTo>
                        <a:pt x="15371" y="23911"/>
                      </a:lnTo>
                      <a:lnTo>
                        <a:pt x="15200" y="23740"/>
                      </a:lnTo>
                      <a:close/>
                      <a:moveTo>
                        <a:pt x="11443" y="25618"/>
                      </a:moveTo>
                      <a:lnTo>
                        <a:pt x="11443" y="25789"/>
                      </a:lnTo>
                      <a:lnTo>
                        <a:pt x="11613" y="25789"/>
                      </a:lnTo>
                      <a:lnTo>
                        <a:pt x="11443" y="25960"/>
                      </a:lnTo>
                      <a:lnTo>
                        <a:pt x="11272" y="25960"/>
                      </a:lnTo>
                      <a:lnTo>
                        <a:pt x="11101" y="26131"/>
                      </a:lnTo>
                      <a:lnTo>
                        <a:pt x="11101" y="25960"/>
                      </a:lnTo>
                      <a:lnTo>
                        <a:pt x="11272" y="25960"/>
                      </a:lnTo>
                      <a:lnTo>
                        <a:pt x="11443" y="25618"/>
                      </a:lnTo>
                      <a:close/>
                      <a:moveTo>
                        <a:pt x="13321" y="25789"/>
                      </a:moveTo>
                      <a:lnTo>
                        <a:pt x="12467" y="27326"/>
                      </a:lnTo>
                      <a:lnTo>
                        <a:pt x="11443" y="28522"/>
                      </a:lnTo>
                      <a:lnTo>
                        <a:pt x="10930" y="28692"/>
                      </a:lnTo>
                      <a:lnTo>
                        <a:pt x="10930" y="28692"/>
                      </a:lnTo>
                      <a:lnTo>
                        <a:pt x="12297" y="27326"/>
                      </a:lnTo>
                      <a:lnTo>
                        <a:pt x="13321" y="25789"/>
                      </a:lnTo>
                      <a:close/>
                      <a:moveTo>
                        <a:pt x="12638" y="25960"/>
                      </a:moveTo>
                      <a:lnTo>
                        <a:pt x="11443" y="27326"/>
                      </a:lnTo>
                      <a:lnTo>
                        <a:pt x="10076" y="28692"/>
                      </a:lnTo>
                      <a:lnTo>
                        <a:pt x="10759" y="27326"/>
                      </a:lnTo>
                      <a:lnTo>
                        <a:pt x="11443" y="26301"/>
                      </a:lnTo>
                      <a:lnTo>
                        <a:pt x="12638" y="25960"/>
                      </a:lnTo>
                      <a:close/>
                      <a:moveTo>
                        <a:pt x="13663" y="26301"/>
                      </a:moveTo>
                      <a:lnTo>
                        <a:pt x="12297" y="28522"/>
                      </a:lnTo>
                      <a:lnTo>
                        <a:pt x="12297" y="28692"/>
                      </a:lnTo>
                      <a:lnTo>
                        <a:pt x="12809" y="28692"/>
                      </a:lnTo>
                      <a:lnTo>
                        <a:pt x="12980" y="28522"/>
                      </a:lnTo>
                      <a:lnTo>
                        <a:pt x="14004" y="26643"/>
                      </a:lnTo>
                      <a:lnTo>
                        <a:pt x="14004" y="26472"/>
                      </a:lnTo>
                      <a:lnTo>
                        <a:pt x="14004" y="26301"/>
                      </a:lnTo>
                      <a:close/>
                      <a:moveTo>
                        <a:pt x="12126" y="29376"/>
                      </a:moveTo>
                      <a:lnTo>
                        <a:pt x="10930" y="31083"/>
                      </a:lnTo>
                      <a:lnTo>
                        <a:pt x="10759" y="31083"/>
                      </a:lnTo>
                      <a:lnTo>
                        <a:pt x="9393" y="31937"/>
                      </a:lnTo>
                      <a:lnTo>
                        <a:pt x="9393" y="31937"/>
                      </a:lnTo>
                      <a:lnTo>
                        <a:pt x="10759" y="30742"/>
                      </a:lnTo>
                      <a:lnTo>
                        <a:pt x="12126" y="29376"/>
                      </a:lnTo>
                      <a:close/>
                      <a:moveTo>
                        <a:pt x="13663" y="28863"/>
                      </a:moveTo>
                      <a:lnTo>
                        <a:pt x="12638" y="30571"/>
                      </a:lnTo>
                      <a:lnTo>
                        <a:pt x="11272" y="32108"/>
                      </a:lnTo>
                      <a:lnTo>
                        <a:pt x="11272" y="32108"/>
                      </a:lnTo>
                      <a:lnTo>
                        <a:pt x="12467" y="30571"/>
                      </a:lnTo>
                      <a:lnTo>
                        <a:pt x="13492" y="28863"/>
                      </a:lnTo>
                      <a:close/>
                      <a:moveTo>
                        <a:pt x="10589" y="29546"/>
                      </a:moveTo>
                      <a:lnTo>
                        <a:pt x="8710" y="31254"/>
                      </a:lnTo>
                      <a:lnTo>
                        <a:pt x="6661" y="32791"/>
                      </a:lnTo>
                      <a:lnTo>
                        <a:pt x="6148" y="32791"/>
                      </a:lnTo>
                      <a:lnTo>
                        <a:pt x="8198" y="31254"/>
                      </a:lnTo>
                      <a:lnTo>
                        <a:pt x="10076" y="29546"/>
                      </a:lnTo>
                      <a:close/>
                      <a:moveTo>
                        <a:pt x="10418" y="31937"/>
                      </a:moveTo>
                      <a:lnTo>
                        <a:pt x="9735" y="32791"/>
                      </a:lnTo>
                      <a:lnTo>
                        <a:pt x="8881" y="32962"/>
                      </a:lnTo>
                      <a:lnTo>
                        <a:pt x="10418" y="31937"/>
                      </a:lnTo>
                      <a:close/>
                      <a:moveTo>
                        <a:pt x="12467" y="28863"/>
                      </a:moveTo>
                      <a:lnTo>
                        <a:pt x="11955" y="29034"/>
                      </a:lnTo>
                      <a:lnTo>
                        <a:pt x="10930" y="30229"/>
                      </a:lnTo>
                      <a:lnTo>
                        <a:pt x="9906" y="31083"/>
                      </a:lnTo>
                      <a:lnTo>
                        <a:pt x="8710" y="32108"/>
                      </a:lnTo>
                      <a:lnTo>
                        <a:pt x="7515" y="32962"/>
                      </a:lnTo>
                      <a:lnTo>
                        <a:pt x="7515" y="33133"/>
                      </a:lnTo>
                      <a:lnTo>
                        <a:pt x="7685" y="33304"/>
                      </a:lnTo>
                      <a:lnTo>
                        <a:pt x="8198" y="33304"/>
                      </a:lnTo>
                      <a:lnTo>
                        <a:pt x="8198" y="33133"/>
                      </a:lnTo>
                      <a:lnTo>
                        <a:pt x="8369" y="33304"/>
                      </a:lnTo>
                      <a:lnTo>
                        <a:pt x="9906" y="33133"/>
                      </a:lnTo>
                      <a:lnTo>
                        <a:pt x="10076" y="33133"/>
                      </a:lnTo>
                      <a:lnTo>
                        <a:pt x="12638" y="29205"/>
                      </a:lnTo>
                      <a:lnTo>
                        <a:pt x="12638" y="29034"/>
                      </a:lnTo>
                      <a:lnTo>
                        <a:pt x="12467" y="28863"/>
                      </a:lnTo>
                      <a:close/>
                      <a:moveTo>
                        <a:pt x="6831" y="33816"/>
                      </a:moveTo>
                      <a:lnTo>
                        <a:pt x="5124" y="34841"/>
                      </a:lnTo>
                      <a:lnTo>
                        <a:pt x="4441" y="34841"/>
                      </a:lnTo>
                      <a:lnTo>
                        <a:pt x="6831" y="33816"/>
                      </a:lnTo>
                      <a:close/>
                      <a:moveTo>
                        <a:pt x="7515" y="33816"/>
                      </a:moveTo>
                      <a:lnTo>
                        <a:pt x="9052" y="33987"/>
                      </a:lnTo>
                      <a:lnTo>
                        <a:pt x="8027" y="34499"/>
                      </a:lnTo>
                      <a:lnTo>
                        <a:pt x="7002" y="34841"/>
                      </a:lnTo>
                      <a:lnTo>
                        <a:pt x="5978" y="34841"/>
                      </a:lnTo>
                      <a:lnTo>
                        <a:pt x="7515" y="33816"/>
                      </a:lnTo>
                      <a:close/>
                      <a:moveTo>
                        <a:pt x="6661" y="33474"/>
                      </a:moveTo>
                      <a:lnTo>
                        <a:pt x="5124" y="34157"/>
                      </a:lnTo>
                      <a:lnTo>
                        <a:pt x="3416" y="34841"/>
                      </a:lnTo>
                      <a:lnTo>
                        <a:pt x="3245" y="35011"/>
                      </a:lnTo>
                      <a:lnTo>
                        <a:pt x="3416" y="35182"/>
                      </a:lnTo>
                      <a:lnTo>
                        <a:pt x="7002" y="35182"/>
                      </a:lnTo>
                      <a:lnTo>
                        <a:pt x="8369" y="34670"/>
                      </a:lnTo>
                      <a:lnTo>
                        <a:pt x="9564" y="33987"/>
                      </a:lnTo>
                      <a:lnTo>
                        <a:pt x="9735" y="33816"/>
                      </a:lnTo>
                      <a:lnTo>
                        <a:pt x="9564" y="33816"/>
                      </a:lnTo>
                      <a:lnTo>
                        <a:pt x="9564" y="33645"/>
                      </a:lnTo>
                      <a:lnTo>
                        <a:pt x="9393" y="33474"/>
                      </a:lnTo>
                      <a:lnTo>
                        <a:pt x="8539" y="33645"/>
                      </a:lnTo>
                      <a:lnTo>
                        <a:pt x="7515" y="33474"/>
                      </a:lnTo>
                      <a:close/>
                      <a:moveTo>
                        <a:pt x="1366" y="35182"/>
                      </a:moveTo>
                      <a:lnTo>
                        <a:pt x="1025" y="35353"/>
                      </a:lnTo>
                      <a:lnTo>
                        <a:pt x="1025" y="35182"/>
                      </a:lnTo>
                      <a:close/>
                      <a:moveTo>
                        <a:pt x="13834" y="3417"/>
                      </a:moveTo>
                      <a:lnTo>
                        <a:pt x="15029" y="4612"/>
                      </a:lnTo>
                      <a:lnTo>
                        <a:pt x="15200" y="4612"/>
                      </a:lnTo>
                      <a:lnTo>
                        <a:pt x="15371" y="4441"/>
                      </a:lnTo>
                      <a:lnTo>
                        <a:pt x="15200" y="4783"/>
                      </a:lnTo>
                      <a:lnTo>
                        <a:pt x="15200" y="4954"/>
                      </a:lnTo>
                      <a:lnTo>
                        <a:pt x="16225" y="6320"/>
                      </a:lnTo>
                      <a:lnTo>
                        <a:pt x="16395" y="6491"/>
                      </a:lnTo>
                      <a:lnTo>
                        <a:pt x="16566" y="6320"/>
                      </a:lnTo>
                      <a:lnTo>
                        <a:pt x="16566" y="6149"/>
                      </a:lnTo>
                      <a:lnTo>
                        <a:pt x="16737" y="6149"/>
                      </a:lnTo>
                      <a:lnTo>
                        <a:pt x="16737" y="6832"/>
                      </a:lnTo>
                      <a:lnTo>
                        <a:pt x="16737" y="7003"/>
                      </a:lnTo>
                      <a:lnTo>
                        <a:pt x="16908" y="7174"/>
                      </a:lnTo>
                      <a:lnTo>
                        <a:pt x="17249" y="7174"/>
                      </a:lnTo>
                      <a:lnTo>
                        <a:pt x="17249" y="7345"/>
                      </a:lnTo>
                      <a:lnTo>
                        <a:pt x="17078" y="7515"/>
                      </a:lnTo>
                      <a:lnTo>
                        <a:pt x="17078" y="7857"/>
                      </a:lnTo>
                      <a:lnTo>
                        <a:pt x="17591" y="8882"/>
                      </a:lnTo>
                      <a:lnTo>
                        <a:pt x="17591" y="9052"/>
                      </a:lnTo>
                      <a:lnTo>
                        <a:pt x="17762" y="9223"/>
                      </a:lnTo>
                      <a:lnTo>
                        <a:pt x="17932" y="9906"/>
                      </a:lnTo>
                      <a:lnTo>
                        <a:pt x="17932" y="10077"/>
                      </a:lnTo>
                      <a:lnTo>
                        <a:pt x="18103" y="11102"/>
                      </a:lnTo>
                      <a:lnTo>
                        <a:pt x="18103" y="11956"/>
                      </a:lnTo>
                      <a:lnTo>
                        <a:pt x="17932" y="10931"/>
                      </a:lnTo>
                      <a:lnTo>
                        <a:pt x="17762" y="10760"/>
                      </a:lnTo>
                      <a:lnTo>
                        <a:pt x="17591" y="10760"/>
                      </a:lnTo>
                      <a:lnTo>
                        <a:pt x="17762" y="10419"/>
                      </a:lnTo>
                      <a:lnTo>
                        <a:pt x="17762" y="10248"/>
                      </a:lnTo>
                      <a:lnTo>
                        <a:pt x="17420" y="9565"/>
                      </a:lnTo>
                      <a:lnTo>
                        <a:pt x="17249" y="9394"/>
                      </a:lnTo>
                      <a:lnTo>
                        <a:pt x="17078" y="9565"/>
                      </a:lnTo>
                      <a:lnTo>
                        <a:pt x="17078" y="11273"/>
                      </a:lnTo>
                      <a:lnTo>
                        <a:pt x="17078" y="11443"/>
                      </a:lnTo>
                      <a:lnTo>
                        <a:pt x="17420" y="11443"/>
                      </a:lnTo>
                      <a:lnTo>
                        <a:pt x="16908" y="12810"/>
                      </a:lnTo>
                      <a:lnTo>
                        <a:pt x="16737" y="12810"/>
                      </a:lnTo>
                      <a:lnTo>
                        <a:pt x="16225" y="16396"/>
                      </a:lnTo>
                      <a:lnTo>
                        <a:pt x="16054" y="17250"/>
                      </a:lnTo>
                      <a:lnTo>
                        <a:pt x="16054" y="17421"/>
                      </a:lnTo>
                      <a:lnTo>
                        <a:pt x="16566" y="17421"/>
                      </a:lnTo>
                      <a:lnTo>
                        <a:pt x="16054" y="17762"/>
                      </a:lnTo>
                      <a:lnTo>
                        <a:pt x="15883" y="17933"/>
                      </a:lnTo>
                      <a:lnTo>
                        <a:pt x="15883" y="18275"/>
                      </a:lnTo>
                      <a:lnTo>
                        <a:pt x="15371" y="21007"/>
                      </a:lnTo>
                      <a:lnTo>
                        <a:pt x="15371" y="21178"/>
                      </a:lnTo>
                      <a:lnTo>
                        <a:pt x="15200" y="21349"/>
                      </a:lnTo>
                      <a:lnTo>
                        <a:pt x="15029" y="22032"/>
                      </a:lnTo>
                      <a:lnTo>
                        <a:pt x="15029" y="22373"/>
                      </a:lnTo>
                      <a:lnTo>
                        <a:pt x="15029" y="22544"/>
                      </a:lnTo>
                      <a:lnTo>
                        <a:pt x="15200" y="22544"/>
                      </a:lnTo>
                      <a:lnTo>
                        <a:pt x="15200" y="22715"/>
                      </a:lnTo>
                      <a:lnTo>
                        <a:pt x="15029" y="23398"/>
                      </a:lnTo>
                      <a:lnTo>
                        <a:pt x="15029" y="23569"/>
                      </a:lnTo>
                      <a:lnTo>
                        <a:pt x="15371" y="23569"/>
                      </a:lnTo>
                      <a:lnTo>
                        <a:pt x="15371" y="23398"/>
                      </a:lnTo>
                      <a:lnTo>
                        <a:pt x="15541" y="23398"/>
                      </a:lnTo>
                      <a:lnTo>
                        <a:pt x="15712" y="22715"/>
                      </a:lnTo>
                      <a:lnTo>
                        <a:pt x="15883" y="22544"/>
                      </a:lnTo>
                      <a:lnTo>
                        <a:pt x="15712" y="22373"/>
                      </a:lnTo>
                      <a:lnTo>
                        <a:pt x="15883" y="22032"/>
                      </a:lnTo>
                      <a:lnTo>
                        <a:pt x="16395" y="20666"/>
                      </a:lnTo>
                      <a:lnTo>
                        <a:pt x="16225" y="20495"/>
                      </a:lnTo>
                      <a:lnTo>
                        <a:pt x="16395" y="20153"/>
                      </a:lnTo>
                      <a:lnTo>
                        <a:pt x="17078" y="17250"/>
                      </a:lnTo>
                      <a:lnTo>
                        <a:pt x="17078" y="17079"/>
                      </a:lnTo>
                      <a:lnTo>
                        <a:pt x="17078" y="16908"/>
                      </a:lnTo>
                      <a:lnTo>
                        <a:pt x="17152" y="16689"/>
                      </a:lnTo>
                      <a:lnTo>
                        <a:pt x="16908" y="19129"/>
                      </a:lnTo>
                      <a:lnTo>
                        <a:pt x="16908" y="19299"/>
                      </a:lnTo>
                      <a:lnTo>
                        <a:pt x="16737" y="19641"/>
                      </a:lnTo>
                      <a:lnTo>
                        <a:pt x="16395" y="21520"/>
                      </a:lnTo>
                      <a:lnTo>
                        <a:pt x="16395" y="21690"/>
                      </a:lnTo>
                      <a:lnTo>
                        <a:pt x="16225" y="21690"/>
                      </a:lnTo>
                      <a:lnTo>
                        <a:pt x="15541" y="24081"/>
                      </a:lnTo>
                      <a:lnTo>
                        <a:pt x="14517" y="26301"/>
                      </a:lnTo>
                      <a:lnTo>
                        <a:pt x="14517" y="26472"/>
                      </a:lnTo>
                      <a:lnTo>
                        <a:pt x="14517" y="26643"/>
                      </a:lnTo>
                      <a:lnTo>
                        <a:pt x="14346" y="26643"/>
                      </a:lnTo>
                      <a:lnTo>
                        <a:pt x="13663" y="28180"/>
                      </a:lnTo>
                      <a:lnTo>
                        <a:pt x="13663" y="28351"/>
                      </a:lnTo>
                      <a:lnTo>
                        <a:pt x="13834" y="28351"/>
                      </a:lnTo>
                      <a:lnTo>
                        <a:pt x="14175" y="28180"/>
                      </a:lnTo>
                      <a:lnTo>
                        <a:pt x="14517" y="28180"/>
                      </a:lnTo>
                      <a:lnTo>
                        <a:pt x="14175" y="28351"/>
                      </a:lnTo>
                      <a:lnTo>
                        <a:pt x="14175" y="28522"/>
                      </a:lnTo>
                      <a:lnTo>
                        <a:pt x="13834" y="28522"/>
                      </a:lnTo>
                      <a:lnTo>
                        <a:pt x="13321" y="28692"/>
                      </a:lnTo>
                      <a:lnTo>
                        <a:pt x="11955" y="30742"/>
                      </a:lnTo>
                      <a:lnTo>
                        <a:pt x="10418" y="32791"/>
                      </a:lnTo>
                      <a:lnTo>
                        <a:pt x="10418" y="32962"/>
                      </a:lnTo>
                      <a:lnTo>
                        <a:pt x="10589" y="32962"/>
                      </a:lnTo>
                      <a:lnTo>
                        <a:pt x="11101" y="32791"/>
                      </a:lnTo>
                      <a:lnTo>
                        <a:pt x="11955" y="31937"/>
                      </a:lnTo>
                      <a:lnTo>
                        <a:pt x="12638" y="31083"/>
                      </a:lnTo>
                      <a:lnTo>
                        <a:pt x="13321" y="30059"/>
                      </a:lnTo>
                      <a:lnTo>
                        <a:pt x="14004" y="29034"/>
                      </a:lnTo>
                      <a:lnTo>
                        <a:pt x="13150" y="30571"/>
                      </a:lnTo>
                      <a:lnTo>
                        <a:pt x="11955" y="32108"/>
                      </a:lnTo>
                      <a:lnTo>
                        <a:pt x="12126" y="32279"/>
                      </a:lnTo>
                      <a:lnTo>
                        <a:pt x="12126" y="32450"/>
                      </a:lnTo>
                      <a:lnTo>
                        <a:pt x="11101" y="33133"/>
                      </a:lnTo>
                      <a:lnTo>
                        <a:pt x="9735" y="34157"/>
                      </a:lnTo>
                      <a:lnTo>
                        <a:pt x="8027" y="35011"/>
                      </a:lnTo>
                      <a:lnTo>
                        <a:pt x="8027" y="35182"/>
                      </a:lnTo>
                      <a:lnTo>
                        <a:pt x="8198" y="35353"/>
                      </a:lnTo>
                      <a:lnTo>
                        <a:pt x="9735" y="34841"/>
                      </a:lnTo>
                      <a:lnTo>
                        <a:pt x="11272" y="34157"/>
                      </a:lnTo>
                      <a:lnTo>
                        <a:pt x="10076" y="34841"/>
                      </a:lnTo>
                      <a:lnTo>
                        <a:pt x="8881" y="35353"/>
                      </a:lnTo>
                      <a:lnTo>
                        <a:pt x="8881" y="35524"/>
                      </a:lnTo>
                      <a:lnTo>
                        <a:pt x="7685" y="35524"/>
                      </a:lnTo>
                      <a:lnTo>
                        <a:pt x="5978" y="35865"/>
                      </a:lnTo>
                      <a:lnTo>
                        <a:pt x="3757" y="35865"/>
                      </a:lnTo>
                      <a:lnTo>
                        <a:pt x="3928" y="35694"/>
                      </a:lnTo>
                      <a:lnTo>
                        <a:pt x="3757" y="35524"/>
                      </a:lnTo>
                      <a:lnTo>
                        <a:pt x="1366" y="35182"/>
                      </a:lnTo>
                      <a:lnTo>
                        <a:pt x="2220" y="35182"/>
                      </a:lnTo>
                      <a:lnTo>
                        <a:pt x="4099" y="34499"/>
                      </a:lnTo>
                      <a:lnTo>
                        <a:pt x="6148" y="33474"/>
                      </a:lnTo>
                      <a:lnTo>
                        <a:pt x="6148" y="33304"/>
                      </a:lnTo>
                      <a:lnTo>
                        <a:pt x="5978" y="33304"/>
                      </a:lnTo>
                      <a:lnTo>
                        <a:pt x="5294" y="33133"/>
                      </a:lnTo>
                      <a:lnTo>
                        <a:pt x="5124" y="33133"/>
                      </a:lnTo>
                      <a:lnTo>
                        <a:pt x="4953" y="32962"/>
                      </a:lnTo>
                      <a:lnTo>
                        <a:pt x="5465" y="32962"/>
                      </a:lnTo>
                      <a:lnTo>
                        <a:pt x="5636" y="33133"/>
                      </a:lnTo>
                      <a:lnTo>
                        <a:pt x="6831" y="33133"/>
                      </a:lnTo>
                      <a:lnTo>
                        <a:pt x="7856" y="32279"/>
                      </a:lnTo>
                      <a:lnTo>
                        <a:pt x="9052" y="31425"/>
                      </a:lnTo>
                      <a:lnTo>
                        <a:pt x="11101" y="29376"/>
                      </a:lnTo>
                      <a:lnTo>
                        <a:pt x="11101" y="29205"/>
                      </a:lnTo>
                      <a:lnTo>
                        <a:pt x="10930" y="29034"/>
                      </a:lnTo>
                      <a:lnTo>
                        <a:pt x="10076" y="29205"/>
                      </a:lnTo>
                      <a:lnTo>
                        <a:pt x="9906" y="29205"/>
                      </a:lnTo>
                      <a:lnTo>
                        <a:pt x="8198" y="30742"/>
                      </a:lnTo>
                      <a:lnTo>
                        <a:pt x="6319" y="32279"/>
                      </a:lnTo>
                      <a:lnTo>
                        <a:pt x="6319" y="32279"/>
                      </a:lnTo>
                      <a:lnTo>
                        <a:pt x="9222" y="29717"/>
                      </a:lnTo>
                      <a:lnTo>
                        <a:pt x="9222" y="29546"/>
                      </a:lnTo>
                      <a:lnTo>
                        <a:pt x="9393" y="29546"/>
                      </a:lnTo>
                      <a:lnTo>
                        <a:pt x="9393" y="29376"/>
                      </a:lnTo>
                      <a:lnTo>
                        <a:pt x="9222" y="29205"/>
                      </a:lnTo>
                      <a:lnTo>
                        <a:pt x="9564" y="29205"/>
                      </a:lnTo>
                      <a:lnTo>
                        <a:pt x="9906" y="29034"/>
                      </a:lnTo>
                      <a:lnTo>
                        <a:pt x="10076" y="29034"/>
                      </a:lnTo>
                      <a:lnTo>
                        <a:pt x="10418" y="28806"/>
                      </a:lnTo>
                      <a:lnTo>
                        <a:pt x="10418" y="28806"/>
                      </a:lnTo>
                      <a:lnTo>
                        <a:pt x="10418" y="28863"/>
                      </a:lnTo>
                      <a:lnTo>
                        <a:pt x="10589" y="29034"/>
                      </a:lnTo>
                      <a:lnTo>
                        <a:pt x="11443" y="28863"/>
                      </a:lnTo>
                      <a:lnTo>
                        <a:pt x="11613" y="28863"/>
                      </a:lnTo>
                      <a:lnTo>
                        <a:pt x="12980" y="27155"/>
                      </a:lnTo>
                      <a:lnTo>
                        <a:pt x="14175" y="25277"/>
                      </a:lnTo>
                      <a:lnTo>
                        <a:pt x="14175" y="25106"/>
                      </a:lnTo>
                      <a:lnTo>
                        <a:pt x="14175" y="24935"/>
                      </a:lnTo>
                      <a:lnTo>
                        <a:pt x="14004" y="24764"/>
                      </a:lnTo>
                      <a:lnTo>
                        <a:pt x="13876" y="24764"/>
                      </a:lnTo>
                      <a:lnTo>
                        <a:pt x="14175" y="24594"/>
                      </a:lnTo>
                      <a:lnTo>
                        <a:pt x="14175" y="24423"/>
                      </a:lnTo>
                      <a:lnTo>
                        <a:pt x="14346" y="23569"/>
                      </a:lnTo>
                      <a:lnTo>
                        <a:pt x="14175" y="23398"/>
                      </a:lnTo>
                      <a:lnTo>
                        <a:pt x="14107" y="23398"/>
                      </a:lnTo>
                      <a:lnTo>
                        <a:pt x="14346" y="23227"/>
                      </a:lnTo>
                      <a:lnTo>
                        <a:pt x="14346" y="23057"/>
                      </a:lnTo>
                      <a:lnTo>
                        <a:pt x="14517" y="22715"/>
                      </a:lnTo>
                      <a:lnTo>
                        <a:pt x="14517" y="22544"/>
                      </a:lnTo>
                      <a:lnTo>
                        <a:pt x="14517" y="22373"/>
                      </a:lnTo>
                      <a:lnTo>
                        <a:pt x="14517" y="22203"/>
                      </a:lnTo>
                      <a:lnTo>
                        <a:pt x="14687" y="19983"/>
                      </a:lnTo>
                      <a:lnTo>
                        <a:pt x="14687" y="19812"/>
                      </a:lnTo>
                      <a:lnTo>
                        <a:pt x="14687" y="19641"/>
                      </a:lnTo>
                      <a:lnTo>
                        <a:pt x="14687" y="18958"/>
                      </a:lnTo>
                      <a:lnTo>
                        <a:pt x="14687" y="18787"/>
                      </a:lnTo>
                      <a:lnTo>
                        <a:pt x="14517" y="18787"/>
                      </a:lnTo>
                      <a:lnTo>
                        <a:pt x="13321" y="19470"/>
                      </a:lnTo>
                      <a:lnTo>
                        <a:pt x="13321" y="19641"/>
                      </a:lnTo>
                      <a:lnTo>
                        <a:pt x="13150" y="19812"/>
                      </a:lnTo>
                      <a:lnTo>
                        <a:pt x="12980" y="19812"/>
                      </a:lnTo>
                      <a:lnTo>
                        <a:pt x="12126" y="20324"/>
                      </a:lnTo>
                      <a:lnTo>
                        <a:pt x="12638" y="19812"/>
                      </a:lnTo>
                      <a:lnTo>
                        <a:pt x="12809" y="19812"/>
                      </a:lnTo>
                      <a:lnTo>
                        <a:pt x="13150" y="19470"/>
                      </a:lnTo>
                      <a:lnTo>
                        <a:pt x="13321" y="19470"/>
                      </a:lnTo>
                      <a:lnTo>
                        <a:pt x="13492" y="19299"/>
                      </a:lnTo>
                      <a:lnTo>
                        <a:pt x="13492" y="19129"/>
                      </a:lnTo>
                      <a:lnTo>
                        <a:pt x="13663" y="19129"/>
                      </a:lnTo>
                      <a:lnTo>
                        <a:pt x="14004" y="18958"/>
                      </a:lnTo>
                      <a:lnTo>
                        <a:pt x="14687" y="18445"/>
                      </a:lnTo>
                      <a:lnTo>
                        <a:pt x="15029" y="15713"/>
                      </a:lnTo>
                      <a:lnTo>
                        <a:pt x="15029" y="15542"/>
                      </a:lnTo>
                      <a:lnTo>
                        <a:pt x="15200" y="13834"/>
                      </a:lnTo>
                      <a:lnTo>
                        <a:pt x="15200" y="14005"/>
                      </a:lnTo>
                      <a:lnTo>
                        <a:pt x="15200" y="15030"/>
                      </a:lnTo>
                      <a:lnTo>
                        <a:pt x="15200" y="15201"/>
                      </a:lnTo>
                      <a:lnTo>
                        <a:pt x="14858" y="18104"/>
                      </a:lnTo>
                      <a:lnTo>
                        <a:pt x="14858" y="18275"/>
                      </a:lnTo>
                      <a:lnTo>
                        <a:pt x="15029" y="18275"/>
                      </a:lnTo>
                      <a:lnTo>
                        <a:pt x="15371" y="17933"/>
                      </a:lnTo>
                      <a:lnTo>
                        <a:pt x="15541" y="17933"/>
                      </a:lnTo>
                      <a:lnTo>
                        <a:pt x="15712" y="17250"/>
                      </a:lnTo>
                      <a:lnTo>
                        <a:pt x="16225" y="14517"/>
                      </a:lnTo>
                      <a:lnTo>
                        <a:pt x="16225" y="14347"/>
                      </a:lnTo>
                      <a:lnTo>
                        <a:pt x="16225" y="14176"/>
                      </a:lnTo>
                      <a:lnTo>
                        <a:pt x="16395" y="12810"/>
                      </a:lnTo>
                      <a:lnTo>
                        <a:pt x="16395" y="12639"/>
                      </a:lnTo>
                      <a:lnTo>
                        <a:pt x="16225" y="12639"/>
                      </a:lnTo>
                      <a:lnTo>
                        <a:pt x="16566" y="12468"/>
                      </a:lnTo>
                      <a:lnTo>
                        <a:pt x="16566" y="12297"/>
                      </a:lnTo>
                      <a:lnTo>
                        <a:pt x="16737" y="10589"/>
                      </a:lnTo>
                      <a:lnTo>
                        <a:pt x="16566" y="10077"/>
                      </a:lnTo>
                      <a:lnTo>
                        <a:pt x="16566" y="9906"/>
                      </a:lnTo>
                      <a:lnTo>
                        <a:pt x="16395" y="9906"/>
                      </a:lnTo>
                      <a:lnTo>
                        <a:pt x="16395" y="9736"/>
                      </a:lnTo>
                      <a:lnTo>
                        <a:pt x="16225" y="8882"/>
                      </a:lnTo>
                      <a:lnTo>
                        <a:pt x="16054" y="8711"/>
                      </a:lnTo>
                      <a:lnTo>
                        <a:pt x="15883" y="8882"/>
                      </a:lnTo>
                      <a:lnTo>
                        <a:pt x="15541" y="9394"/>
                      </a:lnTo>
                      <a:lnTo>
                        <a:pt x="15541" y="9565"/>
                      </a:lnTo>
                      <a:lnTo>
                        <a:pt x="15541" y="9736"/>
                      </a:lnTo>
                      <a:lnTo>
                        <a:pt x="15371" y="9736"/>
                      </a:lnTo>
                      <a:lnTo>
                        <a:pt x="14517" y="10589"/>
                      </a:lnTo>
                      <a:lnTo>
                        <a:pt x="15712" y="8882"/>
                      </a:lnTo>
                      <a:lnTo>
                        <a:pt x="15712" y="8711"/>
                      </a:lnTo>
                      <a:lnTo>
                        <a:pt x="15712" y="8369"/>
                      </a:lnTo>
                      <a:lnTo>
                        <a:pt x="15712" y="7515"/>
                      </a:lnTo>
                      <a:lnTo>
                        <a:pt x="15883" y="7686"/>
                      </a:lnTo>
                      <a:lnTo>
                        <a:pt x="16054" y="7686"/>
                      </a:lnTo>
                      <a:lnTo>
                        <a:pt x="16054" y="7515"/>
                      </a:lnTo>
                      <a:lnTo>
                        <a:pt x="16225" y="7174"/>
                      </a:lnTo>
                      <a:lnTo>
                        <a:pt x="16225" y="7003"/>
                      </a:lnTo>
                      <a:lnTo>
                        <a:pt x="16225" y="6832"/>
                      </a:lnTo>
                      <a:lnTo>
                        <a:pt x="15883" y="6320"/>
                      </a:lnTo>
                      <a:lnTo>
                        <a:pt x="15883" y="6149"/>
                      </a:lnTo>
                      <a:lnTo>
                        <a:pt x="15371" y="5637"/>
                      </a:lnTo>
                      <a:lnTo>
                        <a:pt x="15371" y="5466"/>
                      </a:lnTo>
                      <a:lnTo>
                        <a:pt x="15200" y="5295"/>
                      </a:lnTo>
                      <a:lnTo>
                        <a:pt x="15029" y="5466"/>
                      </a:lnTo>
                      <a:lnTo>
                        <a:pt x="15029" y="5637"/>
                      </a:lnTo>
                      <a:lnTo>
                        <a:pt x="15029" y="5808"/>
                      </a:lnTo>
                      <a:lnTo>
                        <a:pt x="14858" y="5978"/>
                      </a:lnTo>
                      <a:lnTo>
                        <a:pt x="14175" y="7003"/>
                      </a:lnTo>
                      <a:lnTo>
                        <a:pt x="13492" y="7857"/>
                      </a:lnTo>
                      <a:lnTo>
                        <a:pt x="13492" y="8028"/>
                      </a:lnTo>
                      <a:lnTo>
                        <a:pt x="13492" y="11273"/>
                      </a:lnTo>
                      <a:lnTo>
                        <a:pt x="13663" y="11443"/>
                      </a:lnTo>
                      <a:lnTo>
                        <a:pt x="13663" y="11614"/>
                      </a:lnTo>
                      <a:lnTo>
                        <a:pt x="13492" y="11614"/>
                      </a:lnTo>
                      <a:lnTo>
                        <a:pt x="13321" y="14688"/>
                      </a:lnTo>
                      <a:lnTo>
                        <a:pt x="13321" y="14859"/>
                      </a:lnTo>
                      <a:lnTo>
                        <a:pt x="12809" y="18445"/>
                      </a:lnTo>
                      <a:lnTo>
                        <a:pt x="13150" y="15542"/>
                      </a:lnTo>
                      <a:lnTo>
                        <a:pt x="13150" y="15201"/>
                      </a:lnTo>
                      <a:lnTo>
                        <a:pt x="13150" y="15030"/>
                      </a:lnTo>
                      <a:lnTo>
                        <a:pt x="13321" y="11614"/>
                      </a:lnTo>
                      <a:lnTo>
                        <a:pt x="13492" y="8369"/>
                      </a:lnTo>
                      <a:lnTo>
                        <a:pt x="13321" y="8199"/>
                      </a:lnTo>
                      <a:lnTo>
                        <a:pt x="13150" y="8199"/>
                      </a:lnTo>
                      <a:lnTo>
                        <a:pt x="12467" y="8711"/>
                      </a:lnTo>
                      <a:lnTo>
                        <a:pt x="13321" y="7515"/>
                      </a:lnTo>
                      <a:lnTo>
                        <a:pt x="13321" y="7174"/>
                      </a:lnTo>
                      <a:lnTo>
                        <a:pt x="13492" y="7345"/>
                      </a:lnTo>
                      <a:lnTo>
                        <a:pt x="13663" y="7174"/>
                      </a:lnTo>
                      <a:lnTo>
                        <a:pt x="14858" y="5295"/>
                      </a:lnTo>
                      <a:lnTo>
                        <a:pt x="14858" y="5124"/>
                      </a:lnTo>
                      <a:lnTo>
                        <a:pt x="13834" y="3587"/>
                      </a:lnTo>
                      <a:lnTo>
                        <a:pt x="13834" y="3417"/>
                      </a:lnTo>
                      <a:close/>
                      <a:moveTo>
                        <a:pt x="10759" y="1"/>
                      </a:moveTo>
                      <a:lnTo>
                        <a:pt x="10589" y="172"/>
                      </a:lnTo>
                      <a:lnTo>
                        <a:pt x="10759" y="343"/>
                      </a:lnTo>
                      <a:lnTo>
                        <a:pt x="12126" y="1367"/>
                      </a:lnTo>
                      <a:lnTo>
                        <a:pt x="12126" y="1538"/>
                      </a:lnTo>
                      <a:lnTo>
                        <a:pt x="12126" y="1709"/>
                      </a:lnTo>
                      <a:lnTo>
                        <a:pt x="12638" y="2392"/>
                      </a:lnTo>
                      <a:lnTo>
                        <a:pt x="12126" y="3587"/>
                      </a:lnTo>
                      <a:lnTo>
                        <a:pt x="11784" y="4783"/>
                      </a:lnTo>
                      <a:lnTo>
                        <a:pt x="11784" y="4954"/>
                      </a:lnTo>
                      <a:lnTo>
                        <a:pt x="11784" y="5124"/>
                      </a:lnTo>
                      <a:lnTo>
                        <a:pt x="11784" y="5295"/>
                      </a:lnTo>
                      <a:lnTo>
                        <a:pt x="11955" y="5295"/>
                      </a:lnTo>
                      <a:lnTo>
                        <a:pt x="12126" y="5124"/>
                      </a:lnTo>
                      <a:lnTo>
                        <a:pt x="12467" y="4271"/>
                      </a:lnTo>
                      <a:lnTo>
                        <a:pt x="12467" y="3929"/>
                      </a:lnTo>
                      <a:lnTo>
                        <a:pt x="12809" y="5637"/>
                      </a:lnTo>
                      <a:lnTo>
                        <a:pt x="12980" y="7515"/>
                      </a:lnTo>
                      <a:lnTo>
                        <a:pt x="12126" y="8711"/>
                      </a:lnTo>
                      <a:lnTo>
                        <a:pt x="11955" y="8882"/>
                      </a:lnTo>
                      <a:lnTo>
                        <a:pt x="11955" y="9052"/>
                      </a:lnTo>
                      <a:lnTo>
                        <a:pt x="12297" y="9223"/>
                      </a:lnTo>
                      <a:lnTo>
                        <a:pt x="12467" y="9052"/>
                      </a:lnTo>
                      <a:lnTo>
                        <a:pt x="13150" y="8711"/>
                      </a:lnTo>
                      <a:lnTo>
                        <a:pt x="12980" y="11785"/>
                      </a:lnTo>
                      <a:lnTo>
                        <a:pt x="12809" y="14859"/>
                      </a:lnTo>
                      <a:lnTo>
                        <a:pt x="12638" y="15030"/>
                      </a:lnTo>
                      <a:lnTo>
                        <a:pt x="12809" y="15201"/>
                      </a:lnTo>
                      <a:lnTo>
                        <a:pt x="12809" y="15542"/>
                      </a:lnTo>
                      <a:lnTo>
                        <a:pt x="12467" y="19641"/>
                      </a:lnTo>
                      <a:lnTo>
                        <a:pt x="11101" y="20666"/>
                      </a:lnTo>
                      <a:lnTo>
                        <a:pt x="10930" y="20836"/>
                      </a:lnTo>
                      <a:lnTo>
                        <a:pt x="10930" y="21178"/>
                      </a:lnTo>
                      <a:lnTo>
                        <a:pt x="11443" y="21178"/>
                      </a:lnTo>
                      <a:lnTo>
                        <a:pt x="12809" y="20324"/>
                      </a:lnTo>
                      <a:lnTo>
                        <a:pt x="11784" y="22715"/>
                      </a:lnTo>
                      <a:lnTo>
                        <a:pt x="10589" y="25106"/>
                      </a:lnTo>
                      <a:lnTo>
                        <a:pt x="9393" y="25448"/>
                      </a:lnTo>
                      <a:lnTo>
                        <a:pt x="9222" y="25618"/>
                      </a:lnTo>
                      <a:lnTo>
                        <a:pt x="9222" y="25789"/>
                      </a:lnTo>
                      <a:lnTo>
                        <a:pt x="9393" y="25960"/>
                      </a:lnTo>
                      <a:lnTo>
                        <a:pt x="9564" y="26131"/>
                      </a:lnTo>
                      <a:lnTo>
                        <a:pt x="9735" y="26301"/>
                      </a:lnTo>
                      <a:lnTo>
                        <a:pt x="9906" y="26472"/>
                      </a:lnTo>
                      <a:lnTo>
                        <a:pt x="8710" y="28351"/>
                      </a:lnTo>
                      <a:lnTo>
                        <a:pt x="8539" y="28522"/>
                      </a:lnTo>
                      <a:lnTo>
                        <a:pt x="8710" y="28692"/>
                      </a:lnTo>
                      <a:lnTo>
                        <a:pt x="8881" y="28863"/>
                      </a:lnTo>
                      <a:lnTo>
                        <a:pt x="9052" y="28692"/>
                      </a:lnTo>
                      <a:lnTo>
                        <a:pt x="10247" y="27155"/>
                      </a:lnTo>
                      <a:lnTo>
                        <a:pt x="10247" y="27155"/>
                      </a:lnTo>
                      <a:lnTo>
                        <a:pt x="9393" y="28863"/>
                      </a:lnTo>
                      <a:lnTo>
                        <a:pt x="7856" y="29034"/>
                      </a:lnTo>
                      <a:lnTo>
                        <a:pt x="6319" y="29376"/>
                      </a:lnTo>
                      <a:lnTo>
                        <a:pt x="6148" y="29546"/>
                      </a:lnTo>
                      <a:lnTo>
                        <a:pt x="6148" y="29717"/>
                      </a:lnTo>
                      <a:lnTo>
                        <a:pt x="6319" y="29717"/>
                      </a:lnTo>
                      <a:lnTo>
                        <a:pt x="6490" y="29888"/>
                      </a:lnTo>
                      <a:lnTo>
                        <a:pt x="8881" y="29546"/>
                      </a:lnTo>
                      <a:lnTo>
                        <a:pt x="5294" y="32620"/>
                      </a:lnTo>
                      <a:lnTo>
                        <a:pt x="4953" y="32620"/>
                      </a:lnTo>
                      <a:lnTo>
                        <a:pt x="3245" y="32450"/>
                      </a:lnTo>
                      <a:lnTo>
                        <a:pt x="3074" y="32450"/>
                      </a:lnTo>
                      <a:lnTo>
                        <a:pt x="3074" y="32620"/>
                      </a:lnTo>
                      <a:lnTo>
                        <a:pt x="3074" y="32791"/>
                      </a:lnTo>
                      <a:lnTo>
                        <a:pt x="3245" y="32962"/>
                      </a:lnTo>
                      <a:lnTo>
                        <a:pt x="4611" y="33304"/>
                      </a:lnTo>
                      <a:lnTo>
                        <a:pt x="4099" y="33474"/>
                      </a:lnTo>
                      <a:lnTo>
                        <a:pt x="4099" y="33645"/>
                      </a:lnTo>
                      <a:lnTo>
                        <a:pt x="4099" y="33816"/>
                      </a:lnTo>
                      <a:lnTo>
                        <a:pt x="4270" y="33987"/>
                      </a:lnTo>
                      <a:lnTo>
                        <a:pt x="4441" y="33987"/>
                      </a:lnTo>
                      <a:lnTo>
                        <a:pt x="5124" y="33474"/>
                      </a:lnTo>
                      <a:lnTo>
                        <a:pt x="5465" y="33474"/>
                      </a:lnTo>
                      <a:lnTo>
                        <a:pt x="3928" y="34328"/>
                      </a:lnTo>
                      <a:lnTo>
                        <a:pt x="2220" y="34841"/>
                      </a:lnTo>
                      <a:lnTo>
                        <a:pt x="342" y="34841"/>
                      </a:lnTo>
                      <a:lnTo>
                        <a:pt x="171" y="35011"/>
                      </a:lnTo>
                      <a:lnTo>
                        <a:pt x="342" y="35182"/>
                      </a:lnTo>
                      <a:lnTo>
                        <a:pt x="171" y="35182"/>
                      </a:lnTo>
                      <a:lnTo>
                        <a:pt x="0" y="35353"/>
                      </a:lnTo>
                      <a:lnTo>
                        <a:pt x="0" y="35524"/>
                      </a:lnTo>
                      <a:lnTo>
                        <a:pt x="0" y="35694"/>
                      </a:lnTo>
                      <a:lnTo>
                        <a:pt x="171" y="35694"/>
                      </a:lnTo>
                      <a:lnTo>
                        <a:pt x="1366" y="35524"/>
                      </a:lnTo>
                      <a:lnTo>
                        <a:pt x="2391" y="35694"/>
                      </a:lnTo>
                      <a:lnTo>
                        <a:pt x="2391" y="35865"/>
                      </a:lnTo>
                      <a:lnTo>
                        <a:pt x="2391" y="36036"/>
                      </a:lnTo>
                      <a:lnTo>
                        <a:pt x="2562" y="36036"/>
                      </a:lnTo>
                      <a:lnTo>
                        <a:pt x="4953" y="36207"/>
                      </a:lnTo>
                      <a:lnTo>
                        <a:pt x="6490" y="36207"/>
                      </a:lnTo>
                      <a:lnTo>
                        <a:pt x="7856" y="35865"/>
                      </a:lnTo>
                      <a:lnTo>
                        <a:pt x="8881" y="35865"/>
                      </a:lnTo>
                      <a:lnTo>
                        <a:pt x="9052" y="35694"/>
                      </a:lnTo>
                      <a:lnTo>
                        <a:pt x="9052" y="35524"/>
                      </a:lnTo>
                      <a:lnTo>
                        <a:pt x="10589" y="34841"/>
                      </a:lnTo>
                      <a:lnTo>
                        <a:pt x="12126" y="33987"/>
                      </a:lnTo>
                      <a:lnTo>
                        <a:pt x="12297" y="33816"/>
                      </a:lnTo>
                      <a:lnTo>
                        <a:pt x="12126" y="33645"/>
                      </a:lnTo>
                      <a:lnTo>
                        <a:pt x="11955" y="33474"/>
                      </a:lnTo>
                      <a:lnTo>
                        <a:pt x="11784" y="33474"/>
                      </a:lnTo>
                      <a:lnTo>
                        <a:pt x="10076" y="34328"/>
                      </a:lnTo>
                      <a:lnTo>
                        <a:pt x="10076" y="34328"/>
                      </a:lnTo>
                      <a:lnTo>
                        <a:pt x="11272" y="33304"/>
                      </a:lnTo>
                      <a:lnTo>
                        <a:pt x="12467" y="32620"/>
                      </a:lnTo>
                      <a:lnTo>
                        <a:pt x="12638" y="32450"/>
                      </a:lnTo>
                      <a:lnTo>
                        <a:pt x="12467" y="32108"/>
                      </a:lnTo>
                      <a:lnTo>
                        <a:pt x="13663" y="30400"/>
                      </a:lnTo>
                      <a:lnTo>
                        <a:pt x="14517" y="28522"/>
                      </a:lnTo>
                      <a:lnTo>
                        <a:pt x="15200" y="28180"/>
                      </a:lnTo>
                      <a:lnTo>
                        <a:pt x="15371" y="28009"/>
                      </a:lnTo>
                      <a:lnTo>
                        <a:pt x="15371" y="27668"/>
                      </a:lnTo>
                      <a:lnTo>
                        <a:pt x="14687" y="27668"/>
                      </a:lnTo>
                      <a:lnTo>
                        <a:pt x="14858" y="26472"/>
                      </a:lnTo>
                      <a:lnTo>
                        <a:pt x="14858" y="26301"/>
                      </a:lnTo>
                      <a:lnTo>
                        <a:pt x="15883" y="24252"/>
                      </a:lnTo>
                      <a:lnTo>
                        <a:pt x="16566" y="21861"/>
                      </a:lnTo>
                      <a:lnTo>
                        <a:pt x="16737" y="21690"/>
                      </a:lnTo>
                      <a:lnTo>
                        <a:pt x="16737" y="21520"/>
                      </a:lnTo>
                      <a:lnTo>
                        <a:pt x="17078" y="19812"/>
                      </a:lnTo>
                      <a:lnTo>
                        <a:pt x="17932" y="18275"/>
                      </a:lnTo>
                      <a:lnTo>
                        <a:pt x="18103" y="18104"/>
                      </a:lnTo>
                      <a:lnTo>
                        <a:pt x="17932" y="17933"/>
                      </a:lnTo>
                      <a:lnTo>
                        <a:pt x="17762" y="17933"/>
                      </a:lnTo>
                      <a:lnTo>
                        <a:pt x="17591" y="18104"/>
                      </a:lnTo>
                      <a:lnTo>
                        <a:pt x="17249" y="18445"/>
                      </a:lnTo>
                      <a:lnTo>
                        <a:pt x="17591" y="15713"/>
                      </a:lnTo>
                      <a:lnTo>
                        <a:pt x="18274" y="14517"/>
                      </a:lnTo>
                      <a:lnTo>
                        <a:pt x="18274" y="14347"/>
                      </a:lnTo>
                      <a:lnTo>
                        <a:pt x="18274" y="14176"/>
                      </a:lnTo>
                      <a:lnTo>
                        <a:pt x="17932" y="14347"/>
                      </a:lnTo>
                      <a:lnTo>
                        <a:pt x="17762" y="14859"/>
                      </a:lnTo>
                      <a:lnTo>
                        <a:pt x="17762" y="12639"/>
                      </a:lnTo>
                      <a:lnTo>
                        <a:pt x="17591" y="12468"/>
                      </a:lnTo>
                      <a:lnTo>
                        <a:pt x="17420" y="12468"/>
                      </a:lnTo>
                      <a:lnTo>
                        <a:pt x="17762" y="11443"/>
                      </a:lnTo>
                      <a:lnTo>
                        <a:pt x="17932" y="12297"/>
                      </a:lnTo>
                      <a:lnTo>
                        <a:pt x="17932" y="12468"/>
                      </a:lnTo>
                      <a:lnTo>
                        <a:pt x="18103" y="12639"/>
                      </a:lnTo>
                      <a:lnTo>
                        <a:pt x="18445" y="12468"/>
                      </a:lnTo>
                      <a:lnTo>
                        <a:pt x="18445" y="12297"/>
                      </a:lnTo>
                      <a:lnTo>
                        <a:pt x="18445" y="11273"/>
                      </a:lnTo>
                      <a:lnTo>
                        <a:pt x="18274" y="10077"/>
                      </a:lnTo>
                      <a:lnTo>
                        <a:pt x="18445" y="9906"/>
                      </a:lnTo>
                      <a:lnTo>
                        <a:pt x="18445" y="9736"/>
                      </a:lnTo>
                      <a:lnTo>
                        <a:pt x="18103" y="9736"/>
                      </a:lnTo>
                      <a:lnTo>
                        <a:pt x="17932" y="9052"/>
                      </a:lnTo>
                      <a:lnTo>
                        <a:pt x="18103" y="8882"/>
                      </a:lnTo>
                      <a:lnTo>
                        <a:pt x="17932" y="8711"/>
                      </a:lnTo>
                      <a:lnTo>
                        <a:pt x="17420" y="7686"/>
                      </a:lnTo>
                      <a:lnTo>
                        <a:pt x="17420" y="7515"/>
                      </a:lnTo>
                      <a:lnTo>
                        <a:pt x="17420" y="7345"/>
                      </a:lnTo>
                      <a:lnTo>
                        <a:pt x="17591" y="7345"/>
                      </a:lnTo>
                      <a:lnTo>
                        <a:pt x="17762" y="7174"/>
                      </a:lnTo>
                      <a:lnTo>
                        <a:pt x="17762" y="6149"/>
                      </a:lnTo>
                      <a:lnTo>
                        <a:pt x="17591" y="5978"/>
                      </a:lnTo>
                      <a:lnTo>
                        <a:pt x="17249" y="4783"/>
                      </a:lnTo>
                      <a:lnTo>
                        <a:pt x="16566" y="3929"/>
                      </a:lnTo>
                      <a:lnTo>
                        <a:pt x="15712" y="3075"/>
                      </a:lnTo>
                      <a:lnTo>
                        <a:pt x="14687" y="2221"/>
                      </a:lnTo>
                      <a:lnTo>
                        <a:pt x="12809" y="855"/>
                      </a:lnTo>
                      <a:lnTo>
                        <a:pt x="10930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8" name="Google Shape;308;p2"/>
                <p:cNvSpPr/>
                <p:nvPr/>
              </p:nvSpPr>
              <p:spPr>
                <a:xfrm>
                  <a:off x="5287250" y="4400925"/>
                  <a:ext cx="4300" cy="5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2051" extrusionOk="0">
                      <a:moveTo>
                        <a:pt x="171" y="1"/>
                      </a:moveTo>
                      <a:lnTo>
                        <a:pt x="1" y="1367"/>
                      </a:lnTo>
                      <a:lnTo>
                        <a:pt x="1" y="2050"/>
                      </a:lnTo>
                      <a:lnTo>
                        <a:pt x="171" y="1367"/>
                      </a:lnTo>
                      <a:lnTo>
                        <a:pt x="171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09" name="Google Shape;309;p2"/>
                <p:cNvSpPr/>
                <p:nvPr/>
              </p:nvSpPr>
              <p:spPr>
                <a:xfrm>
                  <a:off x="5278725" y="4396675"/>
                  <a:ext cx="17100" cy="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075" extrusionOk="0">
                      <a:moveTo>
                        <a:pt x="512" y="0"/>
                      </a:moveTo>
                      <a:lnTo>
                        <a:pt x="342" y="171"/>
                      </a:lnTo>
                      <a:lnTo>
                        <a:pt x="342" y="342"/>
                      </a:lnTo>
                      <a:lnTo>
                        <a:pt x="171" y="1708"/>
                      </a:lnTo>
                      <a:lnTo>
                        <a:pt x="171" y="2220"/>
                      </a:lnTo>
                      <a:lnTo>
                        <a:pt x="0" y="2903"/>
                      </a:lnTo>
                      <a:lnTo>
                        <a:pt x="0" y="3074"/>
                      </a:lnTo>
                      <a:lnTo>
                        <a:pt x="342" y="3074"/>
                      </a:lnTo>
                      <a:lnTo>
                        <a:pt x="512" y="2391"/>
                      </a:lnTo>
                      <a:lnTo>
                        <a:pt x="683" y="1708"/>
                      </a:lnTo>
                      <a:lnTo>
                        <a:pt x="683" y="342"/>
                      </a:lnTo>
                      <a:lnTo>
                        <a:pt x="683" y="171"/>
                      </a:lnTo>
                      <a:lnTo>
                        <a:pt x="512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0" name="Google Shape;310;p2"/>
                <p:cNvSpPr/>
                <p:nvPr/>
              </p:nvSpPr>
              <p:spPr>
                <a:xfrm>
                  <a:off x="5278725" y="4396675"/>
                  <a:ext cx="17100" cy="76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4" h="3075" fill="none" extrusionOk="0">
                      <a:moveTo>
                        <a:pt x="171" y="3074"/>
                      </a:moveTo>
                      <a:lnTo>
                        <a:pt x="171" y="3074"/>
                      </a:lnTo>
                      <a:lnTo>
                        <a:pt x="0" y="3074"/>
                      </a:lnTo>
                      <a:lnTo>
                        <a:pt x="0" y="3074"/>
                      </a:lnTo>
                      <a:lnTo>
                        <a:pt x="0" y="2903"/>
                      </a:lnTo>
                      <a:lnTo>
                        <a:pt x="0" y="2903"/>
                      </a:lnTo>
                      <a:lnTo>
                        <a:pt x="0" y="2903"/>
                      </a:lnTo>
                      <a:lnTo>
                        <a:pt x="171" y="2220"/>
                      </a:lnTo>
                      <a:lnTo>
                        <a:pt x="171" y="1708"/>
                      </a:lnTo>
                      <a:lnTo>
                        <a:pt x="342" y="342"/>
                      </a:lnTo>
                      <a:lnTo>
                        <a:pt x="342" y="171"/>
                      </a:lnTo>
                      <a:lnTo>
                        <a:pt x="342" y="171"/>
                      </a:lnTo>
                      <a:lnTo>
                        <a:pt x="512" y="0"/>
                      </a:lnTo>
                      <a:lnTo>
                        <a:pt x="512" y="0"/>
                      </a:lnTo>
                      <a:lnTo>
                        <a:pt x="512" y="0"/>
                      </a:lnTo>
                      <a:lnTo>
                        <a:pt x="683" y="171"/>
                      </a:lnTo>
                      <a:lnTo>
                        <a:pt x="683" y="171"/>
                      </a:lnTo>
                      <a:lnTo>
                        <a:pt x="683" y="342"/>
                      </a:lnTo>
                      <a:lnTo>
                        <a:pt x="683" y="342"/>
                      </a:lnTo>
                      <a:lnTo>
                        <a:pt x="683" y="1708"/>
                      </a:lnTo>
                      <a:lnTo>
                        <a:pt x="512" y="2391"/>
                      </a:lnTo>
                      <a:lnTo>
                        <a:pt x="342" y="3074"/>
                      </a:lnTo>
                      <a:lnTo>
                        <a:pt x="342" y="3074"/>
                      </a:lnTo>
                      <a:lnTo>
                        <a:pt x="171" y="3074"/>
                      </a:lnTo>
                      <a:lnTo>
                        <a:pt x="171" y="3074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1" name="Google Shape;311;p2"/>
                <p:cNvSpPr/>
                <p:nvPr/>
              </p:nvSpPr>
              <p:spPr>
                <a:xfrm>
                  <a:off x="5287250" y="4400925"/>
                  <a:ext cx="25" cy="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" h="1" fill="none" extrusionOk="0">
                      <a:moveTo>
                        <a:pt x="1" y="1"/>
                      </a:moveTo>
                      <a:lnTo>
                        <a:pt x="1" y="1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2" name="Google Shape;312;p2"/>
                <p:cNvSpPr/>
                <p:nvPr/>
              </p:nvSpPr>
              <p:spPr>
                <a:xfrm>
                  <a:off x="4138750" y="4123400"/>
                  <a:ext cx="1174150" cy="918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966" h="36720" extrusionOk="0">
                      <a:moveTo>
                        <a:pt x="44404" y="12468"/>
                      </a:moveTo>
                      <a:lnTo>
                        <a:pt x="44233" y="13664"/>
                      </a:lnTo>
                      <a:lnTo>
                        <a:pt x="44233" y="13493"/>
                      </a:lnTo>
                      <a:lnTo>
                        <a:pt x="44233" y="12980"/>
                      </a:lnTo>
                      <a:lnTo>
                        <a:pt x="44404" y="12468"/>
                      </a:lnTo>
                      <a:close/>
                      <a:moveTo>
                        <a:pt x="45599" y="5466"/>
                      </a:moveTo>
                      <a:lnTo>
                        <a:pt x="46111" y="7515"/>
                      </a:lnTo>
                      <a:lnTo>
                        <a:pt x="46282" y="9565"/>
                      </a:lnTo>
                      <a:lnTo>
                        <a:pt x="46282" y="11785"/>
                      </a:lnTo>
                      <a:lnTo>
                        <a:pt x="46111" y="13834"/>
                      </a:lnTo>
                      <a:lnTo>
                        <a:pt x="45428" y="15201"/>
                      </a:lnTo>
                      <a:lnTo>
                        <a:pt x="45770" y="12810"/>
                      </a:lnTo>
                      <a:lnTo>
                        <a:pt x="45770" y="10248"/>
                      </a:lnTo>
                      <a:lnTo>
                        <a:pt x="45770" y="7857"/>
                      </a:lnTo>
                      <a:lnTo>
                        <a:pt x="45599" y="5466"/>
                      </a:lnTo>
                      <a:close/>
                      <a:moveTo>
                        <a:pt x="43379" y="16738"/>
                      </a:moveTo>
                      <a:lnTo>
                        <a:pt x="43037" y="18445"/>
                      </a:lnTo>
                      <a:lnTo>
                        <a:pt x="40305" y="21349"/>
                      </a:lnTo>
                      <a:lnTo>
                        <a:pt x="42183" y="18787"/>
                      </a:lnTo>
                      <a:lnTo>
                        <a:pt x="43379" y="16738"/>
                      </a:lnTo>
                      <a:close/>
                      <a:moveTo>
                        <a:pt x="42867" y="19470"/>
                      </a:moveTo>
                      <a:lnTo>
                        <a:pt x="42525" y="20836"/>
                      </a:lnTo>
                      <a:lnTo>
                        <a:pt x="42354" y="21007"/>
                      </a:lnTo>
                      <a:lnTo>
                        <a:pt x="41330" y="21690"/>
                      </a:lnTo>
                      <a:lnTo>
                        <a:pt x="40134" y="22544"/>
                      </a:lnTo>
                      <a:lnTo>
                        <a:pt x="39963" y="22544"/>
                      </a:lnTo>
                      <a:lnTo>
                        <a:pt x="41500" y="20836"/>
                      </a:lnTo>
                      <a:lnTo>
                        <a:pt x="42867" y="19470"/>
                      </a:lnTo>
                      <a:close/>
                      <a:moveTo>
                        <a:pt x="43550" y="13664"/>
                      </a:moveTo>
                      <a:lnTo>
                        <a:pt x="43550" y="15542"/>
                      </a:lnTo>
                      <a:lnTo>
                        <a:pt x="42525" y="17421"/>
                      </a:lnTo>
                      <a:lnTo>
                        <a:pt x="41500" y="19299"/>
                      </a:lnTo>
                      <a:lnTo>
                        <a:pt x="40476" y="20666"/>
                      </a:lnTo>
                      <a:lnTo>
                        <a:pt x="39451" y="22203"/>
                      </a:lnTo>
                      <a:lnTo>
                        <a:pt x="38426" y="23227"/>
                      </a:lnTo>
                      <a:lnTo>
                        <a:pt x="38255" y="23227"/>
                      </a:lnTo>
                      <a:lnTo>
                        <a:pt x="39963" y="20666"/>
                      </a:lnTo>
                      <a:lnTo>
                        <a:pt x="41671" y="18445"/>
                      </a:lnTo>
                      <a:lnTo>
                        <a:pt x="41671" y="18275"/>
                      </a:lnTo>
                      <a:lnTo>
                        <a:pt x="41500" y="18275"/>
                      </a:lnTo>
                      <a:lnTo>
                        <a:pt x="40476" y="19299"/>
                      </a:lnTo>
                      <a:lnTo>
                        <a:pt x="40476" y="19299"/>
                      </a:lnTo>
                      <a:lnTo>
                        <a:pt x="42013" y="16396"/>
                      </a:lnTo>
                      <a:lnTo>
                        <a:pt x="43550" y="13664"/>
                      </a:lnTo>
                      <a:close/>
                      <a:moveTo>
                        <a:pt x="40476" y="23057"/>
                      </a:moveTo>
                      <a:lnTo>
                        <a:pt x="39451" y="23911"/>
                      </a:lnTo>
                      <a:lnTo>
                        <a:pt x="39451" y="23911"/>
                      </a:lnTo>
                      <a:lnTo>
                        <a:pt x="39793" y="23227"/>
                      </a:lnTo>
                      <a:lnTo>
                        <a:pt x="40476" y="23057"/>
                      </a:lnTo>
                      <a:close/>
                      <a:moveTo>
                        <a:pt x="39451" y="23398"/>
                      </a:moveTo>
                      <a:lnTo>
                        <a:pt x="38255" y="24594"/>
                      </a:lnTo>
                      <a:lnTo>
                        <a:pt x="36889" y="25618"/>
                      </a:lnTo>
                      <a:lnTo>
                        <a:pt x="38939" y="23569"/>
                      </a:lnTo>
                      <a:lnTo>
                        <a:pt x="39451" y="23398"/>
                      </a:lnTo>
                      <a:close/>
                      <a:moveTo>
                        <a:pt x="43720" y="10589"/>
                      </a:moveTo>
                      <a:lnTo>
                        <a:pt x="43720" y="11102"/>
                      </a:lnTo>
                      <a:lnTo>
                        <a:pt x="43720" y="13322"/>
                      </a:lnTo>
                      <a:lnTo>
                        <a:pt x="42183" y="15371"/>
                      </a:lnTo>
                      <a:lnTo>
                        <a:pt x="40817" y="17592"/>
                      </a:lnTo>
                      <a:lnTo>
                        <a:pt x="39451" y="19812"/>
                      </a:lnTo>
                      <a:lnTo>
                        <a:pt x="38085" y="22032"/>
                      </a:lnTo>
                      <a:lnTo>
                        <a:pt x="36718" y="23740"/>
                      </a:lnTo>
                      <a:lnTo>
                        <a:pt x="36035" y="23740"/>
                      </a:lnTo>
                      <a:lnTo>
                        <a:pt x="35865" y="23911"/>
                      </a:lnTo>
                      <a:lnTo>
                        <a:pt x="36377" y="23911"/>
                      </a:lnTo>
                      <a:lnTo>
                        <a:pt x="35011" y="25448"/>
                      </a:lnTo>
                      <a:lnTo>
                        <a:pt x="31766" y="26643"/>
                      </a:lnTo>
                      <a:lnTo>
                        <a:pt x="31766" y="26643"/>
                      </a:lnTo>
                      <a:lnTo>
                        <a:pt x="33132" y="25448"/>
                      </a:lnTo>
                      <a:lnTo>
                        <a:pt x="34498" y="24081"/>
                      </a:lnTo>
                      <a:lnTo>
                        <a:pt x="35694" y="22715"/>
                      </a:lnTo>
                      <a:lnTo>
                        <a:pt x="36889" y="21178"/>
                      </a:lnTo>
                      <a:lnTo>
                        <a:pt x="38085" y="20324"/>
                      </a:lnTo>
                      <a:lnTo>
                        <a:pt x="39280" y="19129"/>
                      </a:lnTo>
                      <a:lnTo>
                        <a:pt x="40305" y="17933"/>
                      </a:lnTo>
                      <a:lnTo>
                        <a:pt x="41159" y="16567"/>
                      </a:lnTo>
                      <a:lnTo>
                        <a:pt x="42013" y="15201"/>
                      </a:lnTo>
                      <a:lnTo>
                        <a:pt x="42696" y="13664"/>
                      </a:lnTo>
                      <a:lnTo>
                        <a:pt x="43208" y="12127"/>
                      </a:lnTo>
                      <a:lnTo>
                        <a:pt x="43720" y="10589"/>
                      </a:lnTo>
                      <a:close/>
                      <a:moveTo>
                        <a:pt x="36889" y="25618"/>
                      </a:moveTo>
                      <a:lnTo>
                        <a:pt x="34669" y="27497"/>
                      </a:lnTo>
                      <a:lnTo>
                        <a:pt x="34498" y="27497"/>
                      </a:lnTo>
                      <a:lnTo>
                        <a:pt x="36889" y="25618"/>
                      </a:lnTo>
                      <a:close/>
                      <a:moveTo>
                        <a:pt x="34498" y="26472"/>
                      </a:moveTo>
                      <a:lnTo>
                        <a:pt x="34327" y="26643"/>
                      </a:lnTo>
                      <a:lnTo>
                        <a:pt x="30058" y="30059"/>
                      </a:lnTo>
                      <a:lnTo>
                        <a:pt x="30058" y="30229"/>
                      </a:lnTo>
                      <a:lnTo>
                        <a:pt x="29033" y="30571"/>
                      </a:lnTo>
                      <a:lnTo>
                        <a:pt x="28179" y="30742"/>
                      </a:lnTo>
                      <a:lnTo>
                        <a:pt x="29204" y="30059"/>
                      </a:lnTo>
                      <a:lnTo>
                        <a:pt x="30570" y="29205"/>
                      </a:lnTo>
                      <a:lnTo>
                        <a:pt x="31937" y="28351"/>
                      </a:lnTo>
                      <a:lnTo>
                        <a:pt x="34498" y="26472"/>
                      </a:lnTo>
                      <a:close/>
                      <a:moveTo>
                        <a:pt x="33474" y="26643"/>
                      </a:moveTo>
                      <a:lnTo>
                        <a:pt x="31937" y="28009"/>
                      </a:lnTo>
                      <a:lnTo>
                        <a:pt x="30229" y="29034"/>
                      </a:lnTo>
                      <a:lnTo>
                        <a:pt x="29887" y="29376"/>
                      </a:lnTo>
                      <a:lnTo>
                        <a:pt x="29716" y="29376"/>
                      </a:lnTo>
                      <a:lnTo>
                        <a:pt x="29033" y="29717"/>
                      </a:lnTo>
                      <a:lnTo>
                        <a:pt x="27496" y="30400"/>
                      </a:lnTo>
                      <a:lnTo>
                        <a:pt x="26301" y="31083"/>
                      </a:lnTo>
                      <a:lnTo>
                        <a:pt x="26130" y="31083"/>
                      </a:lnTo>
                      <a:lnTo>
                        <a:pt x="26471" y="30913"/>
                      </a:lnTo>
                      <a:lnTo>
                        <a:pt x="26471" y="30742"/>
                      </a:lnTo>
                      <a:lnTo>
                        <a:pt x="26301" y="30742"/>
                      </a:lnTo>
                      <a:lnTo>
                        <a:pt x="25788" y="31083"/>
                      </a:lnTo>
                      <a:lnTo>
                        <a:pt x="23910" y="31083"/>
                      </a:lnTo>
                      <a:lnTo>
                        <a:pt x="27155" y="29546"/>
                      </a:lnTo>
                      <a:lnTo>
                        <a:pt x="28862" y="28692"/>
                      </a:lnTo>
                      <a:lnTo>
                        <a:pt x="30229" y="27668"/>
                      </a:lnTo>
                      <a:lnTo>
                        <a:pt x="31937" y="27155"/>
                      </a:lnTo>
                      <a:lnTo>
                        <a:pt x="33474" y="26643"/>
                      </a:lnTo>
                      <a:close/>
                      <a:moveTo>
                        <a:pt x="19811" y="33816"/>
                      </a:moveTo>
                      <a:lnTo>
                        <a:pt x="18786" y="34157"/>
                      </a:lnTo>
                      <a:lnTo>
                        <a:pt x="17932" y="34157"/>
                      </a:lnTo>
                      <a:lnTo>
                        <a:pt x="19811" y="33816"/>
                      </a:lnTo>
                      <a:close/>
                      <a:moveTo>
                        <a:pt x="4270" y="30400"/>
                      </a:moveTo>
                      <a:lnTo>
                        <a:pt x="6319" y="31083"/>
                      </a:lnTo>
                      <a:lnTo>
                        <a:pt x="8369" y="31596"/>
                      </a:lnTo>
                      <a:lnTo>
                        <a:pt x="9393" y="32791"/>
                      </a:lnTo>
                      <a:lnTo>
                        <a:pt x="7344" y="32108"/>
                      </a:lnTo>
                      <a:lnTo>
                        <a:pt x="7173" y="32108"/>
                      </a:lnTo>
                      <a:lnTo>
                        <a:pt x="7173" y="32279"/>
                      </a:lnTo>
                      <a:lnTo>
                        <a:pt x="7344" y="32279"/>
                      </a:lnTo>
                      <a:lnTo>
                        <a:pt x="8539" y="32962"/>
                      </a:lnTo>
                      <a:lnTo>
                        <a:pt x="10076" y="33304"/>
                      </a:lnTo>
                      <a:lnTo>
                        <a:pt x="11101" y="34328"/>
                      </a:lnTo>
                      <a:lnTo>
                        <a:pt x="9393" y="33987"/>
                      </a:lnTo>
                      <a:lnTo>
                        <a:pt x="7515" y="33304"/>
                      </a:lnTo>
                      <a:lnTo>
                        <a:pt x="4270" y="30400"/>
                      </a:lnTo>
                      <a:close/>
                      <a:moveTo>
                        <a:pt x="27667" y="31596"/>
                      </a:moveTo>
                      <a:lnTo>
                        <a:pt x="23910" y="33133"/>
                      </a:lnTo>
                      <a:lnTo>
                        <a:pt x="19982" y="34328"/>
                      </a:lnTo>
                      <a:lnTo>
                        <a:pt x="19469" y="34328"/>
                      </a:lnTo>
                      <a:lnTo>
                        <a:pt x="20153" y="33987"/>
                      </a:lnTo>
                      <a:lnTo>
                        <a:pt x="20153" y="33816"/>
                      </a:lnTo>
                      <a:lnTo>
                        <a:pt x="21860" y="33474"/>
                      </a:lnTo>
                      <a:lnTo>
                        <a:pt x="23568" y="32962"/>
                      </a:lnTo>
                      <a:lnTo>
                        <a:pt x="25105" y="32450"/>
                      </a:lnTo>
                      <a:lnTo>
                        <a:pt x="26642" y="31767"/>
                      </a:lnTo>
                      <a:lnTo>
                        <a:pt x="27667" y="31596"/>
                      </a:lnTo>
                      <a:close/>
                      <a:moveTo>
                        <a:pt x="10930" y="33645"/>
                      </a:moveTo>
                      <a:lnTo>
                        <a:pt x="12809" y="33987"/>
                      </a:lnTo>
                      <a:lnTo>
                        <a:pt x="15029" y="34157"/>
                      </a:lnTo>
                      <a:lnTo>
                        <a:pt x="17078" y="34499"/>
                      </a:lnTo>
                      <a:lnTo>
                        <a:pt x="14688" y="34670"/>
                      </a:lnTo>
                      <a:lnTo>
                        <a:pt x="12297" y="34499"/>
                      </a:lnTo>
                      <a:lnTo>
                        <a:pt x="10930" y="33645"/>
                      </a:lnTo>
                      <a:close/>
                      <a:moveTo>
                        <a:pt x="42183" y="1"/>
                      </a:moveTo>
                      <a:lnTo>
                        <a:pt x="43037" y="3929"/>
                      </a:lnTo>
                      <a:lnTo>
                        <a:pt x="43550" y="8028"/>
                      </a:lnTo>
                      <a:lnTo>
                        <a:pt x="43720" y="9736"/>
                      </a:lnTo>
                      <a:lnTo>
                        <a:pt x="42525" y="12810"/>
                      </a:lnTo>
                      <a:lnTo>
                        <a:pt x="41159" y="15713"/>
                      </a:lnTo>
                      <a:lnTo>
                        <a:pt x="40305" y="17079"/>
                      </a:lnTo>
                      <a:lnTo>
                        <a:pt x="39280" y="18275"/>
                      </a:lnTo>
                      <a:lnTo>
                        <a:pt x="38255" y="19470"/>
                      </a:lnTo>
                      <a:lnTo>
                        <a:pt x="37060" y="20666"/>
                      </a:lnTo>
                      <a:lnTo>
                        <a:pt x="36548" y="21178"/>
                      </a:lnTo>
                      <a:lnTo>
                        <a:pt x="36377" y="21349"/>
                      </a:lnTo>
                      <a:lnTo>
                        <a:pt x="36206" y="21520"/>
                      </a:lnTo>
                      <a:lnTo>
                        <a:pt x="34840" y="23057"/>
                      </a:lnTo>
                      <a:lnTo>
                        <a:pt x="33132" y="24594"/>
                      </a:lnTo>
                      <a:lnTo>
                        <a:pt x="31595" y="25960"/>
                      </a:lnTo>
                      <a:lnTo>
                        <a:pt x="29716" y="27155"/>
                      </a:lnTo>
                      <a:lnTo>
                        <a:pt x="26301" y="28180"/>
                      </a:lnTo>
                      <a:lnTo>
                        <a:pt x="26301" y="28351"/>
                      </a:lnTo>
                      <a:lnTo>
                        <a:pt x="26471" y="28522"/>
                      </a:lnTo>
                      <a:lnTo>
                        <a:pt x="28521" y="28009"/>
                      </a:lnTo>
                      <a:lnTo>
                        <a:pt x="28350" y="28180"/>
                      </a:lnTo>
                      <a:lnTo>
                        <a:pt x="25618" y="29717"/>
                      </a:lnTo>
                      <a:lnTo>
                        <a:pt x="22714" y="30913"/>
                      </a:lnTo>
                      <a:lnTo>
                        <a:pt x="19299" y="30913"/>
                      </a:lnTo>
                      <a:lnTo>
                        <a:pt x="20665" y="30400"/>
                      </a:lnTo>
                      <a:lnTo>
                        <a:pt x="22031" y="29546"/>
                      </a:lnTo>
                      <a:lnTo>
                        <a:pt x="24593" y="27839"/>
                      </a:lnTo>
                      <a:lnTo>
                        <a:pt x="29716" y="23911"/>
                      </a:lnTo>
                      <a:lnTo>
                        <a:pt x="35011" y="19812"/>
                      </a:lnTo>
                      <a:lnTo>
                        <a:pt x="32961" y="22373"/>
                      </a:lnTo>
                      <a:lnTo>
                        <a:pt x="30741" y="24594"/>
                      </a:lnTo>
                      <a:lnTo>
                        <a:pt x="29716" y="25448"/>
                      </a:lnTo>
                      <a:lnTo>
                        <a:pt x="28350" y="26472"/>
                      </a:lnTo>
                      <a:lnTo>
                        <a:pt x="26984" y="27326"/>
                      </a:lnTo>
                      <a:lnTo>
                        <a:pt x="25618" y="28009"/>
                      </a:lnTo>
                      <a:lnTo>
                        <a:pt x="27325" y="27326"/>
                      </a:lnTo>
                      <a:lnTo>
                        <a:pt x="28692" y="26472"/>
                      </a:lnTo>
                      <a:lnTo>
                        <a:pt x="30058" y="25448"/>
                      </a:lnTo>
                      <a:lnTo>
                        <a:pt x="31424" y="24423"/>
                      </a:lnTo>
                      <a:lnTo>
                        <a:pt x="32620" y="23227"/>
                      </a:lnTo>
                      <a:lnTo>
                        <a:pt x="33815" y="21861"/>
                      </a:lnTo>
                      <a:lnTo>
                        <a:pt x="34840" y="20495"/>
                      </a:lnTo>
                      <a:lnTo>
                        <a:pt x="35694" y="19129"/>
                      </a:lnTo>
                      <a:lnTo>
                        <a:pt x="35694" y="18958"/>
                      </a:lnTo>
                      <a:lnTo>
                        <a:pt x="35011" y="19641"/>
                      </a:lnTo>
                      <a:lnTo>
                        <a:pt x="33644" y="20153"/>
                      </a:lnTo>
                      <a:lnTo>
                        <a:pt x="32449" y="20836"/>
                      </a:lnTo>
                      <a:lnTo>
                        <a:pt x="30229" y="22544"/>
                      </a:lnTo>
                      <a:lnTo>
                        <a:pt x="25959" y="26131"/>
                      </a:lnTo>
                      <a:lnTo>
                        <a:pt x="23227" y="28180"/>
                      </a:lnTo>
                      <a:lnTo>
                        <a:pt x="21860" y="29205"/>
                      </a:lnTo>
                      <a:lnTo>
                        <a:pt x="20323" y="30059"/>
                      </a:lnTo>
                      <a:lnTo>
                        <a:pt x="18786" y="30742"/>
                      </a:lnTo>
                      <a:lnTo>
                        <a:pt x="17249" y="31425"/>
                      </a:lnTo>
                      <a:lnTo>
                        <a:pt x="15541" y="31767"/>
                      </a:lnTo>
                      <a:lnTo>
                        <a:pt x="13834" y="32108"/>
                      </a:lnTo>
                      <a:lnTo>
                        <a:pt x="13834" y="32279"/>
                      </a:lnTo>
                      <a:lnTo>
                        <a:pt x="15200" y="32108"/>
                      </a:lnTo>
                      <a:lnTo>
                        <a:pt x="16566" y="31937"/>
                      </a:lnTo>
                      <a:lnTo>
                        <a:pt x="17762" y="31596"/>
                      </a:lnTo>
                      <a:lnTo>
                        <a:pt x="18957" y="31083"/>
                      </a:lnTo>
                      <a:lnTo>
                        <a:pt x="19128" y="31254"/>
                      </a:lnTo>
                      <a:lnTo>
                        <a:pt x="21519" y="31425"/>
                      </a:lnTo>
                      <a:lnTo>
                        <a:pt x="18103" y="32791"/>
                      </a:lnTo>
                      <a:lnTo>
                        <a:pt x="17932" y="32962"/>
                      </a:lnTo>
                      <a:lnTo>
                        <a:pt x="18103" y="32962"/>
                      </a:lnTo>
                      <a:lnTo>
                        <a:pt x="20323" y="32279"/>
                      </a:lnTo>
                      <a:lnTo>
                        <a:pt x="22543" y="31596"/>
                      </a:lnTo>
                      <a:lnTo>
                        <a:pt x="24934" y="31767"/>
                      </a:lnTo>
                      <a:lnTo>
                        <a:pt x="22373" y="32620"/>
                      </a:lnTo>
                      <a:lnTo>
                        <a:pt x="19640" y="33133"/>
                      </a:lnTo>
                      <a:lnTo>
                        <a:pt x="16908" y="33474"/>
                      </a:lnTo>
                      <a:lnTo>
                        <a:pt x="14346" y="33474"/>
                      </a:lnTo>
                      <a:lnTo>
                        <a:pt x="11784" y="33133"/>
                      </a:lnTo>
                      <a:lnTo>
                        <a:pt x="11784" y="33304"/>
                      </a:lnTo>
                      <a:lnTo>
                        <a:pt x="10076" y="32962"/>
                      </a:lnTo>
                      <a:lnTo>
                        <a:pt x="8710" y="31596"/>
                      </a:lnTo>
                      <a:lnTo>
                        <a:pt x="11101" y="31937"/>
                      </a:lnTo>
                      <a:lnTo>
                        <a:pt x="13492" y="31767"/>
                      </a:lnTo>
                      <a:lnTo>
                        <a:pt x="14858" y="31596"/>
                      </a:lnTo>
                      <a:lnTo>
                        <a:pt x="16054" y="31254"/>
                      </a:lnTo>
                      <a:lnTo>
                        <a:pt x="17249" y="30742"/>
                      </a:lnTo>
                      <a:lnTo>
                        <a:pt x="18445" y="30229"/>
                      </a:lnTo>
                      <a:lnTo>
                        <a:pt x="18445" y="30059"/>
                      </a:lnTo>
                      <a:lnTo>
                        <a:pt x="16054" y="30742"/>
                      </a:lnTo>
                      <a:lnTo>
                        <a:pt x="13663" y="31254"/>
                      </a:lnTo>
                      <a:lnTo>
                        <a:pt x="11443" y="31425"/>
                      </a:lnTo>
                      <a:lnTo>
                        <a:pt x="9052" y="31254"/>
                      </a:lnTo>
                      <a:lnTo>
                        <a:pt x="6832" y="30742"/>
                      </a:lnTo>
                      <a:lnTo>
                        <a:pt x="4611" y="30229"/>
                      </a:lnTo>
                      <a:lnTo>
                        <a:pt x="2391" y="29376"/>
                      </a:lnTo>
                      <a:lnTo>
                        <a:pt x="171" y="28351"/>
                      </a:lnTo>
                      <a:lnTo>
                        <a:pt x="0" y="28351"/>
                      </a:lnTo>
                      <a:lnTo>
                        <a:pt x="1879" y="29376"/>
                      </a:lnTo>
                      <a:lnTo>
                        <a:pt x="3928" y="30229"/>
                      </a:lnTo>
                      <a:lnTo>
                        <a:pt x="4953" y="31596"/>
                      </a:lnTo>
                      <a:lnTo>
                        <a:pt x="5978" y="32791"/>
                      </a:lnTo>
                      <a:lnTo>
                        <a:pt x="5978" y="32791"/>
                      </a:lnTo>
                      <a:lnTo>
                        <a:pt x="3587" y="31596"/>
                      </a:lnTo>
                      <a:lnTo>
                        <a:pt x="1537" y="30059"/>
                      </a:lnTo>
                      <a:lnTo>
                        <a:pt x="171" y="28692"/>
                      </a:lnTo>
                      <a:lnTo>
                        <a:pt x="0" y="28692"/>
                      </a:lnTo>
                      <a:lnTo>
                        <a:pt x="1025" y="29888"/>
                      </a:lnTo>
                      <a:lnTo>
                        <a:pt x="2050" y="30913"/>
                      </a:lnTo>
                      <a:lnTo>
                        <a:pt x="4782" y="33816"/>
                      </a:lnTo>
                      <a:lnTo>
                        <a:pt x="6148" y="35182"/>
                      </a:lnTo>
                      <a:lnTo>
                        <a:pt x="7685" y="36378"/>
                      </a:lnTo>
                      <a:lnTo>
                        <a:pt x="7685" y="36207"/>
                      </a:lnTo>
                      <a:lnTo>
                        <a:pt x="5294" y="33987"/>
                      </a:lnTo>
                      <a:lnTo>
                        <a:pt x="2904" y="31596"/>
                      </a:lnTo>
                      <a:lnTo>
                        <a:pt x="2904" y="31596"/>
                      </a:lnTo>
                      <a:lnTo>
                        <a:pt x="4782" y="32620"/>
                      </a:lnTo>
                      <a:lnTo>
                        <a:pt x="6661" y="33474"/>
                      </a:lnTo>
                      <a:lnTo>
                        <a:pt x="7856" y="34499"/>
                      </a:lnTo>
                      <a:lnTo>
                        <a:pt x="9052" y="35353"/>
                      </a:lnTo>
                      <a:lnTo>
                        <a:pt x="10418" y="36207"/>
                      </a:lnTo>
                      <a:lnTo>
                        <a:pt x="11784" y="36719"/>
                      </a:lnTo>
                      <a:lnTo>
                        <a:pt x="11955" y="36719"/>
                      </a:lnTo>
                      <a:lnTo>
                        <a:pt x="11955" y="36548"/>
                      </a:lnTo>
                      <a:lnTo>
                        <a:pt x="10076" y="35353"/>
                      </a:lnTo>
                      <a:lnTo>
                        <a:pt x="8369" y="33987"/>
                      </a:lnTo>
                      <a:lnTo>
                        <a:pt x="8881" y="34157"/>
                      </a:lnTo>
                      <a:lnTo>
                        <a:pt x="10589" y="34670"/>
                      </a:lnTo>
                      <a:lnTo>
                        <a:pt x="12126" y="35011"/>
                      </a:lnTo>
                      <a:lnTo>
                        <a:pt x="12980" y="35353"/>
                      </a:lnTo>
                      <a:lnTo>
                        <a:pt x="14004" y="35695"/>
                      </a:lnTo>
                      <a:lnTo>
                        <a:pt x="15029" y="35695"/>
                      </a:lnTo>
                      <a:lnTo>
                        <a:pt x="16054" y="35353"/>
                      </a:lnTo>
                      <a:lnTo>
                        <a:pt x="16054" y="35182"/>
                      </a:lnTo>
                      <a:lnTo>
                        <a:pt x="17249" y="35011"/>
                      </a:lnTo>
                      <a:lnTo>
                        <a:pt x="18445" y="34670"/>
                      </a:lnTo>
                      <a:lnTo>
                        <a:pt x="19128" y="34670"/>
                      </a:lnTo>
                      <a:lnTo>
                        <a:pt x="18786" y="34841"/>
                      </a:lnTo>
                      <a:lnTo>
                        <a:pt x="18616" y="35011"/>
                      </a:lnTo>
                      <a:lnTo>
                        <a:pt x="18786" y="35011"/>
                      </a:lnTo>
                      <a:lnTo>
                        <a:pt x="19640" y="34670"/>
                      </a:lnTo>
                      <a:lnTo>
                        <a:pt x="20665" y="34670"/>
                      </a:lnTo>
                      <a:lnTo>
                        <a:pt x="20494" y="34499"/>
                      </a:lnTo>
                      <a:lnTo>
                        <a:pt x="23910" y="33474"/>
                      </a:lnTo>
                      <a:lnTo>
                        <a:pt x="27155" y="32279"/>
                      </a:lnTo>
                      <a:lnTo>
                        <a:pt x="28692" y="31596"/>
                      </a:lnTo>
                      <a:lnTo>
                        <a:pt x="30229" y="30742"/>
                      </a:lnTo>
                      <a:lnTo>
                        <a:pt x="31766" y="29888"/>
                      </a:lnTo>
                      <a:lnTo>
                        <a:pt x="33132" y="28863"/>
                      </a:lnTo>
                      <a:lnTo>
                        <a:pt x="33644" y="28692"/>
                      </a:lnTo>
                      <a:lnTo>
                        <a:pt x="34327" y="28351"/>
                      </a:lnTo>
                      <a:lnTo>
                        <a:pt x="35352" y="27497"/>
                      </a:lnTo>
                      <a:lnTo>
                        <a:pt x="37402" y="25789"/>
                      </a:lnTo>
                      <a:lnTo>
                        <a:pt x="37572" y="25618"/>
                      </a:lnTo>
                      <a:lnTo>
                        <a:pt x="39451" y="24423"/>
                      </a:lnTo>
                      <a:lnTo>
                        <a:pt x="41330" y="22886"/>
                      </a:lnTo>
                      <a:lnTo>
                        <a:pt x="41500" y="23057"/>
                      </a:lnTo>
                      <a:lnTo>
                        <a:pt x="41671" y="22886"/>
                      </a:lnTo>
                      <a:lnTo>
                        <a:pt x="42354" y="22203"/>
                      </a:lnTo>
                      <a:lnTo>
                        <a:pt x="43037" y="21349"/>
                      </a:lnTo>
                      <a:lnTo>
                        <a:pt x="44062" y="20495"/>
                      </a:lnTo>
                      <a:lnTo>
                        <a:pt x="44745" y="19470"/>
                      </a:lnTo>
                      <a:lnTo>
                        <a:pt x="44745" y="19299"/>
                      </a:lnTo>
                      <a:lnTo>
                        <a:pt x="44745" y="19129"/>
                      </a:lnTo>
                      <a:lnTo>
                        <a:pt x="44574" y="19299"/>
                      </a:lnTo>
                      <a:lnTo>
                        <a:pt x="44062" y="19641"/>
                      </a:lnTo>
                      <a:lnTo>
                        <a:pt x="44745" y="18275"/>
                      </a:lnTo>
                      <a:lnTo>
                        <a:pt x="45087" y="16738"/>
                      </a:lnTo>
                      <a:lnTo>
                        <a:pt x="46111" y="15201"/>
                      </a:lnTo>
                      <a:lnTo>
                        <a:pt x="46111" y="15201"/>
                      </a:lnTo>
                      <a:lnTo>
                        <a:pt x="45941" y="16225"/>
                      </a:lnTo>
                      <a:lnTo>
                        <a:pt x="46111" y="16396"/>
                      </a:lnTo>
                      <a:lnTo>
                        <a:pt x="46111" y="16225"/>
                      </a:lnTo>
                      <a:lnTo>
                        <a:pt x="46453" y="15030"/>
                      </a:lnTo>
                      <a:lnTo>
                        <a:pt x="46795" y="13664"/>
                      </a:lnTo>
                      <a:lnTo>
                        <a:pt x="46965" y="12297"/>
                      </a:lnTo>
                      <a:lnTo>
                        <a:pt x="46965" y="11273"/>
                      </a:lnTo>
                      <a:lnTo>
                        <a:pt x="46965" y="9052"/>
                      </a:lnTo>
                      <a:lnTo>
                        <a:pt x="46624" y="7003"/>
                      </a:lnTo>
                      <a:lnTo>
                        <a:pt x="46453" y="6149"/>
                      </a:lnTo>
                      <a:lnTo>
                        <a:pt x="46111" y="5295"/>
                      </a:lnTo>
                      <a:lnTo>
                        <a:pt x="45599" y="4441"/>
                      </a:lnTo>
                      <a:lnTo>
                        <a:pt x="45087" y="3758"/>
                      </a:lnTo>
                      <a:lnTo>
                        <a:pt x="44916" y="3758"/>
                      </a:lnTo>
                      <a:lnTo>
                        <a:pt x="44916" y="3929"/>
                      </a:lnTo>
                      <a:lnTo>
                        <a:pt x="45258" y="4783"/>
                      </a:lnTo>
                      <a:lnTo>
                        <a:pt x="45258" y="9394"/>
                      </a:lnTo>
                      <a:lnTo>
                        <a:pt x="45258" y="11614"/>
                      </a:lnTo>
                      <a:lnTo>
                        <a:pt x="45087" y="14005"/>
                      </a:lnTo>
                      <a:lnTo>
                        <a:pt x="44745" y="15542"/>
                      </a:lnTo>
                      <a:lnTo>
                        <a:pt x="44233" y="16908"/>
                      </a:lnTo>
                      <a:lnTo>
                        <a:pt x="43720" y="17592"/>
                      </a:lnTo>
                      <a:lnTo>
                        <a:pt x="44062" y="15030"/>
                      </a:lnTo>
                      <a:lnTo>
                        <a:pt x="44574" y="13493"/>
                      </a:lnTo>
                      <a:lnTo>
                        <a:pt x="44916" y="11956"/>
                      </a:lnTo>
                      <a:lnTo>
                        <a:pt x="45087" y="11785"/>
                      </a:lnTo>
                      <a:lnTo>
                        <a:pt x="44916" y="11785"/>
                      </a:lnTo>
                      <a:lnTo>
                        <a:pt x="45087" y="9736"/>
                      </a:lnTo>
                      <a:lnTo>
                        <a:pt x="45087" y="9565"/>
                      </a:lnTo>
                      <a:lnTo>
                        <a:pt x="44916" y="9736"/>
                      </a:lnTo>
                      <a:lnTo>
                        <a:pt x="44574" y="12127"/>
                      </a:lnTo>
                      <a:lnTo>
                        <a:pt x="44233" y="12639"/>
                      </a:lnTo>
                      <a:lnTo>
                        <a:pt x="44233" y="8369"/>
                      </a:lnTo>
                      <a:lnTo>
                        <a:pt x="44233" y="6149"/>
                      </a:lnTo>
                      <a:lnTo>
                        <a:pt x="44062" y="4100"/>
                      </a:lnTo>
                      <a:lnTo>
                        <a:pt x="43891" y="4100"/>
                      </a:lnTo>
                      <a:lnTo>
                        <a:pt x="43720" y="5978"/>
                      </a:lnTo>
                      <a:lnTo>
                        <a:pt x="43037" y="2904"/>
                      </a:lnTo>
                      <a:lnTo>
                        <a:pt x="42354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3" name="Google Shape;313;p2"/>
                <p:cNvSpPr/>
                <p:nvPr/>
              </p:nvSpPr>
              <p:spPr>
                <a:xfrm>
                  <a:off x="4134475" y="4119150"/>
                  <a:ext cx="1182700" cy="92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308" h="37060" extrusionOk="0">
                      <a:moveTo>
                        <a:pt x="44859" y="12524"/>
                      </a:moveTo>
                      <a:lnTo>
                        <a:pt x="44660" y="13321"/>
                      </a:lnTo>
                      <a:lnTo>
                        <a:pt x="44745" y="12809"/>
                      </a:lnTo>
                      <a:lnTo>
                        <a:pt x="44745" y="12638"/>
                      </a:lnTo>
                      <a:lnTo>
                        <a:pt x="44859" y="12524"/>
                      </a:lnTo>
                      <a:close/>
                      <a:moveTo>
                        <a:pt x="46112" y="8027"/>
                      </a:moveTo>
                      <a:lnTo>
                        <a:pt x="46282" y="9564"/>
                      </a:lnTo>
                      <a:lnTo>
                        <a:pt x="46282" y="11101"/>
                      </a:lnTo>
                      <a:lnTo>
                        <a:pt x="46112" y="14004"/>
                      </a:lnTo>
                      <a:lnTo>
                        <a:pt x="45941" y="14517"/>
                      </a:lnTo>
                      <a:lnTo>
                        <a:pt x="46112" y="12809"/>
                      </a:lnTo>
                      <a:lnTo>
                        <a:pt x="46112" y="11101"/>
                      </a:lnTo>
                      <a:lnTo>
                        <a:pt x="46112" y="8027"/>
                      </a:lnTo>
                      <a:close/>
                      <a:moveTo>
                        <a:pt x="43721" y="11955"/>
                      </a:moveTo>
                      <a:lnTo>
                        <a:pt x="43721" y="13321"/>
                      </a:lnTo>
                      <a:lnTo>
                        <a:pt x="42696" y="14687"/>
                      </a:lnTo>
                      <a:lnTo>
                        <a:pt x="42696" y="14687"/>
                      </a:lnTo>
                      <a:lnTo>
                        <a:pt x="43721" y="11955"/>
                      </a:lnTo>
                      <a:close/>
                      <a:moveTo>
                        <a:pt x="45087" y="12809"/>
                      </a:moveTo>
                      <a:lnTo>
                        <a:pt x="45087" y="14175"/>
                      </a:lnTo>
                      <a:lnTo>
                        <a:pt x="44745" y="15541"/>
                      </a:lnTo>
                      <a:lnTo>
                        <a:pt x="44404" y="17078"/>
                      </a:lnTo>
                      <a:lnTo>
                        <a:pt x="44233" y="17078"/>
                      </a:lnTo>
                      <a:lnTo>
                        <a:pt x="44404" y="15371"/>
                      </a:lnTo>
                      <a:lnTo>
                        <a:pt x="45087" y="12809"/>
                      </a:lnTo>
                      <a:close/>
                      <a:moveTo>
                        <a:pt x="43550" y="14517"/>
                      </a:moveTo>
                      <a:lnTo>
                        <a:pt x="43550" y="15712"/>
                      </a:lnTo>
                      <a:lnTo>
                        <a:pt x="42696" y="17591"/>
                      </a:lnTo>
                      <a:lnTo>
                        <a:pt x="42013" y="18567"/>
                      </a:lnTo>
                      <a:lnTo>
                        <a:pt x="42013" y="18567"/>
                      </a:lnTo>
                      <a:lnTo>
                        <a:pt x="42013" y="18445"/>
                      </a:lnTo>
                      <a:lnTo>
                        <a:pt x="41842" y="18274"/>
                      </a:lnTo>
                      <a:lnTo>
                        <a:pt x="41586" y="18274"/>
                      </a:lnTo>
                      <a:lnTo>
                        <a:pt x="42525" y="16395"/>
                      </a:lnTo>
                      <a:lnTo>
                        <a:pt x="43550" y="14517"/>
                      </a:lnTo>
                      <a:close/>
                      <a:moveTo>
                        <a:pt x="43208" y="17932"/>
                      </a:moveTo>
                      <a:lnTo>
                        <a:pt x="43038" y="18615"/>
                      </a:lnTo>
                      <a:lnTo>
                        <a:pt x="42184" y="19469"/>
                      </a:lnTo>
                      <a:lnTo>
                        <a:pt x="42525" y="18957"/>
                      </a:lnTo>
                      <a:lnTo>
                        <a:pt x="43208" y="17932"/>
                      </a:lnTo>
                      <a:close/>
                      <a:moveTo>
                        <a:pt x="43379" y="11784"/>
                      </a:moveTo>
                      <a:lnTo>
                        <a:pt x="42525" y="14004"/>
                      </a:lnTo>
                      <a:lnTo>
                        <a:pt x="41330" y="16395"/>
                      </a:lnTo>
                      <a:lnTo>
                        <a:pt x="40647" y="17591"/>
                      </a:lnTo>
                      <a:lnTo>
                        <a:pt x="39622" y="18786"/>
                      </a:lnTo>
                      <a:lnTo>
                        <a:pt x="38597" y="19982"/>
                      </a:lnTo>
                      <a:lnTo>
                        <a:pt x="37402" y="21006"/>
                      </a:lnTo>
                      <a:lnTo>
                        <a:pt x="37060" y="21177"/>
                      </a:lnTo>
                      <a:lnTo>
                        <a:pt x="37231" y="21006"/>
                      </a:lnTo>
                      <a:lnTo>
                        <a:pt x="37402" y="21006"/>
                      </a:lnTo>
                      <a:lnTo>
                        <a:pt x="39280" y="18957"/>
                      </a:lnTo>
                      <a:lnTo>
                        <a:pt x="40817" y="16908"/>
                      </a:lnTo>
                      <a:lnTo>
                        <a:pt x="42184" y="14346"/>
                      </a:lnTo>
                      <a:lnTo>
                        <a:pt x="43379" y="11784"/>
                      </a:lnTo>
                      <a:close/>
                      <a:moveTo>
                        <a:pt x="42696" y="20323"/>
                      </a:moveTo>
                      <a:lnTo>
                        <a:pt x="42525" y="21006"/>
                      </a:lnTo>
                      <a:lnTo>
                        <a:pt x="40988" y="22031"/>
                      </a:lnTo>
                      <a:lnTo>
                        <a:pt x="41842" y="21177"/>
                      </a:lnTo>
                      <a:lnTo>
                        <a:pt x="42013" y="21006"/>
                      </a:lnTo>
                      <a:lnTo>
                        <a:pt x="42696" y="20323"/>
                      </a:lnTo>
                      <a:close/>
                      <a:moveTo>
                        <a:pt x="41815" y="18849"/>
                      </a:moveTo>
                      <a:lnTo>
                        <a:pt x="41501" y="19299"/>
                      </a:lnTo>
                      <a:lnTo>
                        <a:pt x="40476" y="20836"/>
                      </a:lnTo>
                      <a:lnTo>
                        <a:pt x="39451" y="22373"/>
                      </a:lnTo>
                      <a:lnTo>
                        <a:pt x="39280" y="22373"/>
                      </a:lnTo>
                      <a:lnTo>
                        <a:pt x="40134" y="20836"/>
                      </a:lnTo>
                      <a:lnTo>
                        <a:pt x="41815" y="18849"/>
                      </a:lnTo>
                      <a:close/>
                      <a:moveTo>
                        <a:pt x="43038" y="19469"/>
                      </a:moveTo>
                      <a:lnTo>
                        <a:pt x="42867" y="19640"/>
                      </a:lnTo>
                      <a:lnTo>
                        <a:pt x="41671" y="20836"/>
                      </a:lnTo>
                      <a:lnTo>
                        <a:pt x="41671" y="21006"/>
                      </a:lnTo>
                      <a:lnTo>
                        <a:pt x="39964" y="22714"/>
                      </a:lnTo>
                      <a:lnTo>
                        <a:pt x="39964" y="22885"/>
                      </a:lnTo>
                      <a:lnTo>
                        <a:pt x="40134" y="22885"/>
                      </a:lnTo>
                      <a:lnTo>
                        <a:pt x="40476" y="22714"/>
                      </a:lnTo>
                      <a:lnTo>
                        <a:pt x="41501" y="22031"/>
                      </a:lnTo>
                      <a:lnTo>
                        <a:pt x="42696" y="21348"/>
                      </a:lnTo>
                      <a:lnTo>
                        <a:pt x="42696" y="21177"/>
                      </a:lnTo>
                      <a:lnTo>
                        <a:pt x="42867" y="21006"/>
                      </a:lnTo>
                      <a:lnTo>
                        <a:pt x="43208" y="19811"/>
                      </a:lnTo>
                      <a:lnTo>
                        <a:pt x="43038" y="19469"/>
                      </a:lnTo>
                      <a:close/>
                      <a:moveTo>
                        <a:pt x="40134" y="18786"/>
                      </a:moveTo>
                      <a:lnTo>
                        <a:pt x="38085" y="22202"/>
                      </a:lnTo>
                      <a:lnTo>
                        <a:pt x="36719" y="23739"/>
                      </a:lnTo>
                      <a:lnTo>
                        <a:pt x="36206" y="23739"/>
                      </a:lnTo>
                      <a:lnTo>
                        <a:pt x="36036" y="23910"/>
                      </a:lnTo>
                      <a:lnTo>
                        <a:pt x="35865" y="24081"/>
                      </a:lnTo>
                      <a:lnTo>
                        <a:pt x="36036" y="24251"/>
                      </a:lnTo>
                      <a:lnTo>
                        <a:pt x="36206" y="24251"/>
                      </a:lnTo>
                      <a:lnTo>
                        <a:pt x="35011" y="25447"/>
                      </a:lnTo>
                      <a:lnTo>
                        <a:pt x="32791" y="26301"/>
                      </a:lnTo>
                      <a:lnTo>
                        <a:pt x="32791" y="26301"/>
                      </a:lnTo>
                      <a:lnTo>
                        <a:pt x="33986" y="25105"/>
                      </a:lnTo>
                      <a:lnTo>
                        <a:pt x="35182" y="24081"/>
                      </a:lnTo>
                      <a:lnTo>
                        <a:pt x="36206" y="22885"/>
                      </a:lnTo>
                      <a:lnTo>
                        <a:pt x="37231" y="21519"/>
                      </a:lnTo>
                      <a:lnTo>
                        <a:pt x="38768" y="20323"/>
                      </a:lnTo>
                      <a:lnTo>
                        <a:pt x="40134" y="18786"/>
                      </a:lnTo>
                      <a:close/>
                      <a:moveTo>
                        <a:pt x="40647" y="23056"/>
                      </a:moveTo>
                      <a:lnTo>
                        <a:pt x="39964" y="23227"/>
                      </a:lnTo>
                      <a:lnTo>
                        <a:pt x="39793" y="23397"/>
                      </a:lnTo>
                      <a:lnTo>
                        <a:pt x="39793" y="23568"/>
                      </a:lnTo>
                      <a:lnTo>
                        <a:pt x="39622" y="23397"/>
                      </a:lnTo>
                      <a:lnTo>
                        <a:pt x="39110" y="23568"/>
                      </a:lnTo>
                      <a:lnTo>
                        <a:pt x="38939" y="23568"/>
                      </a:lnTo>
                      <a:lnTo>
                        <a:pt x="36719" y="25788"/>
                      </a:lnTo>
                      <a:lnTo>
                        <a:pt x="34669" y="27496"/>
                      </a:lnTo>
                      <a:lnTo>
                        <a:pt x="34498" y="27838"/>
                      </a:lnTo>
                      <a:lnTo>
                        <a:pt x="34840" y="27838"/>
                      </a:lnTo>
                      <a:lnTo>
                        <a:pt x="37231" y="25959"/>
                      </a:lnTo>
                      <a:lnTo>
                        <a:pt x="37914" y="25447"/>
                      </a:lnTo>
                      <a:lnTo>
                        <a:pt x="39451" y="24081"/>
                      </a:lnTo>
                      <a:lnTo>
                        <a:pt x="39622" y="24081"/>
                      </a:lnTo>
                      <a:lnTo>
                        <a:pt x="40817" y="23227"/>
                      </a:lnTo>
                      <a:lnTo>
                        <a:pt x="40817" y="23056"/>
                      </a:lnTo>
                      <a:close/>
                      <a:moveTo>
                        <a:pt x="30115" y="29546"/>
                      </a:moveTo>
                      <a:lnTo>
                        <a:pt x="30058" y="29578"/>
                      </a:lnTo>
                      <a:lnTo>
                        <a:pt x="30058" y="29578"/>
                      </a:lnTo>
                      <a:lnTo>
                        <a:pt x="30058" y="29546"/>
                      </a:lnTo>
                      <a:close/>
                      <a:moveTo>
                        <a:pt x="30570" y="29716"/>
                      </a:moveTo>
                      <a:lnTo>
                        <a:pt x="30229" y="30058"/>
                      </a:lnTo>
                      <a:lnTo>
                        <a:pt x="30058" y="30229"/>
                      </a:lnTo>
                      <a:lnTo>
                        <a:pt x="29204" y="30570"/>
                      </a:lnTo>
                      <a:lnTo>
                        <a:pt x="29375" y="30399"/>
                      </a:lnTo>
                      <a:lnTo>
                        <a:pt x="30570" y="29716"/>
                      </a:lnTo>
                      <a:close/>
                      <a:moveTo>
                        <a:pt x="32791" y="27325"/>
                      </a:moveTo>
                      <a:lnTo>
                        <a:pt x="30400" y="29033"/>
                      </a:lnTo>
                      <a:lnTo>
                        <a:pt x="30058" y="29204"/>
                      </a:lnTo>
                      <a:lnTo>
                        <a:pt x="29887" y="29375"/>
                      </a:lnTo>
                      <a:lnTo>
                        <a:pt x="29204" y="29716"/>
                      </a:lnTo>
                      <a:lnTo>
                        <a:pt x="29033" y="29716"/>
                      </a:lnTo>
                      <a:lnTo>
                        <a:pt x="27667" y="30399"/>
                      </a:lnTo>
                      <a:lnTo>
                        <a:pt x="27326" y="30570"/>
                      </a:lnTo>
                      <a:lnTo>
                        <a:pt x="26813" y="30912"/>
                      </a:lnTo>
                      <a:lnTo>
                        <a:pt x="26642" y="30741"/>
                      </a:lnTo>
                      <a:lnTo>
                        <a:pt x="26472" y="30741"/>
                      </a:lnTo>
                      <a:lnTo>
                        <a:pt x="25959" y="30912"/>
                      </a:lnTo>
                      <a:lnTo>
                        <a:pt x="25959" y="31083"/>
                      </a:lnTo>
                      <a:lnTo>
                        <a:pt x="24935" y="31083"/>
                      </a:lnTo>
                      <a:lnTo>
                        <a:pt x="27838" y="29546"/>
                      </a:lnTo>
                      <a:lnTo>
                        <a:pt x="30570" y="28009"/>
                      </a:lnTo>
                      <a:lnTo>
                        <a:pt x="32791" y="27325"/>
                      </a:lnTo>
                      <a:close/>
                      <a:moveTo>
                        <a:pt x="34498" y="26471"/>
                      </a:moveTo>
                      <a:lnTo>
                        <a:pt x="31937" y="28521"/>
                      </a:lnTo>
                      <a:lnTo>
                        <a:pt x="31192" y="28940"/>
                      </a:lnTo>
                      <a:lnTo>
                        <a:pt x="31192" y="28940"/>
                      </a:lnTo>
                      <a:lnTo>
                        <a:pt x="32278" y="28179"/>
                      </a:lnTo>
                      <a:lnTo>
                        <a:pt x="33815" y="26984"/>
                      </a:lnTo>
                      <a:lnTo>
                        <a:pt x="33815" y="26813"/>
                      </a:lnTo>
                      <a:lnTo>
                        <a:pt x="33645" y="26813"/>
                      </a:lnTo>
                      <a:lnTo>
                        <a:pt x="32108" y="27155"/>
                      </a:lnTo>
                      <a:lnTo>
                        <a:pt x="30400" y="27667"/>
                      </a:lnTo>
                      <a:lnTo>
                        <a:pt x="27326" y="29546"/>
                      </a:lnTo>
                      <a:lnTo>
                        <a:pt x="24081" y="31083"/>
                      </a:lnTo>
                      <a:lnTo>
                        <a:pt x="23910" y="31253"/>
                      </a:lnTo>
                      <a:lnTo>
                        <a:pt x="24081" y="31424"/>
                      </a:lnTo>
                      <a:lnTo>
                        <a:pt x="25959" y="31424"/>
                      </a:lnTo>
                      <a:lnTo>
                        <a:pt x="26130" y="31253"/>
                      </a:lnTo>
                      <a:lnTo>
                        <a:pt x="26301" y="31424"/>
                      </a:lnTo>
                      <a:lnTo>
                        <a:pt x="26642" y="31424"/>
                      </a:lnTo>
                      <a:lnTo>
                        <a:pt x="27496" y="30912"/>
                      </a:lnTo>
                      <a:lnTo>
                        <a:pt x="27838" y="30741"/>
                      </a:lnTo>
                      <a:lnTo>
                        <a:pt x="29204" y="30058"/>
                      </a:lnTo>
                      <a:lnTo>
                        <a:pt x="28180" y="30912"/>
                      </a:lnTo>
                      <a:lnTo>
                        <a:pt x="28180" y="31083"/>
                      </a:lnTo>
                      <a:lnTo>
                        <a:pt x="28350" y="31083"/>
                      </a:lnTo>
                      <a:lnTo>
                        <a:pt x="29375" y="30912"/>
                      </a:lnTo>
                      <a:lnTo>
                        <a:pt x="30400" y="30399"/>
                      </a:lnTo>
                      <a:lnTo>
                        <a:pt x="30400" y="30229"/>
                      </a:lnTo>
                      <a:lnTo>
                        <a:pt x="34669" y="26984"/>
                      </a:lnTo>
                      <a:lnTo>
                        <a:pt x="34669" y="26813"/>
                      </a:lnTo>
                      <a:lnTo>
                        <a:pt x="34669" y="26642"/>
                      </a:lnTo>
                      <a:lnTo>
                        <a:pt x="34669" y="26471"/>
                      </a:lnTo>
                      <a:close/>
                      <a:moveTo>
                        <a:pt x="16908" y="30912"/>
                      </a:moveTo>
                      <a:lnTo>
                        <a:pt x="15029" y="31424"/>
                      </a:lnTo>
                      <a:lnTo>
                        <a:pt x="14517" y="31510"/>
                      </a:lnTo>
                      <a:lnTo>
                        <a:pt x="14517" y="31510"/>
                      </a:lnTo>
                      <a:lnTo>
                        <a:pt x="15542" y="31253"/>
                      </a:lnTo>
                      <a:lnTo>
                        <a:pt x="16908" y="30912"/>
                      </a:lnTo>
                      <a:close/>
                      <a:moveTo>
                        <a:pt x="34840" y="20153"/>
                      </a:moveTo>
                      <a:lnTo>
                        <a:pt x="33815" y="20836"/>
                      </a:lnTo>
                      <a:lnTo>
                        <a:pt x="29204" y="24422"/>
                      </a:lnTo>
                      <a:lnTo>
                        <a:pt x="24593" y="28009"/>
                      </a:lnTo>
                      <a:lnTo>
                        <a:pt x="21861" y="29716"/>
                      </a:lnTo>
                      <a:lnTo>
                        <a:pt x="19470" y="30912"/>
                      </a:lnTo>
                      <a:lnTo>
                        <a:pt x="19299" y="31253"/>
                      </a:lnTo>
                      <a:lnTo>
                        <a:pt x="19299" y="31083"/>
                      </a:lnTo>
                      <a:lnTo>
                        <a:pt x="19128" y="31083"/>
                      </a:lnTo>
                      <a:lnTo>
                        <a:pt x="17762" y="31595"/>
                      </a:lnTo>
                      <a:lnTo>
                        <a:pt x="20153" y="30570"/>
                      </a:lnTo>
                      <a:lnTo>
                        <a:pt x="22202" y="29375"/>
                      </a:lnTo>
                      <a:lnTo>
                        <a:pt x="24252" y="27838"/>
                      </a:lnTo>
                      <a:lnTo>
                        <a:pt x="26301" y="26301"/>
                      </a:lnTo>
                      <a:lnTo>
                        <a:pt x="28180" y="24764"/>
                      </a:lnTo>
                      <a:lnTo>
                        <a:pt x="31254" y="22202"/>
                      </a:lnTo>
                      <a:lnTo>
                        <a:pt x="32961" y="21006"/>
                      </a:lnTo>
                      <a:lnTo>
                        <a:pt x="34840" y="20153"/>
                      </a:lnTo>
                      <a:close/>
                      <a:moveTo>
                        <a:pt x="5295" y="30741"/>
                      </a:moveTo>
                      <a:lnTo>
                        <a:pt x="8369" y="31424"/>
                      </a:lnTo>
                      <a:lnTo>
                        <a:pt x="9735" y="31595"/>
                      </a:lnTo>
                      <a:lnTo>
                        <a:pt x="11272" y="31766"/>
                      </a:lnTo>
                      <a:lnTo>
                        <a:pt x="12638" y="31595"/>
                      </a:lnTo>
                      <a:lnTo>
                        <a:pt x="14005" y="31595"/>
                      </a:lnTo>
                      <a:lnTo>
                        <a:pt x="12980" y="31766"/>
                      </a:lnTo>
                      <a:lnTo>
                        <a:pt x="10931" y="31937"/>
                      </a:lnTo>
                      <a:lnTo>
                        <a:pt x="8881" y="31595"/>
                      </a:lnTo>
                      <a:lnTo>
                        <a:pt x="8710" y="31766"/>
                      </a:lnTo>
                      <a:lnTo>
                        <a:pt x="8540" y="31595"/>
                      </a:lnTo>
                      <a:lnTo>
                        <a:pt x="6832" y="31253"/>
                      </a:lnTo>
                      <a:lnTo>
                        <a:pt x="5295" y="30741"/>
                      </a:lnTo>
                      <a:close/>
                      <a:moveTo>
                        <a:pt x="513" y="29033"/>
                      </a:moveTo>
                      <a:lnTo>
                        <a:pt x="3928" y="30570"/>
                      </a:lnTo>
                      <a:lnTo>
                        <a:pt x="5465" y="32449"/>
                      </a:lnTo>
                      <a:lnTo>
                        <a:pt x="3587" y="31424"/>
                      </a:lnTo>
                      <a:lnTo>
                        <a:pt x="1879" y="30058"/>
                      </a:lnTo>
                      <a:lnTo>
                        <a:pt x="1708" y="30058"/>
                      </a:lnTo>
                      <a:lnTo>
                        <a:pt x="513" y="29033"/>
                      </a:lnTo>
                      <a:close/>
                      <a:moveTo>
                        <a:pt x="7515" y="32278"/>
                      </a:moveTo>
                      <a:lnTo>
                        <a:pt x="9564" y="33132"/>
                      </a:lnTo>
                      <a:lnTo>
                        <a:pt x="9735" y="32961"/>
                      </a:lnTo>
                      <a:lnTo>
                        <a:pt x="9735" y="32790"/>
                      </a:lnTo>
                      <a:lnTo>
                        <a:pt x="10042" y="33252"/>
                      </a:lnTo>
                      <a:lnTo>
                        <a:pt x="8881" y="32961"/>
                      </a:lnTo>
                      <a:lnTo>
                        <a:pt x="7515" y="32278"/>
                      </a:lnTo>
                      <a:close/>
                      <a:moveTo>
                        <a:pt x="5124" y="30912"/>
                      </a:moveTo>
                      <a:lnTo>
                        <a:pt x="6832" y="31424"/>
                      </a:lnTo>
                      <a:lnTo>
                        <a:pt x="8369" y="31937"/>
                      </a:lnTo>
                      <a:lnTo>
                        <a:pt x="9052" y="32620"/>
                      </a:lnTo>
                      <a:lnTo>
                        <a:pt x="9052" y="32620"/>
                      </a:lnTo>
                      <a:lnTo>
                        <a:pt x="7686" y="32107"/>
                      </a:lnTo>
                      <a:lnTo>
                        <a:pt x="7344" y="32107"/>
                      </a:lnTo>
                      <a:lnTo>
                        <a:pt x="7173" y="32278"/>
                      </a:lnTo>
                      <a:lnTo>
                        <a:pt x="7173" y="32449"/>
                      </a:lnTo>
                      <a:lnTo>
                        <a:pt x="7344" y="32620"/>
                      </a:lnTo>
                      <a:lnTo>
                        <a:pt x="8710" y="33132"/>
                      </a:lnTo>
                      <a:lnTo>
                        <a:pt x="10077" y="33644"/>
                      </a:lnTo>
                      <a:lnTo>
                        <a:pt x="10589" y="34157"/>
                      </a:lnTo>
                      <a:lnTo>
                        <a:pt x="7856" y="33474"/>
                      </a:lnTo>
                      <a:lnTo>
                        <a:pt x="5124" y="30912"/>
                      </a:lnTo>
                      <a:close/>
                      <a:moveTo>
                        <a:pt x="21519" y="33986"/>
                      </a:moveTo>
                      <a:lnTo>
                        <a:pt x="20665" y="34327"/>
                      </a:lnTo>
                      <a:lnTo>
                        <a:pt x="20494" y="34327"/>
                      </a:lnTo>
                      <a:lnTo>
                        <a:pt x="20494" y="34157"/>
                      </a:lnTo>
                      <a:lnTo>
                        <a:pt x="21519" y="33986"/>
                      </a:lnTo>
                      <a:close/>
                      <a:moveTo>
                        <a:pt x="11784" y="34157"/>
                      </a:moveTo>
                      <a:lnTo>
                        <a:pt x="13321" y="34327"/>
                      </a:lnTo>
                      <a:lnTo>
                        <a:pt x="15029" y="34498"/>
                      </a:lnTo>
                      <a:lnTo>
                        <a:pt x="15883" y="34669"/>
                      </a:lnTo>
                      <a:lnTo>
                        <a:pt x="14175" y="34669"/>
                      </a:lnTo>
                      <a:lnTo>
                        <a:pt x="12468" y="34498"/>
                      </a:lnTo>
                      <a:lnTo>
                        <a:pt x="11784" y="34157"/>
                      </a:lnTo>
                      <a:close/>
                      <a:moveTo>
                        <a:pt x="10931" y="33644"/>
                      </a:moveTo>
                      <a:lnTo>
                        <a:pt x="10931" y="33815"/>
                      </a:lnTo>
                      <a:lnTo>
                        <a:pt x="12297" y="34840"/>
                      </a:lnTo>
                      <a:lnTo>
                        <a:pt x="12468" y="34840"/>
                      </a:lnTo>
                      <a:lnTo>
                        <a:pt x="15029" y="35011"/>
                      </a:lnTo>
                      <a:lnTo>
                        <a:pt x="17249" y="34840"/>
                      </a:lnTo>
                      <a:lnTo>
                        <a:pt x="17420" y="34669"/>
                      </a:lnTo>
                      <a:lnTo>
                        <a:pt x="17249" y="34498"/>
                      </a:lnTo>
                      <a:lnTo>
                        <a:pt x="15200" y="34157"/>
                      </a:lnTo>
                      <a:lnTo>
                        <a:pt x="12980" y="33986"/>
                      </a:lnTo>
                      <a:lnTo>
                        <a:pt x="11101" y="33644"/>
                      </a:lnTo>
                      <a:close/>
                      <a:moveTo>
                        <a:pt x="45429" y="4270"/>
                      </a:moveTo>
                      <a:lnTo>
                        <a:pt x="46112" y="5636"/>
                      </a:lnTo>
                      <a:lnTo>
                        <a:pt x="46624" y="7344"/>
                      </a:lnTo>
                      <a:lnTo>
                        <a:pt x="46966" y="9222"/>
                      </a:lnTo>
                      <a:lnTo>
                        <a:pt x="46966" y="11272"/>
                      </a:lnTo>
                      <a:lnTo>
                        <a:pt x="46966" y="11443"/>
                      </a:lnTo>
                      <a:lnTo>
                        <a:pt x="46966" y="12467"/>
                      </a:lnTo>
                      <a:lnTo>
                        <a:pt x="46795" y="13663"/>
                      </a:lnTo>
                      <a:lnTo>
                        <a:pt x="46351" y="15439"/>
                      </a:lnTo>
                      <a:lnTo>
                        <a:pt x="46351" y="15439"/>
                      </a:lnTo>
                      <a:lnTo>
                        <a:pt x="46282" y="15371"/>
                      </a:lnTo>
                      <a:lnTo>
                        <a:pt x="46112" y="15371"/>
                      </a:lnTo>
                      <a:lnTo>
                        <a:pt x="45258" y="16737"/>
                      </a:lnTo>
                      <a:lnTo>
                        <a:pt x="45087" y="16908"/>
                      </a:lnTo>
                      <a:lnTo>
                        <a:pt x="44745" y="18274"/>
                      </a:lnTo>
                      <a:lnTo>
                        <a:pt x="44062" y="19811"/>
                      </a:lnTo>
                      <a:lnTo>
                        <a:pt x="44233" y="19982"/>
                      </a:lnTo>
                      <a:lnTo>
                        <a:pt x="44404" y="19982"/>
                      </a:lnTo>
                      <a:lnTo>
                        <a:pt x="44062" y="20494"/>
                      </a:lnTo>
                      <a:lnTo>
                        <a:pt x="43038" y="21519"/>
                      </a:lnTo>
                      <a:lnTo>
                        <a:pt x="42525" y="22202"/>
                      </a:lnTo>
                      <a:lnTo>
                        <a:pt x="41671" y="23056"/>
                      </a:lnTo>
                      <a:lnTo>
                        <a:pt x="41671" y="22885"/>
                      </a:lnTo>
                      <a:lnTo>
                        <a:pt x="41501" y="22885"/>
                      </a:lnTo>
                      <a:lnTo>
                        <a:pt x="39622" y="24422"/>
                      </a:lnTo>
                      <a:lnTo>
                        <a:pt x="37573" y="25788"/>
                      </a:lnTo>
                      <a:lnTo>
                        <a:pt x="36889" y="26301"/>
                      </a:lnTo>
                      <a:lnTo>
                        <a:pt x="35182" y="27838"/>
                      </a:lnTo>
                      <a:lnTo>
                        <a:pt x="34157" y="28521"/>
                      </a:lnTo>
                      <a:lnTo>
                        <a:pt x="33132" y="28862"/>
                      </a:lnTo>
                      <a:lnTo>
                        <a:pt x="31937" y="29887"/>
                      </a:lnTo>
                      <a:lnTo>
                        <a:pt x="30570" y="30741"/>
                      </a:lnTo>
                      <a:lnTo>
                        <a:pt x="29204" y="31424"/>
                      </a:lnTo>
                      <a:lnTo>
                        <a:pt x="27838" y="32107"/>
                      </a:lnTo>
                      <a:lnTo>
                        <a:pt x="24935" y="33303"/>
                      </a:lnTo>
                      <a:lnTo>
                        <a:pt x="21861" y="34157"/>
                      </a:lnTo>
                      <a:lnTo>
                        <a:pt x="24935" y="33132"/>
                      </a:lnTo>
                      <a:lnTo>
                        <a:pt x="27838" y="31937"/>
                      </a:lnTo>
                      <a:lnTo>
                        <a:pt x="28009" y="31595"/>
                      </a:lnTo>
                      <a:lnTo>
                        <a:pt x="27838" y="31595"/>
                      </a:lnTo>
                      <a:lnTo>
                        <a:pt x="26813" y="31766"/>
                      </a:lnTo>
                      <a:lnTo>
                        <a:pt x="25276" y="32449"/>
                      </a:lnTo>
                      <a:lnTo>
                        <a:pt x="23739" y="32961"/>
                      </a:lnTo>
                      <a:lnTo>
                        <a:pt x="22031" y="33474"/>
                      </a:lnTo>
                      <a:lnTo>
                        <a:pt x="20324" y="33815"/>
                      </a:lnTo>
                      <a:lnTo>
                        <a:pt x="20153" y="33986"/>
                      </a:lnTo>
                      <a:lnTo>
                        <a:pt x="19982" y="33815"/>
                      </a:lnTo>
                      <a:lnTo>
                        <a:pt x="18103" y="34157"/>
                      </a:lnTo>
                      <a:lnTo>
                        <a:pt x="17933" y="34327"/>
                      </a:lnTo>
                      <a:lnTo>
                        <a:pt x="18103" y="34498"/>
                      </a:lnTo>
                      <a:lnTo>
                        <a:pt x="18957" y="34498"/>
                      </a:lnTo>
                      <a:lnTo>
                        <a:pt x="19470" y="34327"/>
                      </a:lnTo>
                      <a:lnTo>
                        <a:pt x="19470" y="34498"/>
                      </a:lnTo>
                      <a:lnTo>
                        <a:pt x="19640" y="34669"/>
                      </a:lnTo>
                      <a:lnTo>
                        <a:pt x="19811" y="34669"/>
                      </a:lnTo>
                      <a:lnTo>
                        <a:pt x="19470" y="34840"/>
                      </a:lnTo>
                      <a:lnTo>
                        <a:pt x="19299" y="34669"/>
                      </a:lnTo>
                      <a:lnTo>
                        <a:pt x="18616" y="34669"/>
                      </a:lnTo>
                      <a:lnTo>
                        <a:pt x="17420" y="35011"/>
                      </a:lnTo>
                      <a:lnTo>
                        <a:pt x="16225" y="35181"/>
                      </a:lnTo>
                      <a:lnTo>
                        <a:pt x="16054" y="35352"/>
                      </a:lnTo>
                      <a:lnTo>
                        <a:pt x="15200" y="35694"/>
                      </a:lnTo>
                      <a:lnTo>
                        <a:pt x="14175" y="35694"/>
                      </a:lnTo>
                      <a:lnTo>
                        <a:pt x="13321" y="35352"/>
                      </a:lnTo>
                      <a:lnTo>
                        <a:pt x="12468" y="35011"/>
                      </a:lnTo>
                      <a:lnTo>
                        <a:pt x="12297" y="35011"/>
                      </a:lnTo>
                      <a:lnTo>
                        <a:pt x="10760" y="34669"/>
                      </a:lnTo>
                      <a:lnTo>
                        <a:pt x="9223" y="34327"/>
                      </a:lnTo>
                      <a:lnTo>
                        <a:pt x="8540" y="33986"/>
                      </a:lnTo>
                      <a:lnTo>
                        <a:pt x="8540" y="33986"/>
                      </a:lnTo>
                      <a:lnTo>
                        <a:pt x="9393" y="34327"/>
                      </a:lnTo>
                      <a:lnTo>
                        <a:pt x="11272" y="34669"/>
                      </a:lnTo>
                      <a:lnTo>
                        <a:pt x="11443" y="34498"/>
                      </a:lnTo>
                      <a:lnTo>
                        <a:pt x="11443" y="34327"/>
                      </a:lnTo>
                      <a:lnTo>
                        <a:pt x="10247" y="33474"/>
                      </a:lnTo>
                      <a:lnTo>
                        <a:pt x="10247" y="33303"/>
                      </a:lnTo>
                      <a:lnTo>
                        <a:pt x="11955" y="33644"/>
                      </a:lnTo>
                      <a:lnTo>
                        <a:pt x="12126" y="33474"/>
                      </a:lnTo>
                      <a:lnTo>
                        <a:pt x="14517" y="33815"/>
                      </a:lnTo>
                      <a:lnTo>
                        <a:pt x="17079" y="33815"/>
                      </a:lnTo>
                      <a:lnTo>
                        <a:pt x="19811" y="33474"/>
                      </a:lnTo>
                      <a:lnTo>
                        <a:pt x="22373" y="32961"/>
                      </a:lnTo>
                      <a:lnTo>
                        <a:pt x="25105" y="32107"/>
                      </a:lnTo>
                      <a:lnTo>
                        <a:pt x="25276" y="31766"/>
                      </a:lnTo>
                      <a:lnTo>
                        <a:pt x="25105" y="31766"/>
                      </a:lnTo>
                      <a:lnTo>
                        <a:pt x="22885" y="31595"/>
                      </a:lnTo>
                      <a:lnTo>
                        <a:pt x="22714" y="31595"/>
                      </a:lnTo>
                      <a:lnTo>
                        <a:pt x="19982" y="32449"/>
                      </a:lnTo>
                      <a:lnTo>
                        <a:pt x="21690" y="31766"/>
                      </a:lnTo>
                      <a:lnTo>
                        <a:pt x="21861" y="31595"/>
                      </a:lnTo>
                      <a:lnTo>
                        <a:pt x="21690" y="31424"/>
                      </a:lnTo>
                      <a:lnTo>
                        <a:pt x="19982" y="31253"/>
                      </a:lnTo>
                      <a:lnTo>
                        <a:pt x="22885" y="31253"/>
                      </a:lnTo>
                      <a:lnTo>
                        <a:pt x="25618" y="30058"/>
                      </a:lnTo>
                      <a:lnTo>
                        <a:pt x="28692" y="28350"/>
                      </a:lnTo>
                      <a:lnTo>
                        <a:pt x="28863" y="28179"/>
                      </a:lnTo>
                      <a:lnTo>
                        <a:pt x="28692" y="28009"/>
                      </a:lnTo>
                      <a:lnTo>
                        <a:pt x="28009" y="28179"/>
                      </a:lnTo>
                      <a:lnTo>
                        <a:pt x="27496" y="28350"/>
                      </a:lnTo>
                      <a:lnTo>
                        <a:pt x="29033" y="27838"/>
                      </a:lnTo>
                      <a:lnTo>
                        <a:pt x="30058" y="27496"/>
                      </a:lnTo>
                      <a:lnTo>
                        <a:pt x="31766" y="26301"/>
                      </a:lnTo>
                      <a:lnTo>
                        <a:pt x="33303" y="24934"/>
                      </a:lnTo>
                      <a:lnTo>
                        <a:pt x="35011" y="23397"/>
                      </a:lnTo>
                      <a:lnTo>
                        <a:pt x="36548" y="21690"/>
                      </a:lnTo>
                      <a:lnTo>
                        <a:pt x="36719" y="21519"/>
                      </a:lnTo>
                      <a:lnTo>
                        <a:pt x="36719" y="21519"/>
                      </a:lnTo>
                      <a:lnTo>
                        <a:pt x="35694" y="22885"/>
                      </a:lnTo>
                      <a:lnTo>
                        <a:pt x="34498" y="24251"/>
                      </a:lnTo>
                      <a:lnTo>
                        <a:pt x="33303" y="25447"/>
                      </a:lnTo>
                      <a:lnTo>
                        <a:pt x="31766" y="26642"/>
                      </a:lnTo>
                      <a:lnTo>
                        <a:pt x="31766" y="26813"/>
                      </a:lnTo>
                      <a:lnTo>
                        <a:pt x="31937" y="26984"/>
                      </a:lnTo>
                      <a:lnTo>
                        <a:pt x="35182" y="25788"/>
                      </a:lnTo>
                      <a:lnTo>
                        <a:pt x="35182" y="25618"/>
                      </a:lnTo>
                      <a:lnTo>
                        <a:pt x="36719" y="24251"/>
                      </a:lnTo>
                      <a:lnTo>
                        <a:pt x="36719" y="24081"/>
                      </a:lnTo>
                      <a:lnTo>
                        <a:pt x="36889" y="24081"/>
                      </a:lnTo>
                      <a:lnTo>
                        <a:pt x="36889" y="23910"/>
                      </a:lnTo>
                      <a:lnTo>
                        <a:pt x="38426" y="22373"/>
                      </a:lnTo>
                      <a:lnTo>
                        <a:pt x="40476" y="18957"/>
                      </a:lnTo>
                      <a:lnTo>
                        <a:pt x="41671" y="16737"/>
                      </a:lnTo>
                      <a:lnTo>
                        <a:pt x="43038" y="14687"/>
                      </a:lnTo>
                      <a:lnTo>
                        <a:pt x="42013" y="16566"/>
                      </a:lnTo>
                      <a:lnTo>
                        <a:pt x="40988" y="18615"/>
                      </a:lnTo>
                      <a:lnTo>
                        <a:pt x="40476" y="19469"/>
                      </a:lnTo>
                      <a:lnTo>
                        <a:pt x="40647" y="19640"/>
                      </a:lnTo>
                      <a:lnTo>
                        <a:pt x="39964" y="20665"/>
                      </a:lnTo>
                      <a:lnTo>
                        <a:pt x="38256" y="23397"/>
                      </a:lnTo>
                      <a:lnTo>
                        <a:pt x="38426" y="23568"/>
                      </a:lnTo>
                      <a:lnTo>
                        <a:pt x="38597" y="23568"/>
                      </a:lnTo>
                      <a:lnTo>
                        <a:pt x="39622" y="22543"/>
                      </a:lnTo>
                      <a:lnTo>
                        <a:pt x="40476" y="21690"/>
                      </a:lnTo>
                      <a:lnTo>
                        <a:pt x="40647" y="21519"/>
                      </a:lnTo>
                      <a:lnTo>
                        <a:pt x="41159" y="21177"/>
                      </a:lnTo>
                      <a:lnTo>
                        <a:pt x="43379" y="18786"/>
                      </a:lnTo>
                      <a:lnTo>
                        <a:pt x="43379" y="18615"/>
                      </a:lnTo>
                      <a:lnTo>
                        <a:pt x="43721" y="17078"/>
                      </a:lnTo>
                      <a:lnTo>
                        <a:pt x="43550" y="16737"/>
                      </a:lnTo>
                      <a:lnTo>
                        <a:pt x="43379" y="16908"/>
                      </a:lnTo>
                      <a:lnTo>
                        <a:pt x="42696" y="17932"/>
                      </a:lnTo>
                      <a:lnTo>
                        <a:pt x="43721" y="15712"/>
                      </a:lnTo>
                      <a:lnTo>
                        <a:pt x="43891" y="15712"/>
                      </a:lnTo>
                      <a:lnTo>
                        <a:pt x="43891" y="13834"/>
                      </a:lnTo>
                      <a:lnTo>
                        <a:pt x="43891" y="13663"/>
                      </a:lnTo>
                      <a:lnTo>
                        <a:pt x="43721" y="13663"/>
                      </a:lnTo>
                      <a:lnTo>
                        <a:pt x="43891" y="13492"/>
                      </a:lnTo>
                      <a:lnTo>
                        <a:pt x="44062" y="13492"/>
                      </a:lnTo>
                      <a:lnTo>
                        <a:pt x="44062" y="11272"/>
                      </a:lnTo>
                      <a:lnTo>
                        <a:pt x="44062" y="10930"/>
                      </a:lnTo>
                      <a:lnTo>
                        <a:pt x="44062" y="10759"/>
                      </a:lnTo>
                      <a:lnTo>
                        <a:pt x="43891" y="10589"/>
                      </a:lnTo>
                      <a:lnTo>
                        <a:pt x="43721" y="10589"/>
                      </a:lnTo>
                      <a:lnTo>
                        <a:pt x="44062" y="10076"/>
                      </a:lnTo>
                      <a:lnTo>
                        <a:pt x="44062" y="9906"/>
                      </a:lnTo>
                      <a:lnTo>
                        <a:pt x="44062" y="9564"/>
                      </a:lnTo>
                      <a:lnTo>
                        <a:pt x="43891" y="8198"/>
                      </a:lnTo>
                      <a:lnTo>
                        <a:pt x="43721" y="6148"/>
                      </a:lnTo>
                      <a:lnTo>
                        <a:pt x="43891" y="6319"/>
                      </a:lnTo>
                      <a:lnTo>
                        <a:pt x="44062" y="6148"/>
                      </a:lnTo>
                      <a:lnTo>
                        <a:pt x="44062" y="5124"/>
                      </a:lnTo>
                      <a:lnTo>
                        <a:pt x="44233" y="7002"/>
                      </a:lnTo>
                      <a:lnTo>
                        <a:pt x="44233" y="8881"/>
                      </a:lnTo>
                      <a:lnTo>
                        <a:pt x="44233" y="12809"/>
                      </a:lnTo>
                      <a:lnTo>
                        <a:pt x="44233" y="12980"/>
                      </a:lnTo>
                      <a:lnTo>
                        <a:pt x="44233" y="13663"/>
                      </a:lnTo>
                      <a:lnTo>
                        <a:pt x="44233" y="13834"/>
                      </a:lnTo>
                      <a:lnTo>
                        <a:pt x="44233" y="14004"/>
                      </a:lnTo>
                      <a:lnTo>
                        <a:pt x="44506" y="13868"/>
                      </a:lnTo>
                      <a:lnTo>
                        <a:pt x="44062" y="15200"/>
                      </a:lnTo>
                      <a:lnTo>
                        <a:pt x="43721" y="17762"/>
                      </a:lnTo>
                      <a:lnTo>
                        <a:pt x="43891" y="17932"/>
                      </a:lnTo>
                      <a:lnTo>
                        <a:pt x="44062" y="17762"/>
                      </a:lnTo>
                      <a:lnTo>
                        <a:pt x="44575" y="17249"/>
                      </a:lnTo>
                      <a:lnTo>
                        <a:pt x="44575" y="17078"/>
                      </a:lnTo>
                      <a:lnTo>
                        <a:pt x="45087" y="15712"/>
                      </a:lnTo>
                      <a:lnTo>
                        <a:pt x="45429" y="14175"/>
                      </a:lnTo>
                      <a:lnTo>
                        <a:pt x="45599" y="10589"/>
                      </a:lnTo>
                      <a:lnTo>
                        <a:pt x="45599" y="7173"/>
                      </a:lnTo>
                      <a:lnTo>
                        <a:pt x="45770" y="11101"/>
                      </a:lnTo>
                      <a:lnTo>
                        <a:pt x="45770" y="13150"/>
                      </a:lnTo>
                      <a:lnTo>
                        <a:pt x="45429" y="15371"/>
                      </a:lnTo>
                      <a:lnTo>
                        <a:pt x="45599" y="15541"/>
                      </a:lnTo>
                      <a:lnTo>
                        <a:pt x="45770" y="15541"/>
                      </a:lnTo>
                      <a:lnTo>
                        <a:pt x="46453" y="14004"/>
                      </a:lnTo>
                      <a:lnTo>
                        <a:pt x="46624" y="11955"/>
                      </a:lnTo>
                      <a:lnTo>
                        <a:pt x="46624" y="9906"/>
                      </a:lnTo>
                      <a:lnTo>
                        <a:pt x="46453" y="7685"/>
                      </a:lnTo>
                      <a:lnTo>
                        <a:pt x="45941" y="5636"/>
                      </a:lnTo>
                      <a:lnTo>
                        <a:pt x="45599" y="5465"/>
                      </a:lnTo>
                      <a:lnTo>
                        <a:pt x="45599" y="4953"/>
                      </a:lnTo>
                      <a:lnTo>
                        <a:pt x="45429" y="4270"/>
                      </a:lnTo>
                      <a:close/>
                      <a:moveTo>
                        <a:pt x="2221" y="30912"/>
                      </a:moveTo>
                      <a:lnTo>
                        <a:pt x="4099" y="32107"/>
                      </a:lnTo>
                      <a:lnTo>
                        <a:pt x="6149" y="33132"/>
                      </a:lnTo>
                      <a:lnTo>
                        <a:pt x="6319" y="32961"/>
                      </a:lnTo>
                      <a:lnTo>
                        <a:pt x="6319" y="32790"/>
                      </a:lnTo>
                      <a:lnTo>
                        <a:pt x="4953" y="31253"/>
                      </a:lnTo>
                      <a:lnTo>
                        <a:pt x="7686" y="33644"/>
                      </a:lnTo>
                      <a:lnTo>
                        <a:pt x="8540" y="33986"/>
                      </a:lnTo>
                      <a:lnTo>
                        <a:pt x="8540" y="33986"/>
                      </a:lnTo>
                      <a:lnTo>
                        <a:pt x="8369" y="34157"/>
                      </a:lnTo>
                      <a:lnTo>
                        <a:pt x="8369" y="34327"/>
                      </a:lnTo>
                      <a:lnTo>
                        <a:pt x="11443" y="36548"/>
                      </a:lnTo>
                      <a:lnTo>
                        <a:pt x="11443" y="36548"/>
                      </a:lnTo>
                      <a:lnTo>
                        <a:pt x="10247" y="36035"/>
                      </a:lnTo>
                      <a:lnTo>
                        <a:pt x="9223" y="35352"/>
                      </a:lnTo>
                      <a:lnTo>
                        <a:pt x="8027" y="34498"/>
                      </a:lnTo>
                      <a:lnTo>
                        <a:pt x="7003" y="33474"/>
                      </a:lnTo>
                      <a:lnTo>
                        <a:pt x="4782" y="32620"/>
                      </a:lnTo>
                      <a:lnTo>
                        <a:pt x="3075" y="31595"/>
                      </a:lnTo>
                      <a:lnTo>
                        <a:pt x="2904" y="31595"/>
                      </a:lnTo>
                      <a:lnTo>
                        <a:pt x="2391" y="31083"/>
                      </a:lnTo>
                      <a:lnTo>
                        <a:pt x="2221" y="30912"/>
                      </a:lnTo>
                      <a:close/>
                      <a:moveTo>
                        <a:pt x="42184" y="0"/>
                      </a:moveTo>
                      <a:lnTo>
                        <a:pt x="42184" y="171"/>
                      </a:lnTo>
                      <a:lnTo>
                        <a:pt x="43038" y="4099"/>
                      </a:lnTo>
                      <a:lnTo>
                        <a:pt x="43550" y="8198"/>
                      </a:lnTo>
                      <a:lnTo>
                        <a:pt x="43721" y="9564"/>
                      </a:lnTo>
                      <a:lnTo>
                        <a:pt x="43721" y="9906"/>
                      </a:lnTo>
                      <a:lnTo>
                        <a:pt x="42525" y="13150"/>
                      </a:lnTo>
                      <a:lnTo>
                        <a:pt x="40988" y="15883"/>
                      </a:lnTo>
                      <a:lnTo>
                        <a:pt x="40134" y="17249"/>
                      </a:lnTo>
                      <a:lnTo>
                        <a:pt x="39280" y="18445"/>
                      </a:lnTo>
                      <a:lnTo>
                        <a:pt x="38256" y="19640"/>
                      </a:lnTo>
                      <a:lnTo>
                        <a:pt x="37231" y="20665"/>
                      </a:lnTo>
                      <a:lnTo>
                        <a:pt x="37060" y="20665"/>
                      </a:lnTo>
                      <a:lnTo>
                        <a:pt x="36719" y="21177"/>
                      </a:lnTo>
                      <a:lnTo>
                        <a:pt x="36548" y="21348"/>
                      </a:lnTo>
                      <a:lnTo>
                        <a:pt x="36377" y="21348"/>
                      </a:lnTo>
                      <a:lnTo>
                        <a:pt x="36377" y="21519"/>
                      </a:lnTo>
                      <a:lnTo>
                        <a:pt x="34669" y="23227"/>
                      </a:lnTo>
                      <a:lnTo>
                        <a:pt x="33132" y="24593"/>
                      </a:lnTo>
                      <a:lnTo>
                        <a:pt x="31595" y="25959"/>
                      </a:lnTo>
                      <a:lnTo>
                        <a:pt x="29887" y="27155"/>
                      </a:lnTo>
                      <a:lnTo>
                        <a:pt x="29033" y="27496"/>
                      </a:lnTo>
                      <a:lnTo>
                        <a:pt x="26472" y="28179"/>
                      </a:lnTo>
                      <a:lnTo>
                        <a:pt x="26301" y="28350"/>
                      </a:lnTo>
                      <a:lnTo>
                        <a:pt x="26301" y="28521"/>
                      </a:lnTo>
                      <a:lnTo>
                        <a:pt x="26301" y="28692"/>
                      </a:lnTo>
                      <a:lnTo>
                        <a:pt x="26642" y="28862"/>
                      </a:lnTo>
                      <a:lnTo>
                        <a:pt x="27667" y="28521"/>
                      </a:lnTo>
                      <a:lnTo>
                        <a:pt x="27667" y="28521"/>
                      </a:lnTo>
                      <a:lnTo>
                        <a:pt x="25105" y="29887"/>
                      </a:lnTo>
                      <a:lnTo>
                        <a:pt x="22714" y="30912"/>
                      </a:lnTo>
                      <a:lnTo>
                        <a:pt x="20324" y="30912"/>
                      </a:lnTo>
                      <a:lnTo>
                        <a:pt x="22544" y="29716"/>
                      </a:lnTo>
                      <a:lnTo>
                        <a:pt x="24764" y="28179"/>
                      </a:lnTo>
                      <a:lnTo>
                        <a:pt x="29546" y="24764"/>
                      </a:lnTo>
                      <a:lnTo>
                        <a:pt x="33986" y="21177"/>
                      </a:lnTo>
                      <a:lnTo>
                        <a:pt x="34157" y="21006"/>
                      </a:lnTo>
                      <a:lnTo>
                        <a:pt x="32278" y="23227"/>
                      </a:lnTo>
                      <a:lnTo>
                        <a:pt x="30229" y="25105"/>
                      </a:lnTo>
                      <a:lnTo>
                        <a:pt x="28009" y="26813"/>
                      </a:lnTo>
                      <a:lnTo>
                        <a:pt x="25789" y="28009"/>
                      </a:lnTo>
                      <a:lnTo>
                        <a:pt x="25618" y="28179"/>
                      </a:lnTo>
                      <a:lnTo>
                        <a:pt x="25618" y="28350"/>
                      </a:lnTo>
                      <a:lnTo>
                        <a:pt x="25959" y="28350"/>
                      </a:lnTo>
                      <a:lnTo>
                        <a:pt x="27496" y="27667"/>
                      </a:lnTo>
                      <a:lnTo>
                        <a:pt x="28863" y="26813"/>
                      </a:lnTo>
                      <a:lnTo>
                        <a:pt x="30229" y="25959"/>
                      </a:lnTo>
                      <a:lnTo>
                        <a:pt x="31595" y="24764"/>
                      </a:lnTo>
                      <a:lnTo>
                        <a:pt x="32791" y="23568"/>
                      </a:lnTo>
                      <a:lnTo>
                        <a:pt x="33986" y="22373"/>
                      </a:lnTo>
                      <a:lnTo>
                        <a:pt x="35011" y="20836"/>
                      </a:lnTo>
                      <a:lnTo>
                        <a:pt x="36036" y="19299"/>
                      </a:lnTo>
                      <a:lnTo>
                        <a:pt x="36036" y="19128"/>
                      </a:lnTo>
                      <a:lnTo>
                        <a:pt x="36036" y="18957"/>
                      </a:lnTo>
                      <a:lnTo>
                        <a:pt x="35865" y="18957"/>
                      </a:lnTo>
                      <a:lnTo>
                        <a:pt x="35694" y="19128"/>
                      </a:lnTo>
                      <a:lnTo>
                        <a:pt x="35182" y="19640"/>
                      </a:lnTo>
                      <a:lnTo>
                        <a:pt x="35011" y="19640"/>
                      </a:lnTo>
                      <a:lnTo>
                        <a:pt x="33132" y="20494"/>
                      </a:lnTo>
                      <a:lnTo>
                        <a:pt x="31254" y="21690"/>
                      </a:lnTo>
                      <a:lnTo>
                        <a:pt x="29546" y="23056"/>
                      </a:lnTo>
                      <a:lnTo>
                        <a:pt x="27838" y="24593"/>
                      </a:lnTo>
                      <a:lnTo>
                        <a:pt x="26130" y="26130"/>
                      </a:lnTo>
                      <a:lnTo>
                        <a:pt x="23398" y="28179"/>
                      </a:lnTo>
                      <a:lnTo>
                        <a:pt x="22031" y="29204"/>
                      </a:lnTo>
                      <a:lnTo>
                        <a:pt x="20494" y="30058"/>
                      </a:lnTo>
                      <a:lnTo>
                        <a:pt x="18957" y="30741"/>
                      </a:lnTo>
                      <a:lnTo>
                        <a:pt x="17420" y="31424"/>
                      </a:lnTo>
                      <a:lnTo>
                        <a:pt x="15712" y="31766"/>
                      </a:lnTo>
                      <a:lnTo>
                        <a:pt x="14005" y="32107"/>
                      </a:lnTo>
                      <a:lnTo>
                        <a:pt x="13834" y="32107"/>
                      </a:lnTo>
                      <a:lnTo>
                        <a:pt x="13834" y="32278"/>
                      </a:lnTo>
                      <a:lnTo>
                        <a:pt x="13834" y="32449"/>
                      </a:lnTo>
                      <a:lnTo>
                        <a:pt x="14005" y="32620"/>
                      </a:lnTo>
                      <a:lnTo>
                        <a:pt x="15371" y="32449"/>
                      </a:lnTo>
                      <a:lnTo>
                        <a:pt x="16566" y="32278"/>
                      </a:lnTo>
                      <a:lnTo>
                        <a:pt x="17762" y="31937"/>
                      </a:lnTo>
                      <a:lnTo>
                        <a:pt x="19128" y="31595"/>
                      </a:lnTo>
                      <a:lnTo>
                        <a:pt x="19299" y="31595"/>
                      </a:lnTo>
                      <a:lnTo>
                        <a:pt x="21007" y="31766"/>
                      </a:lnTo>
                      <a:lnTo>
                        <a:pt x="19640" y="32278"/>
                      </a:lnTo>
                      <a:lnTo>
                        <a:pt x="18103" y="32790"/>
                      </a:lnTo>
                      <a:lnTo>
                        <a:pt x="17933" y="32961"/>
                      </a:lnTo>
                      <a:lnTo>
                        <a:pt x="17933" y="33132"/>
                      </a:lnTo>
                      <a:lnTo>
                        <a:pt x="18103" y="33303"/>
                      </a:lnTo>
                      <a:lnTo>
                        <a:pt x="18274" y="33303"/>
                      </a:lnTo>
                      <a:lnTo>
                        <a:pt x="20494" y="32620"/>
                      </a:lnTo>
                      <a:lnTo>
                        <a:pt x="22885" y="31937"/>
                      </a:lnTo>
                      <a:lnTo>
                        <a:pt x="24252" y="31937"/>
                      </a:lnTo>
                      <a:lnTo>
                        <a:pt x="21690" y="32790"/>
                      </a:lnTo>
                      <a:lnTo>
                        <a:pt x="19299" y="33303"/>
                      </a:lnTo>
                      <a:lnTo>
                        <a:pt x="16908" y="33474"/>
                      </a:lnTo>
                      <a:lnTo>
                        <a:pt x="14517" y="33474"/>
                      </a:lnTo>
                      <a:lnTo>
                        <a:pt x="11955" y="33132"/>
                      </a:lnTo>
                      <a:lnTo>
                        <a:pt x="11784" y="33303"/>
                      </a:lnTo>
                      <a:lnTo>
                        <a:pt x="10247" y="32961"/>
                      </a:lnTo>
                      <a:lnTo>
                        <a:pt x="9393" y="32107"/>
                      </a:lnTo>
                      <a:lnTo>
                        <a:pt x="11784" y="32278"/>
                      </a:lnTo>
                      <a:lnTo>
                        <a:pt x="14175" y="31937"/>
                      </a:lnTo>
                      <a:lnTo>
                        <a:pt x="16566" y="31424"/>
                      </a:lnTo>
                      <a:lnTo>
                        <a:pt x="18616" y="30399"/>
                      </a:lnTo>
                      <a:lnTo>
                        <a:pt x="18787" y="30399"/>
                      </a:lnTo>
                      <a:lnTo>
                        <a:pt x="18787" y="30229"/>
                      </a:lnTo>
                      <a:lnTo>
                        <a:pt x="18616" y="30058"/>
                      </a:lnTo>
                      <a:lnTo>
                        <a:pt x="18445" y="30058"/>
                      </a:lnTo>
                      <a:lnTo>
                        <a:pt x="16396" y="30741"/>
                      </a:lnTo>
                      <a:lnTo>
                        <a:pt x="14346" y="31083"/>
                      </a:lnTo>
                      <a:lnTo>
                        <a:pt x="12126" y="31424"/>
                      </a:lnTo>
                      <a:lnTo>
                        <a:pt x="9906" y="31253"/>
                      </a:lnTo>
                      <a:lnTo>
                        <a:pt x="7686" y="30912"/>
                      </a:lnTo>
                      <a:lnTo>
                        <a:pt x="5295" y="30399"/>
                      </a:lnTo>
                      <a:lnTo>
                        <a:pt x="2904" y="29546"/>
                      </a:lnTo>
                      <a:lnTo>
                        <a:pt x="342" y="28350"/>
                      </a:lnTo>
                      <a:lnTo>
                        <a:pt x="171" y="28350"/>
                      </a:lnTo>
                      <a:lnTo>
                        <a:pt x="0" y="28521"/>
                      </a:lnTo>
                      <a:lnTo>
                        <a:pt x="171" y="28692"/>
                      </a:lnTo>
                      <a:lnTo>
                        <a:pt x="0" y="29033"/>
                      </a:lnTo>
                      <a:lnTo>
                        <a:pt x="1025" y="30229"/>
                      </a:lnTo>
                      <a:lnTo>
                        <a:pt x="2221" y="31253"/>
                      </a:lnTo>
                      <a:lnTo>
                        <a:pt x="4953" y="34157"/>
                      </a:lnTo>
                      <a:lnTo>
                        <a:pt x="7686" y="36718"/>
                      </a:lnTo>
                      <a:lnTo>
                        <a:pt x="7856" y="36718"/>
                      </a:lnTo>
                      <a:lnTo>
                        <a:pt x="8027" y="36548"/>
                      </a:lnTo>
                      <a:lnTo>
                        <a:pt x="8027" y="36377"/>
                      </a:lnTo>
                      <a:lnTo>
                        <a:pt x="7173" y="35523"/>
                      </a:lnTo>
                      <a:lnTo>
                        <a:pt x="4099" y="32620"/>
                      </a:lnTo>
                      <a:lnTo>
                        <a:pt x="4099" y="32620"/>
                      </a:lnTo>
                      <a:lnTo>
                        <a:pt x="5295" y="33132"/>
                      </a:lnTo>
                      <a:lnTo>
                        <a:pt x="6832" y="33815"/>
                      </a:lnTo>
                      <a:lnTo>
                        <a:pt x="8027" y="34840"/>
                      </a:lnTo>
                      <a:lnTo>
                        <a:pt x="9393" y="35865"/>
                      </a:lnTo>
                      <a:lnTo>
                        <a:pt x="10589" y="36548"/>
                      </a:lnTo>
                      <a:lnTo>
                        <a:pt x="11955" y="37060"/>
                      </a:lnTo>
                      <a:lnTo>
                        <a:pt x="12297" y="36889"/>
                      </a:lnTo>
                      <a:lnTo>
                        <a:pt x="12297" y="36718"/>
                      </a:lnTo>
                      <a:lnTo>
                        <a:pt x="12126" y="36548"/>
                      </a:lnTo>
                      <a:lnTo>
                        <a:pt x="9393" y="34669"/>
                      </a:lnTo>
                      <a:lnTo>
                        <a:pt x="9393" y="34669"/>
                      </a:lnTo>
                      <a:lnTo>
                        <a:pt x="12297" y="35352"/>
                      </a:lnTo>
                      <a:lnTo>
                        <a:pt x="13321" y="35694"/>
                      </a:lnTo>
                      <a:lnTo>
                        <a:pt x="14346" y="36035"/>
                      </a:lnTo>
                      <a:lnTo>
                        <a:pt x="15200" y="36035"/>
                      </a:lnTo>
                      <a:lnTo>
                        <a:pt x="16225" y="35694"/>
                      </a:lnTo>
                      <a:lnTo>
                        <a:pt x="16396" y="35523"/>
                      </a:lnTo>
                      <a:lnTo>
                        <a:pt x="17591" y="35352"/>
                      </a:lnTo>
                      <a:lnTo>
                        <a:pt x="18616" y="35011"/>
                      </a:lnTo>
                      <a:lnTo>
                        <a:pt x="18616" y="35181"/>
                      </a:lnTo>
                      <a:lnTo>
                        <a:pt x="18787" y="35352"/>
                      </a:lnTo>
                      <a:lnTo>
                        <a:pt x="18957" y="35352"/>
                      </a:lnTo>
                      <a:lnTo>
                        <a:pt x="19811" y="35181"/>
                      </a:lnTo>
                      <a:lnTo>
                        <a:pt x="19811" y="35011"/>
                      </a:lnTo>
                      <a:lnTo>
                        <a:pt x="20665" y="35011"/>
                      </a:lnTo>
                      <a:lnTo>
                        <a:pt x="20836" y="34840"/>
                      </a:lnTo>
                      <a:lnTo>
                        <a:pt x="21007" y="34840"/>
                      </a:lnTo>
                      <a:lnTo>
                        <a:pt x="24252" y="33815"/>
                      </a:lnTo>
                      <a:lnTo>
                        <a:pt x="27496" y="32620"/>
                      </a:lnTo>
                      <a:lnTo>
                        <a:pt x="29033" y="31937"/>
                      </a:lnTo>
                      <a:lnTo>
                        <a:pt x="30570" y="31083"/>
                      </a:lnTo>
                      <a:lnTo>
                        <a:pt x="31937" y="30229"/>
                      </a:lnTo>
                      <a:lnTo>
                        <a:pt x="33303" y="29204"/>
                      </a:lnTo>
                      <a:lnTo>
                        <a:pt x="34328" y="28692"/>
                      </a:lnTo>
                      <a:lnTo>
                        <a:pt x="35352" y="28179"/>
                      </a:lnTo>
                      <a:lnTo>
                        <a:pt x="37060" y="26642"/>
                      </a:lnTo>
                      <a:lnTo>
                        <a:pt x="37743" y="26130"/>
                      </a:lnTo>
                      <a:lnTo>
                        <a:pt x="37743" y="25959"/>
                      </a:lnTo>
                      <a:lnTo>
                        <a:pt x="39793" y="24764"/>
                      </a:lnTo>
                      <a:lnTo>
                        <a:pt x="41501" y="23227"/>
                      </a:lnTo>
                      <a:lnTo>
                        <a:pt x="41842" y="23397"/>
                      </a:lnTo>
                      <a:lnTo>
                        <a:pt x="42013" y="23227"/>
                      </a:lnTo>
                      <a:lnTo>
                        <a:pt x="42696" y="22543"/>
                      </a:lnTo>
                      <a:lnTo>
                        <a:pt x="43379" y="21690"/>
                      </a:lnTo>
                      <a:lnTo>
                        <a:pt x="44233" y="20836"/>
                      </a:lnTo>
                      <a:lnTo>
                        <a:pt x="45087" y="19811"/>
                      </a:lnTo>
                      <a:lnTo>
                        <a:pt x="45087" y="19469"/>
                      </a:lnTo>
                      <a:lnTo>
                        <a:pt x="45087" y="19299"/>
                      </a:lnTo>
                      <a:lnTo>
                        <a:pt x="44745" y="19299"/>
                      </a:lnTo>
                      <a:lnTo>
                        <a:pt x="45429" y="16908"/>
                      </a:lnTo>
                      <a:lnTo>
                        <a:pt x="45941" y="16225"/>
                      </a:lnTo>
                      <a:lnTo>
                        <a:pt x="45941" y="16395"/>
                      </a:lnTo>
                      <a:lnTo>
                        <a:pt x="45941" y="16566"/>
                      </a:lnTo>
                      <a:lnTo>
                        <a:pt x="46112" y="16737"/>
                      </a:lnTo>
                      <a:lnTo>
                        <a:pt x="46453" y="16737"/>
                      </a:lnTo>
                      <a:lnTo>
                        <a:pt x="46453" y="16566"/>
                      </a:lnTo>
                      <a:lnTo>
                        <a:pt x="46795" y="15200"/>
                      </a:lnTo>
                      <a:lnTo>
                        <a:pt x="47136" y="13834"/>
                      </a:lnTo>
                      <a:lnTo>
                        <a:pt x="47307" y="12467"/>
                      </a:lnTo>
                      <a:lnTo>
                        <a:pt x="47307" y="11272"/>
                      </a:lnTo>
                      <a:lnTo>
                        <a:pt x="47307" y="9052"/>
                      </a:lnTo>
                      <a:lnTo>
                        <a:pt x="46966" y="7002"/>
                      </a:lnTo>
                      <a:lnTo>
                        <a:pt x="46282" y="5124"/>
                      </a:lnTo>
                      <a:lnTo>
                        <a:pt x="45941" y="4441"/>
                      </a:lnTo>
                      <a:lnTo>
                        <a:pt x="45429" y="3757"/>
                      </a:lnTo>
                      <a:lnTo>
                        <a:pt x="45087" y="3757"/>
                      </a:lnTo>
                      <a:lnTo>
                        <a:pt x="44916" y="3928"/>
                      </a:lnTo>
                      <a:lnTo>
                        <a:pt x="44916" y="4099"/>
                      </a:lnTo>
                      <a:lnTo>
                        <a:pt x="45258" y="5124"/>
                      </a:lnTo>
                      <a:lnTo>
                        <a:pt x="45258" y="6490"/>
                      </a:lnTo>
                      <a:lnTo>
                        <a:pt x="45258" y="9564"/>
                      </a:lnTo>
                      <a:lnTo>
                        <a:pt x="45087" y="9735"/>
                      </a:lnTo>
                      <a:lnTo>
                        <a:pt x="44916" y="9906"/>
                      </a:lnTo>
                      <a:lnTo>
                        <a:pt x="44575" y="12297"/>
                      </a:lnTo>
                      <a:lnTo>
                        <a:pt x="44575" y="8198"/>
                      </a:lnTo>
                      <a:lnTo>
                        <a:pt x="44575" y="6319"/>
                      </a:lnTo>
                      <a:lnTo>
                        <a:pt x="44404" y="4270"/>
                      </a:lnTo>
                      <a:lnTo>
                        <a:pt x="44233" y="4099"/>
                      </a:lnTo>
                      <a:lnTo>
                        <a:pt x="43891" y="4270"/>
                      </a:lnTo>
                      <a:lnTo>
                        <a:pt x="43721" y="4953"/>
                      </a:lnTo>
                      <a:lnTo>
                        <a:pt x="43379" y="2562"/>
                      </a:lnTo>
                      <a:lnTo>
                        <a:pt x="42696" y="171"/>
                      </a:lnTo>
                      <a:lnTo>
                        <a:pt x="42525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4" name="Google Shape;314;p2"/>
                <p:cNvSpPr/>
                <p:nvPr/>
              </p:nvSpPr>
              <p:spPr>
                <a:xfrm>
                  <a:off x="4975575" y="4268575"/>
                  <a:ext cx="213500" cy="43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40" h="17421" extrusionOk="0">
                      <a:moveTo>
                        <a:pt x="8369" y="1"/>
                      </a:moveTo>
                      <a:lnTo>
                        <a:pt x="8027" y="2562"/>
                      </a:lnTo>
                      <a:lnTo>
                        <a:pt x="7515" y="4782"/>
                      </a:lnTo>
                      <a:lnTo>
                        <a:pt x="6661" y="7173"/>
                      </a:lnTo>
                      <a:lnTo>
                        <a:pt x="5636" y="9394"/>
                      </a:lnTo>
                      <a:lnTo>
                        <a:pt x="4441" y="11443"/>
                      </a:lnTo>
                      <a:lnTo>
                        <a:pt x="3075" y="13492"/>
                      </a:lnTo>
                      <a:lnTo>
                        <a:pt x="1708" y="15542"/>
                      </a:lnTo>
                      <a:lnTo>
                        <a:pt x="1" y="17250"/>
                      </a:lnTo>
                      <a:lnTo>
                        <a:pt x="1" y="17420"/>
                      </a:lnTo>
                      <a:lnTo>
                        <a:pt x="171" y="17420"/>
                      </a:lnTo>
                      <a:lnTo>
                        <a:pt x="1879" y="15713"/>
                      </a:lnTo>
                      <a:lnTo>
                        <a:pt x="3416" y="13834"/>
                      </a:lnTo>
                      <a:lnTo>
                        <a:pt x="4953" y="11785"/>
                      </a:lnTo>
                      <a:lnTo>
                        <a:pt x="6320" y="9564"/>
                      </a:lnTo>
                      <a:lnTo>
                        <a:pt x="7344" y="7344"/>
                      </a:lnTo>
                      <a:lnTo>
                        <a:pt x="8198" y="4953"/>
                      </a:lnTo>
                      <a:lnTo>
                        <a:pt x="8540" y="2562"/>
                      </a:lnTo>
                      <a:lnTo>
                        <a:pt x="8540" y="1367"/>
                      </a:lnTo>
                      <a:lnTo>
                        <a:pt x="8540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5" name="Google Shape;315;p2"/>
                <p:cNvSpPr/>
                <p:nvPr/>
              </p:nvSpPr>
              <p:spPr>
                <a:xfrm>
                  <a:off x="4971300" y="4264300"/>
                  <a:ext cx="222050" cy="444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82" h="17763" extrusionOk="0">
                      <a:moveTo>
                        <a:pt x="8540" y="1538"/>
                      </a:moveTo>
                      <a:lnTo>
                        <a:pt x="8540" y="2733"/>
                      </a:lnTo>
                      <a:lnTo>
                        <a:pt x="8369" y="4100"/>
                      </a:lnTo>
                      <a:lnTo>
                        <a:pt x="8028" y="5637"/>
                      </a:lnTo>
                      <a:lnTo>
                        <a:pt x="7344" y="7515"/>
                      </a:lnTo>
                      <a:lnTo>
                        <a:pt x="6491" y="9394"/>
                      </a:lnTo>
                      <a:lnTo>
                        <a:pt x="5295" y="11443"/>
                      </a:lnTo>
                      <a:lnTo>
                        <a:pt x="3758" y="13663"/>
                      </a:lnTo>
                      <a:lnTo>
                        <a:pt x="1709" y="15884"/>
                      </a:lnTo>
                      <a:lnTo>
                        <a:pt x="3246" y="14176"/>
                      </a:lnTo>
                      <a:lnTo>
                        <a:pt x="4441" y="12297"/>
                      </a:lnTo>
                      <a:lnTo>
                        <a:pt x="5466" y="10419"/>
                      </a:lnTo>
                      <a:lnTo>
                        <a:pt x="6491" y="8711"/>
                      </a:lnTo>
                      <a:lnTo>
                        <a:pt x="7174" y="6832"/>
                      </a:lnTo>
                      <a:lnTo>
                        <a:pt x="7857" y="5124"/>
                      </a:lnTo>
                      <a:lnTo>
                        <a:pt x="8369" y="3246"/>
                      </a:lnTo>
                      <a:lnTo>
                        <a:pt x="8540" y="1538"/>
                      </a:lnTo>
                      <a:close/>
                      <a:moveTo>
                        <a:pt x="8369" y="1"/>
                      </a:moveTo>
                      <a:lnTo>
                        <a:pt x="8369" y="172"/>
                      </a:lnTo>
                      <a:lnTo>
                        <a:pt x="8198" y="2392"/>
                      </a:lnTo>
                      <a:lnTo>
                        <a:pt x="7686" y="4441"/>
                      </a:lnTo>
                      <a:lnTo>
                        <a:pt x="7003" y="6661"/>
                      </a:lnTo>
                      <a:lnTo>
                        <a:pt x="5978" y="8711"/>
                      </a:lnTo>
                      <a:lnTo>
                        <a:pt x="4953" y="10931"/>
                      </a:lnTo>
                      <a:lnTo>
                        <a:pt x="3587" y="12980"/>
                      </a:lnTo>
                      <a:lnTo>
                        <a:pt x="1879" y="15200"/>
                      </a:lnTo>
                      <a:lnTo>
                        <a:pt x="172" y="17421"/>
                      </a:lnTo>
                      <a:lnTo>
                        <a:pt x="1" y="17591"/>
                      </a:lnTo>
                      <a:lnTo>
                        <a:pt x="172" y="17762"/>
                      </a:lnTo>
                      <a:lnTo>
                        <a:pt x="513" y="17762"/>
                      </a:lnTo>
                      <a:lnTo>
                        <a:pt x="1538" y="16737"/>
                      </a:lnTo>
                      <a:lnTo>
                        <a:pt x="2904" y="15200"/>
                      </a:lnTo>
                      <a:lnTo>
                        <a:pt x="4270" y="13493"/>
                      </a:lnTo>
                      <a:lnTo>
                        <a:pt x="5807" y="11272"/>
                      </a:lnTo>
                      <a:lnTo>
                        <a:pt x="7174" y="8711"/>
                      </a:lnTo>
                      <a:lnTo>
                        <a:pt x="7686" y="7515"/>
                      </a:lnTo>
                      <a:lnTo>
                        <a:pt x="8198" y="6149"/>
                      </a:lnTo>
                      <a:lnTo>
                        <a:pt x="8540" y="4612"/>
                      </a:lnTo>
                      <a:lnTo>
                        <a:pt x="8881" y="3246"/>
                      </a:lnTo>
                      <a:lnTo>
                        <a:pt x="8881" y="1709"/>
                      </a:lnTo>
                      <a:lnTo>
                        <a:pt x="8881" y="172"/>
                      </a:lnTo>
                      <a:lnTo>
                        <a:pt x="8711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6" name="Google Shape;316;p2"/>
                <p:cNvSpPr/>
                <p:nvPr/>
              </p:nvSpPr>
              <p:spPr>
                <a:xfrm>
                  <a:off x="4258300" y="3239625"/>
                  <a:ext cx="1088750" cy="627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550" h="25106" extrusionOk="0">
                      <a:moveTo>
                        <a:pt x="41159" y="8368"/>
                      </a:moveTo>
                      <a:lnTo>
                        <a:pt x="40817" y="9564"/>
                      </a:lnTo>
                      <a:lnTo>
                        <a:pt x="40988" y="8368"/>
                      </a:lnTo>
                      <a:close/>
                      <a:moveTo>
                        <a:pt x="38426" y="7002"/>
                      </a:moveTo>
                      <a:lnTo>
                        <a:pt x="39792" y="7514"/>
                      </a:lnTo>
                      <a:lnTo>
                        <a:pt x="39451" y="9393"/>
                      </a:lnTo>
                      <a:lnTo>
                        <a:pt x="38938" y="11101"/>
                      </a:lnTo>
                      <a:lnTo>
                        <a:pt x="38768" y="11101"/>
                      </a:lnTo>
                      <a:lnTo>
                        <a:pt x="37914" y="10930"/>
                      </a:lnTo>
                      <a:lnTo>
                        <a:pt x="38255" y="8881"/>
                      </a:lnTo>
                      <a:lnTo>
                        <a:pt x="38426" y="7002"/>
                      </a:lnTo>
                      <a:close/>
                      <a:moveTo>
                        <a:pt x="40476" y="8539"/>
                      </a:moveTo>
                      <a:lnTo>
                        <a:pt x="40305" y="9905"/>
                      </a:lnTo>
                      <a:lnTo>
                        <a:pt x="39963" y="11272"/>
                      </a:lnTo>
                      <a:lnTo>
                        <a:pt x="39622" y="11101"/>
                      </a:lnTo>
                      <a:lnTo>
                        <a:pt x="40134" y="9905"/>
                      </a:lnTo>
                      <a:lnTo>
                        <a:pt x="40476" y="8539"/>
                      </a:lnTo>
                      <a:close/>
                      <a:moveTo>
                        <a:pt x="41671" y="8710"/>
                      </a:moveTo>
                      <a:lnTo>
                        <a:pt x="41159" y="11272"/>
                      </a:lnTo>
                      <a:lnTo>
                        <a:pt x="40646" y="11272"/>
                      </a:lnTo>
                      <a:lnTo>
                        <a:pt x="41159" y="9735"/>
                      </a:lnTo>
                      <a:lnTo>
                        <a:pt x="41500" y="8710"/>
                      </a:lnTo>
                      <a:close/>
                      <a:moveTo>
                        <a:pt x="36206" y="12979"/>
                      </a:moveTo>
                      <a:lnTo>
                        <a:pt x="35011" y="14687"/>
                      </a:lnTo>
                      <a:lnTo>
                        <a:pt x="34669" y="14687"/>
                      </a:lnTo>
                      <a:lnTo>
                        <a:pt x="36206" y="12979"/>
                      </a:lnTo>
                      <a:close/>
                      <a:moveTo>
                        <a:pt x="37743" y="11272"/>
                      </a:moveTo>
                      <a:lnTo>
                        <a:pt x="38768" y="11613"/>
                      </a:lnTo>
                      <a:lnTo>
                        <a:pt x="37572" y="13321"/>
                      </a:lnTo>
                      <a:lnTo>
                        <a:pt x="36206" y="15029"/>
                      </a:lnTo>
                      <a:lnTo>
                        <a:pt x="35694" y="14858"/>
                      </a:lnTo>
                      <a:lnTo>
                        <a:pt x="36548" y="13663"/>
                      </a:lnTo>
                      <a:lnTo>
                        <a:pt x="37060" y="12296"/>
                      </a:lnTo>
                      <a:lnTo>
                        <a:pt x="37060" y="12809"/>
                      </a:lnTo>
                      <a:lnTo>
                        <a:pt x="37060" y="12979"/>
                      </a:lnTo>
                      <a:lnTo>
                        <a:pt x="37231" y="12979"/>
                      </a:lnTo>
                      <a:lnTo>
                        <a:pt x="37743" y="11272"/>
                      </a:lnTo>
                      <a:close/>
                      <a:moveTo>
                        <a:pt x="37572" y="14175"/>
                      </a:moveTo>
                      <a:lnTo>
                        <a:pt x="37060" y="15200"/>
                      </a:lnTo>
                      <a:lnTo>
                        <a:pt x="36718" y="15029"/>
                      </a:lnTo>
                      <a:lnTo>
                        <a:pt x="37572" y="14175"/>
                      </a:lnTo>
                      <a:close/>
                      <a:moveTo>
                        <a:pt x="39792" y="11784"/>
                      </a:moveTo>
                      <a:lnTo>
                        <a:pt x="39451" y="12467"/>
                      </a:lnTo>
                      <a:lnTo>
                        <a:pt x="39451" y="12638"/>
                      </a:lnTo>
                      <a:lnTo>
                        <a:pt x="38768" y="14004"/>
                      </a:lnTo>
                      <a:lnTo>
                        <a:pt x="37914" y="15200"/>
                      </a:lnTo>
                      <a:lnTo>
                        <a:pt x="37743" y="15200"/>
                      </a:lnTo>
                      <a:lnTo>
                        <a:pt x="38597" y="13492"/>
                      </a:lnTo>
                      <a:lnTo>
                        <a:pt x="39280" y="11784"/>
                      </a:lnTo>
                      <a:close/>
                      <a:moveTo>
                        <a:pt x="41159" y="11955"/>
                      </a:moveTo>
                      <a:lnTo>
                        <a:pt x="40646" y="13321"/>
                      </a:lnTo>
                      <a:lnTo>
                        <a:pt x="40134" y="14687"/>
                      </a:lnTo>
                      <a:lnTo>
                        <a:pt x="39280" y="15029"/>
                      </a:lnTo>
                      <a:lnTo>
                        <a:pt x="38255" y="15200"/>
                      </a:lnTo>
                      <a:lnTo>
                        <a:pt x="39451" y="13663"/>
                      </a:lnTo>
                      <a:lnTo>
                        <a:pt x="40305" y="11955"/>
                      </a:lnTo>
                      <a:close/>
                      <a:moveTo>
                        <a:pt x="35181" y="15541"/>
                      </a:moveTo>
                      <a:lnTo>
                        <a:pt x="35523" y="15712"/>
                      </a:lnTo>
                      <a:lnTo>
                        <a:pt x="33986" y="17078"/>
                      </a:lnTo>
                      <a:lnTo>
                        <a:pt x="35181" y="15541"/>
                      </a:lnTo>
                      <a:close/>
                      <a:moveTo>
                        <a:pt x="37743" y="6319"/>
                      </a:moveTo>
                      <a:lnTo>
                        <a:pt x="37572" y="8539"/>
                      </a:lnTo>
                      <a:lnTo>
                        <a:pt x="37401" y="10759"/>
                      </a:lnTo>
                      <a:lnTo>
                        <a:pt x="35694" y="10759"/>
                      </a:lnTo>
                      <a:lnTo>
                        <a:pt x="35694" y="10930"/>
                      </a:lnTo>
                      <a:lnTo>
                        <a:pt x="37231" y="11101"/>
                      </a:lnTo>
                      <a:lnTo>
                        <a:pt x="36206" y="12979"/>
                      </a:lnTo>
                      <a:lnTo>
                        <a:pt x="36206" y="12809"/>
                      </a:lnTo>
                      <a:lnTo>
                        <a:pt x="36035" y="12809"/>
                      </a:lnTo>
                      <a:lnTo>
                        <a:pt x="34327" y="14517"/>
                      </a:lnTo>
                      <a:lnTo>
                        <a:pt x="32961" y="14346"/>
                      </a:lnTo>
                      <a:lnTo>
                        <a:pt x="31595" y="14517"/>
                      </a:lnTo>
                      <a:lnTo>
                        <a:pt x="31595" y="14687"/>
                      </a:lnTo>
                      <a:lnTo>
                        <a:pt x="32620" y="14858"/>
                      </a:lnTo>
                      <a:lnTo>
                        <a:pt x="33644" y="15029"/>
                      </a:lnTo>
                      <a:lnTo>
                        <a:pt x="32278" y="16395"/>
                      </a:lnTo>
                      <a:lnTo>
                        <a:pt x="30570" y="17420"/>
                      </a:lnTo>
                      <a:lnTo>
                        <a:pt x="28862" y="16737"/>
                      </a:lnTo>
                      <a:lnTo>
                        <a:pt x="31595" y="14517"/>
                      </a:lnTo>
                      <a:lnTo>
                        <a:pt x="32961" y="13150"/>
                      </a:lnTo>
                      <a:lnTo>
                        <a:pt x="34157" y="11784"/>
                      </a:lnTo>
                      <a:lnTo>
                        <a:pt x="34327" y="11955"/>
                      </a:lnTo>
                      <a:lnTo>
                        <a:pt x="34498" y="11955"/>
                      </a:lnTo>
                      <a:lnTo>
                        <a:pt x="34669" y="11442"/>
                      </a:lnTo>
                      <a:lnTo>
                        <a:pt x="35523" y="10247"/>
                      </a:lnTo>
                      <a:lnTo>
                        <a:pt x="36377" y="8881"/>
                      </a:lnTo>
                      <a:lnTo>
                        <a:pt x="37060" y="7685"/>
                      </a:lnTo>
                      <a:lnTo>
                        <a:pt x="37743" y="6319"/>
                      </a:lnTo>
                      <a:close/>
                      <a:moveTo>
                        <a:pt x="34157" y="15200"/>
                      </a:moveTo>
                      <a:lnTo>
                        <a:pt x="34498" y="15370"/>
                      </a:lnTo>
                      <a:lnTo>
                        <a:pt x="33303" y="16566"/>
                      </a:lnTo>
                      <a:lnTo>
                        <a:pt x="32107" y="17932"/>
                      </a:lnTo>
                      <a:lnTo>
                        <a:pt x="31253" y="17591"/>
                      </a:lnTo>
                      <a:lnTo>
                        <a:pt x="32790" y="16566"/>
                      </a:lnTo>
                      <a:lnTo>
                        <a:pt x="34157" y="15200"/>
                      </a:lnTo>
                      <a:close/>
                      <a:moveTo>
                        <a:pt x="36035" y="15712"/>
                      </a:moveTo>
                      <a:lnTo>
                        <a:pt x="36548" y="15883"/>
                      </a:lnTo>
                      <a:lnTo>
                        <a:pt x="35523" y="17078"/>
                      </a:lnTo>
                      <a:lnTo>
                        <a:pt x="34498" y="18274"/>
                      </a:lnTo>
                      <a:lnTo>
                        <a:pt x="33132" y="18103"/>
                      </a:lnTo>
                      <a:lnTo>
                        <a:pt x="34669" y="17078"/>
                      </a:lnTo>
                      <a:lnTo>
                        <a:pt x="36035" y="15712"/>
                      </a:lnTo>
                      <a:close/>
                      <a:moveTo>
                        <a:pt x="30570" y="18103"/>
                      </a:moveTo>
                      <a:lnTo>
                        <a:pt x="31424" y="18445"/>
                      </a:lnTo>
                      <a:lnTo>
                        <a:pt x="29716" y="19640"/>
                      </a:lnTo>
                      <a:lnTo>
                        <a:pt x="28862" y="20152"/>
                      </a:lnTo>
                      <a:lnTo>
                        <a:pt x="27667" y="19640"/>
                      </a:lnTo>
                      <a:lnTo>
                        <a:pt x="29204" y="18957"/>
                      </a:lnTo>
                      <a:lnTo>
                        <a:pt x="30570" y="18103"/>
                      </a:lnTo>
                      <a:close/>
                      <a:moveTo>
                        <a:pt x="32278" y="18615"/>
                      </a:moveTo>
                      <a:lnTo>
                        <a:pt x="33473" y="18957"/>
                      </a:lnTo>
                      <a:lnTo>
                        <a:pt x="32620" y="19469"/>
                      </a:lnTo>
                      <a:lnTo>
                        <a:pt x="31595" y="19982"/>
                      </a:lnTo>
                      <a:lnTo>
                        <a:pt x="31424" y="20152"/>
                      </a:lnTo>
                      <a:lnTo>
                        <a:pt x="30570" y="20323"/>
                      </a:lnTo>
                      <a:lnTo>
                        <a:pt x="29716" y="20323"/>
                      </a:lnTo>
                      <a:lnTo>
                        <a:pt x="31766" y="18957"/>
                      </a:lnTo>
                      <a:lnTo>
                        <a:pt x="32278" y="18615"/>
                      </a:lnTo>
                      <a:close/>
                      <a:moveTo>
                        <a:pt x="27155" y="19982"/>
                      </a:moveTo>
                      <a:lnTo>
                        <a:pt x="28008" y="20494"/>
                      </a:lnTo>
                      <a:lnTo>
                        <a:pt x="26984" y="21006"/>
                      </a:lnTo>
                      <a:lnTo>
                        <a:pt x="25617" y="20665"/>
                      </a:lnTo>
                      <a:lnTo>
                        <a:pt x="27155" y="19982"/>
                      </a:lnTo>
                      <a:close/>
                      <a:moveTo>
                        <a:pt x="24764" y="21006"/>
                      </a:moveTo>
                      <a:lnTo>
                        <a:pt x="26130" y="21348"/>
                      </a:lnTo>
                      <a:lnTo>
                        <a:pt x="25105" y="21689"/>
                      </a:lnTo>
                      <a:lnTo>
                        <a:pt x="24251" y="21689"/>
                      </a:lnTo>
                      <a:lnTo>
                        <a:pt x="23227" y="21348"/>
                      </a:lnTo>
                      <a:lnTo>
                        <a:pt x="24764" y="21006"/>
                      </a:lnTo>
                      <a:close/>
                      <a:moveTo>
                        <a:pt x="22543" y="21519"/>
                      </a:moveTo>
                      <a:lnTo>
                        <a:pt x="23910" y="22202"/>
                      </a:lnTo>
                      <a:lnTo>
                        <a:pt x="23227" y="22373"/>
                      </a:lnTo>
                      <a:lnTo>
                        <a:pt x="23056" y="22543"/>
                      </a:lnTo>
                      <a:lnTo>
                        <a:pt x="23227" y="22714"/>
                      </a:lnTo>
                      <a:lnTo>
                        <a:pt x="23227" y="22714"/>
                      </a:lnTo>
                      <a:lnTo>
                        <a:pt x="21519" y="22543"/>
                      </a:lnTo>
                      <a:lnTo>
                        <a:pt x="19982" y="22202"/>
                      </a:lnTo>
                      <a:lnTo>
                        <a:pt x="22543" y="21519"/>
                      </a:lnTo>
                      <a:close/>
                      <a:moveTo>
                        <a:pt x="37743" y="0"/>
                      </a:moveTo>
                      <a:lnTo>
                        <a:pt x="37743" y="171"/>
                      </a:lnTo>
                      <a:lnTo>
                        <a:pt x="37743" y="4440"/>
                      </a:lnTo>
                      <a:lnTo>
                        <a:pt x="37231" y="5807"/>
                      </a:lnTo>
                      <a:lnTo>
                        <a:pt x="36548" y="7173"/>
                      </a:lnTo>
                      <a:lnTo>
                        <a:pt x="35864" y="8539"/>
                      </a:lnTo>
                      <a:lnTo>
                        <a:pt x="35181" y="9735"/>
                      </a:lnTo>
                      <a:lnTo>
                        <a:pt x="35523" y="7856"/>
                      </a:lnTo>
                      <a:lnTo>
                        <a:pt x="35694" y="6148"/>
                      </a:lnTo>
                      <a:lnTo>
                        <a:pt x="35864" y="2562"/>
                      </a:lnTo>
                      <a:lnTo>
                        <a:pt x="35864" y="2391"/>
                      </a:lnTo>
                      <a:lnTo>
                        <a:pt x="35694" y="2391"/>
                      </a:lnTo>
                      <a:lnTo>
                        <a:pt x="35523" y="2562"/>
                      </a:lnTo>
                      <a:lnTo>
                        <a:pt x="35523" y="4611"/>
                      </a:lnTo>
                      <a:lnTo>
                        <a:pt x="35352" y="6490"/>
                      </a:lnTo>
                      <a:lnTo>
                        <a:pt x="35011" y="8539"/>
                      </a:lnTo>
                      <a:lnTo>
                        <a:pt x="34669" y="10418"/>
                      </a:lnTo>
                      <a:lnTo>
                        <a:pt x="33132" y="12126"/>
                      </a:lnTo>
                      <a:lnTo>
                        <a:pt x="31766" y="13663"/>
                      </a:lnTo>
                      <a:lnTo>
                        <a:pt x="30058" y="15200"/>
                      </a:lnTo>
                      <a:lnTo>
                        <a:pt x="28350" y="16566"/>
                      </a:lnTo>
                      <a:lnTo>
                        <a:pt x="27155" y="16224"/>
                      </a:lnTo>
                      <a:lnTo>
                        <a:pt x="26984" y="16395"/>
                      </a:lnTo>
                      <a:lnTo>
                        <a:pt x="28008" y="16907"/>
                      </a:lnTo>
                      <a:lnTo>
                        <a:pt x="26301" y="18274"/>
                      </a:lnTo>
                      <a:lnTo>
                        <a:pt x="26301" y="18445"/>
                      </a:lnTo>
                      <a:lnTo>
                        <a:pt x="26301" y="18615"/>
                      </a:lnTo>
                      <a:lnTo>
                        <a:pt x="26471" y="18615"/>
                      </a:lnTo>
                      <a:lnTo>
                        <a:pt x="28521" y="17078"/>
                      </a:lnTo>
                      <a:lnTo>
                        <a:pt x="30058" y="17761"/>
                      </a:lnTo>
                      <a:lnTo>
                        <a:pt x="28521" y="18615"/>
                      </a:lnTo>
                      <a:lnTo>
                        <a:pt x="26984" y="19298"/>
                      </a:lnTo>
                      <a:lnTo>
                        <a:pt x="25617" y="18615"/>
                      </a:lnTo>
                      <a:lnTo>
                        <a:pt x="24080" y="17932"/>
                      </a:lnTo>
                      <a:lnTo>
                        <a:pt x="23910" y="18103"/>
                      </a:lnTo>
                      <a:lnTo>
                        <a:pt x="25105" y="18786"/>
                      </a:lnTo>
                      <a:lnTo>
                        <a:pt x="26471" y="19640"/>
                      </a:lnTo>
                      <a:lnTo>
                        <a:pt x="24593" y="20323"/>
                      </a:lnTo>
                      <a:lnTo>
                        <a:pt x="22885" y="19469"/>
                      </a:lnTo>
                      <a:lnTo>
                        <a:pt x="22031" y="18957"/>
                      </a:lnTo>
                      <a:lnTo>
                        <a:pt x="21348" y="18445"/>
                      </a:lnTo>
                      <a:lnTo>
                        <a:pt x="21177" y="18445"/>
                      </a:lnTo>
                      <a:lnTo>
                        <a:pt x="22543" y="19640"/>
                      </a:lnTo>
                      <a:lnTo>
                        <a:pt x="23910" y="20494"/>
                      </a:lnTo>
                      <a:lnTo>
                        <a:pt x="22373" y="21006"/>
                      </a:lnTo>
                      <a:lnTo>
                        <a:pt x="20665" y="20323"/>
                      </a:lnTo>
                      <a:lnTo>
                        <a:pt x="18786" y="19640"/>
                      </a:lnTo>
                      <a:lnTo>
                        <a:pt x="18786" y="19811"/>
                      </a:lnTo>
                      <a:lnTo>
                        <a:pt x="18786" y="19982"/>
                      </a:lnTo>
                      <a:lnTo>
                        <a:pt x="20152" y="20494"/>
                      </a:lnTo>
                      <a:lnTo>
                        <a:pt x="21689" y="21177"/>
                      </a:lnTo>
                      <a:lnTo>
                        <a:pt x="19128" y="21689"/>
                      </a:lnTo>
                      <a:lnTo>
                        <a:pt x="17761" y="21006"/>
                      </a:lnTo>
                      <a:lnTo>
                        <a:pt x="17078" y="20323"/>
                      </a:lnTo>
                      <a:lnTo>
                        <a:pt x="16395" y="19811"/>
                      </a:lnTo>
                      <a:lnTo>
                        <a:pt x="16395" y="19640"/>
                      </a:lnTo>
                      <a:lnTo>
                        <a:pt x="16224" y="19811"/>
                      </a:lnTo>
                      <a:lnTo>
                        <a:pt x="17249" y="21006"/>
                      </a:lnTo>
                      <a:lnTo>
                        <a:pt x="18274" y="21860"/>
                      </a:lnTo>
                      <a:lnTo>
                        <a:pt x="17420" y="22031"/>
                      </a:lnTo>
                      <a:lnTo>
                        <a:pt x="16054" y="21348"/>
                      </a:lnTo>
                      <a:lnTo>
                        <a:pt x="14687" y="20835"/>
                      </a:lnTo>
                      <a:lnTo>
                        <a:pt x="14687" y="20835"/>
                      </a:lnTo>
                      <a:lnTo>
                        <a:pt x="15712" y="21519"/>
                      </a:lnTo>
                      <a:lnTo>
                        <a:pt x="16908" y="22202"/>
                      </a:lnTo>
                      <a:lnTo>
                        <a:pt x="12980" y="22543"/>
                      </a:lnTo>
                      <a:lnTo>
                        <a:pt x="12126" y="22543"/>
                      </a:lnTo>
                      <a:lnTo>
                        <a:pt x="10247" y="21348"/>
                      </a:lnTo>
                      <a:lnTo>
                        <a:pt x="8539" y="20152"/>
                      </a:lnTo>
                      <a:lnTo>
                        <a:pt x="8368" y="20152"/>
                      </a:lnTo>
                      <a:lnTo>
                        <a:pt x="10930" y="22373"/>
                      </a:lnTo>
                      <a:lnTo>
                        <a:pt x="8539" y="21860"/>
                      </a:lnTo>
                      <a:lnTo>
                        <a:pt x="5978" y="21348"/>
                      </a:lnTo>
                      <a:lnTo>
                        <a:pt x="4270" y="19811"/>
                      </a:lnTo>
                      <a:lnTo>
                        <a:pt x="5294" y="21177"/>
                      </a:lnTo>
                      <a:lnTo>
                        <a:pt x="3587" y="20494"/>
                      </a:lnTo>
                      <a:lnTo>
                        <a:pt x="1879" y="19640"/>
                      </a:lnTo>
                      <a:lnTo>
                        <a:pt x="1025" y="18786"/>
                      </a:lnTo>
                      <a:lnTo>
                        <a:pt x="171" y="18103"/>
                      </a:lnTo>
                      <a:lnTo>
                        <a:pt x="0" y="18103"/>
                      </a:lnTo>
                      <a:lnTo>
                        <a:pt x="683" y="19128"/>
                      </a:lnTo>
                      <a:lnTo>
                        <a:pt x="171" y="18786"/>
                      </a:lnTo>
                      <a:lnTo>
                        <a:pt x="1196" y="19640"/>
                      </a:lnTo>
                      <a:lnTo>
                        <a:pt x="2391" y="21348"/>
                      </a:lnTo>
                      <a:lnTo>
                        <a:pt x="3928" y="22885"/>
                      </a:lnTo>
                      <a:lnTo>
                        <a:pt x="4611" y="23397"/>
                      </a:lnTo>
                      <a:lnTo>
                        <a:pt x="5465" y="23910"/>
                      </a:lnTo>
                      <a:lnTo>
                        <a:pt x="6490" y="24251"/>
                      </a:lnTo>
                      <a:lnTo>
                        <a:pt x="7344" y="24422"/>
                      </a:lnTo>
                      <a:lnTo>
                        <a:pt x="7515" y="24251"/>
                      </a:lnTo>
                      <a:lnTo>
                        <a:pt x="7515" y="24080"/>
                      </a:lnTo>
                      <a:lnTo>
                        <a:pt x="5294" y="23056"/>
                      </a:lnTo>
                      <a:lnTo>
                        <a:pt x="4270" y="22373"/>
                      </a:lnTo>
                      <a:lnTo>
                        <a:pt x="3416" y="21519"/>
                      </a:lnTo>
                      <a:lnTo>
                        <a:pt x="2562" y="20494"/>
                      </a:lnTo>
                      <a:lnTo>
                        <a:pt x="2562" y="20494"/>
                      </a:lnTo>
                      <a:lnTo>
                        <a:pt x="4440" y="21348"/>
                      </a:lnTo>
                      <a:lnTo>
                        <a:pt x="6319" y="22031"/>
                      </a:lnTo>
                      <a:lnTo>
                        <a:pt x="7515" y="23226"/>
                      </a:lnTo>
                      <a:lnTo>
                        <a:pt x="9052" y="24251"/>
                      </a:lnTo>
                      <a:lnTo>
                        <a:pt x="9735" y="24763"/>
                      </a:lnTo>
                      <a:lnTo>
                        <a:pt x="10589" y="24934"/>
                      </a:lnTo>
                      <a:lnTo>
                        <a:pt x="11443" y="25105"/>
                      </a:lnTo>
                      <a:lnTo>
                        <a:pt x="12467" y="25105"/>
                      </a:lnTo>
                      <a:lnTo>
                        <a:pt x="12296" y="24763"/>
                      </a:lnTo>
                      <a:lnTo>
                        <a:pt x="9906" y="23910"/>
                      </a:lnTo>
                      <a:lnTo>
                        <a:pt x="8881" y="23397"/>
                      </a:lnTo>
                      <a:lnTo>
                        <a:pt x="7685" y="22714"/>
                      </a:lnTo>
                      <a:lnTo>
                        <a:pt x="7173" y="22373"/>
                      </a:lnTo>
                      <a:lnTo>
                        <a:pt x="9564" y="22714"/>
                      </a:lnTo>
                      <a:lnTo>
                        <a:pt x="11955" y="23056"/>
                      </a:lnTo>
                      <a:lnTo>
                        <a:pt x="13321" y="23910"/>
                      </a:lnTo>
                      <a:lnTo>
                        <a:pt x="14687" y="24422"/>
                      </a:lnTo>
                      <a:lnTo>
                        <a:pt x="15371" y="24422"/>
                      </a:lnTo>
                      <a:lnTo>
                        <a:pt x="16054" y="24593"/>
                      </a:lnTo>
                      <a:lnTo>
                        <a:pt x="16737" y="24422"/>
                      </a:lnTo>
                      <a:lnTo>
                        <a:pt x="17420" y="24080"/>
                      </a:lnTo>
                      <a:lnTo>
                        <a:pt x="17591" y="23910"/>
                      </a:lnTo>
                      <a:lnTo>
                        <a:pt x="17591" y="23739"/>
                      </a:lnTo>
                      <a:lnTo>
                        <a:pt x="16395" y="23739"/>
                      </a:lnTo>
                      <a:lnTo>
                        <a:pt x="15371" y="23568"/>
                      </a:lnTo>
                      <a:lnTo>
                        <a:pt x="14346" y="23397"/>
                      </a:lnTo>
                      <a:lnTo>
                        <a:pt x="13492" y="23056"/>
                      </a:lnTo>
                      <a:lnTo>
                        <a:pt x="16054" y="23056"/>
                      </a:lnTo>
                      <a:lnTo>
                        <a:pt x="16224" y="22885"/>
                      </a:lnTo>
                      <a:lnTo>
                        <a:pt x="16054" y="22714"/>
                      </a:lnTo>
                      <a:lnTo>
                        <a:pt x="13663" y="22543"/>
                      </a:lnTo>
                      <a:lnTo>
                        <a:pt x="17420" y="22543"/>
                      </a:lnTo>
                      <a:lnTo>
                        <a:pt x="18786" y="23226"/>
                      </a:lnTo>
                      <a:lnTo>
                        <a:pt x="20323" y="23910"/>
                      </a:lnTo>
                      <a:lnTo>
                        <a:pt x="21006" y="24080"/>
                      </a:lnTo>
                      <a:lnTo>
                        <a:pt x="21860" y="24080"/>
                      </a:lnTo>
                      <a:lnTo>
                        <a:pt x="22543" y="23910"/>
                      </a:lnTo>
                      <a:lnTo>
                        <a:pt x="23397" y="23739"/>
                      </a:lnTo>
                      <a:lnTo>
                        <a:pt x="23397" y="23568"/>
                      </a:lnTo>
                      <a:lnTo>
                        <a:pt x="23227" y="23397"/>
                      </a:lnTo>
                      <a:lnTo>
                        <a:pt x="21860" y="23568"/>
                      </a:lnTo>
                      <a:lnTo>
                        <a:pt x="20665" y="23397"/>
                      </a:lnTo>
                      <a:lnTo>
                        <a:pt x="19299" y="22885"/>
                      </a:lnTo>
                      <a:lnTo>
                        <a:pt x="18103" y="22373"/>
                      </a:lnTo>
                      <a:lnTo>
                        <a:pt x="18957" y="22373"/>
                      </a:lnTo>
                      <a:lnTo>
                        <a:pt x="20152" y="22885"/>
                      </a:lnTo>
                      <a:lnTo>
                        <a:pt x="21348" y="23226"/>
                      </a:lnTo>
                      <a:lnTo>
                        <a:pt x="22714" y="23226"/>
                      </a:lnTo>
                      <a:lnTo>
                        <a:pt x="24080" y="23056"/>
                      </a:lnTo>
                      <a:lnTo>
                        <a:pt x="24080" y="22885"/>
                      </a:lnTo>
                      <a:lnTo>
                        <a:pt x="23910" y="22714"/>
                      </a:lnTo>
                      <a:lnTo>
                        <a:pt x="23397" y="22714"/>
                      </a:lnTo>
                      <a:lnTo>
                        <a:pt x="24764" y="22373"/>
                      </a:lnTo>
                      <a:lnTo>
                        <a:pt x="25617" y="22543"/>
                      </a:lnTo>
                      <a:lnTo>
                        <a:pt x="26471" y="22543"/>
                      </a:lnTo>
                      <a:lnTo>
                        <a:pt x="27325" y="22202"/>
                      </a:lnTo>
                      <a:lnTo>
                        <a:pt x="28179" y="21689"/>
                      </a:lnTo>
                      <a:lnTo>
                        <a:pt x="28350" y="21519"/>
                      </a:lnTo>
                      <a:lnTo>
                        <a:pt x="28179" y="21348"/>
                      </a:lnTo>
                      <a:lnTo>
                        <a:pt x="27838" y="21348"/>
                      </a:lnTo>
                      <a:lnTo>
                        <a:pt x="28692" y="20835"/>
                      </a:lnTo>
                      <a:lnTo>
                        <a:pt x="29545" y="21177"/>
                      </a:lnTo>
                      <a:lnTo>
                        <a:pt x="30399" y="21177"/>
                      </a:lnTo>
                      <a:lnTo>
                        <a:pt x="31253" y="20835"/>
                      </a:lnTo>
                      <a:lnTo>
                        <a:pt x="32107" y="20323"/>
                      </a:lnTo>
                      <a:lnTo>
                        <a:pt x="32107" y="20152"/>
                      </a:lnTo>
                      <a:lnTo>
                        <a:pt x="33303" y="19640"/>
                      </a:lnTo>
                      <a:lnTo>
                        <a:pt x="34327" y="18957"/>
                      </a:lnTo>
                      <a:lnTo>
                        <a:pt x="35523" y="18786"/>
                      </a:lnTo>
                      <a:lnTo>
                        <a:pt x="36889" y="18274"/>
                      </a:lnTo>
                      <a:lnTo>
                        <a:pt x="36889" y="18103"/>
                      </a:lnTo>
                      <a:lnTo>
                        <a:pt x="36889" y="17932"/>
                      </a:lnTo>
                      <a:lnTo>
                        <a:pt x="36718" y="17932"/>
                      </a:lnTo>
                      <a:lnTo>
                        <a:pt x="35181" y="18103"/>
                      </a:lnTo>
                      <a:lnTo>
                        <a:pt x="35181" y="18103"/>
                      </a:lnTo>
                      <a:lnTo>
                        <a:pt x="35694" y="17761"/>
                      </a:lnTo>
                      <a:lnTo>
                        <a:pt x="35864" y="17761"/>
                      </a:lnTo>
                      <a:lnTo>
                        <a:pt x="37572" y="16054"/>
                      </a:lnTo>
                      <a:lnTo>
                        <a:pt x="38768" y="15883"/>
                      </a:lnTo>
                      <a:lnTo>
                        <a:pt x="39280" y="15883"/>
                      </a:lnTo>
                      <a:lnTo>
                        <a:pt x="39792" y="15541"/>
                      </a:lnTo>
                      <a:lnTo>
                        <a:pt x="39109" y="16566"/>
                      </a:lnTo>
                      <a:lnTo>
                        <a:pt x="39109" y="16737"/>
                      </a:lnTo>
                      <a:lnTo>
                        <a:pt x="39280" y="16737"/>
                      </a:lnTo>
                      <a:lnTo>
                        <a:pt x="40305" y="15029"/>
                      </a:lnTo>
                      <a:lnTo>
                        <a:pt x="40646" y="14687"/>
                      </a:lnTo>
                      <a:lnTo>
                        <a:pt x="40817" y="14517"/>
                      </a:lnTo>
                      <a:lnTo>
                        <a:pt x="40646" y="14517"/>
                      </a:lnTo>
                      <a:lnTo>
                        <a:pt x="41159" y="13321"/>
                      </a:lnTo>
                      <a:lnTo>
                        <a:pt x="41500" y="11955"/>
                      </a:lnTo>
                      <a:lnTo>
                        <a:pt x="42354" y="11955"/>
                      </a:lnTo>
                      <a:lnTo>
                        <a:pt x="43037" y="11613"/>
                      </a:lnTo>
                      <a:lnTo>
                        <a:pt x="43208" y="11613"/>
                      </a:lnTo>
                      <a:lnTo>
                        <a:pt x="43208" y="11442"/>
                      </a:lnTo>
                      <a:lnTo>
                        <a:pt x="43037" y="11272"/>
                      </a:lnTo>
                      <a:lnTo>
                        <a:pt x="41842" y="11272"/>
                      </a:lnTo>
                      <a:lnTo>
                        <a:pt x="42183" y="9222"/>
                      </a:lnTo>
                      <a:lnTo>
                        <a:pt x="42696" y="9393"/>
                      </a:lnTo>
                      <a:lnTo>
                        <a:pt x="43379" y="9735"/>
                      </a:lnTo>
                      <a:lnTo>
                        <a:pt x="43550" y="9564"/>
                      </a:lnTo>
                      <a:lnTo>
                        <a:pt x="43550" y="9222"/>
                      </a:lnTo>
                      <a:lnTo>
                        <a:pt x="42866" y="8710"/>
                      </a:lnTo>
                      <a:lnTo>
                        <a:pt x="42183" y="8198"/>
                      </a:lnTo>
                      <a:lnTo>
                        <a:pt x="42183" y="6490"/>
                      </a:lnTo>
                      <a:lnTo>
                        <a:pt x="42354" y="6490"/>
                      </a:lnTo>
                      <a:lnTo>
                        <a:pt x="42525" y="6319"/>
                      </a:lnTo>
                      <a:lnTo>
                        <a:pt x="42013" y="4953"/>
                      </a:lnTo>
                      <a:lnTo>
                        <a:pt x="41159" y="3586"/>
                      </a:lnTo>
                      <a:lnTo>
                        <a:pt x="40305" y="2220"/>
                      </a:lnTo>
                      <a:lnTo>
                        <a:pt x="39792" y="1537"/>
                      </a:lnTo>
                      <a:lnTo>
                        <a:pt x="39280" y="1025"/>
                      </a:lnTo>
                      <a:lnTo>
                        <a:pt x="39109" y="1025"/>
                      </a:lnTo>
                      <a:lnTo>
                        <a:pt x="39109" y="1196"/>
                      </a:lnTo>
                      <a:lnTo>
                        <a:pt x="39963" y="2562"/>
                      </a:lnTo>
                      <a:lnTo>
                        <a:pt x="40817" y="4099"/>
                      </a:lnTo>
                      <a:lnTo>
                        <a:pt x="41159" y="4953"/>
                      </a:lnTo>
                      <a:lnTo>
                        <a:pt x="41671" y="5807"/>
                      </a:lnTo>
                      <a:lnTo>
                        <a:pt x="41329" y="7685"/>
                      </a:lnTo>
                      <a:lnTo>
                        <a:pt x="41159" y="7514"/>
                      </a:lnTo>
                      <a:lnTo>
                        <a:pt x="40988" y="7344"/>
                      </a:lnTo>
                      <a:lnTo>
                        <a:pt x="40817" y="5977"/>
                      </a:lnTo>
                      <a:lnTo>
                        <a:pt x="40646" y="4611"/>
                      </a:lnTo>
                      <a:lnTo>
                        <a:pt x="40134" y="3416"/>
                      </a:lnTo>
                      <a:lnTo>
                        <a:pt x="39622" y="2049"/>
                      </a:lnTo>
                      <a:lnTo>
                        <a:pt x="39451" y="2049"/>
                      </a:lnTo>
                      <a:lnTo>
                        <a:pt x="39451" y="2220"/>
                      </a:lnTo>
                      <a:lnTo>
                        <a:pt x="39963" y="4099"/>
                      </a:lnTo>
                      <a:lnTo>
                        <a:pt x="40305" y="5977"/>
                      </a:lnTo>
                      <a:lnTo>
                        <a:pt x="40134" y="6148"/>
                      </a:lnTo>
                      <a:lnTo>
                        <a:pt x="39963" y="6319"/>
                      </a:lnTo>
                      <a:lnTo>
                        <a:pt x="39792" y="6831"/>
                      </a:lnTo>
                      <a:lnTo>
                        <a:pt x="39280" y="6661"/>
                      </a:lnTo>
                      <a:lnTo>
                        <a:pt x="39109" y="3928"/>
                      </a:lnTo>
                      <a:lnTo>
                        <a:pt x="38597" y="1025"/>
                      </a:lnTo>
                      <a:lnTo>
                        <a:pt x="38426" y="1025"/>
                      </a:lnTo>
                      <a:lnTo>
                        <a:pt x="38426" y="1196"/>
                      </a:lnTo>
                      <a:lnTo>
                        <a:pt x="38768" y="3928"/>
                      </a:lnTo>
                      <a:lnTo>
                        <a:pt x="38768" y="5294"/>
                      </a:lnTo>
                      <a:lnTo>
                        <a:pt x="39109" y="6661"/>
                      </a:lnTo>
                      <a:lnTo>
                        <a:pt x="38426" y="6661"/>
                      </a:lnTo>
                      <a:lnTo>
                        <a:pt x="38426" y="3245"/>
                      </a:lnTo>
                      <a:lnTo>
                        <a:pt x="37914" y="171"/>
                      </a:lnTo>
                      <a:lnTo>
                        <a:pt x="37743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7" name="Google Shape;317;p2"/>
                <p:cNvSpPr/>
                <p:nvPr/>
              </p:nvSpPr>
              <p:spPr>
                <a:xfrm>
                  <a:off x="4254025" y="3235350"/>
                  <a:ext cx="1097300" cy="640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92" h="25618" extrusionOk="0">
                      <a:moveTo>
                        <a:pt x="38939" y="3416"/>
                      </a:moveTo>
                      <a:lnTo>
                        <a:pt x="39280" y="6148"/>
                      </a:lnTo>
                      <a:lnTo>
                        <a:pt x="38939" y="3587"/>
                      </a:lnTo>
                      <a:lnTo>
                        <a:pt x="38939" y="3416"/>
                      </a:lnTo>
                      <a:close/>
                      <a:moveTo>
                        <a:pt x="38768" y="5465"/>
                      </a:moveTo>
                      <a:lnTo>
                        <a:pt x="38939" y="6661"/>
                      </a:lnTo>
                      <a:lnTo>
                        <a:pt x="38768" y="6661"/>
                      </a:lnTo>
                      <a:lnTo>
                        <a:pt x="38768" y="5465"/>
                      </a:lnTo>
                      <a:close/>
                      <a:moveTo>
                        <a:pt x="40817" y="4441"/>
                      </a:moveTo>
                      <a:lnTo>
                        <a:pt x="40988" y="4611"/>
                      </a:lnTo>
                      <a:lnTo>
                        <a:pt x="41671" y="6148"/>
                      </a:lnTo>
                      <a:lnTo>
                        <a:pt x="41330" y="7515"/>
                      </a:lnTo>
                      <a:lnTo>
                        <a:pt x="41159" y="5978"/>
                      </a:lnTo>
                      <a:lnTo>
                        <a:pt x="40817" y="4441"/>
                      </a:lnTo>
                      <a:close/>
                      <a:moveTo>
                        <a:pt x="38768" y="7344"/>
                      </a:moveTo>
                      <a:lnTo>
                        <a:pt x="39793" y="7856"/>
                      </a:lnTo>
                      <a:lnTo>
                        <a:pt x="39451" y="9393"/>
                      </a:lnTo>
                      <a:lnTo>
                        <a:pt x="38939" y="11101"/>
                      </a:lnTo>
                      <a:lnTo>
                        <a:pt x="38256" y="10930"/>
                      </a:lnTo>
                      <a:lnTo>
                        <a:pt x="38597" y="9222"/>
                      </a:lnTo>
                      <a:lnTo>
                        <a:pt x="38768" y="7344"/>
                      </a:lnTo>
                      <a:close/>
                      <a:moveTo>
                        <a:pt x="41500" y="10247"/>
                      </a:moveTo>
                      <a:lnTo>
                        <a:pt x="41330" y="11272"/>
                      </a:lnTo>
                      <a:lnTo>
                        <a:pt x="40988" y="11272"/>
                      </a:lnTo>
                      <a:lnTo>
                        <a:pt x="41500" y="10247"/>
                      </a:lnTo>
                      <a:close/>
                      <a:moveTo>
                        <a:pt x="40647" y="8539"/>
                      </a:moveTo>
                      <a:lnTo>
                        <a:pt x="40476" y="8710"/>
                      </a:lnTo>
                      <a:lnTo>
                        <a:pt x="40134" y="10076"/>
                      </a:lnTo>
                      <a:lnTo>
                        <a:pt x="39622" y="11272"/>
                      </a:lnTo>
                      <a:lnTo>
                        <a:pt x="39622" y="11443"/>
                      </a:lnTo>
                      <a:lnTo>
                        <a:pt x="39793" y="11443"/>
                      </a:lnTo>
                      <a:lnTo>
                        <a:pt x="39793" y="11613"/>
                      </a:lnTo>
                      <a:lnTo>
                        <a:pt x="40134" y="11613"/>
                      </a:lnTo>
                      <a:lnTo>
                        <a:pt x="40305" y="11443"/>
                      </a:lnTo>
                      <a:lnTo>
                        <a:pt x="40647" y="10076"/>
                      </a:lnTo>
                      <a:lnTo>
                        <a:pt x="40817" y="8710"/>
                      </a:lnTo>
                      <a:lnTo>
                        <a:pt x="40647" y="8539"/>
                      </a:lnTo>
                      <a:close/>
                      <a:moveTo>
                        <a:pt x="40988" y="8369"/>
                      </a:moveTo>
                      <a:lnTo>
                        <a:pt x="40988" y="8539"/>
                      </a:lnTo>
                      <a:lnTo>
                        <a:pt x="40817" y="9735"/>
                      </a:lnTo>
                      <a:lnTo>
                        <a:pt x="40817" y="9906"/>
                      </a:lnTo>
                      <a:lnTo>
                        <a:pt x="41108" y="9906"/>
                      </a:lnTo>
                      <a:lnTo>
                        <a:pt x="40647" y="11443"/>
                      </a:lnTo>
                      <a:lnTo>
                        <a:pt x="40647" y="11613"/>
                      </a:lnTo>
                      <a:lnTo>
                        <a:pt x="41330" y="11613"/>
                      </a:lnTo>
                      <a:lnTo>
                        <a:pt x="41500" y="11443"/>
                      </a:lnTo>
                      <a:lnTo>
                        <a:pt x="42013" y="9052"/>
                      </a:lnTo>
                      <a:lnTo>
                        <a:pt x="41842" y="8881"/>
                      </a:lnTo>
                      <a:lnTo>
                        <a:pt x="41842" y="8710"/>
                      </a:lnTo>
                      <a:lnTo>
                        <a:pt x="41671" y="8710"/>
                      </a:lnTo>
                      <a:lnTo>
                        <a:pt x="41500" y="8881"/>
                      </a:lnTo>
                      <a:lnTo>
                        <a:pt x="41330" y="9308"/>
                      </a:lnTo>
                      <a:lnTo>
                        <a:pt x="41330" y="9308"/>
                      </a:lnTo>
                      <a:lnTo>
                        <a:pt x="41500" y="8710"/>
                      </a:lnTo>
                      <a:lnTo>
                        <a:pt x="41330" y="8539"/>
                      </a:lnTo>
                      <a:lnTo>
                        <a:pt x="41159" y="8369"/>
                      </a:lnTo>
                      <a:close/>
                      <a:moveTo>
                        <a:pt x="39622" y="12126"/>
                      </a:moveTo>
                      <a:lnTo>
                        <a:pt x="39451" y="12638"/>
                      </a:lnTo>
                      <a:lnTo>
                        <a:pt x="39451" y="12809"/>
                      </a:lnTo>
                      <a:lnTo>
                        <a:pt x="38939" y="13663"/>
                      </a:lnTo>
                      <a:lnTo>
                        <a:pt x="39622" y="12126"/>
                      </a:lnTo>
                      <a:close/>
                      <a:moveTo>
                        <a:pt x="37572" y="7515"/>
                      </a:moveTo>
                      <a:lnTo>
                        <a:pt x="37402" y="10760"/>
                      </a:lnTo>
                      <a:lnTo>
                        <a:pt x="35694" y="10760"/>
                      </a:lnTo>
                      <a:lnTo>
                        <a:pt x="35694" y="10930"/>
                      </a:lnTo>
                      <a:lnTo>
                        <a:pt x="35694" y="11101"/>
                      </a:lnTo>
                      <a:lnTo>
                        <a:pt x="35865" y="11272"/>
                      </a:lnTo>
                      <a:lnTo>
                        <a:pt x="37060" y="11443"/>
                      </a:lnTo>
                      <a:lnTo>
                        <a:pt x="36377" y="12809"/>
                      </a:lnTo>
                      <a:lnTo>
                        <a:pt x="36035" y="12980"/>
                      </a:lnTo>
                      <a:lnTo>
                        <a:pt x="34328" y="14517"/>
                      </a:lnTo>
                      <a:lnTo>
                        <a:pt x="32961" y="14346"/>
                      </a:lnTo>
                      <a:lnTo>
                        <a:pt x="32278" y="14517"/>
                      </a:lnTo>
                      <a:lnTo>
                        <a:pt x="34328" y="12297"/>
                      </a:lnTo>
                      <a:lnTo>
                        <a:pt x="34669" y="12297"/>
                      </a:lnTo>
                      <a:lnTo>
                        <a:pt x="34840" y="12126"/>
                      </a:lnTo>
                      <a:lnTo>
                        <a:pt x="34840" y="11784"/>
                      </a:lnTo>
                      <a:lnTo>
                        <a:pt x="35011" y="11613"/>
                      </a:lnTo>
                      <a:lnTo>
                        <a:pt x="36548" y="9564"/>
                      </a:lnTo>
                      <a:lnTo>
                        <a:pt x="37572" y="7515"/>
                      </a:lnTo>
                      <a:close/>
                      <a:moveTo>
                        <a:pt x="38085" y="11784"/>
                      </a:moveTo>
                      <a:lnTo>
                        <a:pt x="38768" y="11955"/>
                      </a:lnTo>
                      <a:lnTo>
                        <a:pt x="37743" y="13492"/>
                      </a:lnTo>
                      <a:lnTo>
                        <a:pt x="36377" y="15029"/>
                      </a:lnTo>
                      <a:lnTo>
                        <a:pt x="36206" y="14858"/>
                      </a:lnTo>
                      <a:lnTo>
                        <a:pt x="37060" y="13321"/>
                      </a:lnTo>
                      <a:lnTo>
                        <a:pt x="37402" y="13321"/>
                      </a:lnTo>
                      <a:lnTo>
                        <a:pt x="37572" y="13150"/>
                      </a:lnTo>
                      <a:lnTo>
                        <a:pt x="38085" y="11784"/>
                      </a:lnTo>
                      <a:close/>
                      <a:moveTo>
                        <a:pt x="40988" y="12297"/>
                      </a:moveTo>
                      <a:lnTo>
                        <a:pt x="40305" y="14688"/>
                      </a:lnTo>
                      <a:lnTo>
                        <a:pt x="39622" y="15029"/>
                      </a:lnTo>
                      <a:lnTo>
                        <a:pt x="38768" y="15200"/>
                      </a:lnTo>
                      <a:lnTo>
                        <a:pt x="39793" y="13834"/>
                      </a:lnTo>
                      <a:lnTo>
                        <a:pt x="40647" y="12297"/>
                      </a:lnTo>
                      <a:close/>
                      <a:moveTo>
                        <a:pt x="38085" y="11272"/>
                      </a:moveTo>
                      <a:lnTo>
                        <a:pt x="37743" y="11443"/>
                      </a:lnTo>
                      <a:lnTo>
                        <a:pt x="37402" y="12809"/>
                      </a:lnTo>
                      <a:lnTo>
                        <a:pt x="37402" y="12467"/>
                      </a:lnTo>
                      <a:lnTo>
                        <a:pt x="37231" y="12297"/>
                      </a:lnTo>
                      <a:lnTo>
                        <a:pt x="37060" y="12467"/>
                      </a:lnTo>
                      <a:lnTo>
                        <a:pt x="36548" y="13663"/>
                      </a:lnTo>
                      <a:lnTo>
                        <a:pt x="35694" y="15029"/>
                      </a:lnTo>
                      <a:lnTo>
                        <a:pt x="35865" y="15200"/>
                      </a:lnTo>
                      <a:lnTo>
                        <a:pt x="36377" y="15371"/>
                      </a:lnTo>
                      <a:lnTo>
                        <a:pt x="36548" y="15200"/>
                      </a:lnTo>
                      <a:lnTo>
                        <a:pt x="37914" y="13663"/>
                      </a:lnTo>
                      <a:lnTo>
                        <a:pt x="39109" y="11784"/>
                      </a:lnTo>
                      <a:lnTo>
                        <a:pt x="39109" y="11613"/>
                      </a:lnTo>
                      <a:lnTo>
                        <a:pt x="38939" y="11613"/>
                      </a:lnTo>
                      <a:lnTo>
                        <a:pt x="38085" y="11272"/>
                      </a:lnTo>
                      <a:close/>
                      <a:moveTo>
                        <a:pt x="37572" y="14175"/>
                      </a:moveTo>
                      <a:lnTo>
                        <a:pt x="36889" y="15200"/>
                      </a:lnTo>
                      <a:lnTo>
                        <a:pt x="36889" y="15371"/>
                      </a:lnTo>
                      <a:lnTo>
                        <a:pt x="37231" y="15541"/>
                      </a:lnTo>
                      <a:lnTo>
                        <a:pt x="37402" y="15371"/>
                      </a:lnTo>
                      <a:lnTo>
                        <a:pt x="37914" y="14517"/>
                      </a:lnTo>
                      <a:lnTo>
                        <a:pt x="37914" y="14175"/>
                      </a:lnTo>
                      <a:close/>
                      <a:moveTo>
                        <a:pt x="39280" y="11784"/>
                      </a:moveTo>
                      <a:lnTo>
                        <a:pt x="38597" y="13663"/>
                      </a:lnTo>
                      <a:lnTo>
                        <a:pt x="37743" y="15200"/>
                      </a:lnTo>
                      <a:lnTo>
                        <a:pt x="37743" y="15371"/>
                      </a:lnTo>
                      <a:lnTo>
                        <a:pt x="37914" y="15541"/>
                      </a:lnTo>
                      <a:lnTo>
                        <a:pt x="38085" y="15541"/>
                      </a:lnTo>
                      <a:lnTo>
                        <a:pt x="38256" y="15371"/>
                      </a:lnTo>
                      <a:lnTo>
                        <a:pt x="38426" y="15541"/>
                      </a:lnTo>
                      <a:lnTo>
                        <a:pt x="39451" y="15371"/>
                      </a:lnTo>
                      <a:lnTo>
                        <a:pt x="40476" y="15029"/>
                      </a:lnTo>
                      <a:lnTo>
                        <a:pt x="40476" y="14858"/>
                      </a:lnTo>
                      <a:lnTo>
                        <a:pt x="40988" y="13663"/>
                      </a:lnTo>
                      <a:lnTo>
                        <a:pt x="41330" y="12297"/>
                      </a:lnTo>
                      <a:lnTo>
                        <a:pt x="41330" y="12126"/>
                      </a:lnTo>
                      <a:lnTo>
                        <a:pt x="41330" y="11955"/>
                      </a:lnTo>
                      <a:lnTo>
                        <a:pt x="40476" y="11955"/>
                      </a:lnTo>
                      <a:lnTo>
                        <a:pt x="40305" y="12126"/>
                      </a:lnTo>
                      <a:lnTo>
                        <a:pt x="39622" y="13321"/>
                      </a:lnTo>
                      <a:lnTo>
                        <a:pt x="38768" y="14517"/>
                      </a:lnTo>
                      <a:lnTo>
                        <a:pt x="39793" y="12809"/>
                      </a:lnTo>
                      <a:lnTo>
                        <a:pt x="39793" y="12638"/>
                      </a:lnTo>
                      <a:lnTo>
                        <a:pt x="39963" y="12126"/>
                      </a:lnTo>
                      <a:lnTo>
                        <a:pt x="39963" y="11955"/>
                      </a:lnTo>
                      <a:lnTo>
                        <a:pt x="39963" y="11784"/>
                      </a:lnTo>
                      <a:close/>
                      <a:moveTo>
                        <a:pt x="31766" y="15029"/>
                      </a:moveTo>
                      <a:lnTo>
                        <a:pt x="32620" y="15200"/>
                      </a:lnTo>
                      <a:lnTo>
                        <a:pt x="33474" y="15371"/>
                      </a:lnTo>
                      <a:lnTo>
                        <a:pt x="32107" y="16395"/>
                      </a:lnTo>
                      <a:lnTo>
                        <a:pt x="30741" y="17420"/>
                      </a:lnTo>
                      <a:lnTo>
                        <a:pt x="29716" y="17078"/>
                      </a:lnTo>
                      <a:lnTo>
                        <a:pt x="29375" y="16908"/>
                      </a:lnTo>
                      <a:lnTo>
                        <a:pt x="31595" y="15029"/>
                      </a:lnTo>
                      <a:close/>
                      <a:moveTo>
                        <a:pt x="35182" y="15541"/>
                      </a:moveTo>
                      <a:lnTo>
                        <a:pt x="33986" y="17078"/>
                      </a:lnTo>
                      <a:lnTo>
                        <a:pt x="33986" y="17249"/>
                      </a:lnTo>
                      <a:lnTo>
                        <a:pt x="34157" y="17420"/>
                      </a:lnTo>
                      <a:lnTo>
                        <a:pt x="35865" y="15883"/>
                      </a:lnTo>
                      <a:lnTo>
                        <a:pt x="35865" y="15712"/>
                      </a:lnTo>
                      <a:lnTo>
                        <a:pt x="35523" y="15541"/>
                      </a:lnTo>
                      <a:close/>
                      <a:moveTo>
                        <a:pt x="34328" y="15541"/>
                      </a:moveTo>
                      <a:lnTo>
                        <a:pt x="33303" y="16737"/>
                      </a:lnTo>
                      <a:lnTo>
                        <a:pt x="32278" y="17932"/>
                      </a:lnTo>
                      <a:lnTo>
                        <a:pt x="31766" y="17762"/>
                      </a:lnTo>
                      <a:lnTo>
                        <a:pt x="33132" y="16737"/>
                      </a:lnTo>
                      <a:lnTo>
                        <a:pt x="34328" y="15541"/>
                      </a:lnTo>
                      <a:close/>
                      <a:moveTo>
                        <a:pt x="36377" y="16054"/>
                      </a:moveTo>
                      <a:lnTo>
                        <a:pt x="36377" y="16225"/>
                      </a:lnTo>
                      <a:lnTo>
                        <a:pt x="35523" y="17249"/>
                      </a:lnTo>
                      <a:lnTo>
                        <a:pt x="34498" y="18274"/>
                      </a:lnTo>
                      <a:lnTo>
                        <a:pt x="33815" y="18103"/>
                      </a:lnTo>
                      <a:lnTo>
                        <a:pt x="35011" y="17249"/>
                      </a:lnTo>
                      <a:lnTo>
                        <a:pt x="36377" y="16054"/>
                      </a:lnTo>
                      <a:close/>
                      <a:moveTo>
                        <a:pt x="36206" y="15712"/>
                      </a:moveTo>
                      <a:lnTo>
                        <a:pt x="36206" y="15883"/>
                      </a:lnTo>
                      <a:lnTo>
                        <a:pt x="34669" y="17078"/>
                      </a:lnTo>
                      <a:lnTo>
                        <a:pt x="33132" y="18103"/>
                      </a:lnTo>
                      <a:lnTo>
                        <a:pt x="33132" y="18274"/>
                      </a:lnTo>
                      <a:lnTo>
                        <a:pt x="33303" y="18445"/>
                      </a:lnTo>
                      <a:lnTo>
                        <a:pt x="34669" y="18616"/>
                      </a:lnTo>
                      <a:lnTo>
                        <a:pt x="34669" y="18445"/>
                      </a:lnTo>
                      <a:lnTo>
                        <a:pt x="35865" y="17420"/>
                      </a:lnTo>
                      <a:lnTo>
                        <a:pt x="36889" y="16225"/>
                      </a:lnTo>
                      <a:lnTo>
                        <a:pt x="36889" y="16054"/>
                      </a:lnTo>
                      <a:lnTo>
                        <a:pt x="36719" y="15883"/>
                      </a:lnTo>
                      <a:lnTo>
                        <a:pt x="36206" y="15712"/>
                      </a:lnTo>
                      <a:close/>
                      <a:moveTo>
                        <a:pt x="28692" y="17420"/>
                      </a:moveTo>
                      <a:lnTo>
                        <a:pt x="29375" y="17762"/>
                      </a:lnTo>
                      <a:lnTo>
                        <a:pt x="29887" y="17932"/>
                      </a:lnTo>
                      <a:lnTo>
                        <a:pt x="27155" y="19299"/>
                      </a:lnTo>
                      <a:lnTo>
                        <a:pt x="26472" y="18957"/>
                      </a:lnTo>
                      <a:lnTo>
                        <a:pt x="26813" y="18957"/>
                      </a:lnTo>
                      <a:lnTo>
                        <a:pt x="26984" y="18616"/>
                      </a:lnTo>
                      <a:lnTo>
                        <a:pt x="28692" y="17420"/>
                      </a:lnTo>
                      <a:close/>
                      <a:moveTo>
                        <a:pt x="30912" y="18445"/>
                      </a:moveTo>
                      <a:lnTo>
                        <a:pt x="31254" y="18616"/>
                      </a:lnTo>
                      <a:lnTo>
                        <a:pt x="29887" y="19640"/>
                      </a:lnTo>
                      <a:lnTo>
                        <a:pt x="29033" y="20153"/>
                      </a:lnTo>
                      <a:lnTo>
                        <a:pt x="28350" y="19811"/>
                      </a:lnTo>
                      <a:lnTo>
                        <a:pt x="30912" y="18445"/>
                      </a:lnTo>
                      <a:close/>
                      <a:moveTo>
                        <a:pt x="32449" y="18957"/>
                      </a:moveTo>
                      <a:lnTo>
                        <a:pt x="33303" y="19128"/>
                      </a:lnTo>
                      <a:lnTo>
                        <a:pt x="31595" y="19982"/>
                      </a:lnTo>
                      <a:lnTo>
                        <a:pt x="31595" y="20153"/>
                      </a:lnTo>
                      <a:lnTo>
                        <a:pt x="30570" y="20323"/>
                      </a:lnTo>
                      <a:lnTo>
                        <a:pt x="32107" y="19299"/>
                      </a:lnTo>
                      <a:lnTo>
                        <a:pt x="32449" y="18957"/>
                      </a:lnTo>
                      <a:close/>
                      <a:moveTo>
                        <a:pt x="30741" y="18103"/>
                      </a:moveTo>
                      <a:lnTo>
                        <a:pt x="29204" y="18957"/>
                      </a:lnTo>
                      <a:lnTo>
                        <a:pt x="27838" y="19811"/>
                      </a:lnTo>
                      <a:lnTo>
                        <a:pt x="27667" y="19811"/>
                      </a:lnTo>
                      <a:lnTo>
                        <a:pt x="27838" y="19982"/>
                      </a:lnTo>
                      <a:lnTo>
                        <a:pt x="29033" y="20494"/>
                      </a:lnTo>
                      <a:lnTo>
                        <a:pt x="30058" y="19982"/>
                      </a:lnTo>
                      <a:lnTo>
                        <a:pt x="31766" y="18616"/>
                      </a:lnTo>
                      <a:lnTo>
                        <a:pt x="31766" y="18445"/>
                      </a:lnTo>
                      <a:lnTo>
                        <a:pt x="30912" y="18103"/>
                      </a:lnTo>
                      <a:close/>
                      <a:moveTo>
                        <a:pt x="27155" y="20323"/>
                      </a:moveTo>
                      <a:lnTo>
                        <a:pt x="27838" y="20665"/>
                      </a:lnTo>
                      <a:lnTo>
                        <a:pt x="27155" y="21006"/>
                      </a:lnTo>
                      <a:lnTo>
                        <a:pt x="26301" y="20836"/>
                      </a:lnTo>
                      <a:lnTo>
                        <a:pt x="27155" y="20323"/>
                      </a:lnTo>
                      <a:close/>
                      <a:moveTo>
                        <a:pt x="27155" y="19982"/>
                      </a:moveTo>
                      <a:lnTo>
                        <a:pt x="25618" y="20665"/>
                      </a:lnTo>
                      <a:lnTo>
                        <a:pt x="25618" y="20836"/>
                      </a:lnTo>
                      <a:lnTo>
                        <a:pt x="25788" y="21006"/>
                      </a:lnTo>
                      <a:lnTo>
                        <a:pt x="26984" y="21348"/>
                      </a:lnTo>
                      <a:lnTo>
                        <a:pt x="27155" y="21348"/>
                      </a:lnTo>
                      <a:lnTo>
                        <a:pt x="28179" y="20836"/>
                      </a:lnTo>
                      <a:lnTo>
                        <a:pt x="28350" y="20665"/>
                      </a:lnTo>
                      <a:lnTo>
                        <a:pt x="28179" y="20665"/>
                      </a:lnTo>
                      <a:lnTo>
                        <a:pt x="27326" y="19982"/>
                      </a:lnTo>
                      <a:close/>
                      <a:moveTo>
                        <a:pt x="24935" y="21348"/>
                      </a:moveTo>
                      <a:lnTo>
                        <a:pt x="25788" y="21519"/>
                      </a:lnTo>
                      <a:lnTo>
                        <a:pt x="25276" y="21690"/>
                      </a:lnTo>
                      <a:lnTo>
                        <a:pt x="24081" y="21519"/>
                      </a:lnTo>
                      <a:lnTo>
                        <a:pt x="24935" y="21348"/>
                      </a:lnTo>
                      <a:close/>
                      <a:moveTo>
                        <a:pt x="24935" y="21006"/>
                      </a:moveTo>
                      <a:lnTo>
                        <a:pt x="23398" y="21348"/>
                      </a:lnTo>
                      <a:lnTo>
                        <a:pt x="23398" y="21519"/>
                      </a:lnTo>
                      <a:lnTo>
                        <a:pt x="23398" y="21690"/>
                      </a:lnTo>
                      <a:lnTo>
                        <a:pt x="24422" y="22031"/>
                      </a:lnTo>
                      <a:lnTo>
                        <a:pt x="25276" y="22031"/>
                      </a:lnTo>
                      <a:lnTo>
                        <a:pt x="26130" y="21690"/>
                      </a:lnTo>
                      <a:lnTo>
                        <a:pt x="26301" y="21690"/>
                      </a:lnTo>
                      <a:lnTo>
                        <a:pt x="26472" y="21519"/>
                      </a:lnTo>
                      <a:lnTo>
                        <a:pt x="26301" y="21348"/>
                      </a:lnTo>
                      <a:lnTo>
                        <a:pt x="24935" y="21006"/>
                      </a:lnTo>
                      <a:close/>
                      <a:moveTo>
                        <a:pt x="22714" y="22031"/>
                      </a:moveTo>
                      <a:lnTo>
                        <a:pt x="23568" y="22373"/>
                      </a:lnTo>
                      <a:lnTo>
                        <a:pt x="23398" y="22373"/>
                      </a:lnTo>
                      <a:lnTo>
                        <a:pt x="23056" y="22714"/>
                      </a:lnTo>
                      <a:lnTo>
                        <a:pt x="21007" y="22373"/>
                      </a:lnTo>
                      <a:lnTo>
                        <a:pt x="22714" y="22031"/>
                      </a:lnTo>
                      <a:close/>
                      <a:moveTo>
                        <a:pt x="19128" y="22714"/>
                      </a:moveTo>
                      <a:lnTo>
                        <a:pt x="20153" y="23056"/>
                      </a:lnTo>
                      <a:lnTo>
                        <a:pt x="18957" y="22714"/>
                      </a:lnTo>
                      <a:close/>
                      <a:moveTo>
                        <a:pt x="38085" y="854"/>
                      </a:moveTo>
                      <a:lnTo>
                        <a:pt x="38426" y="3928"/>
                      </a:lnTo>
                      <a:lnTo>
                        <a:pt x="38426" y="6832"/>
                      </a:lnTo>
                      <a:lnTo>
                        <a:pt x="38597" y="7002"/>
                      </a:lnTo>
                      <a:lnTo>
                        <a:pt x="38426" y="7002"/>
                      </a:lnTo>
                      <a:lnTo>
                        <a:pt x="38256" y="9052"/>
                      </a:lnTo>
                      <a:lnTo>
                        <a:pt x="37914" y="11101"/>
                      </a:lnTo>
                      <a:lnTo>
                        <a:pt x="38085" y="11272"/>
                      </a:lnTo>
                      <a:lnTo>
                        <a:pt x="38939" y="11443"/>
                      </a:lnTo>
                      <a:lnTo>
                        <a:pt x="39109" y="11443"/>
                      </a:lnTo>
                      <a:lnTo>
                        <a:pt x="39280" y="11272"/>
                      </a:lnTo>
                      <a:lnTo>
                        <a:pt x="39793" y="9564"/>
                      </a:lnTo>
                      <a:lnTo>
                        <a:pt x="40134" y="7685"/>
                      </a:lnTo>
                      <a:lnTo>
                        <a:pt x="39963" y="7515"/>
                      </a:lnTo>
                      <a:lnTo>
                        <a:pt x="38768" y="7002"/>
                      </a:lnTo>
                      <a:lnTo>
                        <a:pt x="39451" y="7002"/>
                      </a:lnTo>
                      <a:lnTo>
                        <a:pt x="39963" y="7173"/>
                      </a:lnTo>
                      <a:lnTo>
                        <a:pt x="40134" y="7173"/>
                      </a:lnTo>
                      <a:lnTo>
                        <a:pt x="40134" y="7002"/>
                      </a:lnTo>
                      <a:lnTo>
                        <a:pt x="40305" y="6832"/>
                      </a:lnTo>
                      <a:lnTo>
                        <a:pt x="40305" y="6490"/>
                      </a:lnTo>
                      <a:lnTo>
                        <a:pt x="40305" y="6319"/>
                      </a:lnTo>
                      <a:lnTo>
                        <a:pt x="40647" y="6319"/>
                      </a:lnTo>
                      <a:lnTo>
                        <a:pt x="40647" y="6148"/>
                      </a:lnTo>
                      <a:lnTo>
                        <a:pt x="40476" y="4611"/>
                      </a:lnTo>
                      <a:lnTo>
                        <a:pt x="39963" y="3074"/>
                      </a:lnTo>
                      <a:lnTo>
                        <a:pt x="40476" y="4099"/>
                      </a:lnTo>
                      <a:lnTo>
                        <a:pt x="40647" y="5295"/>
                      </a:lnTo>
                      <a:lnTo>
                        <a:pt x="40817" y="6319"/>
                      </a:lnTo>
                      <a:lnTo>
                        <a:pt x="40988" y="7515"/>
                      </a:lnTo>
                      <a:lnTo>
                        <a:pt x="40988" y="7685"/>
                      </a:lnTo>
                      <a:lnTo>
                        <a:pt x="41159" y="7685"/>
                      </a:lnTo>
                      <a:lnTo>
                        <a:pt x="41330" y="7856"/>
                      </a:lnTo>
                      <a:lnTo>
                        <a:pt x="41671" y="7856"/>
                      </a:lnTo>
                      <a:lnTo>
                        <a:pt x="42013" y="6148"/>
                      </a:lnTo>
                      <a:lnTo>
                        <a:pt x="42013" y="5978"/>
                      </a:lnTo>
                      <a:lnTo>
                        <a:pt x="41330" y="4611"/>
                      </a:lnTo>
                      <a:lnTo>
                        <a:pt x="41159" y="4270"/>
                      </a:lnTo>
                      <a:lnTo>
                        <a:pt x="40476" y="2904"/>
                      </a:lnTo>
                      <a:lnTo>
                        <a:pt x="39622" y="1537"/>
                      </a:lnTo>
                      <a:lnTo>
                        <a:pt x="40476" y="2733"/>
                      </a:lnTo>
                      <a:lnTo>
                        <a:pt x="41159" y="3757"/>
                      </a:lnTo>
                      <a:lnTo>
                        <a:pt x="41500" y="4099"/>
                      </a:lnTo>
                      <a:lnTo>
                        <a:pt x="42013" y="5295"/>
                      </a:lnTo>
                      <a:lnTo>
                        <a:pt x="42525" y="6490"/>
                      </a:lnTo>
                      <a:lnTo>
                        <a:pt x="42354" y="6490"/>
                      </a:lnTo>
                      <a:lnTo>
                        <a:pt x="42184" y="6661"/>
                      </a:lnTo>
                      <a:lnTo>
                        <a:pt x="42184" y="8198"/>
                      </a:lnTo>
                      <a:lnTo>
                        <a:pt x="42184" y="8369"/>
                      </a:lnTo>
                      <a:lnTo>
                        <a:pt x="42867" y="8881"/>
                      </a:lnTo>
                      <a:lnTo>
                        <a:pt x="43550" y="9564"/>
                      </a:lnTo>
                      <a:lnTo>
                        <a:pt x="43550" y="9735"/>
                      </a:lnTo>
                      <a:lnTo>
                        <a:pt x="43037" y="9564"/>
                      </a:lnTo>
                      <a:lnTo>
                        <a:pt x="42354" y="9222"/>
                      </a:lnTo>
                      <a:lnTo>
                        <a:pt x="42184" y="9222"/>
                      </a:lnTo>
                      <a:lnTo>
                        <a:pt x="42184" y="9393"/>
                      </a:lnTo>
                      <a:lnTo>
                        <a:pt x="41842" y="11443"/>
                      </a:lnTo>
                      <a:lnTo>
                        <a:pt x="41842" y="11613"/>
                      </a:lnTo>
                      <a:lnTo>
                        <a:pt x="43208" y="11613"/>
                      </a:lnTo>
                      <a:lnTo>
                        <a:pt x="43208" y="11784"/>
                      </a:lnTo>
                      <a:lnTo>
                        <a:pt x="42525" y="11955"/>
                      </a:lnTo>
                      <a:lnTo>
                        <a:pt x="41671" y="11955"/>
                      </a:lnTo>
                      <a:lnTo>
                        <a:pt x="41500" y="12126"/>
                      </a:lnTo>
                      <a:lnTo>
                        <a:pt x="41159" y="13492"/>
                      </a:lnTo>
                      <a:lnTo>
                        <a:pt x="40647" y="14517"/>
                      </a:lnTo>
                      <a:lnTo>
                        <a:pt x="40817" y="14858"/>
                      </a:lnTo>
                      <a:lnTo>
                        <a:pt x="40476" y="15200"/>
                      </a:lnTo>
                      <a:lnTo>
                        <a:pt x="40305" y="15200"/>
                      </a:lnTo>
                      <a:lnTo>
                        <a:pt x="40134" y="15712"/>
                      </a:lnTo>
                      <a:lnTo>
                        <a:pt x="40134" y="15541"/>
                      </a:lnTo>
                      <a:lnTo>
                        <a:pt x="39793" y="15541"/>
                      </a:lnTo>
                      <a:lnTo>
                        <a:pt x="38939" y="15883"/>
                      </a:lnTo>
                      <a:lnTo>
                        <a:pt x="37743" y="16054"/>
                      </a:lnTo>
                      <a:lnTo>
                        <a:pt x="37572" y="16054"/>
                      </a:lnTo>
                      <a:lnTo>
                        <a:pt x="35865" y="17762"/>
                      </a:lnTo>
                      <a:lnTo>
                        <a:pt x="35694" y="17762"/>
                      </a:lnTo>
                      <a:lnTo>
                        <a:pt x="35352" y="18103"/>
                      </a:lnTo>
                      <a:lnTo>
                        <a:pt x="35352" y="18274"/>
                      </a:lnTo>
                      <a:lnTo>
                        <a:pt x="35182" y="18445"/>
                      </a:lnTo>
                      <a:lnTo>
                        <a:pt x="35352" y="18445"/>
                      </a:lnTo>
                      <a:lnTo>
                        <a:pt x="36889" y="18274"/>
                      </a:lnTo>
                      <a:lnTo>
                        <a:pt x="35694" y="18786"/>
                      </a:lnTo>
                      <a:lnTo>
                        <a:pt x="34498" y="18957"/>
                      </a:lnTo>
                      <a:lnTo>
                        <a:pt x="34328" y="18957"/>
                      </a:lnTo>
                      <a:lnTo>
                        <a:pt x="33474" y="19469"/>
                      </a:lnTo>
                      <a:lnTo>
                        <a:pt x="32620" y="19982"/>
                      </a:lnTo>
                      <a:lnTo>
                        <a:pt x="32620" y="19982"/>
                      </a:lnTo>
                      <a:lnTo>
                        <a:pt x="33815" y="19128"/>
                      </a:lnTo>
                      <a:lnTo>
                        <a:pt x="33815" y="18957"/>
                      </a:lnTo>
                      <a:lnTo>
                        <a:pt x="32449" y="18616"/>
                      </a:lnTo>
                      <a:lnTo>
                        <a:pt x="32278" y="18786"/>
                      </a:lnTo>
                      <a:lnTo>
                        <a:pt x="31937" y="18957"/>
                      </a:lnTo>
                      <a:lnTo>
                        <a:pt x="29887" y="20323"/>
                      </a:lnTo>
                      <a:lnTo>
                        <a:pt x="29716" y="20494"/>
                      </a:lnTo>
                      <a:lnTo>
                        <a:pt x="29887" y="20665"/>
                      </a:lnTo>
                      <a:lnTo>
                        <a:pt x="30741" y="20665"/>
                      </a:lnTo>
                      <a:lnTo>
                        <a:pt x="31766" y="20494"/>
                      </a:lnTo>
                      <a:lnTo>
                        <a:pt x="31766" y="20323"/>
                      </a:lnTo>
                      <a:lnTo>
                        <a:pt x="32107" y="20153"/>
                      </a:lnTo>
                      <a:lnTo>
                        <a:pt x="32107" y="20323"/>
                      </a:lnTo>
                      <a:lnTo>
                        <a:pt x="31424" y="20836"/>
                      </a:lnTo>
                      <a:lnTo>
                        <a:pt x="30570" y="21177"/>
                      </a:lnTo>
                      <a:lnTo>
                        <a:pt x="29887" y="21177"/>
                      </a:lnTo>
                      <a:lnTo>
                        <a:pt x="29033" y="20836"/>
                      </a:lnTo>
                      <a:lnTo>
                        <a:pt x="28863" y="21006"/>
                      </a:lnTo>
                      <a:lnTo>
                        <a:pt x="28009" y="21348"/>
                      </a:lnTo>
                      <a:lnTo>
                        <a:pt x="27838" y="21519"/>
                      </a:lnTo>
                      <a:lnTo>
                        <a:pt x="28009" y="21690"/>
                      </a:lnTo>
                      <a:lnTo>
                        <a:pt x="28350" y="21690"/>
                      </a:lnTo>
                      <a:lnTo>
                        <a:pt x="27496" y="22202"/>
                      </a:lnTo>
                      <a:lnTo>
                        <a:pt x="26813" y="22544"/>
                      </a:lnTo>
                      <a:lnTo>
                        <a:pt x="25959" y="22544"/>
                      </a:lnTo>
                      <a:lnTo>
                        <a:pt x="24935" y="22373"/>
                      </a:lnTo>
                      <a:lnTo>
                        <a:pt x="23568" y="22714"/>
                      </a:lnTo>
                      <a:lnTo>
                        <a:pt x="23398" y="22714"/>
                      </a:lnTo>
                      <a:lnTo>
                        <a:pt x="23910" y="22544"/>
                      </a:lnTo>
                      <a:lnTo>
                        <a:pt x="24081" y="22544"/>
                      </a:lnTo>
                      <a:lnTo>
                        <a:pt x="24251" y="22373"/>
                      </a:lnTo>
                      <a:lnTo>
                        <a:pt x="24081" y="22202"/>
                      </a:lnTo>
                      <a:lnTo>
                        <a:pt x="22714" y="21690"/>
                      </a:lnTo>
                      <a:lnTo>
                        <a:pt x="22544" y="21690"/>
                      </a:lnTo>
                      <a:lnTo>
                        <a:pt x="20153" y="22202"/>
                      </a:lnTo>
                      <a:lnTo>
                        <a:pt x="19982" y="22202"/>
                      </a:lnTo>
                      <a:lnTo>
                        <a:pt x="20153" y="22373"/>
                      </a:lnTo>
                      <a:lnTo>
                        <a:pt x="21690" y="22885"/>
                      </a:lnTo>
                      <a:lnTo>
                        <a:pt x="23398" y="23056"/>
                      </a:lnTo>
                      <a:lnTo>
                        <a:pt x="24081" y="23056"/>
                      </a:lnTo>
                      <a:lnTo>
                        <a:pt x="22885" y="23227"/>
                      </a:lnTo>
                      <a:lnTo>
                        <a:pt x="21519" y="23227"/>
                      </a:lnTo>
                      <a:lnTo>
                        <a:pt x="20323" y="22885"/>
                      </a:lnTo>
                      <a:lnTo>
                        <a:pt x="19128" y="22373"/>
                      </a:lnTo>
                      <a:lnTo>
                        <a:pt x="18274" y="22373"/>
                      </a:lnTo>
                      <a:lnTo>
                        <a:pt x="18103" y="22544"/>
                      </a:lnTo>
                      <a:lnTo>
                        <a:pt x="18274" y="22714"/>
                      </a:lnTo>
                      <a:lnTo>
                        <a:pt x="19470" y="23227"/>
                      </a:lnTo>
                      <a:lnTo>
                        <a:pt x="20665" y="23739"/>
                      </a:lnTo>
                      <a:lnTo>
                        <a:pt x="21860" y="23910"/>
                      </a:lnTo>
                      <a:lnTo>
                        <a:pt x="23227" y="23910"/>
                      </a:lnTo>
                      <a:lnTo>
                        <a:pt x="22544" y="24081"/>
                      </a:lnTo>
                      <a:lnTo>
                        <a:pt x="21690" y="24081"/>
                      </a:lnTo>
                      <a:lnTo>
                        <a:pt x="20323" y="23739"/>
                      </a:lnTo>
                      <a:lnTo>
                        <a:pt x="18957" y="23227"/>
                      </a:lnTo>
                      <a:lnTo>
                        <a:pt x="17591" y="22544"/>
                      </a:lnTo>
                      <a:lnTo>
                        <a:pt x="17079" y="22544"/>
                      </a:lnTo>
                      <a:lnTo>
                        <a:pt x="17249" y="22373"/>
                      </a:lnTo>
                      <a:lnTo>
                        <a:pt x="17079" y="22202"/>
                      </a:lnTo>
                      <a:lnTo>
                        <a:pt x="16908" y="22031"/>
                      </a:lnTo>
                      <a:lnTo>
                        <a:pt x="16908" y="22031"/>
                      </a:lnTo>
                      <a:lnTo>
                        <a:pt x="17249" y="22202"/>
                      </a:lnTo>
                      <a:lnTo>
                        <a:pt x="17591" y="22373"/>
                      </a:lnTo>
                      <a:lnTo>
                        <a:pt x="18274" y="22373"/>
                      </a:lnTo>
                      <a:lnTo>
                        <a:pt x="18616" y="22202"/>
                      </a:lnTo>
                      <a:lnTo>
                        <a:pt x="18616" y="22031"/>
                      </a:lnTo>
                      <a:lnTo>
                        <a:pt x="17249" y="20836"/>
                      </a:lnTo>
                      <a:lnTo>
                        <a:pt x="18274" y="21519"/>
                      </a:lnTo>
                      <a:lnTo>
                        <a:pt x="19299" y="22031"/>
                      </a:lnTo>
                      <a:lnTo>
                        <a:pt x="19470" y="22031"/>
                      </a:lnTo>
                      <a:lnTo>
                        <a:pt x="21860" y="21519"/>
                      </a:lnTo>
                      <a:lnTo>
                        <a:pt x="22031" y="21348"/>
                      </a:lnTo>
                      <a:lnTo>
                        <a:pt x="22031" y="21177"/>
                      </a:lnTo>
                      <a:lnTo>
                        <a:pt x="21690" y="21177"/>
                      </a:lnTo>
                      <a:lnTo>
                        <a:pt x="20836" y="20665"/>
                      </a:lnTo>
                      <a:lnTo>
                        <a:pt x="22031" y="21177"/>
                      </a:lnTo>
                      <a:lnTo>
                        <a:pt x="22544" y="21348"/>
                      </a:lnTo>
                      <a:lnTo>
                        <a:pt x="24251" y="20836"/>
                      </a:lnTo>
                      <a:lnTo>
                        <a:pt x="24251" y="20665"/>
                      </a:lnTo>
                      <a:lnTo>
                        <a:pt x="24251" y="20494"/>
                      </a:lnTo>
                      <a:lnTo>
                        <a:pt x="22885" y="19811"/>
                      </a:lnTo>
                      <a:lnTo>
                        <a:pt x="24764" y="20665"/>
                      </a:lnTo>
                      <a:lnTo>
                        <a:pt x="24935" y="20665"/>
                      </a:lnTo>
                      <a:lnTo>
                        <a:pt x="26642" y="19982"/>
                      </a:lnTo>
                      <a:lnTo>
                        <a:pt x="26813" y="19811"/>
                      </a:lnTo>
                      <a:lnTo>
                        <a:pt x="26642" y="19640"/>
                      </a:lnTo>
                      <a:lnTo>
                        <a:pt x="26642" y="19469"/>
                      </a:lnTo>
                      <a:lnTo>
                        <a:pt x="25276" y="18616"/>
                      </a:lnTo>
                      <a:lnTo>
                        <a:pt x="25276" y="18616"/>
                      </a:lnTo>
                      <a:lnTo>
                        <a:pt x="26984" y="19640"/>
                      </a:lnTo>
                      <a:lnTo>
                        <a:pt x="27326" y="19640"/>
                      </a:lnTo>
                      <a:lnTo>
                        <a:pt x="30229" y="18103"/>
                      </a:lnTo>
                      <a:lnTo>
                        <a:pt x="30400" y="17932"/>
                      </a:lnTo>
                      <a:lnTo>
                        <a:pt x="30229" y="17762"/>
                      </a:lnTo>
                      <a:lnTo>
                        <a:pt x="29546" y="17420"/>
                      </a:lnTo>
                      <a:lnTo>
                        <a:pt x="29546" y="17420"/>
                      </a:lnTo>
                      <a:lnTo>
                        <a:pt x="30741" y="17762"/>
                      </a:lnTo>
                      <a:lnTo>
                        <a:pt x="30912" y="17762"/>
                      </a:lnTo>
                      <a:lnTo>
                        <a:pt x="32449" y="16566"/>
                      </a:lnTo>
                      <a:lnTo>
                        <a:pt x="33986" y="15371"/>
                      </a:lnTo>
                      <a:lnTo>
                        <a:pt x="32791" y="16566"/>
                      </a:lnTo>
                      <a:lnTo>
                        <a:pt x="31254" y="17762"/>
                      </a:lnTo>
                      <a:lnTo>
                        <a:pt x="31424" y="17932"/>
                      </a:lnTo>
                      <a:lnTo>
                        <a:pt x="32278" y="18274"/>
                      </a:lnTo>
                      <a:lnTo>
                        <a:pt x="32278" y="18103"/>
                      </a:lnTo>
                      <a:lnTo>
                        <a:pt x="33644" y="16908"/>
                      </a:lnTo>
                      <a:lnTo>
                        <a:pt x="34840" y="15541"/>
                      </a:lnTo>
                      <a:lnTo>
                        <a:pt x="34840" y="15371"/>
                      </a:lnTo>
                      <a:lnTo>
                        <a:pt x="34669" y="15371"/>
                      </a:lnTo>
                      <a:lnTo>
                        <a:pt x="34328" y="15200"/>
                      </a:lnTo>
                      <a:lnTo>
                        <a:pt x="34157" y="15200"/>
                      </a:lnTo>
                      <a:lnTo>
                        <a:pt x="33986" y="15371"/>
                      </a:lnTo>
                      <a:lnTo>
                        <a:pt x="33986" y="15200"/>
                      </a:lnTo>
                      <a:lnTo>
                        <a:pt x="33986" y="15029"/>
                      </a:lnTo>
                      <a:lnTo>
                        <a:pt x="32449" y="14858"/>
                      </a:lnTo>
                      <a:lnTo>
                        <a:pt x="34669" y="14858"/>
                      </a:lnTo>
                      <a:lnTo>
                        <a:pt x="34840" y="15029"/>
                      </a:lnTo>
                      <a:lnTo>
                        <a:pt x="35352" y="15029"/>
                      </a:lnTo>
                      <a:lnTo>
                        <a:pt x="36377" y="13321"/>
                      </a:lnTo>
                      <a:lnTo>
                        <a:pt x="37572" y="11443"/>
                      </a:lnTo>
                      <a:lnTo>
                        <a:pt x="37572" y="11272"/>
                      </a:lnTo>
                      <a:lnTo>
                        <a:pt x="37402" y="11101"/>
                      </a:lnTo>
                      <a:lnTo>
                        <a:pt x="37572" y="11101"/>
                      </a:lnTo>
                      <a:lnTo>
                        <a:pt x="37743" y="10930"/>
                      </a:lnTo>
                      <a:lnTo>
                        <a:pt x="37914" y="8881"/>
                      </a:lnTo>
                      <a:lnTo>
                        <a:pt x="38085" y="6490"/>
                      </a:lnTo>
                      <a:lnTo>
                        <a:pt x="37914" y="6319"/>
                      </a:lnTo>
                      <a:lnTo>
                        <a:pt x="37743" y="6490"/>
                      </a:lnTo>
                      <a:lnTo>
                        <a:pt x="37231" y="7685"/>
                      </a:lnTo>
                      <a:lnTo>
                        <a:pt x="36548" y="8881"/>
                      </a:lnTo>
                      <a:lnTo>
                        <a:pt x="35694" y="10076"/>
                      </a:lnTo>
                      <a:lnTo>
                        <a:pt x="34669" y="11443"/>
                      </a:lnTo>
                      <a:lnTo>
                        <a:pt x="34669" y="11613"/>
                      </a:lnTo>
                      <a:lnTo>
                        <a:pt x="34498" y="11955"/>
                      </a:lnTo>
                      <a:lnTo>
                        <a:pt x="34498" y="11784"/>
                      </a:lnTo>
                      <a:lnTo>
                        <a:pt x="34328" y="11955"/>
                      </a:lnTo>
                      <a:lnTo>
                        <a:pt x="32961" y="13321"/>
                      </a:lnTo>
                      <a:lnTo>
                        <a:pt x="31595" y="14688"/>
                      </a:lnTo>
                      <a:lnTo>
                        <a:pt x="28863" y="16908"/>
                      </a:lnTo>
                      <a:lnTo>
                        <a:pt x="28863" y="17078"/>
                      </a:lnTo>
                      <a:lnTo>
                        <a:pt x="29546" y="17420"/>
                      </a:lnTo>
                      <a:lnTo>
                        <a:pt x="29546" y="17420"/>
                      </a:lnTo>
                      <a:lnTo>
                        <a:pt x="28692" y="17078"/>
                      </a:lnTo>
                      <a:lnTo>
                        <a:pt x="28521" y="17078"/>
                      </a:lnTo>
                      <a:lnTo>
                        <a:pt x="28350" y="17215"/>
                      </a:lnTo>
                      <a:lnTo>
                        <a:pt x="28350" y="17078"/>
                      </a:lnTo>
                      <a:lnTo>
                        <a:pt x="28350" y="16908"/>
                      </a:lnTo>
                      <a:lnTo>
                        <a:pt x="28692" y="16908"/>
                      </a:lnTo>
                      <a:lnTo>
                        <a:pt x="30570" y="15371"/>
                      </a:lnTo>
                      <a:lnTo>
                        <a:pt x="32278" y="13663"/>
                      </a:lnTo>
                      <a:lnTo>
                        <a:pt x="33644" y="12297"/>
                      </a:lnTo>
                      <a:lnTo>
                        <a:pt x="34840" y="10760"/>
                      </a:lnTo>
                      <a:lnTo>
                        <a:pt x="35523" y="7344"/>
                      </a:lnTo>
                      <a:lnTo>
                        <a:pt x="35865" y="3928"/>
                      </a:lnTo>
                      <a:lnTo>
                        <a:pt x="35694" y="7002"/>
                      </a:lnTo>
                      <a:lnTo>
                        <a:pt x="35182" y="9735"/>
                      </a:lnTo>
                      <a:lnTo>
                        <a:pt x="35182" y="10076"/>
                      </a:lnTo>
                      <a:lnTo>
                        <a:pt x="35523" y="9906"/>
                      </a:lnTo>
                      <a:lnTo>
                        <a:pt x="36206" y="8710"/>
                      </a:lnTo>
                      <a:lnTo>
                        <a:pt x="36889" y="7344"/>
                      </a:lnTo>
                      <a:lnTo>
                        <a:pt x="37572" y="5978"/>
                      </a:lnTo>
                      <a:lnTo>
                        <a:pt x="38085" y="4611"/>
                      </a:lnTo>
                      <a:lnTo>
                        <a:pt x="38085" y="3245"/>
                      </a:lnTo>
                      <a:lnTo>
                        <a:pt x="38085" y="854"/>
                      </a:lnTo>
                      <a:close/>
                      <a:moveTo>
                        <a:pt x="854" y="18786"/>
                      </a:moveTo>
                      <a:lnTo>
                        <a:pt x="1879" y="19982"/>
                      </a:lnTo>
                      <a:lnTo>
                        <a:pt x="2904" y="20494"/>
                      </a:lnTo>
                      <a:lnTo>
                        <a:pt x="2733" y="20494"/>
                      </a:lnTo>
                      <a:lnTo>
                        <a:pt x="2562" y="20665"/>
                      </a:lnTo>
                      <a:lnTo>
                        <a:pt x="2562" y="20836"/>
                      </a:lnTo>
                      <a:lnTo>
                        <a:pt x="3416" y="21690"/>
                      </a:lnTo>
                      <a:lnTo>
                        <a:pt x="4441" y="22714"/>
                      </a:lnTo>
                      <a:lnTo>
                        <a:pt x="5465" y="23397"/>
                      </a:lnTo>
                      <a:lnTo>
                        <a:pt x="7515" y="24422"/>
                      </a:lnTo>
                      <a:lnTo>
                        <a:pt x="6490" y="24251"/>
                      </a:lnTo>
                      <a:lnTo>
                        <a:pt x="5636" y="23910"/>
                      </a:lnTo>
                      <a:lnTo>
                        <a:pt x="4953" y="23568"/>
                      </a:lnTo>
                      <a:lnTo>
                        <a:pt x="4099" y="22885"/>
                      </a:lnTo>
                      <a:lnTo>
                        <a:pt x="2733" y="21348"/>
                      </a:lnTo>
                      <a:lnTo>
                        <a:pt x="1367" y="19640"/>
                      </a:lnTo>
                      <a:lnTo>
                        <a:pt x="1025" y="19299"/>
                      </a:lnTo>
                      <a:lnTo>
                        <a:pt x="1025" y="19128"/>
                      </a:lnTo>
                      <a:lnTo>
                        <a:pt x="854" y="18786"/>
                      </a:lnTo>
                      <a:close/>
                      <a:moveTo>
                        <a:pt x="3587" y="20836"/>
                      </a:moveTo>
                      <a:lnTo>
                        <a:pt x="5465" y="21519"/>
                      </a:lnTo>
                      <a:lnTo>
                        <a:pt x="5636" y="21348"/>
                      </a:lnTo>
                      <a:lnTo>
                        <a:pt x="5978" y="21690"/>
                      </a:lnTo>
                      <a:lnTo>
                        <a:pt x="6149" y="21690"/>
                      </a:lnTo>
                      <a:lnTo>
                        <a:pt x="8539" y="22202"/>
                      </a:lnTo>
                      <a:lnTo>
                        <a:pt x="11101" y="22714"/>
                      </a:lnTo>
                      <a:lnTo>
                        <a:pt x="11272" y="22544"/>
                      </a:lnTo>
                      <a:lnTo>
                        <a:pt x="11272" y="22373"/>
                      </a:lnTo>
                      <a:lnTo>
                        <a:pt x="10077" y="21348"/>
                      </a:lnTo>
                      <a:lnTo>
                        <a:pt x="12297" y="22714"/>
                      </a:lnTo>
                      <a:lnTo>
                        <a:pt x="12297" y="22885"/>
                      </a:lnTo>
                      <a:lnTo>
                        <a:pt x="13834" y="22885"/>
                      </a:lnTo>
                      <a:lnTo>
                        <a:pt x="15371" y="23056"/>
                      </a:lnTo>
                      <a:lnTo>
                        <a:pt x="13663" y="23056"/>
                      </a:lnTo>
                      <a:lnTo>
                        <a:pt x="13492" y="23227"/>
                      </a:lnTo>
                      <a:lnTo>
                        <a:pt x="13663" y="23397"/>
                      </a:lnTo>
                      <a:lnTo>
                        <a:pt x="14517" y="23739"/>
                      </a:lnTo>
                      <a:lnTo>
                        <a:pt x="15542" y="24081"/>
                      </a:lnTo>
                      <a:lnTo>
                        <a:pt x="17591" y="24081"/>
                      </a:lnTo>
                      <a:lnTo>
                        <a:pt x="17079" y="24422"/>
                      </a:lnTo>
                      <a:lnTo>
                        <a:pt x="16395" y="24422"/>
                      </a:lnTo>
                      <a:lnTo>
                        <a:pt x="15712" y="24593"/>
                      </a:lnTo>
                      <a:lnTo>
                        <a:pt x="15200" y="24422"/>
                      </a:lnTo>
                      <a:lnTo>
                        <a:pt x="13663" y="23910"/>
                      </a:lnTo>
                      <a:lnTo>
                        <a:pt x="12126" y="23056"/>
                      </a:lnTo>
                      <a:lnTo>
                        <a:pt x="9564" y="22714"/>
                      </a:lnTo>
                      <a:lnTo>
                        <a:pt x="7344" y="22373"/>
                      </a:lnTo>
                      <a:lnTo>
                        <a:pt x="7173" y="22373"/>
                      </a:lnTo>
                      <a:lnTo>
                        <a:pt x="7173" y="22544"/>
                      </a:lnTo>
                      <a:lnTo>
                        <a:pt x="7344" y="22714"/>
                      </a:lnTo>
                      <a:lnTo>
                        <a:pt x="7856" y="23056"/>
                      </a:lnTo>
                      <a:lnTo>
                        <a:pt x="8710" y="23739"/>
                      </a:lnTo>
                      <a:lnTo>
                        <a:pt x="9735" y="24081"/>
                      </a:lnTo>
                      <a:lnTo>
                        <a:pt x="11784" y="24934"/>
                      </a:lnTo>
                      <a:lnTo>
                        <a:pt x="12467" y="25105"/>
                      </a:lnTo>
                      <a:lnTo>
                        <a:pt x="11614" y="25105"/>
                      </a:lnTo>
                      <a:lnTo>
                        <a:pt x="10760" y="24934"/>
                      </a:lnTo>
                      <a:lnTo>
                        <a:pt x="9906" y="24764"/>
                      </a:lnTo>
                      <a:lnTo>
                        <a:pt x="9223" y="24251"/>
                      </a:lnTo>
                      <a:lnTo>
                        <a:pt x="7856" y="23227"/>
                      </a:lnTo>
                      <a:lnTo>
                        <a:pt x="6490" y="22031"/>
                      </a:lnTo>
                      <a:lnTo>
                        <a:pt x="4611" y="21348"/>
                      </a:lnTo>
                      <a:lnTo>
                        <a:pt x="3587" y="20836"/>
                      </a:lnTo>
                      <a:close/>
                      <a:moveTo>
                        <a:pt x="37743" y="0"/>
                      </a:moveTo>
                      <a:lnTo>
                        <a:pt x="37743" y="342"/>
                      </a:lnTo>
                      <a:lnTo>
                        <a:pt x="37743" y="3245"/>
                      </a:lnTo>
                      <a:lnTo>
                        <a:pt x="37743" y="4611"/>
                      </a:lnTo>
                      <a:lnTo>
                        <a:pt x="36889" y="6832"/>
                      </a:lnTo>
                      <a:lnTo>
                        <a:pt x="35694" y="9052"/>
                      </a:lnTo>
                      <a:lnTo>
                        <a:pt x="36035" y="5978"/>
                      </a:lnTo>
                      <a:lnTo>
                        <a:pt x="36206" y="2733"/>
                      </a:lnTo>
                      <a:lnTo>
                        <a:pt x="36206" y="2391"/>
                      </a:lnTo>
                      <a:lnTo>
                        <a:pt x="35694" y="2391"/>
                      </a:lnTo>
                      <a:lnTo>
                        <a:pt x="35523" y="2733"/>
                      </a:lnTo>
                      <a:lnTo>
                        <a:pt x="35523" y="4611"/>
                      </a:lnTo>
                      <a:lnTo>
                        <a:pt x="35352" y="6661"/>
                      </a:lnTo>
                      <a:lnTo>
                        <a:pt x="35011" y="8539"/>
                      </a:lnTo>
                      <a:lnTo>
                        <a:pt x="34669" y="10589"/>
                      </a:lnTo>
                      <a:lnTo>
                        <a:pt x="33474" y="11955"/>
                      </a:lnTo>
                      <a:lnTo>
                        <a:pt x="32107" y="13492"/>
                      </a:lnTo>
                      <a:lnTo>
                        <a:pt x="30400" y="15029"/>
                      </a:lnTo>
                      <a:lnTo>
                        <a:pt x="28521" y="16566"/>
                      </a:lnTo>
                      <a:lnTo>
                        <a:pt x="27326" y="16225"/>
                      </a:lnTo>
                      <a:lnTo>
                        <a:pt x="27155" y="16225"/>
                      </a:lnTo>
                      <a:lnTo>
                        <a:pt x="26984" y="16395"/>
                      </a:lnTo>
                      <a:lnTo>
                        <a:pt x="26984" y="16566"/>
                      </a:lnTo>
                      <a:lnTo>
                        <a:pt x="27155" y="16737"/>
                      </a:lnTo>
                      <a:lnTo>
                        <a:pt x="28009" y="17078"/>
                      </a:lnTo>
                      <a:lnTo>
                        <a:pt x="26301" y="18274"/>
                      </a:lnTo>
                      <a:lnTo>
                        <a:pt x="26301" y="18616"/>
                      </a:lnTo>
                      <a:lnTo>
                        <a:pt x="26301" y="18786"/>
                      </a:lnTo>
                      <a:lnTo>
                        <a:pt x="25276" y="18274"/>
                      </a:lnTo>
                      <a:lnTo>
                        <a:pt x="24251" y="17932"/>
                      </a:lnTo>
                      <a:lnTo>
                        <a:pt x="24081" y="17932"/>
                      </a:lnTo>
                      <a:lnTo>
                        <a:pt x="23910" y="18103"/>
                      </a:lnTo>
                      <a:lnTo>
                        <a:pt x="23910" y="18445"/>
                      </a:lnTo>
                      <a:lnTo>
                        <a:pt x="24081" y="18445"/>
                      </a:lnTo>
                      <a:lnTo>
                        <a:pt x="25105" y="18957"/>
                      </a:lnTo>
                      <a:lnTo>
                        <a:pt x="26301" y="19811"/>
                      </a:lnTo>
                      <a:lnTo>
                        <a:pt x="24764" y="20323"/>
                      </a:lnTo>
                      <a:lnTo>
                        <a:pt x="23056" y="19469"/>
                      </a:lnTo>
                      <a:lnTo>
                        <a:pt x="21519" y="18445"/>
                      </a:lnTo>
                      <a:lnTo>
                        <a:pt x="21348" y="18274"/>
                      </a:lnTo>
                      <a:lnTo>
                        <a:pt x="21177" y="18445"/>
                      </a:lnTo>
                      <a:lnTo>
                        <a:pt x="21177" y="18616"/>
                      </a:lnTo>
                      <a:lnTo>
                        <a:pt x="21177" y="18786"/>
                      </a:lnTo>
                      <a:lnTo>
                        <a:pt x="22373" y="19811"/>
                      </a:lnTo>
                      <a:lnTo>
                        <a:pt x="23739" y="20665"/>
                      </a:lnTo>
                      <a:lnTo>
                        <a:pt x="22544" y="21006"/>
                      </a:lnTo>
                      <a:lnTo>
                        <a:pt x="22031" y="20836"/>
                      </a:lnTo>
                      <a:lnTo>
                        <a:pt x="20665" y="20153"/>
                      </a:lnTo>
                      <a:lnTo>
                        <a:pt x="18957" y="19640"/>
                      </a:lnTo>
                      <a:lnTo>
                        <a:pt x="18786" y="19811"/>
                      </a:lnTo>
                      <a:lnTo>
                        <a:pt x="18786" y="19982"/>
                      </a:lnTo>
                      <a:lnTo>
                        <a:pt x="18786" y="20153"/>
                      </a:lnTo>
                      <a:lnTo>
                        <a:pt x="18957" y="20153"/>
                      </a:lnTo>
                      <a:lnTo>
                        <a:pt x="20153" y="20665"/>
                      </a:lnTo>
                      <a:lnTo>
                        <a:pt x="21348" y="21348"/>
                      </a:lnTo>
                      <a:lnTo>
                        <a:pt x="19299" y="21690"/>
                      </a:lnTo>
                      <a:lnTo>
                        <a:pt x="17932" y="21006"/>
                      </a:lnTo>
                      <a:lnTo>
                        <a:pt x="16737" y="19811"/>
                      </a:lnTo>
                      <a:lnTo>
                        <a:pt x="16566" y="19640"/>
                      </a:lnTo>
                      <a:lnTo>
                        <a:pt x="16395" y="19811"/>
                      </a:lnTo>
                      <a:lnTo>
                        <a:pt x="16225" y="19982"/>
                      </a:lnTo>
                      <a:lnTo>
                        <a:pt x="16395" y="20153"/>
                      </a:lnTo>
                      <a:lnTo>
                        <a:pt x="17079" y="21177"/>
                      </a:lnTo>
                      <a:lnTo>
                        <a:pt x="18103" y="22031"/>
                      </a:lnTo>
                      <a:lnTo>
                        <a:pt x="17762" y="22031"/>
                      </a:lnTo>
                      <a:lnTo>
                        <a:pt x="17420" y="21860"/>
                      </a:lnTo>
                      <a:lnTo>
                        <a:pt x="14858" y="20836"/>
                      </a:lnTo>
                      <a:lnTo>
                        <a:pt x="14688" y="20836"/>
                      </a:lnTo>
                      <a:lnTo>
                        <a:pt x="14517" y="21006"/>
                      </a:lnTo>
                      <a:lnTo>
                        <a:pt x="14517" y="21177"/>
                      </a:lnTo>
                      <a:lnTo>
                        <a:pt x="14688" y="21177"/>
                      </a:lnTo>
                      <a:lnTo>
                        <a:pt x="16566" y="22202"/>
                      </a:lnTo>
                      <a:lnTo>
                        <a:pt x="13151" y="22544"/>
                      </a:lnTo>
                      <a:lnTo>
                        <a:pt x="12467" y="22544"/>
                      </a:lnTo>
                      <a:lnTo>
                        <a:pt x="10760" y="21519"/>
                      </a:lnTo>
                      <a:lnTo>
                        <a:pt x="9223" y="20494"/>
                      </a:lnTo>
                      <a:lnTo>
                        <a:pt x="8710" y="20153"/>
                      </a:lnTo>
                      <a:lnTo>
                        <a:pt x="8539" y="19982"/>
                      </a:lnTo>
                      <a:lnTo>
                        <a:pt x="8369" y="20153"/>
                      </a:lnTo>
                      <a:lnTo>
                        <a:pt x="8369" y="20323"/>
                      </a:lnTo>
                      <a:lnTo>
                        <a:pt x="8369" y="20494"/>
                      </a:lnTo>
                      <a:lnTo>
                        <a:pt x="9564" y="21519"/>
                      </a:lnTo>
                      <a:lnTo>
                        <a:pt x="10589" y="22202"/>
                      </a:lnTo>
                      <a:lnTo>
                        <a:pt x="10589" y="22202"/>
                      </a:lnTo>
                      <a:lnTo>
                        <a:pt x="8369" y="21860"/>
                      </a:lnTo>
                      <a:lnTo>
                        <a:pt x="6319" y="21348"/>
                      </a:lnTo>
                      <a:lnTo>
                        <a:pt x="4953" y="20153"/>
                      </a:lnTo>
                      <a:lnTo>
                        <a:pt x="4611" y="19811"/>
                      </a:lnTo>
                      <a:lnTo>
                        <a:pt x="4441" y="19640"/>
                      </a:lnTo>
                      <a:lnTo>
                        <a:pt x="4270" y="19811"/>
                      </a:lnTo>
                      <a:lnTo>
                        <a:pt x="4270" y="19982"/>
                      </a:lnTo>
                      <a:lnTo>
                        <a:pt x="4270" y="20153"/>
                      </a:lnTo>
                      <a:lnTo>
                        <a:pt x="4953" y="20836"/>
                      </a:lnTo>
                      <a:lnTo>
                        <a:pt x="3416" y="20323"/>
                      </a:lnTo>
                      <a:lnTo>
                        <a:pt x="2050" y="19640"/>
                      </a:lnTo>
                      <a:lnTo>
                        <a:pt x="1367" y="18786"/>
                      </a:lnTo>
                      <a:lnTo>
                        <a:pt x="513" y="18103"/>
                      </a:lnTo>
                      <a:lnTo>
                        <a:pt x="171" y="18103"/>
                      </a:lnTo>
                      <a:lnTo>
                        <a:pt x="0" y="18274"/>
                      </a:lnTo>
                      <a:lnTo>
                        <a:pt x="171" y="18445"/>
                      </a:lnTo>
                      <a:lnTo>
                        <a:pt x="342" y="18786"/>
                      </a:lnTo>
                      <a:lnTo>
                        <a:pt x="171" y="18786"/>
                      </a:lnTo>
                      <a:lnTo>
                        <a:pt x="0" y="18957"/>
                      </a:lnTo>
                      <a:lnTo>
                        <a:pt x="171" y="19128"/>
                      </a:lnTo>
                      <a:lnTo>
                        <a:pt x="1196" y="19982"/>
                      </a:lnTo>
                      <a:lnTo>
                        <a:pt x="2562" y="21690"/>
                      </a:lnTo>
                      <a:lnTo>
                        <a:pt x="3928" y="23227"/>
                      </a:lnTo>
                      <a:lnTo>
                        <a:pt x="4782" y="23910"/>
                      </a:lnTo>
                      <a:lnTo>
                        <a:pt x="5636" y="24251"/>
                      </a:lnTo>
                      <a:lnTo>
                        <a:pt x="6661" y="24593"/>
                      </a:lnTo>
                      <a:lnTo>
                        <a:pt x="7515" y="24764"/>
                      </a:lnTo>
                      <a:lnTo>
                        <a:pt x="7686" y="24764"/>
                      </a:lnTo>
                      <a:lnTo>
                        <a:pt x="7856" y="24593"/>
                      </a:lnTo>
                      <a:lnTo>
                        <a:pt x="7856" y="24251"/>
                      </a:lnTo>
                      <a:lnTo>
                        <a:pt x="7686" y="24251"/>
                      </a:lnTo>
                      <a:lnTo>
                        <a:pt x="5807" y="23056"/>
                      </a:lnTo>
                      <a:lnTo>
                        <a:pt x="4782" y="22373"/>
                      </a:lnTo>
                      <a:lnTo>
                        <a:pt x="3758" y="21519"/>
                      </a:lnTo>
                      <a:lnTo>
                        <a:pt x="3587" y="21348"/>
                      </a:lnTo>
                      <a:lnTo>
                        <a:pt x="4953" y="21860"/>
                      </a:lnTo>
                      <a:lnTo>
                        <a:pt x="6319" y="22373"/>
                      </a:lnTo>
                      <a:lnTo>
                        <a:pt x="7515" y="23568"/>
                      </a:lnTo>
                      <a:lnTo>
                        <a:pt x="8881" y="24593"/>
                      </a:lnTo>
                      <a:lnTo>
                        <a:pt x="9564" y="24934"/>
                      </a:lnTo>
                      <a:lnTo>
                        <a:pt x="10418" y="25276"/>
                      </a:lnTo>
                      <a:lnTo>
                        <a:pt x="11272" y="25447"/>
                      </a:lnTo>
                      <a:lnTo>
                        <a:pt x="12126" y="25618"/>
                      </a:lnTo>
                      <a:lnTo>
                        <a:pt x="12467" y="25447"/>
                      </a:lnTo>
                      <a:lnTo>
                        <a:pt x="12638" y="25447"/>
                      </a:lnTo>
                      <a:lnTo>
                        <a:pt x="12809" y="25276"/>
                      </a:lnTo>
                      <a:lnTo>
                        <a:pt x="12638" y="24934"/>
                      </a:lnTo>
                      <a:lnTo>
                        <a:pt x="12467" y="24764"/>
                      </a:lnTo>
                      <a:lnTo>
                        <a:pt x="11955" y="24593"/>
                      </a:lnTo>
                      <a:lnTo>
                        <a:pt x="9906" y="23910"/>
                      </a:lnTo>
                      <a:lnTo>
                        <a:pt x="9052" y="23397"/>
                      </a:lnTo>
                      <a:lnTo>
                        <a:pt x="8027" y="22885"/>
                      </a:lnTo>
                      <a:lnTo>
                        <a:pt x="8027" y="22885"/>
                      </a:lnTo>
                      <a:lnTo>
                        <a:pt x="9906" y="23227"/>
                      </a:lnTo>
                      <a:lnTo>
                        <a:pt x="11955" y="23397"/>
                      </a:lnTo>
                      <a:lnTo>
                        <a:pt x="13321" y="24081"/>
                      </a:lnTo>
                      <a:lnTo>
                        <a:pt x="14688" y="24593"/>
                      </a:lnTo>
                      <a:lnTo>
                        <a:pt x="15371" y="24764"/>
                      </a:lnTo>
                      <a:lnTo>
                        <a:pt x="16225" y="24934"/>
                      </a:lnTo>
                      <a:lnTo>
                        <a:pt x="16908" y="24764"/>
                      </a:lnTo>
                      <a:lnTo>
                        <a:pt x="17762" y="24422"/>
                      </a:lnTo>
                      <a:lnTo>
                        <a:pt x="17932" y="24251"/>
                      </a:lnTo>
                      <a:lnTo>
                        <a:pt x="17932" y="24081"/>
                      </a:lnTo>
                      <a:lnTo>
                        <a:pt x="17762" y="23910"/>
                      </a:lnTo>
                      <a:lnTo>
                        <a:pt x="17591" y="23739"/>
                      </a:lnTo>
                      <a:lnTo>
                        <a:pt x="16054" y="23739"/>
                      </a:lnTo>
                      <a:lnTo>
                        <a:pt x="14688" y="23397"/>
                      </a:lnTo>
                      <a:lnTo>
                        <a:pt x="16225" y="23397"/>
                      </a:lnTo>
                      <a:lnTo>
                        <a:pt x="16395" y="23227"/>
                      </a:lnTo>
                      <a:lnTo>
                        <a:pt x="16566" y="23056"/>
                      </a:lnTo>
                      <a:lnTo>
                        <a:pt x="16395" y="22885"/>
                      </a:lnTo>
                      <a:lnTo>
                        <a:pt x="17591" y="22885"/>
                      </a:lnTo>
                      <a:lnTo>
                        <a:pt x="18957" y="23568"/>
                      </a:lnTo>
                      <a:lnTo>
                        <a:pt x="20494" y="24251"/>
                      </a:lnTo>
                      <a:lnTo>
                        <a:pt x="21177" y="24422"/>
                      </a:lnTo>
                      <a:lnTo>
                        <a:pt x="22031" y="24422"/>
                      </a:lnTo>
                      <a:lnTo>
                        <a:pt x="22714" y="24251"/>
                      </a:lnTo>
                      <a:lnTo>
                        <a:pt x="23568" y="24081"/>
                      </a:lnTo>
                      <a:lnTo>
                        <a:pt x="23739" y="23910"/>
                      </a:lnTo>
                      <a:lnTo>
                        <a:pt x="23739" y="23739"/>
                      </a:lnTo>
                      <a:lnTo>
                        <a:pt x="23739" y="23568"/>
                      </a:lnTo>
                      <a:lnTo>
                        <a:pt x="24251" y="23397"/>
                      </a:lnTo>
                      <a:lnTo>
                        <a:pt x="24422" y="23227"/>
                      </a:lnTo>
                      <a:lnTo>
                        <a:pt x="24422" y="23056"/>
                      </a:lnTo>
                      <a:lnTo>
                        <a:pt x="24422" y="22885"/>
                      </a:lnTo>
                      <a:lnTo>
                        <a:pt x="24935" y="22714"/>
                      </a:lnTo>
                      <a:lnTo>
                        <a:pt x="25959" y="22885"/>
                      </a:lnTo>
                      <a:lnTo>
                        <a:pt x="26813" y="22714"/>
                      </a:lnTo>
                      <a:lnTo>
                        <a:pt x="27667" y="22544"/>
                      </a:lnTo>
                      <a:lnTo>
                        <a:pt x="28521" y="22031"/>
                      </a:lnTo>
                      <a:lnTo>
                        <a:pt x="28692" y="21860"/>
                      </a:lnTo>
                      <a:lnTo>
                        <a:pt x="28692" y="21519"/>
                      </a:lnTo>
                      <a:lnTo>
                        <a:pt x="28521" y="21519"/>
                      </a:lnTo>
                      <a:lnTo>
                        <a:pt x="28863" y="21177"/>
                      </a:lnTo>
                      <a:lnTo>
                        <a:pt x="29887" y="21519"/>
                      </a:lnTo>
                      <a:lnTo>
                        <a:pt x="30741" y="21519"/>
                      </a:lnTo>
                      <a:lnTo>
                        <a:pt x="31595" y="21177"/>
                      </a:lnTo>
                      <a:lnTo>
                        <a:pt x="32278" y="20665"/>
                      </a:lnTo>
                      <a:lnTo>
                        <a:pt x="32449" y="20323"/>
                      </a:lnTo>
                      <a:lnTo>
                        <a:pt x="33474" y="19982"/>
                      </a:lnTo>
                      <a:lnTo>
                        <a:pt x="34498" y="19299"/>
                      </a:lnTo>
                      <a:lnTo>
                        <a:pt x="35865" y="19128"/>
                      </a:lnTo>
                      <a:lnTo>
                        <a:pt x="37060" y="18616"/>
                      </a:lnTo>
                      <a:lnTo>
                        <a:pt x="37231" y="18445"/>
                      </a:lnTo>
                      <a:lnTo>
                        <a:pt x="37231" y="18103"/>
                      </a:lnTo>
                      <a:lnTo>
                        <a:pt x="37060" y="17932"/>
                      </a:lnTo>
                      <a:lnTo>
                        <a:pt x="36889" y="17932"/>
                      </a:lnTo>
                      <a:lnTo>
                        <a:pt x="36035" y="18103"/>
                      </a:lnTo>
                      <a:lnTo>
                        <a:pt x="37743" y="16395"/>
                      </a:lnTo>
                      <a:lnTo>
                        <a:pt x="38768" y="16395"/>
                      </a:lnTo>
                      <a:lnTo>
                        <a:pt x="39451" y="16054"/>
                      </a:lnTo>
                      <a:lnTo>
                        <a:pt x="39109" y="16737"/>
                      </a:lnTo>
                      <a:lnTo>
                        <a:pt x="39109" y="16908"/>
                      </a:lnTo>
                      <a:lnTo>
                        <a:pt x="39280" y="17078"/>
                      </a:lnTo>
                      <a:lnTo>
                        <a:pt x="39622" y="17078"/>
                      </a:lnTo>
                      <a:lnTo>
                        <a:pt x="40647" y="15371"/>
                      </a:lnTo>
                      <a:lnTo>
                        <a:pt x="40988" y="15029"/>
                      </a:lnTo>
                      <a:lnTo>
                        <a:pt x="41159" y="14688"/>
                      </a:lnTo>
                      <a:lnTo>
                        <a:pt x="40988" y="14688"/>
                      </a:lnTo>
                      <a:lnTo>
                        <a:pt x="41500" y="13492"/>
                      </a:lnTo>
                      <a:lnTo>
                        <a:pt x="41842" y="12297"/>
                      </a:lnTo>
                      <a:lnTo>
                        <a:pt x="42696" y="12297"/>
                      </a:lnTo>
                      <a:lnTo>
                        <a:pt x="43379" y="11955"/>
                      </a:lnTo>
                      <a:lnTo>
                        <a:pt x="43550" y="11784"/>
                      </a:lnTo>
                      <a:lnTo>
                        <a:pt x="43550" y="11613"/>
                      </a:lnTo>
                      <a:lnTo>
                        <a:pt x="43379" y="11443"/>
                      </a:lnTo>
                      <a:lnTo>
                        <a:pt x="43208" y="11272"/>
                      </a:lnTo>
                      <a:lnTo>
                        <a:pt x="42184" y="11272"/>
                      </a:lnTo>
                      <a:lnTo>
                        <a:pt x="42354" y="9564"/>
                      </a:lnTo>
                      <a:lnTo>
                        <a:pt x="42867" y="9906"/>
                      </a:lnTo>
                      <a:lnTo>
                        <a:pt x="43379" y="10076"/>
                      </a:lnTo>
                      <a:lnTo>
                        <a:pt x="43721" y="9906"/>
                      </a:lnTo>
                      <a:lnTo>
                        <a:pt x="43891" y="9735"/>
                      </a:lnTo>
                      <a:lnTo>
                        <a:pt x="43891" y="9564"/>
                      </a:lnTo>
                      <a:lnTo>
                        <a:pt x="43891" y="9393"/>
                      </a:lnTo>
                      <a:lnTo>
                        <a:pt x="43208" y="8710"/>
                      </a:lnTo>
                      <a:lnTo>
                        <a:pt x="42525" y="8198"/>
                      </a:lnTo>
                      <a:lnTo>
                        <a:pt x="42525" y="6832"/>
                      </a:lnTo>
                      <a:lnTo>
                        <a:pt x="42696" y="6832"/>
                      </a:lnTo>
                      <a:lnTo>
                        <a:pt x="42867" y="6661"/>
                      </a:lnTo>
                      <a:lnTo>
                        <a:pt x="42867" y="6319"/>
                      </a:lnTo>
                      <a:lnTo>
                        <a:pt x="42354" y="5124"/>
                      </a:lnTo>
                      <a:lnTo>
                        <a:pt x="41671" y="3928"/>
                      </a:lnTo>
                      <a:lnTo>
                        <a:pt x="41500" y="3587"/>
                      </a:lnTo>
                      <a:lnTo>
                        <a:pt x="40647" y="2220"/>
                      </a:lnTo>
                      <a:lnTo>
                        <a:pt x="40134" y="1708"/>
                      </a:lnTo>
                      <a:lnTo>
                        <a:pt x="39622" y="1025"/>
                      </a:lnTo>
                      <a:lnTo>
                        <a:pt x="39109" y="1025"/>
                      </a:lnTo>
                      <a:lnTo>
                        <a:pt x="39109" y="1367"/>
                      </a:lnTo>
                      <a:lnTo>
                        <a:pt x="39109" y="1537"/>
                      </a:lnTo>
                      <a:lnTo>
                        <a:pt x="39622" y="2050"/>
                      </a:lnTo>
                      <a:lnTo>
                        <a:pt x="39451" y="2220"/>
                      </a:lnTo>
                      <a:lnTo>
                        <a:pt x="39451" y="2391"/>
                      </a:lnTo>
                      <a:lnTo>
                        <a:pt x="39963" y="4270"/>
                      </a:lnTo>
                      <a:lnTo>
                        <a:pt x="40305" y="5978"/>
                      </a:lnTo>
                      <a:lnTo>
                        <a:pt x="40134" y="6148"/>
                      </a:lnTo>
                      <a:lnTo>
                        <a:pt x="39963" y="6490"/>
                      </a:lnTo>
                      <a:lnTo>
                        <a:pt x="39963" y="6832"/>
                      </a:lnTo>
                      <a:lnTo>
                        <a:pt x="39622" y="6832"/>
                      </a:lnTo>
                      <a:lnTo>
                        <a:pt x="39451" y="3928"/>
                      </a:lnTo>
                      <a:lnTo>
                        <a:pt x="38939" y="1196"/>
                      </a:lnTo>
                      <a:lnTo>
                        <a:pt x="38768" y="1025"/>
                      </a:lnTo>
                      <a:lnTo>
                        <a:pt x="38597" y="1025"/>
                      </a:lnTo>
                      <a:lnTo>
                        <a:pt x="38426" y="1196"/>
                      </a:lnTo>
                      <a:lnTo>
                        <a:pt x="38256" y="171"/>
                      </a:lnTo>
                      <a:lnTo>
                        <a:pt x="38085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8" name="Google Shape;318;p2"/>
                <p:cNvSpPr/>
                <p:nvPr/>
              </p:nvSpPr>
              <p:spPr>
                <a:xfrm>
                  <a:off x="3827075" y="4200275"/>
                  <a:ext cx="98225" cy="183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" h="7344" extrusionOk="0">
                      <a:moveTo>
                        <a:pt x="3928" y="0"/>
                      </a:moveTo>
                      <a:lnTo>
                        <a:pt x="2562" y="3074"/>
                      </a:lnTo>
                      <a:lnTo>
                        <a:pt x="1708" y="4953"/>
                      </a:lnTo>
                      <a:lnTo>
                        <a:pt x="1196" y="5636"/>
                      </a:lnTo>
                      <a:lnTo>
                        <a:pt x="854" y="5807"/>
                      </a:lnTo>
                      <a:lnTo>
                        <a:pt x="2220" y="3074"/>
                      </a:lnTo>
                      <a:lnTo>
                        <a:pt x="2733" y="1708"/>
                      </a:lnTo>
                      <a:lnTo>
                        <a:pt x="3587" y="342"/>
                      </a:lnTo>
                      <a:lnTo>
                        <a:pt x="3587" y="342"/>
                      </a:lnTo>
                      <a:lnTo>
                        <a:pt x="2391" y="2220"/>
                      </a:lnTo>
                      <a:lnTo>
                        <a:pt x="1366" y="4099"/>
                      </a:lnTo>
                      <a:lnTo>
                        <a:pt x="815" y="5294"/>
                      </a:lnTo>
                      <a:lnTo>
                        <a:pt x="683" y="5294"/>
                      </a:lnTo>
                      <a:lnTo>
                        <a:pt x="171" y="6148"/>
                      </a:lnTo>
                      <a:lnTo>
                        <a:pt x="0" y="7344"/>
                      </a:lnTo>
                      <a:lnTo>
                        <a:pt x="171" y="7344"/>
                      </a:lnTo>
                      <a:lnTo>
                        <a:pt x="854" y="5977"/>
                      </a:lnTo>
                      <a:lnTo>
                        <a:pt x="1196" y="5977"/>
                      </a:lnTo>
                      <a:lnTo>
                        <a:pt x="1708" y="5294"/>
                      </a:lnTo>
                      <a:lnTo>
                        <a:pt x="2562" y="3416"/>
                      </a:lnTo>
                      <a:lnTo>
                        <a:pt x="3928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19" name="Google Shape;319;p2"/>
                <p:cNvSpPr/>
                <p:nvPr/>
              </p:nvSpPr>
              <p:spPr>
                <a:xfrm>
                  <a:off x="3822800" y="4196000"/>
                  <a:ext cx="106750" cy="19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70" h="7686" extrusionOk="0">
                      <a:moveTo>
                        <a:pt x="2562" y="3245"/>
                      </a:moveTo>
                      <a:lnTo>
                        <a:pt x="1708" y="4953"/>
                      </a:lnTo>
                      <a:lnTo>
                        <a:pt x="1708" y="4782"/>
                      </a:lnTo>
                      <a:lnTo>
                        <a:pt x="2562" y="3245"/>
                      </a:lnTo>
                      <a:close/>
                      <a:moveTo>
                        <a:pt x="4099" y="0"/>
                      </a:moveTo>
                      <a:lnTo>
                        <a:pt x="3928" y="171"/>
                      </a:lnTo>
                      <a:lnTo>
                        <a:pt x="3758" y="342"/>
                      </a:lnTo>
                      <a:lnTo>
                        <a:pt x="3587" y="513"/>
                      </a:lnTo>
                      <a:lnTo>
                        <a:pt x="2391" y="2391"/>
                      </a:lnTo>
                      <a:lnTo>
                        <a:pt x="1367" y="4270"/>
                      </a:lnTo>
                      <a:lnTo>
                        <a:pt x="854" y="5124"/>
                      </a:lnTo>
                      <a:lnTo>
                        <a:pt x="854" y="5295"/>
                      </a:lnTo>
                      <a:lnTo>
                        <a:pt x="342" y="6319"/>
                      </a:lnTo>
                      <a:lnTo>
                        <a:pt x="0" y="7515"/>
                      </a:lnTo>
                      <a:lnTo>
                        <a:pt x="0" y="7685"/>
                      </a:lnTo>
                      <a:lnTo>
                        <a:pt x="513" y="7685"/>
                      </a:lnTo>
                      <a:lnTo>
                        <a:pt x="1025" y="6319"/>
                      </a:lnTo>
                      <a:lnTo>
                        <a:pt x="1367" y="6319"/>
                      </a:lnTo>
                      <a:lnTo>
                        <a:pt x="1537" y="6148"/>
                      </a:lnTo>
                      <a:lnTo>
                        <a:pt x="1879" y="5807"/>
                      </a:lnTo>
                      <a:lnTo>
                        <a:pt x="2562" y="4611"/>
                      </a:lnTo>
                      <a:lnTo>
                        <a:pt x="3928" y="1367"/>
                      </a:lnTo>
                      <a:lnTo>
                        <a:pt x="4270" y="342"/>
                      </a:lnTo>
                      <a:lnTo>
                        <a:pt x="4270" y="171"/>
                      </a:lnTo>
                      <a:lnTo>
                        <a:pt x="4099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0" name="Google Shape;320;p2"/>
                <p:cNvSpPr/>
                <p:nvPr/>
              </p:nvSpPr>
              <p:spPr>
                <a:xfrm>
                  <a:off x="3895375" y="4149025"/>
                  <a:ext cx="81150" cy="2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8711" extrusionOk="0">
                      <a:moveTo>
                        <a:pt x="3246" y="1"/>
                      </a:moveTo>
                      <a:lnTo>
                        <a:pt x="2050" y="1879"/>
                      </a:lnTo>
                      <a:lnTo>
                        <a:pt x="1025" y="3929"/>
                      </a:lnTo>
                      <a:lnTo>
                        <a:pt x="684" y="5124"/>
                      </a:lnTo>
                      <a:lnTo>
                        <a:pt x="342" y="6149"/>
                      </a:lnTo>
                      <a:lnTo>
                        <a:pt x="1" y="7174"/>
                      </a:lnTo>
                      <a:lnTo>
                        <a:pt x="1" y="8369"/>
                      </a:lnTo>
                      <a:lnTo>
                        <a:pt x="1" y="8711"/>
                      </a:lnTo>
                      <a:lnTo>
                        <a:pt x="171" y="8711"/>
                      </a:lnTo>
                      <a:lnTo>
                        <a:pt x="513" y="7686"/>
                      </a:lnTo>
                      <a:lnTo>
                        <a:pt x="513" y="7515"/>
                      </a:lnTo>
                      <a:lnTo>
                        <a:pt x="385" y="7515"/>
                      </a:lnTo>
                      <a:lnTo>
                        <a:pt x="684" y="6320"/>
                      </a:lnTo>
                      <a:lnTo>
                        <a:pt x="1025" y="5124"/>
                      </a:lnTo>
                      <a:lnTo>
                        <a:pt x="2050" y="2562"/>
                      </a:lnTo>
                      <a:lnTo>
                        <a:pt x="3246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1" name="Google Shape;321;p2"/>
                <p:cNvSpPr/>
                <p:nvPr/>
              </p:nvSpPr>
              <p:spPr>
                <a:xfrm>
                  <a:off x="3891100" y="4144750"/>
                  <a:ext cx="89700" cy="22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8" h="9053" extrusionOk="0">
                      <a:moveTo>
                        <a:pt x="1367" y="4270"/>
                      </a:moveTo>
                      <a:lnTo>
                        <a:pt x="1026" y="5124"/>
                      </a:lnTo>
                      <a:lnTo>
                        <a:pt x="684" y="6491"/>
                      </a:lnTo>
                      <a:lnTo>
                        <a:pt x="342" y="7686"/>
                      </a:lnTo>
                      <a:lnTo>
                        <a:pt x="513" y="7857"/>
                      </a:lnTo>
                      <a:lnTo>
                        <a:pt x="342" y="8369"/>
                      </a:lnTo>
                      <a:lnTo>
                        <a:pt x="342" y="7345"/>
                      </a:lnTo>
                      <a:lnTo>
                        <a:pt x="513" y="6320"/>
                      </a:lnTo>
                      <a:lnTo>
                        <a:pt x="1367" y="4270"/>
                      </a:lnTo>
                      <a:close/>
                      <a:moveTo>
                        <a:pt x="3246" y="1"/>
                      </a:moveTo>
                      <a:lnTo>
                        <a:pt x="3075" y="342"/>
                      </a:lnTo>
                      <a:lnTo>
                        <a:pt x="1879" y="2221"/>
                      </a:lnTo>
                      <a:lnTo>
                        <a:pt x="1026" y="4270"/>
                      </a:lnTo>
                      <a:lnTo>
                        <a:pt x="172" y="6320"/>
                      </a:lnTo>
                      <a:lnTo>
                        <a:pt x="1" y="7345"/>
                      </a:lnTo>
                      <a:lnTo>
                        <a:pt x="1" y="8540"/>
                      </a:lnTo>
                      <a:lnTo>
                        <a:pt x="1" y="8711"/>
                      </a:lnTo>
                      <a:lnTo>
                        <a:pt x="1" y="8882"/>
                      </a:lnTo>
                      <a:lnTo>
                        <a:pt x="172" y="9052"/>
                      </a:lnTo>
                      <a:lnTo>
                        <a:pt x="513" y="9052"/>
                      </a:lnTo>
                      <a:lnTo>
                        <a:pt x="513" y="8882"/>
                      </a:lnTo>
                      <a:lnTo>
                        <a:pt x="855" y="7857"/>
                      </a:lnTo>
                      <a:lnTo>
                        <a:pt x="855" y="7686"/>
                      </a:lnTo>
                      <a:lnTo>
                        <a:pt x="1367" y="5295"/>
                      </a:lnTo>
                      <a:lnTo>
                        <a:pt x="1879" y="3929"/>
                      </a:lnTo>
                      <a:lnTo>
                        <a:pt x="2392" y="2733"/>
                      </a:lnTo>
                      <a:lnTo>
                        <a:pt x="3587" y="342"/>
                      </a:lnTo>
                      <a:lnTo>
                        <a:pt x="3587" y="172"/>
                      </a:lnTo>
                      <a:lnTo>
                        <a:pt x="3587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2" name="Google Shape;322;p2"/>
                <p:cNvSpPr/>
                <p:nvPr/>
              </p:nvSpPr>
              <p:spPr>
                <a:xfrm>
                  <a:off x="3929525" y="4140500"/>
                  <a:ext cx="81150" cy="21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46" h="8711" extrusionOk="0">
                      <a:moveTo>
                        <a:pt x="3246" y="0"/>
                      </a:moveTo>
                      <a:lnTo>
                        <a:pt x="1367" y="4270"/>
                      </a:lnTo>
                      <a:lnTo>
                        <a:pt x="513" y="6319"/>
                      </a:lnTo>
                      <a:lnTo>
                        <a:pt x="172" y="7515"/>
                      </a:lnTo>
                      <a:lnTo>
                        <a:pt x="1" y="8710"/>
                      </a:lnTo>
                      <a:lnTo>
                        <a:pt x="172" y="8710"/>
                      </a:lnTo>
                      <a:lnTo>
                        <a:pt x="513" y="8198"/>
                      </a:lnTo>
                      <a:lnTo>
                        <a:pt x="855" y="7685"/>
                      </a:lnTo>
                      <a:lnTo>
                        <a:pt x="855" y="7515"/>
                      </a:lnTo>
                      <a:lnTo>
                        <a:pt x="342" y="8027"/>
                      </a:lnTo>
                      <a:lnTo>
                        <a:pt x="855" y="6490"/>
                      </a:lnTo>
                      <a:lnTo>
                        <a:pt x="1367" y="4953"/>
                      </a:lnTo>
                      <a:lnTo>
                        <a:pt x="3246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3" name="Google Shape;323;p2"/>
                <p:cNvSpPr/>
                <p:nvPr/>
              </p:nvSpPr>
              <p:spPr>
                <a:xfrm>
                  <a:off x="3925275" y="4136225"/>
                  <a:ext cx="89675" cy="226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87" h="9052" extrusionOk="0">
                      <a:moveTo>
                        <a:pt x="3416" y="0"/>
                      </a:moveTo>
                      <a:lnTo>
                        <a:pt x="3245" y="171"/>
                      </a:lnTo>
                      <a:lnTo>
                        <a:pt x="2220" y="2562"/>
                      </a:lnTo>
                      <a:lnTo>
                        <a:pt x="854" y="5636"/>
                      </a:lnTo>
                      <a:lnTo>
                        <a:pt x="342" y="7173"/>
                      </a:lnTo>
                      <a:lnTo>
                        <a:pt x="0" y="8881"/>
                      </a:lnTo>
                      <a:lnTo>
                        <a:pt x="171" y="9052"/>
                      </a:lnTo>
                      <a:lnTo>
                        <a:pt x="512" y="9052"/>
                      </a:lnTo>
                      <a:lnTo>
                        <a:pt x="512" y="8881"/>
                      </a:lnTo>
                      <a:lnTo>
                        <a:pt x="854" y="8369"/>
                      </a:lnTo>
                      <a:lnTo>
                        <a:pt x="1196" y="8027"/>
                      </a:lnTo>
                      <a:lnTo>
                        <a:pt x="1196" y="7856"/>
                      </a:lnTo>
                      <a:lnTo>
                        <a:pt x="1196" y="7686"/>
                      </a:lnTo>
                      <a:lnTo>
                        <a:pt x="1025" y="7515"/>
                      </a:lnTo>
                      <a:lnTo>
                        <a:pt x="854" y="7686"/>
                      </a:lnTo>
                      <a:lnTo>
                        <a:pt x="854" y="7686"/>
                      </a:lnTo>
                      <a:lnTo>
                        <a:pt x="1708" y="5124"/>
                      </a:lnTo>
                      <a:lnTo>
                        <a:pt x="2733" y="2733"/>
                      </a:lnTo>
                      <a:lnTo>
                        <a:pt x="3587" y="342"/>
                      </a:lnTo>
                      <a:lnTo>
                        <a:pt x="3587" y="171"/>
                      </a:lnTo>
                      <a:lnTo>
                        <a:pt x="3416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4" name="Google Shape;324;p2"/>
                <p:cNvSpPr/>
                <p:nvPr/>
              </p:nvSpPr>
              <p:spPr>
                <a:xfrm>
                  <a:off x="4988375" y="3837350"/>
                  <a:ext cx="25650" cy="81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6" h="3246" extrusionOk="0">
                      <a:moveTo>
                        <a:pt x="1026" y="1"/>
                      </a:moveTo>
                      <a:lnTo>
                        <a:pt x="342" y="1538"/>
                      </a:lnTo>
                      <a:lnTo>
                        <a:pt x="1" y="3075"/>
                      </a:lnTo>
                      <a:lnTo>
                        <a:pt x="1" y="3245"/>
                      </a:lnTo>
                      <a:lnTo>
                        <a:pt x="513" y="1708"/>
                      </a:lnTo>
                      <a:lnTo>
                        <a:pt x="1026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5" name="Google Shape;325;p2"/>
                <p:cNvSpPr/>
                <p:nvPr/>
              </p:nvSpPr>
              <p:spPr>
                <a:xfrm>
                  <a:off x="4984125" y="3833075"/>
                  <a:ext cx="34175" cy="89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7" h="3588" extrusionOk="0">
                      <a:moveTo>
                        <a:pt x="1025" y="1"/>
                      </a:moveTo>
                      <a:lnTo>
                        <a:pt x="1025" y="172"/>
                      </a:lnTo>
                      <a:lnTo>
                        <a:pt x="683" y="1025"/>
                      </a:lnTo>
                      <a:lnTo>
                        <a:pt x="171" y="2221"/>
                      </a:lnTo>
                      <a:lnTo>
                        <a:pt x="0" y="3246"/>
                      </a:lnTo>
                      <a:lnTo>
                        <a:pt x="0" y="3416"/>
                      </a:lnTo>
                      <a:lnTo>
                        <a:pt x="0" y="3587"/>
                      </a:lnTo>
                      <a:lnTo>
                        <a:pt x="171" y="3587"/>
                      </a:lnTo>
                      <a:lnTo>
                        <a:pt x="342" y="3416"/>
                      </a:lnTo>
                      <a:lnTo>
                        <a:pt x="683" y="2392"/>
                      </a:lnTo>
                      <a:lnTo>
                        <a:pt x="1025" y="1196"/>
                      </a:lnTo>
                      <a:lnTo>
                        <a:pt x="1366" y="342"/>
                      </a:lnTo>
                      <a:lnTo>
                        <a:pt x="1366" y="172"/>
                      </a:lnTo>
                      <a:lnTo>
                        <a:pt x="1196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6" name="Google Shape;326;p2"/>
                <p:cNvSpPr/>
                <p:nvPr/>
              </p:nvSpPr>
              <p:spPr>
                <a:xfrm>
                  <a:off x="5295800" y="3628150"/>
                  <a:ext cx="59800" cy="187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392" h="7515" extrusionOk="0">
                      <a:moveTo>
                        <a:pt x="2050" y="0"/>
                      </a:moveTo>
                      <a:lnTo>
                        <a:pt x="683" y="3587"/>
                      </a:lnTo>
                      <a:lnTo>
                        <a:pt x="171" y="5465"/>
                      </a:lnTo>
                      <a:lnTo>
                        <a:pt x="0" y="7344"/>
                      </a:lnTo>
                      <a:lnTo>
                        <a:pt x="0" y="7515"/>
                      </a:lnTo>
                      <a:lnTo>
                        <a:pt x="342" y="7515"/>
                      </a:lnTo>
                      <a:lnTo>
                        <a:pt x="854" y="6148"/>
                      </a:lnTo>
                      <a:lnTo>
                        <a:pt x="1196" y="5636"/>
                      </a:lnTo>
                      <a:lnTo>
                        <a:pt x="1025" y="5807"/>
                      </a:lnTo>
                      <a:lnTo>
                        <a:pt x="1708" y="2904"/>
                      </a:lnTo>
                      <a:lnTo>
                        <a:pt x="2391" y="171"/>
                      </a:lnTo>
                      <a:lnTo>
                        <a:pt x="2220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7" name="Google Shape;327;p2"/>
                <p:cNvSpPr/>
                <p:nvPr/>
              </p:nvSpPr>
              <p:spPr>
                <a:xfrm>
                  <a:off x="5291525" y="3623875"/>
                  <a:ext cx="68325" cy="19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33" h="7857" extrusionOk="0">
                      <a:moveTo>
                        <a:pt x="2221" y="684"/>
                      </a:moveTo>
                      <a:lnTo>
                        <a:pt x="1708" y="3245"/>
                      </a:lnTo>
                      <a:lnTo>
                        <a:pt x="1025" y="5978"/>
                      </a:lnTo>
                      <a:lnTo>
                        <a:pt x="854" y="6319"/>
                      </a:lnTo>
                      <a:lnTo>
                        <a:pt x="342" y="7515"/>
                      </a:lnTo>
                      <a:lnTo>
                        <a:pt x="513" y="5807"/>
                      </a:lnTo>
                      <a:lnTo>
                        <a:pt x="1025" y="4099"/>
                      </a:lnTo>
                      <a:lnTo>
                        <a:pt x="2221" y="684"/>
                      </a:lnTo>
                      <a:close/>
                      <a:moveTo>
                        <a:pt x="2221" y="0"/>
                      </a:moveTo>
                      <a:lnTo>
                        <a:pt x="2050" y="171"/>
                      </a:lnTo>
                      <a:lnTo>
                        <a:pt x="684" y="3758"/>
                      </a:lnTo>
                      <a:lnTo>
                        <a:pt x="171" y="5636"/>
                      </a:lnTo>
                      <a:lnTo>
                        <a:pt x="0" y="7515"/>
                      </a:lnTo>
                      <a:lnTo>
                        <a:pt x="0" y="7686"/>
                      </a:lnTo>
                      <a:lnTo>
                        <a:pt x="171" y="7856"/>
                      </a:lnTo>
                      <a:lnTo>
                        <a:pt x="513" y="7856"/>
                      </a:lnTo>
                      <a:lnTo>
                        <a:pt x="684" y="7686"/>
                      </a:lnTo>
                      <a:lnTo>
                        <a:pt x="1196" y="6490"/>
                      </a:lnTo>
                      <a:lnTo>
                        <a:pt x="1537" y="5978"/>
                      </a:lnTo>
                      <a:lnTo>
                        <a:pt x="1537" y="5807"/>
                      </a:lnTo>
                      <a:lnTo>
                        <a:pt x="1537" y="5636"/>
                      </a:lnTo>
                      <a:lnTo>
                        <a:pt x="1367" y="5636"/>
                      </a:lnTo>
                      <a:lnTo>
                        <a:pt x="2221" y="2904"/>
                      </a:lnTo>
                      <a:lnTo>
                        <a:pt x="2733" y="342"/>
                      </a:lnTo>
                      <a:lnTo>
                        <a:pt x="2562" y="171"/>
                      </a:lnTo>
                      <a:lnTo>
                        <a:pt x="2391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8" name="Google Shape;328;p2"/>
                <p:cNvSpPr/>
                <p:nvPr/>
              </p:nvSpPr>
              <p:spPr>
                <a:xfrm>
                  <a:off x="5978925" y="3299375"/>
                  <a:ext cx="38450" cy="196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8" h="7857" extrusionOk="0">
                      <a:moveTo>
                        <a:pt x="1537" y="1"/>
                      </a:moveTo>
                      <a:lnTo>
                        <a:pt x="1367" y="172"/>
                      </a:lnTo>
                      <a:lnTo>
                        <a:pt x="684" y="3929"/>
                      </a:lnTo>
                      <a:lnTo>
                        <a:pt x="0" y="7686"/>
                      </a:lnTo>
                      <a:lnTo>
                        <a:pt x="0" y="7857"/>
                      </a:lnTo>
                      <a:lnTo>
                        <a:pt x="171" y="7857"/>
                      </a:lnTo>
                      <a:lnTo>
                        <a:pt x="854" y="5978"/>
                      </a:lnTo>
                      <a:lnTo>
                        <a:pt x="1367" y="4100"/>
                      </a:lnTo>
                      <a:lnTo>
                        <a:pt x="1537" y="2050"/>
                      </a:lnTo>
                      <a:lnTo>
                        <a:pt x="1537" y="172"/>
                      </a:lnTo>
                      <a:lnTo>
                        <a:pt x="1537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29" name="Google Shape;329;p2"/>
                <p:cNvSpPr/>
                <p:nvPr/>
              </p:nvSpPr>
              <p:spPr>
                <a:xfrm>
                  <a:off x="5974650" y="3295125"/>
                  <a:ext cx="47000" cy="204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0" h="8198" extrusionOk="0">
                      <a:moveTo>
                        <a:pt x="1708" y="1025"/>
                      </a:moveTo>
                      <a:lnTo>
                        <a:pt x="1538" y="2733"/>
                      </a:lnTo>
                      <a:lnTo>
                        <a:pt x="1367" y="4441"/>
                      </a:lnTo>
                      <a:lnTo>
                        <a:pt x="855" y="6148"/>
                      </a:lnTo>
                      <a:lnTo>
                        <a:pt x="342" y="7856"/>
                      </a:lnTo>
                      <a:lnTo>
                        <a:pt x="1025" y="4270"/>
                      </a:lnTo>
                      <a:lnTo>
                        <a:pt x="1708" y="1025"/>
                      </a:lnTo>
                      <a:close/>
                      <a:moveTo>
                        <a:pt x="1708" y="0"/>
                      </a:moveTo>
                      <a:lnTo>
                        <a:pt x="1538" y="171"/>
                      </a:lnTo>
                      <a:lnTo>
                        <a:pt x="1367" y="342"/>
                      </a:lnTo>
                      <a:lnTo>
                        <a:pt x="684" y="4270"/>
                      </a:lnTo>
                      <a:lnTo>
                        <a:pt x="1" y="7856"/>
                      </a:lnTo>
                      <a:lnTo>
                        <a:pt x="1" y="8027"/>
                      </a:lnTo>
                      <a:lnTo>
                        <a:pt x="171" y="8198"/>
                      </a:lnTo>
                      <a:lnTo>
                        <a:pt x="513" y="8198"/>
                      </a:lnTo>
                      <a:lnTo>
                        <a:pt x="513" y="8027"/>
                      </a:lnTo>
                      <a:lnTo>
                        <a:pt x="1367" y="5978"/>
                      </a:lnTo>
                      <a:lnTo>
                        <a:pt x="1708" y="3928"/>
                      </a:lnTo>
                      <a:lnTo>
                        <a:pt x="1879" y="2050"/>
                      </a:lnTo>
                      <a:lnTo>
                        <a:pt x="1879" y="342"/>
                      </a:lnTo>
                      <a:lnTo>
                        <a:pt x="1879" y="171"/>
                      </a:lnTo>
                      <a:lnTo>
                        <a:pt x="1708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0" name="Google Shape;330;p2"/>
                <p:cNvSpPr/>
                <p:nvPr/>
              </p:nvSpPr>
              <p:spPr>
                <a:xfrm>
                  <a:off x="6213750" y="3154225"/>
                  <a:ext cx="12825" cy="123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3" h="4954" extrusionOk="0">
                      <a:moveTo>
                        <a:pt x="342" y="0"/>
                      </a:moveTo>
                      <a:lnTo>
                        <a:pt x="171" y="2562"/>
                      </a:lnTo>
                      <a:lnTo>
                        <a:pt x="0" y="4953"/>
                      </a:lnTo>
                      <a:lnTo>
                        <a:pt x="171" y="4953"/>
                      </a:lnTo>
                      <a:lnTo>
                        <a:pt x="342" y="3758"/>
                      </a:lnTo>
                      <a:lnTo>
                        <a:pt x="513" y="2562"/>
                      </a:lnTo>
                      <a:lnTo>
                        <a:pt x="513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1" name="Google Shape;331;p2"/>
                <p:cNvSpPr/>
                <p:nvPr/>
              </p:nvSpPr>
              <p:spPr>
                <a:xfrm>
                  <a:off x="6209475" y="3149950"/>
                  <a:ext cx="21375" cy="132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5" h="5295" extrusionOk="0">
                      <a:moveTo>
                        <a:pt x="342" y="1"/>
                      </a:moveTo>
                      <a:lnTo>
                        <a:pt x="342" y="171"/>
                      </a:lnTo>
                      <a:lnTo>
                        <a:pt x="171" y="2562"/>
                      </a:lnTo>
                      <a:lnTo>
                        <a:pt x="1" y="4953"/>
                      </a:lnTo>
                      <a:lnTo>
                        <a:pt x="1" y="5295"/>
                      </a:lnTo>
                      <a:lnTo>
                        <a:pt x="342" y="5295"/>
                      </a:lnTo>
                      <a:lnTo>
                        <a:pt x="513" y="5124"/>
                      </a:lnTo>
                      <a:lnTo>
                        <a:pt x="684" y="3929"/>
                      </a:lnTo>
                      <a:lnTo>
                        <a:pt x="855" y="2733"/>
                      </a:lnTo>
                      <a:lnTo>
                        <a:pt x="855" y="342"/>
                      </a:lnTo>
                      <a:lnTo>
                        <a:pt x="855" y="171"/>
                      </a:lnTo>
                      <a:lnTo>
                        <a:pt x="684" y="1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2" name="Google Shape;332;p2"/>
                <p:cNvSpPr/>
                <p:nvPr/>
              </p:nvSpPr>
              <p:spPr>
                <a:xfrm>
                  <a:off x="5479375" y="3611075"/>
                  <a:ext cx="140925" cy="55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37" h="2221" extrusionOk="0">
                      <a:moveTo>
                        <a:pt x="1" y="0"/>
                      </a:moveTo>
                      <a:lnTo>
                        <a:pt x="1" y="171"/>
                      </a:lnTo>
                      <a:lnTo>
                        <a:pt x="1367" y="854"/>
                      </a:lnTo>
                      <a:lnTo>
                        <a:pt x="2733" y="1366"/>
                      </a:lnTo>
                      <a:lnTo>
                        <a:pt x="2733" y="1366"/>
                      </a:lnTo>
                      <a:lnTo>
                        <a:pt x="1367" y="683"/>
                      </a:lnTo>
                      <a:lnTo>
                        <a:pt x="1" y="0"/>
                      </a:lnTo>
                      <a:close/>
                      <a:moveTo>
                        <a:pt x="2733" y="1366"/>
                      </a:moveTo>
                      <a:lnTo>
                        <a:pt x="4100" y="1879"/>
                      </a:lnTo>
                      <a:lnTo>
                        <a:pt x="5637" y="2220"/>
                      </a:lnTo>
                      <a:lnTo>
                        <a:pt x="5637" y="2049"/>
                      </a:lnTo>
                      <a:lnTo>
                        <a:pt x="2733" y="1366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33" name="Google Shape;333;p2"/>
                <p:cNvSpPr/>
                <p:nvPr/>
              </p:nvSpPr>
              <p:spPr>
                <a:xfrm>
                  <a:off x="5475125" y="3611075"/>
                  <a:ext cx="149450" cy="5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78" h="2392" extrusionOk="0">
                      <a:moveTo>
                        <a:pt x="0" y="0"/>
                      </a:moveTo>
                      <a:lnTo>
                        <a:pt x="0" y="171"/>
                      </a:lnTo>
                      <a:lnTo>
                        <a:pt x="171" y="342"/>
                      </a:lnTo>
                      <a:lnTo>
                        <a:pt x="1537" y="1025"/>
                      </a:lnTo>
                      <a:lnTo>
                        <a:pt x="2903" y="1708"/>
                      </a:lnTo>
                      <a:lnTo>
                        <a:pt x="4270" y="2049"/>
                      </a:lnTo>
                      <a:lnTo>
                        <a:pt x="5636" y="2391"/>
                      </a:lnTo>
                      <a:lnTo>
                        <a:pt x="5807" y="2391"/>
                      </a:lnTo>
                      <a:lnTo>
                        <a:pt x="5977" y="2220"/>
                      </a:lnTo>
                      <a:lnTo>
                        <a:pt x="5977" y="2049"/>
                      </a:lnTo>
                      <a:lnTo>
                        <a:pt x="5807" y="2049"/>
                      </a:lnTo>
                      <a:lnTo>
                        <a:pt x="3074" y="1196"/>
                      </a:lnTo>
                      <a:lnTo>
                        <a:pt x="1708" y="683"/>
                      </a:lnTo>
                      <a:lnTo>
                        <a:pt x="342" y="0"/>
                      </a:lnTo>
                      <a:close/>
                    </a:path>
                  </a:pathLst>
                </a:custGeom>
                <a:solidFill>
                  <a:srgbClr val="6C796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334" name="Google Shape;334;p2"/>
            <p:cNvGrpSpPr/>
            <p:nvPr/>
          </p:nvGrpSpPr>
          <p:grpSpPr>
            <a:xfrm rot="5909930">
              <a:off x="8488229" y="1017134"/>
              <a:ext cx="483390" cy="413140"/>
              <a:chOff x="5024828" y="1676290"/>
              <a:chExt cx="415832" cy="355395"/>
            </a:xfrm>
          </p:grpSpPr>
          <p:sp>
            <p:nvSpPr>
              <p:cNvPr id="335" name="Google Shape;335;p2"/>
              <p:cNvSpPr/>
              <p:nvPr/>
            </p:nvSpPr>
            <p:spPr>
              <a:xfrm>
                <a:off x="5220653" y="1843083"/>
                <a:ext cx="159570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3518" extrusionOk="0">
                    <a:moveTo>
                      <a:pt x="0" y="1"/>
                    </a:moveTo>
                    <a:lnTo>
                      <a:pt x="34" y="35"/>
                    </a:lnTo>
                    <a:lnTo>
                      <a:pt x="1161" y="922"/>
                    </a:lnTo>
                    <a:lnTo>
                      <a:pt x="2322" y="1776"/>
                    </a:lnTo>
                    <a:lnTo>
                      <a:pt x="3380" y="2664"/>
                    </a:lnTo>
                    <a:lnTo>
                      <a:pt x="3892" y="3107"/>
                    </a:lnTo>
                    <a:lnTo>
                      <a:pt x="4473" y="3517"/>
                    </a:lnTo>
                    <a:lnTo>
                      <a:pt x="4507" y="3483"/>
                    </a:lnTo>
                    <a:lnTo>
                      <a:pt x="4507" y="3449"/>
                    </a:lnTo>
                    <a:lnTo>
                      <a:pt x="3995" y="2937"/>
                    </a:lnTo>
                    <a:lnTo>
                      <a:pt x="3448" y="2459"/>
                    </a:lnTo>
                    <a:lnTo>
                      <a:pt x="2288" y="1571"/>
                    </a:lnTo>
                    <a:lnTo>
                      <a:pt x="1195" y="752"/>
                    </a:lnTo>
                    <a:lnTo>
                      <a:pt x="615" y="37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5097372" y="1840675"/>
                <a:ext cx="256261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375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54" y="581"/>
                    </a:lnTo>
                    <a:lnTo>
                      <a:pt x="1741" y="1127"/>
                    </a:lnTo>
                    <a:lnTo>
                      <a:pt x="2595" y="1639"/>
                    </a:lnTo>
                    <a:lnTo>
                      <a:pt x="3516" y="2117"/>
                    </a:lnTo>
                    <a:lnTo>
                      <a:pt x="4404" y="2561"/>
                    </a:lnTo>
                    <a:lnTo>
                      <a:pt x="5326" y="3005"/>
                    </a:lnTo>
                    <a:lnTo>
                      <a:pt x="6282" y="3380"/>
                    </a:lnTo>
                    <a:lnTo>
                      <a:pt x="7204" y="3756"/>
                    </a:lnTo>
                    <a:lnTo>
                      <a:pt x="7238" y="3722"/>
                    </a:lnTo>
                    <a:lnTo>
                      <a:pt x="7238" y="3688"/>
                    </a:lnTo>
                    <a:lnTo>
                      <a:pt x="5394" y="2868"/>
                    </a:lnTo>
                    <a:lnTo>
                      <a:pt x="3551" y="1981"/>
                    </a:lnTo>
                    <a:lnTo>
                      <a:pt x="2663" y="1537"/>
                    </a:lnTo>
                    <a:lnTo>
                      <a:pt x="1775" y="1059"/>
                    </a:lnTo>
                    <a:lnTo>
                      <a:pt x="888" y="5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5047805" y="1745188"/>
                <a:ext cx="9311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60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71" y="171"/>
                    </a:lnTo>
                    <a:lnTo>
                      <a:pt x="205" y="171"/>
                    </a:lnTo>
                    <a:lnTo>
                      <a:pt x="273" y="239"/>
                    </a:lnTo>
                    <a:lnTo>
                      <a:pt x="410" y="342"/>
                    </a:lnTo>
                    <a:lnTo>
                      <a:pt x="581" y="410"/>
                    </a:lnTo>
                    <a:lnTo>
                      <a:pt x="1229" y="820"/>
                    </a:lnTo>
                    <a:lnTo>
                      <a:pt x="2595" y="1605"/>
                    </a:lnTo>
                    <a:lnTo>
                      <a:pt x="2629" y="1605"/>
                    </a:lnTo>
                    <a:lnTo>
                      <a:pt x="2629" y="1571"/>
                    </a:lnTo>
                    <a:lnTo>
                      <a:pt x="1366" y="751"/>
                    </a:lnTo>
                    <a:lnTo>
                      <a:pt x="717" y="37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8" name="Google Shape;338;p2"/>
              <p:cNvSpPr/>
              <p:nvPr/>
            </p:nvSpPr>
            <p:spPr>
              <a:xfrm>
                <a:off x="5051417" y="1701675"/>
                <a:ext cx="224857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991" extrusionOk="0">
                    <a:moveTo>
                      <a:pt x="1878" y="0"/>
                    </a:moveTo>
                    <a:lnTo>
                      <a:pt x="1435" y="35"/>
                    </a:lnTo>
                    <a:lnTo>
                      <a:pt x="1025" y="103"/>
                    </a:lnTo>
                    <a:lnTo>
                      <a:pt x="649" y="239"/>
                    </a:lnTo>
                    <a:lnTo>
                      <a:pt x="445" y="342"/>
                    </a:lnTo>
                    <a:lnTo>
                      <a:pt x="308" y="444"/>
                    </a:lnTo>
                    <a:lnTo>
                      <a:pt x="137" y="581"/>
                    </a:lnTo>
                    <a:lnTo>
                      <a:pt x="1" y="717"/>
                    </a:lnTo>
                    <a:lnTo>
                      <a:pt x="1" y="751"/>
                    </a:lnTo>
                    <a:lnTo>
                      <a:pt x="35" y="751"/>
                    </a:lnTo>
                    <a:lnTo>
                      <a:pt x="206" y="615"/>
                    </a:lnTo>
                    <a:lnTo>
                      <a:pt x="410" y="478"/>
                    </a:lnTo>
                    <a:lnTo>
                      <a:pt x="786" y="308"/>
                    </a:lnTo>
                    <a:lnTo>
                      <a:pt x="1196" y="205"/>
                    </a:lnTo>
                    <a:lnTo>
                      <a:pt x="1639" y="137"/>
                    </a:lnTo>
                    <a:lnTo>
                      <a:pt x="2083" y="103"/>
                    </a:lnTo>
                    <a:lnTo>
                      <a:pt x="2527" y="137"/>
                    </a:lnTo>
                    <a:lnTo>
                      <a:pt x="3415" y="205"/>
                    </a:lnTo>
                    <a:lnTo>
                      <a:pt x="4132" y="342"/>
                    </a:lnTo>
                    <a:lnTo>
                      <a:pt x="4883" y="512"/>
                    </a:lnTo>
                    <a:lnTo>
                      <a:pt x="5600" y="751"/>
                    </a:lnTo>
                    <a:lnTo>
                      <a:pt x="6317" y="990"/>
                    </a:lnTo>
                    <a:lnTo>
                      <a:pt x="6351" y="990"/>
                    </a:lnTo>
                    <a:lnTo>
                      <a:pt x="6351" y="956"/>
                    </a:lnTo>
                    <a:lnTo>
                      <a:pt x="6351" y="922"/>
                    </a:lnTo>
                    <a:lnTo>
                      <a:pt x="5941" y="751"/>
                    </a:lnTo>
                    <a:lnTo>
                      <a:pt x="5566" y="581"/>
                    </a:lnTo>
                    <a:lnTo>
                      <a:pt x="5156" y="444"/>
                    </a:lnTo>
                    <a:lnTo>
                      <a:pt x="4746" y="342"/>
                    </a:lnTo>
                    <a:lnTo>
                      <a:pt x="3927" y="171"/>
                    </a:lnTo>
                    <a:lnTo>
                      <a:pt x="3107" y="69"/>
                    </a:lnTo>
                    <a:lnTo>
                      <a:pt x="2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9" name="Google Shape;339;p2"/>
              <p:cNvSpPr/>
              <p:nvPr/>
            </p:nvSpPr>
            <p:spPr>
              <a:xfrm>
                <a:off x="5196471" y="1701675"/>
                <a:ext cx="152348" cy="106392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3005" extrusionOk="0">
                    <a:moveTo>
                      <a:pt x="1" y="0"/>
                    </a:moveTo>
                    <a:lnTo>
                      <a:pt x="35" y="35"/>
                    </a:lnTo>
                    <a:lnTo>
                      <a:pt x="615" y="171"/>
                    </a:lnTo>
                    <a:lnTo>
                      <a:pt x="1195" y="273"/>
                    </a:lnTo>
                    <a:lnTo>
                      <a:pt x="1503" y="376"/>
                    </a:lnTo>
                    <a:lnTo>
                      <a:pt x="1810" y="512"/>
                    </a:lnTo>
                    <a:lnTo>
                      <a:pt x="2117" y="683"/>
                    </a:lnTo>
                    <a:lnTo>
                      <a:pt x="2390" y="854"/>
                    </a:lnTo>
                    <a:lnTo>
                      <a:pt x="2663" y="1093"/>
                    </a:lnTo>
                    <a:lnTo>
                      <a:pt x="2937" y="1332"/>
                    </a:lnTo>
                    <a:lnTo>
                      <a:pt x="3380" y="1878"/>
                    </a:lnTo>
                    <a:lnTo>
                      <a:pt x="3824" y="2424"/>
                    </a:lnTo>
                    <a:lnTo>
                      <a:pt x="4268" y="3005"/>
                    </a:lnTo>
                    <a:lnTo>
                      <a:pt x="4302" y="3005"/>
                    </a:lnTo>
                    <a:lnTo>
                      <a:pt x="4302" y="2971"/>
                    </a:lnTo>
                    <a:lnTo>
                      <a:pt x="3892" y="2356"/>
                    </a:lnTo>
                    <a:lnTo>
                      <a:pt x="3415" y="1741"/>
                    </a:lnTo>
                    <a:lnTo>
                      <a:pt x="3176" y="1468"/>
                    </a:lnTo>
                    <a:lnTo>
                      <a:pt x="2902" y="1195"/>
                    </a:lnTo>
                    <a:lnTo>
                      <a:pt x="2629" y="956"/>
                    </a:lnTo>
                    <a:lnTo>
                      <a:pt x="2322" y="717"/>
                    </a:lnTo>
                    <a:lnTo>
                      <a:pt x="2083" y="547"/>
                    </a:lnTo>
                    <a:lnTo>
                      <a:pt x="1810" y="410"/>
                    </a:lnTo>
                    <a:lnTo>
                      <a:pt x="1537" y="308"/>
                    </a:lnTo>
                    <a:lnTo>
                      <a:pt x="1230" y="205"/>
                    </a:lnTo>
                    <a:lnTo>
                      <a:pt x="956" y="137"/>
                    </a:lnTo>
                    <a:lnTo>
                      <a:pt x="649" y="6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0" name="Google Shape;340;p2"/>
              <p:cNvSpPr/>
              <p:nvPr/>
            </p:nvSpPr>
            <p:spPr>
              <a:xfrm>
                <a:off x="5285904" y="1748799"/>
                <a:ext cx="83450" cy="11244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3176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376"/>
                    </a:lnTo>
                    <a:lnTo>
                      <a:pt x="718" y="718"/>
                    </a:lnTo>
                    <a:lnTo>
                      <a:pt x="1059" y="1127"/>
                    </a:lnTo>
                    <a:lnTo>
                      <a:pt x="1332" y="1537"/>
                    </a:lnTo>
                    <a:lnTo>
                      <a:pt x="1605" y="1947"/>
                    </a:lnTo>
                    <a:lnTo>
                      <a:pt x="1810" y="2356"/>
                    </a:lnTo>
                    <a:lnTo>
                      <a:pt x="2049" y="2766"/>
                    </a:lnTo>
                    <a:lnTo>
                      <a:pt x="2322" y="3176"/>
                    </a:lnTo>
                    <a:lnTo>
                      <a:pt x="2357" y="3176"/>
                    </a:lnTo>
                    <a:lnTo>
                      <a:pt x="2357" y="3142"/>
                    </a:lnTo>
                    <a:lnTo>
                      <a:pt x="2152" y="2698"/>
                    </a:lnTo>
                    <a:lnTo>
                      <a:pt x="1913" y="2220"/>
                    </a:lnTo>
                    <a:lnTo>
                      <a:pt x="1640" y="1776"/>
                    </a:lnTo>
                    <a:lnTo>
                      <a:pt x="1366" y="1366"/>
                    </a:lnTo>
                    <a:lnTo>
                      <a:pt x="1059" y="957"/>
                    </a:lnTo>
                    <a:lnTo>
                      <a:pt x="752" y="615"/>
                    </a:lnTo>
                    <a:lnTo>
                      <a:pt x="411" y="27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" name="Google Shape;341;p2"/>
              <p:cNvSpPr/>
              <p:nvPr/>
            </p:nvSpPr>
            <p:spPr>
              <a:xfrm>
                <a:off x="5328213" y="1824955"/>
                <a:ext cx="30271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6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615"/>
                    </a:lnTo>
                    <a:lnTo>
                      <a:pt x="581" y="922"/>
                    </a:lnTo>
                    <a:lnTo>
                      <a:pt x="820" y="1161"/>
                    </a:lnTo>
                    <a:lnTo>
                      <a:pt x="854" y="1161"/>
                    </a:lnTo>
                    <a:lnTo>
                      <a:pt x="854" y="1127"/>
                    </a:lnTo>
                    <a:lnTo>
                      <a:pt x="684" y="854"/>
                    </a:lnTo>
                    <a:lnTo>
                      <a:pt x="479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" name="Google Shape;342;p2"/>
              <p:cNvSpPr/>
              <p:nvPr/>
            </p:nvSpPr>
            <p:spPr>
              <a:xfrm>
                <a:off x="5140885" y="1712545"/>
                <a:ext cx="101542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78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751" y="137"/>
                    </a:lnTo>
                    <a:lnTo>
                      <a:pt x="1468" y="308"/>
                    </a:lnTo>
                    <a:lnTo>
                      <a:pt x="2151" y="513"/>
                    </a:lnTo>
                    <a:lnTo>
                      <a:pt x="2834" y="786"/>
                    </a:lnTo>
                    <a:lnTo>
                      <a:pt x="2868" y="786"/>
                    </a:lnTo>
                    <a:lnTo>
                      <a:pt x="2868" y="752"/>
                    </a:lnTo>
                    <a:lnTo>
                      <a:pt x="2526" y="581"/>
                    </a:lnTo>
                    <a:lnTo>
                      <a:pt x="2185" y="444"/>
                    </a:lnTo>
                    <a:lnTo>
                      <a:pt x="1844" y="308"/>
                    </a:lnTo>
                    <a:lnTo>
                      <a:pt x="1468" y="205"/>
                    </a:lnTo>
                    <a:lnTo>
                      <a:pt x="1127" y="103"/>
                    </a:lnTo>
                    <a:lnTo>
                      <a:pt x="751" y="3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" name="Google Shape;343;p2"/>
              <p:cNvSpPr/>
              <p:nvPr/>
            </p:nvSpPr>
            <p:spPr>
              <a:xfrm>
                <a:off x="5262962" y="1754853"/>
                <a:ext cx="43548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95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7" y="239"/>
                    </a:lnTo>
                    <a:lnTo>
                      <a:pt x="615" y="478"/>
                    </a:lnTo>
                    <a:lnTo>
                      <a:pt x="1195" y="956"/>
                    </a:lnTo>
                    <a:lnTo>
                      <a:pt x="1229" y="956"/>
                    </a:lnTo>
                    <a:lnTo>
                      <a:pt x="956" y="683"/>
                    </a:lnTo>
                    <a:lnTo>
                      <a:pt x="649" y="444"/>
                    </a:lnTo>
                    <a:lnTo>
                      <a:pt x="342" y="20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" name="Google Shape;344;p2"/>
              <p:cNvSpPr/>
              <p:nvPr/>
            </p:nvSpPr>
            <p:spPr>
              <a:xfrm>
                <a:off x="5085264" y="1754853"/>
                <a:ext cx="94319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606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35"/>
                    </a:lnTo>
                    <a:lnTo>
                      <a:pt x="1298" y="854"/>
                    </a:lnTo>
                    <a:lnTo>
                      <a:pt x="1981" y="1230"/>
                    </a:lnTo>
                    <a:lnTo>
                      <a:pt x="2629" y="1605"/>
                    </a:lnTo>
                    <a:lnTo>
                      <a:pt x="2664" y="1605"/>
                    </a:lnTo>
                    <a:lnTo>
                      <a:pt x="2664" y="1571"/>
                    </a:lnTo>
                    <a:lnTo>
                      <a:pt x="1332" y="78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" name="Google Shape;345;p2"/>
              <p:cNvSpPr/>
              <p:nvPr/>
            </p:nvSpPr>
            <p:spPr>
              <a:xfrm>
                <a:off x="5087671" y="1737930"/>
                <a:ext cx="36326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8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025" y="581"/>
                    </a:lnTo>
                    <a:lnTo>
                      <a:pt x="1025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" name="Google Shape;346;p2"/>
              <p:cNvSpPr/>
              <p:nvPr/>
            </p:nvSpPr>
            <p:spPr>
              <a:xfrm>
                <a:off x="5080449" y="1723414"/>
                <a:ext cx="21774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73" y="274"/>
                    </a:lnTo>
                    <a:lnTo>
                      <a:pt x="581" y="479"/>
                    </a:lnTo>
                    <a:lnTo>
                      <a:pt x="615" y="479"/>
                    </a:lnTo>
                    <a:lnTo>
                      <a:pt x="615" y="445"/>
                    </a:lnTo>
                    <a:lnTo>
                      <a:pt x="342" y="20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" name="Google Shape;347;p2"/>
              <p:cNvSpPr/>
              <p:nvPr/>
            </p:nvSpPr>
            <p:spPr>
              <a:xfrm>
                <a:off x="5024828" y="1676290"/>
                <a:ext cx="415832" cy="355395"/>
              </a:xfrm>
              <a:custGeom>
                <a:avLst/>
                <a:gdLst/>
                <a:ahLst/>
                <a:cxnLst/>
                <a:rect l="l" t="t" r="r" b="b"/>
                <a:pathLst>
                  <a:path w="11745" h="10038" extrusionOk="0">
                    <a:moveTo>
                      <a:pt x="9628" y="3244"/>
                    </a:moveTo>
                    <a:lnTo>
                      <a:pt x="9867" y="3619"/>
                    </a:lnTo>
                    <a:lnTo>
                      <a:pt x="10106" y="4029"/>
                    </a:lnTo>
                    <a:lnTo>
                      <a:pt x="9970" y="3858"/>
                    </a:lnTo>
                    <a:lnTo>
                      <a:pt x="9867" y="3688"/>
                    </a:lnTo>
                    <a:lnTo>
                      <a:pt x="9628" y="3244"/>
                    </a:lnTo>
                    <a:close/>
                    <a:moveTo>
                      <a:pt x="10140" y="4165"/>
                    </a:moveTo>
                    <a:lnTo>
                      <a:pt x="10379" y="4678"/>
                    </a:lnTo>
                    <a:lnTo>
                      <a:pt x="10550" y="5258"/>
                    </a:lnTo>
                    <a:lnTo>
                      <a:pt x="10652" y="5599"/>
                    </a:lnTo>
                    <a:lnTo>
                      <a:pt x="10550" y="5463"/>
                    </a:lnTo>
                    <a:lnTo>
                      <a:pt x="10413" y="5360"/>
                    </a:lnTo>
                    <a:lnTo>
                      <a:pt x="10379" y="5053"/>
                    </a:lnTo>
                    <a:lnTo>
                      <a:pt x="10345" y="4746"/>
                    </a:lnTo>
                    <a:lnTo>
                      <a:pt x="10243" y="4439"/>
                    </a:lnTo>
                    <a:lnTo>
                      <a:pt x="10140" y="4165"/>
                    </a:lnTo>
                    <a:close/>
                    <a:moveTo>
                      <a:pt x="10447" y="5702"/>
                    </a:moveTo>
                    <a:lnTo>
                      <a:pt x="10482" y="5872"/>
                    </a:lnTo>
                    <a:lnTo>
                      <a:pt x="10516" y="6043"/>
                    </a:lnTo>
                    <a:lnTo>
                      <a:pt x="10516" y="6453"/>
                    </a:lnTo>
                    <a:lnTo>
                      <a:pt x="10447" y="6521"/>
                    </a:lnTo>
                    <a:lnTo>
                      <a:pt x="10447" y="6077"/>
                    </a:lnTo>
                    <a:lnTo>
                      <a:pt x="10447" y="5702"/>
                    </a:lnTo>
                    <a:close/>
                    <a:moveTo>
                      <a:pt x="10755" y="6282"/>
                    </a:moveTo>
                    <a:lnTo>
                      <a:pt x="10789" y="6828"/>
                    </a:lnTo>
                    <a:lnTo>
                      <a:pt x="10789" y="7340"/>
                    </a:lnTo>
                    <a:lnTo>
                      <a:pt x="10755" y="6999"/>
                    </a:lnTo>
                    <a:lnTo>
                      <a:pt x="10755" y="6316"/>
                    </a:lnTo>
                    <a:lnTo>
                      <a:pt x="10755" y="6282"/>
                    </a:lnTo>
                    <a:close/>
                    <a:moveTo>
                      <a:pt x="8228" y="7511"/>
                    </a:moveTo>
                    <a:lnTo>
                      <a:pt x="8843" y="7887"/>
                    </a:lnTo>
                    <a:lnTo>
                      <a:pt x="8570" y="7750"/>
                    </a:lnTo>
                    <a:lnTo>
                      <a:pt x="8228" y="7511"/>
                    </a:lnTo>
                    <a:close/>
                    <a:moveTo>
                      <a:pt x="1025" y="3414"/>
                    </a:moveTo>
                    <a:lnTo>
                      <a:pt x="1878" y="4029"/>
                    </a:lnTo>
                    <a:lnTo>
                      <a:pt x="2766" y="4609"/>
                    </a:lnTo>
                    <a:lnTo>
                      <a:pt x="3688" y="5190"/>
                    </a:lnTo>
                    <a:lnTo>
                      <a:pt x="4575" y="5736"/>
                    </a:lnTo>
                    <a:lnTo>
                      <a:pt x="5497" y="6282"/>
                    </a:lnTo>
                    <a:lnTo>
                      <a:pt x="6453" y="6794"/>
                    </a:lnTo>
                    <a:lnTo>
                      <a:pt x="7375" y="7272"/>
                    </a:lnTo>
                    <a:lnTo>
                      <a:pt x="8365" y="7750"/>
                    </a:lnTo>
                    <a:lnTo>
                      <a:pt x="8706" y="7955"/>
                    </a:lnTo>
                    <a:lnTo>
                      <a:pt x="8775" y="7955"/>
                    </a:lnTo>
                    <a:lnTo>
                      <a:pt x="8775" y="7921"/>
                    </a:lnTo>
                    <a:lnTo>
                      <a:pt x="9253" y="8126"/>
                    </a:lnTo>
                    <a:lnTo>
                      <a:pt x="9287" y="8126"/>
                    </a:lnTo>
                    <a:lnTo>
                      <a:pt x="9321" y="8160"/>
                    </a:lnTo>
                    <a:lnTo>
                      <a:pt x="9867" y="8501"/>
                    </a:lnTo>
                    <a:lnTo>
                      <a:pt x="10413" y="8808"/>
                    </a:lnTo>
                    <a:lnTo>
                      <a:pt x="10516" y="8979"/>
                    </a:lnTo>
                    <a:lnTo>
                      <a:pt x="10174" y="8843"/>
                    </a:lnTo>
                    <a:lnTo>
                      <a:pt x="9799" y="8706"/>
                    </a:lnTo>
                    <a:lnTo>
                      <a:pt x="9082" y="8535"/>
                    </a:lnTo>
                    <a:lnTo>
                      <a:pt x="7443" y="8057"/>
                    </a:lnTo>
                    <a:lnTo>
                      <a:pt x="5190" y="7340"/>
                    </a:lnTo>
                    <a:lnTo>
                      <a:pt x="4644" y="7101"/>
                    </a:lnTo>
                    <a:lnTo>
                      <a:pt x="4097" y="6794"/>
                    </a:lnTo>
                    <a:lnTo>
                      <a:pt x="3756" y="6589"/>
                    </a:lnTo>
                    <a:lnTo>
                      <a:pt x="3449" y="6350"/>
                    </a:lnTo>
                    <a:lnTo>
                      <a:pt x="3142" y="6077"/>
                    </a:lnTo>
                    <a:lnTo>
                      <a:pt x="2834" y="5804"/>
                    </a:lnTo>
                    <a:lnTo>
                      <a:pt x="3551" y="6214"/>
                    </a:lnTo>
                    <a:lnTo>
                      <a:pt x="4302" y="6589"/>
                    </a:lnTo>
                    <a:lnTo>
                      <a:pt x="5053" y="6965"/>
                    </a:lnTo>
                    <a:lnTo>
                      <a:pt x="5804" y="7272"/>
                    </a:lnTo>
                    <a:lnTo>
                      <a:pt x="6624" y="7614"/>
                    </a:lnTo>
                    <a:lnTo>
                      <a:pt x="7443" y="7955"/>
                    </a:lnTo>
                    <a:lnTo>
                      <a:pt x="8263" y="8228"/>
                    </a:lnTo>
                    <a:lnTo>
                      <a:pt x="9116" y="8433"/>
                    </a:lnTo>
                    <a:lnTo>
                      <a:pt x="9150" y="8399"/>
                    </a:lnTo>
                    <a:lnTo>
                      <a:pt x="9150" y="8365"/>
                    </a:lnTo>
                    <a:lnTo>
                      <a:pt x="7477" y="7784"/>
                    </a:lnTo>
                    <a:lnTo>
                      <a:pt x="6624" y="7477"/>
                    </a:lnTo>
                    <a:lnTo>
                      <a:pt x="5804" y="7170"/>
                    </a:lnTo>
                    <a:lnTo>
                      <a:pt x="5019" y="6794"/>
                    </a:lnTo>
                    <a:lnTo>
                      <a:pt x="4234" y="6419"/>
                    </a:lnTo>
                    <a:lnTo>
                      <a:pt x="2664" y="5633"/>
                    </a:lnTo>
                    <a:lnTo>
                      <a:pt x="2254" y="5190"/>
                    </a:lnTo>
                    <a:lnTo>
                      <a:pt x="1878" y="4712"/>
                    </a:lnTo>
                    <a:lnTo>
                      <a:pt x="1435" y="4063"/>
                    </a:lnTo>
                    <a:lnTo>
                      <a:pt x="1025" y="3414"/>
                    </a:lnTo>
                    <a:close/>
                    <a:moveTo>
                      <a:pt x="11062" y="8808"/>
                    </a:moveTo>
                    <a:lnTo>
                      <a:pt x="11164" y="9082"/>
                    </a:lnTo>
                    <a:lnTo>
                      <a:pt x="11096" y="9013"/>
                    </a:lnTo>
                    <a:lnTo>
                      <a:pt x="11062" y="8808"/>
                    </a:lnTo>
                    <a:close/>
                    <a:moveTo>
                      <a:pt x="2664" y="0"/>
                    </a:moveTo>
                    <a:lnTo>
                      <a:pt x="2220" y="35"/>
                    </a:lnTo>
                    <a:lnTo>
                      <a:pt x="1776" y="103"/>
                    </a:lnTo>
                    <a:lnTo>
                      <a:pt x="1332" y="171"/>
                    </a:lnTo>
                    <a:lnTo>
                      <a:pt x="957" y="342"/>
                    </a:lnTo>
                    <a:lnTo>
                      <a:pt x="752" y="444"/>
                    </a:lnTo>
                    <a:lnTo>
                      <a:pt x="547" y="581"/>
                    </a:lnTo>
                    <a:lnTo>
                      <a:pt x="376" y="752"/>
                    </a:lnTo>
                    <a:lnTo>
                      <a:pt x="206" y="922"/>
                    </a:lnTo>
                    <a:lnTo>
                      <a:pt x="103" y="1127"/>
                    </a:lnTo>
                    <a:lnTo>
                      <a:pt x="1" y="1366"/>
                    </a:lnTo>
                    <a:lnTo>
                      <a:pt x="1" y="1571"/>
                    </a:lnTo>
                    <a:lnTo>
                      <a:pt x="35" y="1810"/>
                    </a:lnTo>
                    <a:lnTo>
                      <a:pt x="35" y="2015"/>
                    </a:lnTo>
                    <a:lnTo>
                      <a:pt x="69" y="2049"/>
                    </a:lnTo>
                    <a:lnTo>
                      <a:pt x="206" y="2049"/>
                    </a:lnTo>
                    <a:lnTo>
                      <a:pt x="240" y="1981"/>
                    </a:lnTo>
                    <a:lnTo>
                      <a:pt x="240" y="1912"/>
                    </a:lnTo>
                    <a:lnTo>
                      <a:pt x="274" y="1878"/>
                    </a:lnTo>
                    <a:lnTo>
                      <a:pt x="308" y="1844"/>
                    </a:lnTo>
                    <a:lnTo>
                      <a:pt x="445" y="1503"/>
                    </a:lnTo>
                    <a:lnTo>
                      <a:pt x="581" y="1229"/>
                    </a:lnTo>
                    <a:lnTo>
                      <a:pt x="786" y="1025"/>
                    </a:lnTo>
                    <a:lnTo>
                      <a:pt x="1059" y="820"/>
                    </a:lnTo>
                    <a:lnTo>
                      <a:pt x="1332" y="683"/>
                    </a:lnTo>
                    <a:lnTo>
                      <a:pt x="1605" y="581"/>
                    </a:lnTo>
                    <a:lnTo>
                      <a:pt x="1947" y="478"/>
                    </a:lnTo>
                    <a:lnTo>
                      <a:pt x="2288" y="444"/>
                    </a:lnTo>
                    <a:lnTo>
                      <a:pt x="2664" y="410"/>
                    </a:lnTo>
                    <a:lnTo>
                      <a:pt x="3073" y="410"/>
                    </a:lnTo>
                    <a:lnTo>
                      <a:pt x="3517" y="444"/>
                    </a:lnTo>
                    <a:lnTo>
                      <a:pt x="3551" y="444"/>
                    </a:lnTo>
                    <a:lnTo>
                      <a:pt x="4644" y="513"/>
                    </a:lnTo>
                    <a:lnTo>
                      <a:pt x="5770" y="649"/>
                    </a:lnTo>
                    <a:lnTo>
                      <a:pt x="6248" y="717"/>
                    </a:lnTo>
                    <a:lnTo>
                      <a:pt x="6726" y="854"/>
                    </a:lnTo>
                    <a:lnTo>
                      <a:pt x="7170" y="1025"/>
                    </a:lnTo>
                    <a:lnTo>
                      <a:pt x="7409" y="1127"/>
                    </a:lnTo>
                    <a:lnTo>
                      <a:pt x="7614" y="1264"/>
                    </a:lnTo>
                    <a:lnTo>
                      <a:pt x="7785" y="1400"/>
                    </a:lnTo>
                    <a:lnTo>
                      <a:pt x="7853" y="1468"/>
                    </a:lnTo>
                    <a:lnTo>
                      <a:pt x="8263" y="1844"/>
                    </a:lnTo>
                    <a:lnTo>
                      <a:pt x="8672" y="2288"/>
                    </a:lnTo>
                    <a:lnTo>
                      <a:pt x="9014" y="2766"/>
                    </a:lnTo>
                    <a:lnTo>
                      <a:pt x="9321" y="3244"/>
                    </a:lnTo>
                    <a:lnTo>
                      <a:pt x="9321" y="3278"/>
                    </a:lnTo>
                    <a:lnTo>
                      <a:pt x="9321" y="3312"/>
                    </a:lnTo>
                    <a:lnTo>
                      <a:pt x="9423" y="3449"/>
                    </a:lnTo>
                    <a:lnTo>
                      <a:pt x="9628" y="3858"/>
                    </a:lnTo>
                    <a:lnTo>
                      <a:pt x="9765" y="4268"/>
                    </a:lnTo>
                    <a:lnTo>
                      <a:pt x="9901" y="4678"/>
                    </a:lnTo>
                    <a:lnTo>
                      <a:pt x="9970" y="5087"/>
                    </a:lnTo>
                    <a:lnTo>
                      <a:pt x="10004" y="5394"/>
                    </a:lnTo>
                    <a:lnTo>
                      <a:pt x="10038" y="5702"/>
                    </a:lnTo>
                    <a:lnTo>
                      <a:pt x="10004" y="6385"/>
                    </a:lnTo>
                    <a:lnTo>
                      <a:pt x="9833" y="6111"/>
                    </a:lnTo>
                    <a:lnTo>
                      <a:pt x="9799" y="6077"/>
                    </a:lnTo>
                    <a:lnTo>
                      <a:pt x="9799" y="6111"/>
                    </a:lnTo>
                    <a:lnTo>
                      <a:pt x="9970" y="6419"/>
                    </a:lnTo>
                    <a:lnTo>
                      <a:pt x="10004" y="6419"/>
                    </a:lnTo>
                    <a:lnTo>
                      <a:pt x="10004" y="6794"/>
                    </a:lnTo>
                    <a:lnTo>
                      <a:pt x="9662" y="6316"/>
                    </a:lnTo>
                    <a:lnTo>
                      <a:pt x="9287" y="5872"/>
                    </a:lnTo>
                    <a:lnTo>
                      <a:pt x="8877" y="5463"/>
                    </a:lnTo>
                    <a:lnTo>
                      <a:pt x="8433" y="5087"/>
                    </a:lnTo>
                    <a:lnTo>
                      <a:pt x="8399" y="5087"/>
                    </a:lnTo>
                    <a:lnTo>
                      <a:pt x="8365" y="5121"/>
                    </a:lnTo>
                    <a:lnTo>
                      <a:pt x="8399" y="5121"/>
                    </a:lnTo>
                    <a:lnTo>
                      <a:pt x="8843" y="5599"/>
                    </a:lnTo>
                    <a:lnTo>
                      <a:pt x="9253" y="6043"/>
                    </a:lnTo>
                    <a:lnTo>
                      <a:pt x="9628" y="6555"/>
                    </a:lnTo>
                    <a:lnTo>
                      <a:pt x="10004" y="7033"/>
                    </a:lnTo>
                    <a:lnTo>
                      <a:pt x="10038" y="7477"/>
                    </a:lnTo>
                    <a:lnTo>
                      <a:pt x="9799" y="7204"/>
                    </a:lnTo>
                    <a:lnTo>
                      <a:pt x="9560" y="6931"/>
                    </a:lnTo>
                    <a:lnTo>
                      <a:pt x="9082" y="6419"/>
                    </a:lnTo>
                    <a:lnTo>
                      <a:pt x="8706" y="6043"/>
                    </a:lnTo>
                    <a:lnTo>
                      <a:pt x="8331" y="5702"/>
                    </a:lnTo>
                    <a:lnTo>
                      <a:pt x="7511" y="5019"/>
                    </a:lnTo>
                    <a:lnTo>
                      <a:pt x="7443" y="5019"/>
                    </a:lnTo>
                    <a:lnTo>
                      <a:pt x="7443" y="5053"/>
                    </a:lnTo>
                    <a:lnTo>
                      <a:pt x="7443" y="5087"/>
                    </a:lnTo>
                    <a:lnTo>
                      <a:pt x="8228" y="5736"/>
                    </a:lnTo>
                    <a:lnTo>
                      <a:pt x="8945" y="6453"/>
                    </a:lnTo>
                    <a:lnTo>
                      <a:pt x="9253" y="6794"/>
                    </a:lnTo>
                    <a:lnTo>
                      <a:pt x="9526" y="7136"/>
                    </a:lnTo>
                    <a:lnTo>
                      <a:pt x="10072" y="7818"/>
                    </a:lnTo>
                    <a:lnTo>
                      <a:pt x="10106" y="7955"/>
                    </a:lnTo>
                    <a:lnTo>
                      <a:pt x="9731" y="7511"/>
                    </a:lnTo>
                    <a:lnTo>
                      <a:pt x="9287" y="7101"/>
                    </a:lnTo>
                    <a:lnTo>
                      <a:pt x="8399" y="6350"/>
                    </a:lnTo>
                    <a:lnTo>
                      <a:pt x="7443" y="5565"/>
                    </a:lnTo>
                    <a:lnTo>
                      <a:pt x="6487" y="4848"/>
                    </a:lnTo>
                    <a:lnTo>
                      <a:pt x="6419" y="4848"/>
                    </a:lnTo>
                    <a:lnTo>
                      <a:pt x="6419" y="4917"/>
                    </a:lnTo>
                    <a:lnTo>
                      <a:pt x="7375" y="5668"/>
                    </a:lnTo>
                    <a:lnTo>
                      <a:pt x="8297" y="6453"/>
                    </a:lnTo>
                    <a:lnTo>
                      <a:pt x="9184" y="7272"/>
                    </a:lnTo>
                    <a:lnTo>
                      <a:pt x="9628" y="7682"/>
                    </a:lnTo>
                    <a:lnTo>
                      <a:pt x="10106" y="8092"/>
                    </a:lnTo>
                    <a:lnTo>
                      <a:pt x="10140" y="8092"/>
                    </a:lnTo>
                    <a:lnTo>
                      <a:pt x="10243" y="8331"/>
                    </a:lnTo>
                    <a:lnTo>
                      <a:pt x="10277" y="8501"/>
                    </a:lnTo>
                    <a:lnTo>
                      <a:pt x="9901" y="8228"/>
                    </a:lnTo>
                    <a:lnTo>
                      <a:pt x="9526" y="7921"/>
                    </a:lnTo>
                    <a:lnTo>
                      <a:pt x="9150" y="7614"/>
                    </a:lnTo>
                    <a:lnTo>
                      <a:pt x="8365" y="7067"/>
                    </a:lnTo>
                    <a:lnTo>
                      <a:pt x="6897" y="6009"/>
                    </a:lnTo>
                    <a:lnTo>
                      <a:pt x="5258" y="4917"/>
                    </a:lnTo>
                    <a:lnTo>
                      <a:pt x="3620" y="3858"/>
                    </a:lnTo>
                    <a:lnTo>
                      <a:pt x="3620" y="3892"/>
                    </a:lnTo>
                    <a:lnTo>
                      <a:pt x="6760" y="6077"/>
                    </a:lnTo>
                    <a:lnTo>
                      <a:pt x="8399" y="7238"/>
                    </a:lnTo>
                    <a:lnTo>
                      <a:pt x="8775" y="7511"/>
                    </a:lnTo>
                    <a:lnTo>
                      <a:pt x="8126" y="7101"/>
                    </a:lnTo>
                    <a:lnTo>
                      <a:pt x="5565" y="5394"/>
                    </a:lnTo>
                    <a:lnTo>
                      <a:pt x="2971" y="3653"/>
                    </a:lnTo>
                    <a:lnTo>
                      <a:pt x="1674" y="2732"/>
                    </a:lnTo>
                    <a:lnTo>
                      <a:pt x="1093" y="2322"/>
                    </a:lnTo>
                    <a:lnTo>
                      <a:pt x="786" y="2117"/>
                    </a:lnTo>
                    <a:lnTo>
                      <a:pt x="649" y="2049"/>
                    </a:lnTo>
                    <a:lnTo>
                      <a:pt x="479" y="2015"/>
                    </a:lnTo>
                    <a:lnTo>
                      <a:pt x="445" y="2015"/>
                    </a:lnTo>
                    <a:lnTo>
                      <a:pt x="445" y="2049"/>
                    </a:lnTo>
                    <a:lnTo>
                      <a:pt x="547" y="2185"/>
                    </a:lnTo>
                    <a:lnTo>
                      <a:pt x="683" y="2322"/>
                    </a:lnTo>
                    <a:lnTo>
                      <a:pt x="957" y="2561"/>
                    </a:lnTo>
                    <a:lnTo>
                      <a:pt x="1571" y="3005"/>
                    </a:lnTo>
                    <a:lnTo>
                      <a:pt x="2800" y="3892"/>
                    </a:lnTo>
                    <a:lnTo>
                      <a:pt x="3551" y="4439"/>
                    </a:lnTo>
                    <a:lnTo>
                      <a:pt x="957" y="2766"/>
                    </a:lnTo>
                    <a:lnTo>
                      <a:pt x="888" y="2766"/>
                    </a:lnTo>
                    <a:lnTo>
                      <a:pt x="888" y="2800"/>
                    </a:lnTo>
                    <a:lnTo>
                      <a:pt x="922" y="2834"/>
                    </a:lnTo>
                    <a:lnTo>
                      <a:pt x="4200" y="5053"/>
                    </a:lnTo>
                    <a:lnTo>
                      <a:pt x="5839" y="6146"/>
                    </a:lnTo>
                    <a:lnTo>
                      <a:pt x="7511" y="7204"/>
                    </a:lnTo>
                    <a:lnTo>
                      <a:pt x="5839" y="6282"/>
                    </a:lnTo>
                    <a:lnTo>
                      <a:pt x="4166" y="5326"/>
                    </a:lnTo>
                    <a:lnTo>
                      <a:pt x="2527" y="4336"/>
                    </a:lnTo>
                    <a:lnTo>
                      <a:pt x="922" y="3278"/>
                    </a:lnTo>
                    <a:lnTo>
                      <a:pt x="274" y="2220"/>
                    </a:lnTo>
                    <a:lnTo>
                      <a:pt x="206" y="2185"/>
                    </a:lnTo>
                    <a:lnTo>
                      <a:pt x="137" y="2185"/>
                    </a:lnTo>
                    <a:lnTo>
                      <a:pt x="103" y="2220"/>
                    </a:lnTo>
                    <a:lnTo>
                      <a:pt x="103" y="2322"/>
                    </a:lnTo>
                    <a:lnTo>
                      <a:pt x="410" y="3005"/>
                    </a:lnTo>
                    <a:lnTo>
                      <a:pt x="820" y="3688"/>
                    </a:lnTo>
                    <a:lnTo>
                      <a:pt x="1264" y="4336"/>
                    </a:lnTo>
                    <a:lnTo>
                      <a:pt x="1708" y="4951"/>
                    </a:lnTo>
                    <a:lnTo>
                      <a:pt x="2152" y="5497"/>
                    </a:lnTo>
                    <a:lnTo>
                      <a:pt x="2664" y="6009"/>
                    </a:lnTo>
                    <a:lnTo>
                      <a:pt x="3176" y="6487"/>
                    </a:lnTo>
                    <a:lnTo>
                      <a:pt x="3756" y="6897"/>
                    </a:lnTo>
                    <a:lnTo>
                      <a:pt x="4063" y="7101"/>
                    </a:lnTo>
                    <a:lnTo>
                      <a:pt x="4405" y="7306"/>
                    </a:lnTo>
                    <a:lnTo>
                      <a:pt x="5122" y="7614"/>
                    </a:lnTo>
                    <a:lnTo>
                      <a:pt x="5873" y="7887"/>
                    </a:lnTo>
                    <a:lnTo>
                      <a:pt x="6624" y="8126"/>
                    </a:lnTo>
                    <a:lnTo>
                      <a:pt x="8297" y="8604"/>
                    </a:lnTo>
                    <a:lnTo>
                      <a:pt x="9150" y="8877"/>
                    </a:lnTo>
                    <a:lnTo>
                      <a:pt x="9594" y="9013"/>
                    </a:lnTo>
                    <a:lnTo>
                      <a:pt x="10038" y="9082"/>
                    </a:lnTo>
                    <a:lnTo>
                      <a:pt x="10072" y="9082"/>
                    </a:lnTo>
                    <a:lnTo>
                      <a:pt x="10277" y="9150"/>
                    </a:lnTo>
                    <a:lnTo>
                      <a:pt x="10721" y="9457"/>
                    </a:lnTo>
                    <a:lnTo>
                      <a:pt x="11130" y="9764"/>
                    </a:lnTo>
                    <a:lnTo>
                      <a:pt x="11301" y="9901"/>
                    </a:lnTo>
                    <a:lnTo>
                      <a:pt x="11472" y="10037"/>
                    </a:lnTo>
                    <a:lnTo>
                      <a:pt x="11677" y="9799"/>
                    </a:lnTo>
                    <a:lnTo>
                      <a:pt x="11642" y="9799"/>
                    </a:lnTo>
                    <a:lnTo>
                      <a:pt x="11608" y="9730"/>
                    </a:lnTo>
                    <a:lnTo>
                      <a:pt x="11608" y="9730"/>
                    </a:lnTo>
                    <a:lnTo>
                      <a:pt x="11677" y="9799"/>
                    </a:lnTo>
                    <a:lnTo>
                      <a:pt x="11745" y="9696"/>
                    </a:lnTo>
                    <a:lnTo>
                      <a:pt x="11301" y="8979"/>
                    </a:lnTo>
                    <a:lnTo>
                      <a:pt x="11130" y="8638"/>
                    </a:lnTo>
                    <a:lnTo>
                      <a:pt x="10994" y="8262"/>
                    </a:lnTo>
                    <a:lnTo>
                      <a:pt x="10891" y="7887"/>
                    </a:lnTo>
                    <a:lnTo>
                      <a:pt x="10857" y="7477"/>
                    </a:lnTo>
                    <a:lnTo>
                      <a:pt x="10891" y="7067"/>
                    </a:lnTo>
                    <a:lnTo>
                      <a:pt x="10994" y="6624"/>
                    </a:lnTo>
                    <a:lnTo>
                      <a:pt x="11130" y="6248"/>
                    </a:lnTo>
                    <a:lnTo>
                      <a:pt x="11062" y="5770"/>
                    </a:lnTo>
                    <a:lnTo>
                      <a:pt x="10960" y="5326"/>
                    </a:lnTo>
                    <a:lnTo>
                      <a:pt x="10823" y="4848"/>
                    </a:lnTo>
                    <a:lnTo>
                      <a:pt x="10652" y="4404"/>
                    </a:lnTo>
                    <a:lnTo>
                      <a:pt x="10447" y="3961"/>
                    </a:lnTo>
                    <a:lnTo>
                      <a:pt x="10208" y="3517"/>
                    </a:lnTo>
                    <a:lnTo>
                      <a:pt x="9901" y="3073"/>
                    </a:lnTo>
                    <a:lnTo>
                      <a:pt x="9594" y="2663"/>
                    </a:lnTo>
                    <a:lnTo>
                      <a:pt x="9253" y="2254"/>
                    </a:lnTo>
                    <a:lnTo>
                      <a:pt x="8843" y="1878"/>
                    </a:lnTo>
                    <a:lnTo>
                      <a:pt x="8433" y="1571"/>
                    </a:lnTo>
                    <a:lnTo>
                      <a:pt x="7989" y="1298"/>
                    </a:lnTo>
                    <a:lnTo>
                      <a:pt x="7750" y="1093"/>
                    </a:lnTo>
                    <a:lnTo>
                      <a:pt x="7511" y="922"/>
                    </a:lnTo>
                    <a:lnTo>
                      <a:pt x="7614" y="956"/>
                    </a:lnTo>
                    <a:lnTo>
                      <a:pt x="8058" y="1195"/>
                    </a:lnTo>
                    <a:lnTo>
                      <a:pt x="8502" y="1434"/>
                    </a:lnTo>
                    <a:lnTo>
                      <a:pt x="8911" y="1742"/>
                    </a:lnTo>
                    <a:lnTo>
                      <a:pt x="9287" y="2049"/>
                    </a:lnTo>
                    <a:lnTo>
                      <a:pt x="9628" y="2390"/>
                    </a:lnTo>
                    <a:lnTo>
                      <a:pt x="9970" y="2766"/>
                    </a:lnTo>
                    <a:lnTo>
                      <a:pt x="10277" y="3175"/>
                    </a:lnTo>
                    <a:lnTo>
                      <a:pt x="10550" y="3585"/>
                    </a:lnTo>
                    <a:lnTo>
                      <a:pt x="10789" y="4029"/>
                    </a:lnTo>
                    <a:lnTo>
                      <a:pt x="10994" y="4507"/>
                    </a:lnTo>
                    <a:lnTo>
                      <a:pt x="11130" y="4985"/>
                    </a:lnTo>
                    <a:lnTo>
                      <a:pt x="11164" y="5224"/>
                    </a:lnTo>
                    <a:lnTo>
                      <a:pt x="11199" y="5497"/>
                    </a:lnTo>
                    <a:lnTo>
                      <a:pt x="11199" y="5838"/>
                    </a:lnTo>
                    <a:lnTo>
                      <a:pt x="11164" y="6214"/>
                    </a:lnTo>
                    <a:lnTo>
                      <a:pt x="11301" y="5838"/>
                    </a:lnTo>
                    <a:lnTo>
                      <a:pt x="11403" y="5497"/>
                    </a:lnTo>
                    <a:lnTo>
                      <a:pt x="11438" y="5121"/>
                    </a:lnTo>
                    <a:lnTo>
                      <a:pt x="11438" y="4917"/>
                    </a:lnTo>
                    <a:lnTo>
                      <a:pt x="11438" y="4712"/>
                    </a:lnTo>
                    <a:lnTo>
                      <a:pt x="11301" y="4336"/>
                    </a:lnTo>
                    <a:lnTo>
                      <a:pt x="11164" y="3961"/>
                    </a:lnTo>
                    <a:lnTo>
                      <a:pt x="10960" y="3619"/>
                    </a:lnTo>
                    <a:lnTo>
                      <a:pt x="10755" y="3244"/>
                    </a:lnTo>
                    <a:lnTo>
                      <a:pt x="10516" y="2902"/>
                    </a:lnTo>
                    <a:lnTo>
                      <a:pt x="10277" y="2595"/>
                    </a:lnTo>
                    <a:lnTo>
                      <a:pt x="9765" y="2015"/>
                    </a:lnTo>
                    <a:lnTo>
                      <a:pt x="9389" y="1673"/>
                    </a:lnTo>
                    <a:lnTo>
                      <a:pt x="9014" y="1366"/>
                    </a:lnTo>
                    <a:lnTo>
                      <a:pt x="8604" y="1093"/>
                    </a:lnTo>
                    <a:lnTo>
                      <a:pt x="8194" y="888"/>
                    </a:lnTo>
                    <a:lnTo>
                      <a:pt x="7750" y="683"/>
                    </a:lnTo>
                    <a:lnTo>
                      <a:pt x="7272" y="513"/>
                    </a:lnTo>
                    <a:lnTo>
                      <a:pt x="6829" y="342"/>
                    </a:lnTo>
                    <a:lnTo>
                      <a:pt x="6351" y="239"/>
                    </a:lnTo>
                    <a:lnTo>
                      <a:pt x="5668" y="137"/>
                    </a:lnTo>
                    <a:lnTo>
                      <a:pt x="4985" y="69"/>
                    </a:lnTo>
                    <a:lnTo>
                      <a:pt x="4268" y="35"/>
                    </a:lnTo>
                    <a:lnTo>
                      <a:pt x="3585" y="35"/>
                    </a:ln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8" name="Google Shape;348;p2"/>
            <p:cNvGrpSpPr/>
            <p:nvPr/>
          </p:nvGrpSpPr>
          <p:grpSpPr>
            <a:xfrm rot="6091242" flipH="1">
              <a:off x="6392438" y="4325776"/>
              <a:ext cx="352492" cy="301268"/>
              <a:chOff x="5024828" y="1676290"/>
              <a:chExt cx="415832" cy="355395"/>
            </a:xfrm>
          </p:grpSpPr>
          <p:sp>
            <p:nvSpPr>
              <p:cNvPr id="349" name="Google Shape;349;p2"/>
              <p:cNvSpPr/>
              <p:nvPr/>
            </p:nvSpPr>
            <p:spPr>
              <a:xfrm>
                <a:off x="5220653" y="1843083"/>
                <a:ext cx="159570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3518" extrusionOk="0">
                    <a:moveTo>
                      <a:pt x="0" y="1"/>
                    </a:moveTo>
                    <a:lnTo>
                      <a:pt x="34" y="35"/>
                    </a:lnTo>
                    <a:lnTo>
                      <a:pt x="1161" y="922"/>
                    </a:lnTo>
                    <a:lnTo>
                      <a:pt x="2322" y="1776"/>
                    </a:lnTo>
                    <a:lnTo>
                      <a:pt x="3380" y="2664"/>
                    </a:lnTo>
                    <a:lnTo>
                      <a:pt x="3892" y="3107"/>
                    </a:lnTo>
                    <a:lnTo>
                      <a:pt x="4473" y="3517"/>
                    </a:lnTo>
                    <a:lnTo>
                      <a:pt x="4507" y="3483"/>
                    </a:lnTo>
                    <a:lnTo>
                      <a:pt x="4507" y="3449"/>
                    </a:lnTo>
                    <a:lnTo>
                      <a:pt x="3995" y="2937"/>
                    </a:lnTo>
                    <a:lnTo>
                      <a:pt x="3448" y="2459"/>
                    </a:lnTo>
                    <a:lnTo>
                      <a:pt x="2288" y="1571"/>
                    </a:lnTo>
                    <a:lnTo>
                      <a:pt x="1195" y="752"/>
                    </a:lnTo>
                    <a:lnTo>
                      <a:pt x="615" y="37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" name="Google Shape;350;p2"/>
              <p:cNvSpPr/>
              <p:nvPr/>
            </p:nvSpPr>
            <p:spPr>
              <a:xfrm>
                <a:off x="5097372" y="1840675"/>
                <a:ext cx="256261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375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54" y="581"/>
                    </a:lnTo>
                    <a:lnTo>
                      <a:pt x="1741" y="1127"/>
                    </a:lnTo>
                    <a:lnTo>
                      <a:pt x="2595" y="1639"/>
                    </a:lnTo>
                    <a:lnTo>
                      <a:pt x="3516" y="2117"/>
                    </a:lnTo>
                    <a:lnTo>
                      <a:pt x="4404" y="2561"/>
                    </a:lnTo>
                    <a:lnTo>
                      <a:pt x="5326" y="3005"/>
                    </a:lnTo>
                    <a:lnTo>
                      <a:pt x="6282" y="3380"/>
                    </a:lnTo>
                    <a:lnTo>
                      <a:pt x="7204" y="3756"/>
                    </a:lnTo>
                    <a:lnTo>
                      <a:pt x="7238" y="3722"/>
                    </a:lnTo>
                    <a:lnTo>
                      <a:pt x="7238" y="3688"/>
                    </a:lnTo>
                    <a:lnTo>
                      <a:pt x="5394" y="2868"/>
                    </a:lnTo>
                    <a:lnTo>
                      <a:pt x="3551" y="1981"/>
                    </a:lnTo>
                    <a:lnTo>
                      <a:pt x="2663" y="1537"/>
                    </a:lnTo>
                    <a:lnTo>
                      <a:pt x="1775" y="1059"/>
                    </a:lnTo>
                    <a:lnTo>
                      <a:pt x="888" y="5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" name="Google Shape;351;p2"/>
              <p:cNvSpPr/>
              <p:nvPr/>
            </p:nvSpPr>
            <p:spPr>
              <a:xfrm>
                <a:off x="5047805" y="1745188"/>
                <a:ext cx="9311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60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71" y="171"/>
                    </a:lnTo>
                    <a:lnTo>
                      <a:pt x="205" y="171"/>
                    </a:lnTo>
                    <a:lnTo>
                      <a:pt x="273" y="239"/>
                    </a:lnTo>
                    <a:lnTo>
                      <a:pt x="410" y="342"/>
                    </a:lnTo>
                    <a:lnTo>
                      <a:pt x="581" y="410"/>
                    </a:lnTo>
                    <a:lnTo>
                      <a:pt x="1229" y="820"/>
                    </a:lnTo>
                    <a:lnTo>
                      <a:pt x="2595" y="1605"/>
                    </a:lnTo>
                    <a:lnTo>
                      <a:pt x="2629" y="1605"/>
                    </a:lnTo>
                    <a:lnTo>
                      <a:pt x="2629" y="1571"/>
                    </a:lnTo>
                    <a:lnTo>
                      <a:pt x="1366" y="751"/>
                    </a:lnTo>
                    <a:lnTo>
                      <a:pt x="717" y="37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" name="Google Shape;352;p2"/>
              <p:cNvSpPr/>
              <p:nvPr/>
            </p:nvSpPr>
            <p:spPr>
              <a:xfrm>
                <a:off x="5051417" y="1701675"/>
                <a:ext cx="224857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991" extrusionOk="0">
                    <a:moveTo>
                      <a:pt x="1878" y="0"/>
                    </a:moveTo>
                    <a:lnTo>
                      <a:pt x="1435" y="35"/>
                    </a:lnTo>
                    <a:lnTo>
                      <a:pt x="1025" y="103"/>
                    </a:lnTo>
                    <a:lnTo>
                      <a:pt x="649" y="239"/>
                    </a:lnTo>
                    <a:lnTo>
                      <a:pt x="445" y="342"/>
                    </a:lnTo>
                    <a:lnTo>
                      <a:pt x="308" y="444"/>
                    </a:lnTo>
                    <a:lnTo>
                      <a:pt x="137" y="581"/>
                    </a:lnTo>
                    <a:lnTo>
                      <a:pt x="1" y="717"/>
                    </a:lnTo>
                    <a:lnTo>
                      <a:pt x="1" y="751"/>
                    </a:lnTo>
                    <a:lnTo>
                      <a:pt x="35" y="751"/>
                    </a:lnTo>
                    <a:lnTo>
                      <a:pt x="206" y="615"/>
                    </a:lnTo>
                    <a:lnTo>
                      <a:pt x="410" y="478"/>
                    </a:lnTo>
                    <a:lnTo>
                      <a:pt x="786" y="308"/>
                    </a:lnTo>
                    <a:lnTo>
                      <a:pt x="1196" y="205"/>
                    </a:lnTo>
                    <a:lnTo>
                      <a:pt x="1639" y="137"/>
                    </a:lnTo>
                    <a:lnTo>
                      <a:pt x="2083" y="103"/>
                    </a:lnTo>
                    <a:lnTo>
                      <a:pt x="2527" y="137"/>
                    </a:lnTo>
                    <a:lnTo>
                      <a:pt x="3415" y="205"/>
                    </a:lnTo>
                    <a:lnTo>
                      <a:pt x="4132" y="342"/>
                    </a:lnTo>
                    <a:lnTo>
                      <a:pt x="4883" y="512"/>
                    </a:lnTo>
                    <a:lnTo>
                      <a:pt x="5600" y="751"/>
                    </a:lnTo>
                    <a:lnTo>
                      <a:pt x="6317" y="990"/>
                    </a:lnTo>
                    <a:lnTo>
                      <a:pt x="6351" y="990"/>
                    </a:lnTo>
                    <a:lnTo>
                      <a:pt x="6351" y="956"/>
                    </a:lnTo>
                    <a:lnTo>
                      <a:pt x="6351" y="922"/>
                    </a:lnTo>
                    <a:lnTo>
                      <a:pt x="5941" y="751"/>
                    </a:lnTo>
                    <a:lnTo>
                      <a:pt x="5566" y="581"/>
                    </a:lnTo>
                    <a:lnTo>
                      <a:pt x="5156" y="444"/>
                    </a:lnTo>
                    <a:lnTo>
                      <a:pt x="4746" y="342"/>
                    </a:lnTo>
                    <a:lnTo>
                      <a:pt x="3927" y="171"/>
                    </a:lnTo>
                    <a:lnTo>
                      <a:pt x="3107" y="69"/>
                    </a:lnTo>
                    <a:lnTo>
                      <a:pt x="228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" name="Google Shape;353;p2"/>
              <p:cNvSpPr/>
              <p:nvPr/>
            </p:nvSpPr>
            <p:spPr>
              <a:xfrm>
                <a:off x="5196471" y="1701675"/>
                <a:ext cx="152348" cy="106392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3005" extrusionOk="0">
                    <a:moveTo>
                      <a:pt x="1" y="0"/>
                    </a:moveTo>
                    <a:lnTo>
                      <a:pt x="35" y="35"/>
                    </a:lnTo>
                    <a:lnTo>
                      <a:pt x="615" y="171"/>
                    </a:lnTo>
                    <a:lnTo>
                      <a:pt x="1195" y="273"/>
                    </a:lnTo>
                    <a:lnTo>
                      <a:pt x="1503" y="376"/>
                    </a:lnTo>
                    <a:lnTo>
                      <a:pt x="1810" y="512"/>
                    </a:lnTo>
                    <a:lnTo>
                      <a:pt x="2117" y="683"/>
                    </a:lnTo>
                    <a:lnTo>
                      <a:pt x="2390" y="854"/>
                    </a:lnTo>
                    <a:lnTo>
                      <a:pt x="2663" y="1093"/>
                    </a:lnTo>
                    <a:lnTo>
                      <a:pt x="2937" y="1332"/>
                    </a:lnTo>
                    <a:lnTo>
                      <a:pt x="3380" y="1878"/>
                    </a:lnTo>
                    <a:lnTo>
                      <a:pt x="3824" y="2424"/>
                    </a:lnTo>
                    <a:lnTo>
                      <a:pt x="4268" y="3005"/>
                    </a:lnTo>
                    <a:lnTo>
                      <a:pt x="4302" y="3005"/>
                    </a:lnTo>
                    <a:lnTo>
                      <a:pt x="4302" y="2971"/>
                    </a:lnTo>
                    <a:lnTo>
                      <a:pt x="3892" y="2356"/>
                    </a:lnTo>
                    <a:lnTo>
                      <a:pt x="3415" y="1741"/>
                    </a:lnTo>
                    <a:lnTo>
                      <a:pt x="3176" y="1468"/>
                    </a:lnTo>
                    <a:lnTo>
                      <a:pt x="2902" y="1195"/>
                    </a:lnTo>
                    <a:lnTo>
                      <a:pt x="2629" y="956"/>
                    </a:lnTo>
                    <a:lnTo>
                      <a:pt x="2322" y="717"/>
                    </a:lnTo>
                    <a:lnTo>
                      <a:pt x="2083" y="547"/>
                    </a:lnTo>
                    <a:lnTo>
                      <a:pt x="1810" y="410"/>
                    </a:lnTo>
                    <a:lnTo>
                      <a:pt x="1537" y="308"/>
                    </a:lnTo>
                    <a:lnTo>
                      <a:pt x="1230" y="205"/>
                    </a:lnTo>
                    <a:lnTo>
                      <a:pt x="956" y="137"/>
                    </a:lnTo>
                    <a:lnTo>
                      <a:pt x="649" y="6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" name="Google Shape;354;p2"/>
              <p:cNvSpPr/>
              <p:nvPr/>
            </p:nvSpPr>
            <p:spPr>
              <a:xfrm>
                <a:off x="5285904" y="1748799"/>
                <a:ext cx="83450" cy="11244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3176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376"/>
                    </a:lnTo>
                    <a:lnTo>
                      <a:pt x="718" y="718"/>
                    </a:lnTo>
                    <a:lnTo>
                      <a:pt x="1059" y="1127"/>
                    </a:lnTo>
                    <a:lnTo>
                      <a:pt x="1332" y="1537"/>
                    </a:lnTo>
                    <a:lnTo>
                      <a:pt x="1605" y="1947"/>
                    </a:lnTo>
                    <a:lnTo>
                      <a:pt x="1810" y="2356"/>
                    </a:lnTo>
                    <a:lnTo>
                      <a:pt x="2049" y="2766"/>
                    </a:lnTo>
                    <a:lnTo>
                      <a:pt x="2322" y="3176"/>
                    </a:lnTo>
                    <a:lnTo>
                      <a:pt x="2357" y="3176"/>
                    </a:lnTo>
                    <a:lnTo>
                      <a:pt x="2357" y="3142"/>
                    </a:lnTo>
                    <a:lnTo>
                      <a:pt x="2152" y="2698"/>
                    </a:lnTo>
                    <a:lnTo>
                      <a:pt x="1913" y="2220"/>
                    </a:lnTo>
                    <a:lnTo>
                      <a:pt x="1640" y="1776"/>
                    </a:lnTo>
                    <a:lnTo>
                      <a:pt x="1366" y="1366"/>
                    </a:lnTo>
                    <a:lnTo>
                      <a:pt x="1059" y="957"/>
                    </a:lnTo>
                    <a:lnTo>
                      <a:pt x="752" y="615"/>
                    </a:lnTo>
                    <a:lnTo>
                      <a:pt x="411" y="27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" name="Google Shape;355;p2"/>
              <p:cNvSpPr/>
              <p:nvPr/>
            </p:nvSpPr>
            <p:spPr>
              <a:xfrm>
                <a:off x="5328213" y="1824955"/>
                <a:ext cx="30271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6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615"/>
                    </a:lnTo>
                    <a:lnTo>
                      <a:pt x="581" y="922"/>
                    </a:lnTo>
                    <a:lnTo>
                      <a:pt x="820" y="1161"/>
                    </a:lnTo>
                    <a:lnTo>
                      <a:pt x="854" y="1161"/>
                    </a:lnTo>
                    <a:lnTo>
                      <a:pt x="854" y="1127"/>
                    </a:lnTo>
                    <a:lnTo>
                      <a:pt x="684" y="854"/>
                    </a:lnTo>
                    <a:lnTo>
                      <a:pt x="479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" name="Google Shape;356;p2"/>
              <p:cNvSpPr/>
              <p:nvPr/>
            </p:nvSpPr>
            <p:spPr>
              <a:xfrm>
                <a:off x="5140885" y="1712545"/>
                <a:ext cx="101542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78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751" y="137"/>
                    </a:lnTo>
                    <a:lnTo>
                      <a:pt x="1468" y="308"/>
                    </a:lnTo>
                    <a:lnTo>
                      <a:pt x="2151" y="513"/>
                    </a:lnTo>
                    <a:lnTo>
                      <a:pt x="2834" y="786"/>
                    </a:lnTo>
                    <a:lnTo>
                      <a:pt x="2868" y="786"/>
                    </a:lnTo>
                    <a:lnTo>
                      <a:pt x="2868" y="752"/>
                    </a:lnTo>
                    <a:lnTo>
                      <a:pt x="2526" y="581"/>
                    </a:lnTo>
                    <a:lnTo>
                      <a:pt x="2185" y="444"/>
                    </a:lnTo>
                    <a:lnTo>
                      <a:pt x="1844" y="308"/>
                    </a:lnTo>
                    <a:lnTo>
                      <a:pt x="1468" y="205"/>
                    </a:lnTo>
                    <a:lnTo>
                      <a:pt x="1127" y="103"/>
                    </a:lnTo>
                    <a:lnTo>
                      <a:pt x="751" y="3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" name="Google Shape;357;p2"/>
              <p:cNvSpPr/>
              <p:nvPr/>
            </p:nvSpPr>
            <p:spPr>
              <a:xfrm>
                <a:off x="5262962" y="1754853"/>
                <a:ext cx="43548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95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7" y="239"/>
                    </a:lnTo>
                    <a:lnTo>
                      <a:pt x="615" y="478"/>
                    </a:lnTo>
                    <a:lnTo>
                      <a:pt x="1195" y="956"/>
                    </a:lnTo>
                    <a:lnTo>
                      <a:pt x="1229" y="956"/>
                    </a:lnTo>
                    <a:lnTo>
                      <a:pt x="956" y="683"/>
                    </a:lnTo>
                    <a:lnTo>
                      <a:pt x="649" y="444"/>
                    </a:lnTo>
                    <a:lnTo>
                      <a:pt x="342" y="20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" name="Google Shape;358;p2"/>
              <p:cNvSpPr/>
              <p:nvPr/>
            </p:nvSpPr>
            <p:spPr>
              <a:xfrm>
                <a:off x="5085264" y="1754853"/>
                <a:ext cx="94319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606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35"/>
                    </a:lnTo>
                    <a:lnTo>
                      <a:pt x="1298" y="854"/>
                    </a:lnTo>
                    <a:lnTo>
                      <a:pt x="1981" y="1230"/>
                    </a:lnTo>
                    <a:lnTo>
                      <a:pt x="2629" y="1605"/>
                    </a:lnTo>
                    <a:lnTo>
                      <a:pt x="2664" y="1605"/>
                    </a:lnTo>
                    <a:lnTo>
                      <a:pt x="2664" y="1571"/>
                    </a:lnTo>
                    <a:lnTo>
                      <a:pt x="1332" y="78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" name="Google Shape;359;p2"/>
              <p:cNvSpPr/>
              <p:nvPr/>
            </p:nvSpPr>
            <p:spPr>
              <a:xfrm>
                <a:off x="5087671" y="1737930"/>
                <a:ext cx="36326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8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025" y="581"/>
                    </a:lnTo>
                    <a:lnTo>
                      <a:pt x="1025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" name="Google Shape;360;p2"/>
              <p:cNvSpPr/>
              <p:nvPr/>
            </p:nvSpPr>
            <p:spPr>
              <a:xfrm>
                <a:off x="5080449" y="1723414"/>
                <a:ext cx="21774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73" y="274"/>
                    </a:lnTo>
                    <a:lnTo>
                      <a:pt x="581" y="479"/>
                    </a:lnTo>
                    <a:lnTo>
                      <a:pt x="615" y="479"/>
                    </a:lnTo>
                    <a:lnTo>
                      <a:pt x="615" y="445"/>
                    </a:lnTo>
                    <a:lnTo>
                      <a:pt x="342" y="20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" name="Google Shape;361;p2"/>
              <p:cNvSpPr/>
              <p:nvPr/>
            </p:nvSpPr>
            <p:spPr>
              <a:xfrm>
                <a:off x="5024828" y="1676290"/>
                <a:ext cx="415832" cy="355395"/>
              </a:xfrm>
              <a:custGeom>
                <a:avLst/>
                <a:gdLst/>
                <a:ahLst/>
                <a:cxnLst/>
                <a:rect l="l" t="t" r="r" b="b"/>
                <a:pathLst>
                  <a:path w="11745" h="10038" extrusionOk="0">
                    <a:moveTo>
                      <a:pt x="9628" y="3244"/>
                    </a:moveTo>
                    <a:lnTo>
                      <a:pt x="9867" y="3619"/>
                    </a:lnTo>
                    <a:lnTo>
                      <a:pt x="10106" y="4029"/>
                    </a:lnTo>
                    <a:lnTo>
                      <a:pt x="9970" y="3858"/>
                    </a:lnTo>
                    <a:lnTo>
                      <a:pt x="9867" y="3688"/>
                    </a:lnTo>
                    <a:lnTo>
                      <a:pt x="9628" y="3244"/>
                    </a:lnTo>
                    <a:close/>
                    <a:moveTo>
                      <a:pt x="10140" y="4165"/>
                    </a:moveTo>
                    <a:lnTo>
                      <a:pt x="10379" y="4678"/>
                    </a:lnTo>
                    <a:lnTo>
                      <a:pt x="10550" y="5258"/>
                    </a:lnTo>
                    <a:lnTo>
                      <a:pt x="10652" y="5599"/>
                    </a:lnTo>
                    <a:lnTo>
                      <a:pt x="10550" y="5463"/>
                    </a:lnTo>
                    <a:lnTo>
                      <a:pt x="10413" y="5360"/>
                    </a:lnTo>
                    <a:lnTo>
                      <a:pt x="10379" y="5053"/>
                    </a:lnTo>
                    <a:lnTo>
                      <a:pt x="10345" y="4746"/>
                    </a:lnTo>
                    <a:lnTo>
                      <a:pt x="10243" y="4439"/>
                    </a:lnTo>
                    <a:lnTo>
                      <a:pt x="10140" y="4165"/>
                    </a:lnTo>
                    <a:close/>
                    <a:moveTo>
                      <a:pt x="10447" y="5702"/>
                    </a:moveTo>
                    <a:lnTo>
                      <a:pt x="10482" y="5872"/>
                    </a:lnTo>
                    <a:lnTo>
                      <a:pt x="10516" y="6043"/>
                    </a:lnTo>
                    <a:lnTo>
                      <a:pt x="10516" y="6453"/>
                    </a:lnTo>
                    <a:lnTo>
                      <a:pt x="10447" y="6521"/>
                    </a:lnTo>
                    <a:lnTo>
                      <a:pt x="10447" y="6077"/>
                    </a:lnTo>
                    <a:lnTo>
                      <a:pt x="10447" y="5702"/>
                    </a:lnTo>
                    <a:close/>
                    <a:moveTo>
                      <a:pt x="10755" y="6282"/>
                    </a:moveTo>
                    <a:lnTo>
                      <a:pt x="10789" y="6828"/>
                    </a:lnTo>
                    <a:lnTo>
                      <a:pt x="10789" y="7340"/>
                    </a:lnTo>
                    <a:lnTo>
                      <a:pt x="10755" y="6999"/>
                    </a:lnTo>
                    <a:lnTo>
                      <a:pt x="10755" y="6316"/>
                    </a:lnTo>
                    <a:lnTo>
                      <a:pt x="10755" y="6282"/>
                    </a:lnTo>
                    <a:close/>
                    <a:moveTo>
                      <a:pt x="8228" y="7511"/>
                    </a:moveTo>
                    <a:lnTo>
                      <a:pt x="8843" y="7887"/>
                    </a:lnTo>
                    <a:lnTo>
                      <a:pt x="8570" y="7750"/>
                    </a:lnTo>
                    <a:lnTo>
                      <a:pt x="8228" y="7511"/>
                    </a:lnTo>
                    <a:close/>
                    <a:moveTo>
                      <a:pt x="1025" y="3414"/>
                    </a:moveTo>
                    <a:lnTo>
                      <a:pt x="1878" y="4029"/>
                    </a:lnTo>
                    <a:lnTo>
                      <a:pt x="2766" y="4609"/>
                    </a:lnTo>
                    <a:lnTo>
                      <a:pt x="3688" y="5190"/>
                    </a:lnTo>
                    <a:lnTo>
                      <a:pt x="4575" y="5736"/>
                    </a:lnTo>
                    <a:lnTo>
                      <a:pt x="5497" y="6282"/>
                    </a:lnTo>
                    <a:lnTo>
                      <a:pt x="6453" y="6794"/>
                    </a:lnTo>
                    <a:lnTo>
                      <a:pt x="7375" y="7272"/>
                    </a:lnTo>
                    <a:lnTo>
                      <a:pt x="8365" y="7750"/>
                    </a:lnTo>
                    <a:lnTo>
                      <a:pt x="8706" y="7955"/>
                    </a:lnTo>
                    <a:lnTo>
                      <a:pt x="8775" y="7955"/>
                    </a:lnTo>
                    <a:lnTo>
                      <a:pt x="8775" y="7921"/>
                    </a:lnTo>
                    <a:lnTo>
                      <a:pt x="9253" y="8126"/>
                    </a:lnTo>
                    <a:lnTo>
                      <a:pt x="9287" y="8126"/>
                    </a:lnTo>
                    <a:lnTo>
                      <a:pt x="9321" y="8160"/>
                    </a:lnTo>
                    <a:lnTo>
                      <a:pt x="9867" y="8501"/>
                    </a:lnTo>
                    <a:lnTo>
                      <a:pt x="10413" y="8808"/>
                    </a:lnTo>
                    <a:lnTo>
                      <a:pt x="10516" y="8979"/>
                    </a:lnTo>
                    <a:lnTo>
                      <a:pt x="10174" y="8843"/>
                    </a:lnTo>
                    <a:lnTo>
                      <a:pt x="9799" y="8706"/>
                    </a:lnTo>
                    <a:lnTo>
                      <a:pt x="9082" y="8535"/>
                    </a:lnTo>
                    <a:lnTo>
                      <a:pt x="7443" y="8057"/>
                    </a:lnTo>
                    <a:lnTo>
                      <a:pt x="5190" y="7340"/>
                    </a:lnTo>
                    <a:lnTo>
                      <a:pt x="4644" y="7101"/>
                    </a:lnTo>
                    <a:lnTo>
                      <a:pt x="4097" y="6794"/>
                    </a:lnTo>
                    <a:lnTo>
                      <a:pt x="3756" y="6589"/>
                    </a:lnTo>
                    <a:lnTo>
                      <a:pt x="3449" y="6350"/>
                    </a:lnTo>
                    <a:lnTo>
                      <a:pt x="3142" y="6077"/>
                    </a:lnTo>
                    <a:lnTo>
                      <a:pt x="2834" y="5804"/>
                    </a:lnTo>
                    <a:lnTo>
                      <a:pt x="3551" y="6214"/>
                    </a:lnTo>
                    <a:lnTo>
                      <a:pt x="4302" y="6589"/>
                    </a:lnTo>
                    <a:lnTo>
                      <a:pt x="5053" y="6965"/>
                    </a:lnTo>
                    <a:lnTo>
                      <a:pt x="5804" y="7272"/>
                    </a:lnTo>
                    <a:lnTo>
                      <a:pt x="6624" y="7614"/>
                    </a:lnTo>
                    <a:lnTo>
                      <a:pt x="7443" y="7955"/>
                    </a:lnTo>
                    <a:lnTo>
                      <a:pt x="8263" y="8228"/>
                    </a:lnTo>
                    <a:lnTo>
                      <a:pt x="9116" y="8433"/>
                    </a:lnTo>
                    <a:lnTo>
                      <a:pt x="9150" y="8399"/>
                    </a:lnTo>
                    <a:lnTo>
                      <a:pt x="9150" y="8365"/>
                    </a:lnTo>
                    <a:lnTo>
                      <a:pt x="7477" y="7784"/>
                    </a:lnTo>
                    <a:lnTo>
                      <a:pt x="6624" y="7477"/>
                    </a:lnTo>
                    <a:lnTo>
                      <a:pt x="5804" y="7170"/>
                    </a:lnTo>
                    <a:lnTo>
                      <a:pt x="5019" y="6794"/>
                    </a:lnTo>
                    <a:lnTo>
                      <a:pt x="4234" y="6419"/>
                    </a:lnTo>
                    <a:lnTo>
                      <a:pt x="2664" y="5633"/>
                    </a:lnTo>
                    <a:lnTo>
                      <a:pt x="2254" y="5190"/>
                    </a:lnTo>
                    <a:lnTo>
                      <a:pt x="1878" y="4712"/>
                    </a:lnTo>
                    <a:lnTo>
                      <a:pt x="1435" y="4063"/>
                    </a:lnTo>
                    <a:lnTo>
                      <a:pt x="1025" y="3414"/>
                    </a:lnTo>
                    <a:close/>
                    <a:moveTo>
                      <a:pt x="11062" y="8808"/>
                    </a:moveTo>
                    <a:lnTo>
                      <a:pt x="11164" y="9082"/>
                    </a:lnTo>
                    <a:lnTo>
                      <a:pt x="11096" y="9013"/>
                    </a:lnTo>
                    <a:lnTo>
                      <a:pt x="11062" y="8808"/>
                    </a:lnTo>
                    <a:close/>
                    <a:moveTo>
                      <a:pt x="2664" y="0"/>
                    </a:moveTo>
                    <a:lnTo>
                      <a:pt x="2220" y="35"/>
                    </a:lnTo>
                    <a:lnTo>
                      <a:pt x="1776" y="103"/>
                    </a:lnTo>
                    <a:lnTo>
                      <a:pt x="1332" y="171"/>
                    </a:lnTo>
                    <a:lnTo>
                      <a:pt x="957" y="342"/>
                    </a:lnTo>
                    <a:lnTo>
                      <a:pt x="752" y="444"/>
                    </a:lnTo>
                    <a:lnTo>
                      <a:pt x="547" y="581"/>
                    </a:lnTo>
                    <a:lnTo>
                      <a:pt x="376" y="752"/>
                    </a:lnTo>
                    <a:lnTo>
                      <a:pt x="206" y="922"/>
                    </a:lnTo>
                    <a:lnTo>
                      <a:pt x="103" y="1127"/>
                    </a:lnTo>
                    <a:lnTo>
                      <a:pt x="1" y="1366"/>
                    </a:lnTo>
                    <a:lnTo>
                      <a:pt x="1" y="1571"/>
                    </a:lnTo>
                    <a:lnTo>
                      <a:pt x="35" y="1810"/>
                    </a:lnTo>
                    <a:lnTo>
                      <a:pt x="35" y="2015"/>
                    </a:lnTo>
                    <a:lnTo>
                      <a:pt x="69" y="2049"/>
                    </a:lnTo>
                    <a:lnTo>
                      <a:pt x="206" y="2049"/>
                    </a:lnTo>
                    <a:lnTo>
                      <a:pt x="240" y="1981"/>
                    </a:lnTo>
                    <a:lnTo>
                      <a:pt x="240" y="1912"/>
                    </a:lnTo>
                    <a:lnTo>
                      <a:pt x="274" y="1878"/>
                    </a:lnTo>
                    <a:lnTo>
                      <a:pt x="308" y="1844"/>
                    </a:lnTo>
                    <a:lnTo>
                      <a:pt x="445" y="1503"/>
                    </a:lnTo>
                    <a:lnTo>
                      <a:pt x="581" y="1229"/>
                    </a:lnTo>
                    <a:lnTo>
                      <a:pt x="786" y="1025"/>
                    </a:lnTo>
                    <a:lnTo>
                      <a:pt x="1059" y="820"/>
                    </a:lnTo>
                    <a:lnTo>
                      <a:pt x="1332" y="683"/>
                    </a:lnTo>
                    <a:lnTo>
                      <a:pt x="1605" y="581"/>
                    </a:lnTo>
                    <a:lnTo>
                      <a:pt x="1947" y="478"/>
                    </a:lnTo>
                    <a:lnTo>
                      <a:pt x="2288" y="444"/>
                    </a:lnTo>
                    <a:lnTo>
                      <a:pt x="2664" y="410"/>
                    </a:lnTo>
                    <a:lnTo>
                      <a:pt x="3073" y="410"/>
                    </a:lnTo>
                    <a:lnTo>
                      <a:pt x="3517" y="444"/>
                    </a:lnTo>
                    <a:lnTo>
                      <a:pt x="3551" y="444"/>
                    </a:lnTo>
                    <a:lnTo>
                      <a:pt x="4644" y="513"/>
                    </a:lnTo>
                    <a:lnTo>
                      <a:pt x="5770" y="649"/>
                    </a:lnTo>
                    <a:lnTo>
                      <a:pt x="6248" y="717"/>
                    </a:lnTo>
                    <a:lnTo>
                      <a:pt x="6726" y="854"/>
                    </a:lnTo>
                    <a:lnTo>
                      <a:pt x="7170" y="1025"/>
                    </a:lnTo>
                    <a:lnTo>
                      <a:pt x="7409" y="1127"/>
                    </a:lnTo>
                    <a:lnTo>
                      <a:pt x="7614" y="1264"/>
                    </a:lnTo>
                    <a:lnTo>
                      <a:pt x="7785" y="1400"/>
                    </a:lnTo>
                    <a:lnTo>
                      <a:pt x="7853" y="1468"/>
                    </a:lnTo>
                    <a:lnTo>
                      <a:pt x="8263" y="1844"/>
                    </a:lnTo>
                    <a:lnTo>
                      <a:pt x="8672" y="2288"/>
                    </a:lnTo>
                    <a:lnTo>
                      <a:pt x="9014" y="2766"/>
                    </a:lnTo>
                    <a:lnTo>
                      <a:pt x="9321" y="3244"/>
                    </a:lnTo>
                    <a:lnTo>
                      <a:pt x="9321" y="3278"/>
                    </a:lnTo>
                    <a:lnTo>
                      <a:pt x="9321" y="3312"/>
                    </a:lnTo>
                    <a:lnTo>
                      <a:pt x="9423" y="3449"/>
                    </a:lnTo>
                    <a:lnTo>
                      <a:pt x="9628" y="3858"/>
                    </a:lnTo>
                    <a:lnTo>
                      <a:pt x="9765" y="4268"/>
                    </a:lnTo>
                    <a:lnTo>
                      <a:pt x="9901" y="4678"/>
                    </a:lnTo>
                    <a:lnTo>
                      <a:pt x="9970" y="5087"/>
                    </a:lnTo>
                    <a:lnTo>
                      <a:pt x="10004" y="5394"/>
                    </a:lnTo>
                    <a:lnTo>
                      <a:pt x="10038" y="5702"/>
                    </a:lnTo>
                    <a:lnTo>
                      <a:pt x="10004" y="6385"/>
                    </a:lnTo>
                    <a:lnTo>
                      <a:pt x="9833" y="6111"/>
                    </a:lnTo>
                    <a:lnTo>
                      <a:pt x="9799" y="6077"/>
                    </a:lnTo>
                    <a:lnTo>
                      <a:pt x="9799" y="6111"/>
                    </a:lnTo>
                    <a:lnTo>
                      <a:pt x="9970" y="6419"/>
                    </a:lnTo>
                    <a:lnTo>
                      <a:pt x="10004" y="6419"/>
                    </a:lnTo>
                    <a:lnTo>
                      <a:pt x="10004" y="6794"/>
                    </a:lnTo>
                    <a:lnTo>
                      <a:pt x="9662" y="6316"/>
                    </a:lnTo>
                    <a:lnTo>
                      <a:pt x="9287" y="5872"/>
                    </a:lnTo>
                    <a:lnTo>
                      <a:pt x="8877" y="5463"/>
                    </a:lnTo>
                    <a:lnTo>
                      <a:pt x="8433" y="5087"/>
                    </a:lnTo>
                    <a:lnTo>
                      <a:pt x="8399" y="5087"/>
                    </a:lnTo>
                    <a:lnTo>
                      <a:pt x="8365" y="5121"/>
                    </a:lnTo>
                    <a:lnTo>
                      <a:pt x="8399" y="5121"/>
                    </a:lnTo>
                    <a:lnTo>
                      <a:pt x="8843" y="5599"/>
                    </a:lnTo>
                    <a:lnTo>
                      <a:pt x="9253" y="6043"/>
                    </a:lnTo>
                    <a:lnTo>
                      <a:pt x="9628" y="6555"/>
                    </a:lnTo>
                    <a:lnTo>
                      <a:pt x="10004" y="7033"/>
                    </a:lnTo>
                    <a:lnTo>
                      <a:pt x="10038" y="7477"/>
                    </a:lnTo>
                    <a:lnTo>
                      <a:pt x="9799" y="7204"/>
                    </a:lnTo>
                    <a:lnTo>
                      <a:pt x="9560" y="6931"/>
                    </a:lnTo>
                    <a:lnTo>
                      <a:pt x="9082" y="6419"/>
                    </a:lnTo>
                    <a:lnTo>
                      <a:pt x="8706" y="6043"/>
                    </a:lnTo>
                    <a:lnTo>
                      <a:pt x="8331" y="5702"/>
                    </a:lnTo>
                    <a:lnTo>
                      <a:pt x="7511" y="5019"/>
                    </a:lnTo>
                    <a:lnTo>
                      <a:pt x="7443" y="5019"/>
                    </a:lnTo>
                    <a:lnTo>
                      <a:pt x="7443" y="5053"/>
                    </a:lnTo>
                    <a:lnTo>
                      <a:pt x="7443" y="5087"/>
                    </a:lnTo>
                    <a:lnTo>
                      <a:pt x="8228" y="5736"/>
                    </a:lnTo>
                    <a:lnTo>
                      <a:pt x="8945" y="6453"/>
                    </a:lnTo>
                    <a:lnTo>
                      <a:pt x="9253" y="6794"/>
                    </a:lnTo>
                    <a:lnTo>
                      <a:pt x="9526" y="7136"/>
                    </a:lnTo>
                    <a:lnTo>
                      <a:pt x="10072" y="7818"/>
                    </a:lnTo>
                    <a:lnTo>
                      <a:pt x="10106" y="7955"/>
                    </a:lnTo>
                    <a:lnTo>
                      <a:pt x="9731" y="7511"/>
                    </a:lnTo>
                    <a:lnTo>
                      <a:pt x="9287" y="7101"/>
                    </a:lnTo>
                    <a:lnTo>
                      <a:pt x="8399" y="6350"/>
                    </a:lnTo>
                    <a:lnTo>
                      <a:pt x="7443" y="5565"/>
                    </a:lnTo>
                    <a:lnTo>
                      <a:pt x="6487" y="4848"/>
                    </a:lnTo>
                    <a:lnTo>
                      <a:pt x="6419" y="4848"/>
                    </a:lnTo>
                    <a:lnTo>
                      <a:pt x="6419" y="4917"/>
                    </a:lnTo>
                    <a:lnTo>
                      <a:pt x="7375" y="5668"/>
                    </a:lnTo>
                    <a:lnTo>
                      <a:pt x="8297" y="6453"/>
                    </a:lnTo>
                    <a:lnTo>
                      <a:pt x="9184" y="7272"/>
                    </a:lnTo>
                    <a:lnTo>
                      <a:pt x="9628" y="7682"/>
                    </a:lnTo>
                    <a:lnTo>
                      <a:pt x="10106" y="8092"/>
                    </a:lnTo>
                    <a:lnTo>
                      <a:pt x="10140" y="8092"/>
                    </a:lnTo>
                    <a:lnTo>
                      <a:pt x="10243" y="8331"/>
                    </a:lnTo>
                    <a:lnTo>
                      <a:pt x="10277" y="8501"/>
                    </a:lnTo>
                    <a:lnTo>
                      <a:pt x="9901" y="8228"/>
                    </a:lnTo>
                    <a:lnTo>
                      <a:pt x="9526" y="7921"/>
                    </a:lnTo>
                    <a:lnTo>
                      <a:pt x="9150" y="7614"/>
                    </a:lnTo>
                    <a:lnTo>
                      <a:pt x="8365" y="7067"/>
                    </a:lnTo>
                    <a:lnTo>
                      <a:pt x="6897" y="6009"/>
                    </a:lnTo>
                    <a:lnTo>
                      <a:pt x="5258" y="4917"/>
                    </a:lnTo>
                    <a:lnTo>
                      <a:pt x="3620" y="3858"/>
                    </a:lnTo>
                    <a:lnTo>
                      <a:pt x="3620" y="3892"/>
                    </a:lnTo>
                    <a:lnTo>
                      <a:pt x="6760" y="6077"/>
                    </a:lnTo>
                    <a:lnTo>
                      <a:pt x="8399" y="7238"/>
                    </a:lnTo>
                    <a:lnTo>
                      <a:pt x="8775" y="7511"/>
                    </a:lnTo>
                    <a:lnTo>
                      <a:pt x="8126" y="7101"/>
                    </a:lnTo>
                    <a:lnTo>
                      <a:pt x="5565" y="5394"/>
                    </a:lnTo>
                    <a:lnTo>
                      <a:pt x="2971" y="3653"/>
                    </a:lnTo>
                    <a:lnTo>
                      <a:pt x="1674" y="2732"/>
                    </a:lnTo>
                    <a:lnTo>
                      <a:pt x="1093" y="2322"/>
                    </a:lnTo>
                    <a:lnTo>
                      <a:pt x="786" y="2117"/>
                    </a:lnTo>
                    <a:lnTo>
                      <a:pt x="649" y="2049"/>
                    </a:lnTo>
                    <a:lnTo>
                      <a:pt x="479" y="2015"/>
                    </a:lnTo>
                    <a:lnTo>
                      <a:pt x="445" y="2015"/>
                    </a:lnTo>
                    <a:lnTo>
                      <a:pt x="445" y="2049"/>
                    </a:lnTo>
                    <a:lnTo>
                      <a:pt x="547" y="2185"/>
                    </a:lnTo>
                    <a:lnTo>
                      <a:pt x="683" y="2322"/>
                    </a:lnTo>
                    <a:lnTo>
                      <a:pt x="957" y="2561"/>
                    </a:lnTo>
                    <a:lnTo>
                      <a:pt x="1571" y="3005"/>
                    </a:lnTo>
                    <a:lnTo>
                      <a:pt x="2800" y="3892"/>
                    </a:lnTo>
                    <a:lnTo>
                      <a:pt x="3551" y="4439"/>
                    </a:lnTo>
                    <a:lnTo>
                      <a:pt x="957" y="2766"/>
                    </a:lnTo>
                    <a:lnTo>
                      <a:pt x="888" y="2766"/>
                    </a:lnTo>
                    <a:lnTo>
                      <a:pt x="888" y="2800"/>
                    </a:lnTo>
                    <a:lnTo>
                      <a:pt x="922" y="2834"/>
                    </a:lnTo>
                    <a:lnTo>
                      <a:pt x="4200" y="5053"/>
                    </a:lnTo>
                    <a:lnTo>
                      <a:pt x="5839" y="6146"/>
                    </a:lnTo>
                    <a:lnTo>
                      <a:pt x="7511" y="7204"/>
                    </a:lnTo>
                    <a:lnTo>
                      <a:pt x="5839" y="6282"/>
                    </a:lnTo>
                    <a:lnTo>
                      <a:pt x="4166" y="5326"/>
                    </a:lnTo>
                    <a:lnTo>
                      <a:pt x="2527" y="4336"/>
                    </a:lnTo>
                    <a:lnTo>
                      <a:pt x="922" y="3278"/>
                    </a:lnTo>
                    <a:lnTo>
                      <a:pt x="274" y="2220"/>
                    </a:lnTo>
                    <a:lnTo>
                      <a:pt x="206" y="2185"/>
                    </a:lnTo>
                    <a:lnTo>
                      <a:pt x="137" y="2185"/>
                    </a:lnTo>
                    <a:lnTo>
                      <a:pt x="103" y="2220"/>
                    </a:lnTo>
                    <a:lnTo>
                      <a:pt x="103" y="2322"/>
                    </a:lnTo>
                    <a:lnTo>
                      <a:pt x="410" y="3005"/>
                    </a:lnTo>
                    <a:lnTo>
                      <a:pt x="820" y="3688"/>
                    </a:lnTo>
                    <a:lnTo>
                      <a:pt x="1264" y="4336"/>
                    </a:lnTo>
                    <a:lnTo>
                      <a:pt x="1708" y="4951"/>
                    </a:lnTo>
                    <a:lnTo>
                      <a:pt x="2152" y="5497"/>
                    </a:lnTo>
                    <a:lnTo>
                      <a:pt x="2664" y="6009"/>
                    </a:lnTo>
                    <a:lnTo>
                      <a:pt x="3176" y="6487"/>
                    </a:lnTo>
                    <a:lnTo>
                      <a:pt x="3756" y="6897"/>
                    </a:lnTo>
                    <a:lnTo>
                      <a:pt x="4063" y="7101"/>
                    </a:lnTo>
                    <a:lnTo>
                      <a:pt x="4405" y="7306"/>
                    </a:lnTo>
                    <a:lnTo>
                      <a:pt x="5122" y="7614"/>
                    </a:lnTo>
                    <a:lnTo>
                      <a:pt x="5873" y="7887"/>
                    </a:lnTo>
                    <a:lnTo>
                      <a:pt x="6624" y="8126"/>
                    </a:lnTo>
                    <a:lnTo>
                      <a:pt x="8297" y="8604"/>
                    </a:lnTo>
                    <a:lnTo>
                      <a:pt x="9150" y="8877"/>
                    </a:lnTo>
                    <a:lnTo>
                      <a:pt x="9594" y="9013"/>
                    </a:lnTo>
                    <a:lnTo>
                      <a:pt x="10038" y="9082"/>
                    </a:lnTo>
                    <a:lnTo>
                      <a:pt x="10072" y="9082"/>
                    </a:lnTo>
                    <a:lnTo>
                      <a:pt x="10277" y="9150"/>
                    </a:lnTo>
                    <a:lnTo>
                      <a:pt x="10721" y="9457"/>
                    </a:lnTo>
                    <a:lnTo>
                      <a:pt x="11130" y="9764"/>
                    </a:lnTo>
                    <a:lnTo>
                      <a:pt x="11301" y="9901"/>
                    </a:lnTo>
                    <a:lnTo>
                      <a:pt x="11472" y="10037"/>
                    </a:lnTo>
                    <a:lnTo>
                      <a:pt x="11677" y="9799"/>
                    </a:lnTo>
                    <a:lnTo>
                      <a:pt x="11642" y="9799"/>
                    </a:lnTo>
                    <a:lnTo>
                      <a:pt x="11608" y="9730"/>
                    </a:lnTo>
                    <a:lnTo>
                      <a:pt x="11608" y="9730"/>
                    </a:lnTo>
                    <a:lnTo>
                      <a:pt x="11677" y="9799"/>
                    </a:lnTo>
                    <a:lnTo>
                      <a:pt x="11745" y="9696"/>
                    </a:lnTo>
                    <a:lnTo>
                      <a:pt x="11301" y="8979"/>
                    </a:lnTo>
                    <a:lnTo>
                      <a:pt x="11130" y="8638"/>
                    </a:lnTo>
                    <a:lnTo>
                      <a:pt x="10994" y="8262"/>
                    </a:lnTo>
                    <a:lnTo>
                      <a:pt x="10891" y="7887"/>
                    </a:lnTo>
                    <a:lnTo>
                      <a:pt x="10857" y="7477"/>
                    </a:lnTo>
                    <a:lnTo>
                      <a:pt x="10891" y="7067"/>
                    </a:lnTo>
                    <a:lnTo>
                      <a:pt x="10994" y="6624"/>
                    </a:lnTo>
                    <a:lnTo>
                      <a:pt x="11130" y="6248"/>
                    </a:lnTo>
                    <a:lnTo>
                      <a:pt x="11062" y="5770"/>
                    </a:lnTo>
                    <a:lnTo>
                      <a:pt x="10960" y="5326"/>
                    </a:lnTo>
                    <a:lnTo>
                      <a:pt x="10823" y="4848"/>
                    </a:lnTo>
                    <a:lnTo>
                      <a:pt x="10652" y="4404"/>
                    </a:lnTo>
                    <a:lnTo>
                      <a:pt x="10447" y="3961"/>
                    </a:lnTo>
                    <a:lnTo>
                      <a:pt x="10208" y="3517"/>
                    </a:lnTo>
                    <a:lnTo>
                      <a:pt x="9901" y="3073"/>
                    </a:lnTo>
                    <a:lnTo>
                      <a:pt x="9594" y="2663"/>
                    </a:lnTo>
                    <a:lnTo>
                      <a:pt x="9253" y="2254"/>
                    </a:lnTo>
                    <a:lnTo>
                      <a:pt x="8843" y="1878"/>
                    </a:lnTo>
                    <a:lnTo>
                      <a:pt x="8433" y="1571"/>
                    </a:lnTo>
                    <a:lnTo>
                      <a:pt x="7989" y="1298"/>
                    </a:lnTo>
                    <a:lnTo>
                      <a:pt x="7750" y="1093"/>
                    </a:lnTo>
                    <a:lnTo>
                      <a:pt x="7511" y="922"/>
                    </a:lnTo>
                    <a:lnTo>
                      <a:pt x="7614" y="956"/>
                    </a:lnTo>
                    <a:lnTo>
                      <a:pt x="8058" y="1195"/>
                    </a:lnTo>
                    <a:lnTo>
                      <a:pt x="8502" y="1434"/>
                    </a:lnTo>
                    <a:lnTo>
                      <a:pt x="8911" y="1742"/>
                    </a:lnTo>
                    <a:lnTo>
                      <a:pt x="9287" y="2049"/>
                    </a:lnTo>
                    <a:lnTo>
                      <a:pt x="9628" y="2390"/>
                    </a:lnTo>
                    <a:lnTo>
                      <a:pt x="9970" y="2766"/>
                    </a:lnTo>
                    <a:lnTo>
                      <a:pt x="10277" y="3175"/>
                    </a:lnTo>
                    <a:lnTo>
                      <a:pt x="10550" y="3585"/>
                    </a:lnTo>
                    <a:lnTo>
                      <a:pt x="10789" y="4029"/>
                    </a:lnTo>
                    <a:lnTo>
                      <a:pt x="10994" y="4507"/>
                    </a:lnTo>
                    <a:lnTo>
                      <a:pt x="11130" y="4985"/>
                    </a:lnTo>
                    <a:lnTo>
                      <a:pt x="11164" y="5224"/>
                    </a:lnTo>
                    <a:lnTo>
                      <a:pt x="11199" y="5497"/>
                    </a:lnTo>
                    <a:lnTo>
                      <a:pt x="11199" y="5838"/>
                    </a:lnTo>
                    <a:lnTo>
                      <a:pt x="11164" y="6214"/>
                    </a:lnTo>
                    <a:lnTo>
                      <a:pt x="11301" y="5838"/>
                    </a:lnTo>
                    <a:lnTo>
                      <a:pt x="11403" y="5497"/>
                    </a:lnTo>
                    <a:lnTo>
                      <a:pt x="11438" y="5121"/>
                    </a:lnTo>
                    <a:lnTo>
                      <a:pt x="11438" y="4917"/>
                    </a:lnTo>
                    <a:lnTo>
                      <a:pt x="11438" y="4712"/>
                    </a:lnTo>
                    <a:lnTo>
                      <a:pt x="11301" y="4336"/>
                    </a:lnTo>
                    <a:lnTo>
                      <a:pt x="11164" y="3961"/>
                    </a:lnTo>
                    <a:lnTo>
                      <a:pt x="10960" y="3619"/>
                    </a:lnTo>
                    <a:lnTo>
                      <a:pt x="10755" y="3244"/>
                    </a:lnTo>
                    <a:lnTo>
                      <a:pt x="10516" y="2902"/>
                    </a:lnTo>
                    <a:lnTo>
                      <a:pt x="10277" y="2595"/>
                    </a:lnTo>
                    <a:lnTo>
                      <a:pt x="9765" y="2015"/>
                    </a:lnTo>
                    <a:lnTo>
                      <a:pt x="9389" y="1673"/>
                    </a:lnTo>
                    <a:lnTo>
                      <a:pt x="9014" y="1366"/>
                    </a:lnTo>
                    <a:lnTo>
                      <a:pt x="8604" y="1093"/>
                    </a:lnTo>
                    <a:lnTo>
                      <a:pt x="8194" y="888"/>
                    </a:lnTo>
                    <a:lnTo>
                      <a:pt x="7750" y="683"/>
                    </a:lnTo>
                    <a:lnTo>
                      <a:pt x="7272" y="513"/>
                    </a:lnTo>
                    <a:lnTo>
                      <a:pt x="6829" y="342"/>
                    </a:lnTo>
                    <a:lnTo>
                      <a:pt x="6351" y="239"/>
                    </a:lnTo>
                    <a:lnTo>
                      <a:pt x="5668" y="137"/>
                    </a:lnTo>
                    <a:lnTo>
                      <a:pt x="4985" y="69"/>
                    </a:lnTo>
                    <a:lnTo>
                      <a:pt x="4268" y="35"/>
                    </a:lnTo>
                    <a:lnTo>
                      <a:pt x="3585" y="35"/>
                    </a:ln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62" name="Google Shape;362;p2"/>
          <p:cNvGrpSpPr/>
          <p:nvPr/>
        </p:nvGrpSpPr>
        <p:grpSpPr>
          <a:xfrm>
            <a:off x="-505784" y="-724891"/>
            <a:ext cx="3150012" cy="4475915"/>
            <a:chOff x="-505784" y="-724891"/>
            <a:chExt cx="3150012" cy="4475915"/>
          </a:xfrm>
        </p:grpSpPr>
        <p:grpSp>
          <p:nvGrpSpPr>
            <p:cNvPr id="363" name="Google Shape;363;p2"/>
            <p:cNvGrpSpPr/>
            <p:nvPr/>
          </p:nvGrpSpPr>
          <p:grpSpPr>
            <a:xfrm rot="-733071">
              <a:off x="311041" y="740285"/>
              <a:ext cx="1223038" cy="1413484"/>
              <a:chOff x="459709" y="801264"/>
              <a:chExt cx="982280" cy="1135236"/>
            </a:xfrm>
          </p:grpSpPr>
          <p:sp>
            <p:nvSpPr>
              <p:cNvPr id="364" name="Google Shape;364;p2"/>
              <p:cNvSpPr/>
              <p:nvPr/>
            </p:nvSpPr>
            <p:spPr>
              <a:xfrm>
                <a:off x="669942" y="1511346"/>
                <a:ext cx="606188" cy="303705"/>
              </a:xfrm>
              <a:custGeom>
                <a:avLst/>
                <a:gdLst/>
                <a:ahLst/>
                <a:cxnLst/>
                <a:rect l="l" t="t" r="r" b="b"/>
                <a:pathLst>
                  <a:path w="17854" h="8945" extrusionOk="0">
                    <a:moveTo>
                      <a:pt x="4920" y="0"/>
                    </a:moveTo>
                    <a:lnTo>
                      <a:pt x="4404" y="413"/>
                    </a:lnTo>
                    <a:lnTo>
                      <a:pt x="4128" y="620"/>
                    </a:lnTo>
                    <a:lnTo>
                      <a:pt x="3853" y="757"/>
                    </a:lnTo>
                    <a:lnTo>
                      <a:pt x="3578" y="895"/>
                    </a:lnTo>
                    <a:lnTo>
                      <a:pt x="3269" y="1032"/>
                    </a:lnTo>
                    <a:lnTo>
                      <a:pt x="2925" y="1101"/>
                    </a:lnTo>
                    <a:lnTo>
                      <a:pt x="2546" y="1136"/>
                    </a:lnTo>
                    <a:lnTo>
                      <a:pt x="2202" y="1170"/>
                    </a:lnTo>
                    <a:lnTo>
                      <a:pt x="1893" y="1136"/>
                    </a:lnTo>
                    <a:lnTo>
                      <a:pt x="1273" y="1067"/>
                    </a:lnTo>
                    <a:lnTo>
                      <a:pt x="620" y="929"/>
                    </a:lnTo>
                    <a:lnTo>
                      <a:pt x="1" y="826"/>
                    </a:lnTo>
                    <a:lnTo>
                      <a:pt x="1" y="826"/>
                    </a:lnTo>
                    <a:lnTo>
                      <a:pt x="35" y="895"/>
                    </a:lnTo>
                    <a:lnTo>
                      <a:pt x="69" y="964"/>
                    </a:lnTo>
                    <a:lnTo>
                      <a:pt x="379" y="1136"/>
                    </a:lnTo>
                    <a:lnTo>
                      <a:pt x="689" y="1273"/>
                    </a:lnTo>
                    <a:lnTo>
                      <a:pt x="998" y="1411"/>
                    </a:lnTo>
                    <a:lnTo>
                      <a:pt x="1342" y="1480"/>
                    </a:lnTo>
                    <a:lnTo>
                      <a:pt x="1686" y="1514"/>
                    </a:lnTo>
                    <a:lnTo>
                      <a:pt x="2030" y="1548"/>
                    </a:lnTo>
                    <a:lnTo>
                      <a:pt x="2684" y="1548"/>
                    </a:lnTo>
                    <a:lnTo>
                      <a:pt x="3028" y="1480"/>
                    </a:lnTo>
                    <a:lnTo>
                      <a:pt x="3337" y="1411"/>
                    </a:lnTo>
                    <a:lnTo>
                      <a:pt x="3612" y="1342"/>
                    </a:lnTo>
                    <a:lnTo>
                      <a:pt x="3888" y="1239"/>
                    </a:lnTo>
                    <a:lnTo>
                      <a:pt x="4438" y="964"/>
                    </a:lnTo>
                    <a:lnTo>
                      <a:pt x="4988" y="654"/>
                    </a:lnTo>
                    <a:lnTo>
                      <a:pt x="5057" y="826"/>
                    </a:lnTo>
                    <a:lnTo>
                      <a:pt x="5160" y="964"/>
                    </a:lnTo>
                    <a:lnTo>
                      <a:pt x="5298" y="1101"/>
                    </a:lnTo>
                    <a:lnTo>
                      <a:pt x="5470" y="1239"/>
                    </a:lnTo>
                    <a:lnTo>
                      <a:pt x="5642" y="1342"/>
                    </a:lnTo>
                    <a:lnTo>
                      <a:pt x="5848" y="1445"/>
                    </a:lnTo>
                    <a:lnTo>
                      <a:pt x="6227" y="1617"/>
                    </a:lnTo>
                    <a:lnTo>
                      <a:pt x="6502" y="1755"/>
                    </a:lnTo>
                    <a:lnTo>
                      <a:pt x="6708" y="1961"/>
                    </a:lnTo>
                    <a:lnTo>
                      <a:pt x="7156" y="2408"/>
                    </a:lnTo>
                    <a:lnTo>
                      <a:pt x="7362" y="2615"/>
                    </a:lnTo>
                    <a:lnTo>
                      <a:pt x="7603" y="2787"/>
                    </a:lnTo>
                    <a:lnTo>
                      <a:pt x="8084" y="3131"/>
                    </a:lnTo>
                    <a:lnTo>
                      <a:pt x="8566" y="3509"/>
                    </a:lnTo>
                    <a:lnTo>
                      <a:pt x="8807" y="3681"/>
                    </a:lnTo>
                    <a:lnTo>
                      <a:pt x="9047" y="3887"/>
                    </a:lnTo>
                    <a:lnTo>
                      <a:pt x="9185" y="4025"/>
                    </a:lnTo>
                    <a:lnTo>
                      <a:pt x="9323" y="4197"/>
                    </a:lnTo>
                    <a:lnTo>
                      <a:pt x="9495" y="4541"/>
                    </a:lnTo>
                    <a:lnTo>
                      <a:pt x="9632" y="4885"/>
                    </a:lnTo>
                    <a:lnTo>
                      <a:pt x="9735" y="5263"/>
                    </a:lnTo>
                    <a:lnTo>
                      <a:pt x="9735" y="5573"/>
                    </a:lnTo>
                    <a:lnTo>
                      <a:pt x="9770" y="5848"/>
                    </a:lnTo>
                    <a:lnTo>
                      <a:pt x="9839" y="6123"/>
                    </a:lnTo>
                    <a:lnTo>
                      <a:pt x="9907" y="6399"/>
                    </a:lnTo>
                    <a:lnTo>
                      <a:pt x="10045" y="6674"/>
                    </a:lnTo>
                    <a:lnTo>
                      <a:pt x="10183" y="6915"/>
                    </a:lnTo>
                    <a:lnTo>
                      <a:pt x="10355" y="7155"/>
                    </a:lnTo>
                    <a:lnTo>
                      <a:pt x="10561" y="7396"/>
                    </a:lnTo>
                    <a:lnTo>
                      <a:pt x="10974" y="7809"/>
                    </a:lnTo>
                    <a:lnTo>
                      <a:pt x="11455" y="8187"/>
                    </a:lnTo>
                    <a:lnTo>
                      <a:pt x="11971" y="8462"/>
                    </a:lnTo>
                    <a:lnTo>
                      <a:pt x="12487" y="8703"/>
                    </a:lnTo>
                    <a:lnTo>
                      <a:pt x="12831" y="8806"/>
                    </a:lnTo>
                    <a:lnTo>
                      <a:pt x="13175" y="8875"/>
                    </a:lnTo>
                    <a:lnTo>
                      <a:pt x="13519" y="8910"/>
                    </a:lnTo>
                    <a:lnTo>
                      <a:pt x="13863" y="8944"/>
                    </a:lnTo>
                    <a:lnTo>
                      <a:pt x="14586" y="8944"/>
                    </a:lnTo>
                    <a:lnTo>
                      <a:pt x="14930" y="8875"/>
                    </a:lnTo>
                    <a:lnTo>
                      <a:pt x="15274" y="8806"/>
                    </a:lnTo>
                    <a:lnTo>
                      <a:pt x="15927" y="8634"/>
                    </a:lnTo>
                    <a:lnTo>
                      <a:pt x="16581" y="8359"/>
                    </a:lnTo>
                    <a:lnTo>
                      <a:pt x="17234" y="8050"/>
                    </a:lnTo>
                    <a:lnTo>
                      <a:pt x="17819" y="7671"/>
                    </a:lnTo>
                    <a:lnTo>
                      <a:pt x="17854" y="7637"/>
                    </a:lnTo>
                    <a:lnTo>
                      <a:pt x="17854" y="7568"/>
                    </a:lnTo>
                    <a:lnTo>
                      <a:pt x="17819" y="7499"/>
                    </a:lnTo>
                    <a:lnTo>
                      <a:pt x="17372" y="7774"/>
                    </a:lnTo>
                    <a:lnTo>
                      <a:pt x="16959" y="8015"/>
                    </a:lnTo>
                    <a:lnTo>
                      <a:pt x="16512" y="8222"/>
                    </a:lnTo>
                    <a:lnTo>
                      <a:pt x="16065" y="8394"/>
                    </a:lnTo>
                    <a:lnTo>
                      <a:pt x="15583" y="8531"/>
                    </a:lnTo>
                    <a:lnTo>
                      <a:pt x="15136" y="8600"/>
                    </a:lnTo>
                    <a:lnTo>
                      <a:pt x="14654" y="8669"/>
                    </a:lnTo>
                    <a:lnTo>
                      <a:pt x="14207" y="8669"/>
                    </a:lnTo>
                    <a:lnTo>
                      <a:pt x="13726" y="8600"/>
                    </a:lnTo>
                    <a:lnTo>
                      <a:pt x="13279" y="8531"/>
                    </a:lnTo>
                    <a:lnTo>
                      <a:pt x="12831" y="8394"/>
                    </a:lnTo>
                    <a:lnTo>
                      <a:pt x="12384" y="8222"/>
                    </a:lnTo>
                    <a:lnTo>
                      <a:pt x="11971" y="7981"/>
                    </a:lnTo>
                    <a:lnTo>
                      <a:pt x="11559" y="7671"/>
                    </a:lnTo>
                    <a:lnTo>
                      <a:pt x="11180" y="7362"/>
                    </a:lnTo>
                    <a:lnTo>
                      <a:pt x="10836" y="6949"/>
                    </a:lnTo>
                    <a:lnTo>
                      <a:pt x="10630" y="6708"/>
                    </a:lnTo>
                    <a:lnTo>
                      <a:pt x="10492" y="6467"/>
                    </a:lnTo>
                    <a:lnTo>
                      <a:pt x="10217" y="5986"/>
                    </a:lnTo>
                    <a:lnTo>
                      <a:pt x="10011" y="5435"/>
                    </a:lnTo>
                    <a:lnTo>
                      <a:pt x="9804" y="4885"/>
                    </a:lnTo>
                    <a:lnTo>
                      <a:pt x="9563" y="4266"/>
                    </a:lnTo>
                    <a:lnTo>
                      <a:pt x="9426" y="3956"/>
                    </a:lnTo>
                    <a:lnTo>
                      <a:pt x="9288" y="3681"/>
                    </a:lnTo>
                    <a:lnTo>
                      <a:pt x="9116" y="3440"/>
                    </a:lnTo>
                    <a:lnTo>
                      <a:pt x="8910" y="3165"/>
                    </a:lnTo>
                    <a:lnTo>
                      <a:pt x="8703" y="2924"/>
                    </a:lnTo>
                    <a:lnTo>
                      <a:pt x="8463" y="2683"/>
                    </a:lnTo>
                    <a:lnTo>
                      <a:pt x="8016" y="2305"/>
                    </a:lnTo>
                    <a:lnTo>
                      <a:pt x="7568" y="1996"/>
                    </a:lnTo>
                    <a:lnTo>
                      <a:pt x="6605" y="1376"/>
                    </a:lnTo>
                    <a:lnTo>
                      <a:pt x="6158" y="1101"/>
                    </a:lnTo>
                    <a:lnTo>
                      <a:pt x="5711" y="792"/>
                    </a:lnTo>
                    <a:lnTo>
                      <a:pt x="5298" y="413"/>
                    </a:lnTo>
                    <a:lnTo>
                      <a:pt x="49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" name="Google Shape;365;p2"/>
              <p:cNvSpPr/>
              <p:nvPr/>
            </p:nvSpPr>
            <p:spPr>
              <a:xfrm>
                <a:off x="736523" y="1577927"/>
                <a:ext cx="67769" cy="10162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2993" extrusionOk="0">
                    <a:moveTo>
                      <a:pt x="1686" y="0"/>
                    </a:moveTo>
                    <a:lnTo>
                      <a:pt x="1617" y="35"/>
                    </a:lnTo>
                    <a:lnTo>
                      <a:pt x="1617" y="69"/>
                    </a:lnTo>
                    <a:lnTo>
                      <a:pt x="1617" y="103"/>
                    </a:lnTo>
                    <a:lnTo>
                      <a:pt x="1651" y="344"/>
                    </a:lnTo>
                    <a:lnTo>
                      <a:pt x="1686" y="550"/>
                    </a:lnTo>
                    <a:lnTo>
                      <a:pt x="1651" y="722"/>
                    </a:lnTo>
                    <a:lnTo>
                      <a:pt x="1617" y="929"/>
                    </a:lnTo>
                    <a:lnTo>
                      <a:pt x="1514" y="1101"/>
                    </a:lnTo>
                    <a:lnTo>
                      <a:pt x="1445" y="1273"/>
                    </a:lnTo>
                    <a:lnTo>
                      <a:pt x="1204" y="1651"/>
                    </a:lnTo>
                    <a:lnTo>
                      <a:pt x="964" y="1961"/>
                    </a:lnTo>
                    <a:lnTo>
                      <a:pt x="688" y="2374"/>
                    </a:lnTo>
                    <a:lnTo>
                      <a:pt x="516" y="2580"/>
                    </a:lnTo>
                    <a:lnTo>
                      <a:pt x="344" y="2752"/>
                    </a:lnTo>
                    <a:lnTo>
                      <a:pt x="172" y="2855"/>
                    </a:lnTo>
                    <a:lnTo>
                      <a:pt x="35" y="2890"/>
                    </a:lnTo>
                    <a:lnTo>
                      <a:pt x="0" y="2924"/>
                    </a:lnTo>
                    <a:lnTo>
                      <a:pt x="35" y="2958"/>
                    </a:lnTo>
                    <a:lnTo>
                      <a:pt x="138" y="2993"/>
                    </a:lnTo>
                    <a:lnTo>
                      <a:pt x="207" y="2993"/>
                    </a:lnTo>
                    <a:lnTo>
                      <a:pt x="413" y="2890"/>
                    </a:lnTo>
                    <a:lnTo>
                      <a:pt x="585" y="2786"/>
                    </a:lnTo>
                    <a:lnTo>
                      <a:pt x="792" y="2614"/>
                    </a:lnTo>
                    <a:lnTo>
                      <a:pt x="1101" y="2236"/>
                    </a:lnTo>
                    <a:lnTo>
                      <a:pt x="1342" y="1892"/>
                    </a:lnTo>
                    <a:lnTo>
                      <a:pt x="1651" y="1479"/>
                    </a:lnTo>
                    <a:lnTo>
                      <a:pt x="1789" y="1238"/>
                    </a:lnTo>
                    <a:lnTo>
                      <a:pt x="1892" y="1032"/>
                    </a:lnTo>
                    <a:lnTo>
                      <a:pt x="1995" y="791"/>
                    </a:lnTo>
                    <a:lnTo>
                      <a:pt x="1995" y="516"/>
                    </a:lnTo>
                    <a:lnTo>
                      <a:pt x="1961" y="275"/>
                    </a:lnTo>
                    <a:lnTo>
                      <a:pt x="1858" y="35"/>
                    </a:ln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" name="Google Shape;366;p2"/>
              <p:cNvSpPr/>
              <p:nvPr/>
            </p:nvSpPr>
            <p:spPr>
              <a:xfrm>
                <a:off x="789082" y="1597755"/>
                <a:ext cx="42067" cy="59621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756" extrusionOk="0">
                    <a:moveTo>
                      <a:pt x="1135" y="1"/>
                    </a:moveTo>
                    <a:lnTo>
                      <a:pt x="1101" y="35"/>
                    </a:lnTo>
                    <a:lnTo>
                      <a:pt x="929" y="138"/>
                    </a:lnTo>
                    <a:lnTo>
                      <a:pt x="791" y="310"/>
                    </a:lnTo>
                    <a:lnTo>
                      <a:pt x="585" y="689"/>
                    </a:lnTo>
                    <a:lnTo>
                      <a:pt x="35" y="1618"/>
                    </a:lnTo>
                    <a:lnTo>
                      <a:pt x="0" y="1686"/>
                    </a:lnTo>
                    <a:lnTo>
                      <a:pt x="35" y="1755"/>
                    </a:lnTo>
                    <a:lnTo>
                      <a:pt x="103" y="1755"/>
                    </a:lnTo>
                    <a:lnTo>
                      <a:pt x="172" y="1721"/>
                    </a:lnTo>
                    <a:lnTo>
                      <a:pt x="826" y="861"/>
                    </a:lnTo>
                    <a:lnTo>
                      <a:pt x="1067" y="517"/>
                    </a:lnTo>
                    <a:lnTo>
                      <a:pt x="1170" y="310"/>
                    </a:lnTo>
                    <a:lnTo>
                      <a:pt x="1239" y="104"/>
                    </a:lnTo>
                    <a:lnTo>
                      <a:pt x="1204" y="70"/>
                    </a:lnTo>
                    <a:lnTo>
                      <a:pt x="1170" y="35"/>
                    </a:lnTo>
                    <a:lnTo>
                      <a:pt x="11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" name="Google Shape;367;p2"/>
              <p:cNvSpPr/>
              <p:nvPr/>
            </p:nvSpPr>
            <p:spPr>
              <a:xfrm>
                <a:off x="1016835" y="1673673"/>
                <a:ext cx="151836" cy="119173"/>
              </a:xfrm>
              <a:custGeom>
                <a:avLst/>
                <a:gdLst/>
                <a:ahLst/>
                <a:cxnLst/>
                <a:rect l="l" t="t" r="r" b="b"/>
                <a:pathLst>
                  <a:path w="4472" h="3510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69" y="414"/>
                    </a:lnTo>
                    <a:lnTo>
                      <a:pt x="172" y="758"/>
                    </a:lnTo>
                    <a:lnTo>
                      <a:pt x="310" y="1102"/>
                    </a:lnTo>
                    <a:lnTo>
                      <a:pt x="482" y="1446"/>
                    </a:lnTo>
                    <a:lnTo>
                      <a:pt x="722" y="1790"/>
                    </a:lnTo>
                    <a:lnTo>
                      <a:pt x="963" y="2099"/>
                    </a:lnTo>
                    <a:lnTo>
                      <a:pt x="1238" y="2374"/>
                    </a:lnTo>
                    <a:lnTo>
                      <a:pt x="1548" y="2649"/>
                    </a:lnTo>
                    <a:lnTo>
                      <a:pt x="1858" y="2890"/>
                    </a:lnTo>
                    <a:lnTo>
                      <a:pt x="2202" y="3097"/>
                    </a:lnTo>
                    <a:lnTo>
                      <a:pt x="2546" y="3269"/>
                    </a:lnTo>
                    <a:lnTo>
                      <a:pt x="2924" y="3406"/>
                    </a:lnTo>
                    <a:lnTo>
                      <a:pt x="3302" y="3475"/>
                    </a:lnTo>
                    <a:lnTo>
                      <a:pt x="3681" y="3509"/>
                    </a:lnTo>
                    <a:lnTo>
                      <a:pt x="4059" y="3509"/>
                    </a:lnTo>
                    <a:lnTo>
                      <a:pt x="4403" y="3441"/>
                    </a:lnTo>
                    <a:lnTo>
                      <a:pt x="4437" y="3406"/>
                    </a:lnTo>
                    <a:lnTo>
                      <a:pt x="4472" y="3372"/>
                    </a:lnTo>
                    <a:lnTo>
                      <a:pt x="4437" y="3337"/>
                    </a:lnTo>
                    <a:lnTo>
                      <a:pt x="3887" y="3337"/>
                    </a:lnTo>
                    <a:lnTo>
                      <a:pt x="3371" y="3303"/>
                    </a:lnTo>
                    <a:lnTo>
                      <a:pt x="2924" y="3200"/>
                    </a:lnTo>
                    <a:lnTo>
                      <a:pt x="2477" y="3028"/>
                    </a:lnTo>
                    <a:lnTo>
                      <a:pt x="2064" y="2787"/>
                    </a:lnTo>
                    <a:lnTo>
                      <a:pt x="1720" y="2512"/>
                    </a:lnTo>
                    <a:lnTo>
                      <a:pt x="1376" y="2168"/>
                    </a:lnTo>
                    <a:lnTo>
                      <a:pt x="1032" y="1824"/>
                    </a:lnTo>
                    <a:lnTo>
                      <a:pt x="1273" y="1996"/>
                    </a:lnTo>
                    <a:lnTo>
                      <a:pt x="1479" y="2168"/>
                    </a:lnTo>
                    <a:lnTo>
                      <a:pt x="1720" y="2340"/>
                    </a:lnTo>
                    <a:lnTo>
                      <a:pt x="1961" y="2478"/>
                    </a:lnTo>
                    <a:lnTo>
                      <a:pt x="2236" y="2581"/>
                    </a:lnTo>
                    <a:lnTo>
                      <a:pt x="2477" y="2684"/>
                    </a:lnTo>
                    <a:lnTo>
                      <a:pt x="2752" y="2753"/>
                    </a:lnTo>
                    <a:lnTo>
                      <a:pt x="3027" y="2787"/>
                    </a:lnTo>
                    <a:lnTo>
                      <a:pt x="3062" y="2787"/>
                    </a:lnTo>
                    <a:lnTo>
                      <a:pt x="3096" y="2718"/>
                    </a:lnTo>
                    <a:lnTo>
                      <a:pt x="3096" y="2684"/>
                    </a:lnTo>
                    <a:lnTo>
                      <a:pt x="3027" y="2684"/>
                    </a:lnTo>
                    <a:lnTo>
                      <a:pt x="2546" y="2546"/>
                    </a:lnTo>
                    <a:lnTo>
                      <a:pt x="2133" y="2340"/>
                    </a:lnTo>
                    <a:lnTo>
                      <a:pt x="1754" y="2134"/>
                    </a:lnTo>
                    <a:lnTo>
                      <a:pt x="1410" y="1824"/>
                    </a:lnTo>
                    <a:lnTo>
                      <a:pt x="1101" y="1514"/>
                    </a:lnTo>
                    <a:lnTo>
                      <a:pt x="826" y="1136"/>
                    </a:lnTo>
                    <a:lnTo>
                      <a:pt x="619" y="723"/>
                    </a:lnTo>
                    <a:lnTo>
                      <a:pt x="378" y="276"/>
                    </a:lnTo>
                    <a:lnTo>
                      <a:pt x="310" y="276"/>
                    </a:lnTo>
                    <a:lnTo>
                      <a:pt x="275" y="345"/>
                    </a:lnTo>
                    <a:lnTo>
                      <a:pt x="310" y="551"/>
                    </a:lnTo>
                    <a:lnTo>
                      <a:pt x="378" y="792"/>
                    </a:lnTo>
                    <a:lnTo>
                      <a:pt x="206" y="414"/>
                    </a:lnTo>
                    <a:lnTo>
                      <a:pt x="69" y="3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" name="Google Shape;368;p2"/>
              <p:cNvSpPr/>
              <p:nvPr/>
            </p:nvSpPr>
            <p:spPr>
              <a:xfrm>
                <a:off x="1024984" y="1661993"/>
                <a:ext cx="71300" cy="74797"/>
              </a:xfrm>
              <a:custGeom>
                <a:avLst/>
                <a:gdLst/>
                <a:ahLst/>
                <a:cxnLst/>
                <a:rect l="l" t="t" r="r" b="b"/>
                <a:pathLst>
                  <a:path w="2100" h="2203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04" y="414"/>
                    </a:lnTo>
                    <a:lnTo>
                      <a:pt x="242" y="792"/>
                    </a:lnTo>
                    <a:lnTo>
                      <a:pt x="482" y="1102"/>
                    </a:lnTo>
                    <a:lnTo>
                      <a:pt x="723" y="1411"/>
                    </a:lnTo>
                    <a:lnTo>
                      <a:pt x="1033" y="1652"/>
                    </a:lnTo>
                    <a:lnTo>
                      <a:pt x="1342" y="1893"/>
                    </a:lnTo>
                    <a:lnTo>
                      <a:pt x="1686" y="2065"/>
                    </a:lnTo>
                    <a:lnTo>
                      <a:pt x="2030" y="2202"/>
                    </a:lnTo>
                    <a:lnTo>
                      <a:pt x="2065" y="2202"/>
                    </a:lnTo>
                    <a:lnTo>
                      <a:pt x="2099" y="2168"/>
                    </a:lnTo>
                    <a:lnTo>
                      <a:pt x="2099" y="2134"/>
                    </a:lnTo>
                    <a:lnTo>
                      <a:pt x="2065" y="2134"/>
                    </a:lnTo>
                    <a:lnTo>
                      <a:pt x="1721" y="1962"/>
                    </a:lnTo>
                    <a:lnTo>
                      <a:pt x="1411" y="1755"/>
                    </a:lnTo>
                    <a:lnTo>
                      <a:pt x="1136" y="1514"/>
                    </a:lnTo>
                    <a:lnTo>
                      <a:pt x="861" y="1274"/>
                    </a:lnTo>
                    <a:lnTo>
                      <a:pt x="654" y="998"/>
                    </a:lnTo>
                    <a:lnTo>
                      <a:pt x="448" y="689"/>
                    </a:lnTo>
                    <a:lnTo>
                      <a:pt x="276" y="379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" name="Google Shape;369;p2"/>
              <p:cNvSpPr/>
              <p:nvPr/>
            </p:nvSpPr>
            <p:spPr>
              <a:xfrm>
                <a:off x="1027326" y="1643319"/>
                <a:ext cx="49095" cy="5374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83" extrusionOk="0">
                    <a:moveTo>
                      <a:pt x="35" y="0"/>
                    </a:moveTo>
                    <a:lnTo>
                      <a:pt x="1" y="69"/>
                    </a:lnTo>
                    <a:lnTo>
                      <a:pt x="35" y="310"/>
                    </a:lnTo>
                    <a:lnTo>
                      <a:pt x="138" y="551"/>
                    </a:lnTo>
                    <a:lnTo>
                      <a:pt x="276" y="757"/>
                    </a:lnTo>
                    <a:lnTo>
                      <a:pt x="448" y="998"/>
                    </a:lnTo>
                    <a:lnTo>
                      <a:pt x="689" y="1170"/>
                    </a:lnTo>
                    <a:lnTo>
                      <a:pt x="895" y="1342"/>
                    </a:lnTo>
                    <a:lnTo>
                      <a:pt x="1136" y="1480"/>
                    </a:lnTo>
                    <a:lnTo>
                      <a:pt x="1377" y="1583"/>
                    </a:lnTo>
                    <a:lnTo>
                      <a:pt x="1411" y="1583"/>
                    </a:lnTo>
                    <a:lnTo>
                      <a:pt x="1445" y="1548"/>
                    </a:lnTo>
                    <a:lnTo>
                      <a:pt x="1445" y="1480"/>
                    </a:lnTo>
                    <a:lnTo>
                      <a:pt x="1411" y="1445"/>
                    </a:lnTo>
                    <a:lnTo>
                      <a:pt x="1170" y="1342"/>
                    </a:lnTo>
                    <a:lnTo>
                      <a:pt x="929" y="1170"/>
                    </a:lnTo>
                    <a:lnTo>
                      <a:pt x="723" y="998"/>
                    </a:lnTo>
                    <a:lnTo>
                      <a:pt x="551" y="792"/>
                    </a:lnTo>
                    <a:lnTo>
                      <a:pt x="448" y="585"/>
                    </a:lnTo>
                    <a:lnTo>
                      <a:pt x="345" y="413"/>
                    </a:lnTo>
                    <a:lnTo>
                      <a:pt x="241" y="207"/>
                    </a:lnTo>
                    <a:lnTo>
                      <a:pt x="104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" name="Google Shape;370;p2"/>
              <p:cNvSpPr/>
              <p:nvPr/>
            </p:nvSpPr>
            <p:spPr>
              <a:xfrm>
                <a:off x="1016835" y="1743751"/>
                <a:ext cx="191560" cy="96968"/>
              </a:xfrm>
              <a:custGeom>
                <a:avLst/>
                <a:gdLst/>
                <a:ahLst/>
                <a:cxnLst/>
                <a:rect l="l" t="t" r="r" b="b"/>
                <a:pathLst>
                  <a:path w="5642" h="2856" extrusionOk="0">
                    <a:moveTo>
                      <a:pt x="103" y="1"/>
                    </a:moveTo>
                    <a:lnTo>
                      <a:pt x="69" y="35"/>
                    </a:lnTo>
                    <a:lnTo>
                      <a:pt x="34" y="35"/>
                    </a:lnTo>
                    <a:lnTo>
                      <a:pt x="0" y="70"/>
                    </a:lnTo>
                    <a:lnTo>
                      <a:pt x="138" y="517"/>
                    </a:lnTo>
                    <a:lnTo>
                      <a:pt x="310" y="929"/>
                    </a:lnTo>
                    <a:lnTo>
                      <a:pt x="516" y="1273"/>
                    </a:lnTo>
                    <a:lnTo>
                      <a:pt x="791" y="1583"/>
                    </a:lnTo>
                    <a:lnTo>
                      <a:pt x="1101" y="1893"/>
                    </a:lnTo>
                    <a:lnTo>
                      <a:pt x="1445" y="2133"/>
                    </a:lnTo>
                    <a:lnTo>
                      <a:pt x="1823" y="2340"/>
                    </a:lnTo>
                    <a:lnTo>
                      <a:pt x="2202" y="2477"/>
                    </a:lnTo>
                    <a:lnTo>
                      <a:pt x="2614" y="2615"/>
                    </a:lnTo>
                    <a:lnTo>
                      <a:pt x="3062" y="2718"/>
                    </a:lnTo>
                    <a:lnTo>
                      <a:pt x="3509" y="2787"/>
                    </a:lnTo>
                    <a:lnTo>
                      <a:pt x="3921" y="2821"/>
                    </a:lnTo>
                    <a:lnTo>
                      <a:pt x="4369" y="2856"/>
                    </a:lnTo>
                    <a:lnTo>
                      <a:pt x="4781" y="2821"/>
                    </a:lnTo>
                    <a:lnTo>
                      <a:pt x="5194" y="2787"/>
                    </a:lnTo>
                    <a:lnTo>
                      <a:pt x="5607" y="2684"/>
                    </a:lnTo>
                    <a:lnTo>
                      <a:pt x="5641" y="2649"/>
                    </a:lnTo>
                    <a:lnTo>
                      <a:pt x="5641" y="2615"/>
                    </a:lnTo>
                    <a:lnTo>
                      <a:pt x="5641" y="2581"/>
                    </a:lnTo>
                    <a:lnTo>
                      <a:pt x="5573" y="2581"/>
                    </a:lnTo>
                    <a:lnTo>
                      <a:pt x="5194" y="2649"/>
                    </a:lnTo>
                    <a:lnTo>
                      <a:pt x="4781" y="2684"/>
                    </a:lnTo>
                    <a:lnTo>
                      <a:pt x="4403" y="2718"/>
                    </a:lnTo>
                    <a:lnTo>
                      <a:pt x="3990" y="2718"/>
                    </a:lnTo>
                    <a:lnTo>
                      <a:pt x="3578" y="2684"/>
                    </a:lnTo>
                    <a:lnTo>
                      <a:pt x="3199" y="2615"/>
                    </a:lnTo>
                    <a:lnTo>
                      <a:pt x="2821" y="2512"/>
                    </a:lnTo>
                    <a:lnTo>
                      <a:pt x="2442" y="2374"/>
                    </a:lnTo>
                    <a:lnTo>
                      <a:pt x="2030" y="2202"/>
                    </a:lnTo>
                    <a:lnTo>
                      <a:pt x="1686" y="1996"/>
                    </a:lnTo>
                    <a:lnTo>
                      <a:pt x="1342" y="1721"/>
                    </a:lnTo>
                    <a:lnTo>
                      <a:pt x="1066" y="1445"/>
                    </a:lnTo>
                    <a:lnTo>
                      <a:pt x="791" y="1136"/>
                    </a:lnTo>
                    <a:lnTo>
                      <a:pt x="550" y="792"/>
                    </a:lnTo>
                    <a:lnTo>
                      <a:pt x="344" y="448"/>
                    </a:lnTo>
                    <a:lnTo>
                      <a:pt x="138" y="3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" name="Google Shape;371;p2"/>
              <p:cNvSpPr/>
              <p:nvPr/>
            </p:nvSpPr>
            <p:spPr>
              <a:xfrm>
                <a:off x="1001624" y="1755431"/>
                <a:ext cx="135538" cy="105151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3097" extrusionOk="0">
                    <a:moveTo>
                      <a:pt x="1" y="1"/>
                    </a:moveTo>
                    <a:lnTo>
                      <a:pt x="1" y="70"/>
                    </a:lnTo>
                    <a:lnTo>
                      <a:pt x="70" y="379"/>
                    </a:lnTo>
                    <a:lnTo>
                      <a:pt x="207" y="689"/>
                    </a:lnTo>
                    <a:lnTo>
                      <a:pt x="345" y="998"/>
                    </a:lnTo>
                    <a:lnTo>
                      <a:pt x="517" y="1273"/>
                    </a:lnTo>
                    <a:lnTo>
                      <a:pt x="723" y="1549"/>
                    </a:lnTo>
                    <a:lnTo>
                      <a:pt x="964" y="1789"/>
                    </a:lnTo>
                    <a:lnTo>
                      <a:pt x="1205" y="2030"/>
                    </a:lnTo>
                    <a:lnTo>
                      <a:pt x="1446" y="2237"/>
                    </a:lnTo>
                    <a:lnTo>
                      <a:pt x="1721" y="2409"/>
                    </a:lnTo>
                    <a:lnTo>
                      <a:pt x="2030" y="2581"/>
                    </a:lnTo>
                    <a:lnTo>
                      <a:pt x="2306" y="2753"/>
                    </a:lnTo>
                    <a:lnTo>
                      <a:pt x="2650" y="2856"/>
                    </a:lnTo>
                    <a:lnTo>
                      <a:pt x="2959" y="2959"/>
                    </a:lnTo>
                    <a:lnTo>
                      <a:pt x="3269" y="3028"/>
                    </a:lnTo>
                    <a:lnTo>
                      <a:pt x="3613" y="3062"/>
                    </a:lnTo>
                    <a:lnTo>
                      <a:pt x="3957" y="3097"/>
                    </a:lnTo>
                    <a:lnTo>
                      <a:pt x="3991" y="3062"/>
                    </a:lnTo>
                    <a:lnTo>
                      <a:pt x="3991" y="3028"/>
                    </a:lnTo>
                    <a:lnTo>
                      <a:pt x="3991" y="2993"/>
                    </a:lnTo>
                    <a:lnTo>
                      <a:pt x="3957" y="2959"/>
                    </a:lnTo>
                    <a:lnTo>
                      <a:pt x="3613" y="2925"/>
                    </a:lnTo>
                    <a:lnTo>
                      <a:pt x="3269" y="2856"/>
                    </a:lnTo>
                    <a:lnTo>
                      <a:pt x="2959" y="2787"/>
                    </a:lnTo>
                    <a:lnTo>
                      <a:pt x="2650" y="2684"/>
                    </a:lnTo>
                    <a:lnTo>
                      <a:pt x="2374" y="2546"/>
                    </a:lnTo>
                    <a:lnTo>
                      <a:pt x="2099" y="2409"/>
                    </a:lnTo>
                    <a:lnTo>
                      <a:pt x="1824" y="2271"/>
                    </a:lnTo>
                    <a:lnTo>
                      <a:pt x="1583" y="2065"/>
                    </a:lnTo>
                    <a:lnTo>
                      <a:pt x="1377" y="1893"/>
                    </a:lnTo>
                    <a:lnTo>
                      <a:pt x="1136" y="1652"/>
                    </a:lnTo>
                    <a:lnTo>
                      <a:pt x="930" y="1445"/>
                    </a:lnTo>
                    <a:lnTo>
                      <a:pt x="758" y="1170"/>
                    </a:lnTo>
                    <a:lnTo>
                      <a:pt x="414" y="620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" name="Google Shape;372;p2"/>
              <p:cNvSpPr/>
              <p:nvPr/>
            </p:nvSpPr>
            <p:spPr>
              <a:xfrm>
                <a:off x="986448" y="1755431"/>
                <a:ext cx="78294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2306" h="2891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276"/>
                    </a:lnTo>
                    <a:lnTo>
                      <a:pt x="104" y="517"/>
                    </a:lnTo>
                    <a:lnTo>
                      <a:pt x="241" y="964"/>
                    </a:lnTo>
                    <a:lnTo>
                      <a:pt x="482" y="1377"/>
                    </a:lnTo>
                    <a:lnTo>
                      <a:pt x="757" y="1789"/>
                    </a:lnTo>
                    <a:lnTo>
                      <a:pt x="1067" y="2133"/>
                    </a:lnTo>
                    <a:lnTo>
                      <a:pt x="1445" y="2443"/>
                    </a:lnTo>
                    <a:lnTo>
                      <a:pt x="1858" y="2684"/>
                    </a:lnTo>
                    <a:lnTo>
                      <a:pt x="2271" y="2890"/>
                    </a:lnTo>
                    <a:lnTo>
                      <a:pt x="2305" y="2890"/>
                    </a:lnTo>
                    <a:lnTo>
                      <a:pt x="2305" y="2856"/>
                    </a:lnTo>
                    <a:lnTo>
                      <a:pt x="1893" y="2581"/>
                    </a:lnTo>
                    <a:lnTo>
                      <a:pt x="1514" y="2305"/>
                    </a:lnTo>
                    <a:lnTo>
                      <a:pt x="1170" y="2030"/>
                    </a:lnTo>
                    <a:lnTo>
                      <a:pt x="895" y="1686"/>
                    </a:lnTo>
                    <a:lnTo>
                      <a:pt x="654" y="1308"/>
                    </a:lnTo>
                    <a:lnTo>
                      <a:pt x="448" y="895"/>
                    </a:lnTo>
                    <a:lnTo>
                      <a:pt x="241" y="482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" name="Google Shape;373;p2"/>
              <p:cNvSpPr/>
              <p:nvPr/>
            </p:nvSpPr>
            <p:spPr>
              <a:xfrm>
                <a:off x="960746" y="1768299"/>
                <a:ext cx="38604" cy="85289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2512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" y="378"/>
                    </a:lnTo>
                    <a:lnTo>
                      <a:pt x="70" y="722"/>
                    </a:lnTo>
                    <a:lnTo>
                      <a:pt x="138" y="1032"/>
                    </a:lnTo>
                    <a:lnTo>
                      <a:pt x="276" y="1376"/>
                    </a:lnTo>
                    <a:lnTo>
                      <a:pt x="448" y="1686"/>
                    </a:lnTo>
                    <a:lnTo>
                      <a:pt x="620" y="1961"/>
                    </a:lnTo>
                    <a:lnTo>
                      <a:pt x="826" y="2236"/>
                    </a:lnTo>
                    <a:lnTo>
                      <a:pt x="1033" y="2511"/>
                    </a:lnTo>
                    <a:lnTo>
                      <a:pt x="1136" y="2511"/>
                    </a:lnTo>
                    <a:lnTo>
                      <a:pt x="1136" y="2477"/>
                    </a:lnTo>
                    <a:lnTo>
                      <a:pt x="1136" y="2442"/>
                    </a:lnTo>
                    <a:lnTo>
                      <a:pt x="930" y="2167"/>
                    </a:lnTo>
                    <a:lnTo>
                      <a:pt x="723" y="1892"/>
                    </a:lnTo>
                    <a:lnTo>
                      <a:pt x="586" y="1617"/>
                    </a:lnTo>
                    <a:lnTo>
                      <a:pt x="414" y="1307"/>
                    </a:lnTo>
                    <a:lnTo>
                      <a:pt x="310" y="998"/>
                    </a:lnTo>
                    <a:lnTo>
                      <a:pt x="242" y="688"/>
                    </a:lnTo>
                    <a:lnTo>
                      <a:pt x="104" y="34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" name="Google Shape;374;p2"/>
              <p:cNvSpPr/>
              <p:nvPr/>
            </p:nvSpPr>
            <p:spPr>
              <a:xfrm>
                <a:off x="787893" y="1777636"/>
                <a:ext cx="86477" cy="98123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2890" extrusionOk="0">
                    <a:moveTo>
                      <a:pt x="70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70" y="551"/>
                    </a:lnTo>
                    <a:lnTo>
                      <a:pt x="207" y="1067"/>
                    </a:lnTo>
                    <a:lnTo>
                      <a:pt x="414" y="1548"/>
                    </a:lnTo>
                    <a:lnTo>
                      <a:pt x="551" y="1789"/>
                    </a:lnTo>
                    <a:lnTo>
                      <a:pt x="723" y="1995"/>
                    </a:lnTo>
                    <a:lnTo>
                      <a:pt x="895" y="2202"/>
                    </a:lnTo>
                    <a:lnTo>
                      <a:pt x="1067" y="2408"/>
                    </a:lnTo>
                    <a:lnTo>
                      <a:pt x="1274" y="2546"/>
                    </a:lnTo>
                    <a:lnTo>
                      <a:pt x="1480" y="2683"/>
                    </a:lnTo>
                    <a:lnTo>
                      <a:pt x="1721" y="2787"/>
                    </a:lnTo>
                    <a:lnTo>
                      <a:pt x="1962" y="2855"/>
                    </a:lnTo>
                    <a:lnTo>
                      <a:pt x="2202" y="2890"/>
                    </a:lnTo>
                    <a:lnTo>
                      <a:pt x="2512" y="2890"/>
                    </a:lnTo>
                    <a:lnTo>
                      <a:pt x="2546" y="2821"/>
                    </a:lnTo>
                    <a:lnTo>
                      <a:pt x="2512" y="2787"/>
                    </a:lnTo>
                    <a:lnTo>
                      <a:pt x="2478" y="2752"/>
                    </a:lnTo>
                    <a:lnTo>
                      <a:pt x="2202" y="2718"/>
                    </a:lnTo>
                    <a:lnTo>
                      <a:pt x="1927" y="2649"/>
                    </a:lnTo>
                    <a:lnTo>
                      <a:pt x="1721" y="2546"/>
                    </a:lnTo>
                    <a:lnTo>
                      <a:pt x="1514" y="2443"/>
                    </a:lnTo>
                    <a:lnTo>
                      <a:pt x="1342" y="2305"/>
                    </a:lnTo>
                    <a:lnTo>
                      <a:pt x="1170" y="2133"/>
                    </a:lnTo>
                    <a:lnTo>
                      <a:pt x="1033" y="1961"/>
                    </a:lnTo>
                    <a:lnTo>
                      <a:pt x="930" y="1789"/>
                    </a:lnTo>
                    <a:lnTo>
                      <a:pt x="689" y="1376"/>
                    </a:lnTo>
                    <a:lnTo>
                      <a:pt x="517" y="963"/>
                    </a:lnTo>
                    <a:lnTo>
                      <a:pt x="345" y="482"/>
                    </a:lnTo>
                    <a:lnTo>
                      <a:pt x="138" y="3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" name="Google Shape;375;p2"/>
              <p:cNvSpPr/>
              <p:nvPr/>
            </p:nvSpPr>
            <p:spPr>
              <a:xfrm>
                <a:off x="805413" y="1782287"/>
                <a:ext cx="50284" cy="75952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2237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379"/>
                    </a:lnTo>
                    <a:lnTo>
                      <a:pt x="104" y="723"/>
                    </a:lnTo>
                    <a:lnTo>
                      <a:pt x="207" y="1033"/>
                    </a:lnTo>
                    <a:lnTo>
                      <a:pt x="379" y="1308"/>
                    </a:lnTo>
                    <a:lnTo>
                      <a:pt x="586" y="1583"/>
                    </a:lnTo>
                    <a:lnTo>
                      <a:pt x="826" y="1858"/>
                    </a:lnTo>
                    <a:lnTo>
                      <a:pt x="1102" y="2065"/>
                    </a:lnTo>
                    <a:lnTo>
                      <a:pt x="1377" y="2237"/>
                    </a:lnTo>
                    <a:lnTo>
                      <a:pt x="1480" y="2237"/>
                    </a:lnTo>
                    <a:lnTo>
                      <a:pt x="1480" y="2168"/>
                    </a:lnTo>
                    <a:lnTo>
                      <a:pt x="1446" y="2134"/>
                    </a:lnTo>
                    <a:lnTo>
                      <a:pt x="1170" y="1927"/>
                    </a:lnTo>
                    <a:lnTo>
                      <a:pt x="930" y="1721"/>
                    </a:lnTo>
                    <a:lnTo>
                      <a:pt x="758" y="1480"/>
                    </a:lnTo>
                    <a:lnTo>
                      <a:pt x="586" y="1239"/>
                    </a:lnTo>
                    <a:lnTo>
                      <a:pt x="448" y="964"/>
                    </a:lnTo>
                    <a:lnTo>
                      <a:pt x="310" y="654"/>
                    </a:lnTo>
                    <a:lnTo>
                      <a:pt x="138" y="3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" name="Google Shape;376;p2"/>
              <p:cNvSpPr/>
              <p:nvPr/>
            </p:nvSpPr>
            <p:spPr>
              <a:xfrm>
                <a:off x="831115" y="1796309"/>
                <a:ext cx="9371" cy="1639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83" extrusionOk="0">
                    <a:moveTo>
                      <a:pt x="35" y="1"/>
                    </a:moveTo>
                    <a:lnTo>
                      <a:pt x="35" y="35"/>
                    </a:lnTo>
                    <a:lnTo>
                      <a:pt x="1" y="35"/>
                    </a:lnTo>
                    <a:lnTo>
                      <a:pt x="69" y="241"/>
                    </a:lnTo>
                    <a:lnTo>
                      <a:pt x="173" y="448"/>
                    </a:lnTo>
                    <a:lnTo>
                      <a:pt x="207" y="482"/>
                    </a:lnTo>
                    <a:lnTo>
                      <a:pt x="241" y="482"/>
                    </a:lnTo>
                    <a:lnTo>
                      <a:pt x="276" y="448"/>
                    </a:lnTo>
                    <a:lnTo>
                      <a:pt x="276" y="413"/>
                    </a:lnTo>
                    <a:lnTo>
                      <a:pt x="207" y="207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" name="Google Shape;377;p2"/>
              <p:cNvSpPr/>
              <p:nvPr/>
            </p:nvSpPr>
            <p:spPr>
              <a:xfrm>
                <a:off x="648926" y="1579081"/>
                <a:ext cx="61929" cy="63118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1859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104"/>
                    </a:lnTo>
                    <a:lnTo>
                      <a:pt x="35" y="138"/>
                    </a:lnTo>
                    <a:lnTo>
                      <a:pt x="551" y="551"/>
                    </a:lnTo>
                    <a:lnTo>
                      <a:pt x="792" y="757"/>
                    </a:lnTo>
                    <a:lnTo>
                      <a:pt x="1032" y="964"/>
                    </a:lnTo>
                    <a:lnTo>
                      <a:pt x="1411" y="1376"/>
                    </a:lnTo>
                    <a:lnTo>
                      <a:pt x="1755" y="1858"/>
                    </a:lnTo>
                    <a:lnTo>
                      <a:pt x="1824" y="1858"/>
                    </a:lnTo>
                    <a:lnTo>
                      <a:pt x="1824" y="1824"/>
                    </a:lnTo>
                    <a:lnTo>
                      <a:pt x="1824" y="1789"/>
                    </a:lnTo>
                    <a:lnTo>
                      <a:pt x="1686" y="1514"/>
                    </a:lnTo>
                    <a:lnTo>
                      <a:pt x="1514" y="1273"/>
                    </a:lnTo>
                    <a:lnTo>
                      <a:pt x="1342" y="998"/>
                    </a:lnTo>
                    <a:lnTo>
                      <a:pt x="1101" y="757"/>
                    </a:lnTo>
                    <a:lnTo>
                      <a:pt x="895" y="516"/>
                    </a:lnTo>
                    <a:lnTo>
                      <a:pt x="654" y="345"/>
                    </a:lnTo>
                    <a:lnTo>
                      <a:pt x="379" y="138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" name="Google Shape;378;p2"/>
              <p:cNvSpPr/>
              <p:nvPr/>
            </p:nvSpPr>
            <p:spPr>
              <a:xfrm>
                <a:off x="658263" y="1566247"/>
                <a:ext cx="44410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36" extrusionOk="0">
                    <a:moveTo>
                      <a:pt x="35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35" y="103"/>
                    </a:lnTo>
                    <a:lnTo>
                      <a:pt x="345" y="310"/>
                    </a:lnTo>
                    <a:lnTo>
                      <a:pt x="620" y="551"/>
                    </a:lnTo>
                    <a:lnTo>
                      <a:pt x="929" y="826"/>
                    </a:lnTo>
                    <a:lnTo>
                      <a:pt x="1205" y="1101"/>
                    </a:lnTo>
                    <a:lnTo>
                      <a:pt x="1239" y="1135"/>
                    </a:lnTo>
                    <a:lnTo>
                      <a:pt x="1308" y="1101"/>
                    </a:lnTo>
                    <a:lnTo>
                      <a:pt x="1308" y="1066"/>
                    </a:lnTo>
                    <a:lnTo>
                      <a:pt x="1308" y="1032"/>
                    </a:lnTo>
                    <a:lnTo>
                      <a:pt x="1067" y="723"/>
                    </a:lnTo>
                    <a:lnTo>
                      <a:pt x="792" y="413"/>
                    </a:lnTo>
                    <a:lnTo>
                      <a:pt x="448" y="172"/>
                    </a:lnTo>
                    <a:lnTo>
                      <a:pt x="276" y="6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" name="Google Shape;379;p2"/>
              <p:cNvSpPr/>
              <p:nvPr/>
            </p:nvSpPr>
            <p:spPr>
              <a:xfrm>
                <a:off x="662948" y="1465782"/>
                <a:ext cx="103963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3062" h="189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103" y="276"/>
                    </a:lnTo>
                    <a:lnTo>
                      <a:pt x="207" y="517"/>
                    </a:lnTo>
                    <a:lnTo>
                      <a:pt x="344" y="758"/>
                    </a:lnTo>
                    <a:lnTo>
                      <a:pt x="516" y="964"/>
                    </a:lnTo>
                    <a:lnTo>
                      <a:pt x="688" y="1170"/>
                    </a:lnTo>
                    <a:lnTo>
                      <a:pt x="895" y="1342"/>
                    </a:lnTo>
                    <a:lnTo>
                      <a:pt x="1135" y="1480"/>
                    </a:lnTo>
                    <a:lnTo>
                      <a:pt x="1342" y="1618"/>
                    </a:lnTo>
                    <a:lnTo>
                      <a:pt x="1755" y="1755"/>
                    </a:lnTo>
                    <a:lnTo>
                      <a:pt x="1995" y="1824"/>
                    </a:lnTo>
                    <a:lnTo>
                      <a:pt x="2236" y="1893"/>
                    </a:lnTo>
                    <a:lnTo>
                      <a:pt x="2477" y="1893"/>
                    </a:lnTo>
                    <a:lnTo>
                      <a:pt x="2718" y="1858"/>
                    </a:lnTo>
                    <a:lnTo>
                      <a:pt x="2890" y="1755"/>
                    </a:lnTo>
                    <a:lnTo>
                      <a:pt x="2993" y="1686"/>
                    </a:lnTo>
                    <a:lnTo>
                      <a:pt x="3062" y="1583"/>
                    </a:lnTo>
                    <a:lnTo>
                      <a:pt x="3027" y="1549"/>
                    </a:lnTo>
                    <a:lnTo>
                      <a:pt x="2924" y="1652"/>
                    </a:lnTo>
                    <a:lnTo>
                      <a:pt x="2855" y="1686"/>
                    </a:lnTo>
                    <a:lnTo>
                      <a:pt x="2752" y="1755"/>
                    </a:lnTo>
                    <a:lnTo>
                      <a:pt x="2374" y="1755"/>
                    </a:lnTo>
                    <a:lnTo>
                      <a:pt x="2099" y="1686"/>
                    </a:lnTo>
                    <a:lnTo>
                      <a:pt x="1858" y="1618"/>
                    </a:lnTo>
                    <a:lnTo>
                      <a:pt x="1583" y="1514"/>
                    </a:lnTo>
                    <a:lnTo>
                      <a:pt x="1204" y="1274"/>
                    </a:lnTo>
                    <a:lnTo>
                      <a:pt x="860" y="998"/>
                    </a:lnTo>
                    <a:lnTo>
                      <a:pt x="585" y="723"/>
                    </a:lnTo>
                    <a:lnTo>
                      <a:pt x="344" y="379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" name="Google Shape;380;p2"/>
              <p:cNvSpPr/>
              <p:nvPr/>
            </p:nvSpPr>
            <p:spPr>
              <a:xfrm>
                <a:off x="690959" y="1473964"/>
                <a:ext cx="72455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205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38" y="345"/>
                    </a:lnTo>
                    <a:lnTo>
                      <a:pt x="345" y="551"/>
                    </a:lnTo>
                    <a:lnTo>
                      <a:pt x="586" y="757"/>
                    </a:lnTo>
                    <a:lnTo>
                      <a:pt x="861" y="929"/>
                    </a:lnTo>
                    <a:lnTo>
                      <a:pt x="1136" y="1067"/>
                    </a:lnTo>
                    <a:lnTo>
                      <a:pt x="1446" y="1136"/>
                    </a:lnTo>
                    <a:lnTo>
                      <a:pt x="1755" y="1205"/>
                    </a:lnTo>
                    <a:lnTo>
                      <a:pt x="2099" y="1205"/>
                    </a:lnTo>
                    <a:lnTo>
                      <a:pt x="2134" y="1170"/>
                    </a:lnTo>
                    <a:lnTo>
                      <a:pt x="2099" y="1136"/>
                    </a:lnTo>
                    <a:lnTo>
                      <a:pt x="2065" y="1101"/>
                    </a:lnTo>
                    <a:lnTo>
                      <a:pt x="1755" y="1101"/>
                    </a:lnTo>
                    <a:lnTo>
                      <a:pt x="1480" y="1033"/>
                    </a:lnTo>
                    <a:lnTo>
                      <a:pt x="1205" y="929"/>
                    </a:lnTo>
                    <a:lnTo>
                      <a:pt x="964" y="792"/>
                    </a:lnTo>
                    <a:lnTo>
                      <a:pt x="723" y="654"/>
                    </a:lnTo>
                    <a:lnTo>
                      <a:pt x="482" y="448"/>
                    </a:lnTo>
                    <a:lnTo>
                      <a:pt x="70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" name="Google Shape;381;p2"/>
              <p:cNvSpPr/>
              <p:nvPr/>
            </p:nvSpPr>
            <p:spPr>
              <a:xfrm>
                <a:off x="651269" y="1472810"/>
                <a:ext cx="60741" cy="60741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789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03" y="379"/>
                    </a:lnTo>
                    <a:lnTo>
                      <a:pt x="241" y="654"/>
                    </a:lnTo>
                    <a:lnTo>
                      <a:pt x="413" y="895"/>
                    </a:lnTo>
                    <a:lnTo>
                      <a:pt x="654" y="1135"/>
                    </a:lnTo>
                    <a:lnTo>
                      <a:pt x="895" y="1376"/>
                    </a:lnTo>
                    <a:lnTo>
                      <a:pt x="1135" y="1548"/>
                    </a:lnTo>
                    <a:lnTo>
                      <a:pt x="1411" y="1686"/>
                    </a:lnTo>
                    <a:lnTo>
                      <a:pt x="1720" y="1789"/>
                    </a:lnTo>
                    <a:lnTo>
                      <a:pt x="1755" y="1789"/>
                    </a:lnTo>
                    <a:lnTo>
                      <a:pt x="1789" y="1755"/>
                    </a:lnTo>
                    <a:lnTo>
                      <a:pt x="1789" y="1720"/>
                    </a:lnTo>
                    <a:lnTo>
                      <a:pt x="1755" y="1686"/>
                    </a:lnTo>
                    <a:lnTo>
                      <a:pt x="1479" y="1548"/>
                    </a:lnTo>
                    <a:lnTo>
                      <a:pt x="1239" y="1376"/>
                    </a:lnTo>
                    <a:lnTo>
                      <a:pt x="998" y="1204"/>
                    </a:lnTo>
                    <a:lnTo>
                      <a:pt x="791" y="998"/>
                    </a:lnTo>
                    <a:lnTo>
                      <a:pt x="619" y="791"/>
                    </a:lnTo>
                    <a:lnTo>
                      <a:pt x="447" y="585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"/>
              <p:cNvSpPr/>
              <p:nvPr/>
            </p:nvSpPr>
            <p:spPr>
              <a:xfrm>
                <a:off x="623224" y="1100249"/>
                <a:ext cx="324722" cy="270975"/>
              </a:xfrm>
              <a:custGeom>
                <a:avLst/>
                <a:gdLst/>
                <a:ahLst/>
                <a:cxnLst/>
                <a:rect l="l" t="t" r="r" b="b"/>
                <a:pathLst>
                  <a:path w="9564" h="7981" extrusionOk="0">
                    <a:moveTo>
                      <a:pt x="9495" y="0"/>
                    </a:moveTo>
                    <a:lnTo>
                      <a:pt x="9013" y="34"/>
                    </a:lnTo>
                    <a:lnTo>
                      <a:pt x="8497" y="103"/>
                    </a:lnTo>
                    <a:lnTo>
                      <a:pt x="7981" y="206"/>
                    </a:lnTo>
                    <a:lnTo>
                      <a:pt x="7500" y="310"/>
                    </a:lnTo>
                    <a:lnTo>
                      <a:pt x="6502" y="585"/>
                    </a:lnTo>
                    <a:lnTo>
                      <a:pt x="5539" y="860"/>
                    </a:lnTo>
                    <a:lnTo>
                      <a:pt x="4679" y="1135"/>
                    </a:lnTo>
                    <a:lnTo>
                      <a:pt x="3888" y="1445"/>
                    </a:lnTo>
                    <a:lnTo>
                      <a:pt x="3475" y="1617"/>
                    </a:lnTo>
                    <a:lnTo>
                      <a:pt x="3097" y="1823"/>
                    </a:lnTo>
                    <a:lnTo>
                      <a:pt x="2718" y="2064"/>
                    </a:lnTo>
                    <a:lnTo>
                      <a:pt x="2340" y="2305"/>
                    </a:lnTo>
                    <a:lnTo>
                      <a:pt x="2030" y="2546"/>
                    </a:lnTo>
                    <a:lnTo>
                      <a:pt x="1721" y="2821"/>
                    </a:lnTo>
                    <a:lnTo>
                      <a:pt x="1445" y="3130"/>
                    </a:lnTo>
                    <a:lnTo>
                      <a:pt x="1205" y="3440"/>
                    </a:lnTo>
                    <a:lnTo>
                      <a:pt x="964" y="3750"/>
                    </a:lnTo>
                    <a:lnTo>
                      <a:pt x="757" y="4094"/>
                    </a:lnTo>
                    <a:lnTo>
                      <a:pt x="585" y="4438"/>
                    </a:lnTo>
                    <a:lnTo>
                      <a:pt x="413" y="4816"/>
                    </a:lnTo>
                    <a:lnTo>
                      <a:pt x="276" y="5194"/>
                    </a:lnTo>
                    <a:lnTo>
                      <a:pt x="173" y="5573"/>
                    </a:lnTo>
                    <a:lnTo>
                      <a:pt x="104" y="5951"/>
                    </a:lnTo>
                    <a:lnTo>
                      <a:pt x="35" y="6364"/>
                    </a:lnTo>
                    <a:lnTo>
                      <a:pt x="1" y="6742"/>
                    </a:lnTo>
                    <a:lnTo>
                      <a:pt x="1" y="7155"/>
                    </a:lnTo>
                    <a:lnTo>
                      <a:pt x="1" y="7568"/>
                    </a:lnTo>
                    <a:lnTo>
                      <a:pt x="35" y="7946"/>
                    </a:lnTo>
                    <a:lnTo>
                      <a:pt x="35" y="7981"/>
                    </a:lnTo>
                    <a:lnTo>
                      <a:pt x="104" y="7981"/>
                    </a:lnTo>
                    <a:lnTo>
                      <a:pt x="104" y="7946"/>
                    </a:lnTo>
                    <a:lnTo>
                      <a:pt x="104" y="7533"/>
                    </a:lnTo>
                    <a:lnTo>
                      <a:pt x="104" y="7121"/>
                    </a:lnTo>
                    <a:lnTo>
                      <a:pt x="138" y="6708"/>
                    </a:lnTo>
                    <a:lnTo>
                      <a:pt x="207" y="6295"/>
                    </a:lnTo>
                    <a:lnTo>
                      <a:pt x="310" y="5882"/>
                    </a:lnTo>
                    <a:lnTo>
                      <a:pt x="448" y="5504"/>
                    </a:lnTo>
                    <a:lnTo>
                      <a:pt x="585" y="5125"/>
                    </a:lnTo>
                    <a:lnTo>
                      <a:pt x="757" y="4747"/>
                    </a:lnTo>
                    <a:lnTo>
                      <a:pt x="964" y="4369"/>
                    </a:lnTo>
                    <a:lnTo>
                      <a:pt x="1170" y="4025"/>
                    </a:lnTo>
                    <a:lnTo>
                      <a:pt x="1411" y="3681"/>
                    </a:lnTo>
                    <a:lnTo>
                      <a:pt x="1652" y="3337"/>
                    </a:lnTo>
                    <a:lnTo>
                      <a:pt x="1961" y="3062"/>
                    </a:lnTo>
                    <a:lnTo>
                      <a:pt x="2237" y="2752"/>
                    </a:lnTo>
                    <a:lnTo>
                      <a:pt x="2581" y="2511"/>
                    </a:lnTo>
                    <a:lnTo>
                      <a:pt x="2890" y="2236"/>
                    </a:lnTo>
                    <a:lnTo>
                      <a:pt x="3269" y="2030"/>
                    </a:lnTo>
                    <a:lnTo>
                      <a:pt x="3647" y="1823"/>
                    </a:lnTo>
                    <a:lnTo>
                      <a:pt x="4060" y="1617"/>
                    </a:lnTo>
                    <a:lnTo>
                      <a:pt x="4438" y="1445"/>
                    </a:lnTo>
                    <a:lnTo>
                      <a:pt x="5264" y="1170"/>
                    </a:lnTo>
                    <a:lnTo>
                      <a:pt x="6124" y="929"/>
                    </a:lnTo>
                    <a:lnTo>
                      <a:pt x="6949" y="722"/>
                    </a:lnTo>
                    <a:lnTo>
                      <a:pt x="7809" y="550"/>
                    </a:lnTo>
                    <a:lnTo>
                      <a:pt x="8669" y="344"/>
                    </a:lnTo>
                    <a:lnTo>
                      <a:pt x="9495" y="138"/>
                    </a:lnTo>
                    <a:lnTo>
                      <a:pt x="9529" y="103"/>
                    </a:lnTo>
                    <a:lnTo>
                      <a:pt x="9564" y="69"/>
                    </a:lnTo>
                    <a:lnTo>
                      <a:pt x="9529" y="34"/>
                    </a:lnTo>
                    <a:lnTo>
                      <a:pt x="94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"/>
              <p:cNvSpPr/>
              <p:nvPr/>
            </p:nvSpPr>
            <p:spPr>
              <a:xfrm>
                <a:off x="777402" y="1076890"/>
                <a:ext cx="165858" cy="46753"/>
              </a:xfrm>
              <a:custGeom>
                <a:avLst/>
                <a:gdLst/>
                <a:ahLst/>
                <a:cxnLst/>
                <a:rect l="l" t="t" r="r" b="b"/>
                <a:pathLst>
                  <a:path w="4885" h="1377" extrusionOk="0">
                    <a:moveTo>
                      <a:pt x="4782" y="0"/>
                    </a:moveTo>
                    <a:lnTo>
                      <a:pt x="4197" y="138"/>
                    </a:lnTo>
                    <a:lnTo>
                      <a:pt x="3612" y="275"/>
                    </a:lnTo>
                    <a:lnTo>
                      <a:pt x="2443" y="619"/>
                    </a:lnTo>
                    <a:lnTo>
                      <a:pt x="1273" y="963"/>
                    </a:lnTo>
                    <a:lnTo>
                      <a:pt x="654" y="1101"/>
                    </a:lnTo>
                    <a:lnTo>
                      <a:pt x="69" y="1238"/>
                    </a:lnTo>
                    <a:lnTo>
                      <a:pt x="35" y="1273"/>
                    </a:lnTo>
                    <a:lnTo>
                      <a:pt x="0" y="1342"/>
                    </a:lnTo>
                    <a:lnTo>
                      <a:pt x="35" y="1376"/>
                    </a:lnTo>
                    <a:lnTo>
                      <a:pt x="104" y="1376"/>
                    </a:lnTo>
                    <a:lnTo>
                      <a:pt x="1307" y="1170"/>
                    </a:lnTo>
                    <a:lnTo>
                      <a:pt x="2511" y="894"/>
                    </a:lnTo>
                    <a:lnTo>
                      <a:pt x="3681" y="516"/>
                    </a:lnTo>
                    <a:lnTo>
                      <a:pt x="4851" y="138"/>
                    </a:lnTo>
                    <a:lnTo>
                      <a:pt x="4885" y="103"/>
                    </a:lnTo>
                    <a:lnTo>
                      <a:pt x="4885" y="35"/>
                    </a:lnTo>
                    <a:lnTo>
                      <a:pt x="48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"/>
              <p:cNvSpPr/>
              <p:nvPr/>
            </p:nvSpPr>
            <p:spPr>
              <a:xfrm>
                <a:off x="653611" y="1137597"/>
                <a:ext cx="258141" cy="169389"/>
              </a:xfrm>
              <a:custGeom>
                <a:avLst/>
                <a:gdLst/>
                <a:ahLst/>
                <a:cxnLst/>
                <a:rect l="l" t="t" r="r" b="b"/>
                <a:pathLst>
                  <a:path w="7603" h="4989" extrusionOk="0">
                    <a:moveTo>
                      <a:pt x="7533" y="1"/>
                    </a:moveTo>
                    <a:lnTo>
                      <a:pt x="6949" y="35"/>
                    </a:lnTo>
                    <a:lnTo>
                      <a:pt x="6364" y="104"/>
                    </a:lnTo>
                    <a:lnTo>
                      <a:pt x="5779" y="207"/>
                    </a:lnTo>
                    <a:lnTo>
                      <a:pt x="5160" y="345"/>
                    </a:lnTo>
                    <a:lnTo>
                      <a:pt x="4541" y="517"/>
                    </a:lnTo>
                    <a:lnTo>
                      <a:pt x="3956" y="723"/>
                    </a:lnTo>
                    <a:lnTo>
                      <a:pt x="3371" y="964"/>
                    </a:lnTo>
                    <a:lnTo>
                      <a:pt x="2786" y="1205"/>
                    </a:lnTo>
                    <a:lnTo>
                      <a:pt x="2270" y="1514"/>
                    </a:lnTo>
                    <a:lnTo>
                      <a:pt x="1754" y="1893"/>
                    </a:lnTo>
                    <a:lnTo>
                      <a:pt x="1307" y="2271"/>
                    </a:lnTo>
                    <a:lnTo>
                      <a:pt x="929" y="2718"/>
                    </a:lnTo>
                    <a:lnTo>
                      <a:pt x="585" y="3200"/>
                    </a:lnTo>
                    <a:lnTo>
                      <a:pt x="447" y="3441"/>
                    </a:lnTo>
                    <a:lnTo>
                      <a:pt x="310" y="3716"/>
                    </a:lnTo>
                    <a:lnTo>
                      <a:pt x="206" y="3991"/>
                    </a:lnTo>
                    <a:lnTo>
                      <a:pt x="103" y="4301"/>
                    </a:lnTo>
                    <a:lnTo>
                      <a:pt x="34" y="4610"/>
                    </a:lnTo>
                    <a:lnTo>
                      <a:pt x="0" y="4920"/>
                    </a:lnTo>
                    <a:lnTo>
                      <a:pt x="0" y="4954"/>
                    </a:lnTo>
                    <a:lnTo>
                      <a:pt x="34" y="4989"/>
                    </a:lnTo>
                    <a:lnTo>
                      <a:pt x="69" y="4989"/>
                    </a:lnTo>
                    <a:lnTo>
                      <a:pt x="103" y="4954"/>
                    </a:lnTo>
                    <a:lnTo>
                      <a:pt x="275" y="4335"/>
                    </a:lnTo>
                    <a:lnTo>
                      <a:pt x="550" y="3785"/>
                    </a:lnTo>
                    <a:lnTo>
                      <a:pt x="860" y="3234"/>
                    </a:lnTo>
                    <a:lnTo>
                      <a:pt x="1238" y="2753"/>
                    </a:lnTo>
                    <a:lnTo>
                      <a:pt x="1651" y="2340"/>
                    </a:lnTo>
                    <a:lnTo>
                      <a:pt x="2133" y="1927"/>
                    </a:lnTo>
                    <a:lnTo>
                      <a:pt x="2649" y="1583"/>
                    </a:lnTo>
                    <a:lnTo>
                      <a:pt x="3199" y="1274"/>
                    </a:lnTo>
                    <a:lnTo>
                      <a:pt x="3715" y="1067"/>
                    </a:lnTo>
                    <a:lnTo>
                      <a:pt x="4231" y="861"/>
                    </a:lnTo>
                    <a:lnTo>
                      <a:pt x="4781" y="723"/>
                    </a:lnTo>
                    <a:lnTo>
                      <a:pt x="5332" y="586"/>
                    </a:lnTo>
                    <a:lnTo>
                      <a:pt x="6433" y="345"/>
                    </a:lnTo>
                    <a:lnTo>
                      <a:pt x="7568" y="138"/>
                    </a:lnTo>
                    <a:lnTo>
                      <a:pt x="7602" y="104"/>
                    </a:lnTo>
                    <a:lnTo>
                      <a:pt x="7602" y="35"/>
                    </a:lnTo>
                    <a:lnTo>
                      <a:pt x="75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"/>
              <p:cNvSpPr/>
              <p:nvPr/>
            </p:nvSpPr>
            <p:spPr>
              <a:xfrm>
                <a:off x="693302" y="1164487"/>
                <a:ext cx="171732" cy="105117"/>
              </a:xfrm>
              <a:custGeom>
                <a:avLst/>
                <a:gdLst/>
                <a:ahLst/>
                <a:cxnLst/>
                <a:rect l="l" t="t" r="r" b="b"/>
                <a:pathLst>
                  <a:path w="5058" h="3096" extrusionOk="0">
                    <a:moveTo>
                      <a:pt x="4988" y="0"/>
                    </a:moveTo>
                    <a:lnTo>
                      <a:pt x="4266" y="172"/>
                    </a:lnTo>
                    <a:lnTo>
                      <a:pt x="3544" y="378"/>
                    </a:lnTo>
                    <a:lnTo>
                      <a:pt x="2821" y="654"/>
                    </a:lnTo>
                    <a:lnTo>
                      <a:pt x="2133" y="998"/>
                    </a:lnTo>
                    <a:lnTo>
                      <a:pt x="1824" y="1204"/>
                    </a:lnTo>
                    <a:lnTo>
                      <a:pt x="1514" y="1410"/>
                    </a:lnTo>
                    <a:lnTo>
                      <a:pt x="1205" y="1617"/>
                    </a:lnTo>
                    <a:lnTo>
                      <a:pt x="929" y="1858"/>
                    </a:lnTo>
                    <a:lnTo>
                      <a:pt x="654" y="2133"/>
                    </a:lnTo>
                    <a:lnTo>
                      <a:pt x="413" y="2408"/>
                    </a:lnTo>
                    <a:lnTo>
                      <a:pt x="207" y="2717"/>
                    </a:lnTo>
                    <a:lnTo>
                      <a:pt x="1" y="3027"/>
                    </a:lnTo>
                    <a:lnTo>
                      <a:pt x="1" y="3061"/>
                    </a:lnTo>
                    <a:lnTo>
                      <a:pt x="1" y="3096"/>
                    </a:lnTo>
                    <a:lnTo>
                      <a:pt x="69" y="3096"/>
                    </a:lnTo>
                    <a:lnTo>
                      <a:pt x="276" y="2752"/>
                    </a:lnTo>
                    <a:lnTo>
                      <a:pt x="517" y="2477"/>
                    </a:lnTo>
                    <a:lnTo>
                      <a:pt x="757" y="2202"/>
                    </a:lnTo>
                    <a:lnTo>
                      <a:pt x="1033" y="1961"/>
                    </a:lnTo>
                    <a:lnTo>
                      <a:pt x="1308" y="1720"/>
                    </a:lnTo>
                    <a:lnTo>
                      <a:pt x="1617" y="1514"/>
                    </a:lnTo>
                    <a:lnTo>
                      <a:pt x="2237" y="1170"/>
                    </a:lnTo>
                    <a:lnTo>
                      <a:pt x="2924" y="860"/>
                    </a:lnTo>
                    <a:lnTo>
                      <a:pt x="3612" y="585"/>
                    </a:lnTo>
                    <a:lnTo>
                      <a:pt x="5023" y="103"/>
                    </a:lnTo>
                    <a:lnTo>
                      <a:pt x="5057" y="69"/>
                    </a:lnTo>
                    <a:lnTo>
                      <a:pt x="5057" y="34"/>
                    </a:lnTo>
                    <a:lnTo>
                      <a:pt x="50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2"/>
              <p:cNvSpPr/>
              <p:nvPr/>
            </p:nvSpPr>
            <p:spPr>
              <a:xfrm>
                <a:off x="548494" y="1259079"/>
                <a:ext cx="37382" cy="204428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6021" extrusionOk="0">
                    <a:moveTo>
                      <a:pt x="929" y="0"/>
                    </a:moveTo>
                    <a:lnTo>
                      <a:pt x="895" y="35"/>
                    </a:lnTo>
                    <a:lnTo>
                      <a:pt x="654" y="310"/>
                    </a:lnTo>
                    <a:lnTo>
                      <a:pt x="482" y="654"/>
                    </a:lnTo>
                    <a:lnTo>
                      <a:pt x="310" y="998"/>
                    </a:lnTo>
                    <a:lnTo>
                      <a:pt x="172" y="1376"/>
                    </a:lnTo>
                    <a:lnTo>
                      <a:pt x="103" y="1789"/>
                    </a:lnTo>
                    <a:lnTo>
                      <a:pt x="35" y="2167"/>
                    </a:lnTo>
                    <a:lnTo>
                      <a:pt x="0" y="2615"/>
                    </a:lnTo>
                    <a:lnTo>
                      <a:pt x="0" y="3027"/>
                    </a:lnTo>
                    <a:lnTo>
                      <a:pt x="0" y="3440"/>
                    </a:lnTo>
                    <a:lnTo>
                      <a:pt x="69" y="3853"/>
                    </a:lnTo>
                    <a:lnTo>
                      <a:pt x="172" y="4266"/>
                    </a:lnTo>
                    <a:lnTo>
                      <a:pt x="275" y="4644"/>
                    </a:lnTo>
                    <a:lnTo>
                      <a:pt x="413" y="5022"/>
                    </a:lnTo>
                    <a:lnTo>
                      <a:pt x="585" y="5366"/>
                    </a:lnTo>
                    <a:lnTo>
                      <a:pt x="791" y="5676"/>
                    </a:lnTo>
                    <a:lnTo>
                      <a:pt x="998" y="5986"/>
                    </a:lnTo>
                    <a:lnTo>
                      <a:pt x="1032" y="6020"/>
                    </a:lnTo>
                    <a:lnTo>
                      <a:pt x="1101" y="5986"/>
                    </a:lnTo>
                    <a:lnTo>
                      <a:pt x="1101" y="5951"/>
                    </a:lnTo>
                    <a:lnTo>
                      <a:pt x="1101" y="5917"/>
                    </a:lnTo>
                    <a:lnTo>
                      <a:pt x="791" y="5194"/>
                    </a:lnTo>
                    <a:lnTo>
                      <a:pt x="516" y="4472"/>
                    </a:lnTo>
                    <a:lnTo>
                      <a:pt x="413" y="4094"/>
                    </a:lnTo>
                    <a:lnTo>
                      <a:pt x="344" y="3715"/>
                    </a:lnTo>
                    <a:lnTo>
                      <a:pt x="275" y="3337"/>
                    </a:lnTo>
                    <a:lnTo>
                      <a:pt x="275" y="2924"/>
                    </a:lnTo>
                    <a:lnTo>
                      <a:pt x="310" y="2546"/>
                    </a:lnTo>
                    <a:lnTo>
                      <a:pt x="344" y="2167"/>
                    </a:lnTo>
                    <a:lnTo>
                      <a:pt x="413" y="1823"/>
                    </a:lnTo>
                    <a:lnTo>
                      <a:pt x="516" y="1479"/>
                    </a:lnTo>
                    <a:lnTo>
                      <a:pt x="757" y="791"/>
                    </a:lnTo>
                    <a:lnTo>
                      <a:pt x="1032" y="103"/>
                    </a:lnTo>
                    <a:lnTo>
                      <a:pt x="1032" y="35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2"/>
              <p:cNvSpPr/>
              <p:nvPr/>
            </p:nvSpPr>
            <p:spPr>
              <a:xfrm>
                <a:off x="530975" y="1275410"/>
                <a:ext cx="21051" cy="15071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439" extrusionOk="0">
                    <a:moveTo>
                      <a:pt x="551" y="1"/>
                    </a:moveTo>
                    <a:lnTo>
                      <a:pt x="516" y="35"/>
                    </a:lnTo>
                    <a:lnTo>
                      <a:pt x="413" y="276"/>
                    </a:lnTo>
                    <a:lnTo>
                      <a:pt x="310" y="517"/>
                    </a:lnTo>
                    <a:lnTo>
                      <a:pt x="138" y="1067"/>
                    </a:lnTo>
                    <a:lnTo>
                      <a:pt x="35" y="1618"/>
                    </a:lnTo>
                    <a:lnTo>
                      <a:pt x="0" y="2237"/>
                    </a:lnTo>
                    <a:lnTo>
                      <a:pt x="35" y="2822"/>
                    </a:lnTo>
                    <a:lnTo>
                      <a:pt x="138" y="3372"/>
                    </a:lnTo>
                    <a:lnTo>
                      <a:pt x="310" y="3922"/>
                    </a:lnTo>
                    <a:lnTo>
                      <a:pt x="551" y="4438"/>
                    </a:lnTo>
                    <a:lnTo>
                      <a:pt x="619" y="4438"/>
                    </a:lnTo>
                    <a:lnTo>
                      <a:pt x="619" y="4404"/>
                    </a:lnTo>
                    <a:lnTo>
                      <a:pt x="482" y="3854"/>
                    </a:lnTo>
                    <a:lnTo>
                      <a:pt x="344" y="3338"/>
                    </a:lnTo>
                    <a:lnTo>
                      <a:pt x="275" y="2787"/>
                    </a:lnTo>
                    <a:lnTo>
                      <a:pt x="241" y="2237"/>
                    </a:lnTo>
                    <a:lnTo>
                      <a:pt x="275" y="1686"/>
                    </a:lnTo>
                    <a:lnTo>
                      <a:pt x="344" y="1136"/>
                    </a:lnTo>
                    <a:lnTo>
                      <a:pt x="619" y="70"/>
                    </a:lnTo>
                    <a:lnTo>
                      <a:pt x="619" y="35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8" name="Google Shape;388;p2"/>
              <p:cNvSpPr/>
              <p:nvPr/>
            </p:nvSpPr>
            <p:spPr>
              <a:xfrm>
                <a:off x="513455" y="1277753"/>
                <a:ext cx="22205" cy="13200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888" extrusionOk="0">
                    <a:moveTo>
                      <a:pt x="585" y="1"/>
                    </a:moveTo>
                    <a:lnTo>
                      <a:pt x="551" y="35"/>
                    </a:lnTo>
                    <a:lnTo>
                      <a:pt x="413" y="241"/>
                    </a:lnTo>
                    <a:lnTo>
                      <a:pt x="310" y="448"/>
                    </a:lnTo>
                    <a:lnTo>
                      <a:pt x="138" y="929"/>
                    </a:lnTo>
                    <a:lnTo>
                      <a:pt x="35" y="1411"/>
                    </a:lnTo>
                    <a:lnTo>
                      <a:pt x="0" y="1927"/>
                    </a:lnTo>
                    <a:lnTo>
                      <a:pt x="0" y="2443"/>
                    </a:lnTo>
                    <a:lnTo>
                      <a:pt x="103" y="2959"/>
                    </a:lnTo>
                    <a:lnTo>
                      <a:pt x="207" y="3441"/>
                    </a:lnTo>
                    <a:lnTo>
                      <a:pt x="379" y="3888"/>
                    </a:lnTo>
                    <a:lnTo>
                      <a:pt x="447" y="3888"/>
                    </a:lnTo>
                    <a:lnTo>
                      <a:pt x="344" y="3372"/>
                    </a:lnTo>
                    <a:lnTo>
                      <a:pt x="275" y="2890"/>
                    </a:lnTo>
                    <a:lnTo>
                      <a:pt x="241" y="2409"/>
                    </a:lnTo>
                    <a:lnTo>
                      <a:pt x="241" y="1961"/>
                    </a:lnTo>
                    <a:lnTo>
                      <a:pt x="310" y="1514"/>
                    </a:lnTo>
                    <a:lnTo>
                      <a:pt x="413" y="1033"/>
                    </a:lnTo>
                    <a:lnTo>
                      <a:pt x="516" y="551"/>
                    </a:lnTo>
                    <a:lnTo>
                      <a:pt x="654" y="69"/>
                    </a:lnTo>
                    <a:lnTo>
                      <a:pt x="654" y="35"/>
                    </a:lnTo>
                    <a:lnTo>
                      <a:pt x="6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9" name="Google Shape;389;p2"/>
              <p:cNvSpPr/>
              <p:nvPr/>
            </p:nvSpPr>
            <p:spPr>
              <a:xfrm>
                <a:off x="498279" y="1303455"/>
                <a:ext cx="16365" cy="112145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303" extrusionOk="0">
                    <a:moveTo>
                      <a:pt x="413" y="0"/>
                    </a:moveTo>
                    <a:lnTo>
                      <a:pt x="378" y="35"/>
                    </a:lnTo>
                    <a:lnTo>
                      <a:pt x="206" y="413"/>
                    </a:lnTo>
                    <a:lnTo>
                      <a:pt x="103" y="792"/>
                    </a:lnTo>
                    <a:lnTo>
                      <a:pt x="34" y="1204"/>
                    </a:lnTo>
                    <a:lnTo>
                      <a:pt x="0" y="1652"/>
                    </a:lnTo>
                    <a:lnTo>
                      <a:pt x="0" y="2064"/>
                    </a:lnTo>
                    <a:lnTo>
                      <a:pt x="34" y="2477"/>
                    </a:lnTo>
                    <a:lnTo>
                      <a:pt x="103" y="2890"/>
                    </a:lnTo>
                    <a:lnTo>
                      <a:pt x="206" y="3303"/>
                    </a:lnTo>
                    <a:lnTo>
                      <a:pt x="275" y="3303"/>
                    </a:lnTo>
                    <a:lnTo>
                      <a:pt x="310" y="3268"/>
                    </a:lnTo>
                    <a:lnTo>
                      <a:pt x="206" y="2856"/>
                    </a:lnTo>
                    <a:lnTo>
                      <a:pt x="172" y="2443"/>
                    </a:lnTo>
                    <a:lnTo>
                      <a:pt x="138" y="2064"/>
                    </a:lnTo>
                    <a:lnTo>
                      <a:pt x="172" y="1652"/>
                    </a:lnTo>
                    <a:lnTo>
                      <a:pt x="206" y="1273"/>
                    </a:lnTo>
                    <a:lnTo>
                      <a:pt x="275" y="860"/>
                    </a:lnTo>
                    <a:lnTo>
                      <a:pt x="482" y="69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0" name="Google Shape;390;p2"/>
              <p:cNvSpPr/>
              <p:nvPr/>
            </p:nvSpPr>
            <p:spPr>
              <a:xfrm>
                <a:off x="485411" y="1338494"/>
                <a:ext cx="9371" cy="75952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237" extrusionOk="0">
                    <a:moveTo>
                      <a:pt x="173" y="0"/>
                    </a:moveTo>
                    <a:lnTo>
                      <a:pt x="138" y="35"/>
                    </a:lnTo>
                    <a:lnTo>
                      <a:pt x="69" y="310"/>
                    </a:lnTo>
                    <a:lnTo>
                      <a:pt x="35" y="551"/>
                    </a:lnTo>
                    <a:lnTo>
                      <a:pt x="1" y="1101"/>
                    </a:lnTo>
                    <a:lnTo>
                      <a:pt x="35" y="1652"/>
                    </a:lnTo>
                    <a:lnTo>
                      <a:pt x="104" y="2168"/>
                    </a:lnTo>
                    <a:lnTo>
                      <a:pt x="138" y="2236"/>
                    </a:lnTo>
                    <a:lnTo>
                      <a:pt x="173" y="2236"/>
                    </a:lnTo>
                    <a:lnTo>
                      <a:pt x="207" y="2202"/>
                    </a:lnTo>
                    <a:lnTo>
                      <a:pt x="241" y="2168"/>
                    </a:lnTo>
                    <a:lnTo>
                      <a:pt x="173" y="1617"/>
                    </a:lnTo>
                    <a:lnTo>
                      <a:pt x="173" y="1101"/>
                    </a:lnTo>
                    <a:lnTo>
                      <a:pt x="207" y="585"/>
                    </a:lnTo>
                    <a:lnTo>
                      <a:pt x="276" y="69"/>
                    </a:lnTo>
                    <a:lnTo>
                      <a:pt x="276" y="35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" name="Google Shape;391;p2"/>
              <p:cNvSpPr/>
              <p:nvPr/>
            </p:nvSpPr>
            <p:spPr>
              <a:xfrm>
                <a:off x="541466" y="1566247"/>
                <a:ext cx="109836" cy="136659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4025" extrusionOk="0">
                    <a:moveTo>
                      <a:pt x="35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" y="379"/>
                    </a:lnTo>
                    <a:lnTo>
                      <a:pt x="70" y="723"/>
                    </a:lnTo>
                    <a:lnTo>
                      <a:pt x="138" y="1032"/>
                    </a:lnTo>
                    <a:lnTo>
                      <a:pt x="242" y="1342"/>
                    </a:lnTo>
                    <a:lnTo>
                      <a:pt x="414" y="1651"/>
                    </a:lnTo>
                    <a:lnTo>
                      <a:pt x="551" y="1926"/>
                    </a:lnTo>
                    <a:lnTo>
                      <a:pt x="758" y="2202"/>
                    </a:lnTo>
                    <a:lnTo>
                      <a:pt x="964" y="2477"/>
                    </a:lnTo>
                    <a:lnTo>
                      <a:pt x="1205" y="2718"/>
                    </a:lnTo>
                    <a:lnTo>
                      <a:pt x="1446" y="2958"/>
                    </a:lnTo>
                    <a:lnTo>
                      <a:pt x="1996" y="3406"/>
                    </a:lnTo>
                    <a:lnTo>
                      <a:pt x="2546" y="3750"/>
                    </a:lnTo>
                    <a:lnTo>
                      <a:pt x="3131" y="4025"/>
                    </a:lnTo>
                    <a:lnTo>
                      <a:pt x="3200" y="4025"/>
                    </a:lnTo>
                    <a:lnTo>
                      <a:pt x="3234" y="3990"/>
                    </a:lnTo>
                    <a:lnTo>
                      <a:pt x="3234" y="3922"/>
                    </a:lnTo>
                    <a:lnTo>
                      <a:pt x="3165" y="3887"/>
                    </a:lnTo>
                    <a:lnTo>
                      <a:pt x="2581" y="3578"/>
                    </a:lnTo>
                    <a:lnTo>
                      <a:pt x="2030" y="3199"/>
                    </a:lnTo>
                    <a:lnTo>
                      <a:pt x="1790" y="2993"/>
                    </a:lnTo>
                    <a:lnTo>
                      <a:pt x="1549" y="2752"/>
                    </a:lnTo>
                    <a:lnTo>
                      <a:pt x="1342" y="2511"/>
                    </a:lnTo>
                    <a:lnTo>
                      <a:pt x="1136" y="2236"/>
                    </a:lnTo>
                    <a:lnTo>
                      <a:pt x="930" y="1995"/>
                    </a:lnTo>
                    <a:lnTo>
                      <a:pt x="792" y="1720"/>
                    </a:lnTo>
                    <a:lnTo>
                      <a:pt x="551" y="1170"/>
                    </a:lnTo>
                    <a:lnTo>
                      <a:pt x="104" y="35"/>
                    </a:lnTo>
                    <a:lnTo>
                      <a:pt x="7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" name="Google Shape;392;p2"/>
              <p:cNvSpPr/>
              <p:nvPr/>
            </p:nvSpPr>
            <p:spPr>
              <a:xfrm>
                <a:off x="553146" y="1572087"/>
                <a:ext cx="50250" cy="8528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512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70" y="413"/>
                    </a:lnTo>
                    <a:lnTo>
                      <a:pt x="173" y="757"/>
                    </a:lnTo>
                    <a:lnTo>
                      <a:pt x="310" y="1066"/>
                    </a:lnTo>
                    <a:lnTo>
                      <a:pt x="482" y="1376"/>
                    </a:lnTo>
                    <a:lnTo>
                      <a:pt x="689" y="1686"/>
                    </a:lnTo>
                    <a:lnTo>
                      <a:pt x="930" y="1961"/>
                    </a:lnTo>
                    <a:lnTo>
                      <a:pt x="1377" y="2477"/>
                    </a:lnTo>
                    <a:lnTo>
                      <a:pt x="1411" y="2511"/>
                    </a:lnTo>
                    <a:lnTo>
                      <a:pt x="1446" y="2477"/>
                    </a:lnTo>
                    <a:lnTo>
                      <a:pt x="1480" y="2442"/>
                    </a:lnTo>
                    <a:lnTo>
                      <a:pt x="1480" y="2408"/>
                    </a:lnTo>
                    <a:lnTo>
                      <a:pt x="998" y="1823"/>
                    </a:lnTo>
                    <a:lnTo>
                      <a:pt x="826" y="1548"/>
                    </a:lnTo>
                    <a:lnTo>
                      <a:pt x="620" y="1238"/>
                    </a:lnTo>
                    <a:lnTo>
                      <a:pt x="482" y="929"/>
                    </a:lnTo>
                    <a:lnTo>
                      <a:pt x="345" y="619"/>
                    </a:lnTo>
                    <a:lnTo>
                      <a:pt x="104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" name="Google Shape;393;p2"/>
              <p:cNvSpPr/>
              <p:nvPr/>
            </p:nvSpPr>
            <p:spPr>
              <a:xfrm>
                <a:off x="570665" y="1576739"/>
                <a:ext cx="35073" cy="549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1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35" y="276"/>
                    </a:lnTo>
                    <a:lnTo>
                      <a:pt x="70" y="482"/>
                    </a:lnTo>
                    <a:lnTo>
                      <a:pt x="173" y="689"/>
                    </a:lnTo>
                    <a:lnTo>
                      <a:pt x="310" y="895"/>
                    </a:lnTo>
                    <a:lnTo>
                      <a:pt x="586" y="1273"/>
                    </a:lnTo>
                    <a:lnTo>
                      <a:pt x="895" y="1617"/>
                    </a:lnTo>
                    <a:lnTo>
                      <a:pt x="998" y="1617"/>
                    </a:lnTo>
                    <a:lnTo>
                      <a:pt x="1033" y="1549"/>
                    </a:lnTo>
                    <a:lnTo>
                      <a:pt x="998" y="1480"/>
                    </a:lnTo>
                    <a:lnTo>
                      <a:pt x="689" y="1136"/>
                    </a:lnTo>
                    <a:lnTo>
                      <a:pt x="448" y="723"/>
                    </a:lnTo>
                    <a:lnTo>
                      <a:pt x="276" y="379"/>
                    </a:lnTo>
                    <a:lnTo>
                      <a:pt x="207" y="207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" name="Google Shape;394;p2"/>
              <p:cNvSpPr/>
              <p:nvPr/>
            </p:nvSpPr>
            <p:spPr>
              <a:xfrm>
                <a:off x="596367" y="1591915"/>
                <a:ext cx="16399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483" h="689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104"/>
                    </a:lnTo>
                    <a:lnTo>
                      <a:pt x="35" y="173"/>
                    </a:lnTo>
                    <a:lnTo>
                      <a:pt x="104" y="310"/>
                    </a:lnTo>
                    <a:lnTo>
                      <a:pt x="310" y="654"/>
                    </a:lnTo>
                    <a:lnTo>
                      <a:pt x="379" y="689"/>
                    </a:lnTo>
                    <a:lnTo>
                      <a:pt x="413" y="689"/>
                    </a:lnTo>
                    <a:lnTo>
                      <a:pt x="482" y="654"/>
                    </a:lnTo>
                    <a:lnTo>
                      <a:pt x="482" y="586"/>
                    </a:lnTo>
                    <a:lnTo>
                      <a:pt x="276" y="242"/>
                    </a:lnTo>
                    <a:lnTo>
                      <a:pt x="207" y="70"/>
                    </a:lnTo>
                    <a:lnTo>
                      <a:pt x="173" y="3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" name="Google Shape;395;p2"/>
              <p:cNvSpPr/>
              <p:nvPr/>
            </p:nvSpPr>
            <p:spPr>
              <a:xfrm>
                <a:off x="611544" y="1590761"/>
                <a:ext cx="21051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517" extrusionOk="0">
                    <a:moveTo>
                      <a:pt x="448" y="1"/>
                    </a:moveTo>
                    <a:lnTo>
                      <a:pt x="413" y="69"/>
                    </a:lnTo>
                    <a:lnTo>
                      <a:pt x="413" y="138"/>
                    </a:lnTo>
                    <a:lnTo>
                      <a:pt x="413" y="172"/>
                    </a:lnTo>
                    <a:lnTo>
                      <a:pt x="413" y="241"/>
                    </a:lnTo>
                    <a:lnTo>
                      <a:pt x="345" y="276"/>
                    </a:lnTo>
                    <a:lnTo>
                      <a:pt x="276" y="310"/>
                    </a:lnTo>
                    <a:lnTo>
                      <a:pt x="241" y="344"/>
                    </a:lnTo>
                    <a:lnTo>
                      <a:pt x="207" y="241"/>
                    </a:lnTo>
                    <a:lnTo>
                      <a:pt x="138" y="138"/>
                    </a:lnTo>
                    <a:lnTo>
                      <a:pt x="104" y="104"/>
                    </a:lnTo>
                    <a:lnTo>
                      <a:pt x="69" y="104"/>
                    </a:lnTo>
                    <a:lnTo>
                      <a:pt x="1" y="207"/>
                    </a:lnTo>
                    <a:lnTo>
                      <a:pt x="35" y="310"/>
                    </a:lnTo>
                    <a:lnTo>
                      <a:pt x="69" y="413"/>
                    </a:lnTo>
                    <a:lnTo>
                      <a:pt x="173" y="482"/>
                    </a:lnTo>
                    <a:lnTo>
                      <a:pt x="207" y="516"/>
                    </a:lnTo>
                    <a:lnTo>
                      <a:pt x="241" y="516"/>
                    </a:lnTo>
                    <a:lnTo>
                      <a:pt x="276" y="448"/>
                    </a:lnTo>
                    <a:lnTo>
                      <a:pt x="379" y="482"/>
                    </a:lnTo>
                    <a:lnTo>
                      <a:pt x="482" y="413"/>
                    </a:lnTo>
                    <a:lnTo>
                      <a:pt x="585" y="310"/>
                    </a:lnTo>
                    <a:lnTo>
                      <a:pt x="620" y="207"/>
                    </a:lnTo>
                    <a:lnTo>
                      <a:pt x="585" y="69"/>
                    </a:lnTo>
                    <a:lnTo>
                      <a:pt x="5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6" name="Google Shape;396;p2"/>
              <p:cNvSpPr/>
              <p:nvPr/>
            </p:nvSpPr>
            <p:spPr>
              <a:xfrm>
                <a:off x="925707" y="1769453"/>
                <a:ext cx="33919" cy="96968"/>
              </a:xfrm>
              <a:custGeom>
                <a:avLst/>
                <a:gdLst/>
                <a:ahLst/>
                <a:cxnLst/>
                <a:rect l="l" t="t" r="r" b="b"/>
                <a:pathLst>
                  <a:path w="999" h="2856" extrusionOk="0">
                    <a:moveTo>
                      <a:pt x="70" y="0"/>
                    </a:moveTo>
                    <a:lnTo>
                      <a:pt x="1" y="207"/>
                    </a:lnTo>
                    <a:lnTo>
                      <a:pt x="1" y="413"/>
                    </a:lnTo>
                    <a:lnTo>
                      <a:pt x="35" y="826"/>
                    </a:lnTo>
                    <a:lnTo>
                      <a:pt x="104" y="1239"/>
                    </a:lnTo>
                    <a:lnTo>
                      <a:pt x="207" y="1617"/>
                    </a:lnTo>
                    <a:lnTo>
                      <a:pt x="311" y="1961"/>
                    </a:lnTo>
                    <a:lnTo>
                      <a:pt x="483" y="2305"/>
                    </a:lnTo>
                    <a:lnTo>
                      <a:pt x="655" y="2580"/>
                    </a:lnTo>
                    <a:lnTo>
                      <a:pt x="792" y="2718"/>
                    </a:lnTo>
                    <a:lnTo>
                      <a:pt x="930" y="2856"/>
                    </a:lnTo>
                    <a:lnTo>
                      <a:pt x="964" y="2856"/>
                    </a:lnTo>
                    <a:lnTo>
                      <a:pt x="999" y="2821"/>
                    </a:lnTo>
                    <a:lnTo>
                      <a:pt x="999" y="2787"/>
                    </a:lnTo>
                    <a:lnTo>
                      <a:pt x="861" y="2649"/>
                    </a:lnTo>
                    <a:lnTo>
                      <a:pt x="723" y="2512"/>
                    </a:lnTo>
                    <a:lnTo>
                      <a:pt x="551" y="2168"/>
                    </a:lnTo>
                    <a:lnTo>
                      <a:pt x="414" y="1824"/>
                    </a:lnTo>
                    <a:lnTo>
                      <a:pt x="345" y="1480"/>
                    </a:lnTo>
                    <a:lnTo>
                      <a:pt x="242" y="757"/>
                    </a:lnTo>
                    <a:lnTo>
                      <a:pt x="173" y="37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7" name="Google Shape;397;p2"/>
              <p:cNvSpPr/>
              <p:nvPr/>
            </p:nvSpPr>
            <p:spPr>
              <a:xfrm>
                <a:off x="908187" y="1767110"/>
                <a:ext cx="17553" cy="72455"/>
              </a:xfrm>
              <a:custGeom>
                <a:avLst/>
                <a:gdLst/>
                <a:ahLst/>
                <a:cxnLst/>
                <a:rect l="l" t="t" r="r" b="b"/>
                <a:pathLst>
                  <a:path w="517" h="2134" extrusionOk="0">
                    <a:moveTo>
                      <a:pt x="70" y="1"/>
                    </a:moveTo>
                    <a:lnTo>
                      <a:pt x="70" y="35"/>
                    </a:lnTo>
                    <a:lnTo>
                      <a:pt x="1" y="310"/>
                    </a:lnTo>
                    <a:lnTo>
                      <a:pt x="1" y="585"/>
                    </a:lnTo>
                    <a:lnTo>
                      <a:pt x="35" y="826"/>
                    </a:lnTo>
                    <a:lnTo>
                      <a:pt x="70" y="1101"/>
                    </a:lnTo>
                    <a:lnTo>
                      <a:pt x="242" y="1652"/>
                    </a:lnTo>
                    <a:lnTo>
                      <a:pt x="414" y="2133"/>
                    </a:lnTo>
                    <a:lnTo>
                      <a:pt x="517" y="2133"/>
                    </a:lnTo>
                    <a:lnTo>
                      <a:pt x="517" y="2065"/>
                    </a:lnTo>
                    <a:lnTo>
                      <a:pt x="345" y="1549"/>
                    </a:lnTo>
                    <a:lnTo>
                      <a:pt x="242" y="1033"/>
                    </a:lnTo>
                    <a:lnTo>
                      <a:pt x="207" y="551"/>
                    </a:lnTo>
                    <a:lnTo>
                      <a:pt x="173" y="69"/>
                    </a:lnTo>
                    <a:lnTo>
                      <a:pt x="173" y="3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8" name="Google Shape;398;p2"/>
              <p:cNvSpPr/>
              <p:nvPr/>
            </p:nvSpPr>
            <p:spPr>
              <a:xfrm>
                <a:off x="894199" y="1770607"/>
                <a:ext cx="8183" cy="44444"/>
              </a:xfrm>
              <a:custGeom>
                <a:avLst/>
                <a:gdLst/>
                <a:ahLst/>
                <a:cxnLst/>
                <a:rect l="l" t="t" r="r" b="b"/>
                <a:pathLst>
                  <a:path w="241" h="1309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310"/>
                    </a:lnTo>
                    <a:lnTo>
                      <a:pt x="35" y="586"/>
                    </a:lnTo>
                    <a:lnTo>
                      <a:pt x="103" y="1239"/>
                    </a:lnTo>
                    <a:lnTo>
                      <a:pt x="138" y="1308"/>
                    </a:lnTo>
                    <a:lnTo>
                      <a:pt x="207" y="1308"/>
                    </a:lnTo>
                    <a:lnTo>
                      <a:pt x="241" y="1274"/>
                    </a:lnTo>
                    <a:lnTo>
                      <a:pt x="241" y="1205"/>
                    </a:lnTo>
                    <a:lnTo>
                      <a:pt x="172" y="654"/>
                    </a:lnTo>
                    <a:lnTo>
                      <a:pt x="172" y="345"/>
                    </a:lnTo>
                    <a:lnTo>
                      <a:pt x="138" y="70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9" name="Google Shape;399;p2"/>
              <p:cNvSpPr/>
              <p:nvPr/>
            </p:nvSpPr>
            <p:spPr>
              <a:xfrm>
                <a:off x="880176" y="1768299"/>
                <a:ext cx="8217" cy="4441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308" extrusionOk="0">
                    <a:moveTo>
                      <a:pt x="69" y="0"/>
                    </a:moveTo>
                    <a:lnTo>
                      <a:pt x="0" y="34"/>
                    </a:lnTo>
                    <a:lnTo>
                      <a:pt x="0" y="69"/>
                    </a:lnTo>
                    <a:lnTo>
                      <a:pt x="0" y="378"/>
                    </a:lnTo>
                    <a:lnTo>
                      <a:pt x="35" y="654"/>
                    </a:lnTo>
                    <a:lnTo>
                      <a:pt x="104" y="1273"/>
                    </a:lnTo>
                    <a:lnTo>
                      <a:pt x="138" y="1307"/>
                    </a:lnTo>
                    <a:lnTo>
                      <a:pt x="172" y="1307"/>
                    </a:lnTo>
                    <a:lnTo>
                      <a:pt x="241" y="1273"/>
                    </a:lnTo>
                    <a:lnTo>
                      <a:pt x="241" y="1238"/>
                    </a:lnTo>
                    <a:lnTo>
                      <a:pt x="172" y="654"/>
                    </a:lnTo>
                    <a:lnTo>
                      <a:pt x="138" y="69"/>
                    </a:lnTo>
                    <a:lnTo>
                      <a:pt x="104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0" name="Google Shape;400;p2"/>
              <p:cNvSpPr/>
              <p:nvPr/>
            </p:nvSpPr>
            <p:spPr>
              <a:xfrm>
                <a:off x="863811" y="1769453"/>
                <a:ext cx="8217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033" extrusionOk="0">
                    <a:moveTo>
                      <a:pt x="70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" y="310"/>
                    </a:lnTo>
                    <a:lnTo>
                      <a:pt x="1" y="516"/>
                    </a:lnTo>
                    <a:lnTo>
                      <a:pt x="104" y="964"/>
                    </a:lnTo>
                    <a:lnTo>
                      <a:pt x="138" y="1032"/>
                    </a:lnTo>
                    <a:lnTo>
                      <a:pt x="173" y="1032"/>
                    </a:lnTo>
                    <a:lnTo>
                      <a:pt x="242" y="998"/>
                    </a:lnTo>
                    <a:lnTo>
                      <a:pt x="242" y="964"/>
                    </a:lnTo>
                    <a:lnTo>
                      <a:pt x="173" y="516"/>
                    </a:lnTo>
                    <a:lnTo>
                      <a:pt x="138" y="6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1" name="Google Shape;401;p2"/>
              <p:cNvSpPr/>
              <p:nvPr/>
            </p:nvSpPr>
            <p:spPr>
              <a:xfrm>
                <a:off x="847480" y="1770607"/>
                <a:ext cx="11714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345" h="689" extrusionOk="0">
                    <a:moveTo>
                      <a:pt x="241" y="1"/>
                    </a:moveTo>
                    <a:lnTo>
                      <a:pt x="172" y="35"/>
                    </a:lnTo>
                    <a:lnTo>
                      <a:pt x="138" y="104"/>
                    </a:lnTo>
                    <a:lnTo>
                      <a:pt x="138" y="173"/>
                    </a:lnTo>
                    <a:lnTo>
                      <a:pt x="69" y="138"/>
                    </a:lnTo>
                    <a:lnTo>
                      <a:pt x="35" y="173"/>
                    </a:lnTo>
                    <a:lnTo>
                      <a:pt x="0" y="242"/>
                    </a:lnTo>
                    <a:lnTo>
                      <a:pt x="0" y="310"/>
                    </a:lnTo>
                    <a:lnTo>
                      <a:pt x="35" y="414"/>
                    </a:lnTo>
                    <a:lnTo>
                      <a:pt x="138" y="620"/>
                    </a:lnTo>
                    <a:lnTo>
                      <a:pt x="207" y="689"/>
                    </a:lnTo>
                    <a:lnTo>
                      <a:pt x="241" y="689"/>
                    </a:lnTo>
                    <a:lnTo>
                      <a:pt x="310" y="654"/>
                    </a:lnTo>
                    <a:lnTo>
                      <a:pt x="310" y="586"/>
                    </a:lnTo>
                    <a:lnTo>
                      <a:pt x="344" y="276"/>
                    </a:lnTo>
                    <a:lnTo>
                      <a:pt x="344" y="138"/>
                    </a:lnTo>
                    <a:lnTo>
                      <a:pt x="310" y="70"/>
                    </a:lnTo>
                    <a:lnTo>
                      <a:pt x="275" y="3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2" name="Google Shape;402;p2"/>
              <p:cNvSpPr/>
              <p:nvPr/>
            </p:nvSpPr>
            <p:spPr>
              <a:xfrm>
                <a:off x="891856" y="1680701"/>
                <a:ext cx="24548" cy="587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73" extrusionOk="0">
                    <a:moveTo>
                      <a:pt x="35" y="0"/>
                    </a:moveTo>
                    <a:lnTo>
                      <a:pt x="0" y="69"/>
                    </a:lnTo>
                    <a:lnTo>
                      <a:pt x="35" y="138"/>
                    </a:lnTo>
                    <a:lnTo>
                      <a:pt x="69" y="172"/>
                    </a:lnTo>
                    <a:lnTo>
                      <a:pt x="104" y="172"/>
                    </a:lnTo>
                    <a:lnTo>
                      <a:pt x="241" y="138"/>
                    </a:lnTo>
                    <a:lnTo>
                      <a:pt x="379" y="138"/>
                    </a:lnTo>
                    <a:lnTo>
                      <a:pt x="654" y="172"/>
                    </a:lnTo>
                    <a:lnTo>
                      <a:pt x="723" y="103"/>
                    </a:lnTo>
                    <a:lnTo>
                      <a:pt x="723" y="69"/>
                    </a:lnTo>
                    <a:lnTo>
                      <a:pt x="688" y="69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3" name="Google Shape;403;p2"/>
              <p:cNvSpPr/>
              <p:nvPr/>
            </p:nvSpPr>
            <p:spPr>
              <a:xfrm>
                <a:off x="870839" y="1570899"/>
                <a:ext cx="101620" cy="102808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3028" extrusionOk="0">
                    <a:moveTo>
                      <a:pt x="241" y="1"/>
                    </a:moveTo>
                    <a:lnTo>
                      <a:pt x="172" y="35"/>
                    </a:lnTo>
                    <a:lnTo>
                      <a:pt x="103" y="104"/>
                    </a:lnTo>
                    <a:lnTo>
                      <a:pt x="35" y="379"/>
                    </a:lnTo>
                    <a:lnTo>
                      <a:pt x="0" y="689"/>
                    </a:lnTo>
                    <a:lnTo>
                      <a:pt x="35" y="998"/>
                    </a:lnTo>
                    <a:lnTo>
                      <a:pt x="103" y="1136"/>
                    </a:lnTo>
                    <a:lnTo>
                      <a:pt x="172" y="1273"/>
                    </a:lnTo>
                    <a:lnTo>
                      <a:pt x="241" y="1377"/>
                    </a:lnTo>
                    <a:lnTo>
                      <a:pt x="344" y="1480"/>
                    </a:lnTo>
                    <a:lnTo>
                      <a:pt x="551" y="1617"/>
                    </a:lnTo>
                    <a:lnTo>
                      <a:pt x="791" y="1721"/>
                    </a:lnTo>
                    <a:lnTo>
                      <a:pt x="1067" y="1824"/>
                    </a:lnTo>
                    <a:lnTo>
                      <a:pt x="1204" y="1893"/>
                    </a:lnTo>
                    <a:lnTo>
                      <a:pt x="1307" y="1996"/>
                    </a:lnTo>
                    <a:lnTo>
                      <a:pt x="1376" y="2099"/>
                    </a:lnTo>
                    <a:lnTo>
                      <a:pt x="1445" y="2237"/>
                    </a:lnTo>
                    <a:lnTo>
                      <a:pt x="1548" y="2512"/>
                    </a:lnTo>
                    <a:lnTo>
                      <a:pt x="1617" y="2649"/>
                    </a:lnTo>
                    <a:lnTo>
                      <a:pt x="1720" y="2753"/>
                    </a:lnTo>
                    <a:lnTo>
                      <a:pt x="1858" y="2856"/>
                    </a:lnTo>
                    <a:lnTo>
                      <a:pt x="1995" y="2925"/>
                    </a:lnTo>
                    <a:lnTo>
                      <a:pt x="2271" y="3028"/>
                    </a:lnTo>
                    <a:lnTo>
                      <a:pt x="2580" y="3028"/>
                    </a:lnTo>
                    <a:lnTo>
                      <a:pt x="2890" y="2993"/>
                    </a:lnTo>
                    <a:lnTo>
                      <a:pt x="2958" y="2959"/>
                    </a:lnTo>
                    <a:lnTo>
                      <a:pt x="2993" y="2856"/>
                    </a:lnTo>
                    <a:lnTo>
                      <a:pt x="2958" y="2787"/>
                    </a:lnTo>
                    <a:lnTo>
                      <a:pt x="2890" y="2718"/>
                    </a:lnTo>
                    <a:lnTo>
                      <a:pt x="2580" y="2615"/>
                    </a:lnTo>
                    <a:lnTo>
                      <a:pt x="2443" y="2546"/>
                    </a:lnTo>
                    <a:lnTo>
                      <a:pt x="2305" y="2477"/>
                    </a:lnTo>
                    <a:lnTo>
                      <a:pt x="2202" y="2374"/>
                    </a:lnTo>
                    <a:lnTo>
                      <a:pt x="2133" y="2305"/>
                    </a:lnTo>
                    <a:lnTo>
                      <a:pt x="2064" y="2133"/>
                    </a:lnTo>
                    <a:lnTo>
                      <a:pt x="2030" y="1961"/>
                    </a:lnTo>
                    <a:lnTo>
                      <a:pt x="1927" y="1721"/>
                    </a:lnTo>
                    <a:lnTo>
                      <a:pt x="1858" y="1549"/>
                    </a:lnTo>
                    <a:lnTo>
                      <a:pt x="1789" y="1480"/>
                    </a:lnTo>
                    <a:lnTo>
                      <a:pt x="1720" y="1411"/>
                    </a:lnTo>
                    <a:lnTo>
                      <a:pt x="1548" y="1342"/>
                    </a:lnTo>
                    <a:lnTo>
                      <a:pt x="1376" y="1342"/>
                    </a:lnTo>
                    <a:lnTo>
                      <a:pt x="1204" y="1308"/>
                    </a:lnTo>
                    <a:lnTo>
                      <a:pt x="1067" y="1273"/>
                    </a:lnTo>
                    <a:lnTo>
                      <a:pt x="860" y="1205"/>
                    </a:lnTo>
                    <a:lnTo>
                      <a:pt x="723" y="1101"/>
                    </a:lnTo>
                    <a:lnTo>
                      <a:pt x="619" y="964"/>
                    </a:lnTo>
                    <a:lnTo>
                      <a:pt x="551" y="826"/>
                    </a:lnTo>
                    <a:lnTo>
                      <a:pt x="447" y="482"/>
                    </a:lnTo>
                    <a:lnTo>
                      <a:pt x="379" y="104"/>
                    </a:lnTo>
                    <a:lnTo>
                      <a:pt x="310" y="35"/>
                    </a:lnTo>
                    <a:lnTo>
                      <a:pt x="2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2"/>
              <p:cNvSpPr/>
              <p:nvPr/>
            </p:nvSpPr>
            <p:spPr>
              <a:xfrm>
                <a:off x="1243400" y="907535"/>
                <a:ext cx="109802" cy="275660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8119" extrusionOk="0">
                    <a:moveTo>
                      <a:pt x="3199" y="0"/>
                    </a:moveTo>
                    <a:lnTo>
                      <a:pt x="3199" y="35"/>
                    </a:lnTo>
                    <a:lnTo>
                      <a:pt x="2443" y="2064"/>
                    </a:lnTo>
                    <a:lnTo>
                      <a:pt x="1686" y="4094"/>
                    </a:lnTo>
                    <a:lnTo>
                      <a:pt x="895" y="6089"/>
                    </a:lnTo>
                    <a:lnTo>
                      <a:pt x="448" y="7086"/>
                    </a:lnTo>
                    <a:lnTo>
                      <a:pt x="0" y="8050"/>
                    </a:lnTo>
                    <a:lnTo>
                      <a:pt x="0" y="8118"/>
                    </a:lnTo>
                    <a:lnTo>
                      <a:pt x="69" y="8118"/>
                    </a:lnTo>
                    <a:lnTo>
                      <a:pt x="104" y="8084"/>
                    </a:lnTo>
                    <a:lnTo>
                      <a:pt x="1032" y="6158"/>
                    </a:lnTo>
                    <a:lnTo>
                      <a:pt x="1480" y="5160"/>
                    </a:lnTo>
                    <a:lnTo>
                      <a:pt x="1892" y="4163"/>
                    </a:lnTo>
                    <a:lnTo>
                      <a:pt x="2271" y="3131"/>
                    </a:lnTo>
                    <a:lnTo>
                      <a:pt x="2649" y="2133"/>
                    </a:lnTo>
                    <a:lnTo>
                      <a:pt x="2959" y="1101"/>
                    </a:lnTo>
                    <a:lnTo>
                      <a:pt x="3234" y="69"/>
                    </a:lnTo>
                    <a:lnTo>
                      <a:pt x="3234" y="35"/>
                    </a:lnTo>
                    <a:lnTo>
                      <a:pt x="32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2"/>
              <p:cNvSpPr/>
              <p:nvPr/>
            </p:nvSpPr>
            <p:spPr>
              <a:xfrm>
                <a:off x="1304141" y="922712"/>
                <a:ext cx="56090" cy="17173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5058" extrusionOk="0">
                    <a:moveTo>
                      <a:pt x="1617" y="0"/>
                    </a:moveTo>
                    <a:lnTo>
                      <a:pt x="1582" y="35"/>
                    </a:lnTo>
                    <a:lnTo>
                      <a:pt x="1445" y="688"/>
                    </a:lnTo>
                    <a:lnTo>
                      <a:pt x="1273" y="1308"/>
                    </a:lnTo>
                    <a:lnTo>
                      <a:pt x="894" y="2546"/>
                    </a:lnTo>
                    <a:lnTo>
                      <a:pt x="447" y="3784"/>
                    </a:lnTo>
                    <a:lnTo>
                      <a:pt x="0" y="5023"/>
                    </a:lnTo>
                    <a:lnTo>
                      <a:pt x="0" y="5057"/>
                    </a:lnTo>
                    <a:lnTo>
                      <a:pt x="69" y="5057"/>
                    </a:lnTo>
                    <a:lnTo>
                      <a:pt x="619" y="3681"/>
                    </a:lnTo>
                    <a:lnTo>
                      <a:pt x="1135" y="2305"/>
                    </a:lnTo>
                    <a:lnTo>
                      <a:pt x="1307" y="1755"/>
                    </a:lnTo>
                    <a:lnTo>
                      <a:pt x="1479" y="1170"/>
                    </a:lnTo>
                    <a:lnTo>
                      <a:pt x="1582" y="620"/>
                    </a:lnTo>
                    <a:lnTo>
                      <a:pt x="1617" y="310"/>
                    </a:lnTo>
                    <a:lnTo>
                      <a:pt x="1651" y="35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2"/>
              <p:cNvSpPr/>
              <p:nvPr/>
            </p:nvSpPr>
            <p:spPr>
              <a:xfrm>
                <a:off x="1333340" y="906347"/>
                <a:ext cx="43222" cy="15655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4611" extrusionOk="0">
                    <a:moveTo>
                      <a:pt x="1170" y="1"/>
                    </a:moveTo>
                    <a:lnTo>
                      <a:pt x="1170" y="70"/>
                    </a:lnTo>
                    <a:lnTo>
                      <a:pt x="929" y="1205"/>
                    </a:lnTo>
                    <a:lnTo>
                      <a:pt x="654" y="2306"/>
                    </a:lnTo>
                    <a:lnTo>
                      <a:pt x="344" y="3441"/>
                    </a:lnTo>
                    <a:lnTo>
                      <a:pt x="0" y="4542"/>
                    </a:lnTo>
                    <a:lnTo>
                      <a:pt x="0" y="4576"/>
                    </a:lnTo>
                    <a:lnTo>
                      <a:pt x="34" y="4610"/>
                    </a:lnTo>
                    <a:lnTo>
                      <a:pt x="103" y="4610"/>
                    </a:lnTo>
                    <a:lnTo>
                      <a:pt x="138" y="4576"/>
                    </a:lnTo>
                    <a:lnTo>
                      <a:pt x="516" y="3475"/>
                    </a:lnTo>
                    <a:lnTo>
                      <a:pt x="894" y="2374"/>
                    </a:lnTo>
                    <a:lnTo>
                      <a:pt x="1066" y="1790"/>
                    </a:lnTo>
                    <a:lnTo>
                      <a:pt x="1170" y="1239"/>
                    </a:lnTo>
                    <a:lnTo>
                      <a:pt x="1273" y="654"/>
                    </a:lnTo>
                    <a:lnTo>
                      <a:pt x="1273" y="70"/>
                    </a:lnTo>
                    <a:lnTo>
                      <a:pt x="12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7" name="Google Shape;407;p2"/>
              <p:cNvSpPr/>
              <p:nvPr/>
            </p:nvSpPr>
            <p:spPr>
              <a:xfrm>
                <a:off x="1357854" y="958905"/>
                <a:ext cx="24548" cy="100499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960" extrusionOk="0">
                    <a:moveTo>
                      <a:pt x="723" y="1"/>
                    </a:moveTo>
                    <a:lnTo>
                      <a:pt x="688" y="35"/>
                    </a:lnTo>
                    <a:lnTo>
                      <a:pt x="379" y="1446"/>
                    </a:lnTo>
                    <a:lnTo>
                      <a:pt x="0" y="2856"/>
                    </a:lnTo>
                    <a:lnTo>
                      <a:pt x="0" y="2925"/>
                    </a:lnTo>
                    <a:lnTo>
                      <a:pt x="35" y="2959"/>
                    </a:lnTo>
                    <a:lnTo>
                      <a:pt x="104" y="2959"/>
                    </a:lnTo>
                    <a:lnTo>
                      <a:pt x="138" y="2925"/>
                    </a:lnTo>
                    <a:lnTo>
                      <a:pt x="448" y="1480"/>
                    </a:lnTo>
                    <a:lnTo>
                      <a:pt x="620" y="758"/>
                    </a:lnTo>
                    <a:lnTo>
                      <a:pt x="723" y="35"/>
                    </a:lnTo>
                    <a:lnTo>
                      <a:pt x="72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8" name="Google Shape;408;p2"/>
              <p:cNvSpPr/>
              <p:nvPr/>
            </p:nvSpPr>
            <p:spPr>
              <a:xfrm>
                <a:off x="1329809" y="957751"/>
                <a:ext cx="67803" cy="252301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7431" extrusionOk="0">
                    <a:moveTo>
                      <a:pt x="1927" y="0"/>
                    </a:moveTo>
                    <a:lnTo>
                      <a:pt x="1927" y="35"/>
                    </a:lnTo>
                    <a:lnTo>
                      <a:pt x="1721" y="964"/>
                    </a:lnTo>
                    <a:lnTo>
                      <a:pt x="1549" y="1892"/>
                    </a:lnTo>
                    <a:lnTo>
                      <a:pt x="1377" y="2821"/>
                    </a:lnTo>
                    <a:lnTo>
                      <a:pt x="1136" y="3750"/>
                    </a:lnTo>
                    <a:lnTo>
                      <a:pt x="895" y="4679"/>
                    </a:lnTo>
                    <a:lnTo>
                      <a:pt x="620" y="5573"/>
                    </a:lnTo>
                    <a:lnTo>
                      <a:pt x="310" y="6502"/>
                    </a:lnTo>
                    <a:lnTo>
                      <a:pt x="1" y="7396"/>
                    </a:lnTo>
                    <a:lnTo>
                      <a:pt x="1" y="7431"/>
                    </a:lnTo>
                    <a:lnTo>
                      <a:pt x="35" y="7431"/>
                    </a:lnTo>
                    <a:lnTo>
                      <a:pt x="70" y="7396"/>
                    </a:lnTo>
                    <a:lnTo>
                      <a:pt x="414" y="6536"/>
                    </a:lnTo>
                    <a:lnTo>
                      <a:pt x="758" y="5642"/>
                    </a:lnTo>
                    <a:lnTo>
                      <a:pt x="1033" y="4713"/>
                    </a:lnTo>
                    <a:lnTo>
                      <a:pt x="1342" y="3784"/>
                    </a:lnTo>
                    <a:lnTo>
                      <a:pt x="1583" y="2856"/>
                    </a:lnTo>
                    <a:lnTo>
                      <a:pt x="1755" y="1927"/>
                    </a:lnTo>
                    <a:lnTo>
                      <a:pt x="1927" y="964"/>
                    </a:lnTo>
                    <a:lnTo>
                      <a:pt x="1996" y="35"/>
                    </a:lnTo>
                    <a:lnTo>
                      <a:pt x="19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9" name="Google Shape;409;p2"/>
              <p:cNvSpPr/>
              <p:nvPr/>
            </p:nvSpPr>
            <p:spPr>
              <a:xfrm>
                <a:off x="1353169" y="971773"/>
                <a:ext cx="70112" cy="25345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7465" extrusionOk="0">
                    <a:moveTo>
                      <a:pt x="1996" y="0"/>
                    </a:moveTo>
                    <a:lnTo>
                      <a:pt x="1962" y="35"/>
                    </a:lnTo>
                    <a:lnTo>
                      <a:pt x="1583" y="1927"/>
                    </a:lnTo>
                    <a:lnTo>
                      <a:pt x="1136" y="3750"/>
                    </a:lnTo>
                    <a:lnTo>
                      <a:pt x="895" y="4678"/>
                    </a:lnTo>
                    <a:lnTo>
                      <a:pt x="620" y="5573"/>
                    </a:lnTo>
                    <a:lnTo>
                      <a:pt x="345" y="6502"/>
                    </a:lnTo>
                    <a:lnTo>
                      <a:pt x="1" y="7396"/>
                    </a:lnTo>
                    <a:lnTo>
                      <a:pt x="1" y="7430"/>
                    </a:lnTo>
                    <a:lnTo>
                      <a:pt x="35" y="7465"/>
                    </a:lnTo>
                    <a:lnTo>
                      <a:pt x="70" y="7465"/>
                    </a:lnTo>
                    <a:lnTo>
                      <a:pt x="104" y="7430"/>
                    </a:lnTo>
                    <a:lnTo>
                      <a:pt x="482" y="6536"/>
                    </a:lnTo>
                    <a:lnTo>
                      <a:pt x="792" y="5642"/>
                    </a:lnTo>
                    <a:lnTo>
                      <a:pt x="1102" y="4747"/>
                    </a:lnTo>
                    <a:lnTo>
                      <a:pt x="1377" y="3818"/>
                    </a:lnTo>
                    <a:lnTo>
                      <a:pt x="1618" y="2890"/>
                    </a:lnTo>
                    <a:lnTo>
                      <a:pt x="1824" y="1961"/>
                    </a:lnTo>
                    <a:lnTo>
                      <a:pt x="1962" y="998"/>
                    </a:lnTo>
                    <a:lnTo>
                      <a:pt x="2065" y="69"/>
                    </a:lnTo>
                    <a:lnTo>
                      <a:pt x="2030" y="35"/>
                    </a:lnTo>
                    <a:lnTo>
                      <a:pt x="199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0" name="Google Shape;410;p2"/>
              <p:cNvSpPr/>
              <p:nvPr/>
            </p:nvSpPr>
            <p:spPr>
              <a:xfrm>
                <a:off x="1019144" y="823435"/>
                <a:ext cx="170577" cy="202085"/>
              </a:xfrm>
              <a:custGeom>
                <a:avLst/>
                <a:gdLst/>
                <a:ahLst/>
                <a:cxnLst/>
                <a:rect l="l" t="t" r="r" b="b"/>
                <a:pathLst>
                  <a:path w="5024" h="5952" extrusionOk="0">
                    <a:moveTo>
                      <a:pt x="4920" y="1"/>
                    </a:moveTo>
                    <a:lnTo>
                      <a:pt x="4541" y="138"/>
                    </a:lnTo>
                    <a:lnTo>
                      <a:pt x="4163" y="310"/>
                    </a:lnTo>
                    <a:lnTo>
                      <a:pt x="3819" y="517"/>
                    </a:lnTo>
                    <a:lnTo>
                      <a:pt x="3475" y="792"/>
                    </a:lnTo>
                    <a:lnTo>
                      <a:pt x="3166" y="1101"/>
                    </a:lnTo>
                    <a:lnTo>
                      <a:pt x="2856" y="1411"/>
                    </a:lnTo>
                    <a:lnTo>
                      <a:pt x="2340" y="2065"/>
                    </a:lnTo>
                    <a:lnTo>
                      <a:pt x="1721" y="2993"/>
                    </a:lnTo>
                    <a:lnTo>
                      <a:pt x="1136" y="3922"/>
                    </a:lnTo>
                    <a:lnTo>
                      <a:pt x="35" y="5883"/>
                    </a:lnTo>
                    <a:lnTo>
                      <a:pt x="1" y="5917"/>
                    </a:lnTo>
                    <a:lnTo>
                      <a:pt x="35" y="5917"/>
                    </a:lnTo>
                    <a:lnTo>
                      <a:pt x="70" y="5952"/>
                    </a:lnTo>
                    <a:lnTo>
                      <a:pt x="104" y="5917"/>
                    </a:lnTo>
                    <a:lnTo>
                      <a:pt x="1170" y="4300"/>
                    </a:lnTo>
                    <a:lnTo>
                      <a:pt x="2271" y="2684"/>
                    </a:lnTo>
                    <a:lnTo>
                      <a:pt x="2546" y="2305"/>
                    </a:lnTo>
                    <a:lnTo>
                      <a:pt x="2856" y="1927"/>
                    </a:lnTo>
                    <a:lnTo>
                      <a:pt x="3166" y="1617"/>
                    </a:lnTo>
                    <a:lnTo>
                      <a:pt x="3510" y="1308"/>
                    </a:lnTo>
                    <a:lnTo>
                      <a:pt x="3853" y="998"/>
                    </a:lnTo>
                    <a:lnTo>
                      <a:pt x="4197" y="723"/>
                    </a:lnTo>
                    <a:lnTo>
                      <a:pt x="4989" y="173"/>
                    </a:lnTo>
                    <a:lnTo>
                      <a:pt x="5023" y="104"/>
                    </a:lnTo>
                    <a:lnTo>
                      <a:pt x="5023" y="69"/>
                    </a:lnTo>
                    <a:lnTo>
                      <a:pt x="498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1" name="Google Shape;411;p2"/>
              <p:cNvSpPr/>
              <p:nvPr/>
            </p:nvSpPr>
            <p:spPr>
              <a:xfrm>
                <a:off x="1020332" y="879490"/>
                <a:ext cx="72421" cy="125013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3682" extrusionOk="0">
                    <a:moveTo>
                      <a:pt x="2030" y="1"/>
                    </a:moveTo>
                    <a:lnTo>
                      <a:pt x="1445" y="861"/>
                    </a:lnTo>
                    <a:lnTo>
                      <a:pt x="929" y="1755"/>
                    </a:lnTo>
                    <a:lnTo>
                      <a:pt x="447" y="2684"/>
                    </a:lnTo>
                    <a:lnTo>
                      <a:pt x="0" y="3613"/>
                    </a:lnTo>
                    <a:lnTo>
                      <a:pt x="0" y="3647"/>
                    </a:lnTo>
                    <a:lnTo>
                      <a:pt x="0" y="3681"/>
                    </a:lnTo>
                    <a:lnTo>
                      <a:pt x="35" y="3681"/>
                    </a:lnTo>
                    <a:lnTo>
                      <a:pt x="69" y="3647"/>
                    </a:lnTo>
                    <a:lnTo>
                      <a:pt x="1135" y="1893"/>
                    </a:lnTo>
                    <a:lnTo>
                      <a:pt x="1651" y="998"/>
                    </a:lnTo>
                    <a:lnTo>
                      <a:pt x="2133" y="70"/>
                    </a:lnTo>
                    <a:lnTo>
                      <a:pt x="2133" y="35"/>
                    </a:lnTo>
                    <a:lnTo>
                      <a:pt x="209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2" name="Google Shape;412;p2"/>
              <p:cNvSpPr/>
              <p:nvPr/>
            </p:nvSpPr>
            <p:spPr>
              <a:xfrm>
                <a:off x="1015647" y="901695"/>
                <a:ext cx="36227" cy="57244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686" extrusionOk="0">
                    <a:moveTo>
                      <a:pt x="998" y="0"/>
                    </a:moveTo>
                    <a:lnTo>
                      <a:pt x="964" y="35"/>
                    </a:lnTo>
                    <a:lnTo>
                      <a:pt x="723" y="413"/>
                    </a:lnTo>
                    <a:lnTo>
                      <a:pt x="482" y="826"/>
                    </a:lnTo>
                    <a:lnTo>
                      <a:pt x="1" y="1651"/>
                    </a:lnTo>
                    <a:lnTo>
                      <a:pt x="1" y="1686"/>
                    </a:lnTo>
                    <a:lnTo>
                      <a:pt x="69" y="1686"/>
                    </a:lnTo>
                    <a:lnTo>
                      <a:pt x="585" y="895"/>
                    </a:lnTo>
                    <a:lnTo>
                      <a:pt x="826" y="482"/>
                    </a:lnTo>
                    <a:lnTo>
                      <a:pt x="1067" y="69"/>
                    </a:lnTo>
                    <a:lnTo>
                      <a:pt x="1067" y="35"/>
                    </a:lnTo>
                    <a:lnTo>
                      <a:pt x="103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2"/>
              <p:cNvSpPr/>
              <p:nvPr/>
            </p:nvSpPr>
            <p:spPr>
              <a:xfrm>
                <a:off x="1211858" y="1289433"/>
                <a:ext cx="31576" cy="89974"/>
              </a:xfrm>
              <a:custGeom>
                <a:avLst/>
                <a:gdLst/>
                <a:ahLst/>
                <a:cxnLst/>
                <a:rect l="l" t="t" r="r" b="b"/>
                <a:pathLst>
                  <a:path w="930" h="2650" extrusionOk="0">
                    <a:moveTo>
                      <a:pt x="895" y="1"/>
                    </a:moveTo>
                    <a:lnTo>
                      <a:pt x="413" y="1308"/>
                    </a:lnTo>
                    <a:lnTo>
                      <a:pt x="1" y="2615"/>
                    </a:lnTo>
                    <a:lnTo>
                      <a:pt x="1" y="2649"/>
                    </a:lnTo>
                    <a:lnTo>
                      <a:pt x="35" y="2649"/>
                    </a:lnTo>
                    <a:lnTo>
                      <a:pt x="35" y="2615"/>
                    </a:lnTo>
                    <a:lnTo>
                      <a:pt x="517" y="1342"/>
                    </a:lnTo>
                    <a:lnTo>
                      <a:pt x="929" y="3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2"/>
              <p:cNvSpPr/>
              <p:nvPr/>
            </p:nvSpPr>
            <p:spPr>
              <a:xfrm>
                <a:off x="1214201" y="1228692"/>
                <a:ext cx="65426" cy="193937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5712" extrusionOk="0">
                    <a:moveTo>
                      <a:pt x="1892" y="1"/>
                    </a:moveTo>
                    <a:lnTo>
                      <a:pt x="1583" y="689"/>
                    </a:lnTo>
                    <a:lnTo>
                      <a:pt x="1308" y="1411"/>
                    </a:lnTo>
                    <a:lnTo>
                      <a:pt x="826" y="2787"/>
                    </a:lnTo>
                    <a:lnTo>
                      <a:pt x="379" y="4232"/>
                    </a:lnTo>
                    <a:lnTo>
                      <a:pt x="0" y="5677"/>
                    </a:lnTo>
                    <a:lnTo>
                      <a:pt x="0" y="5711"/>
                    </a:lnTo>
                    <a:lnTo>
                      <a:pt x="69" y="5711"/>
                    </a:lnTo>
                    <a:lnTo>
                      <a:pt x="69" y="5677"/>
                    </a:lnTo>
                    <a:lnTo>
                      <a:pt x="516" y="4266"/>
                    </a:lnTo>
                    <a:lnTo>
                      <a:pt x="998" y="2856"/>
                    </a:lnTo>
                    <a:lnTo>
                      <a:pt x="1480" y="1446"/>
                    </a:lnTo>
                    <a:lnTo>
                      <a:pt x="1927" y="35"/>
                    </a:lnTo>
                    <a:lnTo>
                      <a:pt x="19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5" name="Google Shape;415;p2"/>
              <p:cNvSpPr/>
              <p:nvPr/>
            </p:nvSpPr>
            <p:spPr>
              <a:xfrm>
                <a:off x="1242212" y="1220543"/>
                <a:ext cx="57278" cy="186875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5504" extrusionOk="0">
                    <a:moveTo>
                      <a:pt x="1652" y="0"/>
                    </a:moveTo>
                    <a:lnTo>
                      <a:pt x="1411" y="688"/>
                    </a:lnTo>
                    <a:lnTo>
                      <a:pt x="1171" y="1342"/>
                    </a:lnTo>
                    <a:lnTo>
                      <a:pt x="723" y="2718"/>
                    </a:lnTo>
                    <a:lnTo>
                      <a:pt x="379" y="4094"/>
                    </a:lnTo>
                    <a:lnTo>
                      <a:pt x="1" y="5470"/>
                    </a:lnTo>
                    <a:lnTo>
                      <a:pt x="1" y="5504"/>
                    </a:lnTo>
                    <a:lnTo>
                      <a:pt x="104" y="5504"/>
                    </a:lnTo>
                    <a:lnTo>
                      <a:pt x="483" y="4128"/>
                    </a:lnTo>
                    <a:lnTo>
                      <a:pt x="895" y="2752"/>
                    </a:lnTo>
                    <a:lnTo>
                      <a:pt x="1308" y="1410"/>
                    </a:lnTo>
                    <a:lnTo>
                      <a:pt x="1687" y="35"/>
                    </a:lnTo>
                    <a:lnTo>
                      <a:pt x="16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6" name="Google Shape;416;p2"/>
              <p:cNvSpPr/>
              <p:nvPr/>
            </p:nvSpPr>
            <p:spPr>
              <a:xfrm>
                <a:off x="1256234" y="1217012"/>
                <a:ext cx="68958" cy="231284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6812" extrusionOk="0">
                    <a:moveTo>
                      <a:pt x="1962" y="1"/>
                    </a:moveTo>
                    <a:lnTo>
                      <a:pt x="1962" y="35"/>
                    </a:lnTo>
                    <a:lnTo>
                      <a:pt x="1618" y="827"/>
                    </a:lnTo>
                    <a:lnTo>
                      <a:pt x="1342" y="1652"/>
                    </a:lnTo>
                    <a:lnTo>
                      <a:pt x="1067" y="2478"/>
                    </a:lnTo>
                    <a:lnTo>
                      <a:pt x="826" y="3338"/>
                    </a:lnTo>
                    <a:lnTo>
                      <a:pt x="414" y="5058"/>
                    </a:lnTo>
                    <a:lnTo>
                      <a:pt x="1" y="6777"/>
                    </a:lnTo>
                    <a:lnTo>
                      <a:pt x="35" y="6812"/>
                    </a:lnTo>
                    <a:lnTo>
                      <a:pt x="70" y="6812"/>
                    </a:lnTo>
                    <a:lnTo>
                      <a:pt x="70" y="6777"/>
                    </a:lnTo>
                    <a:lnTo>
                      <a:pt x="551" y="5092"/>
                    </a:lnTo>
                    <a:lnTo>
                      <a:pt x="1067" y="3406"/>
                    </a:lnTo>
                    <a:lnTo>
                      <a:pt x="1549" y="1721"/>
                    </a:lnTo>
                    <a:lnTo>
                      <a:pt x="2030" y="35"/>
                    </a:lnTo>
                    <a:lnTo>
                      <a:pt x="199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7" name="Google Shape;417;p2"/>
              <p:cNvSpPr/>
              <p:nvPr/>
            </p:nvSpPr>
            <p:spPr>
              <a:xfrm>
                <a:off x="1273754" y="1236874"/>
                <a:ext cx="70112" cy="288528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8498" extrusionOk="0">
                    <a:moveTo>
                      <a:pt x="1961" y="1"/>
                    </a:moveTo>
                    <a:lnTo>
                      <a:pt x="1652" y="1067"/>
                    </a:lnTo>
                    <a:lnTo>
                      <a:pt x="1377" y="2099"/>
                    </a:lnTo>
                    <a:lnTo>
                      <a:pt x="1102" y="3165"/>
                    </a:lnTo>
                    <a:lnTo>
                      <a:pt x="861" y="4197"/>
                    </a:lnTo>
                    <a:lnTo>
                      <a:pt x="414" y="6330"/>
                    </a:lnTo>
                    <a:lnTo>
                      <a:pt x="1" y="8463"/>
                    </a:lnTo>
                    <a:lnTo>
                      <a:pt x="1" y="8497"/>
                    </a:lnTo>
                    <a:lnTo>
                      <a:pt x="35" y="8497"/>
                    </a:lnTo>
                    <a:lnTo>
                      <a:pt x="551" y="6364"/>
                    </a:lnTo>
                    <a:lnTo>
                      <a:pt x="1102" y="4266"/>
                    </a:lnTo>
                    <a:lnTo>
                      <a:pt x="1583" y="2168"/>
                    </a:lnTo>
                    <a:lnTo>
                      <a:pt x="2065" y="35"/>
                    </a:lnTo>
                    <a:lnTo>
                      <a:pt x="20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8" name="Google Shape;418;p2"/>
              <p:cNvSpPr/>
              <p:nvPr/>
            </p:nvSpPr>
            <p:spPr>
              <a:xfrm>
                <a:off x="1299456" y="1266073"/>
                <a:ext cx="59587" cy="240621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7087" extrusionOk="0">
                    <a:moveTo>
                      <a:pt x="1720" y="1"/>
                    </a:moveTo>
                    <a:lnTo>
                      <a:pt x="1686" y="35"/>
                    </a:lnTo>
                    <a:lnTo>
                      <a:pt x="1411" y="895"/>
                    </a:lnTo>
                    <a:lnTo>
                      <a:pt x="1170" y="1755"/>
                    </a:lnTo>
                    <a:lnTo>
                      <a:pt x="723" y="3544"/>
                    </a:lnTo>
                    <a:lnTo>
                      <a:pt x="345" y="5298"/>
                    </a:lnTo>
                    <a:lnTo>
                      <a:pt x="1" y="7087"/>
                    </a:lnTo>
                    <a:lnTo>
                      <a:pt x="35" y="7087"/>
                    </a:lnTo>
                    <a:lnTo>
                      <a:pt x="482" y="5332"/>
                    </a:lnTo>
                    <a:lnTo>
                      <a:pt x="929" y="3578"/>
                    </a:lnTo>
                    <a:lnTo>
                      <a:pt x="1342" y="1824"/>
                    </a:lnTo>
                    <a:lnTo>
                      <a:pt x="1755" y="69"/>
                    </a:lnTo>
                    <a:lnTo>
                      <a:pt x="1755" y="35"/>
                    </a:lnTo>
                    <a:lnTo>
                      <a:pt x="17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9" name="Google Shape;419;p2"/>
              <p:cNvSpPr/>
              <p:nvPr/>
            </p:nvSpPr>
            <p:spPr>
              <a:xfrm>
                <a:off x="1325158" y="1267262"/>
                <a:ext cx="57244" cy="248770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7327" extrusionOk="0">
                    <a:moveTo>
                      <a:pt x="1548" y="0"/>
                    </a:moveTo>
                    <a:lnTo>
                      <a:pt x="1514" y="34"/>
                    </a:lnTo>
                    <a:lnTo>
                      <a:pt x="1273" y="929"/>
                    </a:lnTo>
                    <a:lnTo>
                      <a:pt x="1067" y="1823"/>
                    </a:lnTo>
                    <a:lnTo>
                      <a:pt x="723" y="3646"/>
                    </a:lnTo>
                    <a:lnTo>
                      <a:pt x="379" y="5469"/>
                    </a:lnTo>
                    <a:lnTo>
                      <a:pt x="0" y="7258"/>
                    </a:lnTo>
                    <a:lnTo>
                      <a:pt x="0" y="7293"/>
                    </a:lnTo>
                    <a:lnTo>
                      <a:pt x="35" y="7327"/>
                    </a:lnTo>
                    <a:lnTo>
                      <a:pt x="69" y="7327"/>
                    </a:lnTo>
                    <a:lnTo>
                      <a:pt x="69" y="7293"/>
                    </a:lnTo>
                    <a:lnTo>
                      <a:pt x="551" y="5504"/>
                    </a:lnTo>
                    <a:lnTo>
                      <a:pt x="1032" y="3715"/>
                    </a:lnTo>
                    <a:lnTo>
                      <a:pt x="1239" y="2821"/>
                    </a:lnTo>
                    <a:lnTo>
                      <a:pt x="1411" y="1892"/>
                    </a:lnTo>
                    <a:lnTo>
                      <a:pt x="1548" y="998"/>
                    </a:lnTo>
                    <a:lnTo>
                      <a:pt x="1686" y="69"/>
                    </a:lnTo>
                    <a:lnTo>
                      <a:pt x="1651" y="34"/>
                    </a:lnTo>
                    <a:lnTo>
                      <a:pt x="16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0" name="Google Shape;420;p2"/>
              <p:cNvSpPr/>
              <p:nvPr/>
            </p:nvSpPr>
            <p:spPr>
              <a:xfrm>
                <a:off x="808944" y="1250896"/>
                <a:ext cx="81758" cy="228942"/>
              </a:xfrm>
              <a:custGeom>
                <a:avLst/>
                <a:gdLst/>
                <a:ahLst/>
                <a:cxnLst/>
                <a:rect l="l" t="t" r="r" b="b"/>
                <a:pathLst>
                  <a:path w="2408" h="6743" extrusionOk="0">
                    <a:moveTo>
                      <a:pt x="2305" y="1"/>
                    </a:moveTo>
                    <a:lnTo>
                      <a:pt x="2202" y="35"/>
                    </a:lnTo>
                    <a:lnTo>
                      <a:pt x="1823" y="344"/>
                    </a:lnTo>
                    <a:lnTo>
                      <a:pt x="1479" y="757"/>
                    </a:lnTo>
                    <a:lnTo>
                      <a:pt x="1135" y="1170"/>
                    </a:lnTo>
                    <a:lnTo>
                      <a:pt x="860" y="1652"/>
                    </a:lnTo>
                    <a:lnTo>
                      <a:pt x="585" y="2133"/>
                    </a:lnTo>
                    <a:lnTo>
                      <a:pt x="378" y="2649"/>
                    </a:lnTo>
                    <a:lnTo>
                      <a:pt x="206" y="3131"/>
                    </a:lnTo>
                    <a:lnTo>
                      <a:pt x="103" y="3612"/>
                    </a:lnTo>
                    <a:lnTo>
                      <a:pt x="34" y="4025"/>
                    </a:lnTo>
                    <a:lnTo>
                      <a:pt x="0" y="4438"/>
                    </a:lnTo>
                    <a:lnTo>
                      <a:pt x="34" y="4851"/>
                    </a:lnTo>
                    <a:lnTo>
                      <a:pt x="103" y="5263"/>
                    </a:lnTo>
                    <a:lnTo>
                      <a:pt x="206" y="5642"/>
                    </a:lnTo>
                    <a:lnTo>
                      <a:pt x="378" y="6020"/>
                    </a:lnTo>
                    <a:lnTo>
                      <a:pt x="585" y="6364"/>
                    </a:lnTo>
                    <a:lnTo>
                      <a:pt x="860" y="6708"/>
                    </a:lnTo>
                    <a:lnTo>
                      <a:pt x="929" y="6743"/>
                    </a:lnTo>
                    <a:lnTo>
                      <a:pt x="1066" y="6743"/>
                    </a:lnTo>
                    <a:lnTo>
                      <a:pt x="1135" y="6708"/>
                    </a:lnTo>
                    <a:lnTo>
                      <a:pt x="1170" y="6674"/>
                    </a:lnTo>
                    <a:lnTo>
                      <a:pt x="1204" y="6605"/>
                    </a:lnTo>
                    <a:lnTo>
                      <a:pt x="1204" y="6536"/>
                    </a:lnTo>
                    <a:lnTo>
                      <a:pt x="1204" y="6467"/>
                    </a:lnTo>
                    <a:lnTo>
                      <a:pt x="963" y="6089"/>
                    </a:lnTo>
                    <a:lnTo>
                      <a:pt x="791" y="5711"/>
                    </a:lnTo>
                    <a:lnTo>
                      <a:pt x="688" y="5298"/>
                    </a:lnTo>
                    <a:lnTo>
                      <a:pt x="654" y="4885"/>
                    </a:lnTo>
                    <a:lnTo>
                      <a:pt x="619" y="4472"/>
                    </a:lnTo>
                    <a:lnTo>
                      <a:pt x="654" y="4060"/>
                    </a:lnTo>
                    <a:lnTo>
                      <a:pt x="722" y="3647"/>
                    </a:lnTo>
                    <a:lnTo>
                      <a:pt x="826" y="3234"/>
                    </a:lnTo>
                    <a:lnTo>
                      <a:pt x="963" y="2821"/>
                    </a:lnTo>
                    <a:lnTo>
                      <a:pt x="1135" y="2408"/>
                    </a:lnTo>
                    <a:lnTo>
                      <a:pt x="1514" y="1617"/>
                    </a:lnTo>
                    <a:lnTo>
                      <a:pt x="1926" y="860"/>
                    </a:lnTo>
                    <a:lnTo>
                      <a:pt x="2374" y="172"/>
                    </a:lnTo>
                    <a:lnTo>
                      <a:pt x="2408" y="104"/>
                    </a:lnTo>
                    <a:lnTo>
                      <a:pt x="2374" y="35"/>
                    </a:lnTo>
                    <a:lnTo>
                      <a:pt x="23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1" name="Google Shape;421;p2"/>
              <p:cNvSpPr/>
              <p:nvPr/>
            </p:nvSpPr>
            <p:spPr>
              <a:xfrm>
                <a:off x="1047189" y="1493827"/>
                <a:ext cx="163549" cy="136693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4026" extrusionOk="0">
                    <a:moveTo>
                      <a:pt x="4713" y="0"/>
                    </a:moveTo>
                    <a:lnTo>
                      <a:pt x="4644" y="35"/>
                    </a:lnTo>
                    <a:lnTo>
                      <a:pt x="3750" y="1273"/>
                    </a:lnTo>
                    <a:lnTo>
                      <a:pt x="3268" y="1858"/>
                    </a:lnTo>
                    <a:lnTo>
                      <a:pt x="2752" y="2443"/>
                    </a:lnTo>
                    <a:lnTo>
                      <a:pt x="2443" y="2718"/>
                    </a:lnTo>
                    <a:lnTo>
                      <a:pt x="2133" y="2959"/>
                    </a:lnTo>
                    <a:lnTo>
                      <a:pt x="1824" y="3165"/>
                    </a:lnTo>
                    <a:lnTo>
                      <a:pt x="1514" y="3337"/>
                    </a:lnTo>
                    <a:lnTo>
                      <a:pt x="1170" y="3475"/>
                    </a:lnTo>
                    <a:lnTo>
                      <a:pt x="826" y="3578"/>
                    </a:lnTo>
                    <a:lnTo>
                      <a:pt x="69" y="3784"/>
                    </a:lnTo>
                    <a:lnTo>
                      <a:pt x="0" y="3853"/>
                    </a:lnTo>
                    <a:lnTo>
                      <a:pt x="0" y="3922"/>
                    </a:lnTo>
                    <a:lnTo>
                      <a:pt x="0" y="3991"/>
                    </a:lnTo>
                    <a:lnTo>
                      <a:pt x="35" y="4025"/>
                    </a:lnTo>
                    <a:lnTo>
                      <a:pt x="482" y="4025"/>
                    </a:lnTo>
                    <a:lnTo>
                      <a:pt x="860" y="3956"/>
                    </a:lnTo>
                    <a:lnTo>
                      <a:pt x="1239" y="3887"/>
                    </a:lnTo>
                    <a:lnTo>
                      <a:pt x="1583" y="3784"/>
                    </a:lnTo>
                    <a:lnTo>
                      <a:pt x="1927" y="3612"/>
                    </a:lnTo>
                    <a:lnTo>
                      <a:pt x="2236" y="3440"/>
                    </a:lnTo>
                    <a:lnTo>
                      <a:pt x="2546" y="3234"/>
                    </a:lnTo>
                    <a:lnTo>
                      <a:pt x="2856" y="2993"/>
                    </a:lnTo>
                    <a:lnTo>
                      <a:pt x="3165" y="2684"/>
                    </a:lnTo>
                    <a:lnTo>
                      <a:pt x="3475" y="2374"/>
                    </a:lnTo>
                    <a:lnTo>
                      <a:pt x="3750" y="2030"/>
                    </a:lnTo>
                    <a:lnTo>
                      <a:pt x="4025" y="1686"/>
                    </a:lnTo>
                    <a:lnTo>
                      <a:pt x="4266" y="1308"/>
                    </a:lnTo>
                    <a:lnTo>
                      <a:pt x="4507" y="929"/>
                    </a:lnTo>
                    <a:lnTo>
                      <a:pt x="4679" y="516"/>
                    </a:lnTo>
                    <a:lnTo>
                      <a:pt x="4816" y="104"/>
                    </a:lnTo>
                    <a:lnTo>
                      <a:pt x="4816" y="35"/>
                    </a:lnTo>
                    <a:lnTo>
                      <a:pt x="47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"/>
              <p:cNvSpPr/>
              <p:nvPr/>
            </p:nvSpPr>
            <p:spPr>
              <a:xfrm>
                <a:off x="521604" y="1484490"/>
                <a:ext cx="12902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380" h="482" extrusionOk="0">
                    <a:moveTo>
                      <a:pt x="1" y="0"/>
                    </a:moveTo>
                    <a:lnTo>
                      <a:pt x="379" y="482"/>
                    </a:lnTo>
                    <a:lnTo>
                      <a:pt x="379" y="4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"/>
              <p:cNvSpPr/>
              <p:nvPr/>
            </p:nvSpPr>
            <p:spPr>
              <a:xfrm>
                <a:off x="1186156" y="1212360"/>
                <a:ext cx="18742" cy="46753"/>
              </a:xfrm>
              <a:custGeom>
                <a:avLst/>
                <a:gdLst/>
                <a:ahLst/>
                <a:cxnLst/>
                <a:rect l="l" t="t" r="r" b="b"/>
                <a:pathLst>
                  <a:path w="552" h="1377" extrusionOk="0">
                    <a:moveTo>
                      <a:pt x="551" y="0"/>
                    </a:moveTo>
                    <a:lnTo>
                      <a:pt x="482" y="35"/>
                    </a:lnTo>
                    <a:lnTo>
                      <a:pt x="242" y="654"/>
                    </a:lnTo>
                    <a:lnTo>
                      <a:pt x="1" y="1307"/>
                    </a:lnTo>
                    <a:lnTo>
                      <a:pt x="1" y="1376"/>
                    </a:lnTo>
                    <a:lnTo>
                      <a:pt x="70" y="1376"/>
                    </a:lnTo>
                    <a:lnTo>
                      <a:pt x="104" y="1342"/>
                    </a:lnTo>
                    <a:lnTo>
                      <a:pt x="345" y="688"/>
                    </a:lnTo>
                    <a:lnTo>
                      <a:pt x="551" y="35"/>
                    </a:lnTo>
                    <a:lnTo>
                      <a:pt x="5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"/>
              <p:cNvSpPr/>
              <p:nvPr/>
            </p:nvSpPr>
            <p:spPr>
              <a:xfrm>
                <a:off x="1218886" y="1157459"/>
                <a:ext cx="24548" cy="74797"/>
              </a:xfrm>
              <a:custGeom>
                <a:avLst/>
                <a:gdLst/>
                <a:ahLst/>
                <a:cxnLst/>
                <a:rect l="l" t="t" r="r" b="b"/>
                <a:pathLst>
                  <a:path w="723" h="2203" extrusionOk="0">
                    <a:moveTo>
                      <a:pt x="722" y="1"/>
                    </a:moveTo>
                    <a:lnTo>
                      <a:pt x="688" y="35"/>
                    </a:lnTo>
                    <a:lnTo>
                      <a:pt x="482" y="551"/>
                    </a:lnTo>
                    <a:lnTo>
                      <a:pt x="310" y="1067"/>
                    </a:lnTo>
                    <a:lnTo>
                      <a:pt x="0" y="2168"/>
                    </a:lnTo>
                    <a:lnTo>
                      <a:pt x="0" y="2202"/>
                    </a:lnTo>
                    <a:lnTo>
                      <a:pt x="34" y="2202"/>
                    </a:lnTo>
                    <a:lnTo>
                      <a:pt x="378" y="1101"/>
                    </a:lnTo>
                    <a:lnTo>
                      <a:pt x="722" y="35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"/>
              <p:cNvSpPr/>
              <p:nvPr/>
            </p:nvSpPr>
            <p:spPr>
              <a:xfrm>
                <a:off x="1182659" y="1193653"/>
                <a:ext cx="75952" cy="178726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5264" extrusionOk="0">
                    <a:moveTo>
                      <a:pt x="2202" y="1"/>
                    </a:moveTo>
                    <a:lnTo>
                      <a:pt x="1686" y="1308"/>
                    </a:lnTo>
                    <a:lnTo>
                      <a:pt x="1170" y="2615"/>
                    </a:lnTo>
                    <a:lnTo>
                      <a:pt x="654" y="3957"/>
                    </a:lnTo>
                    <a:lnTo>
                      <a:pt x="345" y="4576"/>
                    </a:lnTo>
                    <a:lnTo>
                      <a:pt x="207" y="4920"/>
                    </a:lnTo>
                    <a:lnTo>
                      <a:pt x="1" y="5195"/>
                    </a:lnTo>
                    <a:lnTo>
                      <a:pt x="1" y="5230"/>
                    </a:lnTo>
                    <a:lnTo>
                      <a:pt x="1" y="5264"/>
                    </a:lnTo>
                    <a:lnTo>
                      <a:pt x="69" y="5264"/>
                    </a:lnTo>
                    <a:lnTo>
                      <a:pt x="276" y="4989"/>
                    </a:lnTo>
                    <a:lnTo>
                      <a:pt x="413" y="4714"/>
                    </a:lnTo>
                    <a:lnTo>
                      <a:pt x="689" y="4129"/>
                    </a:lnTo>
                    <a:lnTo>
                      <a:pt x="1136" y="2890"/>
                    </a:lnTo>
                    <a:lnTo>
                      <a:pt x="1686" y="1446"/>
                    </a:lnTo>
                    <a:lnTo>
                      <a:pt x="2237" y="35"/>
                    </a:lnTo>
                    <a:lnTo>
                      <a:pt x="22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6" name="Google Shape;426;p2"/>
              <p:cNvSpPr/>
              <p:nvPr/>
            </p:nvSpPr>
            <p:spPr>
              <a:xfrm>
                <a:off x="836955" y="1052342"/>
                <a:ext cx="154212" cy="163549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4817" extrusionOk="0">
                    <a:moveTo>
                      <a:pt x="4507" y="1"/>
                    </a:moveTo>
                    <a:lnTo>
                      <a:pt x="4472" y="35"/>
                    </a:lnTo>
                    <a:lnTo>
                      <a:pt x="3475" y="1342"/>
                    </a:lnTo>
                    <a:lnTo>
                      <a:pt x="2959" y="1961"/>
                    </a:lnTo>
                    <a:lnTo>
                      <a:pt x="2443" y="2615"/>
                    </a:lnTo>
                    <a:lnTo>
                      <a:pt x="1893" y="3200"/>
                    </a:lnTo>
                    <a:lnTo>
                      <a:pt x="1308" y="3785"/>
                    </a:lnTo>
                    <a:lnTo>
                      <a:pt x="689" y="4301"/>
                    </a:lnTo>
                    <a:lnTo>
                      <a:pt x="1" y="4782"/>
                    </a:lnTo>
                    <a:lnTo>
                      <a:pt x="1" y="4817"/>
                    </a:lnTo>
                    <a:lnTo>
                      <a:pt x="35" y="4817"/>
                    </a:lnTo>
                    <a:lnTo>
                      <a:pt x="757" y="4404"/>
                    </a:lnTo>
                    <a:lnTo>
                      <a:pt x="1411" y="3922"/>
                    </a:lnTo>
                    <a:lnTo>
                      <a:pt x="2065" y="3406"/>
                    </a:lnTo>
                    <a:lnTo>
                      <a:pt x="2649" y="2821"/>
                    </a:lnTo>
                    <a:lnTo>
                      <a:pt x="3234" y="2202"/>
                    </a:lnTo>
                    <a:lnTo>
                      <a:pt x="3716" y="1514"/>
                    </a:lnTo>
                    <a:lnTo>
                      <a:pt x="4163" y="826"/>
                    </a:lnTo>
                    <a:lnTo>
                      <a:pt x="4541" y="70"/>
                    </a:lnTo>
                    <a:lnTo>
                      <a:pt x="4541" y="35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7" name="Google Shape;427;p2"/>
              <p:cNvSpPr/>
              <p:nvPr/>
            </p:nvSpPr>
            <p:spPr>
              <a:xfrm>
                <a:off x="980608" y="1051188"/>
                <a:ext cx="31576" cy="61929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824" extrusionOk="0">
                    <a:moveTo>
                      <a:pt x="929" y="0"/>
                    </a:moveTo>
                    <a:lnTo>
                      <a:pt x="723" y="448"/>
                    </a:lnTo>
                    <a:lnTo>
                      <a:pt x="517" y="929"/>
                    </a:lnTo>
                    <a:lnTo>
                      <a:pt x="276" y="1342"/>
                    </a:lnTo>
                    <a:lnTo>
                      <a:pt x="1" y="1789"/>
                    </a:lnTo>
                    <a:lnTo>
                      <a:pt x="35" y="1823"/>
                    </a:lnTo>
                    <a:lnTo>
                      <a:pt x="69" y="1789"/>
                    </a:lnTo>
                    <a:lnTo>
                      <a:pt x="310" y="1376"/>
                    </a:lnTo>
                    <a:lnTo>
                      <a:pt x="551" y="929"/>
                    </a:lnTo>
                    <a:lnTo>
                      <a:pt x="757" y="482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8" name="Google Shape;428;p2"/>
              <p:cNvSpPr/>
              <p:nvPr/>
            </p:nvSpPr>
            <p:spPr>
              <a:xfrm>
                <a:off x="961934" y="992790"/>
                <a:ext cx="92283" cy="200897"/>
              </a:xfrm>
              <a:custGeom>
                <a:avLst/>
                <a:gdLst/>
                <a:ahLst/>
                <a:cxnLst/>
                <a:rect l="l" t="t" r="r" b="b"/>
                <a:pathLst>
                  <a:path w="2718" h="5917" extrusionOk="0">
                    <a:moveTo>
                      <a:pt x="2683" y="0"/>
                    </a:moveTo>
                    <a:lnTo>
                      <a:pt x="2683" y="35"/>
                    </a:lnTo>
                    <a:lnTo>
                      <a:pt x="2030" y="1514"/>
                    </a:lnTo>
                    <a:lnTo>
                      <a:pt x="1411" y="2993"/>
                    </a:lnTo>
                    <a:lnTo>
                      <a:pt x="723" y="4472"/>
                    </a:lnTo>
                    <a:lnTo>
                      <a:pt x="379" y="5195"/>
                    </a:lnTo>
                    <a:lnTo>
                      <a:pt x="0" y="5883"/>
                    </a:lnTo>
                    <a:lnTo>
                      <a:pt x="0" y="5917"/>
                    </a:lnTo>
                    <a:lnTo>
                      <a:pt x="826" y="4507"/>
                    </a:lnTo>
                    <a:lnTo>
                      <a:pt x="1204" y="3784"/>
                    </a:lnTo>
                    <a:lnTo>
                      <a:pt x="1548" y="3062"/>
                    </a:lnTo>
                    <a:lnTo>
                      <a:pt x="1892" y="2340"/>
                    </a:lnTo>
                    <a:lnTo>
                      <a:pt x="2202" y="1583"/>
                    </a:lnTo>
                    <a:lnTo>
                      <a:pt x="2477" y="826"/>
                    </a:lnTo>
                    <a:lnTo>
                      <a:pt x="2718" y="69"/>
                    </a:lnTo>
                    <a:lnTo>
                      <a:pt x="2718" y="35"/>
                    </a:lnTo>
                    <a:lnTo>
                      <a:pt x="271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9" name="Google Shape;429;p2"/>
              <p:cNvSpPr/>
              <p:nvPr/>
            </p:nvSpPr>
            <p:spPr>
              <a:xfrm>
                <a:off x="1076388" y="829274"/>
                <a:ext cx="220759" cy="188063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5539" extrusionOk="0">
                    <a:moveTo>
                      <a:pt x="4679" y="1"/>
                    </a:moveTo>
                    <a:lnTo>
                      <a:pt x="4197" y="69"/>
                    </a:lnTo>
                    <a:lnTo>
                      <a:pt x="3715" y="241"/>
                    </a:lnTo>
                    <a:lnTo>
                      <a:pt x="3268" y="448"/>
                    </a:lnTo>
                    <a:lnTo>
                      <a:pt x="2890" y="723"/>
                    </a:lnTo>
                    <a:lnTo>
                      <a:pt x="2615" y="929"/>
                    </a:lnTo>
                    <a:lnTo>
                      <a:pt x="2374" y="1170"/>
                    </a:lnTo>
                    <a:lnTo>
                      <a:pt x="1927" y="1721"/>
                    </a:lnTo>
                    <a:lnTo>
                      <a:pt x="1480" y="2271"/>
                    </a:lnTo>
                    <a:lnTo>
                      <a:pt x="1136" y="2890"/>
                    </a:lnTo>
                    <a:lnTo>
                      <a:pt x="792" y="3509"/>
                    </a:lnTo>
                    <a:lnTo>
                      <a:pt x="482" y="4163"/>
                    </a:lnTo>
                    <a:lnTo>
                      <a:pt x="241" y="4816"/>
                    </a:lnTo>
                    <a:lnTo>
                      <a:pt x="0" y="5470"/>
                    </a:lnTo>
                    <a:lnTo>
                      <a:pt x="0" y="5504"/>
                    </a:lnTo>
                    <a:lnTo>
                      <a:pt x="69" y="5539"/>
                    </a:lnTo>
                    <a:lnTo>
                      <a:pt x="104" y="5539"/>
                    </a:lnTo>
                    <a:lnTo>
                      <a:pt x="172" y="5504"/>
                    </a:lnTo>
                    <a:lnTo>
                      <a:pt x="551" y="4576"/>
                    </a:lnTo>
                    <a:lnTo>
                      <a:pt x="792" y="4060"/>
                    </a:lnTo>
                    <a:lnTo>
                      <a:pt x="1067" y="3544"/>
                    </a:lnTo>
                    <a:lnTo>
                      <a:pt x="1342" y="3028"/>
                    </a:lnTo>
                    <a:lnTo>
                      <a:pt x="1686" y="2512"/>
                    </a:lnTo>
                    <a:lnTo>
                      <a:pt x="2064" y="1996"/>
                    </a:lnTo>
                    <a:lnTo>
                      <a:pt x="2443" y="1549"/>
                    </a:lnTo>
                    <a:lnTo>
                      <a:pt x="2855" y="1136"/>
                    </a:lnTo>
                    <a:lnTo>
                      <a:pt x="3303" y="792"/>
                    </a:lnTo>
                    <a:lnTo>
                      <a:pt x="3750" y="517"/>
                    </a:lnTo>
                    <a:lnTo>
                      <a:pt x="3991" y="413"/>
                    </a:lnTo>
                    <a:lnTo>
                      <a:pt x="4231" y="345"/>
                    </a:lnTo>
                    <a:lnTo>
                      <a:pt x="4507" y="276"/>
                    </a:lnTo>
                    <a:lnTo>
                      <a:pt x="4747" y="241"/>
                    </a:lnTo>
                    <a:lnTo>
                      <a:pt x="4988" y="241"/>
                    </a:lnTo>
                    <a:lnTo>
                      <a:pt x="5263" y="276"/>
                    </a:lnTo>
                    <a:lnTo>
                      <a:pt x="5539" y="310"/>
                    </a:lnTo>
                    <a:lnTo>
                      <a:pt x="5814" y="413"/>
                    </a:lnTo>
                    <a:lnTo>
                      <a:pt x="6089" y="551"/>
                    </a:lnTo>
                    <a:lnTo>
                      <a:pt x="6364" y="689"/>
                    </a:lnTo>
                    <a:lnTo>
                      <a:pt x="6433" y="723"/>
                    </a:lnTo>
                    <a:lnTo>
                      <a:pt x="6467" y="689"/>
                    </a:lnTo>
                    <a:lnTo>
                      <a:pt x="6502" y="654"/>
                    </a:lnTo>
                    <a:lnTo>
                      <a:pt x="6467" y="585"/>
                    </a:lnTo>
                    <a:lnTo>
                      <a:pt x="6261" y="413"/>
                    </a:lnTo>
                    <a:lnTo>
                      <a:pt x="6055" y="276"/>
                    </a:lnTo>
                    <a:lnTo>
                      <a:pt x="5848" y="173"/>
                    </a:lnTo>
                    <a:lnTo>
                      <a:pt x="5607" y="104"/>
                    </a:lnTo>
                    <a:lnTo>
                      <a:pt x="5401" y="35"/>
                    </a:lnTo>
                    <a:lnTo>
                      <a:pt x="516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0" name="Google Shape;430;p2"/>
              <p:cNvSpPr/>
              <p:nvPr/>
            </p:nvSpPr>
            <p:spPr>
              <a:xfrm>
                <a:off x="1193184" y="856131"/>
                <a:ext cx="101620" cy="30421"/>
              </a:xfrm>
              <a:custGeom>
                <a:avLst/>
                <a:gdLst/>
                <a:ahLst/>
                <a:cxnLst/>
                <a:rect l="l" t="t" r="r" b="b"/>
                <a:pathLst>
                  <a:path w="2993" h="896" extrusionOk="0">
                    <a:moveTo>
                      <a:pt x="1376" y="1"/>
                    </a:moveTo>
                    <a:lnTo>
                      <a:pt x="1170" y="35"/>
                    </a:lnTo>
                    <a:lnTo>
                      <a:pt x="791" y="138"/>
                    </a:lnTo>
                    <a:lnTo>
                      <a:pt x="413" y="276"/>
                    </a:lnTo>
                    <a:lnTo>
                      <a:pt x="35" y="448"/>
                    </a:lnTo>
                    <a:lnTo>
                      <a:pt x="0" y="482"/>
                    </a:lnTo>
                    <a:lnTo>
                      <a:pt x="0" y="517"/>
                    </a:lnTo>
                    <a:lnTo>
                      <a:pt x="35" y="551"/>
                    </a:lnTo>
                    <a:lnTo>
                      <a:pt x="69" y="551"/>
                    </a:lnTo>
                    <a:lnTo>
                      <a:pt x="688" y="379"/>
                    </a:lnTo>
                    <a:lnTo>
                      <a:pt x="998" y="310"/>
                    </a:lnTo>
                    <a:lnTo>
                      <a:pt x="1307" y="242"/>
                    </a:lnTo>
                    <a:lnTo>
                      <a:pt x="1514" y="242"/>
                    </a:lnTo>
                    <a:lnTo>
                      <a:pt x="1720" y="276"/>
                    </a:lnTo>
                    <a:lnTo>
                      <a:pt x="1927" y="345"/>
                    </a:lnTo>
                    <a:lnTo>
                      <a:pt x="2133" y="448"/>
                    </a:lnTo>
                    <a:lnTo>
                      <a:pt x="2511" y="654"/>
                    </a:lnTo>
                    <a:lnTo>
                      <a:pt x="2890" y="895"/>
                    </a:lnTo>
                    <a:lnTo>
                      <a:pt x="2993" y="895"/>
                    </a:lnTo>
                    <a:lnTo>
                      <a:pt x="2993" y="861"/>
                    </a:lnTo>
                    <a:lnTo>
                      <a:pt x="2993" y="792"/>
                    </a:lnTo>
                    <a:lnTo>
                      <a:pt x="2683" y="517"/>
                    </a:lnTo>
                    <a:lnTo>
                      <a:pt x="2374" y="242"/>
                    </a:lnTo>
                    <a:lnTo>
                      <a:pt x="2167" y="138"/>
                    </a:lnTo>
                    <a:lnTo>
                      <a:pt x="1995" y="70"/>
                    </a:lnTo>
                    <a:lnTo>
                      <a:pt x="1789" y="35"/>
                    </a:lnTo>
                    <a:lnTo>
                      <a:pt x="15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1" name="Google Shape;431;p2"/>
              <p:cNvSpPr/>
              <p:nvPr/>
            </p:nvSpPr>
            <p:spPr>
              <a:xfrm>
                <a:off x="1248052" y="1528866"/>
                <a:ext cx="77140" cy="165858"/>
              </a:xfrm>
              <a:custGeom>
                <a:avLst/>
                <a:gdLst/>
                <a:ahLst/>
                <a:cxnLst/>
                <a:rect l="l" t="t" r="r" b="b"/>
                <a:pathLst>
                  <a:path w="2272" h="4885" extrusionOk="0">
                    <a:moveTo>
                      <a:pt x="2168" y="0"/>
                    </a:moveTo>
                    <a:lnTo>
                      <a:pt x="2134" y="35"/>
                    </a:lnTo>
                    <a:lnTo>
                      <a:pt x="1927" y="620"/>
                    </a:lnTo>
                    <a:lnTo>
                      <a:pt x="1721" y="1239"/>
                    </a:lnTo>
                    <a:lnTo>
                      <a:pt x="1549" y="1824"/>
                    </a:lnTo>
                    <a:lnTo>
                      <a:pt x="1308" y="2408"/>
                    </a:lnTo>
                    <a:lnTo>
                      <a:pt x="1033" y="3027"/>
                    </a:lnTo>
                    <a:lnTo>
                      <a:pt x="723" y="3647"/>
                    </a:lnTo>
                    <a:lnTo>
                      <a:pt x="379" y="4266"/>
                    </a:lnTo>
                    <a:lnTo>
                      <a:pt x="35" y="4816"/>
                    </a:lnTo>
                    <a:lnTo>
                      <a:pt x="1" y="4851"/>
                    </a:lnTo>
                    <a:lnTo>
                      <a:pt x="35" y="4885"/>
                    </a:lnTo>
                    <a:lnTo>
                      <a:pt x="104" y="4885"/>
                    </a:lnTo>
                    <a:lnTo>
                      <a:pt x="448" y="4369"/>
                    </a:lnTo>
                    <a:lnTo>
                      <a:pt x="827" y="3819"/>
                    </a:lnTo>
                    <a:lnTo>
                      <a:pt x="1205" y="3234"/>
                    </a:lnTo>
                    <a:lnTo>
                      <a:pt x="1549" y="2615"/>
                    </a:lnTo>
                    <a:lnTo>
                      <a:pt x="1824" y="1995"/>
                    </a:lnTo>
                    <a:lnTo>
                      <a:pt x="2031" y="1376"/>
                    </a:lnTo>
                    <a:lnTo>
                      <a:pt x="2134" y="1032"/>
                    </a:lnTo>
                    <a:lnTo>
                      <a:pt x="2203" y="723"/>
                    </a:lnTo>
                    <a:lnTo>
                      <a:pt x="2237" y="379"/>
                    </a:lnTo>
                    <a:lnTo>
                      <a:pt x="2271" y="69"/>
                    </a:lnTo>
                    <a:lnTo>
                      <a:pt x="2237" y="35"/>
                    </a:lnTo>
                    <a:lnTo>
                      <a:pt x="22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2" name="Google Shape;432;p2"/>
              <p:cNvSpPr/>
              <p:nvPr/>
            </p:nvSpPr>
            <p:spPr>
              <a:xfrm>
                <a:off x="1285433" y="1533517"/>
                <a:ext cx="57278" cy="151870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4473" extrusionOk="0">
                    <a:moveTo>
                      <a:pt x="1617" y="1"/>
                    </a:moveTo>
                    <a:lnTo>
                      <a:pt x="1583" y="35"/>
                    </a:lnTo>
                    <a:lnTo>
                      <a:pt x="826" y="2237"/>
                    </a:lnTo>
                    <a:lnTo>
                      <a:pt x="448" y="3338"/>
                    </a:lnTo>
                    <a:lnTo>
                      <a:pt x="1" y="4438"/>
                    </a:lnTo>
                    <a:lnTo>
                      <a:pt x="1" y="4473"/>
                    </a:lnTo>
                    <a:lnTo>
                      <a:pt x="70" y="4473"/>
                    </a:lnTo>
                    <a:lnTo>
                      <a:pt x="586" y="3406"/>
                    </a:lnTo>
                    <a:lnTo>
                      <a:pt x="1033" y="2306"/>
                    </a:lnTo>
                    <a:lnTo>
                      <a:pt x="1239" y="1755"/>
                    </a:lnTo>
                    <a:lnTo>
                      <a:pt x="1411" y="1205"/>
                    </a:lnTo>
                    <a:lnTo>
                      <a:pt x="1549" y="620"/>
                    </a:lnTo>
                    <a:lnTo>
                      <a:pt x="1686" y="35"/>
                    </a:lnTo>
                    <a:lnTo>
                      <a:pt x="16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2"/>
              <p:cNvSpPr/>
              <p:nvPr/>
            </p:nvSpPr>
            <p:spPr>
              <a:xfrm>
                <a:off x="852132" y="1280096"/>
                <a:ext cx="50250" cy="164704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4851" extrusionOk="0">
                    <a:moveTo>
                      <a:pt x="1411" y="0"/>
                    </a:moveTo>
                    <a:lnTo>
                      <a:pt x="1377" y="35"/>
                    </a:lnTo>
                    <a:lnTo>
                      <a:pt x="1033" y="551"/>
                    </a:lnTo>
                    <a:lnTo>
                      <a:pt x="723" y="1101"/>
                    </a:lnTo>
                    <a:lnTo>
                      <a:pt x="482" y="1686"/>
                    </a:lnTo>
                    <a:lnTo>
                      <a:pt x="276" y="2305"/>
                    </a:lnTo>
                    <a:lnTo>
                      <a:pt x="104" y="2924"/>
                    </a:lnTo>
                    <a:lnTo>
                      <a:pt x="35" y="3544"/>
                    </a:lnTo>
                    <a:lnTo>
                      <a:pt x="1" y="4163"/>
                    </a:lnTo>
                    <a:lnTo>
                      <a:pt x="35" y="4816"/>
                    </a:lnTo>
                    <a:lnTo>
                      <a:pt x="70" y="4851"/>
                    </a:lnTo>
                    <a:lnTo>
                      <a:pt x="138" y="4851"/>
                    </a:lnTo>
                    <a:lnTo>
                      <a:pt x="173" y="4782"/>
                    </a:lnTo>
                    <a:lnTo>
                      <a:pt x="138" y="4472"/>
                    </a:lnTo>
                    <a:lnTo>
                      <a:pt x="138" y="4163"/>
                    </a:lnTo>
                    <a:lnTo>
                      <a:pt x="173" y="3544"/>
                    </a:lnTo>
                    <a:lnTo>
                      <a:pt x="310" y="2924"/>
                    </a:lnTo>
                    <a:lnTo>
                      <a:pt x="482" y="2340"/>
                    </a:lnTo>
                    <a:lnTo>
                      <a:pt x="689" y="1789"/>
                    </a:lnTo>
                    <a:lnTo>
                      <a:pt x="964" y="1204"/>
                    </a:lnTo>
                    <a:lnTo>
                      <a:pt x="1480" y="69"/>
                    </a:lnTo>
                    <a:lnTo>
                      <a:pt x="1480" y="35"/>
                    </a:lnTo>
                    <a:lnTo>
                      <a:pt x="144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2"/>
              <p:cNvSpPr/>
              <p:nvPr/>
            </p:nvSpPr>
            <p:spPr>
              <a:xfrm>
                <a:off x="900039" y="1280096"/>
                <a:ext cx="31542" cy="6892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2030" extrusionOk="0">
                    <a:moveTo>
                      <a:pt x="860" y="0"/>
                    </a:moveTo>
                    <a:lnTo>
                      <a:pt x="860" y="35"/>
                    </a:lnTo>
                    <a:lnTo>
                      <a:pt x="585" y="482"/>
                    </a:lnTo>
                    <a:lnTo>
                      <a:pt x="344" y="964"/>
                    </a:lnTo>
                    <a:lnTo>
                      <a:pt x="172" y="1480"/>
                    </a:lnTo>
                    <a:lnTo>
                      <a:pt x="0" y="1961"/>
                    </a:lnTo>
                    <a:lnTo>
                      <a:pt x="0" y="1996"/>
                    </a:lnTo>
                    <a:lnTo>
                      <a:pt x="35" y="2030"/>
                    </a:lnTo>
                    <a:lnTo>
                      <a:pt x="69" y="2030"/>
                    </a:lnTo>
                    <a:lnTo>
                      <a:pt x="103" y="1996"/>
                    </a:lnTo>
                    <a:lnTo>
                      <a:pt x="275" y="1514"/>
                    </a:lnTo>
                    <a:lnTo>
                      <a:pt x="482" y="1032"/>
                    </a:lnTo>
                    <a:lnTo>
                      <a:pt x="929" y="69"/>
                    </a:lnTo>
                    <a:lnTo>
                      <a:pt x="929" y="35"/>
                    </a:lnTo>
                    <a:lnTo>
                      <a:pt x="895" y="35"/>
                    </a:lnTo>
                    <a:lnTo>
                      <a:pt x="86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2"/>
              <p:cNvSpPr/>
              <p:nvPr/>
            </p:nvSpPr>
            <p:spPr>
              <a:xfrm>
                <a:off x="924552" y="1288278"/>
                <a:ext cx="28079" cy="52592"/>
              </a:xfrm>
              <a:custGeom>
                <a:avLst/>
                <a:gdLst/>
                <a:ahLst/>
                <a:cxnLst/>
                <a:rect l="l" t="t" r="r" b="b"/>
                <a:pathLst>
                  <a:path w="827" h="1549" extrusionOk="0">
                    <a:moveTo>
                      <a:pt x="723" y="0"/>
                    </a:moveTo>
                    <a:lnTo>
                      <a:pt x="585" y="138"/>
                    </a:lnTo>
                    <a:lnTo>
                      <a:pt x="482" y="310"/>
                    </a:lnTo>
                    <a:lnTo>
                      <a:pt x="276" y="688"/>
                    </a:lnTo>
                    <a:lnTo>
                      <a:pt x="138" y="1067"/>
                    </a:lnTo>
                    <a:lnTo>
                      <a:pt x="1" y="1479"/>
                    </a:lnTo>
                    <a:lnTo>
                      <a:pt x="1" y="1514"/>
                    </a:lnTo>
                    <a:lnTo>
                      <a:pt x="35" y="1548"/>
                    </a:lnTo>
                    <a:lnTo>
                      <a:pt x="69" y="1548"/>
                    </a:lnTo>
                    <a:lnTo>
                      <a:pt x="104" y="1514"/>
                    </a:lnTo>
                    <a:lnTo>
                      <a:pt x="276" y="1067"/>
                    </a:lnTo>
                    <a:lnTo>
                      <a:pt x="482" y="688"/>
                    </a:lnTo>
                    <a:lnTo>
                      <a:pt x="654" y="379"/>
                    </a:lnTo>
                    <a:lnTo>
                      <a:pt x="826" y="69"/>
                    </a:lnTo>
                    <a:lnTo>
                      <a:pt x="826" y="35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2"/>
              <p:cNvSpPr/>
              <p:nvPr/>
            </p:nvSpPr>
            <p:spPr>
              <a:xfrm>
                <a:off x="792579" y="1231034"/>
                <a:ext cx="80603" cy="154212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542" extrusionOk="0">
                    <a:moveTo>
                      <a:pt x="2271" y="1"/>
                    </a:moveTo>
                    <a:lnTo>
                      <a:pt x="2030" y="207"/>
                    </a:lnTo>
                    <a:lnTo>
                      <a:pt x="1789" y="448"/>
                    </a:lnTo>
                    <a:lnTo>
                      <a:pt x="1376" y="929"/>
                    </a:lnTo>
                    <a:lnTo>
                      <a:pt x="1032" y="1445"/>
                    </a:lnTo>
                    <a:lnTo>
                      <a:pt x="723" y="2030"/>
                    </a:lnTo>
                    <a:lnTo>
                      <a:pt x="482" y="2615"/>
                    </a:lnTo>
                    <a:lnTo>
                      <a:pt x="276" y="3234"/>
                    </a:lnTo>
                    <a:lnTo>
                      <a:pt x="104" y="3853"/>
                    </a:lnTo>
                    <a:lnTo>
                      <a:pt x="0" y="4473"/>
                    </a:lnTo>
                    <a:lnTo>
                      <a:pt x="35" y="4541"/>
                    </a:lnTo>
                    <a:lnTo>
                      <a:pt x="104" y="4541"/>
                    </a:lnTo>
                    <a:lnTo>
                      <a:pt x="138" y="4473"/>
                    </a:lnTo>
                    <a:lnTo>
                      <a:pt x="276" y="3819"/>
                    </a:lnTo>
                    <a:lnTo>
                      <a:pt x="482" y="3165"/>
                    </a:lnTo>
                    <a:lnTo>
                      <a:pt x="723" y="2546"/>
                    </a:lnTo>
                    <a:lnTo>
                      <a:pt x="1032" y="1927"/>
                    </a:lnTo>
                    <a:lnTo>
                      <a:pt x="1342" y="1445"/>
                    </a:lnTo>
                    <a:lnTo>
                      <a:pt x="1686" y="998"/>
                    </a:lnTo>
                    <a:lnTo>
                      <a:pt x="2374" y="104"/>
                    </a:lnTo>
                    <a:lnTo>
                      <a:pt x="2374" y="70"/>
                    </a:lnTo>
                    <a:lnTo>
                      <a:pt x="23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2"/>
              <p:cNvSpPr/>
              <p:nvPr/>
            </p:nvSpPr>
            <p:spPr>
              <a:xfrm>
                <a:off x="777402" y="1233377"/>
                <a:ext cx="66615" cy="120328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544" extrusionOk="0">
                    <a:moveTo>
                      <a:pt x="1927" y="1"/>
                    </a:moveTo>
                    <a:lnTo>
                      <a:pt x="1583" y="379"/>
                    </a:lnTo>
                    <a:lnTo>
                      <a:pt x="1273" y="792"/>
                    </a:lnTo>
                    <a:lnTo>
                      <a:pt x="998" y="1204"/>
                    </a:lnTo>
                    <a:lnTo>
                      <a:pt x="757" y="1652"/>
                    </a:lnTo>
                    <a:lnTo>
                      <a:pt x="551" y="2099"/>
                    </a:lnTo>
                    <a:lnTo>
                      <a:pt x="344" y="2546"/>
                    </a:lnTo>
                    <a:lnTo>
                      <a:pt x="172" y="3028"/>
                    </a:lnTo>
                    <a:lnTo>
                      <a:pt x="0" y="3509"/>
                    </a:lnTo>
                    <a:lnTo>
                      <a:pt x="0" y="3544"/>
                    </a:lnTo>
                    <a:lnTo>
                      <a:pt x="69" y="3544"/>
                    </a:lnTo>
                    <a:lnTo>
                      <a:pt x="69" y="3509"/>
                    </a:lnTo>
                    <a:lnTo>
                      <a:pt x="241" y="3062"/>
                    </a:lnTo>
                    <a:lnTo>
                      <a:pt x="447" y="2580"/>
                    </a:lnTo>
                    <a:lnTo>
                      <a:pt x="654" y="2133"/>
                    </a:lnTo>
                    <a:lnTo>
                      <a:pt x="860" y="1720"/>
                    </a:lnTo>
                    <a:lnTo>
                      <a:pt x="1376" y="860"/>
                    </a:lnTo>
                    <a:lnTo>
                      <a:pt x="1961" y="35"/>
                    </a:lnTo>
                    <a:lnTo>
                      <a:pt x="19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2"/>
              <p:cNvSpPr/>
              <p:nvPr/>
            </p:nvSpPr>
            <p:spPr>
              <a:xfrm>
                <a:off x="768065" y="1238062"/>
                <a:ext cx="47907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2477" extrusionOk="0">
                    <a:moveTo>
                      <a:pt x="1342" y="0"/>
                    </a:moveTo>
                    <a:lnTo>
                      <a:pt x="1135" y="275"/>
                    </a:lnTo>
                    <a:lnTo>
                      <a:pt x="929" y="550"/>
                    </a:lnTo>
                    <a:lnTo>
                      <a:pt x="550" y="1170"/>
                    </a:lnTo>
                    <a:lnTo>
                      <a:pt x="275" y="1789"/>
                    </a:lnTo>
                    <a:lnTo>
                      <a:pt x="0" y="2442"/>
                    </a:lnTo>
                    <a:lnTo>
                      <a:pt x="0" y="2477"/>
                    </a:lnTo>
                    <a:lnTo>
                      <a:pt x="69" y="2477"/>
                    </a:lnTo>
                    <a:lnTo>
                      <a:pt x="344" y="1823"/>
                    </a:lnTo>
                    <a:lnTo>
                      <a:pt x="654" y="1204"/>
                    </a:lnTo>
                    <a:lnTo>
                      <a:pt x="1032" y="619"/>
                    </a:lnTo>
                    <a:lnTo>
                      <a:pt x="1410" y="69"/>
                    </a:lnTo>
                    <a:lnTo>
                      <a:pt x="14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2"/>
              <p:cNvSpPr/>
              <p:nvPr/>
            </p:nvSpPr>
            <p:spPr>
              <a:xfrm>
                <a:off x="762225" y="1232223"/>
                <a:ext cx="37382" cy="59587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755" extrusionOk="0">
                    <a:moveTo>
                      <a:pt x="1032" y="0"/>
                    </a:moveTo>
                    <a:lnTo>
                      <a:pt x="998" y="35"/>
                    </a:lnTo>
                    <a:lnTo>
                      <a:pt x="688" y="413"/>
                    </a:lnTo>
                    <a:lnTo>
                      <a:pt x="447" y="826"/>
                    </a:lnTo>
                    <a:lnTo>
                      <a:pt x="207" y="1238"/>
                    </a:lnTo>
                    <a:lnTo>
                      <a:pt x="0" y="1686"/>
                    </a:lnTo>
                    <a:lnTo>
                      <a:pt x="0" y="1720"/>
                    </a:lnTo>
                    <a:lnTo>
                      <a:pt x="35" y="1754"/>
                    </a:lnTo>
                    <a:lnTo>
                      <a:pt x="69" y="1754"/>
                    </a:lnTo>
                    <a:lnTo>
                      <a:pt x="69" y="1720"/>
                    </a:lnTo>
                    <a:lnTo>
                      <a:pt x="310" y="1307"/>
                    </a:lnTo>
                    <a:lnTo>
                      <a:pt x="551" y="894"/>
                    </a:lnTo>
                    <a:lnTo>
                      <a:pt x="1066" y="69"/>
                    </a:lnTo>
                    <a:lnTo>
                      <a:pt x="1101" y="35"/>
                    </a:lnTo>
                    <a:lnTo>
                      <a:pt x="10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"/>
              <p:cNvSpPr/>
              <p:nvPr/>
            </p:nvSpPr>
            <p:spPr>
              <a:xfrm>
                <a:off x="747015" y="1215858"/>
                <a:ext cx="36261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790" extrusionOk="0">
                    <a:moveTo>
                      <a:pt x="999" y="1"/>
                    </a:moveTo>
                    <a:lnTo>
                      <a:pt x="827" y="173"/>
                    </a:lnTo>
                    <a:lnTo>
                      <a:pt x="689" y="379"/>
                    </a:lnTo>
                    <a:lnTo>
                      <a:pt x="414" y="792"/>
                    </a:lnTo>
                    <a:lnTo>
                      <a:pt x="173" y="1239"/>
                    </a:lnTo>
                    <a:lnTo>
                      <a:pt x="1" y="1720"/>
                    </a:lnTo>
                    <a:lnTo>
                      <a:pt x="1" y="1755"/>
                    </a:lnTo>
                    <a:lnTo>
                      <a:pt x="35" y="1789"/>
                    </a:lnTo>
                    <a:lnTo>
                      <a:pt x="104" y="1789"/>
                    </a:lnTo>
                    <a:lnTo>
                      <a:pt x="139" y="1755"/>
                    </a:lnTo>
                    <a:lnTo>
                      <a:pt x="345" y="1308"/>
                    </a:lnTo>
                    <a:lnTo>
                      <a:pt x="551" y="895"/>
                    </a:lnTo>
                    <a:lnTo>
                      <a:pt x="1067" y="69"/>
                    </a:lnTo>
                    <a:lnTo>
                      <a:pt x="106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1" name="Google Shape;441;p2"/>
              <p:cNvSpPr/>
              <p:nvPr/>
            </p:nvSpPr>
            <p:spPr>
              <a:xfrm>
                <a:off x="1221195" y="1540545"/>
                <a:ext cx="59621" cy="100465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2959" extrusionOk="0">
                    <a:moveTo>
                      <a:pt x="1686" y="0"/>
                    </a:moveTo>
                    <a:lnTo>
                      <a:pt x="1652" y="35"/>
                    </a:lnTo>
                    <a:lnTo>
                      <a:pt x="1308" y="792"/>
                    </a:lnTo>
                    <a:lnTo>
                      <a:pt x="895" y="1514"/>
                    </a:lnTo>
                    <a:lnTo>
                      <a:pt x="482" y="2236"/>
                    </a:lnTo>
                    <a:lnTo>
                      <a:pt x="35" y="2924"/>
                    </a:lnTo>
                    <a:lnTo>
                      <a:pt x="1" y="2959"/>
                    </a:lnTo>
                    <a:lnTo>
                      <a:pt x="70" y="2959"/>
                    </a:lnTo>
                    <a:lnTo>
                      <a:pt x="586" y="2271"/>
                    </a:lnTo>
                    <a:lnTo>
                      <a:pt x="1033" y="1583"/>
                    </a:lnTo>
                    <a:lnTo>
                      <a:pt x="1446" y="826"/>
                    </a:lnTo>
                    <a:lnTo>
                      <a:pt x="1583" y="448"/>
                    </a:lnTo>
                    <a:lnTo>
                      <a:pt x="1755" y="69"/>
                    </a:lnTo>
                    <a:lnTo>
                      <a:pt x="1755" y="35"/>
                    </a:lnTo>
                    <a:lnTo>
                      <a:pt x="172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2" name="Google Shape;442;p2"/>
              <p:cNvSpPr/>
              <p:nvPr/>
            </p:nvSpPr>
            <p:spPr>
              <a:xfrm>
                <a:off x="1256234" y="1527677"/>
                <a:ext cx="38570" cy="89974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650" extrusionOk="0">
                    <a:moveTo>
                      <a:pt x="1102" y="1"/>
                    </a:moveTo>
                    <a:lnTo>
                      <a:pt x="895" y="689"/>
                    </a:lnTo>
                    <a:lnTo>
                      <a:pt x="620" y="1343"/>
                    </a:lnTo>
                    <a:lnTo>
                      <a:pt x="345" y="1962"/>
                    </a:lnTo>
                    <a:lnTo>
                      <a:pt x="1" y="2581"/>
                    </a:lnTo>
                    <a:lnTo>
                      <a:pt x="1" y="2615"/>
                    </a:lnTo>
                    <a:lnTo>
                      <a:pt x="35" y="2650"/>
                    </a:lnTo>
                    <a:lnTo>
                      <a:pt x="70" y="2615"/>
                    </a:lnTo>
                    <a:lnTo>
                      <a:pt x="414" y="1996"/>
                    </a:lnTo>
                    <a:lnTo>
                      <a:pt x="723" y="1377"/>
                    </a:lnTo>
                    <a:lnTo>
                      <a:pt x="964" y="723"/>
                    </a:lnTo>
                    <a:lnTo>
                      <a:pt x="1067" y="379"/>
                    </a:lnTo>
                    <a:lnTo>
                      <a:pt x="1136" y="35"/>
                    </a:lnTo>
                    <a:lnTo>
                      <a:pt x="11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3" name="Google Shape;443;p2"/>
              <p:cNvSpPr/>
              <p:nvPr/>
            </p:nvSpPr>
            <p:spPr>
              <a:xfrm>
                <a:off x="1259731" y="1663182"/>
                <a:ext cx="51438" cy="78261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305" extrusionOk="0">
                    <a:moveTo>
                      <a:pt x="1480" y="0"/>
                    </a:moveTo>
                    <a:lnTo>
                      <a:pt x="1446" y="35"/>
                    </a:lnTo>
                    <a:lnTo>
                      <a:pt x="1171" y="654"/>
                    </a:lnTo>
                    <a:lnTo>
                      <a:pt x="861" y="1239"/>
                    </a:lnTo>
                    <a:lnTo>
                      <a:pt x="689" y="1514"/>
                    </a:lnTo>
                    <a:lnTo>
                      <a:pt x="483" y="1755"/>
                    </a:lnTo>
                    <a:lnTo>
                      <a:pt x="242" y="1995"/>
                    </a:lnTo>
                    <a:lnTo>
                      <a:pt x="1" y="2236"/>
                    </a:lnTo>
                    <a:lnTo>
                      <a:pt x="1" y="2271"/>
                    </a:lnTo>
                    <a:lnTo>
                      <a:pt x="1" y="2305"/>
                    </a:lnTo>
                    <a:lnTo>
                      <a:pt x="70" y="2305"/>
                    </a:lnTo>
                    <a:lnTo>
                      <a:pt x="311" y="2064"/>
                    </a:lnTo>
                    <a:lnTo>
                      <a:pt x="551" y="1823"/>
                    </a:lnTo>
                    <a:lnTo>
                      <a:pt x="758" y="1548"/>
                    </a:lnTo>
                    <a:lnTo>
                      <a:pt x="964" y="1307"/>
                    </a:lnTo>
                    <a:lnTo>
                      <a:pt x="1136" y="998"/>
                    </a:lnTo>
                    <a:lnTo>
                      <a:pt x="1274" y="688"/>
                    </a:lnTo>
                    <a:lnTo>
                      <a:pt x="1411" y="379"/>
                    </a:lnTo>
                    <a:lnTo>
                      <a:pt x="1515" y="69"/>
                    </a:lnTo>
                    <a:lnTo>
                      <a:pt x="1515" y="35"/>
                    </a:lnTo>
                    <a:lnTo>
                      <a:pt x="14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4" name="Google Shape;444;p2"/>
              <p:cNvSpPr/>
              <p:nvPr/>
            </p:nvSpPr>
            <p:spPr>
              <a:xfrm>
                <a:off x="1264417" y="1742597"/>
                <a:ext cx="39758" cy="46753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377" extrusionOk="0">
                    <a:moveTo>
                      <a:pt x="1067" y="0"/>
                    </a:moveTo>
                    <a:lnTo>
                      <a:pt x="1033" y="35"/>
                    </a:lnTo>
                    <a:lnTo>
                      <a:pt x="585" y="688"/>
                    </a:lnTo>
                    <a:lnTo>
                      <a:pt x="310" y="998"/>
                    </a:lnTo>
                    <a:lnTo>
                      <a:pt x="35" y="1273"/>
                    </a:lnTo>
                    <a:lnTo>
                      <a:pt x="1" y="1307"/>
                    </a:lnTo>
                    <a:lnTo>
                      <a:pt x="35" y="1342"/>
                    </a:lnTo>
                    <a:lnTo>
                      <a:pt x="69" y="1376"/>
                    </a:lnTo>
                    <a:lnTo>
                      <a:pt x="104" y="1342"/>
                    </a:lnTo>
                    <a:lnTo>
                      <a:pt x="413" y="1101"/>
                    </a:lnTo>
                    <a:lnTo>
                      <a:pt x="723" y="791"/>
                    </a:lnTo>
                    <a:lnTo>
                      <a:pt x="964" y="482"/>
                    </a:lnTo>
                    <a:lnTo>
                      <a:pt x="1170" y="104"/>
                    </a:lnTo>
                    <a:lnTo>
                      <a:pt x="1170" y="69"/>
                    </a:lnTo>
                    <a:lnTo>
                      <a:pt x="1136" y="35"/>
                    </a:lnTo>
                    <a:lnTo>
                      <a:pt x="10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5" name="Google Shape;445;p2"/>
              <p:cNvSpPr/>
              <p:nvPr/>
            </p:nvSpPr>
            <p:spPr>
              <a:xfrm>
                <a:off x="575351" y="1457633"/>
                <a:ext cx="50250" cy="75918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236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104" y="344"/>
                    </a:lnTo>
                    <a:lnTo>
                      <a:pt x="207" y="654"/>
                    </a:lnTo>
                    <a:lnTo>
                      <a:pt x="344" y="929"/>
                    </a:lnTo>
                    <a:lnTo>
                      <a:pt x="516" y="1204"/>
                    </a:lnTo>
                    <a:lnTo>
                      <a:pt x="895" y="1720"/>
                    </a:lnTo>
                    <a:lnTo>
                      <a:pt x="1342" y="2202"/>
                    </a:lnTo>
                    <a:lnTo>
                      <a:pt x="1411" y="2236"/>
                    </a:lnTo>
                    <a:lnTo>
                      <a:pt x="1479" y="2202"/>
                    </a:lnTo>
                    <a:lnTo>
                      <a:pt x="1479" y="2133"/>
                    </a:lnTo>
                    <a:lnTo>
                      <a:pt x="1479" y="2064"/>
                    </a:lnTo>
                    <a:lnTo>
                      <a:pt x="1067" y="1617"/>
                    </a:lnTo>
                    <a:lnTo>
                      <a:pt x="688" y="1101"/>
                    </a:lnTo>
                    <a:lnTo>
                      <a:pt x="379" y="55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6" name="Google Shape;446;p2"/>
              <p:cNvSpPr/>
              <p:nvPr/>
            </p:nvSpPr>
            <p:spPr>
              <a:xfrm>
                <a:off x="537969" y="1429588"/>
                <a:ext cx="68958" cy="101654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994" extrusionOk="0">
                    <a:moveTo>
                      <a:pt x="35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04" y="516"/>
                    </a:lnTo>
                    <a:lnTo>
                      <a:pt x="241" y="929"/>
                    </a:lnTo>
                    <a:lnTo>
                      <a:pt x="448" y="1342"/>
                    </a:lnTo>
                    <a:lnTo>
                      <a:pt x="689" y="1720"/>
                    </a:lnTo>
                    <a:lnTo>
                      <a:pt x="964" y="2099"/>
                    </a:lnTo>
                    <a:lnTo>
                      <a:pt x="1273" y="2408"/>
                    </a:lnTo>
                    <a:lnTo>
                      <a:pt x="1617" y="2718"/>
                    </a:lnTo>
                    <a:lnTo>
                      <a:pt x="1961" y="2993"/>
                    </a:lnTo>
                    <a:lnTo>
                      <a:pt x="1996" y="2993"/>
                    </a:lnTo>
                    <a:lnTo>
                      <a:pt x="2030" y="2959"/>
                    </a:lnTo>
                    <a:lnTo>
                      <a:pt x="1996" y="2959"/>
                    </a:lnTo>
                    <a:lnTo>
                      <a:pt x="1652" y="2649"/>
                    </a:lnTo>
                    <a:lnTo>
                      <a:pt x="1342" y="2340"/>
                    </a:lnTo>
                    <a:lnTo>
                      <a:pt x="1067" y="2030"/>
                    </a:lnTo>
                    <a:lnTo>
                      <a:pt x="826" y="1652"/>
                    </a:lnTo>
                    <a:lnTo>
                      <a:pt x="585" y="1273"/>
                    </a:lnTo>
                    <a:lnTo>
                      <a:pt x="413" y="895"/>
                    </a:lnTo>
                    <a:lnTo>
                      <a:pt x="241" y="482"/>
                    </a:lnTo>
                    <a:lnTo>
                      <a:pt x="104" y="69"/>
                    </a:lnTo>
                    <a:lnTo>
                      <a:pt x="104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7" name="Google Shape;447;p2"/>
              <p:cNvSpPr/>
              <p:nvPr/>
            </p:nvSpPr>
            <p:spPr>
              <a:xfrm>
                <a:off x="518107" y="1415566"/>
                <a:ext cx="52592" cy="9931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925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448"/>
                    </a:lnTo>
                    <a:lnTo>
                      <a:pt x="104" y="861"/>
                    </a:lnTo>
                    <a:lnTo>
                      <a:pt x="276" y="1239"/>
                    </a:lnTo>
                    <a:lnTo>
                      <a:pt x="448" y="1617"/>
                    </a:lnTo>
                    <a:lnTo>
                      <a:pt x="689" y="1961"/>
                    </a:lnTo>
                    <a:lnTo>
                      <a:pt x="930" y="2271"/>
                    </a:lnTo>
                    <a:lnTo>
                      <a:pt x="1480" y="2925"/>
                    </a:lnTo>
                    <a:lnTo>
                      <a:pt x="1514" y="2925"/>
                    </a:lnTo>
                    <a:lnTo>
                      <a:pt x="1549" y="2890"/>
                    </a:lnTo>
                    <a:lnTo>
                      <a:pt x="1514" y="2856"/>
                    </a:lnTo>
                    <a:lnTo>
                      <a:pt x="998" y="2237"/>
                    </a:lnTo>
                    <a:lnTo>
                      <a:pt x="792" y="1893"/>
                    </a:lnTo>
                    <a:lnTo>
                      <a:pt x="586" y="1549"/>
                    </a:lnTo>
                    <a:lnTo>
                      <a:pt x="379" y="1205"/>
                    </a:lnTo>
                    <a:lnTo>
                      <a:pt x="242" y="826"/>
                    </a:lnTo>
                    <a:lnTo>
                      <a:pt x="138" y="448"/>
                    </a:lnTo>
                    <a:lnTo>
                      <a:pt x="70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8" name="Google Shape;448;p2"/>
              <p:cNvSpPr/>
              <p:nvPr/>
            </p:nvSpPr>
            <p:spPr>
              <a:xfrm>
                <a:off x="501776" y="1407384"/>
                <a:ext cx="50250" cy="107494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3166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70"/>
                    </a:lnTo>
                    <a:lnTo>
                      <a:pt x="0" y="483"/>
                    </a:lnTo>
                    <a:lnTo>
                      <a:pt x="35" y="930"/>
                    </a:lnTo>
                    <a:lnTo>
                      <a:pt x="172" y="1342"/>
                    </a:lnTo>
                    <a:lnTo>
                      <a:pt x="310" y="1755"/>
                    </a:lnTo>
                    <a:lnTo>
                      <a:pt x="551" y="2168"/>
                    </a:lnTo>
                    <a:lnTo>
                      <a:pt x="791" y="2512"/>
                    </a:lnTo>
                    <a:lnTo>
                      <a:pt x="1067" y="2856"/>
                    </a:lnTo>
                    <a:lnTo>
                      <a:pt x="1411" y="3131"/>
                    </a:lnTo>
                    <a:lnTo>
                      <a:pt x="1445" y="3166"/>
                    </a:lnTo>
                    <a:lnTo>
                      <a:pt x="1445" y="3131"/>
                    </a:lnTo>
                    <a:lnTo>
                      <a:pt x="1479" y="3097"/>
                    </a:lnTo>
                    <a:lnTo>
                      <a:pt x="1445" y="3062"/>
                    </a:lnTo>
                    <a:lnTo>
                      <a:pt x="1135" y="2753"/>
                    </a:lnTo>
                    <a:lnTo>
                      <a:pt x="860" y="2409"/>
                    </a:lnTo>
                    <a:lnTo>
                      <a:pt x="654" y="2065"/>
                    </a:lnTo>
                    <a:lnTo>
                      <a:pt x="447" y="1686"/>
                    </a:lnTo>
                    <a:lnTo>
                      <a:pt x="310" y="1308"/>
                    </a:lnTo>
                    <a:lnTo>
                      <a:pt x="207" y="895"/>
                    </a:lnTo>
                    <a:lnTo>
                      <a:pt x="138" y="483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9" name="Google Shape;449;p2"/>
              <p:cNvSpPr/>
              <p:nvPr/>
            </p:nvSpPr>
            <p:spPr>
              <a:xfrm>
                <a:off x="956094" y="982264"/>
                <a:ext cx="56090" cy="7360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168" extrusionOk="0">
                    <a:moveTo>
                      <a:pt x="1548" y="1"/>
                    </a:moveTo>
                    <a:lnTo>
                      <a:pt x="1514" y="35"/>
                    </a:lnTo>
                    <a:lnTo>
                      <a:pt x="826" y="1067"/>
                    </a:lnTo>
                    <a:lnTo>
                      <a:pt x="447" y="1549"/>
                    </a:lnTo>
                    <a:lnTo>
                      <a:pt x="35" y="2030"/>
                    </a:lnTo>
                    <a:lnTo>
                      <a:pt x="0" y="2099"/>
                    </a:lnTo>
                    <a:lnTo>
                      <a:pt x="35" y="2134"/>
                    </a:lnTo>
                    <a:lnTo>
                      <a:pt x="69" y="2168"/>
                    </a:lnTo>
                    <a:lnTo>
                      <a:pt x="138" y="2134"/>
                    </a:lnTo>
                    <a:lnTo>
                      <a:pt x="585" y="1686"/>
                    </a:lnTo>
                    <a:lnTo>
                      <a:pt x="998" y="1205"/>
                    </a:lnTo>
                    <a:lnTo>
                      <a:pt x="1342" y="654"/>
                    </a:lnTo>
                    <a:lnTo>
                      <a:pt x="1514" y="379"/>
                    </a:lnTo>
                    <a:lnTo>
                      <a:pt x="1651" y="104"/>
                    </a:lnTo>
                    <a:lnTo>
                      <a:pt x="1651" y="35"/>
                    </a:lnTo>
                    <a:lnTo>
                      <a:pt x="16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0" name="Google Shape;450;p2"/>
              <p:cNvSpPr/>
              <p:nvPr/>
            </p:nvSpPr>
            <p:spPr>
              <a:xfrm>
                <a:off x="954906" y="844451"/>
                <a:ext cx="181069" cy="188063"/>
              </a:xfrm>
              <a:custGeom>
                <a:avLst/>
                <a:gdLst/>
                <a:ahLst/>
                <a:cxnLst/>
                <a:rect l="l" t="t" r="r" b="b"/>
                <a:pathLst>
                  <a:path w="5333" h="5539" extrusionOk="0">
                    <a:moveTo>
                      <a:pt x="5161" y="1"/>
                    </a:moveTo>
                    <a:lnTo>
                      <a:pt x="4782" y="104"/>
                    </a:lnTo>
                    <a:lnTo>
                      <a:pt x="4370" y="242"/>
                    </a:lnTo>
                    <a:lnTo>
                      <a:pt x="3991" y="414"/>
                    </a:lnTo>
                    <a:lnTo>
                      <a:pt x="3613" y="586"/>
                    </a:lnTo>
                    <a:lnTo>
                      <a:pt x="3269" y="826"/>
                    </a:lnTo>
                    <a:lnTo>
                      <a:pt x="2959" y="1067"/>
                    </a:lnTo>
                    <a:lnTo>
                      <a:pt x="2650" y="1342"/>
                    </a:lnTo>
                    <a:lnTo>
                      <a:pt x="2409" y="1686"/>
                    </a:lnTo>
                    <a:lnTo>
                      <a:pt x="1755" y="2615"/>
                    </a:lnTo>
                    <a:lnTo>
                      <a:pt x="1170" y="3544"/>
                    </a:lnTo>
                    <a:lnTo>
                      <a:pt x="586" y="4507"/>
                    </a:lnTo>
                    <a:lnTo>
                      <a:pt x="1" y="5436"/>
                    </a:lnTo>
                    <a:lnTo>
                      <a:pt x="1" y="5505"/>
                    </a:lnTo>
                    <a:lnTo>
                      <a:pt x="35" y="5539"/>
                    </a:lnTo>
                    <a:lnTo>
                      <a:pt x="70" y="5539"/>
                    </a:lnTo>
                    <a:lnTo>
                      <a:pt x="104" y="5505"/>
                    </a:lnTo>
                    <a:lnTo>
                      <a:pt x="654" y="4748"/>
                    </a:lnTo>
                    <a:lnTo>
                      <a:pt x="1205" y="3957"/>
                    </a:lnTo>
                    <a:lnTo>
                      <a:pt x="2237" y="2374"/>
                    </a:lnTo>
                    <a:lnTo>
                      <a:pt x="2546" y="1962"/>
                    </a:lnTo>
                    <a:lnTo>
                      <a:pt x="2890" y="1583"/>
                    </a:lnTo>
                    <a:lnTo>
                      <a:pt x="3234" y="1205"/>
                    </a:lnTo>
                    <a:lnTo>
                      <a:pt x="3441" y="1067"/>
                    </a:lnTo>
                    <a:lnTo>
                      <a:pt x="3682" y="930"/>
                    </a:lnTo>
                    <a:lnTo>
                      <a:pt x="4060" y="723"/>
                    </a:lnTo>
                    <a:lnTo>
                      <a:pt x="4438" y="551"/>
                    </a:lnTo>
                    <a:lnTo>
                      <a:pt x="5264" y="242"/>
                    </a:lnTo>
                    <a:lnTo>
                      <a:pt x="5298" y="207"/>
                    </a:lnTo>
                    <a:lnTo>
                      <a:pt x="5333" y="173"/>
                    </a:lnTo>
                    <a:lnTo>
                      <a:pt x="5298" y="70"/>
                    </a:lnTo>
                    <a:lnTo>
                      <a:pt x="526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"/>
              <p:cNvSpPr/>
              <p:nvPr/>
            </p:nvSpPr>
            <p:spPr>
              <a:xfrm>
                <a:off x="1256234" y="944917"/>
                <a:ext cx="43255" cy="108648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3200" extrusionOk="0">
                    <a:moveTo>
                      <a:pt x="1170" y="0"/>
                    </a:moveTo>
                    <a:lnTo>
                      <a:pt x="1170" y="34"/>
                    </a:lnTo>
                    <a:lnTo>
                      <a:pt x="930" y="860"/>
                    </a:lnTo>
                    <a:lnTo>
                      <a:pt x="689" y="1651"/>
                    </a:lnTo>
                    <a:lnTo>
                      <a:pt x="379" y="2442"/>
                    </a:lnTo>
                    <a:lnTo>
                      <a:pt x="1" y="3199"/>
                    </a:lnTo>
                    <a:lnTo>
                      <a:pt x="35" y="3199"/>
                    </a:lnTo>
                    <a:lnTo>
                      <a:pt x="448" y="2477"/>
                    </a:lnTo>
                    <a:lnTo>
                      <a:pt x="792" y="1686"/>
                    </a:lnTo>
                    <a:lnTo>
                      <a:pt x="964" y="1307"/>
                    </a:lnTo>
                    <a:lnTo>
                      <a:pt x="1067" y="894"/>
                    </a:lnTo>
                    <a:lnTo>
                      <a:pt x="1170" y="482"/>
                    </a:lnTo>
                    <a:lnTo>
                      <a:pt x="1274" y="69"/>
                    </a:lnTo>
                    <a:lnTo>
                      <a:pt x="1239" y="34"/>
                    </a:lnTo>
                    <a:lnTo>
                      <a:pt x="12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2" name="Google Shape;452;p2"/>
              <p:cNvSpPr/>
              <p:nvPr/>
            </p:nvSpPr>
            <p:spPr>
              <a:xfrm>
                <a:off x="1305296" y="1103746"/>
                <a:ext cx="32730" cy="7476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2202" extrusionOk="0">
                    <a:moveTo>
                      <a:pt x="895" y="0"/>
                    </a:moveTo>
                    <a:lnTo>
                      <a:pt x="860" y="35"/>
                    </a:lnTo>
                    <a:lnTo>
                      <a:pt x="620" y="551"/>
                    </a:lnTo>
                    <a:lnTo>
                      <a:pt x="413" y="1067"/>
                    </a:lnTo>
                    <a:lnTo>
                      <a:pt x="1" y="2099"/>
                    </a:lnTo>
                    <a:lnTo>
                      <a:pt x="1" y="2167"/>
                    </a:lnTo>
                    <a:lnTo>
                      <a:pt x="69" y="2202"/>
                    </a:lnTo>
                    <a:lnTo>
                      <a:pt x="104" y="2202"/>
                    </a:lnTo>
                    <a:lnTo>
                      <a:pt x="173" y="2167"/>
                    </a:lnTo>
                    <a:lnTo>
                      <a:pt x="585" y="1135"/>
                    </a:lnTo>
                    <a:lnTo>
                      <a:pt x="792" y="619"/>
                    </a:lnTo>
                    <a:lnTo>
                      <a:pt x="964" y="69"/>
                    </a:lnTo>
                    <a:lnTo>
                      <a:pt x="929" y="35"/>
                    </a:lnTo>
                    <a:lnTo>
                      <a:pt x="9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3" name="Google Shape;453;p2"/>
              <p:cNvSpPr/>
              <p:nvPr/>
            </p:nvSpPr>
            <p:spPr>
              <a:xfrm>
                <a:off x="1368379" y="1178476"/>
                <a:ext cx="24548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515" extrusionOk="0">
                    <a:moveTo>
                      <a:pt x="619" y="1"/>
                    </a:moveTo>
                    <a:lnTo>
                      <a:pt x="413" y="345"/>
                    </a:lnTo>
                    <a:lnTo>
                      <a:pt x="275" y="689"/>
                    </a:lnTo>
                    <a:lnTo>
                      <a:pt x="138" y="1067"/>
                    </a:lnTo>
                    <a:lnTo>
                      <a:pt x="0" y="1411"/>
                    </a:lnTo>
                    <a:lnTo>
                      <a:pt x="0" y="1480"/>
                    </a:lnTo>
                    <a:lnTo>
                      <a:pt x="69" y="1514"/>
                    </a:lnTo>
                    <a:lnTo>
                      <a:pt x="103" y="1514"/>
                    </a:lnTo>
                    <a:lnTo>
                      <a:pt x="138" y="1480"/>
                    </a:lnTo>
                    <a:lnTo>
                      <a:pt x="275" y="1102"/>
                    </a:lnTo>
                    <a:lnTo>
                      <a:pt x="413" y="758"/>
                    </a:lnTo>
                    <a:lnTo>
                      <a:pt x="722" y="35"/>
                    </a:lnTo>
                    <a:lnTo>
                      <a:pt x="7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4" name="Google Shape;454;p2"/>
              <p:cNvSpPr/>
              <p:nvPr/>
            </p:nvSpPr>
            <p:spPr>
              <a:xfrm>
                <a:off x="1141780" y="1417909"/>
                <a:ext cx="66615" cy="116831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3441" extrusionOk="0">
                    <a:moveTo>
                      <a:pt x="1927" y="1"/>
                    </a:moveTo>
                    <a:lnTo>
                      <a:pt x="1893" y="35"/>
                    </a:lnTo>
                    <a:lnTo>
                      <a:pt x="1686" y="482"/>
                    </a:lnTo>
                    <a:lnTo>
                      <a:pt x="1480" y="929"/>
                    </a:lnTo>
                    <a:lnTo>
                      <a:pt x="1101" y="1789"/>
                    </a:lnTo>
                    <a:lnTo>
                      <a:pt x="895" y="2202"/>
                    </a:lnTo>
                    <a:lnTo>
                      <a:pt x="654" y="2615"/>
                    </a:lnTo>
                    <a:lnTo>
                      <a:pt x="379" y="2993"/>
                    </a:lnTo>
                    <a:lnTo>
                      <a:pt x="1" y="3372"/>
                    </a:lnTo>
                    <a:lnTo>
                      <a:pt x="1" y="3406"/>
                    </a:lnTo>
                    <a:lnTo>
                      <a:pt x="35" y="3440"/>
                    </a:lnTo>
                    <a:lnTo>
                      <a:pt x="70" y="3406"/>
                    </a:lnTo>
                    <a:lnTo>
                      <a:pt x="413" y="3096"/>
                    </a:lnTo>
                    <a:lnTo>
                      <a:pt x="757" y="2752"/>
                    </a:lnTo>
                    <a:lnTo>
                      <a:pt x="1033" y="2340"/>
                    </a:lnTo>
                    <a:lnTo>
                      <a:pt x="1308" y="1927"/>
                    </a:lnTo>
                    <a:lnTo>
                      <a:pt x="1549" y="1445"/>
                    </a:lnTo>
                    <a:lnTo>
                      <a:pt x="1721" y="998"/>
                    </a:lnTo>
                    <a:lnTo>
                      <a:pt x="1858" y="516"/>
                    </a:lnTo>
                    <a:lnTo>
                      <a:pt x="1961" y="35"/>
                    </a:lnTo>
                    <a:lnTo>
                      <a:pt x="192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5" name="Google Shape;455;p2"/>
              <p:cNvSpPr/>
              <p:nvPr/>
            </p:nvSpPr>
            <p:spPr>
              <a:xfrm>
                <a:off x="1138283" y="1407384"/>
                <a:ext cx="51438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2581" extrusionOk="0">
                    <a:moveTo>
                      <a:pt x="1445" y="1"/>
                    </a:moveTo>
                    <a:lnTo>
                      <a:pt x="1411" y="35"/>
                    </a:lnTo>
                    <a:lnTo>
                      <a:pt x="792" y="1308"/>
                    </a:lnTo>
                    <a:lnTo>
                      <a:pt x="413" y="1927"/>
                    </a:lnTo>
                    <a:lnTo>
                      <a:pt x="241" y="2202"/>
                    </a:lnTo>
                    <a:lnTo>
                      <a:pt x="1" y="2512"/>
                    </a:lnTo>
                    <a:lnTo>
                      <a:pt x="1" y="2546"/>
                    </a:lnTo>
                    <a:lnTo>
                      <a:pt x="35" y="2546"/>
                    </a:lnTo>
                    <a:lnTo>
                      <a:pt x="69" y="2581"/>
                    </a:lnTo>
                    <a:lnTo>
                      <a:pt x="69" y="2546"/>
                    </a:lnTo>
                    <a:lnTo>
                      <a:pt x="551" y="1996"/>
                    </a:lnTo>
                    <a:lnTo>
                      <a:pt x="964" y="1411"/>
                    </a:lnTo>
                    <a:lnTo>
                      <a:pt x="1136" y="1067"/>
                    </a:lnTo>
                    <a:lnTo>
                      <a:pt x="1308" y="758"/>
                    </a:lnTo>
                    <a:lnTo>
                      <a:pt x="1445" y="414"/>
                    </a:lnTo>
                    <a:lnTo>
                      <a:pt x="1514" y="70"/>
                    </a:lnTo>
                    <a:lnTo>
                      <a:pt x="1514" y="35"/>
                    </a:lnTo>
                    <a:lnTo>
                      <a:pt x="14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6" name="Google Shape;456;p2"/>
              <p:cNvSpPr/>
              <p:nvPr/>
            </p:nvSpPr>
            <p:spPr>
              <a:xfrm>
                <a:off x="1146466" y="1401544"/>
                <a:ext cx="26890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343" extrusionOk="0">
                    <a:moveTo>
                      <a:pt x="723" y="1"/>
                    </a:moveTo>
                    <a:lnTo>
                      <a:pt x="516" y="311"/>
                    </a:lnTo>
                    <a:lnTo>
                      <a:pt x="344" y="620"/>
                    </a:lnTo>
                    <a:lnTo>
                      <a:pt x="0" y="1274"/>
                    </a:lnTo>
                    <a:lnTo>
                      <a:pt x="0" y="1308"/>
                    </a:lnTo>
                    <a:lnTo>
                      <a:pt x="35" y="1342"/>
                    </a:lnTo>
                    <a:lnTo>
                      <a:pt x="69" y="1342"/>
                    </a:lnTo>
                    <a:lnTo>
                      <a:pt x="69" y="1308"/>
                    </a:lnTo>
                    <a:lnTo>
                      <a:pt x="482" y="689"/>
                    </a:lnTo>
                    <a:lnTo>
                      <a:pt x="654" y="379"/>
                    </a:lnTo>
                    <a:lnTo>
                      <a:pt x="791" y="35"/>
                    </a:lnTo>
                    <a:lnTo>
                      <a:pt x="79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7" name="Google Shape;457;p2"/>
              <p:cNvSpPr/>
              <p:nvPr/>
            </p:nvSpPr>
            <p:spPr>
              <a:xfrm>
                <a:off x="956094" y="1276599"/>
                <a:ext cx="37416" cy="7011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2065" extrusionOk="0">
                    <a:moveTo>
                      <a:pt x="1032" y="0"/>
                    </a:moveTo>
                    <a:lnTo>
                      <a:pt x="998" y="35"/>
                    </a:lnTo>
                    <a:lnTo>
                      <a:pt x="826" y="241"/>
                    </a:lnTo>
                    <a:lnTo>
                      <a:pt x="654" y="447"/>
                    </a:lnTo>
                    <a:lnTo>
                      <a:pt x="413" y="929"/>
                    </a:lnTo>
                    <a:lnTo>
                      <a:pt x="172" y="1479"/>
                    </a:lnTo>
                    <a:lnTo>
                      <a:pt x="0" y="1961"/>
                    </a:lnTo>
                    <a:lnTo>
                      <a:pt x="0" y="2030"/>
                    </a:lnTo>
                    <a:lnTo>
                      <a:pt x="35" y="2064"/>
                    </a:lnTo>
                    <a:lnTo>
                      <a:pt x="104" y="2064"/>
                    </a:lnTo>
                    <a:lnTo>
                      <a:pt x="172" y="2030"/>
                    </a:lnTo>
                    <a:lnTo>
                      <a:pt x="413" y="1479"/>
                    </a:lnTo>
                    <a:lnTo>
                      <a:pt x="654" y="929"/>
                    </a:lnTo>
                    <a:lnTo>
                      <a:pt x="895" y="516"/>
                    </a:lnTo>
                    <a:lnTo>
                      <a:pt x="998" y="310"/>
                    </a:lnTo>
                    <a:lnTo>
                      <a:pt x="1101" y="103"/>
                    </a:lnTo>
                    <a:lnTo>
                      <a:pt x="1101" y="69"/>
                    </a:lnTo>
                    <a:lnTo>
                      <a:pt x="1067" y="35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8" name="Google Shape;458;p2"/>
              <p:cNvSpPr/>
              <p:nvPr/>
            </p:nvSpPr>
            <p:spPr>
              <a:xfrm>
                <a:off x="982951" y="1305798"/>
                <a:ext cx="16399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998" extrusionOk="0">
                    <a:moveTo>
                      <a:pt x="413" y="0"/>
                    </a:moveTo>
                    <a:lnTo>
                      <a:pt x="276" y="207"/>
                    </a:lnTo>
                    <a:lnTo>
                      <a:pt x="138" y="447"/>
                    </a:lnTo>
                    <a:lnTo>
                      <a:pt x="69" y="688"/>
                    </a:lnTo>
                    <a:lnTo>
                      <a:pt x="0" y="963"/>
                    </a:lnTo>
                    <a:lnTo>
                      <a:pt x="35" y="998"/>
                    </a:lnTo>
                    <a:lnTo>
                      <a:pt x="104" y="998"/>
                    </a:lnTo>
                    <a:lnTo>
                      <a:pt x="138" y="963"/>
                    </a:lnTo>
                    <a:lnTo>
                      <a:pt x="207" y="723"/>
                    </a:lnTo>
                    <a:lnTo>
                      <a:pt x="276" y="516"/>
                    </a:lnTo>
                    <a:lnTo>
                      <a:pt x="379" y="275"/>
                    </a:lnTo>
                    <a:lnTo>
                      <a:pt x="482" y="69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9" name="Google Shape;459;p2"/>
              <p:cNvSpPr/>
              <p:nvPr/>
            </p:nvSpPr>
            <p:spPr>
              <a:xfrm>
                <a:off x="796076" y="1416754"/>
                <a:ext cx="36261" cy="7826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2305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35" y="378"/>
                    </a:lnTo>
                    <a:lnTo>
                      <a:pt x="69" y="688"/>
                    </a:lnTo>
                    <a:lnTo>
                      <a:pt x="173" y="963"/>
                    </a:lnTo>
                    <a:lnTo>
                      <a:pt x="276" y="1273"/>
                    </a:lnTo>
                    <a:lnTo>
                      <a:pt x="413" y="1548"/>
                    </a:lnTo>
                    <a:lnTo>
                      <a:pt x="585" y="1823"/>
                    </a:lnTo>
                    <a:lnTo>
                      <a:pt x="757" y="2064"/>
                    </a:lnTo>
                    <a:lnTo>
                      <a:pt x="964" y="2305"/>
                    </a:lnTo>
                    <a:lnTo>
                      <a:pt x="1033" y="2305"/>
                    </a:lnTo>
                    <a:lnTo>
                      <a:pt x="1067" y="2270"/>
                    </a:lnTo>
                    <a:lnTo>
                      <a:pt x="1033" y="2202"/>
                    </a:lnTo>
                    <a:lnTo>
                      <a:pt x="861" y="1961"/>
                    </a:lnTo>
                    <a:lnTo>
                      <a:pt x="689" y="1720"/>
                    </a:lnTo>
                    <a:lnTo>
                      <a:pt x="551" y="1479"/>
                    </a:lnTo>
                    <a:lnTo>
                      <a:pt x="448" y="1204"/>
                    </a:lnTo>
                    <a:lnTo>
                      <a:pt x="276" y="654"/>
                    </a:lnTo>
                    <a:lnTo>
                      <a:pt x="138" y="69"/>
                    </a:lnTo>
                    <a:lnTo>
                      <a:pt x="104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0" name="Google Shape;460;p2"/>
              <p:cNvSpPr/>
              <p:nvPr/>
            </p:nvSpPr>
            <p:spPr>
              <a:xfrm>
                <a:off x="775059" y="1398047"/>
                <a:ext cx="47907" cy="109836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3235" extrusionOk="0">
                    <a:moveTo>
                      <a:pt x="35" y="1"/>
                    </a:moveTo>
                    <a:lnTo>
                      <a:pt x="35" y="35"/>
                    </a:lnTo>
                    <a:lnTo>
                      <a:pt x="1" y="482"/>
                    </a:lnTo>
                    <a:lnTo>
                      <a:pt x="35" y="929"/>
                    </a:lnTo>
                    <a:lnTo>
                      <a:pt x="104" y="1377"/>
                    </a:lnTo>
                    <a:lnTo>
                      <a:pt x="276" y="1824"/>
                    </a:lnTo>
                    <a:lnTo>
                      <a:pt x="448" y="2237"/>
                    </a:lnTo>
                    <a:lnTo>
                      <a:pt x="723" y="2615"/>
                    </a:lnTo>
                    <a:lnTo>
                      <a:pt x="998" y="2925"/>
                    </a:lnTo>
                    <a:lnTo>
                      <a:pt x="1342" y="3234"/>
                    </a:lnTo>
                    <a:lnTo>
                      <a:pt x="1376" y="3234"/>
                    </a:lnTo>
                    <a:lnTo>
                      <a:pt x="1376" y="3200"/>
                    </a:lnTo>
                    <a:lnTo>
                      <a:pt x="1411" y="3200"/>
                    </a:lnTo>
                    <a:lnTo>
                      <a:pt x="1411" y="3165"/>
                    </a:lnTo>
                    <a:lnTo>
                      <a:pt x="1101" y="2821"/>
                    </a:lnTo>
                    <a:lnTo>
                      <a:pt x="860" y="2477"/>
                    </a:lnTo>
                    <a:lnTo>
                      <a:pt x="620" y="2099"/>
                    </a:lnTo>
                    <a:lnTo>
                      <a:pt x="448" y="1721"/>
                    </a:lnTo>
                    <a:lnTo>
                      <a:pt x="310" y="1342"/>
                    </a:lnTo>
                    <a:lnTo>
                      <a:pt x="207" y="929"/>
                    </a:lnTo>
                    <a:lnTo>
                      <a:pt x="138" y="517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1" name="Google Shape;461;p2"/>
              <p:cNvSpPr/>
              <p:nvPr/>
            </p:nvSpPr>
            <p:spPr>
              <a:xfrm>
                <a:off x="756385" y="1407384"/>
                <a:ext cx="56090" cy="101654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2994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35" y="448"/>
                    </a:lnTo>
                    <a:lnTo>
                      <a:pt x="103" y="895"/>
                    </a:lnTo>
                    <a:lnTo>
                      <a:pt x="241" y="1308"/>
                    </a:lnTo>
                    <a:lnTo>
                      <a:pt x="447" y="1721"/>
                    </a:lnTo>
                    <a:lnTo>
                      <a:pt x="654" y="2099"/>
                    </a:lnTo>
                    <a:lnTo>
                      <a:pt x="963" y="2443"/>
                    </a:lnTo>
                    <a:lnTo>
                      <a:pt x="1273" y="2753"/>
                    </a:lnTo>
                    <a:lnTo>
                      <a:pt x="1617" y="2994"/>
                    </a:lnTo>
                    <a:lnTo>
                      <a:pt x="1651" y="2994"/>
                    </a:lnTo>
                    <a:lnTo>
                      <a:pt x="1651" y="2959"/>
                    </a:lnTo>
                    <a:lnTo>
                      <a:pt x="1307" y="2650"/>
                    </a:lnTo>
                    <a:lnTo>
                      <a:pt x="1032" y="2340"/>
                    </a:lnTo>
                    <a:lnTo>
                      <a:pt x="757" y="2030"/>
                    </a:lnTo>
                    <a:lnTo>
                      <a:pt x="551" y="1652"/>
                    </a:lnTo>
                    <a:lnTo>
                      <a:pt x="379" y="1274"/>
                    </a:lnTo>
                    <a:lnTo>
                      <a:pt x="241" y="895"/>
                    </a:lnTo>
                    <a:lnTo>
                      <a:pt x="138" y="483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2" name="Google Shape;462;p2"/>
              <p:cNvSpPr/>
              <p:nvPr/>
            </p:nvSpPr>
            <p:spPr>
              <a:xfrm>
                <a:off x="743517" y="1419063"/>
                <a:ext cx="53781" cy="99311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925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482"/>
                    </a:lnTo>
                    <a:lnTo>
                      <a:pt x="70" y="895"/>
                    </a:lnTo>
                    <a:lnTo>
                      <a:pt x="207" y="1308"/>
                    </a:lnTo>
                    <a:lnTo>
                      <a:pt x="414" y="1686"/>
                    </a:lnTo>
                    <a:lnTo>
                      <a:pt x="620" y="2030"/>
                    </a:lnTo>
                    <a:lnTo>
                      <a:pt x="895" y="2340"/>
                    </a:lnTo>
                    <a:lnTo>
                      <a:pt x="1205" y="2650"/>
                    </a:lnTo>
                    <a:lnTo>
                      <a:pt x="1549" y="2925"/>
                    </a:lnTo>
                    <a:lnTo>
                      <a:pt x="1583" y="2925"/>
                    </a:lnTo>
                    <a:lnTo>
                      <a:pt x="1583" y="2890"/>
                    </a:lnTo>
                    <a:lnTo>
                      <a:pt x="1239" y="2615"/>
                    </a:lnTo>
                    <a:lnTo>
                      <a:pt x="964" y="2306"/>
                    </a:lnTo>
                    <a:lnTo>
                      <a:pt x="723" y="1962"/>
                    </a:lnTo>
                    <a:lnTo>
                      <a:pt x="551" y="1618"/>
                    </a:lnTo>
                    <a:lnTo>
                      <a:pt x="379" y="1239"/>
                    </a:lnTo>
                    <a:lnTo>
                      <a:pt x="242" y="861"/>
                    </a:lnTo>
                    <a:lnTo>
                      <a:pt x="138" y="448"/>
                    </a:lnTo>
                    <a:lnTo>
                      <a:pt x="35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3" name="Google Shape;463;p2"/>
              <p:cNvSpPr/>
              <p:nvPr/>
            </p:nvSpPr>
            <p:spPr>
              <a:xfrm>
                <a:off x="728341" y="1429588"/>
                <a:ext cx="54935" cy="9931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925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35" y="482"/>
                    </a:lnTo>
                    <a:lnTo>
                      <a:pt x="104" y="895"/>
                    </a:lnTo>
                    <a:lnTo>
                      <a:pt x="241" y="1308"/>
                    </a:lnTo>
                    <a:lnTo>
                      <a:pt x="413" y="1686"/>
                    </a:lnTo>
                    <a:lnTo>
                      <a:pt x="654" y="2064"/>
                    </a:lnTo>
                    <a:lnTo>
                      <a:pt x="929" y="2374"/>
                    </a:lnTo>
                    <a:lnTo>
                      <a:pt x="1239" y="2684"/>
                    </a:lnTo>
                    <a:lnTo>
                      <a:pt x="1617" y="2924"/>
                    </a:lnTo>
                    <a:lnTo>
                      <a:pt x="1617" y="2890"/>
                    </a:lnTo>
                    <a:lnTo>
                      <a:pt x="1308" y="2615"/>
                    </a:lnTo>
                    <a:lnTo>
                      <a:pt x="998" y="2340"/>
                    </a:lnTo>
                    <a:lnTo>
                      <a:pt x="757" y="1996"/>
                    </a:lnTo>
                    <a:lnTo>
                      <a:pt x="517" y="1652"/>
                    </a:lnTo>
                    <a:lnTo>
                      <a:pt x="345" y="1273"/>
                    </a:lnTo>
                    <a:lnTo>
                      <a:pt x="241" y="860"/>
                    </a:lnTo>
                    <a:lnTo>
                      <a:pt x="138" y="448"/>
                    </a:lnTo>
                    <a:lnTo>
                      <a:pt x="69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4" name="Google Shape;464;p2"/>
              <p:cNvSpPr/>
              <p:nvPr/>
            </p:nvSpPr>
            <p:spPr>
              <a:xfrm>
                <a:off x="711976" y="1438925"/>
                <a:ext cx="25736" cy="52592"/>
              </a:xfrm>
              <a:custGeom>
                <a:avLst/>
                <a:gdLst/>
                <a:ahLst/>
                <a:cxnLst/>
                <a:rect l="l" t="t" r="r" b="b"/>
                <a:pathLst>
                  <a:path w="758" h="1549" extrusionOk="0">
                    <a:moveTo>
                      <a:pt x="35" y="1"/>
                    </a:moveTo>
                    <a:lnTo>
                      <a:pt x="35" y="35"/>
                    </a:lnTo>
                    <a:lnTo>
                      <a:pt x="1" y="241"/>
                    </a:lnTo>
                    <a:lnTo>
                      <a:pt x="1" y="448"/>
                    </a:lnTo>
                    <a:lnTo>
                      <a:pt x="70" y="654"/>
                    </a:lnTo>
                    <a:lnTo>
                      <a:pt x="139" y="861"/>
                    </a:lnTo>
                    <a:lnTo>
                      <a:pt x="276" y="1067"/>
                    </a:lnTo>
                    <a:lnTo>
                      <a:pt x="379" y="1239"/>
                    </a:lnTo>
                    <a:lnTo>
                      <a:pt x="551" y="1377"/>
                    </a:lnTo>
                    <a:lnTo>
                      <a:pt x="689" y="1514"/>
                    </a:lnTo>
                    <a:lnTo>
                      <a:pt x="723" y="1549"/>
                    </a:lnTo>
                    <a:lnTo>
                      <a:pt x="723" y="1514"/>
                    </a:lnTo>
                    <a:lnTo>
                      <a:pt x="758" y="1480"/>
                    </a:lnTo>
                    <a:lnTo>
                      <a:pt x="723" y="1480"/>
                    </a:lnTo>
                    <a:lnTo>
                      <a:pt x="586" y="1308"/>
                    </a:lnTo>
                    <a:lnTo>
                      <a:pt x="448" y="1170"/>
                    </a:lnTo>
                    <a:lnTo>
                      <a:pt x="345" y="998"/>
                    </a:lnTo>
                    <a:lnTo>
                      <a:pt x="276" y="826"/>
                    </a:lnTo>
                    <a:lnTo>
                      <a:pt x="173" y="448"/>
                    </a:lnTo>
                    <a:lnTo>
                      <a:pt x="104" y="3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5" name="Google Shape;465;p2"/>
              <p:cNvSpPr/>
              <p:nvPr/>
            </p:nvSpPr>
            <p:spPr>
              <a:xfrm>
                <a:off x="694490" y="1452948"/>
                <a:ext cx="12868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379" h="758" extrusionOk="0">
                    <a:moveTo>
                      <a:pt x="0" y="0"/>
                    </a:moveTo>
                    <a:lnTo>
                      <a:pt x="34" y="207"/>
                    </a:lnTo>
                    <a:lnTo>
                      <a:pt x="138" y="413"/>
                    </a:lnTo>
                    <a:lnTo>
                      <a:pt x="206" y="585"/>
                    </a:lnTo>
                    <a:lnTo>
                      <a:pt x="344" y="757"/>
                    </a:lnTo>
                    <a:lnTo>
                      <a:pt x="378" y="757"/>
                    </a:lnTo>
                    <a:lnTo>
                      <a:pt x="378" y="723"/>
                    </a:lnTo>
                    <a:lnTo>
                      <a:pt x="275" y="551"/>
                    </a:lnTo>
                    <a:lnTo>
                      <a:pt x="172" y="37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6" name="Google Shape;466;p2"/>
              <p:cNvSpPr/>
              <p:nvPr/>
            </p:nvSpPr>
            <p:spPr>
              <a:xfrm>
                <a:off x="620881" y="1366505"/>
                <a:ext cx="24582" cy="9116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2685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379"/>
                    </a:lnTo>
                    <a:lnTo>
                      <a:pt x="35" y="723"/>
                    </a:lnTo>
                    <a:lnTo>
                      <a:pt x="104" y="1067"/>
                    </a:lnTo>
                    <a:lnTo>
                      <a:pt x="173" y="1377"/>
                    </a:lnTo>
                    <a:lnTo>
                      <a:pt x="379" y="2030"/>
                    </a:lnTo>
                    <a:lnTo>
                      <a:pt x="654" y="2684"/>
                    </a:lnTo>
                    <a:lnTo>
                      <a:pt x="723" y="2684"/>
                    </a:lnTo>
                    <a:lnTo>
                      <a:pt x="723" y="2650"/>
                    </a:lnTo>
                    <a:lnTo>
                      <a:pt x="517" y="1996"/>
                    </a:lnTo>
                    <a:lnTo>
                      <a:pt x="345" y="1343"/>
                    </a:lnTo>
                    <a:lnTo>
                      <a:pt x="70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7" name="Google Shape;467;p2"/>
              <p:cNvSpPr/>
              <p:nvPr/>
            </p:nvSpPr>
            <p:spPr>
              <a:xfrm>
                <a:off x="640743" y="1378184"/>
                <a:ext cx="17553" cy="6196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825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242"/>
                    </a:lnTo>
                    <a:lnTo>
                      <a:pt x="1" y="483"/>
                    </a:lnTo>
                    <a:lnTo>
                      <a:pt x="35" y="723"/>
                    </a:lnTo>
                    <a:lnTo>
                      <a:pt x="69" y="964"/>
                    </a:lnTo>
                    <a:lnTo>
                      <a:pt x="138" y="1205"/>
                    </a:lnTo>
                    <a:lnTo>
                      <a:pt x="241" y="1411"/>
                    </a:lnTo>
                    <a:lnTo>
                      <a:pt x="448" y="1824"/>
                    </a:lnTo>
                    <a:lnTo>
                      <a:pt x="517" y="1824"/>
                    </a:lnTo>
                    <a:lnTo>
                      <a:pt x="517" y="1790"/>
                    </a:lnTo>
                    <a:lnTo>
                      <a:pt x="517" y="1755"/>
                    </a:lnTo>
                    <a:lnTo>
                      <a:pt x="345" y="1343"/>
                    </a:lnTo>
                    <a:lnTo>
                      <a:pt x="241" y="895"/>
                    </a:lnTo>
                    <a:lnTo>
                      <a:pt x="173" y="483"/>
                    </a:lnTo>
                    <a:lnTo>
                      <a:pt x="173" y="35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8" name="Google Shape;468;p2"/>
              <p:cNvSpPr/>
              <p:nvPr/>
            </p:nvSpPr>
            <p:spPr>
              <a:xfrm>
                <a:off x="654766" y="1326814"/>
                <a:ext cx="18708" cy="93471"/>
              </a:xfrm>
              <a:custGeom>
                <a:avLst/>
                <a:gdLst/>
                <a:ahLst/>
                <a:cxnLst/>
                <a:rect l="l" t="t" r="r" b="b"/>
                <a:pathLst>
                  <a:path w="551" h="2753" extrusionOk="0">
                    <a:moveTo>
                      <a:pt x="276" y="0"/>
                    </a:moveTo>
                    <a:lnTo>
                      <a:pt x="241" y="35"/>
                    </a:lnTo>
                    <a:lnTo>
                      <a:pt x="104" y="379"/>
                    </a:lnTo>
                    <a:lnTo>
                      <a:pt x="35" y="688"/>
                    </a:lnTo>
                    <a:lnTo>
                      <a:pt x="0" y="1032"/>
                    </a:lnTo>
                    <a:lnTo>
                      <a:pt x="35" y="1411"/>
                    </a:lnTo>
                    <a:lnTo>
                      <a:pt x="69" y="1755"/>
                    </a:lnTo>
                    <a:lnTo>
                      <a:pt x="172" y="2099"/>
                    </a:lnTo>
                    <a:lnTo>
                      <a:pt x="276" y="2408"/>
                    </a:lnTo>
                    <a:lnTo>
                      <a:pt x="413" y="2718"/>
                    </a:lnTo>
                    <a:lnTo>
                      <a:pt x="448" y="2752"/>
                    </a:lnTo>
                    <a:lnTo>
                      <a:pt x="516" y="2752"/>
                    </a:lnTo>
                    <a:lnTo>
                      <a:pt x="551" y="2718"/>
                    </a:lnTo>
                    <a:lnTo>
                      <a:pt x="551" y="2649"/>
                    </a:lnTo>
                    <a:lnTo>
                      <a:pt x="413" y="2340"/>
                    </a:lnTo>
                    <a:lnTo>
                      <a:pt x="310" y="2030"/>
                    </a:lnTo>
                    <a:lnTo>
                      <a:pt x="276" y="1720"/>
                    </a:lnTo>
                    <a:lnTo>
                      <a:pt x="241" y="1376"/>
                    </a:lnTo>
                    <a:lnTo>
                      <a:pt x="241" y="1067"/>
                    </a:lnTo>
                    <a:lnTo>
                      <a:pt x="276" y="757"/>
                    </a:lnTo>
                    <a:lnTo>
                      <a:pt x="379" y="69"/>
                    </a:lnTo>
                    <a:lnTo>
                      <a:pt x="379" y="35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69" name="Google Shape;469;p2"/>
              <p:cNvSpPr/>
              <p:nvPr/>
            </p:nvSpPr>
            <p:spPr>
              <a:xfrm>
                <a:off x="619727" y="1319820"/>
                <a:ext cx="9371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276" h="792" extrusionOk="0">
                    <a:moveTo>
                      <a:pt x="207" y="0"/>
                    </a:moveTo>
                    <a:lnTo>
                      <a:pt x="138" y="172"/>
                    </a:lnTo>
                    <a:lnTo>
                      <a:pt x="69" y="378"/>
                    </a:lnTo>
                    <a:lnTo>
                      <a:pt x="0" y="757"/>
                    </a:lnTo>
                    <a:lnTo>
                      <a:pt x="35" y="791"/>
                    </a:lnTo>
                    <a:lnTo>
                      <a:pt x="69" y="791"/>
                    </a:lnTo>
                    <a:lnTo>
                      <a:pt x="69" y="757"/>
                    </a:lnTo>
                    <a:lnTo>
                      <a:pt x="172" y="378"/>
                    </a:lnTo>
                    <a:lnTo>
                      <a:pt x="276" y="34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0" name="Google Shape;470;p2"/>
              <p:cNvSpPr/>
              <p:nvPr/>
            </p:nvSpPr>
            <p:spPr>
              <a:xfrm>
                <a:off x="1040194" y="1640977"/>
                <a:ext cx="29199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860" h="792" extrusionOk="0">
                    <a:moveTo>
                      <a:pt x="34" y="1"/>
                    </a:moveTo>
                    <a:lnTo>
                      <a:pt x="34" y="35"/>
                    </a:lnTo>
                    <a:lnTo>
                      <a:pt x="0" y="104"/>
                    </a:lnTo>
                    <a:lnTo>
                      <a:pt x="34" y="207"/>
                    </a:lnTo>
                    <a:lnTo>
                      <a:pt x="103" y="310"/>
                    </a:lnTo>
                    <a:lnTo>
                      <a:pt x="275" y="517"/>
                    </a:lnTo>
                    <a:lnTo>
                      <a:pt x="482" y="654"/>
                    </a:lnTo>
                    <a:lnTo>
                      <a:pt x="688" y="792"/>
                    </a:lnTo>
                    <a:lnTo>
                      <a:pt x="791" y="792"/>
                    </a:lnTo>
                    <a:lnTo>
                      <a:pt x="826" y="723"/>
                    </a:lnTo>
                    <a:lnTo>
                      <a:pt x="860" y="654"/>
                    </a:lnTo>
                    <a:lnTo>
                      <a:pt x="826" y="620"/>
                    </a:lnTo>
                    <a:lnTo>
                      <a:pt x="791" y="585"/>
                    </a:lnTo>
                    <a:lnTo>
                      <a:pt x="585" y="448"/>
                    </a:lnTo>
                    <a:lnTo>
                      <a:pt x="413" y="310"/>
                    </a:lnTo>
                    <a:lnTo>
                      <a:pt x="275" y="138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1" name="Google Shape;471;p2"/>
              <p:cNvSpPr/>
              <p:nvPr/>
            </p:nvSpPr>
            <p:spPr>
              <a:xfrm>
                <a:off x="1049531" y="1631640"/>
                <a:ext cx="19862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585" h="517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69" y="207"/>
                    </a:lnTo>
                    <a:lnTo>
                      <a:pt x="172" y="344"/>
                    </a:lnTo>
                    <a:lnTo>
                      <a:pt x="310" y="448"/>
                    </a:lnTo>
                    <a:lnTo>
                      <a:pt x="447" y="516"/>
                    </a:lnTo>
                    <a:lnTo>
                      <a:pt x="516" y="516"/>
                    </a:lnTo>
                    <a:lnTo>
                      <a:pt x="551" y="482"/>
                    </a:lnTo>
                    <a:lnTo>
                      <a:pt x="585" y="448"/>
                    </a:lnTo>
                    <a:lnTo>
                      <a:pt x="551" y="379"/>
                    </a:lnTo>
                    <a:lnTo>
                      <a:pt x="413" y="310"/>
                    </a:lnTo>
                    <a:lnTo>
                      <a:pt x="275" y="20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2" name="Google Shape;472;p2"/>
              <p:cNvSpPr/>
              <p:nvPr/>
            </p:nvSpPr>
            <p:spPr>
              <a:xfrm>
                <a:off x="1333340" y="886518"/>
                <a:ext cx="88786" cy="17988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5298" extrusionOk="0">
                    <a:moveTo>
                      <a:pt x="34" y="0"/>
                    </a:moveTo>
                    <a:lnTo>
                      <a:pt x="0" y="69"/>
                    </a:lnTo>
                    <a:lnTo>
                      <a:pt x="34" y="103"/>
                    </a:lnTo>
                    <a:lnTo>
                      <a:pt x="69" y="138"/>
                    </a:lnTo>
                    <a:lnTo>
                      <a:pt x="516" y="241"/>
                    </a:lnTo>
                    <a:lnTo>
                      <a:pt x="894" y="379"/>
                    </a:lnTo>
                    <a:lnTo>
                      <a:pt x="1238" y="551"/>
                    </a:lnTo>
                    <a:lnTo>
                      <a:pt x="1514" y="791"/>
                    </a:lnTo>
                    <a:lnTo>
                      <a:pt x="1720" y="1101"/>
                    </a:lnTo>
                    <a:lnTo>
                      <a:pt x="1926" y="1410"/>
                    </a:lnTo>
                    <a:lnTo>
                      <a:pt x="2064" y="1754"/>
                    </a:lnTo>
                    <a:lnTo>
                      <a:pt x="2167" y="2133"/>
                    </a:lnTo>
                    <a:lnTo>
                      <a:pt x="2236" y="2511"/>
                    </a:lnTo>
                    <a:lnTo>
                      <a:pt x="2305" y="2890"/>
                    </a:lnTo>
                    <a:lnTo>
                      <a:pt x="2339" y="3715"/>
                    </a:lnTo>
                    <a:lnTo>
                      <a:pt x="2305" y="4506"/>
                    </a:lnTo>
                    <a:lnTo>
                      <a:pt x="2236" y="5263"/>
                    </a:lnTo>
                    <a:lnTo>
                      <a:pt x="2270" y="5298"/>
                    </a:lnTo>
                    <a:lnTo>
                      <a:pt x="2305" y="5263"/>
                    </a:lnTo>
                    <a:lnTo>
                      <a:pt x="2374" y="4850"/>
                    </a:lnTo>
                    <a:lnTo>
                      <a:pt x="2442" y="4403"/>
                    </a:lnTo>
                    <a:lnTo>
                      <a:pt x="2477" y="3956"/>
                    </a:lnTo>
                    <a:lnTo>
                      <a:pt x="2477" y="3474"/>
                    </a:lnTo>
                    <a:lnTo>
                      <a:pt x="2546" y="3165"/>
                    </a:lnTo>
                    <a:lnTo>
                      <a:pt x="2614" y="2821"/>
                    </a:lnTo>
                    <a:lnTo>
                      <a:pt x="2614" y="2442"/>
                    </a:lnTo>
                    <a:lnTo>
                      <a:pt x="2580" y="2064"/>
                    </a:lnTo>
                    <a:lnTo>
                      <a:pt x="2511" y="1720"/>
                    </a:lnTo>
                    <a:lnTo>
                      <a:pt x="2374" y="1376"/>
                    </a:lnTo>
                    <a:lnTo>
                      <a:pt x="2305" y="1204"/>
                    </a:lnTo>
                    <a:lnTo>
                      <a:pt x="2202" y="1101"/>
                    </a:lnTo>
                    <a:lnTo>
                      <a:pt x="2098" y="963"/>
                    </a:lnTo>
                    <a:lnTo>
                      <a:pt x="1961" y="860"/>
                    </a:lnTo>
                    <a:lnTo>
                      <a:pt x="1926" y="860"/>
                    </a:lnTo>
                    <a:lnTo>
                      <a:pt x="1892" y="894"/>
                    </a:lnTo>
                    <a:lnTo>
                      <a:pt x="1892" y="929"/>
                    </a:lnTo>
                    <a:lnTo>
                      <a:pt x="2030" y="1101"/>
                    </a:lnTo>
                    <a:lnTo>
                      <a:pt x="2167" y="1273"/>
                    </a:lnTo>
                    <a:lnTo>
                      <a:pt x="2236" y="1479"/>
                    </a:lnTo>
                    <a:lnTo>
                      <a:pt x="2305" y="1651"/>
                    </a:lnTo>
                    <a:lnTo>
                      <a:pt x="2374" y="2064"/>
                    </a:lnTo>
                    <a:lnTo>
                      <a:pt x="2408" y="2477"/>
                    </a:lnTo>
                    <a:lnTo>
                      <a:pt x="2305" y="2030"/>
                    </a:lnTo>
                    <a:lnTo>
                      <a:pt x="2167" y="1582"/>
                    </a:lnTo>
                    <a:lnTo>
                      <a:pt x="1961" y="1204"/>
                    </a:lnTo>
                    <a:lnTo>
                      <a:pt x="1720" y="826"/>
                    </a:lnTo>
                    <a:lnTo>
                      <a:pt x="1582" y="688"/>
                    </a:lnTo>
                    <a:lnTo>
                      <a:pt x="1410" y="516"/>
                    </a:lnTo>
                    <a:lnTo>
                      <a:pt x="1238" y="379"/>
                    </a:lnTo>
                    <a:lnTo>
                      <a:pt x="1032" y="275"/>
                    </a:lnTo>
                    <a:lnTo>
                      <a:pt x="826" y="172"/>
                    </a:lnTo>
                    <a:lnTo>
                      <a:pt x="585" y="103"/>
                    </a:lnTo>
                    <a:lnTo>
                      <a:pt x="344" y="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3" name="Google Shape;473;p2"/>
              <p:cNvSpPr/>
              <p:nvPr/>
            </p:nvSpPr>
            <p:spPr>
              <a:xfrm>
                <a:off x="660605" y="1700529"/>
                <a:ext cx="30387" cy="21085"/>
              </a:xfrm>
              <a:custGeom>
                <a:avLst/>
                <a:gdLst/>
                <a:ahLst/>
                <a:cxnLst/>
                <a:rect l="l" t="t" r="r" b="b"/>
                <a:pathLst>
                  <a:path w="895" h="621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104"/>
                    </a:lnTo>
                    <a:lnTo>
                      <a:pt x="35" y="139"/>
                    </a:lnTo>
                    <a:lnTo>
                      <a:pt x="172" y="276"/>
                    </a:lnTo>
                    <a:lnTo>
                      <a:pt x="379" y="414"/>
                    </a:lnTo>
                    <a:lnTo>
                      <a:pt x="551" y="551"/>
                    </a:lnTo>
                    <a:lnTo>
                      <a:pt x="757" y="620"/>
                    </a:lnTo>
                    <a:lnTo>
                      <a:pt x="826" y="620"/>
                    </a:lnTo>
                    <a:lnTo>
                      <a:pt x="860" y="586"/>
                    </a:lnTo>
                    <a:lnTo>
                      <a:pt x="895" y="517"/>
                    </a:lnTo>
                    <a:lnTo>
                      <a:pt x="860" y="483"/>
                    </a:lnTo>
                    <a:lnTo>
                      <a:pt x="688" y="345"/>
                    </a:lnTo>
                    <a:lnTo>
                      <a:pt x="516" y="207"/>
                    </a:lnTo>
                    <a:lnTo>
                      <a:pt x="310" y="104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4" name="Google Shape;474;p2"/>
              <p:cNvSpPr/>
              <p:nvPr/>
            </p:nvSpPr>
            <p:spPr>
              <a:xfrm>
                <a:off x="799573" y="1221697"/>
                <a:ext cx="256986" cy="42067"/>
              </a:xfrm>
              <a:custGeom>
                <a:avLst/>
                <a:gdLst/>
                <a:ahLst/>
                <a:cxnLst/>
                <a:rect l="l" t="t" r="r" b="b"/>
                <a:pathLst>
                  <a:path w="7569" h="1239" extrusionOk="0">
                    <a:moveTo>
                      <a:pt x="1927" y="1"/>
                    </a:moveTo>
                    <a:lnTo>
                      <a:pt x="1446" y="69"/>
                    </a:lnTo>
                    <a:lnTo>
                      <a:pt x="964" y="138"/>
                    </a:lnTo>
                    <a:lnTo>
                      <a:pt x="517" y="241"/>
                    </a:lnTo>
                    <a:lnTo>
                      <a:pt x="70" y="345"/>
                    </a:lnTo>
                    <a:lnTo>
                      <a:pt x="35" y="379"/>
                    </a:lnTo>
                    <a:lnTo>
                      <a:pt x="1" y="413"/>
                    </a:lnTo>
                    <a:lnTo>
                      <a:pt x="35" y="448"/>
                    </a:lnTo>
                    <a:lnTo>
                      <a:pt x="70" y="448"/>
                    </a:lnTo>
                    <a:lnTo>
                      <a:pt x="1033" y="310"/>
                    </a:lnTo>
                    <a:lnTo>
                      <a:pt x="1962" y="207"/>
                    </a:lnTo>
                    <a:lnTo>
                      <a:pt x="2890" y="173"/>
                    </a:lnTo>
                    <a:lnTo>
                      <a:pt x="3372" y="207"/>
                    </a:lnTo>
                    <a:lnTo>
                      <a:pt x="3854" y="241"/>
                    </a:lnTo>
                    <a:lnTo>
                      <a:pt x="4335" y="310"/>
                    </a:lnTo>
                    <a:lnTo>
                      <a:pt x="4782" y="379"/>
                    </a:lnTo>
                    <a:lnTo>
                      <a:pt x="5711" y="620"/>
                    </a:lnTo>
                    <a:lnTo>
                      <a:pt x="6640" y="895"/>
                    </a:lnTo>
                    <a:lnTo>
                      <a:pt x="7500" y="1239"/>
                    </a:lnTo>
                    <a:lnTo>
                      <a:pt x="7569" y="1239"/>
                    </a:lnTo>
                    <a:lnTo>
                      <a:pt x="7569" y="1204"/>
                    </a:lnTo>
                    <a:lnTo>
                      <a:pt x="7569" y="1170"/>
                    </a:lnTo>
                    <a:lnTo>
                      <a:pt x="7121" y="964"/>
                    </a:lnTo>
                    <a:lnTo>
                      <a:pt x="6709" y="792"/>
                    </a:lnTo>
                    <a:lnTo>
                      <a:pt x="6261" y="620"/>
                    </a:lnTo>
                    <a:lnTo>
                      <a:pt x="5780" y="482"/>
                    </a:lnTo>
                    <a:lnTo>
                      <a:pt x="5333" y="345"/>
                    </a:lnTo>
                    <a:lnTo>
                      <a:pt x="4851" y="241"/>
                    </a:lnTo>
                    <a:lnTo>
                      <a:pt x="4370" y="138"/>
                    </a:lnTo>
                    <a:lnTo>
                      <a:pt x="3888" y="69"/>
                    </a:lnTo>
                    <a:lnTo>
                      <a:pt x="3406" y="35"/>
                    </a:lnTo>
                    <a:lnTo>
                      <a:pt x="28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5" name="Google Shape;475;p2"/>
              <p:cNvSpPr/>
              <p:nvPr/>
            </p:nvSpPr>
            <p:spPr>
              <a:xfrm>
                <a:off x="847480" y="1197184"/>
                <a:ext cx="154178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620" extrusionOk="0">
                    <a:moveTo>
                      <a:pt x="1720" y="0"/>
                    </a:moveTo>
                    <a:lnTo>
                      <a:pt x="1170" y="35"/>
                    </a:lnTo>
                    <a:lnTo>
                      <a:pt x="619" y="138"/>
                    </a:lnTo>
                    <a:lnTo>
                      <a:pt x="69" y="275"/>
                    </a:lnTo>
                    <a:lnTo>
                      <a:pt x="35" y="310"/>
                    </a:lnTo>
                    <a:lnTo>
                      <a:pt x="0" y="344"/>
                    </a:lnTo>
                    <a:lnTo>
                      <a:pt x="35" y="379"/>
                    </a:lnTo>
                    <a:lnTo>
                      <a:pt x="69" y="379"/>
                    </a:lnTo>
                    <a:lnTo>
                      <a:pt x="619" y="310"/>
                    </a:lnTo>
                    <a:lnTo>
                      <a:pt x="1204" y="241"/>
                    </a:lnTo>
                    <a:lnTo>
                      <a:pt x="1755" y="207"/>
                    </a:lnTo>
                    <a:lnTo>
                      <a:pt x="2305" y="241"/>
                    </a:lnTo>
                    <a:lnTo>
                      <a:pt x="2855" y="275"/>
                    </a:lnTo>
                    <a:lnTo>
                      <a:pt x="3371" y="344"/>
                    </a:lnTo>
                    <a:lnTo>
                      <a:pt x="3922" y="482"/>
                    </a:lnTo>
                    <a:lnTo>
                      <a:pt x="4472" y="619"/>
                    </a:lnTo>
                    <a:lnTo>
                      <a:pt x="4541" y="619"/>
                    </a:lnTo>
                    <a:lnTo>
                      <a:pt x="4541" y="585"/>
                    </a:lnTo>
                    <a:lnTo>
                      <a:pt x="4541" y="551"/>
                    </a:lnTo>
                    <a:lnTo>
                      <a:pt x="4506" y="516"/>
                    </a:lnTo>
                    <a:lnTo>
                      <a:pt x="3990" y="310"/>
                    </a:lnTo>
                    <a:lnTo>
                      <a:pt x="3440" y="172"/>
                    </a:lnTo>
                    <a:lnTo>
                      <a:pt x="2855" y="69"/>
                    </a:lnTo>
                    <a:lnTo>
                      <a:pt x="23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6" name="Google Shape;476;p2"/>
              <p:cNvSpPr/>
              <p:nvPr/>
            </p:nvSpPr>
            <p:spPr>
              <a:xfrm>
                <a:off x="865000" y="1172636"/>
                <a:ext cx="155367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689" extrusionOk="0">
                    <a:moveTo>
                      <a:pt x="1755" y="1"/>
                    </a:moveTo>
                    <a:lnTo>
                      <a:pt x="1170" y="35"/>
                    </a:lnTo>
                    <a:lnTo>
                      <a:pt x="585" y="104"/>
                    </a:lnTo>
                    <a:lnTo>
                      <a:pt x="35" y="207"/>
                    </a:lnTo>
                    <a:lnTo>
                      <a:pt x="0" y="242"/>
                    </a:lnTo>
                    <a:lnTo>
                      <a:pt x="0" y="276"/>
                    </a:lnTo>
                    <a:lnTo>
                      <a:pt x="0" y="310"/>
                    </a:lnTo>
                    <a:lnTo>
                      <a:pt x="35" y="345"/>
                    </a:lnTo>
                    <a:lnTo>
                      <a:pt x="1135" y="276"/>
                    </a:lnTo>
                    <a:lnTo>
                      <a:pt x="1651" y="276"/>
                    </a:lnTo>
                    <a:lnTo>
                      <a:pt x="2202" y="242"/>
                    </a:lnTo>
                    <a:lnTo>
                      <a:pt x="2787" y="310"/>
                    </a:lnTo>
                    <a:lnTo>
                      <a:pt x="3371" y="379"/>
                    </a:lnTo>
                    <a:lnTo>
                      <a:pt x="3922" y="517"/>
                    </a:lnTo>
                    <a:lnTo>
                      <a:pt x="4506" y="689"/>
                    </a:lnTo>
                    <a:lnTo>
                      <a:pt x="4541" y="689"/>
                    </a:lnTo>
                    <a:lnTo>
                      <a:pt x="4575" y="654"/>
                    </a:lnTo>
                    <a:lnTo>
                      <a:pt x="4575" y="620"/>
                    </a:lnTo>
                    <a:lnTo>
                      <a:pt x="4541" y="586"/>
                    </a:lnTo>
                    <a:lnTo>
                      <a:pt x="4300" y="448"/>
                    </a:lnTo>
                    <a:lnTo>
                      <a:pt x="4025" y="345"/>
                    </a:lnTo>
                    <a:lnTo>
                      <a:pt x="3509" y="173"/>
                    </a:lnTo>
                    <a:lnTo>
                      <a:pt x="2924" y="70"/>
                    </a:lnTo>
                    <a:lnTo>
                      <a:pt x="23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7" name="Google Shape;477;p2"/>
              <p:cNvSpPr/>
              <p:nvPr/>
            </p:nvSpPr>
            <p:spPr>
              <a:xfrm>
                <a:off x="903536" y="1150465"/>
                <a:ext cx="115642" cy="18708"/>
              </a:xfrm>
              <a:custGeom>
                <a:avLst/>
                <a:gdLst/>
                <a:ahLst/>
                <a:cxnLst/>
                <a:rect l="l" t="t" r="r" b="b"/>
                <a:pathLst>
                  <a:path w="3406" h="551" extrusionOk="0">
                    <a:moveTo>
                      <a:pt x="482" y="0"/>
                    </a:moveTo>
                    <a:lnTo>
                      <a:pt x="69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0" y="172"/>
                    </a:lnTo>
                    <a:lnTo>
                      <a:pt x="69" y="207"/>
                    </a:lnTo>
                    <a:lnTo>
                      <a:pt x="1720" y="344"/>
                    </a:lnTo>
                    <a:lnTo>
                      <a:pt x="2511" y="413"/>
                    </a:lnTo>
                    <a:lnTo>
                      <a:pt x="3337" y="551"/>
                    </a:lnTo>
                    <a:lnTo>
                      <a:pt x="3371" y="551"/>
                    </a:lnTo>
                    <a:lnTo>
                      <a:pt x="3406" y="516"/>
                    </a:lnTo>
                    <a:lnTo>
                      <a:pt x="3406" y="482"/>
                    </a:lnTo>
                    <a:lnTo>
                      <a:pt x="3371" y="447"/>
                    </a:lnTo>
                    <a:lnTo>
                      <a:pt x="2580" y="241"/>
                    </a:lnTo>
                    <a:lnTo>
                      <a:pt x="1720" y="69"/>
                    </a:lnTo>
                    <a:lnTo>
                      <a:pt x="1308" y="35"/>
                    </a:lnTo>
                    <a:lnTo>
                      <a:pt x="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8" name="Google Shape;478;p2"/>
              <p:cNvSpPr/>
              <p:nvPr/>
            </p:nvSpPr>
            <p:spPr>
              <a:xfrm>
                <a:off x="909375" y="1131757"/>
                <a:ext cx="99311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449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35" y="70"/>
                    </a:lnTo>
                    <a:lnTo>
                      <a:pt x="723" y="173"/>
                    </a:lnTo>
                    <a:lnTo>
                      <a:pt x="1445" y="276"/>
                    </a:lnTo>
                    <a:lnTo>
                      <a:pt x="2855" y="448"/>
                    </a:lnTo>
                    <a:lnTo>
                      <a:pt x="2890" y="448"/>
                    </a:lnTo>
                    <a:lnTo>
                      <a:pt x="2924" y="414"/>
                    </a:lnTo>
                    <a:lnTo>
                      <a:pt x="2924" y="345"/>
                    </a:lnTo>
                    <a:lnTo>
                      <a:pt x="2855" y="310"/>
                    </a:lnTo>
                    <a:lnTo>
                      <a:pt x="2167" y="207"/>
                    </a:lnTo>
                    <a:lnTo>
                      <a:pt x="1445" y="104"/>
                    </a:lnTo>
                    <a:lnTo>
                      <a:pt x="757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79" name="Google Shape;479;p2"/>
              <p:cNvSpPr/>
              <p:nvPr/>
            </p:nvSpPr>
            <p:spPr>
              <a:xfrm>
                <a:off x="945569" y="1109586"/>
                <a:ext cx="86477" cy="12868"/>
              </a:xfrm>
              <a:custGeom>
                <a:avLst/>
                <a:gdLst/>
                <a:ahLst/>
                <a:cxnLst/>
                <a:rect l="l" t="t" r="r" b="b"/>
                <a:pathLst>
                  <a:path w="2547" h="379" extrusionOk="0">
                    <a:moveTo>
                      <a:pt x="345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35" y="103"/>
                    </a:lnTo>
                    <a:lnTo>
                      <a:pt x="35" y="138"/>
                    </a:lnTo>
                    <a:lnTo>
                      <a:pt x="654" y="241"/>
                    </a:lnTo>
                    <a:lnTo>
                      <a:pt x="1273" y="310"/>
                    </a:lnTo>
                    <a:lnTo>
                      <a:pt x="2512" y="379"/>
                    </a:lnTo>
                    <a:lnTo>
                      <a:pt x="2546" y="379"/>
                    </a:lnTo>
                    <a:lnTo>
                      <a:pt x="2546" y="344"/>
                    </a:lnTo>
                    <a:lnTo>
                      <a:pt x="2546" y="310"/>
                    </a:lnTo>
                    <a:lnTo>
                      <a:pt x="2512" y="310"/>
                    </a:lnTo>
                    <a:lnTo>
                      <a:pt x="1927" y="138"/>
                    </a:lnTo>
                    <a:lnTo>
                      <a:pt x="1308" y="35"/>
                    </a:lnTo>
                    <a:lnTo>
                      <a:pt x="6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0" name="Google Shape;480;p2"/>
              <p:cNvSpPr/>
              <p:nvPr/>
            </p:nvSpPr>
            <p:spPr>
              <a:xfrm>
                <a:off x="973614" y="1089724"/>
                <a:ext cx="50250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311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44" y="138"/>
                    </a:lnTo>
                    <a:lnTo>
                      <a:pt x="723" y="207"/>
                    </a:lnTo>
                    <a:lnTo>
                      <a:pt x="1411" y="310"/>
                    </a:lnTo>
                    <a:lnTo>
                      <a:pt x="1445" y="310"/>
                    </a:lnTo>
                    <a:lnTo>
                      <a:pt x="1479" y="276"/>
                    </a:lnTo>
                    <a:lnTo>
                      <a:pt x="1445" y="241"/>
                    </a:lnTo>
                    <a:lnTo>
                      <a:pt x="723" y="104"/>
                    </a:lnTo>
                    <a:lnTo>
                      <a:pt x="37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1" name="Google Shape;481;p2"/>
              <p:cNvSpPr/>
              <p:nvPr/>
            </p:nvSpPr>
            <p:spPr>
              <a:xfrm>
                <a:off x="974768" y="1064022"/>
                <a:ext cx="163549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4817" h="106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70"/>
                    </a:lnTo>
                    <a:lnTo>
                      <a:pt x="1239" y="276"/>
                    </a:lnTo>
                    <a:lnTo>
                      <a:pt x="2443" y="482"/>
                    </a:lnTo>
                    <a:lnTo>
                      <a:pt x="3613" y="723"/>
                    </a:lnTo>
                    <a:lnTo>
                      <a:pt x="4197" y="895"/>
                    </a:lnTo>
                    <a:lnTo>
                      <a:pt x="4782" y="1067"/>
                    </a:lnTo>
                    <a:lnTo>
                      <a:pt x="4817" y="1067"/>
                    </a:lnTo>
                    <a:lnTo>
                      <a:pt x="4817" y="1033"/>
                    </a:lnTo>
                    <a:lnTo>
                      <a:pt x="4817" y="998"/>
                    </a:lnTo>
                    <a:lnTo>
                      <a:pt x="4817" y="964"/>
                    </a:lnTo>
                    <a:lnTo>
                      <a:pt x="3647" y="586"/>
                    </a:lnTo>
                    <a:lnTo>
                      <a:pt x="3062" y="448"/>
                    </a:lnTo>
                    <a:lnTo>
                      <a:pt x="2477" y="276"/>
                    </a:lnTo>
                    <a:lnTo>
                      <a:pt x="1858" y="173"/>
                    </a:lnTo>
                    <a:lnTo>
                      <a:pt x="1273" y="70"/>
                    </a:lnTo>
                    <a:lnTo>
                      <a:pt x="654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2" name="Google Shape;482;p2"/>
              <p:cNvSpPr/>
              <p:nvPr/>
            </p:nvSpPr>
            <p:spPr>
              <a:xfrm>
                <a:off x="965431" y="1037166"/>
                <a:ext cx="164704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4851" h="792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69" y="138"/>
                    </a:lnTo>
                    <a:lnTo>
                      <a:pt x="2443" y="413"/>
                    </a:lnTo>
                    <a:lnTo>
                      <a:pt x="3612" y="585"/>
                    </a:lnTo>
                    <a:lnTo>
                      <a:pt x="4782" y="792"/>
                    </a:lnTo>
                    <a:lnTo>
                      <a:pt x="4851" y="792"/>
                    </a:lnTo>
                    <a:lnTo>
                      <a:pt x="4851" y="757"/>
                    </a:lnTo>
                    <a:lnTo>
                      <a:pt x="4851" y="723"/>
                    </a:lnTo>
                    <a:lnTo>
                      <a:pt x="4816" y="689"/>
                    </a:lnTo>
                    <a:lnTo>
                      <a:pt x="3647" y="413"/>
                    </a:lnTo>
                    <a:lnTo>
                      <a:pt x="2477" y="207"/>
                    </a:lnTo>
                    <a:lnTo>
                      <a:pt x="1858" y="104"/>
                    </a:lnTo>
                    <a:lnTo>
                      <a:pt x="1273" y="69"/>
                    </a:lnTo>
                    <a:lnTo>
                      <a:pt x="65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3" name="Google Shape;483;p2"/>
              <p:cNvSpPr/>
              <p:nvPr/>
            </p:nvSpPr>
            <p:spPr>
              <a:xfrm>
                <a:off x="967774" y="1012652"/>
                <a:ext cx="154178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620" extrusionOk="0">
                    <a:moveTo>
                      <a:pt x="619" y="0"/>
                    </a:moveTo>
                    <a:lnTo>
                      <a:pt x="69" y="35"/>
                    </a:lnTo>
                    <a:lnTo>
                      <a:pt x="0" y="35"/>
                    </a:lnTo>
                    <a:lnTo>
                      <a:pt x="0" y="103"/>
                    </a:lnTo>
                    <a:lnTo>
                      <a:pt x="0" y="138"/>
                    </a:lnTo>
                    <a:lnTo>
                      <a:pt x="69" y="172"/>
                    </a:lnTo>
                    <a:lnTo>
                      <a:pt x="1170" y="310"/>
                    </a:lnTo>
                    <a:lnTo>
                      <a:pt x="2271" y="413"/>
                    </a:lnTo>
                    <a:lnTo>
                      <a:pt x="3371" y="516"/>
                    </a:lnTo>
                    <a:lnTo>
                      <a:pt x="4472" y="619"/>
                    </a:lnTo>
                    <a:lnTo>
                      <a:pt x="4541" y="585"/>
                    </a:lnTo>
                    <a:lnTo>
                      <a:pt x="4541" y="551"/>
                    </a:lnTo>
                    <a:lnTo>
                      <a:pt x="4541" y="516"/>
                    </a:lnTo>
                    <a:lnTo>
                      <a:pt x="4507" y="482"/>
                    </a:lnTo>
                    <a:lnTo>
                      <a:pt x="3406" y="310"/>
                    </a:lnTo>
                    <a:lnTo>
                      <a:pt x="2305" y="138"/>
                    </a:lnTo>
                    <a:lnTo>
                      <a:pt x="1720" y="69"/>
                    </a:lnTo>
                    <a:lnTo>
                      <a:pt x="1170" y="35"/>
                    </a:lnTo>
                    <a:lnTo>
                      <a:pt x="61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4" name="Google Shape;484;p2"/>
              <p:cNvSpPr/>
              <p:nvPr/>
            </p:nvSpPr>
            <p:spPr>
              <a:xfrm>
                <a:off x="974768" y="989292"/>
                <a:ext cx="162395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4783" h="517" extrusionOk="0">
                    <a:moveTo>
                      <a:pt x="1205" y="0"/>
                    </a:moveTo>
                    <a:lnTo>
                      <a:pt x="620" y="35"/>
                    </a:lnTo>
                    <a:lnTo>
                      <a:pt x="35" y="103"/>
                    </a:lnTo>
                    <a:lnTo>
                      <a:pt x="1" y="103"/>
                    </a:lnTo>
                    <a:lnTo>
                      <a:pt x="1" y="138"/>
                    </a:lnTo>
                    <a:lnTo>
                      <a:pt x="1" y="172"/>
                    </a:lnTo>
                    <a:lnTo>
                      <a:pt x="35" y="172"/>
                    </a:lnTo>
                    <a:lnTo>
                      <a:pt x="2374" y="310"/>
                    </a:lnTo>
                    <a:lnTo>
                      <a:pt x="3544" y="379"/>
                    </a:lnTo>
                    <a:lnTo>
                      <a:pt x="4713" y="516"/>
                    </a:lnTo>
                    <a:lnTo>
                      <a:pt x="4748" y="482"/>
                    </a:lnTo>
                    <a:lnTo>
                      <a:pt x="4782" y="447"/>
                    </a:lnTo>
                    <a:lnTo>
                      <a:pt x="4782" y="379"/>
                    </a:lnTo>
                    <a:lnTo>
                      <a:pt x="4713" y="379"/>
                    </a:lnTo>
                    <a:lnTo>
                      <a:pt x="4163" y="241"/>
                    </a:lnTo>
                    <a:lnTo>
                      <a:pt x="3578" y="138"/>
                    </a:lnTo>
                    <a:lnTo>
                      <a:pt x="2993" y="69"/>
                    </a:lnTo>
                    <a:lnTo>
                      <a:pt x="2374" y="35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5" name="Google Shape;485;p2"/>
              <p:cNvSpPr/>
              <p:nvPr/>
            </p:nvSpPr>
            <p:spPr>
              <a:xfrm>
                <a:off x="999316" y="960093"/>
                <a:ext cx="169355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4988" h="861" extrusionOk="0">
                    <a:moveTo>
                      <a:pt x="722" y="0"/>
                    </a:moveTo>
                    <a:lnTo>
                      <a:pt x="34" y="35"/>
                    </a:lnTo>
                    <a:lnTo>
                      <a:pt x="0" y="69"/>
                    </a:lnTo>
                    <a:lnTo>
                      <a:pt x="34" y="103"/>
                    </a:lnTo>
                    <a:lnTo>
                      <a:pt x="1204" y="207"/>
                    </a:lnTo>
                    <a:lnTo>
                      <a:pt x="2374" y="275"/>
                    </a:lnTo>
                    <a:lnTo>
                      <a:pt x="3027" y="310"/>
                    </a:lnTo>
                    <a:lnTo>
                      <a:pt x="3681" y="379"/>
                    </a:lnTo>
                    <a:lnTo>
                      <a:pt x="3990" y="447"/>
                    </a:lnTo>
                    <a:lnTo>
                      <a:pt x="4300" y="551"/>
                    </a:lnTo>
                    <a:lnTo>
                      <a:pt x="4609" y="688"/>
                    </a:lnTo>
                    <a:lnTo>
                      <a:pt x="4885" y="860"/>
                    </a:lnTo>
                    <a:lnTo>
                      <a:pt x="4988" y="860"/>
                    </a:lnTo>
                    <a:lnTo>
                      <a:pt x="4988" y="791"/>
                    </a:lnTo>
                    <a:lnTo>
                      <a:pt x="4953" y="757"/>
                    </a:lnTo>
                    <a:lnTo>
                      <a:pt x="4713" y="585"/>
                    </a:lnTo>
                    <a:lnTo>
                      <a:pt x="4472" y="447"/>
                    </a:lnTo>
                    <a:lnTo>
                      <a:pt x="4197" y="344"/>
                    </a:lnTo>
                    <a:lnTo>
                      <a:pt x="3922" y="275"/>
                    </a:lnTo>
                    <a:lnTo>
                      <a:pt x="3371" y="172"/>
                    </a:lnTo>
                    <a:lnTo>
                      <a:pt x="2786" y="138"/>
                    </a:lnTo>
                    <a:lnTo>
                      <a:pt x="1410" y="35"/>
                    </a:lnTo>
                    <a:lnTo>
                      <a:pt x="7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6" name="Google Shape;486;p2"/>
              <p:cNvSpPr/>
              <p:nvPr/>
            </p:nvSpPr>
            <p:spPr>
              <a:xfrm>
                <a:off x="1050686" y="930894"/>
                <a:ext cx="109836" cy="15211"/>
              </a:xfrm>
              <a:custGeom>
                <a:avLst/>
                <a:gdLst/>
                <a:ahLst/>
                <a:cxnLst/>
                <a:rect l="l" t="t" r="r" b="b"/>
                <a:pathLst>
                  <a:path w="3235" h="448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35" y="103"/>
                    </a:lnTo>
                    <a:lnTo>
                      <a:pt x="826" y="241"/>
                    </a:lnTo>
                    <a:lnTo>
                      <a:pt x="1617" y="310"/>
                    </a:lnTo>
                    <a:lnTo>
                      <a:pt x="3200" y="447"/>
                    </a:lnTo>
                    <a:lnTo>
                      <a:pt x="3234" y="447"/>
                    </a:lnTo>
                    <a:lnTo>
                      <a:pt x="3234" y="413"/>
                    </a:lnTo>
                    <a:lnTo>
                      <a:pt x="3234" y="379"/>
                    </a:lnTo>
                    <a:lnTo>
                      <a:pt x="3200" y="344"/>
                    </a:lnTo>
                    <a:lnTo>
                      <a:pt x="1617" y="138"/>
                    </a:lnTo>
                    <a:lnTo>
                      <a:pt x="826" y="6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7" name="Google Shape;487;p2"/>
              <p:cNvSpPr/>
              <p:nvPr/>
            </p:nvSpPr>
            <p:spPr>
              <a:xfrm>
                <a:off x="1082228" y="912186"/>
                <a:ext cx="39724" cy="8217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242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35" y="104"/>
                    </a:lnTo>
                    <a:lnTo>
                      <a:pt x="310" y="173"/>
                    </a:lnTo>
                    <a:lnTo>
                      <a:pt x="585" y="207"/>
                    </a:lnTo>
                    <a:lnTo>
                      <a:pt x="1101" y="242"/>
                    </a:lnTo>
                    <a:lnTo>
                      <a:pt x="1170" y="242"/>
                    </a:lnTo>
                    <a:lnTo>
                      <a:pt x="1170" y="207"/>
                    </a:lnTo>
                    <a:lnTo>
                      <a:pt x="1170" y="138"/>
                    </a:lnTo>
                    <a:lnTo>
                      <a:pt x="1136" y="138"/>
                    </a:lnTo>
                    <a:lnTo>
                      <a:pt x="585" y="70"/>
                    </a:lnTo>
                    <a:lnTo>
                      <a:pt x="34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8" name="Google Shape;488;p2"/>
              <p:cNvSpPr/>
              <p:nvPr/>
            </p:nvSpPr>
            <p:spPr>
              <a:xfrm>
                <a:off x="869651" y="1253239"/>
                <a:ext cx="175229" cy="18708"/>
              </a:xfrm>
              <a:custGeom>
                <a:avLst/>
                <a:gdLst/>
                <a:ahLst/>
                <a:cxnLst/>
                <a:rect l="l" t="t" r="r" b="b"/>
                <a:pathLst>
                  <a:path w="5161" h="551" extrusionOk="0">
                    <a:moveTo>
                      <a:pt x="689" y="0"/>
                    </a:moveTo>
                    <a:lnTo>
                      <a:pt x="35" y="69"/>
                    </a:lnTo>
                    <a:lnTo>
                      <a:pt x="1" y="103"/>
                    </a:lnTo>
                    <a:lnTo>
                      <a:pt x="35" y="138"/>
                    </a:lnTo>
                    <a:lnTo>
                      <a:pt x="1342" y="138"/>
                    </a:lnTo>
                    <a:lnTo>
                      <a:pt x="2581" y="172"/>
                    </a:lnTo>
                    <a:lnTo>
                      <a:pt x="3234" y="241"/>
                    </a:lnTo>
                    <a:lnTo>
                      <a:pt x="3853" y="310"/>
                    </a:lnTo>
                    <a:lnTo>
                      <a:pt x="4473" y="413"/>
                    </a:lnTo>
                    <a:lnTo>
                      <a:pt x="5126" y="551"/>
                    </a:lnTo>
                    <a:lnTo>
                      <a:pt x="5161" y="551"/>
                    </a:lnTo>
                    <a:lnTo>
                      <a:pt x="5161" y="516"/>
                    </a:lnTo>
                    <a:lnTo>
                      <a:pt x="5161" y="482"/>
                    </a:lnTo>
                    <a:lnTo>
                      <a:pt x="5126" y="482"/>
                    </a:lnTo>
                    <a:lnTo>
                      <a:pt x="4507" y="344"/>
                    </a:lnTo>
                    <a:lnTo>
                      <a:pt x="3888" y="207"/>
                    </a:lnTo>
                    <a:lnTo>
                      <a:pt x="3234" y="103"/>
                    </a:lnTo>
                    <a:lnTo>
                      <a:pt x="2615" y="35"/>
                    </a:lnTo>
                    <a:lnTo>
                      <a:pt x="19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89" name="Google Shape;489;p2"/>
              <p:cNvSpPr/>
              <p:nvPr/>
            </p:nvSpPr>
            <p:spPr>
              <a:xfrm>
                <a:off x="876679" y="1277753"/>
                <a:ext cx="100465" cy="5874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173" extrusionOk="0">
                    <a:moveTo>
                      <a:pt x="757" y="1"/>
                    </a:moveTo>
                    <a:lnTo>
                      <a:pt x="35" y="35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35" y="138"/>
                    </a:lnTo>
                    <a:lnTo>
                      <a:pt x="757" y="173"/>
                    </a:lnTo>
                    <a:lnTo>
                      <a:pt x="2890" y="173"/>
                    </a:lnTo>
                    <a:lnTo>
                      <a:pt x="2924" y="138"/>
                    </a:lnTo>
                    <a:lnTo>
                      <a:pt x="2958" y="104"/>
                    </a:lnTo>
                    <a:lnTo>
                      <a:pt x="2924" y="69"/>
                    </a:lnTo>
                    <a:lnTo>
                      <a:pt x="2890" y="35"/>
                    </a:lnTo>
                    <a:lnTo>
                      <a:pt x="1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0" name="Google Shape;490;p2"/>
              <p:cNvSpPr/>
              <p:nvPr/>
            </p:nvSpPr>
            <p:spPr>
              <a:xfrm>
                <a:off x="904690" y="1296461"/>
                <a:ext cx="47941" cy="8183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241" extrusionOk="0">
                    <a:moveTo>
                      <a:pt x="70" y="0"/>
                    </a:moveTo>
                    <a:lnTo>
                      <a:pt x="35" y="34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35" y="138"/>
                    </a:lnTo>
                    <a:lnTo>
                      <a:pt x="379" y="241"/>
                    </a:lnTo>
                    <a:lnTo>
                      <a:pt x="1342" y="241"/>
                    </a:lnTo>
                    <a:lnTo>
                      <a:pt x="1411" y="206"/>
                    </a:lnTo>
                    <a:lnTo>
                      <a:pt x="1411" y="138"/>
                    </a:lnTo>
                    <a:lnTo>
                      <a:pt x="1377" y="69"/>
                    </a:lnTo>
                    <a:lnTo>
                      <a:pt x="689" y="69"/>
                    </a:lnTo>
                    <a:lnTo>
                      <a:pt x="379" y="34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1" name="Google Shape;491;p2"/>
              <p:cNvSpPr/>
              <p:nvPr/>
            </p:nvSpPr>
            <p:spPr>
              <a:xfrm>
                <a:off x="1099747" y="891170"/>
                <a:ext cx="93471" cy="24582"/>
              </a:xfrm>
              <a:custGeom>
                <a:avLst/>
                <a:gdLst/>
                <a:ahLst/>
                <a:cxnLst/>
                <a:rect l="l" t="t" r="r" b="b"/>
                <a:pathLst>
                  <a:path w="2753" h="724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35" y="104"/>
                    </a:lnTo>
                    <a:lnTo>
                      <a:pt x="1445" y="345"/>
                    </a:lnTo>
                    <a:lnTo>
                      <a:pt x="2305" y="517"/>
                    </a:lnTo>
                    <a:lnTo>
                      <a:pt x="2546" y="620"/>
                    </a:lnTo>
                    <a:lnTo>
                      <a:pt x="2615" y="654"/>
                    </a:lnTo>
                    <a:lnTo>
                      <a:pt x="2649" y="689"/>
                    </a:lnTo>
                    <a:lnTo>
                      <a:pt x="2649" y="723"/>
                    </a:lnTo>
                    <a:lnTo>
                      <a:pt x="2718" y="723"/>
                    </a:lnTo>
                    <a:lnTo>
                      <a:pt x="2752" y="620"/>
                    </a:lnTo>
                    <a:lnTo>
                      <a:pt x="2752" y="517"/>
                    </a:lnTo>
                    <a:lnTo>
                      <a:pt x="2718" y="448"/>
                    </a:lnTo>
                    <a:lnTo>
                      <a:pt x="2615" y="379"/>
                    </a:lnTo>
                    <a:lnTo>
                      <a:pt x="2443" y="310"/>
                    </a:lnTo>
                    <a:lnTo>
                      <a:pt x="2236" y="276"/>
                    </a:lnTo>
                    <a:lnTo>
                      <a:pt x="1720" y="138"/>
                    </a:lnTo>
                    <a:lnTo>
                      <a:pt x="1170" y="70"/>
                    </a:lnTo>
                    <a:lnTo>
                      <a:pt x="5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2" name="Google Shape;492;p2"/>
              <p:cNvSpPr/>
              <p:nvPr/>
            </p:nvSpPr>
            <p:spPr>
              <a:xfrm>
                <a:off x="1141780" y="872496"/>
                <a:ext cx="65460" cy="14056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414" extrusionOk="0">
                    <a:moveTo>
                      <a:pt x="276" y="0"/>
                    </a:moveTo>
                    <a:lnTo>
                      <a:pt x="35" y="35"/>
                    </a:lnTo>
                    <a:lnTo>
                      <a:pt x="1" y="35"/>
                    </a:lnTo>
                    <a:lnTo>
                      <a:pt x="1" y="69"/>
                    </a:lnTo>
                    <a:lnTo>
                      <a:pt x="1" y="104"/>
                    </a:lnTo>
                    <a:lnTo>
                      <a:pt x="35" y="138"/>
                    </a:lnTo>
                    <a:lnTo>
                      <a:pt x="482" y="241"/>
                    </a:lnTo>
                    <a:lnTo>
                      <a:pt x="929" y="276"/>
                    </a:lnTo>
                    <a:lnTo>
                      <a:pt x="1411" y="344"/>
                    </a:lnTo>
                    <a:lnTo>
                      <a:pt x="1858" y="413"/>
                    </a:lnTo>
                    <a:lnTo>
                      <a:pt x="1927" y="379"/>
                    </a:lnTo>
                    <a:lnTo>
                      <a:pt x="1927" y="344"/>
                    </a:lnTo>
                    <a:lnTo>
                      <a:pt x="1927" y="310"/>
                    </a:lnTo>
                    <a:lnTo>
                      <a:pt x="1893" y="276"/>
                    </a:lnTo>
                    <a:lnTo>
                      <a:pt x="1445" y="138"/>
                    </a:lnTo>
                    <a:lnTo>
                      <a:pt x="964" y="69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" name="Google Shape;493;p2"/>
              <p:cNvSpPr/>
              <p:nvPr/>
            </p:nvSpPr>
            <p:spPr>
              <a:xfrm>
                <a:off x="1197836" y="856131"/>
                <a:ext cx="28079" cy="10559"/>
              </a:xfrm>
              <a:custGeom>
                <a:avLst/>
                <a:gdLst/>
                <a:ahLst/>
                <a:cxnLst/>
                <a:rect l="l" t="t" r="r" b="b"/>
                <a:pathLst>
                  <a:path w="827" h="311" extrusionOk="0">
                    <a:moveTo>
                      <a:pt x="70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1" y="138"/>
                    </a:lnTo>
                    <a:lnTo>
                      <a:pt x="35" y="173"/>
                    </a:lnTo>
                    <a:lnTo>
                      <a:pt x="104" y="207"/>
                    </a:lnTo>
                    <a:lnTo>
                      <a:pt x="207" y="242"/>
                    </a:lnTo>
                    <a:lnTo>
                      <a:pt x="379" y="276"/>
                    </a:lnTo>
                    <a:lnTo>
                      <a:pt x="551" y="310"/>
                    </a:lnTo>
                    <a:lnTo>
                      <a:pt x="758" y="310"/>
                    </a:lnTo>
                    <a:lnTo>
                      <a:pt x="792" y="276"/>
                    </a:lnTo>
                    <a:lnTo>
                      <a:pt x="826" y="242"/>
                    </a:lnTo>
                    <a:lnTo>
                      <a:pt x="826" y="173"/>
                    </a:lnTo>
                    <a:lnTo>
                      <a:pt x="792" y="70"/>
                    </a:lnTo>
                    <a:lnTo>
                      <a:pt x="689" y="70"/>
                    </a:lnTo>
                    <a:lnTo>
                      <a:pt x="379" y="35"/>
                    </a:lnTo>
                    <a:lnTo>
                      <a:pt x="207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" name="Google Shape;494;p2"/>
              <p:cNvSpPr/>
              <p:nvPr/>
            </p:nvSpPr>
            <p:spPr>
              <a:xfrm>
                <a:off x="870839" y="1498512"/>
                <a:ext cx="156521" cy="129665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3819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413" y="654"/>
                    </a:lnTo>
                    <a:lnTo>
                      <a:pt x="895" y="1238"/>
                    </a:lnTo>
                    <a:lnTo>
                      <a:pt x="1411" y="1789"/>
                    </a:lnTo>
                    <a:lnTo>
                      <a:pt x="1961" y="2305"/>
                    </a:lnTo>
                    <a:lnTo>
                      <a:pt x="2546" y="2786"/>
                    </a:lnTo>
                    <a:lnTo>
                      <a:pt x="3165" y="3199"/>
                    </a:lnTo>
                    <a:lnTo>
                      <a:pt x="3818" y="3543"/>
                    </a:lnTo>
                    <a:lnTo>
                      <a:pt x="4506" y="3818"/>
                    </a:lnTo>
                    <a:lnTo>
                      <a:pt x="4575" y="3818"/>
                    </a:lnTo>
                    <a:lnTo>
                      <a:pt x="4610" y="3784"/>
                    </a:lnTo>
                    <a:lnTo>
                      <a:pt x="4610" y="3749"/>
                    </a:lnTo>
                    <a:lnTo>
                      <a:pt x="4541" y="3681"/>
                    </a:lnTo>
                    <a:lnTo>
                      <a:pt x="3887" y="3371"/>
                    </a:lnTo>
                    <a:lnTo>
                      <a:pt x="3268" y="3027"/>
                    </a:lnTo>
                    <a:lnTo>
                      <a:pt x="2615" y="2614"/>
                    </a:lnTo>
                    <a:lnTo>
                      <a:pt x="2030" y="2202"/>
                    </a:lnTo>
                    <a:lnTo>
                      <a:pt x="1479" y="1686"/>
                    </a:lnTo>
                    <a:lnTo>
                      <a:pt x="963" y="1170"/>
                    </a:lnTo>
                    <a:lnTo>
                      <a:pt x="516" y="61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" name="Google Shape;495;p2"/>
              <p:cNvSpPr/>
              <p:nvPr/>
            </p:nvSpPr>
            <p:spPr>
              <a:xfrm>
                <a:off x="870839" y="1436583"/>
                <a:ext cx="121482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3578" h="426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69" y="379"/>
                    </a:lnTo>
                    <a:lnTo>
                      <a:pt x="172" y="723"/>
                    </a:lnTo>
                    <a:lnTo>
                      <a:pt x="275" y="1067"/>
                    </a:lnTo>
                    <a:lnTo>
                      <a:pt x="447" y="1377"/>
                    </a:lnTo>
                    <a:lnTo>
                      <a:pt x="619" y="1686"/>
                    </a:lnTo>
                    <a:lnTo>
                      <a:pt x="791" y="1996"/>
                    </a:lnTo>
                    <a:lnTo>
                      <a:pt x="1032" y="2271"/>
                    </a:lnTo>
                    <a:lnTo>
                      <a:pt x="1239" y="2546"/>
                    </a:lnTo>
                    <a:lnTo>
                      <a:pt x="1755" y="3062"/>
                    </a:lnTo>
                    <a:lnTo>
                      <a:pt x="2305" y="3510"/>
                    </a:lnTo>
                    <a:lnTo>
                      <a:pt x="2890" y="3922"/>
                    </a:lnTo>
                    <a:lnTo>
                      <a:pt x="3509" y="4266"/>
                    </a:lnTo>
                    <a:lnTo>
                      <a:pt x="3543" y="4266"/>
                    </a:lnTo>
                    <a:lnTo>
                      <a:pt x="3578" y="4232"/>
                    </a:lnTo>
                    <a:lnTo>
                      <a:pt x="3578" y="4198"/>
                    </a:lnTo>
                    <a:lnTo>
                      <a:pt x="3543" y="4163"/>
                    </a:lnTo>
                    <a:lnTo>
                      <a:pt x="2924" y="3785"/>
                    </a:lnTo>
                    <a:lnTo>
                      <a:pt x="2374" y="3372"/>
                    </a:lnTo>
                    <a:lnTo>
                      <a:pt x="1892" y="2890"/>
                    </a:lnTo>
                    <a:lnTo>
                      <a:pt x="1445" y="2374"/>
                    </a:lnTo>
                    <a:lnTo>
                      <a:pt x="1067" y="1858"/>
                    </a:lnTo>
                    <a:lnTo>
                      <a:pt x="688" y="1274"/>
                    </a:lnTo>
                    <a:lnTo>
                      <a:pt x="379" y="654"/>
                    </a:lnTo>
                    <a:lnTo>
                      <a:pt x="35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" name="Google Shape;496;p2"/>
              <p:cNvSpPr/>
              <p:nvPr/>
            </p:nvSpPr>
            <p:spPr>
              <a:xfrm>
                <a:off x="891856" y="1412069"/>
                <a:ext cx="80603" cy="122670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3613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69" y="620"/>
                    </a:lnTo>
                    <a:lnTo>
                      <a:pt x="241" y="1136"/>
                    </a:lnTo>
                    <a:lnTo>
                      <a:pt x="448" y="1617"/>
                    </a:lnTo>
                    <a:lnTo>
                      <a:pt x="723" y="2099"/>
                    </a:lnTo>
                    <a:lnTo>
                      <a:pt x="1067" y="2546"/>
                    </a:lnTo>
                    <a:lnTo>
                      <a:pt x="1445" y="2924"/>
                    </a:lnTo>
                    <a:lnTo>
                      <a:pt x="1858" y="3268"/>
                    </a:lnTo>
                    <a:lnTo>
                      <a:pt x="2305" y="3578"/>
                    </a:lnTo>
                    <a:lnTo>
                      <a:pt x="2339" y="3612"/>
                    </a:lnTo>
                    <a:lnTo>
                      <a:pt x="2374" y="3578"/>
                    </a:lnTo>
                    <a:lnTo>
                      <a:pt x="2374" y="3544"/>
                    </a:lnTo>
                    <a:lnTo>
                      <a:pt x="2339" y="3544"/>
                    </a:lnTo>
                    <a:lnTo>
                      <a:pt x="1927" y="3200"/>
                    </a:lnTo>
                    <a:lnTo>
                      <a:pt x="1514" y="2821"/>
                    </a:lnTo>
                    <a:lnTo>
                      <a:pt x="1170" y="2443"/>
                    </a:lnTo>
                    <a:lnTo>
                      <a:pt x="895" y="1996"/>
                    </a:lnTo>
                    <a:lnTo>
                      <a:pt x="620" y="1548"/>
                    </a:lnTo>
                    <a:lnTo>
                      <a:pt x="413" y="1067"/>
                    </a:lnTo>
                    <a:lnTo>
                      <a:pt x="241" y="585"/>
                    </a:lnTo>
                    <a:lnTo>
                      <a:pt x="104" y="3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" name="Google Shape;497;p2"/>
              <p:cNvSpPr/>
              <p:nvPr/>
            </p:nvSpPr>
            <p:spPr>
              <a:xfrm>
                <a:off x="1253891" y="1477462"/>
                <a:ext cx="67803" cy="214953"/>
              </a:xfrm>
              <a:custGeom>
                <a:avLst/>
                <a:gdLst/>
                <a:ahLst/>
                <a:cxnLst/>
                <a:rect l="l" t="t" r="r" b="b"/>
                <a:pathLst>
                  <a:path w="1997" h="6331" extrusionOk="0">
                    <a:moveTo>
                      <a:pt x="1" y="1"/>
                    </a:moveTo>
                    <a:lnTo>
                      <a:pt x="1" y="70"/>
                    </a:lnTo>
                    <a:lnTo>
                      <a:pt x="448" y="792"/>
                    </a:lnTo>
                    <a:lnTo>
                      <a:pt x="827" y="1514"/>
                    </a:lnTo>
                    <a:lnTo>
                      <a:pt x="1136" y="2271"/>
                    </a:lnTo>
                    <a:lnTo>
                      <a:pt x="1411" y="3028"/>
                    </a:lnTo>
                    <a:lnTo>
                      <a:pt x="1583" y="3819"/>
                    </a:lnTo>
                    <a:lnTo>
                      <a:pt x="1721" y="4610"/>
                    </a:lnTo>
                    <a:lnTo>
                      <a:pt x="1824" y="5436"/>
                    </a:lnTo>
                    <a:lnTo>
                      <a:pt x="1824" y="6296"/>
                    </a:lnTo>
                    <a:lnTo>
                      <a:pt x="1859" y="6330"/>
                    </a:lnTo>
                    <a:lnTo>
                      <a:pt x="1927" y="6330"/>
                    </a:lnTo>
                    <a:lnTo>
                      <a:pt x="1927" y="6296"/>
                    </a:lnTo>
                    <a:lnTo>
                      <a:pt x="1962" y="5883"/>
                    </a:lnTo>
                    <a:lnTo>
                      <a:pt x="1996" y="5470"/>
                    </a:lnTo>
                    <a:lnTo>
                      <a:pt x="1962" y="5057"/>
                    </a:lnTo>
                    <a:lnTo>
                      <a:pt x="1927" y="4645"/>
                    </a:lnTo>
                    <a:lnTo>
                      <a:pt x="1893" y="4197"/>
                    </a:lnTo>
                    <a:lnTo>
                      <a:pt x="1824" y="3785"/>
                    </a:lnTo>
                    <a:lnTo>
                      <a:pt x="1721" y="3372"/>
                    </a:lnTo>
                    <a:lnTo>
                      <a:pt x="1618" y="2959"/>
                    </a:lnTo>
                    <a:lnTo>
                      <a:pt x="1308" y="2168"/>
                    </a:lnTo>
                    <a:lnTo>
                      <a:pt x="964" y="1411"/>
                    </a:lnTo>
                    <a:lnTo>
                      <a:pt x="517" y="689"/>
                    </a:lnTo>
                    <a:lnTo>
                      <a:pt x="276" y="34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" name="Google Shape;498;p2"/>
              <p:cNvSpPr/>
              <p:nvPr/>
            </p:nvSpPr>
            <p:spPr>
              <a:xfrm>
                <a:off x="1256234" y="1435428"/>
                <a:ext cx="85289" cy="184566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5436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35" y="69"/>
                    </a:lnTo>
                    <a:lnTo>
                      <a:pt x="482" y="688"/>
                    </a:lnTo>
                    <a:lnTo>
                      <a:pt x="861" y="1308"/>
                    </a:lnTo>
                    <a:lnTo>
                      <a:pt x="1239" y="1961"/>
                    </a:lnTo>
                    <a:lnTo>
                      <a:pt x="1549" y="2615"/>
                    </a:lnTo>
                    <a:lnTo>
                      <a:pt x="1824" y="3268"/>
                    </a:lnTo>
                    <a:lnTo>
                      <a:pt x="2065" y="3956"/>
                    </a:lnTo>
                    <a:lnTo>
                      <a:pt x="2305" y="4644"/>
                    </a:lnTo>
                    <a:lnTo>
                      <a:pt x="2477" y="5401"/>
                    </a:lnTo>
                    <a:lnTo>
                      <a:pt x="2512" y="5435"/>
                    </a:lnTo>
                    <a:lnTo>
                      <a:pt x="2512" y="5401"/>
                    </a:lnTo>
                    <a:lnTo>
                      <a:pt x="2409" y="4679"/>
                    </a:lnTo>
                    <a:lnTo>
                      <a:pt x="2271" y="3956"/>
                    </a:lnTo>
                    <a:lnTo>
                      <a:pt x="2030" y="3234"/>
                    </a:lnTo>
                    <a:lnTo>
                      <a:pt x="1755" y="2512"/>
                    </a:lnTo>
                    <a:lnTo>
                      <a:pt x="1411" y="1824"/>
                    </a:lnTo>
                    <a:lnTo>
                      <a:pt x="998" y="1170"/>
                    </a:lnTo>
                    <a:lnTo>
                      <a:pt x="586" y="55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" name="Google Shape;499;p2"/>
              <p:cNvSpPr/>
              <p:nvPr/>
            </p:nvSpPr>
            <p:spPr>
              <a:xfrm>
                <a:off x="1264417" y="1409726"/>
                <a:ext cx="72455" cy="116831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3441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620" y="861"/>
                    </a:lnTo>
                    <a:lnTo>
                      <a:pt x="1205" y="1652"/>
                    </a:lnTo>
                    <a:lnTo>
                      <a:pt x="1445" y="2099"/>
                    </a:lnTo>
                    <a:lnTo>
                      <a:pt x="1686" y="2512"/>
                    </a:lnTo>
                    <a:lnTo>
                      <a:pt x="1892" y="2959"/>
                    </a:lnTo>
                    <a:lnTo>
                      <a:pt x="2099" y="3441"/>
                    </a:lnTo>
                    <a:lnTo>
                      <a:pt x="2133" y="3441"/>
                    </a:lnTo>
                    <a:lnTo>
                      <a:pt x="2133" y="3406"/>
                    </a:lnTo>
                    <a:lnTo>
                      <a:pt x="1961" y="2925"/>
                    </a:lnTo>
                    <a:lnTo>
                      <a:pt x="1755" y="2477"/>
                    </a:lnTo>
                    <a:lnTo>
                      <a:pt x="1549" y="2030"/>
                    </a:lnTo>
                    <a:lnTo>
                      <a:pt x="1308" y="1583"/>
                    </a:lnTo>
                    <a:lnTo>
                      <a:pt x="1033" y="1170"/>
                    </a:lnTo>
                    <a:lnTo>
                      <a:pt x="757" y="757"/>
                    </a:lnTo>
                    <a:lnTo>
                      <a:pt x="413" y="379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" name="Google Shape;500;p2"/>
              <p:cNvSpPr/>
              <p:nvPr/>
            </p:nvSpPr>
            <p:spPr>
              <a:xfrm>
                <a:off x="1276096" y="1385213"/>
                <a:ext cx="60775" cy="79449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2340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207" y="344"/>
                    </a:lnTo>
                    <a:lnTo>
                      <a:pt x="448" y="620"/>
                    </a:lnTo>
                    <a:lnTo>
                      <a:pt x="895" y="1170"/>
                    </a:lnTo>
                    <a:lnTo>
                      <a:pt x="1308" y="1755"/>
                    </a:lnTo>
                    <a:lnTo>
                      <a:pt x="1720" y="2339"/>
                    </a:lnTo>
                    <a:lnTo>
                      <a:pt x="1755" y="2339"/>
                    </a:lnTo>
                    <a:lnTo>
                      <a:pt x="1789" y="2305"/>
                    </a:lnTo>
                    <a:lnTo>
                      <a:pt x="1445" y="1686"/>
                    </a:lnTo>
                    <a:lnTo>
                      <a:pt x="1033" y="1067"/>
                    </a:lnTo>
                    <a:lnTo>
                      <a:pt x="792" y="757"/>
                    </a:lnTo>
                    <a:lnTo>
                      <a:pt x="551" y="482"/>
                    </a:lnTo>
                    <a:lnTo>
                      <a:pt x="310" y="24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" name="Google Shape;501;p2"/>
              <p:cNvSpPr/>
              <p:nvPr/>
            </p:nvSpPr>
            <p:spPr>
              <a:xfrm>
                <a:off x="1305296" y="1379373"/>
                <a:ext cx="39758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1480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10" y="413"/>
                    </a:lnTo>
                    <a:lnTo>
                      <a:pt x="585" y="723"/>
                    </a:lnTo>
                    <a:lnTo>
                      <a:pt x="860" y="1067"/>
                    </a:lnTo>
                    <a:lnTo>
                      <a:pt x="1101" y="1445"/>
                    </a:lnTo>
                    <a:lnTo>
                      <a:pt x="1136" y="1479"/>
                    </a:lnTo>
                    <a:lnTo>
                      <a:pt x="1170" y="1479"/>
                    </a:lnTo>
                    <a:lnTo>
                      <a:pt x="1170" y="1445"/>
                    </a:lnTo>
                    <a:lnTo>
                      <a:pt x="1170" y="1411"/>
                    </a:lnTo>
                    <a:lnTo>
                      <a:pt x="964" y="1032"/>
                    </a:lnTo>
                    <a:lnTo>
                      <a:pt x="688" y="654"/>
                    </a:lnTo>
                    <a:lnTo>
                      <a:pt x="413" y="310"/>
                    </a:lnTo>
                    <a:lnTo>
                      <a:pt x="6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2"/>
              <p:cNvSpPr/>
              <p:nvPr/>
            </p:nvSpPr>
            <p:spPr>
              <a:xfrm>
                <a:off x="1230566" y="1509003"/>
                <a:ext cx="72421" cy="140190"/>
              </a:xfrm>
              <a:custGeom>
                <a:avLst/>
                <a:gdLst/>
                <a:ahLst/>
                <a:cxnLst/>
                <a:rect l="l" t="t" r="r" b="b"/>
                <a:pathLst>
                  <a:path w="2133" h="4129" extrusionOk="0">
                    <a:moveTo>
                      <a:pt x="69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38"/>
                    </a:lnTo>
                    <a:lnTo>
                      <a:pt x="619" y="1067"/>
                    </a:lnTo>
                    <a:lnTo>
                      <a:pt x="929" y="1549"/>
                    </a:lnTo>
                    <a:lnTo>
                      <a:pt x="1170" y="2030"/>
                    </a:lnTo>
                    <a:lnTo>
                      <a:pt x="1445" y="2512"/>
                    </a:lnTo>
                    <a:lnTo>
                      <a:pt x="1651" y="3028"/>
                    </a:lnTo>
                    <a:lnTo>
                      <a:pt x="1858" y="3544"/>
                    </a:lnTo>
                    <a:lnTo>
                      <a:pt x="2030" y="4094"/>
                    </a:lnTo>
                    <a:lnTo>
                      <a:pt x="2064" y="4128"/>
                    </a:lnTo>
                    <a:lnTo>
                      <a:pt x="2098" y="4128"/>
                    </a:lnTo>
                    <a:lnTo>
                      <a:pt x="2133" y="4094"/>
                    </a:lnTo>
                    <a:lnTo>
                      <a:pt x="1995" y="3544"/>
                    </a:lnTo>
                    <a:lnTo>
                      <a:pt x="1823" y="2993"/>
                    </a:lnTo>
                    <a:lnTo>
                      <a:pt x="1617" y="2443"/>
                    </a:lnTo>
                    <a:lnTo>
                      <a:pt x="1410" y="1927"/>
                    </a:lnTo>
                    <a:lnTo>
                      <a:pt x="1135" y="1411"/>
                    </a:lnTo>
                    <a:lnTo>
                      <a:pt x="826" y="929"/>
                    </a:lnTo>
                    <a:lnTo>
                      <a:pt x="482" y="448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" name="Google Shape;503;p2"/>
              <p:cNvSpPr/>
              <p:nvPr/>
            </p:nvSpPr>
            <p:spPr>
              <a:xfrm>
                <a:off x="1225881" y="1549882"/>
                <a:ext cx="40913" cy="7829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2306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44" y="585"/>
                    </a:lnTo>
                    <a:lnTo>
                      <a:pt x="654" y="1136"/>
                    </a:lnTo>
                    <a:lnTo>
                      <a:pt x="929" y="1686"/>
                    </a:lnTo>
                    <a:lnTo>
                      <a:pt x="1101" y="2271"/>
                    </a:lnTo>
                    <a:lnTo>
                      <a:pt x="1136" y="2305"/>
                    </a:lnTo>
                    <a:lnTo>
                      <a:pt x="1204" y="2305"/>
                    </a:lnTo>
                    <a:lnTo>
                      <a:pt x="1204" y="2271"/>
                    </a:lnTo>
                    <a:lnTo>
                      <a:pt x="1032" y="1652"/>
                    </a:lnTo>
                    <a:lnTo>
                      <a:pt x="757" y="1067"/>
                    </a:lnTo>
                    <a:lnTo>
                      <a:pt x="620" y="792"/>
                    </a:lnTo>
                    <a:lnTo>
                      <a:pt x="448" y="517"/>
                    </a:lnTo>
                    <a:lnTo>
                      <a:pt x="276" y="276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" name="Google Shape;504;p2"/>
              <p:cNvSpPr/>
              <p:nvPr/>
            </p:nvSpPr>
            <p:spPr>
              <a:xfrm>
                <a:off x="1208361" y="1562716"/>
                <a:ext cx="38570" cy="84134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478" extrusionOk="0">
                    <a:moveTo>
                      <a:pt x="35" y="1"/>
                    </a:moveTo>
                    <a:lnTo>
                      <a:pt x="0" y="70"/>
                    </a:lnTo>
                    <a:lnTo>
                      <a:pt x="585" y="1239"/>
                    </a:lnTo>
                    <a:lnTo>
                      <a:pt x="826" y="1824"/>
                    </a:lnTo>
                    <a:lnTo>
                      <a:pt x="1067" y="2443"/>
                    </a:lnTo>
                    <a:lnTo>
                      <a:pt x="1101" y="2478"/>
                    </a:lnTo>
                    <a:lnTo>
                      <a:pt x="1136" y="2478"/>
                    </a:lnTo>
                    <a:lnTo>
                      <a:pt x="1136" y="2443"/>
                    </a:lnTo>
                    <a:lnTo>
                      <a:pt x="964" y="1790"/>
                    </a:lnTo>
                    <a:lnTo>
                      <a:pt x="723" y="1170"/>
                    </a:lnTo>
                    <a:lnTo>
                      <a:pt x="413" y="586"/>
                    </a:lnTo>
                    <a:lnTo>
                      <a:pt x="241" y="276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" name="Google Shape;505;p2"/>
              <p:cNvSpPr/>
              <p:nvPr/>
            </p:nvSpPr>
            <p:spPr>
              <a:xfrm>
                <a:off x="1191996" y="1586076"/>
                <a:ext cx="31576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721" extrusionOk="0">
                    <a:moveTo>
                      <a:pt x="70" y="1"/>
                    </a:moveTo>
                    <a:lnTo>
                      <a:pt x="35" y="35"/>
                    </a:lnTo>
                    <a:lnTo>
                      <a:pt x="1" y="70"/>
                    </a:lnTo>
                    <a:lnTo>
                      <a:pt x="35" y="104"/>
                    </a:lnTo>
                    <a:lnTo>
                      <a:pt x="276" y="482"/>
                    </a:lnTo>
                    <a:lnTo>
                      <a:pt x="482" y="861"/>
                    </a:lnTo>
                    <a:lnTo>
                      <a:pt x="689" y="1274"/>
                    </a:lnTo>
                    <a:lnTo>
                      <a:pt x="861" y="1686"/>
                    </a:lnTo>
                    <a:lnTo>
                      <a:pt x="861" y="1721"/>
                    </a:lnTo>
                    <a:lnTo>
                      <a:pt x="895" y="1721"/>
                    </a:lnTo>
                    <a:lnTo>
                      <a:pt x="930" y="1686"/>
                    </a:lnTo>
                    <a:lnTo>
                      <a:pt x="792" y="1239"/>
                    </a:lnTo>
                    <a:lnTo>
                      <a:pt x="620" y="792"/>
                    </a:lnTo>
                    <a:lnTo>
                      <a:pt x="379" y="379"/>
                    </a:lnTo>
                    <a:lnTo>
                      <a:pt x="242" y="207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" name="Google Shape;506;p2"/>
              <p:cNvSpPr/>
              <p:nvPr/>
            </p:nvSpPr>
            <p:spPr>
              <a:xfrm>
                <a:off x="1183847" y="1608281"/>
                <a:ext cx="21051" cy="30387"/>
              </a:xfrm>
              <a:custGeom>
                <a:avLst/>
                <a:gdLst/>
                <a:ahLst/>
                <a:cxnLst/>
                <a:rect l="l" t="t" r="r" b="b"/>
                <a:pathLst>
                  <a:path w="620" h="895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69" y="276"/>
                    </a:lnTo>
                    <a:lnTo>
                      <a:pt x="206" y="482"/>
                    </a:lnTo>
                    <a:lnTo>
                      <a:pt x="378" y="688"/>
                    </a:lnTo>
                    <a:lnTo>
                      <a:pt x="516" y="860"/>
                    </a:lnTo>
                    <a:lnTo>
                      <a:pt x="550" y="895"/>
                    </a:lnTo>
                    <a:lnTo>
                      <a:pt x="585" y="860"/>
                    </a:lnTo>
                    <a:lnTo>
                      <a:pt x="619" y="826"/>
                    </a:lnTo>
                    <a:lnTo>
                      <a:pt x="585" y="792"/>
                    </a:lnTo>
                    <a:lnTo>
                      <a:pt x="447" y="620"/>
                    </a:lnTo>
                    <a:lnTo>
                      <a:pt x="275" y="413"/>
                    </a:lnTo>
                    <a:lnTo>
                      <a:pt x="206" y="207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" name="Google Shape;507;p2"/>
              <p:cNvSpPr/>
              <p:nvPr/>
            </p:nvSpPr>
            <p:spPr>
              <a:xfrm>
                <a:off x="1299456" y="1329157"/>
                <a:ext cx="57278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893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448" y="447"/>
                    </a:lnTo>
                    <a:lnTo>
                      <a:pt x="895" y="895"/>
                    </a:lnTo>
                    <a:lnTo>
                      <a:pt x="1273" y="1342"/>
                    </a:lnTo>
                    <a:lnTo>
                      <a:pt x="1617" y="1858"/>
                    </a:lnTo>
                    <a:lnTo>
                      <a:pt x="1652" y="1892"/>
                    </a:lnTo>
                    <a:lnTo>
                      <a:pt x="1686" y="1892"/>
                    </a:lnTo>
                    <a:lnTo>
                      <a:pt x="1686" y="1858"/>
                    </a:lnTo>
                    <a:lnTo>
                      <a:pt x="1686" y="1823"/>
                    </a:lnTo>
                    <a:lnTo>
                      <a:pt x="1342" y="1307"/>
                    </a:lnTo>
                    <a:lnTo>
                      <a:pt x="964" y="826"/>
                    </a:lnTo>
                    <a:lnTo>
                      <a:pt x="757" y="585"/>
                    </a:lnTo>
                    <a:lnTo>
                      <a:pt x="517" y="379"/>
                    </a:lnTo>
                    <a:lnTo>
                      <a:pt x="276" y="17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" name="Google Shape;508;p2"/>
              <p:cNvSpPr/>
              <p:nvPr/>
            </p:nvSpPr>
            <p:spPr>
              <a:xfrm>
                <a:off x="1276096" y="1270759"/>
                <a:ext cx="95814" cy="99311"/>
              </a:xfrm>
              <a:custGeom>
                <a:avLst/>
                <a:gdLst/>
                <a:ahLst/>
                <a:cxnLst/>
                <a:rect l="l" t="t" r="r" b="b"/>
                <a:pathLst>
                  <a:path w="2822" h="2925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35" y="103"/>
                    </a:lnTo>
                    <a:lnTo>
                      <a:pt x="757" y="757"/>
                    </a:lnTo>
                    <a:lnTo>
                      <a:pt x="1445" y="1445"/>
                    </a:lnTo>
                    <a:lnTo>
                      <a:pt x="2099" y="2167"/>
                    </a:lnTo>
                    <a:lnTo>
                      <a:pt x="2752" y="2890"/>
                    </a:lnTo>
                    <a:lnTo>
                      <a:pt x="2787" y="2924"/>
                    </a:lnTo>
                    <a:lnTo>
                      <a:pt x="2821" y="2924"/>
                    </a:lnTo>
                    <a:lnTo>
                      <a:pt x="2821" y="2890"/>
                    </a:lnTo>
                    <a:lnTo>
                      <a:pt x="2821" y="2855"/>
                    </a:lnTo>
                    <a:lnTo>
                      <a:pt x="2546" y="2443"/>
                    </a:lnTo>
                    <a:lnTo>
                      <a:pt x="2236" y="2064"/>
                    </a:lnTo>
                    <a:lnTo>
                      <a:pt x="1927" y="1686"/>
                    </a:lnTo>
                    <a:lnTo>
                      <a:pt x="1583" y="1307"/>
                    </a:lnTo>
                    <a:lnTo>
                      <a:pt x="1239" y="963"/>
                    </a:lnTo>
                    <a:lnTo>
                      <a:pt x="861" y="619"/>
                    </a:lnTo>
                    <a:lnTo>
                      <a:pt x="482" y="310"/>
                    </a:lnTo>
                    <a:lnTo>
                      <a:pt x="104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" name="Google Shape;509;p2"/>
              <p:cNvSpPr/>
              <p:nvPr/>
            </p:nvSpPr>
            <p:spPr>
              <a:xfrm>
                <a:off x="1279594" y="1245057"/>
                <a:ext cx="99311" cy="85289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251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792" y="585"/>
                    </a:lnTo>
                    <a:lnTo>
                      <a:pt x="1549" y="1170"/>
                    </a:lnTo>
                    <a:lnTo>
                      <a:pt x="1893" y="1480"/>
                    </a:lnTo>
                    <a:lnTo>
                      <a:pt x="2202" y="1789"/>
                    </a:lnTo>
                    <a:lnTo>
                      <a:pt x="2546" y="2133"/>
                    </a:lnTo>
                    <a:lnTo>
                      <a:pt x="2856" y="2512"/>
                    </a:lnTo>
                    <a:lnTo>
                      <a:pt x="2890" y="2512"/>
                    </a:lnTo>
                    <a:lnTo>
                      <a:pt x="2925" y="2477"/>
                    </a:lnTo>
                    <a:lnTo>
                      <a:pt x="2925" y="2443"/>
                    </a:lnTo>
                    <a:lnTo>
                      <a:pt x="2615" y="2064"/>
                    </a:lnTo>
                    <a:lnTo>
                      <a:pt x="2305" y="1720"/>
                    </a:lnTo>
                    <a:lnTo>
                      <a:pt x="1961" y="1376"/>
                    </a:lnTo>
                    <a:lnTo>
                      <a:pt x="1617" y="1067"/>
                    </a:lnTo>
                    <a:lnTo>
                      <a:pt x="1274" y="757"/>
                    </a:lnTo>
                    <a:lnTo>
                      <a:pt x="895" y="482"/>
                    </a:lnTo>
                    <a:lnTo>
                      <a:pt x="482" y="207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0" name="Google Shape;510;p2"/>
              <p:cNvSpPr/>
              <p:nvPr/>
            </p:nvSpPr>
            <p:spPr>
              <a:xfrm>
                <a:off x="1231720" y="1169139"/>
                <a:ext cx="144841" cy="115676"/>
              </a:xfrm>
              <a:custGeom>
                <a:avLst/>
                <a:gdLst/>
                <a:ahLst/>
                <a:cxnLst/>
                <a:rect l="l" t="t" r="r" b="b"/>
                <a:pathLst>
                  <a:path w="4266" h="3407" extrusionOk="0">
                    <a:moveTo>
                      <a:pt x="35" y="1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69"/>
                    </a:lnTo>
                    <a:lnTo>
                      <a:pt x="1136" y="861"/>
                    </a:lnTo>
                    <a:lnTo>
                      <a:pt x="2168" y="1652"/>
                    </a:lnTo>
                    <a:lnTo>
                      <a:pt x="3199" y="2477"/>
                    </a:lnTo>
                    <a:lnTo>
                      <a:pt x="3681" y="2924"/>
                    </a:lnTo>
                    <a:lnTo>
                      <a:pt x="4163" y="3406"/>
                    </a:lnTo>
                    <a:lnTo>
                      <a:pt x="4231" y="3406"/>
                    </a:lnTo>
                    <a:lnTo>
                      <a:pt x="4266" y="3372"/>
                    </a:lnTo>
                    <a:lnTo>
                      <a:pt x="4231" y="3337"/>
                    </a:lnTo>
                    <a:lnTo>
                      <a:pt x="3303" y="2374"/>
                    </a:lnTo>
                    <a:lnTo>
                      <a:pt x="2821" y="1927"/>
                    </a:lnTo>
                    <a:lnTo>
                      <a:pt x="2305" y="1514"/>
                    </a:lnTo>
                    <a:lnTo>
                      <a:pt x="1755" y="1101"/>
                    </a:lnTo>
                    <a:lnTo>
                      <a:pt x="1239" y="689"/>
                    </a:lnTo>
                    <a:lnTo>
                      <a:pt x="654" y="34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1" name="Google Shape;511;p2"/>
              <p:cNvSpPr/>
              <p:nvPr/>
            </p:nvSpPr>
            <p:spPr>
              <a:xfrm>
                <a:off x="1230566" y="1134100"/>
                <a:ext cx="154178" cy="116831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3441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204" y="792"/>
                    </a:lnTo>
                    <a:lnTo>
                      <a:pt x="2339" y="1583"/>
                    </a:lnTo>
                    <a:lnTo>
                      <a:pt x="2889" y="2030"/>
                    </a:lnTo>
                    <a:lnTo>
                      <a:pt x="3405" y="2477"/>
                    </a:lnTo>
                    <a:lnTo>
                      <a:pt x="3956" y="2925"/>
                    </a:lnTo>
                    <a:lnTo>
                      <a:pt x="4472" y="3406"/>
                    </a:lnTo>
                    <a:lnTo>
                      <a:pt x="4506" y="3441"/>
                    </a:lnTo>
                    <a:lnTo>
                      <a:pt x="4506" y="3406"/>
                    </a:lnTo>
                    <a:lnTo>
                      <a:pt x="4541" y="3372"/>
                    </a:lnTo>
                    <a:lnTo>
                      <a:pt x="4506" y="3337"/>
                    </a:lnTo>
                    <a:lnTo>
                      <a:pt x="4025" y="2856"/>
                    </a:lnTo>
                    <a:lnTo>
                      <a:pt x="3509" y="2374"/>
                    </a:lnTo>
                    <a:lnTo>
                      <a:pt x="2993" y="1893"/>
                    </a:lnTo>
                    <a:lnTo>
                      <a:pt x="2442" y="1445"/>
                    </a:lnTo>
                    <a:lnTo>
                      <a:pt x="1858" y="1033"/>
                    </a:lnTo>
                    <a:lnTo>
                      <a:pt x="1273" y="654"/>
                    </a:lnTo>
                    <a:lnTo>
                      <a:pt x="654" y="31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2" name="Google Shape;512;p2"/>
              <p:cNvSpPr/>
              <p:nvPr/>
            </p:nvSpPr>
            <p:spPr>
              <a:xfrm>
                <a:off x="1244555" y="1107243"/>
                <a:ext cx="147218" cy="112145"/>
              </a:xfrm>
              <a:custGeom>
                <a:avLst/>
                <a:gdLst/>
                <a:ahLst/>
                <a:cxnLst/>
                <a:rect l="l" t="t" r="r" b="b"/>
                <a:pathLst>
                  <a:path w="4336" h="3303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136" y="826"/>
                    </a:lnTo>
                    <a:lnTo>
                      <a:pt x="2202" y="1617"/>
                    </a:lnTo>
                    <a:lnTo>
                      <a:pt x="3269" y="2443"/>
                    </a:lnTo>
                    <a:lnTo>
                      <a:pt x="4301" y="3303"/>
                    </a:lnTo>
                    <a:lnTo>
                      <a:pt x="4335" y="3303"/>
                    </a:lnTo>
                    <a:lnTo>
                      <a:pt x="4335" y="3268"/>
                    </a:lnTo>
                    <a:lnTo>
                      <a:pt x="4335" y="3234"/>
                    </a:lnTo>
                    <a:lnTo>
                      <a:pt x="3853" y="2787"/>
                    </a:lnTo>
                    <a:lnTo>
                      <a:pt x="3372" y="2305"/>
                    </a:lnTo>
                    <a:lnTo>
                      <a:pt x="2856" y="1892"/>
                    </a:lnTo>
                    <a:lnTo>
                      <a:pt x="2306" y="1445"/>
                    </a:lnTo>
                    <a:lnTo>
                      <a:pt x="1790" y="1067"/>
                    </a:lnTo>
                    <a:lnTo>
                      <a:pt x="1205" y="688"/>
                    </a:lnTo>
                    <a:lnTo>
                      <a:pt x="654" y="310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3" name="Google Shape;513;p2"/>
              <p:cNvSpPr/>
              <p:nvPr/>
            </p:nvSpPr>
            <p:spPr>
              <a:xfrm>
                <a:off x="1243400" y="1078044"/>
                <a:ext cx="135504" cy="88786"/>
              </a:xfrm>
              <a:custGeom>
                <a:avLst/>
                <a:gdLst/>
                <a:ahLst/>
                <a:cxnLst/>
                <a:rect l="l" t="t" r="r" b="b"/>
                <a:pathLst>
                  <a:path w="3991" h="2615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032" y="620"/>
                    </a:lnTo>
                    <a:lnTo>
                      <a:pt x="2030" y="1204"/>
                    </a:lnTo>
                    <a:lnTo>
                      <a:pt x="2511" y="1514"/>
                    </a:lnTo>
                    <a:lnTo>
                      <a:pt x="2993" y="1858"/>
                    </a:lnTo>
                    <a:lnTo>
                      <a:pt x="3440" y="2202"/>
                    </a:lnTo>
                    <a:lnTo>
                      <a:pt x="3887" y="2580"/>
                    </a:lnTo>
                    <a:lnTo>
                      <a:pt x="3922" y="2615"/>
                    </a:lnTo>
                    <a:lnTo>
                      <a:pt x="3956" y="2580"/>
                    </a:lnTo>
                    <a:lnTo>
                      <a:pt x="3991" y="2546"/>
                    </a:lnTo>
                    <a:lnTo>
                      <a:pt x="3956" y="2512"/>
                    </a:lnTo>
                    <a:lnTo>
                      <a:pt x="3509" y="2133"/>
                    </a:lnTo>
                    <a:lnTo>
                      <a:pt x="3062" y="1755"/>
                    </a:lnTo>
                    <a:lnTo>
                      <a:pt x="2580" y="1411"/>
                    </a:lnTo>
                    <a:lnTo>
                      <a:pt x="2099" y="1067"/>
                    </a:lnTo>
                    <a:lnTo>
                      <a:pt x="1617" y="757"/>
                    </a:lnTo>
                    <a:lnTo>
                      <a:pt x="1101" y="482"/>
                    </a:lnTo>
                    <a:lnTo>
                      <a:pt x="585" y="24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4" name="Google Shape;514;p2"/>
              <p:cNvSpPr/>
              <p:nvPr/>
            </p:nvSpPr>
            <p:spPr>
              <a:xfrm>
                <a:off x="1236372" y="1048845"/>
                <a:ext cx="129699" cy="73609"/>
              </a:xfrm>
              <a:custGeom>
                <a:avLst/>
                <a:gdLst/>
                <a:ahLst/>
                <a:cxnLst/>
                <a:rect l="l" t="t" r="r" b="b"/>
                <a:pathLst>
                  <a:path w="3820" h="2168" extrusionOk="0">
                    <a:moveTo>
                      <a:pt x="1" y="1"/>
                    </a:moveTo>
                    <a:lnTo>
                      <a:pt x="35" y="35"/>
                    </a:lnTo>
                    <a:lnTo>
                      <a:pt x="999" y="517"/>
                    </a:lnTo>
                    <a:lnTo>
                      <a:pt x="1962" y="1033"/>
                    </a:lnTo>
                    <a:lnTo>
                      <a:pt x="2890" y="1583"/>
                    </a:lnTo>
                    <a:lnTo>
                      <a:pt x="3372" y="1858"/>
                    </a:lnTo>
                    <a:lnTo>
                      <a:pt x="3819" y="2168"/>
                    </a:lnTo>
                    <a:lnTo>
                      <a:pt x="3819" y="2133"/>
                    </a:lnTo>
                    <a:lnTo>
                      <a:pt x="2925" y="1514"/>
                    </a:lnTo>
                    <a:lnTo>
                      <a:pt x="2031" y="929"/>
                    </a:lnTo>
                    <a:lnTo>
                      <a:pt x="1549" y="654"/>
                    </a:lnTo>
                    <a:lnTo>
                      <a:pt x="1033" y="413"/>
                    </a:lnTo>
                    <a:lnTo>
                      <a:pt x="551" y="173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5" name="Google Shape;515;p2"/>
              <p:cNvSpPr/>
              <p:nvPr/>
            </p:nvSpPr>
            <p:spPr>
              <a:xfrm>
                <a:off x="1224726" y="993944"/>
                <a:ext cx="168201" cy="100499"/>
              </a:xfrm>
              <a:custGeom>
                <a:avLst/>
                <a:gdLst/>
                <a:ahLst/>
                <a:cxnLst/>
                <a:rect l="l" t="t" r="r" b="b"/>
                <a:pathLst>
                  <a:path w="4954" h="296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1273" y="723"/>
                    </a:lnTo>
                    <a:lnTo>
                      <a:pt x="2477" y="1446"/>
                    </a:lnTo>
                    <a:lnTo>
                      <a:pt x="3681" y="2168"/>
                    </a:lnTo>
                    <a:lnTo>
                      <a:pt x="4885" y="2959"/>
                    </a:lnTo>
                    <a:lnTo>
                      <a:pt x="4919" y="2959"/>
                    </a:lnTo>
                    <a:lnTo>
                      <a:pt x="4953" y="2925"/>
                    </a:lnTo>
                    <a:lnTo>
                      <a:pt x="4953" y="2890"/>
                    </a:lnTo>
                    <a:lnTo>
                      <a:pt x="4403" y="2409"/>
                    </a:lnTo>
                    <a:lnTo>
                      <a:pt x="3853" y="1996"/>
                    </a:lnTo>
                    <a:lnTo>
                      <a:pt x="3233" y="1583"/>
                    </a:lnTo>
                    <a:lnTo>
                      <a:pt x="2614" y="1205"/>
                    </a:lnTo>
                    <a:lnTo>
                      <a:pt x="1995" y="861"/>
                    </a:lnTo>
                    <a:lnTo>
                      <a:pt x="1342" y="551"/>
                    </a:lnTo>
                    <a:lnTo>
                      <a:pt x="688" y="27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6" name="Google Shape;516;p2"/>
              <p:cNvSpPr/>
              <p:nvPr/>
            </p:nvSpPr>
            <p:spPr>
              <a:xfrm>
                <a:off x="1250394" y="967088"/>
                <a:ext cx="143687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4232" h="2581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1102" y="654"/>
                    </a:lnTo>
                    <a:lnTo>
                      <a:pt x="2134" y="1239"/>
                    </a:lnTo>
                    <a:lnTo>
                      <a:pt x="3131" y="1858"/>
                    </a:lnTo>
                    <a:lnTo>
                      <a:pt x="3647" y="2202"/>
                    </a:lnTo>
                    <a:lnTo>
                      <a:pt x="4129" y="2546"/>
                    </a:lnTo>
                    <a:lnTo>
                      <a:pt x="4163" y="2581"/>
                    </a:lnTo>
                    <a:lnTo>
                      <a:pt x="4232" y="2546"/>
                    </a:lnTo>
                    <a:lnTo>
                      <a:pt x="4232" y="2477"/>
                    </a:lnTo>
                    <a:lnTo>
                      <a:pt x="4197" y="2443"/>
                    </a:lnTo>
                    <a:lnTo>
                      <a:pt x="3234" y="1721"/>
                    </a:lnTo>
                    <a:lnTo>
                      <a:pt x="2753" y="1377"/>
                    </a:lnTo>
                    <a:lnTo>
                      <a:pt x="2237" y="1033"/>
                    </a:lnTo>
                    <a:lnTo>
                      <a:pt x="1721" y="757"/>
                    </a:lnTo>
                    <a:lnTo>
                      <a:pt x="1170" y="482"/>
                    </a:lnTo>
                    <a:lnTo>
                      <a:pt x="620" y="207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7" name="Google Shape;517;p2"/>
              <p:cNvSpPr/>
              <p:nvPr/>
            </p:nvSpPr>
            <p:spPr>
              <a:xfrm>
                <a:off x="1262074" y="941386"/>
                <a:ext cx="140190" cy="87631"/>
              </a:xfrm>
              <a:custGeom>
                <a:avLst/>
                <a:gdLst/>
                <a:ahLst/>
                <a:cxnLst/>
                <a:rect l="l" t="t" r="r" b="b"/>
                <a:pathLst>
                  <a:path w="4129" h="2581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70"/>
                    </a:lnTo>
                    <a:lnTo>
                      <a:pt x="1067" y="654"/>
                    </a:lnTo>
                    <a:lnTo>
                      <a:pt x="2065" y="1239"/>
                    </a:lnTo>
                    <a:lnTo>
                      <a:pt x="3062" y="1893"/>
                    </a:lnTo>
                    <a:lnTo>
                      <a:pt x="4025" y="2546"/>
                    </a:lnTo>
                    <a:lnTo>
                      <a:pt x="4060" y="2581"/>
                    </a:lnTo>
                    <a:lnTo>
                      <a:pt x="4094" y="2546"/>
                    </a:lnTo>
                    <a:lnTo>
                      <a:pt x="4129" y="2512"/>
                    </a:lnTo>
                    <a:lnTo>
                      <a:pt x="4094" y="2478"/>
                    </a:lnTo>
                    <a:lnTo>
                      <a:pt x="3647" y="2099"/>
                    </a:lnTo>
                    <a:lnTo>
                      <a:pt x="3165" y="1721"/>
                    </a:lnTo>
                    <a:lnTo>
                      <a:pt x="2684" y="1377"/>
                    </a:lnTo>
                    <a:lnTo>
                      <a:pt x="2202" y="1033"/>
                    </a:lnTo>
                    <a:lnTo>
                      <a:pt x="1686" y="758"/>
                    </a:lnTo>
                    <a:lnTo>
                      <a:pt x="1136" y="482"/>
                    </a:lnTo>
                    <a:lnTo>
                      <a:pt x="620" y="242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8" name="Google Shape;518;p2"/>
              <p:cNvSpPr/>
              <p:nvPr/>
            </p:nvSpPr>
            <p:spPr>
              <a:xfrm>
                <a:off x="1287776" y="929706"/>
                <a:ext cx="114488" cy="66615"/>
              </a:xfrm>
              <a:custGeom>
                <a:avLst/>
                <a:gdLst/>
                <a:ahLst/>
                <a:cxnLst/>
                <a:rect l="l" t="t" r="r" b="b"/>
                <a:pathLst>
                  <a:path w="3372" h="1962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35" y="70"/>
                    </a:lnTo>
                    <a:lnTo>
                      <a:pt x="482" y="242"/>
                    </a:lnTo>
                    <a:lnTo>
                      <a:pt x="929" y="414"/>
                    </a:lnTo>
                    <a:lnTo>
                      <a:pt x="1342" y="620"/>
                    </a:lnTo>
                    <a:lnTo>
                      <a:pt x="1755" y="826"/>
                    </a:lnTo>
                    <a:lnTo>
                      <a:pt x="2133" y="1067"/>
                    </a:lnTo>
                    <a:lnTo>
                      <a:pt x="2546" y="1342"/>
                    </a:lnTo>
                    <a:lnTo>
                      <a:pt x="2890" y="1652"/>
                    </a:lnTo>
                    <a:lnTo>
                      <a:pt x="3268" y="1962"/>
                    </a:lnTo>
                    <a:lnTo>
                      <a:pt x="3372" y="1962"/>
                    </a:lnTo>
                    <a:lnTo>
                      <a:pt x="3372" y="1927"/>
                    </a:lnTo>
                    <a:lnTo>
                      <a:pt x="3372" y="1858"/>
                    </a:lnTo>
                    <a:lnTo>
                      <a:pt x="2993" y="1514"/>
                    </a:lnTo>
                    <a:lnTo>
                      <a:pt x="2649" y="1205"/>
                    </a:lnTo>
                    <a:lnTo>
                      <a:pt x="2236" y="930"/>
                    </a:lnTo>
                    <a:lnTo>
                      <a:pt x="1858" y="689"/>
                    </a:lnTo>
                    <a:lnTo>
                      <a:pt x="1411" y="482"/>
                    </a:lnTo>
                    <a:lnTo>
                      <a:pt x="998" y="276"/>
                    </a:lnTo>
                    <a:lnTo>
                      <a:pt x="517" y="13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19" name="Google Shape;519;p2"/>
              <p:cNvSpPr/>
              <p:nvPr/>
            </p:nvSpPr>
            <p:spPr>
              <a:xfrm>
                <a:off x="1333340" y="926209"/>
                <a:ext cx="24548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17" extrusionOk="0">
                    <a:moveTo>
                      <a:pt x="34" y="1"/>
                    </a:moveTo>
                    <a:lnTo>
                      <a:pt x="34" y="35"/>
                    </a:lnTo>
                    <a:lnTo>
                      <a:pt x="0" y="69"/>
                    </a:lnTo>
                    <a:lnTo>
                      <a:pt x="34" y="69"/>
                    </a:lnTo>
                    <a:lnTo>
                      <a:pt x="619" y="482"/>
                    </a:lnTo>
                    <a:lnTo>
                      <a:pt x="688" y="517"/>
                    </a:lnTo>
                    <a:lnTo>
                      <a:pt x="722" y="482"/>
                    </a:lnTo>
                    <a:lnTo>
                      <a:pt x="722" y="448"/>
                    </a:lnTo>
                    <a:lnTo>
                      <a:pt x="688" y="379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" name="Google Shape;520;p2"/>
              <p:cNvSpPr/>
              <p:nvPr/>
            </p:nvSpPr>
            <p:spPr>
              <a:xfrm>
                <a:off x="1318130" y="909878"/>
                <a:ext cx="17553" cy="1286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379" extrusionOk="0">
                    <a:moveTo>
                      <a:pt x="70" y="0"/>
                    </a:moveTo>
                    <a:lnTo>
                      <a:pt x="35" y="35"/>
                    </a:lnTo>
                    <a:lnTo>
                      <a:pt x="1" y="103"/>
                    </a:lnTo>
                    <a:lnTo>
                      <a:pt x="35" y="138"/>
                    </a:lnTo>
                    <a:lnTo>
                      <a:pt x="173" y="275"/>
                    </a:lnTo>
                    <a:lnTo>
                      <a:pt x="345" y="378"/>
                    </a:lnTo>
                    <a:lnTo>
                      <a:pt x="414" y="378"/>
                    </a:lnTo>
                    <a:lnTo>
                      <a:pt x="482" y="344"/>
                    </a:lnTo>
                    <a:lnTo>
                      <a:pt x="517" y="275"/>
                    </a:lnTo>
                    <a:lnTo>
                      <a:pt x="448" y="206"/>
                    </a:lnTo>
                    <a:lnTo>
                      <a:pt x="310" y="103"/>
                    </a:lnTo>
                    <a:lnTo>
                      <a:pt x="1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" name="Google Shape;521;p2"/>
              <p:cNvSpPr/>
              <p:nvPr/>
            </p:nvSpPr>
            <p:spPr>
              <a:xfrm>
                <a:off x="1257423" y="1665524"/>
                <a:ext cx="21051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477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0" y="69"/>
                    </a:lnTo>
                    <a:lnTo>
                      <a:pt x="103" y="688"/>
                    </a:lnTo>
                    <a:lnTo>
                      <a:pt x="275" y="1273"/>
                    </a:lnTo>
                    <a:lnTo>
                      <a:pt x="379" y="1582"/>
                    </a:lnTo>
                    <a:lnTo>
                      <a:pt x="413" y="1858"/>
                    </a:lnTo>
                    <a:lnTo>
                      <a:pt x="447" y="2167"/>
                    </a:lnTo>
                    <a:lnTo>
                      <a:pt x="413" y="2305"/>
                    </a:lnTo>
                    <a:lnTo>
                      <a:pt x="344" y="2442"/>
                    </a:lnTo>
                    <a:lnTo>
                      <a:pt x="379" y="2477"/>
                    </a:lnTo>
                    <a:lnTo>
                      <a:pt x="413" y="2477"/>
                    </a:lnTo>
                    <a:lnTo>
                      <a:pt x="516" y="2374"/>
                    </a:lnTo>
                    <a:lnTo>
                      <a:pt x="551" y="2270"/>
                    </a:lnTo>
                    <a:lnTo>
                      <a:pt x="619" y="2167"/>
                    </a:lnTo>
                    <a:lnTo>
                      <a:pt x="619" y="2064"/>
                    </a:lnTo>
                    <a:lnTo>
                      <a:pt x="619" y="1823"/>
                    </a:lnTo>
                    <a:lnTo>
                      <a:pt x="551" y="1582"/>
                    </a:lnTo>
                    <a:lnTo>
                      <a:pt x="344" y="791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" name="Google Shape;522;p2"/>
              <p:cNvSpPr/>
              <p:nvPr/>
            </p:nvSpPr>
            <p:spPr>
              <a:xfrm>
                <a:off x="1236372" y="1676016"/>
                <a:ext cx="16399" cy="8063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375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39" y="620"/>
                    </a:lnTo>
                    <a:lnTo>
                      <a:pt x="276" y="1170"/>
                    </a:lnTo>
                    <a:lnTo>
                      <a:pt x="345" y="1721"/>
                    </a:lnTo>
                    <a:lnTo>
                      <a:pt x="345" y="2305"/>
                    </a:lnTo>
                    <a:lnTo>
                      <a:pt x="345" y="2374"/>
                    </a:lnTo>
                    <a:lnTo>
                      <a:pt x="414" y="2374"/>
                    </a:lnTo>
                    <a:lnTo>
                      <a:pt x="448" y="2340"/>
                    </a:lnTo>
                    <a:lnTo>
                      <a:pt x="483" y="1755"/>
                    </a:lnTo>
                    <a:lnTo>
                      <a:pt x="448" y="1136"/>
                    </a:lnTo>
                    <a:lnTo>
                      <a:pt x="379" y="861"/>
                    </a:lnTo>
                    <a:lnTo>
                      <a:pt x="311" y="551"/>
                    </a:lnTo>
                    <a:lnTo>
                      <a:pt x="207" y="276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" name="Google Shape;523;p2"/>
              <p:cNvSpPr/>
              <p:nvPr/>
            </p:nvSpPr>
            <p:spPr>
              <a:xfrm>
                <a:off x="1218886" y="1693535"/>
                <a:ext cx="11714" cy="70112"/>
              </a:xfrm>
              <a:custGeom>
                <a:avLst/>
                <a:gdLst/>
                <a:ahLst/>
                <a:cxnLst/>
                <a:rect l="l" t="t" r="r" b="b"/>
                <a:pathLst>
                  <a:path w="345" h="2065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03" y="517"/>
                    </a:lnTo>
                    <a:lnTo>
                      <a:pt x="172" y="998"/>
                    </a:lnTo>
                    <a:lnTo>
                      <a:pt x="172" y="1514"/>
                    </a:lnTo>
                    <a:lnTo>
                      <a:pt x="138" y="1996"/>
                    </a:lnTo>
                    <a:lnTo>
                      <a:pt x="138" y="2064"/>
                    </a:lnTo>
                    <a:lnTo>
                      <a:pt x="206" y="2064"/>
                    </a:lnTo>
                    <a:lnTo>
                      <a:pt x="206" y="2030"/>
                    </a:lnTo>
                    <a:lnTo>
                      <a:pt x="275" y="1789"/>
                    </a:lnTo>
                    <a:lnTo>
                      <a:pt x="310" y="1549"/>
                    </a:lnTo>
                    <a:lnTo>
                      <a:pt x="344" y="1273"/>
                    </a:lnTo>
                    <a:lnTo>
                      <a:pt x="344" y="998"/>
                    </a:lnTo>
                    <a:lnTo>
                      <a:pt x="310" y="757"/>
                    </a:lnTo>
                    <a:lnTo>
                      <a:pt x="241" y="482"/>
                    </a:lnTo>
                    <a:lnTo>
                      <a:pt x="172" y="241"/>
                    </a:lnTo>
                    <a:lnTo>
                      <a:pt x="69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" name="Google Shape;524;p2"/>
              <p:cNvSpPr/>
              <p:nvPr/>
            </p:nvSpPr>
            <p:spPr>
              <a:xfrm>
                <a:off x="1175665" y="1836034"/>
                <a:ext cx="12868" cy="51404"/>
              </a:xfrm>
              <a:custGeom>
                <a:avLst/>
                <a:gdLst/>
                <a:ahLst/>
                <a:cxnLst/>
                <a:rect l="l" t="t" r="r" b="b"/>
                <a:pathLst>
                  <a:path w="379" h="1514" extrusionOk="0">
                    <a:moveTo>
                      <a:pt x="275" y="0"/>
                    </a:moveTo>
                    <a:lnTo>
                      <a:pt x="207" y="35"/>
                    </a:lnTo>
                    <a:lnTo>
                      <a:pt x="172" y="69"/>
                    </a:lnTo>
                    <a:lnTo>
                      <a:pt x="138" y="379"/>
                    </a:lnTo>
                    <a:lnTo>
                      <a:pt x="138" y="688"/>
                    </a:lnTo>
                    <a:lnTo>
                      <a:pt x="69" y="1032"/>
                    </a:lnTo>
                    <a:lnTo>
                      <a:pt x="0" y="1411"/>
                    </a:lnTo>
                    <a:lnTo>
                      <a:pt x="0" y="1479"/>
                    </a:lnTo>
                    <a:lnTo>
                      <a:pt x="35" y="1514"/>
                    </a:lnTo>
                    <a:lnTo>
                      <a:pt x="103" y="1514"/>
                    </a:lnTo>
                    <a:lnTo>
                      <a:pt x="138" y="1445"/>
                    </a:lnTo>
                    <a:lnTo>
                      <a:pt x="241" y="1135"/>
                    </a:lnTo>
                    <a:lnTo>
                      <a:pt x="344" y="757"/>
                    </a:lnTo>
                    <a:lnTo>
                      <a:pt x="379" y="413"/>
                    </a:lnTo>
                    <a:lnTo>
                      <a:pt x="379" y="241"/>
                    </a:lnTo>
                    <a:lnTo>
                      <a:pt x="344" y="69"/>
                    </a:lnTo>
                    <a:lnTo>
                      <a:pt x="310" y="35"/>
                    </a:lnTo>
                    <a:lnTo>
                      <a:pt x="2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" name="Google Shape;525;p2"/>
              <p:cNvSpPr/>
              <p:nvPr/>
            </p:nvSpPr>
            <p:spPr>
              <a:xfrm>
                <a:off x="459709" y="801264"/>
                <a:ext cx="982280" cy="1135236"/>
              </a:xfrm>
              <a:custGeom>
                <a:avLst/>
                <a:gdLst/>
                <a:ahLst/>
                <a:cxnLst/>
                <a:rect l="l" t="t" r="r" b="b"/>
                <a:pathLst>
                  <a:path w="28931" h="33436" extrusionOk="0">
                    <a:moveTo>
                      <a:pt x="7637" y="26521"/>
                    </a:moveTo>
                    <a:lnTo>
                      <a:pt x="7947" y="26556"/>
                    </a:lnTo>
                    <a:lnTo>
                      <a:pt x="8119" y="26831"/>
                    </a:lnTo>
                    <a:lnTo>
                      <a:pt x="8291" y="27106"/>
                    </a:lnTo>
                    <a:lnTo>
                      <a:pt x="8360" y="27244"/>
                    </a:lnTo>
                    <a:lnTo>
                      <a:pt x="8325" y="27313"/>
                    </a:lnTo>
                    <a:lnTo>
                      <a:pt x="8394" y="27347"/>
                    </a:lnTo>
                    <a:lnTo>
                      <a:pt x="8463" y="27588"/>
                    </a:lnTo>
                    <a:lnTo>
                      <a:pt x="8463" y="27725"/>
                    </a:lnTo>
                    <a:lnTo>
                      <a:pt x="8463" y="27863"/>
                    </a:lnTo>
                    <a:lnTo>
                      <a:pt x="8429" y="27966"/>
                    </a:lnTo>
                    <a:lnTo>
                      <a:pt x="8394" y="28069"/>
                    </a:lnTo>
                    <a:lnTo>
                      <a:pt x="8291" y="28173"/>
                    </a:lnTo>
                    <a:lnTo>
                      <a:pt x="8153" y="28241"/>
                    </a:lnTo>
                    <a:lnTo>
                      <a:pt x="7981" y="28138"/>
                    </a:lnTo>
                    <a:lnTo>
                      <a:pt x="7809" y="28001"/>
                    </a:lnTo>
                    <a:lnTo>
                      <a:pt x="7637" y="27829"/>
                    </a:lnTo>
                    <a:lnTo>
                      <a:pt x="7534" y="27657"/>
                    </a:lnTo>
                    <a:lnTo>
                      <a:pt x="7431" y="27450"/>
                    </a:lnTo>
                    <a:lnTo>
                      <a:pt x="7362" y="27244"/>
                    </a:lnTo>
                    <a:lnTo>
                      <a:pt x="7328" y="27037"/>
                    </a:lnTo>
                    <a:lnTo>
                      <a:pt x="7328" y="26831"/>
                    </a:lnTo>
                    <a:lnTo>
                      <a:pt x="7328" y="26728"/>
                    </a:lnTo>
                    <a:lnTo>
                      <a:pt x="7328" y="26659"/>
                    </a:lnTo>
                    <a:lnTo>
                      <a:pt x="7362" y="26590"/>
                    </a:lnTo>
                    <a:lnTo>
                      <a:pt x="7431" y="26556"/>
                    </a:lnTo>
                    <a:lnTo>
                      <a:pt x="7534" y="26521"/>
                    </a:lnTo>
                    <a:close/>
                    <a:moveTo>
                      <a:pt x="21706" y="344"/>
                    </a:moveTo>
                    <a:lnTo>
                      <a:pt x="22188" y="378"/>
                    </a:lnTo>
                    <a:lnTo>
                      <a:pt x="22670" y="447"/>
                    </a:lnTo>
                    <a:lnTo>
                      <a:pt x="23117" y="550"/>
                    </a:lnTo>
                    <a:lnTo>
                      <a:pt x="23564" y="688"/>
                    </a:lnTo>
                    <a:lnTo>
                      <a:pt x="24011" y="860"/>
                    </a:lnTo>
                    <a:lnTo>
                      <a:pt x="24458" y="1032"/>
                    </a:lnTo>
                    <a:lnTo>
                      <a:pt x="24871" y="1238"/>
                    </a:lnTo>
                    <a:lnTo>
                      <a:pt x="25284" y="1479"/>
                    </a:lnTo>
                    <a:lnTo>
                      <a:pt x="25250" y="1617"/>
                    </a:lnTo>
                    <a:lnTo>
                      <a:pt x="25284" y="1720"/>
                    </a:lnTo>
                    <a:lnTo>
                      <a:pt x="25353" y="1823"/>
                    </a:lnTo>
                    <a:lnTo>
                      <a:pt x="25490" y="1892"/>
                    </a:lnTo>
                    <a:lnTo>
                      <a:pt x="26350" y="2133"/>
                    </a:lnTo>
                    <a:lnTo>
                      <a:pt x="26797" y="2305"/>
                    </a:lnTo>
                    <a:lnTo>
                      <a:pt x="27210" y="2477"/>
                    </a:lnTo>
                    <a:lnTo>
                      <a:pt x="27589" y="2718"/>
                    </a:lnTo>
                    <a:lnTo>
                      <a:pt x="27933" y="2993"/>
                    </a:lnTo>
                    <a:lnTo>
                      <a:pt x="28105" y="3130"/>
                    </a:lnTo>
                    <a:lnTo>
                      <a:pt x="28242" y="3302"/>
                    </a:lnTo>
                    <a:lnTo>
                      <a:pt x="28345" y="3509"/>
                    </a:lnTo>
                    <a:lnTo>
                      <a:pt x="28449" y="3715"/>
                    </a:lnTo>
                    <a:lnTo>
                      <a:pt x="28586" y="4128"/>
                    </a:lnTo>
                    <a:lnTo>
                      <a:pt x="28655" y="4541"/>
                    </a:lnTo>
                    <a:lnTo>
                      <a:pt x="28689" y="4953"/>
                    </a:lnTo>
                    <a:lnTo>
                      <a:pt x="28724" y="5401"/>
                    </a:lnTo>
                    <a:lnTo>
                      <a:pt x="28689" y="6261"/>
                    </a:lnTo>
                    <a:lnTo>
                      <a:pt x="28621" y="7086"/>
                    </a:lnTo>
                    <a:lnTo>
                      <a:pt x="28552" y="7877"/>
                    </a:lnTo>
                    <a:lnTo>
                      <a:pt x="28483" y="8703"/>
                    </a:lnTo>
                    <a:lnTo>
                      <a:pt x="28242" y="10285"/>
                    </a:lnTo>
                    <a:lnTo>
                      <a:pt x="27967" y="11868"/>
                    </a:lnTo>
                    <a:lnTo>
                      <a:pt x="27657" y="13450"/>
                    </a:lnTo>
                    <a:lnTo>
                      <a:pt x="26969" y="16649"/>
                    </a:lnTo>
                    <a:lnTo>
                      <a:pt x="26694" y="18231"/>
                    </a:lnTo>
                    <a:lnTo>
                      <a:pt x="26453" y="19848"/>
                    </a:lnTo>
                    <a:lnTo>
                      <a:pt x="26385" y="20742"/>
                    </a:lnTo>
                    <a:lnTo>
                      <a:pt x="26316" y="21671"/>
                    </a:lnTo>
                    <a:lnTo>
                      <a:pt x="26247" y="22634"/>
                    </a:lnTo>
                    <a:lnTo>
                      <a:pt x="26144" y="23597"/>
                    </a:lnTo>
                    <a:lnTo>
                      <a:pt x="26075" y="24045"/>
                    </a:lnTo>
                    <a:lnTo>
                      <a:pt x="25972" y="24492"/>
                    </a:lnTo>
                    <a:lnTo>
                      <a:pt x="25834" y="24939"/>
                    </a:lnTo>
                    <a:lnTo>
                      <a:pt x="25662" y="25386"/>
                    </a:lnTo>
                    <a:lnTo>
                      <a:pt x="25490" y="25799"/>
                    </a:lnTo>
                    <a:lnTo>
                      <a:pt x="25250" y="26177"/>
                    </a:lnTo>
                    <a:lnTo>
                      <a:pt x="24974" y="26556"/>
                    </a:lnTo>
                    <a:lnTo>
                      <a:pt x="24665" y="26934"/>
                    </a:lnTo>
                    <a:lnTo>
                      <a:pt x="24630" y="26969"/>
                    </a:lnTo>
                    <a:lnTo>
                      <a:pt x="24630" y="27003"/>
                    </a:lnTo>
                    <a:lnTo>
                      <a:pt x="24630" y="27072"/>
                    </a:lnTo>
                    <a:lnTo>
                      <a:pt x="24734" y="27141"/>
                    </a:lnTo>
                    <a:lnTo>
                      <a:pt x="24768" y="27141"/>
                    </a:lnTo>
                    <a:lnTo>
                      <a:pt x="24802" y="27106"/>
                    </a:lnTo>
                    <a:lnTo>
                      <a:pt x="25078" y="26865"/>
                    </a:lnTo>
                    <a:lnTo>
                      <a:pt x="25318" y="26625"/>
                    </a:lnTo>
                    <a:lnTo>
                      <a:pt x="25525" y="26384"/>
                    </a:lnTo>
                    <a:lnTo>
                      <a:pt x="25731" y="26109"/>
                    </a:lnTo>
                    <a:lnTo>
                      <a:pt x="25525" y="26865"/>
                    </a:lnTo>
                    <a:lnTo>
                      <a:pt x="25215" y="27485"/>
                    </a:lnTo>
                    <a:lnTo>
                      <a:pt x="24906" y="28138"/>
                    </a:lnTo>
                    <a:lnTo>
                      <a:pt x="24596" y="28792"/>
                    </a:lnTo>
                    <a:lnTo>
                      <a:pt x="24252" y="29411"/>
                    </a:lnTo>
                    <a:lnTo>
                      <a:pt x="24114" y="29548"/>
                    </a:lnTo>
                    <a:lnTo>
                      <a:pt x="24046" y="29514"/>
                    </a:lnTo>
                    <a:lnTo>
                      <a:pt x="24011" y="29548"/>
                    </a:lnTo>
                    <a:lnTo>
                      <a:pt x="24011" y="29583"/>
                    </a:lnTo>
                    <a:lnTo>
                      <a:pt x="24011" y="29617"/>
                    </a:lnTo>
                    <a:lnTo>
                      <a:pt x="23977" y="29617"/>
                    </a:lnTo>
                    <a:lnTo>
                      <a:pt x="23942" y="29652"/>
                    </a:lnTo>
                    <a:lnTo>
                      <a:pt x="23942" y="29686"/>
                    </a:lnTo>
                    <a:lnTo>
                      <a:pt x="23977" y="29720"/>
                    </a:lnTo>
                    <a:lnTo>
                      <a:pt x="24011" y="29720"/>
                    </a:lnTo>
                    <a:lnTo>
                      <a:pt x="24011" y="29789"/>
                    </a:lnTo>
                    <a:lnTo>
                      <a:pt x="23736" y="30202"/>
                    </a:lnTo>
                    <a:lnTo>
                      <a:pt x="23667" y="29755"/>
                    </a:lnTo>
                    <a:lnTo>
                      <a:pt x="23598" y="29548"/>
                    </a:lnTo>
                    <a:lnTo>
                      <a:pt x="23530" y="29376"/>
                    </a:lnTo>
                    <a:lnTo>
                      <a:pt x="23495" y="29342"/>
                    </a:lnTo>
                    <a:lnTo>
                      <a:pt x="23426" y="29342"/>
                    </a:lnTo>
                    <a:lnTo>
                      <a:pt x="23426" y="29376"/>
                    </a:lnTo>
                    <a:lnTo>
                      <a:pt x="23426" y="29686"/>
                    </a:lnTo>
                    <a:lnTo>
                      <a:pt x="23426" y="29961"/>
                    </a:lnTo>
                    <a:lnTo>
                      <a:pt x="23426" y="30546"/>
                    </a:lnTo>
                    <a:lnTo>
                      <a:pt x="23117" y="30890"/>
                    </a:lnTo>
                    <a:lnTo>
                      <a:pt x="22807" y="31234"/>
                    </a:lnTo>
                    <a:lnTo>
                      <a:pt x="22842" y="30959"/>
                    </a:lnTo>
                    <a:lnTo>
                      <a:pt x="22876" y="30684"/>
                    </a:lnTo>
                    <a:lnTo>
                      <a:pt x="22842" y="30408"/>
                    </a:lnTo>
                    <a:lnTo>
                      <a:pt x="22773" y="30168"/>
                    </a:lnTo>
                    <a:lnTo>
                      <a:pt x="22738" y="30133"/>
                    </a:lnTo>
                    <a:lnTo>
                      <a:pt x="22670" y="30133"/>
                    </a:lnTo>
                    <a:lnTo>
                      <a:pt x="22670" y="30168"/>
                    </a:lnTo>
                    <a:lnTo>
                      <a:pt x="22670" y="30546"/>
                    </a:lnTo>
                    <a:lnTo>
                      <a:pt x="22635" y="30890"/>
                    </a:lnTo>
                    <a:lnTo>
                      <a:pt x="22566" y="31200"/>
                    </a:lnTo>
                    <a:lnTo>
                      <a:pt x="22463" y="31509"/>
                    </a:lnTo>
                    <a:lnTo>
                      <a:pt x="22188" y="31716"/>
                    </a:lnTo>
                    <a:lnTo>
                      <a:pt x="21913" y="31922"/>
                    </a:lnTo>
                    <a:lnTo>
                      <a:pt x="21810" y="31991"/>
                    </a:lnTo>
                    <a:lnTo>
                      <a:pt x="21982" y="31578"/>
                    </a:lnTo>
                    <a:lnTo>
                      <a:pt x="22119" y="31131"/>
                    </a:lnTo>
                    <a:lnTo>
                      <a:pt x="22119" y="30924"/>
                    </a:lnTo>
                    <a:lnTo>
                      <a:pt x="22154" y="30718"/>
                    </a:lnTo>
                    <a:lnTo>
                      <a:pt x="22119" y="30512"/>
                    </a:lnTo>
                    <a:lnTo>
                      <a:pt x="22085" y="30305"/>
                    </a:lnTo>
                    <a:lnTo>
                      <a:pt x="22050" y="30271"/>
                    </a:lnTo>
                    <a:lnTo>
                      <a:pt x="21982" y="30271"/>
                    </a:lnTo>
                    <a:lnTo>
                      <a:pt x="21947" y="30305"/>
                    </a:lnTo>
                    <a:lnTo>
                      <a:pt x="21913" y="30546"/>
                    </a:lnTo>
                    <a:lnTo>
                      <a:pt x="21913" y="30821"/>
                    </a:lnTo>
                    <a:lnTo>
                      <a:pt x="21878" y="31062"/>
                    </a:lnTo>
                    <a:lnTo>
                      <a:pt x="21844" y="31303"/>
                    </a:lnTo>
                    <a:lnTo>
                      <a:pt x="21741" y="31716"/>
                    </a:lnTo>
                    <a:lnTo>
                      <a:pt x="21603" y="32128"/>
                    </a:lnTo>
                    <a:lnTo>
                      <a:pt x="21053" y="32404"/>
                    </a:lnTo>
                    <a:lnTo>
                      <a:pt x="20537" y="32610"/>
                    </a:lnTo>
                    <a:lnTo>
                      <a:pt x="19952" y="32782"/>
                    </a:lnTo>
                    <a:lnTo>
                      <a:pt x="19402" y="32885"/>
                    </a:lnTo>
                    <a:lnTo>
                      <a:pt x="18886" y="32816"/>
                    </a:lnTo>
                    <a:lnTo>
                      <a:pt x="18404" y="32679"/>
                    </a:lnTo>
                    <a:lnTo>
                      <a:pt x="17923" y="32472"/>
                    </a:lnTo>
                    <a:lnTo>
                      <a:pt x="17441" y="32266"/>
                    </a:lnTo>
                    <a:lnTo>
                      <a:pt x="17407" y="32266"/>
                    </a:lnTo>
                    <a:lnTo>
                      <a:pt x="17407" y="32300"/>
                    </a:lnTo>
                    <a:lnTo>
                      <a:pt x="17372" y="32335"/>
                    </a:lnTo>
                    <a:lnTo>
                      <a:pt x="17407" y="32369"/>
                    </a:lnTo>
                    <a:lnTo>
                      <a:pt x="17716" y="32576"/>
                    </a:lnTo>
                    <a:lnTo>
                      <a:pt x="18026" y="32748"/>
                    </a:lnTo>
                    <a:lnTo>
                      <a:pt x="18370" y="32851"/>
                    </a:lnTo>
                    <a:lnTo>
                      <a:pt x="18714" y="32954"/>
                    </a:lnTo>
                    <a:lnTo>
                      <a:pt x="18370" y="32920"/>
                    </a:lnTo>
                    <a:lnTo>
                      <a:pt x="17991" y="32920"/>
                    </a:lnTo>
                    <a:lnTo>
                      <a:pt x="17682" y="32748"/>
                    </a:lnTo>
                    <a:lnTo>
                      <a:pt x="17372" y="32576"/>
                    </a:lnTo>
                    <a:lnTo>
                      <a:pt x="17028" y="32369"/>
                    </a:lnTo>
                    <a:lnTo>
                      <a:pt x="16719" y="32128"/>
                    </a:lnTo>
                    <a:lnTo>
                      <a:pt x="16375" y="31819"/>
                    </a:lnTo>
                    <a:lnTo>
                      <a:pt x="16031" y="31475"/>
                    </a:lnTo>
                    <a:lnTo>
                      <a:pt x="15721" y="31062"/>
                    </a:lnTo>
                    <a:lnTo>
                      <a:pt x="15446" y="30684"/>
                    </a:lnTo>
                    <a:lnTo>
                      <a:pt x="15205" y="30236"/>
                    </a:lnTo>
                    <a:lnTo>
                      <a:pt x="15067" y="29789"/>
                    </a:lnTo>
                    <a:lnTo>
                      <a:pt x="15033" y="29548"/>
                    </a:lnTo>
                    <a:lnTo>
                      <a:pt x="14999" y="29308"/>
                    </a:lnTo>
                    <a:lnTo>
                      <a:pt x="14999" y="29067"/>
                    </a:lnTo>
                    <a:lnTo>
                      <a:pt x="14999" y="28826"/>
                    </a:lnTo>
                    <a:lnTo>
                      <a:pt x="14999" y="28688"/>
                    </a:lnTo>
                    <a:lnTo>
                      <a:pt x="14930" y="28585"/>
                    </a:lnTo>
                    <a:lnTo>
                      <a:pt x="14861" y="28516"/>
                    </a:lnTo>
                    <a:lnTo>
                      <a:pt x="14758" y="28482"/>
                    </a:lnTo>
                    <a:lnTo>
                      <a:pt x="14620" y="28516"/>
                    </a:lnTo>
                    <a:lnTo>
                      <a:pt x="14517" y="28551"/>
                    </a:lnTo>
                    <a:lnTo>
                      <a:pt x="14448" y="28654"/>
                    </a:lnTo>
                    <a:lnTo>
                      <a:pt x="14380" y="28757"/>
                    </a:lnTo>
                    <a:lnTo>
                      <a:pt x="14345" y="28826"/>
                    </a:lnTo>
                    <a:lnTo>
                      <a:pt x="14345" y="28860"/>
                    </a:lnTo>
                    <a:lnTo>
                      <a:pt x="14311" y="29273"/>
                    </a:lnTo>
                    <a:lnTo>
                      <a:pt x="14311" y="29652"/>
                    </a:lnTo>
                    <a:lnTo>
                      <a:pt x="14380" y="30030"/>
                    </a:lnTo>
                    <a:lnTo>
                      <a:pt x="14448" y="30408"/>
                    </a:lnTo>
                    <a:lnTo>
                      <a:pt x="14586" y="30787"/>
                    </a:lnTo>
                    <a:lnTo>
                      <a:pt x="14758" y="31131"/>
                    </a:lnTo>
                    <a:lnTo>
                      <a:pt x="14930" y="31475"/>
                    </a:lnTo>
                    <a:lnTo>
                      <a:pt x="15171" y="31819"/>
                    </a:lnTo>
                    <a:lnTo>
                      <a:pt x="14792" y="31784"/>
                    </a:lnTo>
                    <a:lnTo>
                      <a:pt x="14380" y="31819"/>
                    </a:lnTo>
                    <a:lnTo>
                      <a:pt x="13588" y="31888"/>
                    </a:lnTo>
                    <a:lnTo>
                      <a:pt x="13176" y="31922"/>
                    </a:lnTo>
                    <a:lnTo>
                      <a:pt x="12797" y="31922"/>
                    </a:lnTo>
                    <a:lnTo>
                      <a:pt x="12419" y="31888"/>
                    </a:lnTo>
                    <a:lnTo>
                      <a:pt x="12040" y="31819"/>
                    </a:lnTo>
                    <a:lnTo>
                      <a:pt x="11524" y="31647"/>
                    </a:lnTo>
                    <a:lnTo>
                      <a:pt x="11043" y="31372"/>
                    </a:lnTo>
                    <a:lnTo>
                      <a:pt x="10596" y="31062"/>
                    </a:lnTo>
                    <a:lnTo>
                      <a:pt x="10183" y="30684"/>
                    </a:lnTo>
                    <a:lnTo>
                      <a:pt x="10011" y="30477"/>
                    </a:lnTo>
                    <a:lnTo>
                      <a:pt x="9873" y="30305"/>
                    </a:lnTo>
                    <a:lnTo>
                      <a:pt x="9667" y="29892"/>
                    </a:lnTo>
                    <a:lnTo>
                      <a:pt x="9461" y="29445"/>
                    </a:lnTo>
                    <a:lnTo>
                      <a:pt x="9254" y="29032"/>
                    </a:lnTo>
                    <a:lnTo>
                      <a:pt x="9151" y="28654"/>
                    </a:lnTo>
                    <a:lnTo>
                      <a:pt x="9598" y="28620"/>
                    </a:lnTo>
                    <a:lnTo>
                      <a:pt x="10011" y="28516"/>
                    </a:lnTo>
                    <a:lnTo>
                      <a:pt x="10836" y="28310"/>
                    </a:lnTo>
                    <a:lnTo>
                      <a:pt x="11662" y="28069"/>
                    </a:lnTo>
                    <a:lnTo>
                      <a:pt x="12075" y="27966"/>
                    </a:lnTo>
                    <a:lnTo>
                      <a:pt x="12453" y="27897"/>
                    </a:lnTo>
                    <a:lnTo>
                      <a:pt x="13038" y="27863"/>
                    </a:lnTo>
                    <a:lnTo>
                      <a:pt x="13588" y="27863"/>
                    </a:lnTo>
                    <a:lnTo>
                      <a:pt x="13313" y="27966"/>
                    </a:lnTo>
                    <a:lnTo>
                      <a:pt x="13107" y="28104"/>
                    </a:lnTo>
                    <a:lnTo>
                      <a:pt x="13072" y="28173"/>
                    </a:lnTo>
                    <a:lnTo>
                      <a:pt x="13107" y="28173"/>
                    </a:lnTo>
                    <a:lnTo>
                      <a:pt x="13107" y="28207"/>
                    </a:lnTo>
                    <a:lnTo>
                      <a:pt x="13520" y="28173"/>
                    </a:lnTo>
                    <a:lnTo>
                      <a:pt x="13932" y="28173"/>
                    </a:lnTo>
                    <a:lnTo>
                      <a:pt x="14758" y="28104"/>
                    </a:lnTo>
                    <a:lnTo>
                      <a:pt x="14999" y="28104"/>
                    </a:lnTo>
                    <a:lnTo>
                      <a:pt x="14999" y="28138"/>
                    </a:lnTo>
                    <a:lnTo>
                      <a:pt x="15067" y="28620"/>
                    </a:lnTo>
                    <a:lnTo>
                      <a:pt x="15205" y="29032"/>
                    </a:lnTo>
                    <a:lnTo>
                      <a:pt x="15411" y="29480"/>
                    </a:lnTo>
                    <a:lnTo>
                      <a:pt x="15618" y="29858"/>
                    </a:lnTo>
                    <a:lnTo>
                      <a:pt x="15893" y="30236"/>
                    </a:lnTo>
                    <a:lnTo>
                      <a:pt x="16203" y="30580"/>
                    </a:lnTo>
                    <a:lnTo>
                      <a:pt x="16547" y="30890"/>
                    </a:lnTo>
                    <a:lnTo>
                      <a:pt x="16925" y="31165"/>
                    </a:lnTo>
                    <a:lnTo>
                      <a:pt x="16959" y="31200"/>
                    </a:lnTo>
                    <a:lnTo>
                      <a:pt x="16994" y="31165"/>
                    </a:lnTo>
                    <a:lnTo>
                      <a:pt x="16994" y="31131"/>
                    </a:lnTo>
                    <a:lnTo>
                      <a:pt x="16959" y="31096"/>
                    </a:lnTo>
                    <a:lnTo>
                      <a:pt x="16615" y="30787"/>
                    </a:lnTo>
                    <a:lnTo>
                      <a:pt x="16306" y="30477"/>
                    </a:lnTo>
                    <a:lnTo>
                      <a:pt x="16031" y="30133"/>
                    </a:lnTo>
                    <a:lnTo>
                      <a:pt x="15790" y="29755"/>
                    </a:lnTo>
                    <a:lnTo>
                      <a:pt x="15583" y="29376"/>
                    </a:lnTo>
                    <a:lnTo>
                      <a:pt x="15411" y="28998"/>
                    </a:lnTo>
                    <a:lnTo>
                      <a:pt x="15239" y="28551"/>
                    </a:lnTo>
                    <a:lnTo>
                      <a:pt x="15136" y="28138"/>
                    </a:lnTo>
                    <a:lnTo>
                      <a:pt x="15102" y="28104"/>
                    </a:lnTo>
                    <a:lnTo>
                      <a:pt x="15343" y="28069"/>
                    </a:lnTo>
                    <a:lnTo>
                      <a:pt x="15549" y="28035"/>
                    </a:lnTo>
                    <a:lnTo>
                      <a:pt x="15755" y="27966"/>
                    </a:lnTo>
                    <a:lnTo>
                      <a:pt x="15927" y="27863"/>
                    </a:lnTo>
                    <a:lnTo>
                      <a:pt x="16099" y="27725"/>
                    </a:lnTo>
                    <a:lnTo>
                      <a:pt x="16203" y="27553"/>
                    </a:lnTo>
                    <a:lnTo>
                      <a:pt x="16237" y="27381"/>
                    </a:lnTo>
                    <a:lnTo>
                      <a:pt x="16237" y="27209"/>
                    </a:lnTo>
                    <a:lnTo>
                      <a:pt x="16203" y="27037"/>
                    </a:lnTo>
                    <a:lnTo>
                      <a:pt x="16134" y="26865"/>
                    </a:lnTo>
                    <a:lnTo>
                      <a:pt x="16065" y="26693"/>
                    </a:lnTo>
                    <a:lnTo>
                      <a:pt x="15927" y="26521"/>
                    </a:lnTo>
                    <a:lnTo>
                      <a:pt x="15996" y="25902"/>
                    </a:lnTo>
                    <a:lnTo>
                      <a:pt x="16099" y="25317"/>
                    </a:lnTo>
                    <a:lnTo>
                      <a:pt x="16099" y="25249"/>
                    </a:lnTo>
                    <a:lnTo>
                      <a:pt x="16099" y="25180"/>
                    </a:lnTo>
                    <a:lnTo>
                      <a:pt x="15996" y="25077"/>
                    </a:lnTo>
                    <a:lnTo>
                      <a:pt x="15893" y="25042"/>
                    </a:lnTo>
                    <a:lnTo>
                      <a:pt x="15755" y="25077"/>
                    </a:lnTo>
                    <a:lnTo>
                      <a:pt x="15755" y="25042"/>
                    </a:lnTo>
                    <a:lnTo>
                      <a:pt x="15652" y="24905"/>
                    </a:lnTo>
                    <a:lnTo>
                      <a:pt x="15515" y="24767"/>
                    </a:lnTo>
                    <a:lnTo>
                      <a:pt x="15205" y="24595"/>
                    </a:lnTo>
                    <a:lnTo>
                      <a:pt x="15033" y="24389"/>
                    </a:lnTo>
                    <a:lnTo>
                      <a:pt x="14895" y="24148"/>
                    </a:lnTo>
                    <a:lnTo>
                      <a:pt x="14827" y="23907"/>
                    </a:lnTo>
                    <a:lnTo>
                      <a:pt x="14792" y="23632"/>
                    </a:lnTo>
                    <a:lnTo>
                      <a:pt x="14758" y="23529"/>
                    </a:lnTo>
                    <a:lnTo>
                      <a:pt x="14689" y="23460"/>
                    </a:lnTo>
                    <a:lnTo>
                      <a:pt x="14620" y="23425"/>
                    </a:lnTo>
                    <a:lnTo>
                      <a:pt x="14448" y="23425"/>
                    </a:lnTo>
                    <a:lnTo>
                      <a:pt x="14345" y="23494"/>
                    </a:lnTo>
                    <a:lnTo>
                      <a:pt x="14311" y="23563"/>
                    </a:lnTo>
                    <a:lnTo>
                      <a:pt x="14276" y="23632"/>
                    </a:lnTo>
                    <a:lnTo>
                      <a:pt x="14311" y="23976"/>
                    </a:lnTo>
                    <a:lnTo>
                      <a:pt x="14380" y="24251"/>
                    </a:lnTo>
                    <a:lnTo>
                      <a:pt x="14483" y="24561"/>
                    </a:lnTo>
                    <a:lnTo>
                      <a:pt x="14689" y="24801"/>
                    </a:lnTo>
                    <a:lnTo>
                      <a:pt x="14861" y="24973"/>
                    </a:lnTo>
                    <a:lnTo>
                      <a:pt x="15033" y="25077"/>
                    </a:lnTo>
                    <a:lnTo>
                      <a:pt x="15171" y="25249"/>
                    </a:lnTo>
                    <a:lnTo>
                      <a:pt x="15274" y="25421"/>
                    </a:lnTo>
                    <a:lnTo>
                      <a:pt x="15343" y="25627"/>
                    </a:lnTo>
                    <a:lnTo>
                      <a:pt x="15377" y="25799"/>
                    </a:lnTo>
                    <a:lnTo>
                      <a:pt x="15377" y="26143"/>
                    </a:lnTo>
                    <a:lnTo>
                      <a:pt x="15205" y="26143"/>
                    </a:lnTo>
                    <a:lnTo>
                      <a:pt x="15102" y="26212"/>
                    </a:lnTo>
                    <a:lnTo>
                      <a:pt x="15067" y="26315"/>
                    </a:lnTo>
                    <a:lnTo>
                      <a:pt x="15102" y="26384"/>
                    </a:lnTo>
                    <a:lnTo>
                      <a:pt x="15239" y="26556"/>
                    </a:lnTo>
                    <a:lnTo>
                      <a:pt x="15446" y="26762"/>
                    </a:lnTo>
                    <a:lnTo>
                      <a:pt x="15618" y="26969"/>
                    </a:lnTo>
                    <a:lnTo>
                      <a:pt x="15652" y="27072"/>
                    </a:lnTo>
                    <a:lnTo>
                      <a:pt x="15687" y="27175"/>
                    </a:lnTo>
                    <a:lnTo>
                      <a:pt x="15652" y="27313"/>
                    </a:lnTo>
                    <a:lnTo>
                      <a:pt x="15549" y="27416"/>
                    </a:lnTo>
                    <a:lnTo>
                      <a:pt x="15446" y="27519"/>
                    </a:lnTo>
                    <a:lnTo>
                      <a:pt x="15274" y="27553"/>
                    </a:lnTo>
                    <a:lnTo>
                      <a:pt x="14964" y="27657"/>
                    </a:lnTo>
                    <a:lnTo>
                      <a:pt x="14655" y="27691"/>
                    </a:lnTo>
                    <a:lnTo>
                      <a:pt x="14448" y="27725"/>
                    </a:lnTo>
                    <a:lnTo>
                      <a:pt x="14517" y="27657"/>
                    </a:lnTo>
                    <a:lnTo>
                      <a:pt x="14586" y="27553"/>
                    </a:lnTo>
                    <a:lnTo>
                      <a:pt x="14620" y="27416"/>
                    </a:lnTo>
                    <a:lnTo>
                      <a:pt x="14586" y="27313"/>
                    </a:lnTo>
                    <a:lnTo>
                      <a:pt x="14552" y="27175"/>
                    </a:lnTo>
                    <a:lnTo>
                      <a:pt x="14380" y="26969"/>
                    </a:lnTo>
                    <a:lnTo>
                      <a:pt x="14173" y="26797"/>
                    </a:lnTo>
                    <a:lnTo>
                      <a:pt x="14311" y="26625"/>
                    </a:lnTo>
                    <a:lnTo>
                      <a:pt x="14380" y="26453"/>
                    </a:lnTo>
                    <a:lnTo>
                      <a:pt x="14414" y="26281"/>
                    </a:lnTo>
                    <a:lnTo>
                      <a:pt x="14380" y="26109"/>
                    </a:lnTo>
                    <a:lnTo>
                      <a:pt x="14311" y="25937"/>
                    </a:lnTo>
                    <a:lnTo>
                      <a:pt x="14173" y="25799"/>
                    </a:lnTo>
                    <a:lnTo>
                      <a:pt x="14001" y="25696"/>
                    </a:lnTo>
                    <a:lnTo>
                      <a:pt x="13760" y="25661"/>
                    </a:lnTo>
                    <a:lnTo>
                      <a:pt x="13657" y="25661"/>
                    </a:lnTo>
                    <a:lnTo>
                      <a:pt x="13623" y="25765"/>
                    </a:lnTo>
                    <a:lnTo>
                      <a:pt x="13623" y="25902"/>
                    </a:lnTo>
                    <a:lnTo>
                      <a:pt x="13657" y="25937"/>
                    </a:lnTo>
                    <a:lnTo>
                      <a:pt x="13726" y="25971"/>
                    </a:lnTo>
                    <a:lnTo>
                      <a:pt x="13760" y="26590"/>
                    </a:lnTo>
                    <a:lnTo>
                      <a:pt x="13692" y="26625"/>
                    </a:lnTo>
                    <a:lnTo>
                      <a:pt x="13623" y="26728"/>
                    </a:lnTo>
                    <a:lnTo>
                      <a:pt x="13623" y="26797"/>
                    </a:lnTo>
                    <a:lnTo>
                      <a:pt x="13657" y="26900"/>
                    </a:lnTo>
                    <a:lnTo>
                      <a:pt x="14001" y="27209"/>
                    </a:lnTo>
                    <a:lnTo>
                      <a:pt x="14070" y="27278"/>
                    </a:lnTo>
                    <a:lnTo>
                      <a:pt x="14070" y="27278"/>
                    </a:lnTo>
                    <a:lnTo>
                      <a:pt x="13829" y="27141"/>
                    </a:lnTo>
                    <a:lnTo>
                      <a:pt x="13588" y="27037"/>
                    </a:lnTo>
                    <a:lnTo>
                      <a:pt x="13279" y="26969"/>
                    </a:lnTo>
                    <a:lnTo>
                      <a:pt x="13004" y="26900"/>
                    </a:lnTo>
                    <a:lnTo>
                      <a:pt x="12419" y="26865"/>
                    </a:lnTo>
                    <a:lnTo>
                      <a:pt x="11903" y="26900"/>
                    </a:lnTo>
                    <a:lnTo>
                      <a:pt x="11215" y="26934"/>
                    </a:lnTo>
                    <a:lnTo>
                      <a:pt x="10561" y="27003"/>
                    </a:lnTo>
                    <a:lnTo>
                      <a:pt x="10217" y="27072"/>
                    </a:lnTo>
                    <a:lnTo>
                      <a:pt x="9908" y="27175"/>
                    </a:lnTo>
                    <a:lnTo>
                      <a:pt x="9598" y="27313"/>
                    </a:lnTo>
                    <a:lnTo>
                      <a:pt x="9323" y="27519"/>
                    </a:lnTo>
                    <a:lnTo>
                      <a:pt x="9289" y="27588"/>
                    </a:lnTo>
                    <a:lnTo>
                      <a:pt x="9323" y="27657"/>
                    </a:lnTo>
                    <a:lnTo>
                      <a:pt x="9357" y="27691"/>
                    </a:lnTo>
                    <a:lnTo>
                      <a:pt x="9426" y="27691"/>
                    </a:lnTo>
                    <a:lnTo>
                      <a:pt x="9736" y="27553"/>
                    </a:lnTo>
                    <a:lnTo>
                      <a:pt x="10011" y="27485"/>
                    </a:lnTo>
                    <a:lnTo>
                      <a:pt x="10320" y="27416"/>
                    </a:lnTo>
                    <a:lnTo>
                      <a:pt x="10630" y="27381"/>
                    </a:lnTo>
                    <a:lnTo>
                      <a:pt x="11284" y="27347"/>
                    </a:lnTo>
                    <a:lnTo>
                      <a:pt x="12281" y="27347"/>
                    </a:lnTo>
                    <a:lnTo>
                      <a:pt x="12660" y="27381"/>
                    </a:lnTo>
                    <a:lnTo>
                      <a:pt x="12040" y="27485"/>
                    </a:lnTo>
                    <a:lnTo>
                      <a:pt x="11456" y="27588"/>
                    </a:lnTo>
                    <a:lnTo>
                      <a:pt x="10768" y="27829"/>
                    </a:lnTo>
                    <a:lnTo>
                      <a:pt x="10045" y="28069"/>
                    </a:lnTo>
                    <a:lnTo>
                      <a:pt x="9701" y="28173"/>
                    </a:lnTo>
                    <a:lnTo>
                      <a:pt x="9323" y="28276"/>
                    </a:lnTo>
                    <a:lnTo>
                      <a:pt x="8979" y="28310"/>
                    </a:lnTo>
                    <a:lnTo>
                      <a:pt x="8601" y="28344"/>
                    </a:lnTo>
                    <a:lnTo>
                      <a:pt x="8601" y="28310"/>
                    </a:lnTo>
                    <a:lnTo>
                      <a:pt x="8669" y="28207"/>
                    </a:lnTo>
                    <a:lnTo>
                      <a:pt x="8738" y="28104"/>
                    </a:lnTo>
                    <a:lnTo>
                      <a:pt x="8807" y="27794"/>
                    </a:lnTo>
                    <a:lnTo>
                      <a:pt x="8773" y="27485"/>
                    </a:lnTo>
                    <a:lnTo>
                      <a:pt x="8704" y="27175"/>
                    </a:lnTo>
                    <a:lnTo>
                      <a:pt x="9220" y="26900"/>
                    </a:lnTo>
                    <a:lnTo>
                      <a:pt x="9770" y="26728"/>
                    </a:lnTo>
                    <a:lnTo>
                      <a:pt x="10286" y="26590"/>
                    </a:lnTo>
                    <a:lnTo>
                      <a:pt x="10836" y="26521"/>
                    </a:lnTo>
                    <a:lnTo>
                      <a:pt x="11937" y="26418"/>
                    </a:lnTo>
                    <a:lnTo>
                      <a:pt x="13072" y="26315"/>
                    </a:lnTo>
                    <a:lnTo>
                      <a:pt x="13107" y="26315"/>
                    </a:lnTo>
                    <a:lnTo>
                      <a:pt x="13107" y="26246"/>
                    </a:lnTo>
                    <a:lnTo>
                      <a:pt x="13107" y="26212"/>
                    </a:lnTo>
                    <a:lnTo>
                      <a:pt x="13072" y="26212"/>
                    </a:lnTo>
                    <a:lnTo>
                      <a:pt x="12522" y="26143"/>
                    </a:lnTo>
                    <a:lnTo>
                      <a:pt x="11387" y="26143"/>
                    </a:lnTo>
                    <a:lnTo>
                      <a:pt x="10802" y="26212"/>
                    </a:lnTo>
                    <a:lnTo>
                      <a:pt x="10217" y="26315"/>
                    </a:lnTo>
                    <a:lnTo>
                      <a:pt x="9667" y="26453"/>
                    </a:lnTo>
                    <a:lnTo>
                      <a:pt x="9117" y="26693"/>
                    </a:lnTo>
                    <a:lnTo>
                      <a:pt x="8876" y="26831"/>
                    </a:lnTo>
                    <a:lnTo>
                      <a:pt x="8669" y="26969"/>
                    </a:lnTo>
                    <a:lnTo>
                      <a:pt x="8532" y="26693"/>
                    </a:lnTo>
                    <a:lnTo>
                      <a:pt x="8601" y="26659"/>
                    </a:lnTo>
                    <a:lnTo>
                      <a:pt x="8669" y="26693"/>
                    </a:lnTo>
                    <a:lnTo>
                      <a:pt x="8738" y="26659"/>
                    </a:lnTo>
                    <a:lnTo>
                      <a:pt x="8910" y="26556"/>
                    </a:lnTo>
                    <a:lnTo>
                      <a:pt x="9323" y="26384"/>
                    </a:lnTo>
                    <a:lnTo>
                      <a:pt x="9701" y="26177"/>
                    </a:lnTo>
                    <a:lnTo>
                      <a:pt x="10080" y="25971"/>
                    </a:lnTo>
                    <a:lnTo>
                      <a:pt x="10492" y="25799"/>
                    </a:lnTo>
                    <a:lnTo>
                      <a:pt x="11043" y="25627"/>
                    </a:lnTo>
                    <a:lnTo>
                      <a:pt x="11593" y="25489"/>
                    </a:lnTo>
                    <a:lnTo>
                      <a:pt x="12178" y="25386"/>
                    </a:lnTo>
                    <a:lnTo>
                      <a:pt x="12763" y="25352"/>
                    </a:lnTo>
                    <a:lnTo>
                      <a:pt x="12832" y="25352"/>
                    </a:lnTo>
                    <a:lnTo>
                      <a:pt x="12866" y="25317"/>
                    </a:lnTo>
                    <a:lnTo>
                      <a:pt x="12935" y="25214"/>
                    </a:lnTo>
                    <a:lnTo>
                      <a:pt x="12935" y="25145"/>
                    </a:lnTo>
                    <a:lnTo>
                      <a:pt x="12935" y="25111"/>
                    </a:lnTo>
                    <a:lnTo>
                      <a:pt x="12900" y="25042"/>
                    </a:lnTo>
                    <a:lnTo>
                      <a:pt x="12832" y="25008"/>
                    </a:lnTo>
                    <a:lnTo>
                      <a:pt x="12556" y="24939"/>
                    </a:lnTo>
                    <a:lnTo>
                      <a:pt x="12281" y="24870"/>
                    </a:lnTo>
                    <a:lnTo>
                      <a:pt x="11662" y="24870"/>
                    </a:lnTo>
                    <a:lnTo>
                      <a:pt x="11352" y="24905"/>
                    </a:lnTo>
                    <a:lnTo>
                      <a:pt x="11043" y="24939"/>
                    </a:lnTo>
                    <a:lnTo>
                      <a:pt x="10424" y="25111"/>
                    </a:lnTo>
                    <a:lnTo>
                      <a:pt x="9839" y="25352"/>
                    </a:lnTo>
                    <a:lnTo>
                      <a:pt x="9289" y="25661"/>
                    </a:lnTo>
                    <a:lnTo>
                      <a:pt x="8773" y="26005"/>
                    </a:lnTo>
                    <a:lnTo>
                      <a:pt x="8566" y="26212"/>
                    </a:lnTo>
                    <a:lnTo>
                      <a:pt x="8360" y="26384"/>
                    </a:lnTo>
                    <a:lnTo>
                      <a:pt x="8153" y="26143"/>
                    </a:lnTo>
                    <a:lnTo>
                      <a:pt x="7947" y="25971"/>
                    </a:lnTo>
                    <a:lnTo>
                      <a:pt x="7741" y="25833"/>
                    </a:lnTo>
                    <a:lnTo>
                      <a:pt x="7500" y="25765"/>
                    </a:lnTo>
                    <a:lnTo>
                      <a:pt x="7706" y="25696"/>
                    </a:lnTo>
                    <a:lnTo>
                      <a:pt x="7878" y="25593"/>
                    </a:lnTo>
                    <a:lnTo>
                      <a:pt x="8050" y="25489"/>
                    </a:lnTo>
                    <a:lnTo>
                      <a:pt x="8222" y="25352"/>
                    </a:lnTo>
                    <a:lnTo>
                      <a:pt x="8360" y="25180"/>
                    </a:lnTo>
                    <a:lnTo>
                      <a:pt x="8463" y="25042"/>
                    </a:lnTo>
                    <a:lnTo>
                      <a:pt x="8566" y="24836"/>
                    </a:lnTo>
                    <a:lnTo>
                      <a:pt x="8669" y="24664"/>
                    </a:lnTo>
                    <a:lnTo>
                      <a:pt x="8841" y="24148"/>
                    </a:lnTo>
                    <a:lnTo>
                      <a:pt x="8979" y="23597"/>
                    </a:lnTo>
                    <a:lnTo>
                      <a:pt x="9013" y="23322"/>
                    </a:lnTo>
                    <a:lnTo>
                      <a:pt x="9013" y="23047"/>
                    </a:lnTo>
                    <a:lnTo>
                      <a:pt x="9013" y="22772"/>
                    </a:lnTo>
                    <a:lnTo>
                      <a:pt x="8945" y="22497"/>
                    </a:lnTo>
                    <a:lnTo>
                      <a:pt x="8910" y="22462"/>
                    </a:lnTo>
                    <a:lnTo>
                      <a:pt x="8773" y="22462"/>
                    </a:lnTo>
                    <a:lnTo>
                      <a:pt x="8738" y="22497"/>
                    </a:lnTo>
                    <a:lnTo>
                      <a:pt x="8635" y="22669"/>
                    </a:lnTo>
                    <a:lnTo>
                      <a:pt x="8532" y="22875"/>
                    </a:lnTo>
                    <a:lnTo>
                      <a:pt x="8429" y="23288"/>
                    </a:lnTo>
                    <a:lnTo>
                      <a:pt x="8325" y="23701"/>
                    </a:lnTo>
                    <a:lnTo>
                      <a:pt x="8257" y="24113"/>
                    </a:lnTo>
                    <a:lnTo>
                      <a:pt x="8119" y="24492"/>
                    </a:lnTo>
                    <a:lnTo>
                      <a:pt x="8119" y="24285"/>
                    </a:lnTo>
                    <a:lnTo>
                      <a:pt x="8085" y="24045"/>
                    </a:lnTo>
                    <a:lnTo>
                      <a:pt x="8016" y="23632"/>
                    </a:lnTo>
                    <a:lnTo>
                      <a:pt x="7878" y="23322"/>
                    </a:lnTo>
                    <a:lnTo>
                      <a:pt x="7741" y="23047"/>
                    </a:lnTo>
                    <a:lnTo>
                      <a:pt x="7569" y="22738"/>
                    </a:lnTo>
                    <a:lnTo>
                      <a:pt x="7362" y="22462"/>
                    </a:lnTo>
                    <a:lnTo>
                      <a:pt x="7121" y="22222"/>
                    </a:lnTo>
                    <a:lnTo>
                      <a:pt x="6846" y="21981"/>
                    </a:lnTo>
                    <a:lnTo>
                      <a:pt x="6571" y="21809"/>
                    </a:lnTo>
                    <a:lnTo>
                      <a:pt x="6296" y="21671"/>
                    </a:lnTo>
                    <a:lnTo>
                      <a:pt x="6193" y="21671"/>
                    </a:lnTo>
                    <a:lnTo>
                      <a:pt x="6089" y="21740"/>
                    </a:lnTo>
                    <a:lnTo>
                      <a:pt x="6055" y="21843"/>
                    </a:lnTo>
                    <a:lnTo>
                      <a:pt x="6089" y="21981"/>
                    </a:lnTo>
                    <a:lnTo>
                      <a:pt x="6261" y="22153"/>
                    </a:lnTo>
                    <a:lnTo>
                      <a:pt x="6433" y="22359"/>
                    </a:lnTo>
                    <a:lnTo>
                      <a:pt x="6777" y="22738"/>
                    </a:lnTo>
                    <a:lnTo>
                      <a:pt x="7121" y="23082"/>
                    </a:lnTo>
                    <a:lnTo>
                      <a:pt x="7259" y="23288"/>
                    </a:lnTo>
                    <a:lnTo>
                      <a:pt x="7397" y="23529"/>
                    </a:lnTo>
                    <a:lnTo>
                      <a:pt x="7569" y="23907"/>
                    </a:lnTo>
                    <a:lnTo>
                      <a:pt x="7672" y="24354"/>
                    </a:lnTo>
                    <a:lnTo>
                      <a:pt x="7706" y="24561"/>
                    </a:lnTo>
                    <a:lnTo>
                      <a:pt x="7706" y="24767"/>
                    </a:lnTo>
                    <a:lnTo>
                      <a:pt x="7672" y="25008"/>
                    </a:lnTo>
                    <a:lnTo>
                      <a:pt x="7603" y="25214"/>
                    </a:lnTo>
                    <a:lnTo>
                      <a:pt x="7362" y="25421"/>
                    </a:lnTo>
                    <a:lnTo>
                      <a:pt x="7259" y="25524"/>
                    </a:lnTo>
                    <a:lnTo>
                      <a:pt x="7190" y="25661"/>
                    </a:lnTo>
                    <a:lnTo>
                      <a:pt x="7156" y="25730"/>
                    </a:lnTo>
                    <a:lnTo>
                      <a:pt x="7190" y="25765"/>
                    </a:lnTo>
                    <a:lnTo>
                      <a:pt x="7087" y="25833"/>
                    </a:lnTo>
                    <a:lnTo>
                      <a:pt x="7018" y="25868"/>
                    </a:lnTo>
                    <a:lnTo>
                      <a:pt x="6949" y="25971"/>
                    </a:lnTo>
                    <a:lnTo>
                      <a:pt x="6915" y="26074"/>
                    </a:lnTo>
                    <a:lnTo>
                      <a:pt x="6846" y="26281"/>
                    </a:lnTo>
                    <a:lnTo>
                      <a:pt x="6846" y="26521"/>
                    </a:lnTo>
                    <a:lnTo>
                      <a:pt x="6881" y="26797"/>
                    </a:lnTo>
                    <a:lnTo>
                      <a:pt x="6915" y="27037"/>
                    </a:lnTo>
                    <a:lnTo>
                      <a:pt x="7053" y="27450"/>
                    </a:lnTo>
                    <a:lnTo>
                      <a:pt x="6502" y="27313"/>
                    </a:lnTo>
                    <a:lnTo>
                      <a:pt x="5952" y="27141"/>
                    </a:lnTo>
                    <a:lnTo>
                      <a:pt x="5470" y="26934"/>
                    </a:lnTo>
                    <a:lnTo>
                      <a:pt x="4989" y="26693"/>
                    </a:lnTo>
                    <a:lnTo>
                      <a:pt x="4507" y="26418"/>
                    </a:lnTo>
                    <a:lnTo>
                      <a:pt x="4094" y="26074"/>
                    </a:lnTo>
                    <a:lnTo>
                      <a:pt x="3682" y="25696"/>
                    </a:lnTo>
                    <a:lnTo>
                      <a:pt x="3303" y="25249"/>
                    </a:lnTo>
                    <a:lnTo>
                      <a:pt x="2994" y="24836"/>
                    </a:lnTo>
                    <a:lnTo>
                      <a:pt x="2684" y="24354"/>
                    </a:lnTo>
                    <a:lnTo>
                      <a:pt x="2409" y="23873"/>
                    </a:lnTo>
                    <a:lnTo>
                      <a:pt x="2134" y="23391"/>
                    </a:lnTo>
                    <a:lnTo>
                      <a:pt x="1927" y="22841"/>
                    </a:lnTo>
                    <a:lnTo>
                      <a:pt x="1755" y="22325"/>
                    </a:lnTo>
                    <a:lnTo>
                      <a:pt x="1652" y="21774"/>
                    </a:lnTo>
                    <a:lnTo>
                      <a:pt x="1618" y="21258"/>
                    </a:lnTo>
                    <a:lnTo>
                      <a:pt x="1962" y="21568"/>
                    </a:lnTo>
                    <a:lnTo>
                      <a:pt x="2340" y="21878"/>
                    </a:lnTo>
                    <a:lnTo>
                      <a:pt x="2718" y="22118"/>
                    </a:lnTo>
                    <a:lnTo>
                      <a:pt x="3131" y="22325"/>
                    </a:lnTo>
                    <a:lnTo>
                      <a:pt x="3578" y="22497"/>
                    </a:lnTo>
                    <a:lnTo>
                      <a:pt x="4026" y="22634"/>
                    </a:lnTo>
                    <a:lnTo>
                      <a:pt x="4507" y="22738"/>
                    </a:lnTo>
                    <a:lnTo>
                      <a:pt x="4989" y="22806"/>
                    </a:lnTo>
                    <a:lnTo>
                      <a:pt x="5057" y="22772"/>
                    </a:lnTo>
                    <a:lnTo>
                      <a:pt x="5126" y="22738"/>
                    </a:lnTo>
                    <a:lnTo>
                      <a:pt x="5195" y="22669"/>
                    </a:lnTo>
                    <a:lnTo>
                      <a:pt x="5229" y="22600"/>
                    </a:lnTo>
                    <a:lnTo>
                      <a:pt x="5229" y="22531"/>
                    </a:lnTo>
                    <a:lnTo>
                      <a:pt x="5195" y="22428"/>
                    </a:lnTo>
                    <a:lnTo>
                      <a:pt x="5161" y="22394"/>
                    </a:lnTo>
                    <a:lnTo>
                      <a:pt x="5057" y="22325"/>
                    </a:lnTo>
                    <a:lnTo>
                      <a:pt x="4576" y="22187"/>
                    </a:lnTo>
                    <a:lnTo>
                      <a:pt x="4060" y="22015"/>
                    </a:lnTo>
                    <a:lnTo>
                      <a:pt x="3613" y="21809"/>
                    </a:lnTo>
                    <a:lnTo>
                      <a:pt x="3131" y="21568"/>
                    </a:lnTo>
                    <a:lnTo>
                      <a:pt x="2718" y="21293"/>
                    </a:lnTo>
                    <a:lnTo>
                      <a:pt x="2306" y="20983"/>
                    </a:lnTo>
                    <a:lnTo>
                      <a:pt x="1927" y="20605"/>
                    </a:lnTo>
                    <a:lnTo>
                      <a:pt x="1583" y="20192"/>
                    </a:lnTo>
                    <a:lnTo>
                      <a:pt x="1342" y="19814"/>
                    </a:lnTo>
                    <a:lnTo>
                      <a:pt x="1102" y="19435"/>
                    </a:lnTo>
                    <a:lnTo>
                      <a:pt x="930" y="19022"/>
                    </a:lnTo>
                    <a:lnTo>
                      <a:pt x="758" y="18610"/>
                    </a:lnTo>
                    <a:lnTo>
                      <a:pt x="654" y="18197"/>
                    </a:lnTo>
                    <a:lnTo>
                      <a:pt x="586" y="17750"/>
                    </a:lnTo>
                    <a:lnTo>
                      <a:pt x="517" y="17303"/>
                    </a:lnTo>
                    <a:lnTo>
                      <a:pt x="517" y="16855"/>
                    </a:lnTo>
                    <a:lnTo>
                      <a:pt x="551" y="16271"/>
                    </a:lnTo>
                    <a:lnTo>
                      <a:pt x="654" y="15755"/>
                    </a:lnTo>
                    <a:lnTo>
                      <a:pt x="826" y="15239"/>
                    </a:lnTo>
                    <a:lnTo>
                      <a:pt x="1067" y="14791"/>
                    </a:lnTo>
                    <a:lnTo>
                      <a:pt x="1342" y="14379"/>
                    </a:lnTo>
                    <a:lnTo>
                      <a:pt x="1686" y="13966"/>
                    </a:lnTo>
                    <a:lnTo>
                      <a:pt x="2099" y="13622"/>
                    </a:lnTo>
                    <a:lnTo>
                      <a:pt x="2546" y="13278"/>
                    </a:lnTo>
                    <a:lnTo>
                      <a:pt x="3647" y="12659"/>
                    </a:lnTo>
                    <a:lnTo>
                      <a:pt x="4713" y="12040"/>
                    </a:lnTo>
                    <a:lnTo>
                      <a:pt x="4335" y="12728"/>
                    </a:lnTo>
                    <a:lnTo>
                      <a:pt x="4060" y="13278"/>
                    </a:lnTo>
                    <a:lnTo>
                      <a:pt x="3854" y="13828"/>
                    </a:lnTo>
                    <a:lnTo>
                      <a:pt x="3682" y="14447"/>
                    </a:lnTo>
                    <a:lnTo>
                      <a:pt x="3578" y="15032"/>
                    </a:lnTo>
                    <a:lnTo>
                      <a:pt x="3510" y="15651"/>
                    </a:lnTo>
                    <a:lnTo>
                      <a:pt x="3475" y="16271"/>
                    </a:lnTo>
                    <a:lnTo>
                      <a:pt x="3510" y="16890"/>
                    </a:lnTo>
                    <a:lnTo>
                      <a:pt x="3578" y="17475"/>
                    </a:lnTo>
                    <a:lnTo>
                      <a:pt x="3716" y="18094"/>
                    </a:lnTo>
                    <a:lnTo>
                      <a:pt x="3888" y="18644"/>
                    </a:lnTo>
                    <a:lnTo>
                      <a:pt x="4129" y="19194"/>
                    </a:lnTo>
                    <a:lnTo>
                      <a:pt x="4404" y="19745"/>
                    </a:lnTo>
                    <a:lnTo>
                      <a:pt x="4748" y="20226"/>
                    </a:lnTo>
                    <a:lnTo>
                      <a:pt x="5161" y="20708"/>
                    </a:lnTo>
                    <a:lnTo>
                      <a:pt x="5608" y="21121"/>
                    </a:lnTo>
                    <a:lnTo>
                      <a:pt x="6124" y="21465"/>
                    </a:lnTo>
                    <a:lnTo>
                      <a:pt x="6227" y="21499"/>
                    </a:lnTo>
                    <a:lnTo>
                      <a:pt x="6296" y="21465"/>
                    </a:lnTo>
                    <a:lnTo>
                      <a:pt x="6330" y="21362"/>
                    </a:lnTo>
                    <a:lnTo>
                      <a:pt x="6330" y="21327"/>
                    </a:lnTo>
                    <a:lnTo>
                      <a:pt x="6296" y="21293"/>
                    </a:lnTo>
                    <a:lnTo>
                      <a:pt x="5849" y="20846"/>
                    </a:lnTo>
                    <a:lnTo>
                      <a:pt x="5436" y="20330"/>
                    </a:lnTo>
                    <a:lnTo>
                      <a:pt x="5092" y="19814"/>
                    </a:lnTo>
                    <a:lnTo>
                      <a:pt x="4782" y="19298"/>
                    </a:lnTo>
                    <a:lnTo>
                      <a:pt x="4541" y="18747"/>
                    </a:lnTo>
                    <a:lnTo>
                      <a:pt x="4369" y="18163"/>
                    </a:lnTo>
                    <a:lnTo>
                      <a:pt x="4232" y="17578"/>
                    </a:lnTo>
                    <a:lnTo>
                      <a:pt x="4129" y="16959"/>
                    </a:lnTo>
                    <a:lnTo>
                      <a:pt x="4094" y="16374"/>
                    </a:lnTo>
                    <a:lnTo>
                      <a:pt x="4129" y="15755"/>
                    </a:lnTo>
                    <a:lnTo>
                      <a:pt x="4198" y="15170"/>
                    </a:lnTo>
                    <a:lnTo>
                      <a:pt x="4335" y="14551"/>
                    </a:lnTo>
                    <a:lnTo>
                      <a:pt x="4507" y="13966"/>
                    </a:lnTo>
                    <a:lnTo>
                      <a:pt x="4748" y="13381"/>
                    </a:lnTo>
                    <a:lnTo>
                      <a:pt x="5023" y="12831"/>
                    </a:lnTo>
                    <a:lnTo>
                      <a:pt x="5367" y="12280"/>
                    </a:lnTo>
                    <a:lnTo>
                      <a:pt x="5780" y="11730"/>
                    </a:lnTo>
                    <a:lnTo>
                      <a:pt x="6227" y="11214"/>
                    </a:lnTo>
                    <a:lnTo>
                      <a:pt x="6709" y="10767"/>
                    </a:lnTo>
                    <a:lnTo>
                      <a:pt x="7225" y="10320"/>
                    </a:lnTo>
                    <a:lnTo>
                      <a:pt x="7775" y="9941"/>
                    </a:lnTo>
                    <a:lnTo>
                      <a:pt x="8325" y="9563"/>
                    </a:lnTo>
                    <a:lnTo>
                      <a:pt x="8945" y="9219"/>
                    </a:lnTo>
                    <a:lnTo>
                      <a:pt x="9529" y="8944"/>
                    </a:lnTo>
                    <a:lnTo>
                      <a:pt x="10114" y="8703"/>
                    </a:lnTo>
                    <a:lnTo>
                      <a:pt x="10699" y="8462"/>
                    </a:lnTo>
                    <a:lnTo>
                      <a:pt x="11868" y="8015"/>
                    </a:lnTo>
                    <a:lnTo>
                      <a:pt x="12453" y="7774"/>
                    </a:lnTo>
                    <a:lnTo>
                      <a:pt x="13038" y="7499"/>
                    </a:lnTo>
                    <a:lnTo>
                      <a:pt x="13588" y="7189"/>
                    </a:lnTo>
                    <a:lnTo>
                      <a:pt x="14104" y="6845"/>
                    </a:lnTo>
                    <a:lnTo>
                      <a:pt x="14173" y="6811"/>
                    </a:lnTo>
                    <a:lnTo>
                      <a:pt x="14173" y="6742"/>
                    </a:lnTo>
                    <a:lnTo>
                      <a:pt x="14173" y="6673"/>
                    </a:lnTo>
                    <a:lnTo>
                      <a:pt x="14139" y="6605"/>
                    </a:lnTo>
                    <a:lnTo>
                      <a:pt x="14104" y="6536"/>
                    </a:lnTo>
                    <a:lnTo>
                      <a:pt x="14036" y="6501"/>
                    </a:lnTo>
                    <a:lnTo>
                      <a:pt x="13864" y="6501"/>
                    </a:lnTo>
                    <a:lnTo>
                      <a:pt x="12660" y="6983"/>
                    </a:lnTo>
                    <a:lnTo>
                      <a:pt x="12660" y="6983"/>
                    </a:lnTo>
                    <a:lnTo>
                      <a:pt x="12728" y="6777"/>
                    </a:lnTo>
                    <a:lnTo>
                      <a:pt x="13313" y="5710"/>
                    </a:lnTo>
                    <a:lnTo>
                      <a:pt x="13348" y="5641"/>
                    </a:lnTo>
                    <a:lnTo>
                      <a:pt x="13348" y="5538"/>
                    </a:lnTo>
                    <a:lnTo>
                      <a:pt x="14173" y="4781"/>
                    </a:lnTo>
                    <a:lnTo>
                      <a:pt x="15721" y="3302"/>
                    </a:lnTo>
                    <a:lnTo>
                      <a:pt x="16547" y="2580"/>
                    </a:lnTo>
                    <a:lnTo>
                      <a:pt x="17407" y="1892"/>
                    </a:lnTo>
                    <a:lnTo>
                      <a:pt x="17888" y="1582"/>
                    </a:lnTo>
                    <a:lnTo>
                      <a:pt x="18404" y="1273"/>
                    </a:lnTo>
                    <a:lnTo>
                      <a:pt x="18920" y="998"/>
                    </a:lnTo>
                    <a:lnTo>
                      <a:pt x="19436" y="791"/>
                    </a:lnTo>
                    <a:lnTo>
                      <a:pt x="19987" y="585"/>
                    </a:lnTo>
                    <a:lnTo>
                      <a:pt x="20537" y="447"/>
                    </a:lnTo>
                    <a:lnTo>
                      <a:pt x="21122" y="378"/>
                    </a:lnTo>
                    <a:lnTo>
                      <a:pt x="21706" y="344"/>
                    </a:lnTo>
                    <a:close/>
                    <a:moveTo>
                      <a:pt x="22188" y="0"/>
                    </a:moveTo>
                    <a:lnTo>
                      <a:pt x="21741" y="34"/>
                    </a:lnTo>
                    <a:lnTo>
                      <a:pt x="21294" y="69"/>
                    </a:lnTo>
                    <a:lnTo>
                      <a:pt x="20846" y="138"/>
                    </a:lnTo>
                    <a:lnTo>
                      <a:pt x="20399" y="241"/>
                    </a:lnTo>
                    <a:lnTo>
                      <a:pt x="19539" y="482"/>
                    </a:lnTo>
                    <a:lnTo>
                      <a:pt x="18679" y="826"/>
                    </a:lnTo>
                    <a:lnTo>
                      <a:pt x="17854" y="1204"/>
                    </a:lnTo>
                    <a:lnTo>
                      <a:pt x="17338" y="1514"/>
                    </a:lnTo>
                    <a:lnTo>
                      <a:pt x="16822" y="1858"/>
                    </a:lnTo>
                    <a:lnTo>
                      <a:pt x="16375" y="2202"/>
                    </a:lnTo>
                    <a:lnTo>
                      <a:pt x="15893" y="2614"/>
                    </a:lnTo>
                    <a:lnTo>
                      <a:pt x="15480" y="3027"/>
                    </a:lnTo>
                    <a:lnTo>
                      <a:pt x="15067" y="3440"/>
                    </a:lnTo>
                    <a:lnTo>
                      <a:pt x="14242" y="4334"/>
                    </a:lnTo>
                    <a:lnTo>
                      <a:pt x="13451" y="5263"/>
                    </a:lnTo>
                    <a:lnTo>
                      <a:pt x="12660" y="6157"/>
                    </a:lnTo>
                    <a:lnTo>
                      <a:pt x="12247" y="6605"/>
                    </a:lnTo>
                    <a:lnTo>
                      <a:pt x="11800" y="7017"/>
                    </a:lnTo>
                    <a:lnTo>
                      <a:pt x="11352" y="7430"/>
                    </a:lnTo>
                    <a:lnTo>
                      <a:pt x="10905" y="7809"/>
                    </a:lnTo>
                    <a:lnTo>
                      <a:pt x="10492" y="8118"/>
                    </a:lnTo>
                    <a:lnTo>
                      <a:pt x="10080" y="8428"/>
                    </a:lnTo>
                    <a:lnTo>
                      <a:pt x="9185" y="8944"/>
                    </a:lnTo>
                    <a:lnTo>
                      <a:pt x="8257" y="9425"/>
                    </a:lnTo>
                    <a:lnTo>
                      <a:pt x="7293" y="9872"/>
                    </a:lnTo>
                    <a:lnTo>
                      <a:pt x="5952" y="10629"/>
                    </a:lnTo>
                    <a:lnTo>
                      <a:pt x="4576" y="11317"/>
                    </a:lnTo>
                    <a:lnTo>
                      <a:pt x="4060" y="11558"/>
                    </a:lnTo>
                    <a:lnTo>
                      <a:pt x="3613" y="11799"/>
                    </a:lnTo>
                    <a:lnTo>
                      <a:pt x="3166" y="12074"/>
                    </a:lnTo>
                    <a:lnTo>
                      <a:pt x="2718" y="12384"/>
                    </a:lnTo>
                    <a:lnTo>
                      <a:pt x="2340" y="12693"/>
                    </a:lnTo>
                    <a:lnTo>
                      <a:pt x="1962" y="13072"/>
                    </a:lnTo>
                    <a:lnTo>
                      <a:pt x="1583" y="13450"/>
                    </a:lnTo>
                    <a:lnTo>
                      <a:pt x="1274" y="13897"/>
                    </a:lnTo>
                    <a:lnTo>
                      <a:pt x="1033" y="14275"/>
                    </a:lnTo>
                    <a:lnTo>
                      <a:pt x="826" y="14654"/>
                    </a:lnTo>
                    <a:lnTo>
                      <a:pt x="620" y="14998"/>
                    </a:lnTo>
                    <a:lnTo>
                      <a:pt x="482" y="15411"/>
                    </a:lnTo>
                    <a:lnTo>
                      <a:pt x="345" y="15789"/>
                    </a:lnTo>
                    <a:lnTo>
                      <a:pt x="242" y="16202"/>
                    </a:lnTo>
                    <a:lnTo>
                      <a:pt x="138" y="16615"/>
                    </a:lnTo>
                    <a:lnTo>
                      <a:pt x="70" y="17027"/>
                    </a:lnTo>
                    <a:lnTo>
                      <a:pt x="35" y="17440"/>
                    </a:lnTo>
                    <a:lnTo>
                      <a:pt x="1" y="17853"/>
                    </a:lnTo>
                    <a:lnTo>
                      <a:pt x="1" y="18266"/>
                    </a:lnTo>
                    <a:lnTo>
                      <a:pt x="70" y="18678"/>
                    </a:lnTo>
                    <a:lnTo>
                      <a:pt x="138" y="19057"/>
                    </a:lnTo>
                    <a:lnTo>
                      <a:pt x="276" y="19435"/>
                    </a:lnTo>
                    <a:lnTo>
                      <a:pt x="448" y="19814"/>
                    </a:lnTo>
                    <a:lnTo>
                      <a:pt x="689" y="20158"/>
                    </a:lnTo>
                    <a:lnTo>
                      <a:pt x="930" y="20502"/>
                    </a:lnTo>
                    <a:lnTo>
                      <a:pt x="1136" y="20846"/>
                    </a:lnTo>
                    <a:lnTo>
                      <a:pt x="1308" y="21190"/>
                    </a:lnTo>
                    <a:lnTo>
                      <a:pt x="1446" y="21534"/>
                    </a:lnTo>
                    <a:lnTo>
                      <a:pt x="1514" y="21912"/>
                    </a:lnTo>
                    <a:lnTo>
                      <a:pt x="1583" y="22290"/>
                    </a:lnTo>
                    <a:lnTo>
                      <a:pt x="1686" y="23116"/>
                    </a:lnTo>
                    <a:lnTo>
                      <a:pt x="1755" y="23597"/>
                    </a:lnTo>
                    <a:lnTo>
                      <a:pt x="1858" y="24045"/>
                    </a:lnTo>
                    <a:lnTo>
                      <a:pt x="2030" y="24457"/>
                    </a:lnTo>
                    <a:lnTo>
                      <a:pt x="2271" y="24801"/>
                    </a:lnTo>
                    <a:lnTo>
                      <a:pt x="2546" y="25180"/>
                    </a:lnTo>
                    <a:lnTo>
                      <a:pt x="2822" y="25489"/>
                    </a:lnTo>
                    <a:lnTo>
                      <a:pt x="3166" y="25765"/>
                    </a:lnTo>
                    <a:lnTo>
                      <a:pt x="3510" y="26040"/>
                    </a:lnTo>
                    <a:lnTo>
                      <a:pt x="3888" y="26315"/>
                    </a:lnTo>
                    <a:lnTo>
                      <a:pt x="4301" y="26556"/>
                    </a:lnTo>
                    <a:lnTo>
                      <a:pt x="5092" y="27003"/>
                    </a:lnTo>
                    <a:lnTo>
                      <a:pt x="5917" y="27450"/>
                    </a:lnTo>
                    <a:lnTo>
                      <a:pt x="6709" y="27863"/>
                    </a:lnTo>
                    <a:lnTo>
                      <a:pt x="6984" y="27863"/>
                    </a:lnTo>
                    <a:lnTo>
                      <a:pt x="7225" y="27829"/>
                    </a:lnTo>
                    <a:lnTo>
                      <a:pt x="7362" y="28035"/>
                    </a:lnTo>
                    <a:lnTo>
                      <a:pt x="7500" y="28207"/>
                    </a:lnTo>
                    <a:lnTo>
                      <a:pt x="7706" y="28344"/>
                    </a:lnTo>
                    <a:lnTo>
                      <a:pt x="7913" y="28448"/>
                    </a:lnTo>
                    <a:lnTo>
                      <a:pt x="7913" y="28516"/>
                    </a:lnTo>
                    <a:lnTo>
                      <a:pt x="8016" y="28551"/>
                    </a:lnTo>
                    <a:lnTo>
                      <a:pt x="8360" y="28654"/>
                    </a:lnTo>
                    <a:lnTo>
                      <a:pt x="8738" y="28688"/>
                    </a:lnTo>
                    <a:lnTo>
                      <a:pt x="8773" y="28757"/>
                    </a:lnTo>
                    <a:lnTo>
                      <a:pt x="8910" y="29101"/>
                    </a:lnTo>
                    <a:lnTo>
                      <a:pt x="8910" y="29136"/>
                    </a:lnTo>
                    <a:lnTo>
                      <a:pt x="9013" y="29273"/>
                    </a:lnTo>
                    <a:lnTo>
                      <a:pt x="9151" y="29480"/>
                    </a:lnTo>
                    <a:lnTo>
                      <a:pt x="9289" y="29755"/>
                    </a:lnTo>
                    <a:lnTo>
                      <a:pt x="9495" y="30271"/>
                    </a:lnTo>
                    <a:lnTo>
                      <a:pt x="9701" y="30787"/>
                    </a:lnTo>
                    <a:lnTo>
                      <a:pt x="9839" y="31028"/>
                    </a:lnTo>
                    <a:lnTo>
                      <a:pt x="9976" y="31268"/>
                    </a:lnTo>
                    <a:lnTo>
                      <a:pt x="10286" y="31509"/>
                    </a:lnTo>
                    <a:lnTo>
                      <a:pt x="10561" y="31750"/>
                    </a:lnTo>
                    <a:lnTo>
                      <a:pt x="10871" y="31922"/>
                    </a:lnTo>
                    <a:lnTo>
                      <a:pt x="11146" y="32094"/>
                    </a:lnTo>
                    <a:lnTo>
                      <a:pt x="11456" y="32232"/>
                    </a:lnTo>
                    <a:lnTo>
                      <a:pt x="11800" y="32335"/>
                    </a:lnTo>
                    <a:lnTo>
                      <a:pt x="11903" y="32369"/>
                    </a:lnTo>
                    <a:lnTo>
                      <a:pt x="12316" y="32404"/>
                    </a:lnTo>
                    <a:lnTo>
                      <a:pt x="12763" y="32438"/>
                    </a:lnTo>
                    <a:lnTo>
                      <a:pt x="13623" y="32404"/>
                    </a:lnTo>
                    <a:lnTo>
                      <a:pt x="14483" y="32404"/>
                    </a:lnTo>
                    <a:lnTo>
                      <a:pt x="14895" y="32438"/>
                    </a:lnTo>
                    <a:lnTo>
                      <a:pt x="15343" y="32507"/>
                    </a:lnTo>
                    <a:lnTo>
                      <a:pt x="15480" y="32438"/>
                    </a:lnTo>
                    <a:lnTo>
                      <a:pt x="15652" y="32404"/>
                    </a:lnTo>
                    <a:lnTo>
                      <a:pt x="15824" y="32438"/>
                    </a:lnTo>
                    <a:lnTo>
                      <a:pt x="15996" y="32541"/>
                    </a:lnTo>
                    <a:lnTo>
                      <a:pt x="16237" y="32748"/>
                    </a:lnTo>
                    <a:lnTo>
                      <a:pt x="16512" y="32920"/>
                    </a:lnTo>
                    <a:lnTo>
                      <a:pt x="16719" y="33023"/>
                    </a:lnTo>
                    <a:lnTo>
                      <a:pt x="17131" y="33195"/>
                    </a:lnTo>
                    <a:lnTo>
                      <a:pt x="17579" y="33298"/>
                    </a:lnTo>
                    <a:lnTo>
                      <a:pt x="18026" y="33401"/>
                    </a:lnTo>
                    <a:lnTo>
                      <a:pt x="18507" y="33435"/>
                    </a:lnTo>
                    <a:lnTo>
                      <a:pt x="18989" y="33435"/>
                    </a:lnTo>
                    <a:lnTo>
                      <a:pt x="19436" y="33401"/>
                    </a:lnTo>
                    <a:lnTo>
                      <a:pt x="19918" y="33298"/>
                    </a:lnTo>
                    <a:lnTo>
                      <a:pt x="20365" y="33195"/>
                    </a:lnTo>
                    <a:lnTo>
                      <a:pt x="19987" y="33229"/>
                    </a:lnTo>
                    <a:lnTo>
                      <a:pt x="19574" y="33264"/>
                    </a:lnTo>
                    <a:lnTo>
                      <a:pt x="20159" y="33126"/>
                    </a:lnTo>
                    <a:lnTo>
                      <a:pt x="20743" y="32954"/>
                    </a:lnTo>
                    <a:lnTo>
                      <a:pt x="21294" y="32748"/>
                    </a:lnTo>
                    <a:lnTo>
                      <a:pt x="21844" y="32438"/>
                    </a:lnTo>
                    <a:lnTo>
                      <a:pt x="21878" y="32472"/>
                    </a:lnTo>
                    <a:lnTo>
                      <a:pt x="21947" y="32472"/>
                    </a:lnTo>
                    <a:lnTo>
                      <a:pt x="22222" y="32232"/>
                    </a:lnTo>
                    <a:lnTo>
                      <a:pt x="22532" y="31991"/>
                    </a:lnTo>
                    <a:lnTo>
                      <a:pt x="22807" y="31750"/>
                    </a:lnTo>
                    <a:lnTo>
                      <a:pt x="23392" y="31234"/>
                    </a:lnTo>
                    <a:lnTo>
                      <a:pt x="23908" y="30649"/>
                    </a:lnTo>
                    <a:lnTo>
                      <a:pt x="24390" y="30030"/>
                    </a:lnTo>
                    <a:lnTo>
                      <a:pt x="24768" y="29480"/>
                    </a:lnTo>
                    <a:lnTo>
                      <a:pt x="25146" y="28826"/>
                    </a:lnTo>
                    <a:lnTo>
                      <a:pt x="25490" y="28173"/>
                    </a:lnTo>
                    <a:lnTo>
                      <a:pt x="25800" y="27485"/>
                    </a:lnTo>
                    <a:lnTo>
                      <a:pt x="25869" y="27485"/>
                    </a:lnTo>
                    <a:lnTo>
                      <a:pt x="26109" y="26590"/>
                    </a:lnTo>
                    <a:lnTo>
                      <a:pt x="26316" y="25661"/>
                    </a:lnTo>
                    <a:lnTo>
                      <a:pt x="26488" y="24733"/>
                    </a:lnTo>
                    <a:lnTo>
                      <a:pt x="26625" y="23804"/>
                    </a:lnTo>
                    <a:lnTo>
                      <a:pt x="26729" y="23150"/>
                    </a:lnTo>
                    <a:lnTo>
                      <a:pt x="26660" y="23013"/>
                    </a:lnTo>
                    <a:lnTo>
                      <a:pt x="26625" y="22841"/>
                    </a:lnTo>
                    <a:lnTo>
                      <a:pt x="26625" y="22462"/>
                    </a:lnTo>
                    <a:lnTo>
                      <a:pt x="26625" y="22084"/>
                    </a:lnTo>
                    <a:lnTo>
                      <a:pt x="26660" y="21706"/>
                    </a:lnTo>
                    <a:lnTo>
                      <a:pt x="26729" y="21362"/>
                    </a:lnTo>
                    <a:lnTo>
                      <a:pt x="26901" y="20605"/>
                    </a:lnTo>
                    <a:lnTo>
                      <a:pt x="27107" y="19848"/>
                    </a:lnTo>
                    <a:lnTo>
                      <a:pt x="27279" y="18885"/>
                    </a:lnTo>
                    <a:lnTo>
                      <a:pt x="27451" y="17922"/>
                    </a:lnTo>
                    <a:lnTo>
                      <a:pt x="27829" y="15995"/>
                    </a:lnTo>
                    <a:lnTo>
                      <a:pt x="27829" y="15961"/>
                    </a:lnTo>
                    <a:lnTo>
                      <a:pt x="27795" y="15479"/>
                    </a:lnTo>
                    <a:lnTo>
                      <a:pt x="27795" y="14998"/>
                    </a:lnTo>
                    <a:lnTo>
                      <a:pt x="27864" y="14516"/>
                    </a:lnTo>
                    <a:lnTo>
                      <a:pt x="27933" y="14069"/>
                    </a:lnTo>
                    <a:lnTo>
                      <a:pt x="28173" y="13140"/>
                    </a:lnTo>
                    <a:lnTo>
                      <a:pt x="28449" y="12212"/>
                    </a:lnTo>
                    <a:lnTo>
                      <a:pt x="28586" y="11627"/>
                    </a:lnTo>
                    <a:lnTo>
                      <a:pt x="28689" y="11076"/>
                    </a:lnTo>
                    <a:lnTo>
                      <a:pt x="28758" y="10492"/>
                    </a:lnTo>
                    <a:lnTo>
                      <a:pt x="28793" y="9907"/>
                    </a:lnTo>
                    <a:lnTo>
                      <a:pt x="28861" y="8737"/>
                    </a:lnTo>
                    <a:lnTo>
                      <a:pt x="28861" y="7568"/>
                    </a:lnTo>
                    <a:lnTo>
                      <a:pt x="28896" y="6570"/>
                    </a:lnTo>
                    <a:lnTo>
                      <a:pt x="28930" y="5504"/>
                    </a:lnTo>
                    <a:lnTo>
                      <a:pt x="28930" y="4988"/>
                    </a:lnTo>
                    <a:lnTo>
                      <a:pt x="28896" y="4472"/>
                    </a:lnTo>
                    <a:lnTo>
                      <a:pt x="28793" y="3990"/>
                    </a:lnTo>
                    <a:lnTo>
                      <a:pt x="28621" y="3509"/>
                    </a:lnTo>
                    <a:lnTo>
                      <a:pt x="28449" y="3165"/>
                    </a:lnTo>
                    <a:lnTo>
                      <a:pt x="28242" y="2855"/>
                    </a:lnTo>
                    <a:lnTo>
                      <a:pt x="27967" y="2546"/>
                    </a:lnTo>
                    <a:lnTo>
                      <a:pt x="27692" y="2270"/>
                    </a:lnTo>
                    <a:lnTo>
                      <a:pt x="27554" y="2305"/>
                    </a:lnTo>
                    <a:lnTo>
                      <a:pt x="27417" y="2305"/>
                    </a:lnTo>
                    <a:lnTo>
                      <a:pt x="27279" y="2236"/>
                    </a:lnTo>
                    <a:lnTo>
                      <a:pt x="27141" y="2167"/>
                    </a:lnTo>
                    <a:lnTo>
                      <a:pt x="26969" y="2030"/>
                    </a:lnTo>
                    <a:lnTo>
                      <a:pt x="26797" y="1926"/>
                    </a:lnTo>
                    <a:lnTo>
                      <a:pt x="26419" y="1754"/>
                    </a:lnTo>
                    <a:lnTo>
                      <a:pt x="26006" y="1617"/>
                    </a:lnTo>
                    <a:lnTo>
                      <a:pt x="25800" y="1548"/>
                    </a:lnTo>
                    <a:lnTo>
                      <a:pt x="25628" y="1445"/>
                    </a:lnTo>
                    <a:lnTo>
                      <a:pt x="25284" y="1170"/>
                    </a:lnTo>
                    <a:lnTo>
                      <a:pt x="24974" y="894"/>
                    </a:lnTo>
                    <a:lnTo>
                      <a:pt x="24046" y="413"/>
                    </a:lnTo>
                    <a:lnTo>
                      <a:pt x="23598" y="206"/>
                    </a:lnTo>
                    <a:lnTo>
                      <a:pt x="23358" y="138"/>
                    </a:lnTo>
                    <a:lnTo>
                      <a:pt x="23117" y="69"/>
                    </a:lnTo>
                    <a:lnTo>
                      <a:pt x="2267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" name="Google Shape;526;p2"/>
              <p:cNvSpPr/>
              <p:nvPr/>
            </p:nvSpPr>
            <p:spPr>
              <a:xfrm>
                <a:off x="587030" y="1631640"/>
                <a:ext cx="84134" cy="61929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1824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07" y="379"/>
                    </a:lnTo>
                    <a:lnTo>
                      <a:pt x="448" y="654"/>
                    </a:lnTo>
                    <a:lnTo>
                      <a:pt x="723" y="929"/>
                    </a:lnTo>
                    <a:lnTo>
                      <a:pt x="1032" y="1170"/>
                    </a:lnTo>
                    <a:lnTo>
                      <a:pt x="1376" y="1376"/>
                    </a:lnTo>
                    <a:lnTo>
                      <a:pt x="1686" y="1583"/>
                    </a:lnTo>
                    <a:lnTo>
                      <a:pt x="2030" y="1720"/>
                    </a:lnTo>
                    <a:lnTo>
                      <a:pt x="2374" y="1824"/>
                    </a:lnTo>
                    <a:lnTo>
                      <a:pt x="2477" y="1824"/>
                    </a:lnTo>
                    <a:lnTo>
                      <a:pt x="2477" y="1755"/>
                    </a:lnTo>
                    <a:lnTo>
                      <a:pt x="2443" y="1720"/>
                    </a:lnTo>
                    <a:lnTo>
                      <a:pt x="1858" y="1411"/>
                    </a:lnTo>
                    <a:lnTo>
                      <a:pt x="1273" y="1067"/>
                    </a:lnTo>
                    <a:lnTo>
                      <a:pt x="929" y="826"/>
                    </a:lnTo>
                    <a:lnTo>
                      <a:pt x="654" y="551"/>
                    </a:lnTo>
                    <a:lnTo>
                      <a:pt x="6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7" name="Google Shape;527;p2"/>
              <p:cNvSpPr/>
              <p:nvPr/>
            </p:nvSpPr>
            <p:spPr>
              <a:xfrm>
                <a:off x="599864" y="1623457"/>
                <a:ext cx="74797" cy="56090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165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207" y="310"/>
                    </a:lnTo>
                    <a:lnTo>
                      <a:pt x="448" y="585"/>
                    </a:lnTo>
                    <a:lnTo>
                      <a:pt x="689" y="826"/>
                    </a:lnTo>
                    <a:lnTo>
                      <a:pt x="964" y="1033"/>
                    </a:lnTo>
                    <a:lnTo>
                      <a:pt x="1239" y="1239"/>
                    </a:lnTo>
                    <a:lnTo>
                      <a:pt x="1549" y="1411"/>
                    </a:lnTo>
                    <a:lnTo>
                      <a:pt x="1858" y="1549"/>
                    </a:lnTo>
                    <a:lnTo>
                      <a:pt x="2168" y="1652"/>
                    </a:lnTo>
                    <a:lnTo>
                      <a:pt x="2202" y="1652"/>
                    </a:lnTo>
                    <a:lnTo>
                      <a:pt x="2202" y="1617"/>
                    </a:lnTo>
                    <a:lnTo>
                      <a:pt x="1893" y="1480"/>
                    </a:lnTo>
                    <a:lnTo>
                      <a:pt x="1583" y="1308"/>
                    </a:lnTo>
                    <a:lnTo>
                      <a:pt x="1273" y="1136"/>
                    </a:lnTo>
                    <a:lnTo>
                      <a:pt x="998" y="964"/>
                    </a:lnTo>
                    <a:lnTo>
                      <a:pt x="757" y="757"/>
                    </a:lnTo>
                    <a:lnTo>
                      <a:pt x="517" y="551"/>
                    </a:lnTo>
                    <a:lnTo>
                      <a:pt x="276" y="27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8" name="Google Shape;528;p2"/>
              <p:cNvSpPr/>
              <p:nvPr/>
            </p:nvSpPr>
            <p:spPr>
              <a:xfrm>
                <a:off x="617384" y="1610623"/>
                <a:ext cx="70112" cy="56090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652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73" y="310"/>
                    </a:lnTo>
                    <a:lnTo>
                      <a:pt x="379" y="585"/>
                    </a:lnTo>
                    <a:lnTo>
                      <a:pt x="620" y="826"/>
                    </a:lnTo>
                    <a:lnTo>
                      <a:pt x="861" y="1032"/>
                    </a:lnTo>
                    <a:lnTo>
                      <a:pt x="1136" y="1204"/>
                    </a:lnTo>
                    <a:lnTo>
                      <a:pt x="1411" y="1376"/>
                    </a:lnTo>
                    <a:lnTo>
                      <a:pt x="1721" y="1514"/>
                    </a:lnTo>
                    <a:lnTo>
                      <a:pt x="2030" y="1651"/>
                    </a:lnTo>
                    <a:lnTo>
                      <a:pt x="2065" y="1651"/>
                    </a:lnTo>
                    <a:lnTo>
                      <a:pt x="2065" y="1617"/>
                    </a:lnTo>
                    <a:lnTo>
                      <a:pt x="2065" y="1583"/>
                    </a:lnTo>
                    <a:lnTo>
                      <a:pt x="1755" y="1445"/>
                    </a:lnTo>
                    <a:lnTo>
                      <a:pt x="1480" y="1273"/>
                    </a:lnTo>
                    <a:lnTo>
                      <a:pt x="1205" y="1101"/>
                    </a:lnTo>
                    <a:lnTo>
                      <a:pt x="964" y="929"/>
                    </a:lnTo>
                    <a:lnTo>
                      <a:pt x="482" y="48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" name="Google Shape;529;p2"/>
              <p:cNvSpPr/>
              <p:nvPr/>
            </p:nvSpPr>
            <p:spPr>
              <a:xfrm>
                <a:off x="630252" y="1587264"/>
                <a:ext cx="57244" cy="57244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68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310" y="516"/>
                    </a:lnTo>
                    <a:lnTo>
                      <a:pt x="722" y="929"/>
                    </a:lnTo>
                    <a:lnTo>
                      <a:pt x="1170" y="1342"/>
                    </a:lnTo>
                    <a:lnTo>
                      <a:pt x="1617" y="1686"/>
                    </a:lnTo>
                    <a:lnTo>
                      <a:pt x="1651" y="1686"/>
                    </a:lnTo>
                    <a:lnTo>
                      <a:pt x="1686" y="1651"/>
                    </a:lnTo>
                    <a:lnTo>
                      <a:pt x="1686" y="1617"/>
                    </a:lnTo>
                    <a:lnTo>
                      <a:pt x="1651" y="1617"/>
                    </a:lnTo>
                    <a:lnTo>
                      <a:pt x="1204" y="1239"/>
                    </a:lnTo>
                    <a:lnTo>
                      <a:pt x="791" y="860"/>
                    </a:lnTo>
                    <a:lnTo>
                      <a:pt x="413" y="4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" name="Google Shape;530;p2"/>
              <p:cNvSpPr/>
              <p:nvPr/>
            </p:nvSpPr>
            <p:spPr>
              <a:xfrm>
                <a:off x="863811" y="1850022"/>
                <a:ext cx="85289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689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104"/>
                    </a:lnTo>
                    <a:lnTo>
                      <a:pt x="35" y="139"/>
                    </a:lnTo>
                    <a:lnTo>
                      <a:pt x="310" y="276"/>
                    </a:lnTo>
                    <a:lnTo>
                      <a:pt x="586" y="379"/>
                    </a:lnTo>
                    <a:lnTo>
                      <a:pt x="895" y="483"/>
                    </a:lnTo>
                    <a:lnTo>
                      <a:pt x="1170" y="551"/>
                    </a:lnTo>
                    <a:lnTo>
                      <a:pt x="1790" y="655"/>
                    </a:lnTo>
                    <a:lnTo>
                      <a:pt x="2409" y="689"/>
                    </a:lnTo>
                    <a:lnTo>
                      <a:pt x="2478" y="655"/>
                    </a:lnTo>
                    <a:lnTo>
                      <a:pt x="2512" y="586"/>
                    </a:lnTo>
                    <a:lnTo>
                      <a:pt x="2512" y="517"/>
                    </a:lnTo>
                    <a:lnTo>
                      <a:pt x="2478" y="483"/>
                    </a:lnTo>
                    <a:lnTo>
                      <a:pt x="2409" y="483"/>
                    </a:lnTo>
                    <a:lnTo>
                      <a:pt x="1824" y="414"/>
                    </a:lnTo>
                    <a:lnTo>
                      <a:pt x="1239" y="311"/>
                    </a:lnTo>
                    <a:lnTo>
                      <a:pt x="654" y="173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" name="Google Shape;531;p2"/>
              <p:cNvSpPr/>
              <p:nvPr/>
            </p:nvSpPr>
            <p:spPr>
              <a:xfrm>
                <a:off x="826463" y="1810332"/>
                <a:ext cx="105117" cy="49095"/>
              </a:xfrm>
              <a:custGeom>
                <a:avLst/>
                <a:gdLst/>
                <a:ahLst/>
                <a:cxnLst/>
                <a:rect l="l" t="t" r="r" b="b"/>
                <a:pathLst>
                  <a:path w="3096" h="1446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344" y="379"/>
                    </a:lnTo>
                    <a:lnTo>
                      <a:pt x="722" y="585"/>
                    </a:lnTo>
                    <a:lnTo>
                      <a:pt x="1101" y="757"/>
                    </a:lnTo>
                    <a:lnTo>
                      <a:pt x="1479" y="895"/>
                    </a:lnTo>
                    <a:lnTo>
                      <a:pt x="2270" y="1170"/>
                    </a:lnTo>
                    <a:lnTo>
                      <a:pt x="3062" y="1445"/>
                    </a:lnTo>
                    <a:lnTo>
                      <a:pt x="3096" y="1411"/>
                    </a:lnTo>
                    <a:lnTo>
                      <a:pt x="2993" y="1273"/>
                    </a:lnTo>
                    <a:lnTo>
                      <a:pt x="2855" y="1170"/>
                    </a:lnTo>
                    <a:lnTo>
                      <a:pt x="2683" y="1101"/>
                    </a:lnTo>
                    <a:lnTo>
                      <a:pt x="2546" y="1067"/>
                    </a:lnTo>
                    <a:lnTo>
                      <a:pt x="2202" y="998"/>
                    </a:lnTo>
                    <a:lnTo>
                      <a:pt x="1858" y="895"/>
                    </a:lnTo>
                    <a:lnTo>
                      <a:pt x="1410" y="723"/>
                    </a:lnTo>
                    <a:lnTo>
                      <a:pt x="929" y="516"/>
                    </a:lnTo>
                    <a:lnTo>
                      <a:pt x="482" y="276"/>
                    </a:lnTo>
                    <a:lnTo>
                      <a:pt x="69" y="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" name="Google Shape;532;p2"/>
              <p:cNvSpPr/>
              <p:nvPr/>
            </p:nvSpPr>
            <p:spPr>
              <a:xfrm>
                <a:off x="1014492" y="1859393"/>
                <a:ext cx="113299" cy="52592"/>
              </a:xfrm>
              <a:custGeom>
                <a:avLst/>
                <a:gdLst/>
                <a:ahLst/>
                <a:cxnLst/>
                <a:rect l="l" t="t" r="r" b="b"/>
                <a:pathLst>
                  <a:path w="3337" h="1549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103"/>
                    </a:lnTo>
                    <a:lnTo>
                      <a:pt x="379" y="379"/>
                    </a:lnTo>
                    <a:lnTo>
                      <a:pt x="723" y="654"/>
                    </a:lnTo>
                    <a:lnTo>
                      <a:pt x="1135" y="895"/>
                    </a:lnTo>
                    <a:lnTo>
                      <a:pt x="1514" y="1067"/>
                    </a:lnTo>
                    <a:lnTo>
                      <a:pt x="1961" y="1239"/>
                    </a:lnTo>
                    <a:lnTo>
                      <a:pt x="2374" y="1376"/>
                    </a:lnTo>
                    <a:lnTo>
                      <a:pt x="2821" y="1479"/>
                    </a:lnTo>
                    <a:lnTo>
                      <a:pt x="3268" y="1548"/>
                    </a:lnTo>
                    <a:lnTo>
                      <a:pt x="3303" y="1514"/>
                    </a:lnTo>
                    <a:lnTo>
                      <a:pt x="3337" y="1479"/>
                    </a:lnTo>
                    <a:lnTo>
                      <a:pt x="3303" y="1445"/>
                    </a:lnTo>
                    <a:lnTo>
                      <a:pt x="2855" y="1342"/>
                    </a:lnTo>
                    <a:lnTo>
                      <a:pt x="2408" y="1239"/>
                    </a:lnTo>
                    <a:lnTo>
                      <a:pt x="1995" y="1101"/>
                    </a:lnTo>
                    <a:lnTo>
                      <a:pt x="1583" y="929"/>
                    </a:lnTo>
                    <a:lnTo>
                      <a:pt x="1204" y="723"/>
                    </a:lnTo>
                    <a:lnTo>
                      <a:pt x="826" y="516"/>
                    </a:lnTo>
                    <a:lnTo>
                      <a:pt x="447" y="27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3" name="Google Shape;533;p2"/>
              <p:cNvSpPr/>
              <p:nvPr/>
            </p:nvSpPr>
            <p:spPr>
              <a:xfrm>
                <a:off x="534472" y="1146968"/>
                <a:ext cx="158864" cy="190372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5607" extrusionOk="0">
                    <a:moveTo>
                      <a:pt x="4575" y="0"/>
                    </a:moveTo>
                    <a:lnTo>
                      <a:pt x="3681" y="482"/>
                    </a:lnTo>
                    <a:lnTo>
                      <a:pt x="2752" y="929"/>
                    </a:lnTo>
                    <a:lnTo>
                      <a:pt x="2443" y="1342"/>
                    </a:lnTo>
                    <a:lnTo>
                      <a:pt x="2167" y="1754"/>
                    </a:lnTo>
                    <a:lnTo>
                      <a:pt x="2133" y="1823"/>
                    </a:lnTo>
                    <a:lnTo>
                      <a:pt x="2133" y="1926"/>
                    </a:lnTo>
                    <a:lnTo>
                      <a:pt x="2167" y="1995"/>
                    </a:lnTo>
                    <a:lnTo>
                      <a:pt x="2202" y="2030"/>
                    </a:lnTo>
                    <a:lnTo>
                      <a:pt x="2202" y="2133"/>
                    </a:lnTo>
                    <a:lnTo>
                      <a:pt x="2167" y="2167"/>
                    </a:lnTo>
                    <a:lnTo>
                      <a:pt x="1996" y="2064"/>
                    </a:lnTo>
                    <a:lnTo>
                      <a:pt x="1961" y="2030"/>
                    </a:lnTo>
                    <a:lnTo>
                      <a:pt x="1892" y="2030"/>
                    </a:lnTo>
                    <a:lnTo>
                      <a:pt x="1789" y="2064"/>
                    </a:lnTo>
                    <a:lnTo>
                      <a:pt x="1720" y="2167"/>
                    </a:lnTo>
                    <a:lnTo>
                      <a:pt x="1720" y="2305"/>
                    </a:lnTo>
                    <a:lnTo>
                      <a:pt x="1548" y="2133"/>
                    </a:lnTo>
                    <a:lnTo>
                      <a:pt x="1342" y="2030"/>
                    </a:lnTo>
                    <a:lnTo>
                      <a:pt x="1273" y="1995"/>
                    </a:lnTo>
                    <a:lnTo>
                      <a:pt x="1170" y="1995"/>
                    </a:lnTo>
                    <a:lnTo>
                      <a:pt x="1136" y="2030"/>
                    </a:lnTo>
                    <a:lnTo>
                      <a:pt x="1067" y="2098"/>
                    </a:lnTo>
                    <a:lnTo>
                      <a:pt x="1032" y="2236"/>
                    </a:lnTo>
                    <a:lnTo>
                      <a:pt x="1032" y="2339"/>
                    </a:lnTo>
                    <a:lnTo>
                      <a:pt x="1067" y="2408"/>
                    </a:lnTo>
                    <a:lnTo>
                      <a:pt x="826" y="2442"/>
                    </a:lnTo>
                    <a:lnTo>
                      <a:pt x="551" y="2511"/>
                    </a:lnTo>
                    <a:lnTo>
                      <a:pt x="276" y="2614"/>
                    </a:lnTo>
                    <a:lnTo>
                      <a:pt x="35" y="2752"/>
                    </a:lnTo>
                    <a:lnTo>
                      <a:pt x="0" y="2821"/>
                    </a:lnTo>
                    <a:lnTo>
                      <a:pt x="0" y="2890"/>
                    </a:lnTo>
                    <a:lnTo>
                      <a:pt x="35" y="2924"/>
                    </a:lnTo>
                    <a:lnTo>
                      <a:pt x="104" y="2958"/>
                    </a:lnTo>
                    <a:lnTo>
                      <a:pt x="448" y="2855"/>
                    </a:lnTo>
                    <a:lnTo>
                      <a:pt x="792" y="2821"/>
                    </a:lnTo>
                    <a:lnTo>
                      <a:pt x="1308" y="2821"/>
                    </a:lnTo>
                    <a:lnTo>
                      <a:pt x="1480" y="2890"/>
                    </a:lnTo>
                    <a:lnTo>
                      <a:pt x="1583" y="3165"/>
                    </a:lnTo>
                    <a:lnTo>
                      <a:pt x="1617" y="3474"/>
                    </a:lnTo>
                    <a:lnTo>
                      <a:pt x="1617" y="3818"/>
                    </a:lnTo>
                    <a:lnTo>
                      <a:pt x="1617" y="4162"/>
                    </a:lnTo>
                    <a:lnTo>
                      <a:pt x="1548" y="4816"/>
                    </a:lnTo>
                    <a:lnTo>
                      <a:pt x="1480" y="5435"/>
                    </a:lnTo>
                    <a:lnTo>
                      <a:pt x="1514" y="5504"/>
                    </a:lnTo>
                    <a:lnTo>
                      <a:pt x="1548" y="5538"/>
                    </a:lnTo>
                    <a:lnTo>
                      <a:pt x="1617" y="5607"/>
                    </a:lnTo>
                    <a:lnTo>
                      <a:pt x="1720" y="5573"/>
                    </a:lnTo>
                    <a:lnTo>
                      <a:pt x="1755" y="5573"/>
                    </a:lnTo>
                    <a:lnTo>
                      <a:pt x="1789" y="5504"/>
                    </a:lnTo>
                    <a:lnTo>
                      <a:pt x="1927" y="5022"/>
                    </a:lnTo>
                    <a:lnTo>
                      <a:pt x="2064" y="4437"/>
                    </a:lnTo>
                    <a:lnTo>
                      <a:pt x="2133" y="3853"/>
                    </a:lnTo>
                    <a:lnTo>
                      <a:pt x="2133" y="3577"/>
                    </a:lnTo>
                    <a:lnTo>
                      <a:pt x="2133" y="3268"/>
                    </a:lnTo>
                    <a:lnTo>
                      <a:pt x="2167" y="3233"/>
                    </a:lnTo>
                    <a:lnTo>
                      <a:pt x="2236" y="3165"/>
                    </a:lnTo>
                    <a:lnTo>
                      <a:pt x="2236" y="3130"/>
                    </a:lnTo>
                    <a:lnTo>
                      <a:pt x="2305" y="2924"/>
                    </a:lnTo>
                    <a:lnTo>
                      <a:pt x="2408" y="2718"/>
                    </a:lnTo>
                    <a:lnTo>
                      <a:pt x="2477" y="2718"/>
                    </a:lnTo>
                    <a:lnTo>
                      <a:pt x="2546" y="2649"/>
                    </a:lnTo>
                    <a:lnTo>
                      <a:pt x="2615" y="2614"/>
                    </a:lnTo>
                    <a:lnTo>
                      <a:pt x="2615" y="2511"/>
                    </a:lnTo>
                    <a:lnTo>
                      <a:pt x="2615" y="2374"/>
                    </a:lnTo>
                    <a:lnTo>
                      <a:pt x="2718" y="2339"/>
                    </a:lnTo>
                    <a:lnTo>
                      <a:pt x="2752" y="2305"/>
                    </a:lnTo>
                    <a:lnTo>
                      <a:pt x="2787" y="2236"/>
                    </a:lnTo>
                    <a:lnTo>
                      <a:pt x="2821" y="2167"/>
                    </a:lnTo>
                    <a:lnTo>
                      <a:pt x="3062" y="1961"/>
                    </a:lnTo>
                    <a:lnTo>
                      <a:pt x="3337" y="1789"/>
                    </a:lnTo>
                    <a:lnTo>
                      <a:pt x="3406" y="1754"/>
                    </a:lnTo>
                    <a:lnTo>
                      <a:pt x="3475" y="1651"/>
                    </a:lnTo>
                    <a:lnTo>
                      <a:pt x="3475" y="1548"/>
                    </a:lnTo>
                    <a:lnTo>
                      <a:pt x="3440" y="1479"/>
                    </a:lnTo>
                    <a:lnTo>
                      <a:pt x="3406" y="1376"/>
                    </a:lnTo>
                    <a:lnTo>
                      <a:pt x="3337" y="1342"/>
                    </a:lnTo>
                    <a:lnTo>
                      <a:pt x="3268" y="1307"/>
                    </a:lnTo>
                    <a:lnTo>
                      <a:pt x="3165" y="1307"/>
                    </a:lnTo>
                    <a:lnTo>
                      <a:pt x="3475" y="1032"/>
                    </a:lnTo>
                    <a:lnTo>
                      <a:pt x="3819" y="757"/>
                    </a:lnTo>
                    <a:lnTo>
                      <a:pt x="4575" y="310"/>
                    </a:lnTo>
                    <a:lnTo>
                      <a:pt x="4644" y="241"/>
                    </a:lnTo>
                    <a:lnTo>
                      <a:pt x="4679" y="138"/>
                    </a:lnTo>
                    <a:lnTo>
                      <a:pt x="4644" y="69"/>
                    </a:lnTo>
                    <a:lnTo>
                      <a:pt x="457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" name="Google Shape;534;p2"/>
              <p:cNvSpPr/>
              <p:nvPr/>
            </p:nvSpPr>
            <p:spPr>
              <a:xfrm>
                <a:off x="689805" y="1482147"/>
                <a:ext cx="220759" cy="182223"/>
              </a:xfrm>
              <a:custGeom>
                <a:avLst/>
                <a:gdLst/>
                <a:ahLst/>
                <a:cxnLst/>
                <a:rect l="l" t="t" r="r" b="b"/>
                <a:pathLst>
                  <a:path w="6502" h="5367" extrusionOk="0">
                    <a:moveTo>
                      <a:pt x="4610" y="0"/>
                    </a:moveTo>
                    <a:lnTo>
                      <a:pt x="4507" y="35"/>
                    </a:lnTo>
                    <a:lnTo>
                      <a:pt x="4369" y="276"/>
                    </a:lnTo>
                    <a:lnTo>
                      <a:pt x="4231" y="448"/>
                    </a:lnTo>
                    <a:lnTo>
                      <a:pt x="4059" y="620"/>
                    </a:lnTo>
                    <a:lnTo>
                      <a:pt x="3887" y="757"/>
                    </a:lnTo>
                    <a:lnTo>
                      <a:pt x="3750" y="860"/>
                    </a:lnTo>
                    <a:lnTo>
                      <a:pt x="3612" y="929"/>
                    </a:lnTo>
                    <a:lnTo>
                      <a:pt x="3440" y="929"/>
                    </a:lnTo>
                    <a:lnTo>
                      <a:pt x="3234" y="964"/>
                    </a:lnTo>
                    <a:lnTo>
                      <a:pt x="3027" y="929"/>
                    </a:lnTo>
                    <a:lnTo>
                      <a:pt x="2821" y="895"/>
                    </a:lnTo>
                    <a:lnTo>
                      <a:pt x="2615" y="826"/>
                    </a:lnTo>
                    <a:lnTo>
                      <a:pt x="1996" y="1239"/>
                    </a:lnTo>
                    <a:lnTo>
                      <a:pt x="1892" y="1376"/>
                    </a:lnTo>
                    <a:lnTo>
                      <a:pt x="1755" y="1480"/>
                    </a:lnTo>
                    <a:lnTo>
                      <a:pt x="1480" y="1548"/>
                    </a:lnTo>
                    <a:lnTo>
                      <a:pt x="1376" y="1548"/>
                    </a:lnTo>
                    <a:lnTo>
                      <a:pt x="1136" y="1652"/>
                    </a:lnTo>
                    <a:lnTo>
                      <a:pt x="860" y="1720"/>
                    </a:lnTo>
                    <a:lnTo>
                      <a:pt x="585" y="1789"/>
                    </a:lnTo>
                    <a:lnTo>
                      <a:pt x="0" y="1824"/>
                    </a:lnTo>
                    <a:lnTo>
                      <a:pt x="172" y="2374"/>
                    </a:lnTo>
                    <a:lnTo>
                      <a:pt x="310" y="2924"/>
                    </a:lnTo>
                    <a:lnTo>
                      <a:pt x="344" y="3165"/>
                    </a:lnTo>
                    <a:lnTo>
                      <a:pt x="344" y="3440"/>
                    </a:lnTo>
                    <a:lnTo>
                      <a:pt x="310" y="3681"/>
                    </a:lnTo>
                    <a:lnTo>
                      <a:pt x="241" y="3956"/>
                    </a:lnTo>
                    <a:lnTo>
                      <a:pt x="413" y="4059"/>
                    </a:lnTo>
                    <a:lnTo>
                      <a:pt x="585" y="4197"/>
                    </a:lnTo>
                    <a:lnTo>
                      <a:pt x="688" y="4369"/>
                    </a:lnTo>
                    <a:lnTo>
                      <a:pt x="792" y="4541"/>
                    </a:lnTo>
                    <a:lnTo>
                      <a:pt x="895" y="4747"/>
                    </a:lnTo>
                    <a:lnTo>
                      <a:pt x="929" y="4919"/>
                    </a:lnTo>
                    <a:lnTo>
                      <a:pt x="998" y="5367"/>
                    </a:lnTo>
                    <a:lnTo>
                      <a:pt x="1136" y="4988"/>
                    </a:lnTo>
                    <a:lnTo>
                      <a:pt x="1170" y="4816"/>
                    </a:lnTo>
                    <a:lnTo>
                      <a:pt x="1170" y="4610"/>
                    </a:lnTo>
                    <a:lnTo>
                      <a:pt x="1136" y="4403"/>
                    </a:lnTo>
                    <a:lnTo>
                      <a:pt x="1032" y="4266"/>
                    </a:lnTo>
                    <a:lnTo>
                      <a:pt x="1067" y="4197"/>
                    </a:lnTo>
                    <a:lnTo>
                      <a:pt x="1101" y="4128"/>
                    </a:lnTo>
                    <a:lnTo>
                      <a:pt x="1136" y="4025"/>
                    </a:lnTo>
                    <a:lnTo>
                      <a:pt x="1136" y="3922"/>
                    </a:lnTo>
                    <a:lnTo>
                      <a:pt x="929" y="3440"/>
                    </a:lnTo>
                    <a:lnTo>
                      <a:pt x="688" y="2993"/>
                    </a:lnTo>
                    <a:lnTo>
                      <a:pt x="448" y="2580"/>
                    </a:lnTo>
                    <a:lnTo>
                      <a:pt x="172" y="2202"/>
                    </a:lnTo>
                    <a:lnTo>
                      <a:pt x="172" y="2202"/>
                    </a:lnTo>
                    <a:lnTo>
                      <a:pt x="585" y="2305"/>
                    </a:lnTo>
                    <a:lnTo>
                      <a:pt x="998" y="2340"/>
                    </a:lnTo>
                    <a:lnTo>
                      <a:pt x="1376" y="2271"/>
                    </a:lnTo>
                    <a:lnTo>
                      <a:pt x="1789" y="2133"/>
                    </a:lnTo>
                    <a:lnTo>
                      <a:pt x="2099" y="2064"/>
                    </a:lnTo>
                    <a:lnTo>
                      <a:pt x="2408" y="1996"/>
                    </a:lnTo>
                    <a:lnTo>
                      <a:pt x="2684" y="1892"/>
                    </a:lnTo>
                    <a:lnTo>
                      <a:pt x="2924" y="1755"/>
                    </a:lnTo>
                    <a:lnTo>
                      <a:pt x="3062" y="1652"/>
                    </a:lnTo>
                    <a:lnTo>
                      <a:pt x="3165" y="1548"/>
                    </a:lnTo>
                    <a:lnTo>
                      <a:pt x="3303" y="1583"/>
                    </a:lnTo>
                    <a:lnTo>
                      <a:pt x="3475" y="1617"/>
                    </a:lnTo>
                    <a:lnTo>
                      <a:pt x="3647" y="1583"/>
                    </a:lnTo>
                    <a:lnTo>
                      <a:pt x="3784" y="1548"/>
                    </a:lnTo>
                    <a:lnTo>
                      <a:pt x="3991" y="1480"/>
                    </a:lnTo>
                    <a:lnTo>
                      <a:pt x="4163" y="1342"/>
                    </a:lnTo>
                    <a:lnTo>
                      <a:pt x="4369" y="1170"/>
                    </a:lnTo>
                    <a:lnTo>
                      <a:pt x="4438" y="1067"/>
                    </a:lnTo>
                    <a:lnTo>
                      <a:pt x="4438" y="998"/>
                    </a:lnTo>
                    <a:lnTo>
                      <a:pt x="4644" y="1514"/>
                    </a:lnTo>
                    <a:lnTo>
                      <a:pt x="4644" y="1548"/>
                    </a:lnTo>
                    <a:lnTo>
                      <a:pt x="4713" y="1583"/>
                    </a:lnTo>
                    <a:lnTo>
                      <a:pt x="4816" y="1583"/>
                    </a:lnTo>
                    <a:lnTo>
                      <a:pt x="4885" y="1548"/>
                    </a:lnTo>
                    <a:lnTo>
                      <a:pt x="4954" y="1445"/>
                    </a:lnTo>
                    <a:lnTo>
                      <a:pt x="5195" y="1755"/>
                    </a:lnTo>
                    <a:lnTo>
                      <a:pt x="5504" y="2030"/>
                    </a:lnTo>
                    <a:lnTo>
                      <a:pt x="5848" y="2236"/>
                    </a:lnTo>
                    <a:lnTo>
                      <a:pt x="6227" y="2443"/>
                    </a:lnTo>
                    <a:lnTo>
                      <a:pt x="6295" y="2477"/>
                    </a:lnTo>
                    <a:lnTo>
                      <a:pt x="6364" y="2443"/>
                    </a:lnTo>
                    <a:lnTo>
                      <a:pt x="6433" y="2408"/>
                    </a:lnTo>
                    <a:lnTo>
                      <a:pt x="6467" y="2340"/>
                    </a:lnTo>
                    <a:lnTo>
                      <a:pt x="6502" y="2271"/>
                    </a:lnTo>
                    <a:lnTo>
                      <a:pt x="6502" y="2202"/>
                    </a:lnTo>
                    <a:lnTo>
                      <a:pt x="6467" y="2099"/>
                    </a:lnTo>
                    <a:lnTo>
                      <a:pt x="6399" y="2064"/>
                    </a:lnTo>
                    <a:lnTo>
                      <a:pt x="6089" y="1858"/>
                    </a:lnTo>
                    <a:lnTo>
                      <a:pt x="5814" y="1652"/>
                    </a:lnTo>
                    <a:lnTo>
                      <a:pt x="5539" y="1411"/>
                    </a:lnTo>
                    <a:lnTo>
                      <a:pt x="5298" y="1170"/>
                    </a:lnTo>
                    <a:lnTo>
                      <a:pt x="5160" y="964"/>
                    </a:lnTo>
                    <a:lnTo>
                      <a:pt x="5023" y="723"/>
                    </a:lnTo>
                    <a:lnTo>
                      <a:pt x="4919" y="448"/>
                    </a:lnTo>
                    <a:lnTo>
                      <a:pt x="4851" y="172"/>
                    </a:lnTo>
                    <a:lnTo>
                      <a:pt x="4782" y="69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" name="Google Shape;535;p2"/>
              <p:cNvSpPr/>
              <p:nvPr/>
            </p:nvSpPr>
            <p:spPr>
              <a:xfrm>
                <a:off x="757540" y="1713397"/>
                <a:ext cx="282689" cy="107494"/>
              </a:xfrm>
              <a:custGeom>
                <a:avLst/>
                <a:gdLst/>
                <a:ahLst/>
                <a:cxnLst/>
                <a:rect l="l" t="t" r="r" b="b"/>
                <a:pathLst>
                  <a:path w="8326" h="3166" extrusionOk="0">
                    <a:moveTo>
                      <a:pt x="7362" y="0"/>
                    </a:moveTo>
                    <a:lnTo>
                      <a:pt x="7259" y="69"/>
                    </a:lnTo>
                    <a:lnTo>
                      <a:pt x="7224" y="138"/>
                    </a:lnTo>
                    <a:lnTo>
                      <a:pt x="7155" y="344"/>
                    </a:lnTo>
                    <a:lnTo>
                      <a:pt x="7087" y="344"/>
                    </a:lnTo>
                    <a:lnTo>
                      <a:pt x="6983" y="379"/>
                    </a:lnTo>
                    <a:lnTo>
                      <a:pt x="6949" y="448"/>
                    </a:lnTo>
                    <a:lnTo>
                      <a:pt x="6915" y="516"/>
                    </a:lnTo>
                    <a:lnTo>
                      <a:pt x="6880" y="826"/>
                    </a:lnTo>
                    <a:lnTo>
                      <a:pt x="6674" y="826"/>
                    </a:lnTo>
                    <a:lnTo>
                      <a:pt x="6639" y="895"/>
                    </a:lnTo>
                    <a:lnTo>
                      <a:pt x="6605" y="998"/>
                    </a:lnTo>
                    <a:lnTo>
                      <a:pt x="6433" y="895"/>
                    </a:lnTo>
                    <a:lnTo>
                      <a:pt x="6261" y="860"/>
                    </a:lnTo>
                    <a:lnTo>
                      <a:pt x="6055" y="792"/>
                    </a:lnTo>
                    <a:lnTo>
                      <a:pt x="5676" y="792"/>
                    </a:lnTo>
                    <a:lnTo>
                      <a:pt x="5470" y="860"/>
                    </a:lnTo>
                    <a:lnTo>
                      <a:pt x="5264" y="929"/>
                    </a:lnTo>
                    <a:lnTo>
                      <a:pt x="5057" y="1032"/>
                    </a:lnTo>
                    <a:lnTo>
                      <a:pt x="5023" y="1067"/>
                    </a:lnTo>
                    <a:lnTo>
                      <a:pt x="4988" y="1101"/>
                    </a:lnTo>
                    <a:lnTo>
                      <a:pt x="4610" y="1067"/>
                    </a:lnTo>
                    <a:lnTo>
                      <a:pt x="4094" y="964"/>
                    </a:lnTo>
                    <a:lnTo>
                      <a:pt x="3578" y="826"/>
                    </a:lnTo>
                    <a:lnTo>
                      <a:pt x="3337" y="792"/>
                    </a:lnTo>
                    <a:lnTo>
                      <a:pt x="3096" y="792"/>
                    </a:lnTo>
                    <a:lnTo>
                      <a:pt x="2821" y="826"/>
                    </a:lnTo>
                    <a:lnTo>
                      <a:pt x="2546" y="860"/>
                    </a:lnTo>
                    <a:lnTo>
                      <a:pt x="1961" y="1067"/>
                    </a:lnTo>
                    <a:lnTo>
                      <a:pt x="1411" y="1204"/>
                    </a:lnTo>
                    <a:lnTo>
                      <a:pt x="1136" y="1239"/>
                    </a:lnTo>
                    <a:lnTo>
                      <a:pt x="860" y="1273"/>
                    </a:lnTo>
                    <a:lnTo>
                      <a:pt x="551" y="1204"/>
                    </a:lnTo>
                    <a:lnTo>
                      <a:pt x="241" y="1136"/>
                    </a:lnTo>
                    <a:lnTo>
                      <a:pt x="173" y="1101"/>
                    </a:lnTo>
                    <a:lnTo>
                      <a:pt x="104" y="1136"/>
                    </a:lnTo>
                    <a:lnTo>
                      <a:pt x="35" y="1204"/>
                    </a:lnTo>
                    <a:lnTo>
                      <a:pt x="1" y="1342"/>
                    </a:lnTo>
                    <a:lnTo>
                      <a:pt x="1" y="1376"/>
                    </a:lnTo>
                    <a:lnTo>
                      <a:pt x="35" y="1445"/>
                    </a:lnTo>
                    <a:lnTo>
                      <a:pt x="207" y="1617"/>
                    </a:lnTo>
                    <a:lnTo>
                      <a:pt x="379" y="1720"/>
                    </a:lnTo>
                    <a:lnTo>
                      <a:pt x="585" y="1789"/>
                    </a:lnTo>
                    <a:lnTo>
                      <a:pt x="792" y="1823"/>
                    </a:lnTo>
                    <a:lnTo>
                      <a:pt x="1204" y="1823"/>
                    </a:lnTo>
                    <a:lnTo>
                      <a:pt x="1652" y="1755"/>
                    </a:lnTo>
                    <a:lnTo>
                      <a:pt x="1927" y="1651"/>
                    </a:lnTo>
                    <a:lnTo>
                      <a:pt x="2202" y="1548"/>
                    </a:lnTo>
                    <a:lnTo>
                      <a:pt x="2477" y="1445"/>
                    </a:lnTo>
                    <a:lnTo>
                      <a:pt x="2752" y="1376"/>
                    </a:lnTo>
                    <a:lnTo>
                      <a:pt x="3131" y="1308"/>
                    </a:lnTo>
                    <a:lnTo>
                      <a:pt x="3440" y="1308"/>
                    </a:lnTo>
                    <a:lnTo>
                      <a:pt x="3784" y="1376"/>
                    </a:lnTo>
                    <a:lnTo>
                      <a:pt x="4128" y="1479"/>
                    </a:lnTo>
                    <a:lnTo>
                      <a:pt x="4438" y="1548"/>
                    </a:lnTo>
                    <a:lnTo>
                      <a:pt x="4713" y="1583"/>
                    </a:lnTo>
                    <a:lnTo>
                      <a:pt x="5332" y="1583"/>
                    </a:lnTo>
                    <a:lnTo>
                      <a:pt x="5642" y="1617"/>
                    </a:lnTo>
                    <a:lnTo>
                      <a:pt x="5917" y="1686"/>
                    </a:lnTo>
                    <a:lnTo>
                      <a:pt x="6192" y="1789"/>
                    </a:lnTo>
                    <a:lnTo>
                      <a:pt x="6399" y="1961"/>
                    </a:lnTo>
                    <a:lnTo>
                      <a:pt x="6571" y="2133"/>
                    </a:lnTo>
                    <a:lnTo>
                      <a:pt x="6708" y="2305"/>
                    </a:lnTo>
                    <a:lnTo>
                      <a:pt x="6983" y="2649"/>
                    </a:lnTo>
                    <a:lnTo>
                      <a:pt x="7121" y="2821"/>
                    </a:lnTo>
                    <a:lnTo>
                      <a:pt x="7293" y="2959"/>
                    </a:lnTo>
                    <a:lnTo>
                      <a:pt x="7499" y="3096"/>
                    </a:lnTo>
                    <a:lnTo>
                      <a:pt x="7740" y="3165"/>
                    </a:lnTo>
                    <a:lnTo>
                      <a:pt x="7878" y="3165"/>
                    </a:lnTo>
                    <a:lnTo>
                      <a:pt x="7981" y="3096"/>
                    </a:lnTo>
                    <a:lnTo>
                      <a:pt x="8015" y="3027"/>
                    </a:lnTo>
                    <a:lnTo>
                      <a:pt x="8050" y="2993"/>
                    </a:lnTo>
                    <a:lnTo>
                      <a:pt x="8050" y="2924"/>
                    </a:lnTo>
                    <a:lnTo>
                      <a:pt x="8015" y="2821"/>
                    </a:lnTo>
                    <a:lnTo>
                      <a:pt x="7775" y="2374"/>
                    </a:lnTo>
                    <a:lnTo>
                      <a:pt x="7671" y="2099"/>
                    </a:lnTo>
                    <a:lnTo>
                      <a:pt x="7603" y="1823"/>
                    </a:lnTo>
                    <a:lnTo>
                      <a:pt x="7603" y="1548"/>
                    </a:lnTo>
                    <a:lnTo>
                      <a:pt x="7637" y="1445"/>
                    </a:lnTo>
                    <a:lnTo>
                      <a:pt x="7671" y="1342"/>
                    </a:lnTo>
                    <a:lnTo>
                      <a:pt x="7740" y="1239"/>
                    </a:lnTo>
                    <a:lnTo>
                      <a:pt x="7843" y="1170"/>
                    </a:lnTo>
                    <a:lnTo>
                      <a:pt x="7981" y="1136"/>
                    </a:lnTo>
                    <a:lnTo>
                      <a:pt x="8153" y="1101"/>
                    </a:lnTo>
                    <a:lnTo>
                      <a:pt x="8256" y="1067"/>
                    </a:lnTo>
                    <a:lnTo>
                      <a:pt x="8325" y="964"/>
                    </a:lnTo>
                    <a:lnTo>
                      <a:pt x="8325" y="860"/>
                    </a:lnTo>
                    <a:lnTo>
                      <a:pt x="8325" y="757"/>
                    </a:lnTo>
                    <a:lnTo>
                      <a:pt x="8084" y="379"/>
                    </a:lnTo>
                    <a:lnTo>
                      <a:pt x="8015" y="310"/>
                    </a:lnTo>
                    <a:lnTo>
                      <a:pt x="7912" y="276"/>
                    </a:lnTo>
                    <a:lnTo>
                      <a:pt x="7878" y="172"/>
                    </a:lnTo>
                    <a:lnTo>
                      <a:pt x="7809" y="104"/>
                    </a:lnTo>
                    <a:lnTo>
                      <a:pt x="7740" y="69"/>
                    </a:lnTo>
                    <a:lnTo>
                      <a:pt x="7603" y="69"/>
                    </a:lnTo>
                    <a:lnTo>
                      <a:pt x="7499" y="35"/>
                    </a:lnTo>
                    <a:lnTo>
                      <a:pt x="736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" name="Google Shape;536;p2"/>
              <p:cNvSpPr/>
              <p:nvPr/>
            </p:nvSpPr>
            <p:spPr>
              <a:xfrm>
                <a:off x="820624" y="1072204"/>
                <a:ext cx="128476" cy="135504"/>
              </a:xfrm>
              <a:custGeom>
                <a:avLst/>
                <a:gdLst/>
                <a:ahLst/>
                <a:cxnLst/>
                <a:rect l="l" t="t" r="r" b="b"/>
                <a:pathLst>
                  <a:path w="3784" h="3991" extrusionOk="0">
                    <a:moveTo>
                      <a:pt x="3681" y="1"/>
                    </a:moveTo>
                    <a:lnTo>
                      <a:pt x="3646" y="69"/>
                    </a:lnTo>
                    <a:lnTo>
                      <a:pt x="3474" y="345"/>
                    </a:lnTo>
                    <a:lnTo>
                      <a:pt x="3302" y="620"/>
                    </a:lnTo>
                    <a:lnTo>
                      <a:pt x="2890" y="1136"/>
                    </a:lnTo>
                    <a:lnTo>
                      <a:pt x="2442" y="1617"/>
                    </a:lnTo>
                    <a:lnTo>
                      <a:pt x="1961" y="2064"/>
                    </a:lnTo>
                    <a:lnTo>
                      <a:pt x="963" y="2959"/>
                    </a:lnTo>
                    <a:lnTo>
                      <a:pt x="482" y="3440"/>
                    </a:lnTo>
                    <a:lnTo>
                      <a:pt x="34" y="3888"/>
                    </a:lnTo>
                    <a:lnTo>
                      <a:pt x="0" y="3922"/>
                    </a:lnTo>
                    <a:lnTo>
                      <a:pt x="34" y="3956"/>
                    </a:lnTo>
                    <a:lnTo>
                      <a:pt x="69" y="3991"/>
                    </a:lnTo>
                    <a:lnTo>
                      <a:pt x="103" y="3991"/>
                    </a:lnTo>
                    <a:lnTo>
                      <a:pt x="413" y="3784"/>
                    </a:lnTo>
                    <a:lnTo>
                      <a:pt x="688" y="3544"/>
                    </a:lnTo>
                    <a:lnTo>
                      <a:pt x="1273" y="3062"/>
                    </a:lnTo>
                    <a:lnTo>
                      <a:pt x="1789" y="2546"/>
                    </a:lnTo>
                    <a:lnTo>
                      <a:pt x="2339" y="1996"/>
                    </a:lnTo>
                    <a:lnTo>
                      <a:pt x="2752" y="1583"/>
                    </a:lnTo>
                    <a:lnTo>
                      <a:pt x="3199" y="1136"/>
                    </a:lnTo>
                    <a:lnTo>
                      <a:pt x="3371" y="895"/>
                    </a:lnTo>
                    <a:lnTo>
                      <a:pt x="3543" y="654"/>
                    </a:lnTo>
                    <a:lnTo>
                      <a:pt x="3681" y="379"/>
                    </a:lnTo>
                    <a:lnTo>
                      <a:pt x="3784" y="104"/>
                    </a:lnTo>
                    <a:lnTo>
                      <a:pt x="3784" y="35"/>
                    </a:lnTo>
                    <a:lnTo>
                      <a:pt x="37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" name="Google Shape;537;p2"/>
              <p:cNvSpPr/>
              <p:nvPr/>
            </p:nvSpPr>
            <p:spPr>
              <a:xfrm>
                <a:off x="867342" y="870153"/>
                <a:ext cx="204394" cy="265169"/>
              </a:xfrm>
              <a:custGeom>
                <a:avLst/>
                <a:gdLst/>
                <a:ahLst/>
                <a:cxnLst/>
                <a:rect l="l" t="t" r="r" b="b"/>
                <a:pathLst>
                  <a:path w="6020" h="7810" extrusionOk="0">
                    <a:moveTo>
                      <a:pt x="5951" y="1"/>
                    </a:moveTo>
                    <a:lnTo>
                      <a:pt x="5401" y="207"/>
                    </a:lnTo>
                    <a:lnTo>
                      <a:pt x="4919" y="482"/>
                    </a:lnTo>
                    <a:lnTo>
                      <a:pt x="4472" y="826"/>
                    </a:lnTo>
                    <a:lnTo>
                      <a:pt x="4093" y="1170"/>
                    </a:lnTo>
                    <a:lnTo>
                      <a:pt x="3715" y="1583"/>
                    </a:lnTo>
                    <a:lnTo>
                      <a:pt x="3405" y="2030"/>
                    </a:lnTo>
                    <a:lnTo>
                      <a:pt x="3096" y="2512"/>
                    </a:lnTo>
                    <a:lnTo>
                      <a:pt x="2855" y="3028"/>
                    </a:lnTo>
                    <a:lnTo>
                      <a:pt x="2270" y="4335"/>
                    </a:lnTo>
                    <a:lnTo>
                      <a:pt x="1995" y="4954"/>
                    </a:lnTo>
                    <a:lnTo>
                      <a:pt x="1720" y="5573"/>
                    </a:lnTo>
                    <a:lnTo>
                      <a:pt x="1376" y="6158"/>
                    </a:lnTo>
                    <a:lnTo>
                      <a:pt x="998" y="6708"/>
                    </a:lnTo>
                    <a:lnTo>
                      <a:pt x="791" y="6983"/>
                    </a:lnTo>
                    <a:lnTo>
                      <a:pt x="550" y="7259"/>
                    </a:lnTo>
                    <a:lnTo>
                      <a:pt x="310" y="7499"/>
                    </a:lnTo>
                    <a:lnTo>
                      <a:pt x="34" y="7740"/>
                    </a:lnTo>
                    <a:lnTo>
                      <a:pt x="0" y="7775"/>
                    </a:lnTo>
                    <a:lnTo>
                      <a:pt x="0" y="7809"/>
                    </a:lnTo>
                    <a:lnTo>
                      <a:pt x="69" y="7809"/>
                    </a:lnTo>
                    <a:lnTo>
                      <a:pt x="310" y="7671"/>
                    </a:lnTo>
                    <a:lnTo>
                      <a:pt x="516" y="7534"/>
                    </a:lnTo>
                    <a:lnTo>
                      <a:pt x="894" y="7190"/>
                    </a:lnTo>
                    <a:lnTo>
                      <a:pt x="1238" y="6777"/>
                    </a:lnTo>
                    <a:lnTo>
                      <a:pt x="1548" y="6330"/>
                    </a:lnTo>
                    <a:lnTo>
                      <a:pt x="1823" y="5883"/>
                    </a:lnTo>
                    <a:lnTo>
                      <a:pt x="2064" y="5401"/>
                    </a:lnTo>
                    <a:lnTo>
                      <a:pt x="2477" y="4438"/>
                    </a:lnTo>
                    <a:lnTo>
                      <a:pt x="2786" y="3750"/>
                    </a:lnTo>
                    <a:lnTo>
                      <a:pt x="3096" y="3096"/>
                    </a:lnTo>
                    <a:lnTo>
                      <a:pt x="3440" y="2477"/>
                    </a:lnTo>
                    <a:lnTo>
                      <a:pt x="3818" y="1892"/>
                    </a:lnTo>
                    <a:lnTo>
                      <a:pt x="4265" y="1376"/>
                    </a:lnTo>
                    <a:lnTo>
                      <a:pt x="4506" y="1101"/>
                    </a:lnTo>
                    <a:lnTo>
                      <a:pt x="4747" y="895"/>
                    </a:lnTo>
                    <a:lnTo>
                      <a:pt x="5022" y="654"/>
                    </a:lnTo>
                    <a:lnTo>
                      <a:pt x="5332" y="448"/>
                    </a:lnTo>
                    <a:lnTo>
                      <a:pt x="5641" y="276"/>
                    </a:lnTo>
                    <a:lnTo>
                      <a:pt x="5985" y="104"/>
                    </a:lnTo>
                    <a:lnTo>
                      <a:pt x="6020" y="69"/>
                    </a:lnTo>
                    <a:lnTo>
                      <a:pt x="6020" y="35"/>
                    </a:lnTo>
                    <a:lnTo>
                      <a:pt x="59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2"/>
              <p:cNvSpPr/>
              <p:nvPr/>
            </p:nvSpPr>
            <p:spPr>
              <a:xfrm>
                <a:off x="903536" y="968276"/>
                <a:ext cx="33885" cy="60741"/>
              </a:xfrm>
              <a:custGeom>
                <a:avLst/>
                <a:gdLst/>
                <a:ahLst/>
                <a:cxnLst/>
                <a:rect l="l" t="t" r="r" b="b"/>
                <a:pathLst>
                  <a:path w="998" h="1789" extrusionOk="0">
                    <a:moveTo>
                      <a:pt x="929" y="0"/>
                    </a:moveTo>
                    <a:lnTo>
                      <a:pt x="860" y="34"/>
                    </a:lnTo>
                    <a:lnTo>
                      <a:pt x="620" y="413"/>
                    </a:lnTo>
                    <a:lnTo>
                      <a:pt x="413" y="826"/>
                    </a:lnTo>
                    <a:lnTo>
                      <a:pt x="0" y="1686"/>
                    </a:lnTo>
                    <a:lnTo>
                      <a:pt x="0" y="1720"/>
                    </a:lnTo>
                    <a:lnTo>
                      <a:pt x="35" y="1754"/>
                    </a:lnTo>
                    <a:lnTo>
                      <a:pt x="69" y="1789"/>
                    </a:lnTo>
                    <a:lnTo>
                      <a:pt x="104" y="1754"/>
                    </a:lnTo>
                    <a:lnTo>
                      <a:pt x="585" y="929"/>
                    </a:lnTo>
                    <a:lnTo>
                      <a:pt x="826" y="516"/>
                    </a:lnTo>
                    <a:lnTo>
                      <a:pt x="998" y="69"/>
                    </a:lnTo>
                    <a:lnTo>
                      <a:pt x="998" y="34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" name="Google Shape;539;p2"/>
            <p:cNvGrpSpPr/>
            <p:nvPr/>
          </p:nvGrpSpPr>
          <p:grpSpPr>
            <a:xfrm>
              <a:off x="-505784" y="-724891"/>
              <a:ext cx="1563260" cy="1592344"/>
              <a:chOff x="-204810" y="-361983"/>
              <a:chExt cx="1255529" cy="1278889"/>
            </a:xfrm>
          </p:grpSpPr>
          <p:sp>
            <p:nvSpPr>
              <p:cNvPr id="540" name="Google Shape;540;p2"/>
              <p:cNvSpPr/>
              <p:nvPr/>
            </p:nvSpPr>
            <p:spPr>
              <a:xfrm>
                <a:off x="-204810" y="-361983"/>
                <a:ext cx="1255529" cy="1278889"/>
              </a:xfrm>
              <a:custGeom>
                <a:avLst/>
                <a:gdLst/>
                <a:ahLst/>
                <a:cxnLst/>
                <a:rect l="l" t="t" r="r" b="b"/>
                <a:pathLst>
                  <a:path w="36979" h="37667" extrusionOk="0">
                    <a:moveTo>
                      <a:pt x="10767" y="29101"/>
                    </a:moveTo>
                    <a:lnTo>
                      <a:pt x="10801" y="29411"/>
                    </a:lnTo>
                    <a:lnTo>
                      <a:pt x="10423" y="29617"/>
                    </a:lnTo>
                    <a:lnTo>
                      <a:pt x="10560" y="29342"/>
                    </a:lnTo>
                    <a:lnTo>
                      <a:pt x="10767" y="29101"/>
                    </a:lnTo>
                    <a:close/>
                    <a:moveTo>
                      <a:pt x="10870" y="30099"/>
                    </a:moveTo>
                    <a:lnTo>
                      <a:pt x="10904" y="30959"/>
                    </a:lnTo>
                    <a:lnTo>
                      <a:pt x="10560" y="30959"/>
                    </a:lnTo>
                    <a:lnTo>
                      <a:pt x="10216" y="30993"/>
                    </a:lnTo>
                    <a:lnTo>
                      <a:pt x="9872" y="31062"/>
                    </a:lnTo>
                    <a:lnTo>
                      <a:pt x="9563" y="31165"/>
                    </a:lnTo>
                    <a:lnTo>
                      <a:pt x="9632" y="31028"/>
                    </a:lnTo>
                    <a:lnTo>
                      <a:pt x="9769" y="30890"/>
                    </a:lnTo>
                    <a:lnTo>
                      <a:pt x="10113" y="30615"/>
                    </a:lnTo>
                    <a:lnTo>
                      <a:pt x="10870" y="30099"/>
                    </a:lnTo>
                    <a:close/>
                    <a:moveTo>
                      <a:pt x="10904" y="31337"/>
                    </a:moveTo>
                    <a:lnTo>
                      <a:pt x="10870" y="32232"/>
                    </a:lnTo>
                    <a:lnTo>
                      <a:pt x="10801" y="33160"/>
                    </a:lnTo>
                    <a:lnTo>
                      <a:pt x="10285" y="32679"/>
                    </a:lnTo>
                    <a:lnTo>
                      <a:pt x="10010" y="32404"/>
                    </a:lnTo>
                    <a:lnTo>
                      <a:pt x="9804" y="32128"/>
                    </a:lnTo>
                    <a:lnTo>
                      <a:pt x="9907" y="32163"/>
                    </a:lnTo>
                    <a:lnTo>
                      <a:pt x="10182" y="32163"/>
                    </a:lnTo>
                    <a:lnTo>
                      <a:pt x="10354" y="32128"/>
                    </a:lnTo>
                    <a:lnTo>
                      <a:pt x="10457" y="32060"/>
                    </a:lnTo>
                    <a:lnTo>
                      <a:pt x="10526" y="32025"/>
                    </a:lnTo>
                    <a:lnTo>
                      <a:pt x="10526" y="31956"/>
                    </a:lnTo>
                    <a:lnTo>
                      <a:pt x="10560" y="31853"/>
                    </a:lnTo>
                    <a:lnTo>
                      <a:pt x="10492" y="31784"/>
                    </a:lnTo>
                    <a:lnTo>
                      <a:pt x="10388" y="31750"/>
                    </a:lnTo>
                    <a:lnTo>
                      <a:pt x="10285" y="31750"/>
                    </a:lnTo>
                    <a:lnTo>
                      <a:pt x="10113" y="31784"/>
                    </a:lnTo>
                    <a:lnTo>
                      <a:pt x="9907" y="31784"/>
                    </a:lnTo>
                    <a:lnTo>
                      <a:pt x="9735" y="31750"/>
                    </a:lnTo>
                    <a:lnTo>
                      <a:pt x="9666" y="31750"/>
                    </a:lnTo>
                    <a:lnTo>
                      <a:pt x="9597" y="31784"/>
                    </a:lnTo>
                    <a:lnTo>
                      <a:pt x="9528" y="31612"/>
                    </a:lnTo>
                    <a:lnTo>
                      <a:pt x="9494" y="31440"/>
                    </a:lnTo>
                    <a:lnTo>
                      <a:pt x="9838" y="31406"/>
                    </a:lnTo>
                    <a:lnTo>
                      <a:pt x="10216" y="31372"/>
                    </a:lnTo>
                    <a:lnTo>
                      <a:pt x="10560" y="31372"/>
                    </a:lnTo>
                    <a:lnTo>
                      <a:pt x="10904" y="31337"/>
                    </a:lnTo>
                    <a:close/>
                    <a:moveTo>
                      <a:pt x="33160" y="447"/>
                    </a:moveTo>
                    <a:lnTo>
                      <a:pt x="33195" y="791"/>
                    </a:lnTo>
                    <a:lnTo>
                      <a:pt x="33332" y="894"/>
                    </a:lnTo>
                    <a:lnTo>
                      <a:pt x="33436" y="998"/>
                    </a:lnTo>
                    <a:lnTo>
                      <a:pt x="33539" y="1101"/>
                    </a:lnTo>
                    <a:lnTo>
                      <a:pt x="33608" y="1273"/>
                    </a:lnTo>
                    <a:lnTo>
                      <a:pt x="33711" y="1617"/>
                    </a:lnTo>
                    <a:lnTo>
                      <a:pt x="33745" y="1926"/>
                    </a:lnTo>
                    <a:lnTo>
                      <a:pt x="33745" y="2270"/>
                    </a:lnTo>
                    <a:lnTo>
                      <a:pt x="33711" y="2614"/>
                    </a:lnTo>
                    <a:lnTo>
                      <a:pt x="33573" y="3302"/>
                    </a:lnTo>
                    <a:lnTo>
                      <a:pt x="33436" y="3990"/>
                    </a:lnTo>
                    <a:lnTo>
                      <a:pt x="33401" y="4231"/>
                    </a:lnTo>
                    <a:lnTo>
                      <a:pt x="33401" y="5401"/>
                    </a:lnTo>
                    <a:lnTo>
                      <a:pt x="33298" y="5848"/>
                    </a:lnTo>
                    <a:lnTo>
                      <a:pt x="33229" y="6295"/>
                    </a:lnTo>
                    <a:lnTo>
                      <a:pt x="33229" y="6742"/>
                    </a:lnTo>
                    <a:lnTo>
                      <a:pt x="33264" y="7224"/>
                    </a:lnTo>
                    <a:lnTo>
                      <a:pt x="33332" y="7705"/>
                    </a:lnTo>
                    <a:lnTo>
                      <a:pt x="33436" y="8187"/>
                    </a:lnTo>
                    <a:lnTo>
                      <a:pt x="33573" y="8668"/>
                    </a:lnTo>
                    <a:lnTo>
                      <a:pt x="33711" y="9150"/>
                    </a:lnTo>
                    <a:lnTo>
                      <a:pt x="34089" y="10079"/>
                    </a:lnTo>
                    <a:lnTo>
                      <a:pt x="34467" y="11008"/>
                    </a:lnTo>
                    <a:lnTo>
                      <a:pt x="34811" y="11868"/>
                    </a:lnTo>
                    <a:lnTo>
                      <a:pt x="35087" y="12624"/>
                    </a:lnTo>
                    <a:lnTo>
                      <a:pt x="35534" y="14069"/>
                    </a:lnTo>
                    <a:lnTo>
                      <a:pt x="35740" y="14791"/>
                    </a:lnTo>
                    <a:lnTo>
                      <a:pt x="35912" y="15548"/>
                    </a:lnTo>
                    <a:lnTo>
                      <a:pt x="36050" y="16305"/>
                    </a:lnTo>
                    <a:lnTo>
                      <a:pt x="36187" y="17062"/>
                    </a:lnTo>
                    <a:lnTo>
                      <a:pt x="36222" y="17818"/>
                    </a:lnTo>
                    <a:lnTo>
                      <a:pt x="36256" y="18575"/>
                    </a:lnTo>
                    <a:lnTo>
                      <a:pt x="36187" y="19298"/>
                    </a:lnTo>
                    <a:lnTo>
                      <a:pt x="36050" y="20020"/>
                    </a:lnTo>
                    <a:lnTo>
                      <a:pt x="35843" y="20742"/>
                    </a:lnTo>
                    <a:lnTo>
                      <a:pt x="35603" y="21430"/>
                    </a:lnTo>
                    <a:lnTo>
                      <a:pt x="35327" y="22153"/>
                    </a:lnTo>
                    <a:lnTo>
                      <a:pt x="34983" y="22841"/>
                    </a:lnTo>
                    <a:lnTo>
                      <a:pt x="34605" y="23494"/>
                    </a:lnTo>
                    <a:lnTo>
                      <a:pt x="34227" y="24182"/>
                    </a:lnTo>
                    <a:lnTo>
                      <a:pt x="33745" y="24870"/>
                    </a:lnTo>
                    <a:lnTo>
                      <a:pt x="33264" y="25524"/>
                    </a:lnTo>
                    <a:lnTo>
                      <a:pt x="32748" y="26143"/>
                    </a:lnTo>
                    <a:lnTo>
                      <a:pt x="32163" y="26762"/>
                    </a:lnTo>
                    <a:lnTo>
                      <a:pt x="31578" y="27313"/>
                    </a:lnTo>
                    <a:lnTo>
                      <a:pt x="30959" y="27863"/>
                    </a:lnTo>
                    <a:lnTo>
                      <a:pt x="30305" y="28379"/>
                    </a:lnTo>
                    <a:lnTo>
                      <a:pt x="29617" y="28860"/>
                    </a:lnTo>
                    <a:lnTo>
                      <a:pt x="28895" y="29308"/>
                    </a:lnTo>
                    <a:lnTo>
                      <a:pt x="28173" y="29720"/>
                    </a:lnTo>
                    <a:lnTo>
                      <a:pt x="27416" y="30133"/>
                    </a:lnTo>
                    <a:lnTo>
                      <a:pt x="26659" y="30477"/>
                    </a:lnTo>
                    <a:lnTo>
                      <a:pt x="25868" y="30821"/>
                    </a:lnTo>
                    <a:lnTo>
                      <a:pt x="25077" y="31131"/>
                    </a:lnTo>
                    <a:lnTo>
                      <a:pt x="24285" y="31406"/>
                    </a:lnTo>
                    <a:lnTo>
                      <a:pt x="23460" y="31681"/>
                    </a:lnTo>
                    <a:lnTo>
                      <a:pt x="22703" y="31888"/>
                    </a:lnTo>
                    <a:lnTo>
                      <a:pt x="21912" y="32060"/>
                    </a:lnTo>
                    <a:lnTo>
                      <a:pt x="20398" y="32404"/>
                    </a:lnTo>
                    <a:lnTo>
                      <a:pt x="18850" y="32679"/>
                    </a:lnTo>
                    <a:lnTo>
                      <a:pt x="17303" y="32885"/>
                    </a:lnTo>
                    <a:lnTo>
                      <a:pt x="15858" y="33023"/>
                    </a:lnTo>
                    <a:lnTo>
                      <a:pt x="14379" y="33091"/>
                    </a:lnTo>
                    <a:lnTo>
                      <a:pt x="12934" y="33195"/>
                    </a:lnTo>
                    <a:lnTo>
                      <a:pt x="12212" y="33298"/>
                    </a:lnTo>
                    <a:lnTo>
                      <a:pt x="11489" y="33401"/>
                    </a:lnTo>
                    <a:lnTo>
                      <a:pt x="11489" y="33401"/>
                    </a:lnTo>
                    <a:lnTo>
                      <a:pt x="11627" y="32438"/>
                    </a:lnTo>
                    <a:lnTo>
                      <a:pt x="11696" y="31475"/>
                    </a:lnTo>
                    <a:lnTo>
                      <a:pt x="11730" y="30512"/>
                    </a:lnTo>
                    <a:lnTo>
                      <a:pt x="11696" y="29548"/>
                    </a:lnTo>
                    <a:lnTo>
                      <a:pt x="11730" y="29480"/>
                    </a:lnTo>
                    <a:lnTo>
                      <a:pt x="11696" y="29342"/>
                    </a:lnTo>
                    <a:lnTo>
                      <a:pt x="11696" y="29273"/>
                    </a:lnTo>
                    <a:lnTo>
                      <a:pt x="11696" y="29239"/>
                    </a:lnTo>
                    <a:lnTo>
                      <a:pt x="11661" y="29136"/>
                    </a:lnTo>
                    <a:lnTo>
                      <a:pt x="11558" y="28035"/>
                    </a:lnTo>
                    <a:lnTo>
                      <a:pt x="12487" y="27794"/>
                    </a:lnTo>
                    <a:lnTo>
                      <a:pt x="13415" y="27622"/>
                    </a:lnTo>
                    <a:lnTo>
                      <a:pt x="13415" y="27656"/>
                    </a:lnTo>
                    <a:lnTo>
                      <a:pt x="13553" y="27622"/>
                    </a:lnTo>
                    <a:lnTo>
                      <a:pt x="13587" y="27588"/>
                    </a:lnTo>
                    <a:lnTo>
                      <a:pt x="13725" y="27553"/>
                    </a:lnTo>
                    <a:lnTo>
                      <a:pt x="14826" y="27313"/>
                    </a:lnTo>
                    <a:lnTo>
                      <a:pt x="15961" y="27072"/>
                    </a:lnTo>
                    <a:lnTo>
                      <a:pt x="17096" y="26865"/>
                    </a:lnTo>
                    <a:lnTo>
                      <a:pt x="18231" y="26625"/>
                    </a:lnTo>
                    <a:lnTo>
                      <a:pt x="19366" y="26384"/>
                    </a:lnTo>
                    <a:lnTo>
                      <a:pt x="20467" y="26040"/>
                    </a:lnTo>
                    <a:lnTo>
                      <a:pt x="21018" y="25868"/>
                    </a:lnTo>
                    <a:lnTo>
                      <a:pt x="21534" y="25661"/>
                    </a:lnTo>
                    <a:lnTo>
                      <a:pt x="22050" y="25421"/>
                    </a:lnTo>
                    <a:lnTo>
                      <a:pt x="22566" y="25145"/>
                    </a:lnTo>
                    <a:lnTo>
                      <a:pt x="23047" y="24836"/>
                    </a:lnTo>
                    <a:lnTo>
                      <a:pt x="23529" y="24526"/>
                    </a:lnTo>
                    <a:lnTo>
                      <a:pt x="23941" y="24148"/>
                    </a:lnTo>
                    <a:lnTo>
                      <a:pt x="24354" y="23804"/>
                    </a:lnTo>
                    <a:lnTo>
                      <a:pt x="24767" y="23391"/>
                    </a:lnTo>
                    <a:lnTo>
                      <a:pt x="25145" y="23013"/>
                    </a:lnTo>
                    <a:lnTo>
                      <a:pt x="25489" y="22565"/>
                    </a:lnTo>
                    <a:lnTo>
                      <a:pt x="25833" y="22153"/>
                    </a:lnTo>
                    <a:lnTo>
                      <a:pt x="26453" y="21258"/>
                    </a:lnTo>
                    <a:lnTo>
                      <a:pt x="27037" y="20330"/>
                    </a:lnTo>
                    <a:lnTo>
                      <a:pt x="27588" y="19366"/>
                    </a:lnTo>
                    <a:lnTo>
                      <a:pt x="28104" y="18438"/>
                    </a:lnTo>
                    <a:lnTo>
                      <a:pt x="28379" y="17887"/>
                    </a:lnTo>
                    <a:lnTo>
                      <a:pt x="28620" y="17371"/>
                    </a:lnTo>
                    <a:lnTo>
                      <a:pt x="28826" y="16821"/>
                    </a:lnTo>
                    <a:lnTo>
                      <a:pt x="29033" y="16305"/>
                    </a:lnTo>
                    <a:lnTo>
                      <a:pt x="29170" y="15789"/>
                    </a:lnTo>
                    <a:lnTo>
                      <a:pt x="29308" y="15239"/>
                    </a:lnTo>
                    <a:lnTo>
                      <a:pt x="29411" y="14723"/>
                    </a:lnTo>
                    <a:lnTo>
                      <a:pt x="29514" y="14207"/>
                    </a:lnTo>
                    <a:lnTo>
                      <a:pt x="29617" y="13140"/>
                    </a:lnTo>
                    <a:lnTo>
                      <a:pt x="29686" y="12074"/>
                    </a:lnTo>
                    <a:lnTo>
                      <a:pt x="29686" y="10973"/>
                    </a:lnTo>
                    <a:lnTo>
                      <a:pt x="29652" y="9838"/>
                    </a:lnTo>
                    <a:lnTo>
                      <a:pt x="29652" y="9219"/>
                    </a:lnTo>
                    <a:lnTo>
                      <a:pt x="29686" y="8634"/>
                    </a:lnTo>
                    <a:lnTo>
                      <a:pt x="29686" y="8565"/>
                    </a:lnTo>
                    <a:lnTo>
                      <a:pt x="29686" y="8393"/>
                    </a:lnTo>
                    <a:lnTo>
                      <a:pt x="29583" y="7843"/>
                    </a:lnTo>
                    <a:lnTo>
                      <a:pt x="29480" y="7293"/>
                    </a:lnTo>
                    <a:lnTo>
                      <a:pt x="29445" y="6742"/>
                    </a:lnTo>
                    <a:lnTo>
                      <a:pt x="29411" y="6192"/>
                    </a:lnTo>
                    <a:lnTo>
                      <a:pt x="29445" y="5607"/>
                    </a:lnTo>
                    <a:lnTo>
                      <a:pt x="29514" y="5057"/>
                    </a:lnTo>
                    <a:lnTo>
                      <a:pt x="29652" y="4506"/>
                    </a:lnTo>
                    <a:lnTo>
                      <a:pt x="29824" y="3956"/>
                    </a:lnTo>
                    <a:lnTo>
                      <a:pt x="29996" y="3509"/>
                    </a:lnTo>
                    <a:lnTo>
                      <a:pt x="30202" y="3027"/>
                    </a:lnTo>
                    <a:lnTo>
                      <a:pt x="30477" y="2545"/>
                    </a:lnTo>
                    <a:lnTo>
                      <a:pt x="30752" y="2064"/>
                    </a:lnTo>
                    <a:lnTo>
                      <a:pt x="31131" y="1651"/>
                    </a:lnTo>
                    <a:lnTo>
                      <a:pt x="31303" y="1445"/>
                    </a:lnTo>
                    <a:lnTo>
                      <a:pt x="31509" y="1273"/>
                    </a:lnTo>
                    <a:lnTo>
                      <a:pt x="31716" y="1101"/>
                    </a:lnTo>
                    <a:lnTo>
                      <a:pt x="31956" y="963"/>
                    </a:lnTo>
                    <a:lnTo>
                      <a:pt x="32197" y="860"/>
                    </a:lnTo>
                    <a:lnTo>
                      <a:pt x="32472" y="757"/>
                    </a:lnTo>
                    <a:lnTo>
                      <a:pt x="32644" y="722"/>
                    </a:lnTo>
                    <a:lnTo>
                      <a:pt x="32816" y="722"/>
                    </a:lnTo>
                    <a:lnTo>
                      <a:pt x="33160" y="447"/>
                    </a:lnTo>
                    <a:close/>
                    <a:moveTo>
                      <a:pt x="33160" y="0"/>
                    </a:moveTo>
                    <a:lnTo>
                      <a:pt x="32576" y="310"/>
                    </a:lnTo>
                    <a:lnTo>
                      <a:pt x="32060" y="619"/>
                    </a:lnTo>
                    <a:lnTo>
                      <a:pt x="31544" y="963"/>
                    </a:lnTo>
                    <a:lnTo>
                      <a:pt x="31062" y="1376"/>
                    </a:lnTo>
                    <a:lnTo>
                      <a:pt x="30787" y="1686"/>
                    </a:lnTo>
                    <a:lnTo>
                      <a:pt x="30512" y="2030"/>
                    </a:lnTo>
                    <a:lnTo>
                      <a:pt x="30305" y="2374"/>
                    </a:lnTo>
                    <a:lnTo>
                      <a:pt x="30099" y="2752"/>
                    </a:lnTo>
                    <a:lnTo>
                      <a:pt x="29789" y="3509"/>
                    </a:lnTo>
                    <a:lnTo>
                      <a:pt x="29514" y="4265"/>
                    </a:lnTo>
                    <a:lnTo>
                      <a:pt x="29273" y="4988"/>
                    </a:lnTo>
                    <a:lnTo>
                      <a:pt x="29136" y="5710"/>
                    </a:lnTo>
                    <a:lnTo>
                      <a:pt x="29033" y="6433"/>
                    </a:lnTo>
                    <a:lnTo>
                      <a:pt x="28964" y="7155"/>
                    </a:lnTo>
                    <a:lnTo>
                      <a:pt x="28964" y="7877"/>
                    </a:lnTo>
                    <a:lnTo>
                      <a:pt x="28964" y="8600"/>
                    </a:lnTo>
                    <a:lnTo>
                      <a:pt x="29033" y="9322"/>
                    </a:lnTo>
                    <a:lnTo>
                      <a:pt x="29101" y="10079"/>
                    </a:lnTo>
                    <a:lnTo>
                      <a:pt x="29239" y="11283"/>
                    </a:lnTo>
                    <a:lnTo>
                      <a:pt x="29342" y="12521"/>
                    </a:lnTo>
                    <a:lnTo>
                      <a:pt x="29376" y="13140"/>
                    </a:lnTo>
                    <a:lnTo>
                      <a:pt x="29376" y="13759"/>
                    </a:lnTo>
                    <a:lnTo>
                      <a:pt x="29308" y="14379"/>
                    </a:lnTo>
                    <a:lnTo>
                      <a:pt x="29239" y="14998"/>
                    </a:lnTo>
                    <a:lnTo>
                      <a:pt x="29136" y="15479"/>
                    </a:lnTo>
                    <a:lnTo>
                      <a:pt x="28998" y="15961"/>
                    </a:lnTo>
                    <a:lnTo>
                      <a:pt x="28826" y="16408"/>
                    </a:lnTo>
                    <a:lnTo>
                      <a:pt x="28654" y="16855"/>
                    </a:lnTo>
                    <a:lnTo>
                      <a:pt x="28241" y="17750"/>
                    </a:lnTo>
                    <a:lnTo>
                      <a:pt x="27794" y="18610"/>
                    </a:lnTo>
                    <a:lnTo>
                      <a:pt x="27485" y="19194"/>
                    </a:lnTo>
                    <a:lnTo>
                      <a:pt x="27141" y="19779"/>
                    </a:lnTo>
                    <a:lnTo>
                      <a:pt x="26762" y="20330"/>
                    </a:lnTo>
                    <a:lnTo>
                      <a:pt x="26349" y="20880"/>
                    </a:lnTo>
                    <a:lnTo>
                      <a:pt x="25833" y="21706"/>
                    </a:lnTo>
                    <a:lnTo>
                      <a:pt x="25558" y="22084"/>
                    </a:lnTo>
                    <a:lnTo>
                      <a:pt x="25283" y="22462"/>
                    </a:lnTo>
                    <a:lnTo>
                      <a:pt x="24939" y="22841"/>
                    </a:lnTo>
                    <a:lnTo>
                      <a:pt x="24595" y="23185"/>
                    </a:lnTo>
                    <a:lnTo>
                      <a:pt x="24251" y="23529"/>
                    </a:lnTo>
                    <a:lnTo>
                      <a:pt x="23838" y="23804"/>
                    </a:lnTo>
                    <a:lnTo>
                      <a:pt x="23391" y="24079"/>
                    </a:lnTo>
                    <a:lnTo>
                      <a:pt x="22910" y="24354"/>
                    </a:lnTo>
                    <a:lnTo>
                      <a:pt x="22428" y="24595"/>
                    </a:lnTo>
                    <a:lnTo>
                      <a:pt x="21912" y="24801"/>
                    </a:lnTo>
                    <a:lnTo>
                      <a:pt x="20880" y="25180"/>
                    </a:lnTo>
                    <a:lnTo>
                      <a:pt x="19848" y="25489"/>
                    </a:lnTo>
                    <a:lnTo>
                      <a:pt x="19229" y="25661"/>
                    </a:lnTo>
                    <a:lnTo>
                      <a:pt x="18610" y="25833"/>
                    </a:lnTo>
                    <a:lnTo>
                      <a:pt x="17991" y="26005"/>
                    </a:lnTo>
                    <a:lnTo>
                      <a:pt x="17371" y="26109"/>
                    </a:lnTo>
                    <a:lnTo>
                      <a:pt x="16099" y="26418"/>
                    </a:lnTo>
                    <a:lnTo>
                      <a:pt x="14860" y="26659"/>
                    </a:lnTo>
                    <a:lnTo>
                      <a:pt x="13587" y="26969"/>
                    </a:lnTo>
                    <a:lnTo>
                      <a:pt x="12349" y="27313"/>
                    </a:lnTo>
                    <a:lnTo>
                      <a:pt x="11627" y="27553"/>
                    </a:lnTo>
                    <a:lnTo>
                      <a:pt x="11214" y="27656"/>
                    </a:lnTo>
                    <a:lnTo>
                      <a:pt x="10836" y="27725"/>
                    </a:lnTo>
                    <a:lnTo>
                      <a:pt x="10836" y="27794"/>
                    </a:lnTo>
                    <a:lnTo>
                      <a:pt x="10457" y="28069"/>
                    </a:lnTo>
                    <a:lnTo>
                      <a:pt x="10113" y="28344"/>
                    </a:lnTo>
                    <a:lnTo>
                      <a:pt x="9838" y="28654"/>
                    </a:lnTo>
                    <a:lnTo>
                      <a:pt x="9563" y="28998"/>
                    </a:lnTo>
                    <a:lnTo>
                      <a:pt x="9253" y="29480"/>
                    </a:lnTo>
                    <a:lnTo>
                      <a:pt x="9116" y="29686"/>
                    </a:lnTo>
                    <a:lnTo>
                      <a:pt x="8978" y="29858"/>
                    </a:lnTo>
                    <a:lnTo>
                      <a:pt x="8840" y="29996"/>
                    </a:lnTo>
                    <a:lnTo>
                      <a:pt x="8634" y="30099"/>
                    </a:lnTo>
                    <a:lnTo>
                      <a:pt x="8359" y="30202"/>
                    </a:lnTo>
                    <a:lnTo>
                      <a:pt x="8015" y="30271"/>
                    </a:lnTo>
                    <a:lnTo>
                      <a:pt x="7430" y="30340"/>
                    </a:lnTo>
                    <a:lnTo>
                      <a:pt x="6880" y="30477"/>
                    </a:lnTo>
                    <a:lnTo>
                      <a:pt x="6329" y="30615"/>
                    </a:lnTo>
                    <a:lnTo>
                      <a:pt x="5779" y="30787"/>
                    </a:lnTo>
                    <a:lnTo>
                      <a:pt x="5229" y="30993"/>
                    </a:lnTo>
                    <a:lnTo>
                      <a:pt x="4713" y="31234"/>
                    </a:lnTo>
                    <a:lnTo>
                      <a:pt x="4197" y="31475"/>
                    </a:lnTo>
                    <a:lnTo>
                      <a:pt x="3715" y="31750"/>
                    </a:lnTo>
                    <a:lnTo>
                      <a:pt x="2958" y="32232"/>
                    </a:lnTo>
                    <a:lnTo>
                      <a:pt x="2202" y="32851"/>
                    </a:lnTo>
                    <a:lnTo>
                      <a:pt x="1823" y="33160"/>
                    </a:lnTo>
                    <a:lnTo>
                      <a:pt x="1479" y="33504"/>
                    </a:lnTo>
                    <a:lnTo>
                      <a:pt x="1135" y="33883"/>
                    </a:lnTo>
                    <a:lnTo>
                      <a:pt x="826" y="34261"/>
                    </a:lnTo>
                    <a:lnTo>
                      <a:pt x="550" y="34674"/>
                    </a:lnTo>
                    <a:lnTo>
                      <a:pt x="310" y="35052"/>
                    </a:lnTo>
                    <a:lnTo>
                      <a:pt x="138" y="35465"/>
                    </a:lnTo>
                    <a:lnTo>
                      <a:pt x="34" y="35878"/>
                    </a:lnTo>
                    <a:lnTo>
                      <a:pt x="0" y="36291"/>
                    </a:lnTo>
                    <a:lnTo>
                      <a:pt x="0" y="36703"/>
                    </a:lnTo>
                    <a:lnTo>
                      <a:pt x="69" y="36910"/>
                    </a:lnTo>
                    <a:lnTo>
                      <a:pt x="138" y="37116"/>
                    </a:lnTo>
                    <a:lnTo>
                      <a:pt x="206" y="37288"/>
                    </a:lnTo>
                    <a:lnTo>
                      <a:pt x="310" y="37495"/>
                    </a:lnTo>
                    <a:lnTo>
                      <a:pt x="413" y="37598"/>
                    </a:lnTo>
                    <a:lnTo>
                      <a:pt x="550" y="37666"/>
                    </a:lnTo>
                    <a:lnTo>
                      <a:pt x="654" y="37666"/>
                    </a:lnTo>
                    <a:lnTo>
                      <a:pt x="791" y="37632"/>
                    </a:lnTo>
                    <a:lnTo>
                      <a:pt x="894" y="37563"/>
                    </a:lnTo>
                    <a:lnTo>
                      <a:pt x="963" y="37460"/>
                    </a:lnTo>
                    <a:lnTo>
                      <a:pt x="998" y="37323"/>
                    </a:lnTo>
                    <a:lnTo>
                      <a:pt x="963" y="37185"/>
                    </a:lnTo>
                    <a:lnTo>
                      <a:pt x="894" y="36944"/>
                    </a:lnTo>
                    <a:lnTo>
                      <a:pt x="860" y="36703"/>
                    </a:lnTo>
                    <a:lnTo>
                      <a:pt x="860" y="36463"/>
                    </a:lnTo>
                    <a:lnTo>
                      <a:pt x="860" y="36256"/>
                    </a:lnTo>
                    <a:lnTo>
                      <a:pt x="894" y="36015"/>
                    </a:lnTo>
                    <a:lnTo>
                      <a:pt x="963" y="35775"/>
                    </a:lnTo>
                    <a:lnTo>
                      <a:pt x="1032" y="35534"/>
                    </a:lnTo>
                    <a:lnTo>
                      <a:pt x="1170" y="35327"/>
                    </a:lnTo>
                    <a:lnTo>
                      <a:pt x="1445" y="34880"/>
                    </a:lnTo>
                    <a:lnTo>
                      <a:pt x="1789" y="34467"/>
                    </a:lnTo>
                    <a:lnTo>
                      <a:pt x="2167" y="34055"/>
                    </a:lnTo>
                    <a:lnTo>
                      <a:pt x="2614" y="33642"/>
                    </a:lnTo>
                    <a:lnTo>
                      <a:pt x="3130" y="33263"/>
                    </a:lnTo>
                    <a:lnTo>
                      <a:pt x="3646" y="32919"/>
                    </a:lnTo>
                    <a:lnTo>
                      <a:pt x="4162" y="32610"/>
                    </a:lnTo>
                    <a:lnTo>
                      <a:pt x="4678" y="32335"/>
                    </a:lnTo>
                    <a:lnTo>
                      <a:pt x="5194" y="32094"/>
                    </a:lnTo>
                    <a:lnTo>
                      <a:pt x="5710" y="31853"/>
                    </a:lnTo>
                    <a:lnTo>
                      <a:pt x="6192" y="31681"/>
                    </a:lnTo>
                    <a:lnTo>
                      <a:pt x="6605" y="31544"/>
                    </a:lnTo>
                    <a:lnTo>
                      <a:pt x="7086" y="31440"/>
                    </a:lnTo>
                    <a:lnTo>
                      <a:pt x="7637" y="31372"/>
                    </a:lnTo>
                    <a:lnTo>
                      <a:pt x="8152" y="31303"/>
                    </a:lnTo>
                    <a:lnTo>
                      <a:pt x="8703" y="31200"/>
                    </a:lnTo>
                    <a:lnTo>
                      <a:pt x="8703" y="31200"/>
                    </a:lnTo>
                    <a:lnTo>
                      <a:pt x="8668" y="31337"/>
                    </a:lnTo>
                    <a:lnTo>
                      <a:pt x="8668" y="31440"/>
                    </a:lnTo>
                    <a:lnTo>
                      <a:pt x="8703" y="31750"/>
                    </a:lnTo>
                    <a:lnTo>
                      <a:pt x="8840" y="32060"/>
                    </a:lnTo>
                    <a:lnTo>
                      <a:pt x="9047" y="32335"/>
                    </a:lnTo>
                    <a:lnTo>
                      <a:pt x="9253" y="32644"/>
                    </a:lnTo>
                    <a:lnTo>
                      <a:pt x="9528" y="32919"/>
                    </a:lnTo>
                    <a:lnTo>
                      <a:pt x="9838" y="33195"/>
                    </a:lnTo>
                    <a:lnTo>
                      <a:pt x="10423" y="33676"/>
                    </a:lnTo>
                    <a:lnTo>
                      <a:pt x="10388" y="33745"/>
                    </a:lnTo>
                    <a:lnTo>
                      <a:pt x="10388" y="33814"/>
                    </a:lnTo>
                    <a:lnTo>
                      <a:pt x="11661" y="33779"/>
                    </a:lnTo>
                    <a:lnTo>
                      <a:pt x="12934" y="33676"/>
                    </a:lnTo>
                    <a:lnTo>
                      <a:pt x="14207" y="33573"/>
                    </a:lnTo>
                    <a:lnTo>
                      <a:pt x="15479" y="33435"/>
                    </a:lnTo>
                    <a:lnTo>
                      <a:pt x="18025" y="33126"/>
                    </a:lnTo>
                    <a:lnTo>
                      <a:pt x="20570" y="32782"/>
                    </a:lnTo>
                    <a:lnTo>
                      <a:pt x="21430" y="32644"/>
                    </a:lnTo>
                    <a:lnTo>
                      <a:pt x="22290" y="32507"/>
                    </a:lnTo>
                    <a:lnTo>
                      <a:pt x="23116" y="32300"/>
                    </a:lnTo>
                    <a:lnTo>
                      <a:pt x="23941" y="32094"/>
                    </a:lnTo>
                    <a:lnTo>
                      <a:pt x="24767" y="31853"/>
                    </a:lnTo>
                    <a:lnTo>
                      <a:pt x="25593" y="31612"/>
                    </a:lnTo>
                    <a:lnTo>
                      <a:pt x="26384" y="31303"/>
                    </a:lnTo>
                    <a:lnTo>
                      <a:pt x="27209" y="30993"/>
                    </a:lnTo>
                    <a:lnTo>
                      <a:pt x="27897" y="30580"/>
                    </a:lnTo>
                    <a:lnTo>
                      <a:pt x="28585" y="30202"/>
                    </a:lnTo>
                    <a:lnTo>
                      <a:pt x="30030" y="29411"/>
                    </a:lnTo>
                    <a:lnTo>
                      <a:pt x="30684" y="29032"/>
                    </a:lnTo>
                    <a:lnTo>
                      <a:pt x="31234" y="28620"/>
                    </a:lnTo>
                    <a:lnTo>
                      <a:pt x="31784" y="28138"/>
                    </a:lnTo>
                    <a:lnTo>
                      <a:pt x="32300" y="27656"/>
                    </a:lnTo>
                    <a:lnTo>
                      <a:pt x="32782" y="27141"/>
                    </a:lnTo>
                    <a:lnTo>
                      <a:pt x="33229" y="26590"/>
                    </a:lnTo>
                    <a:lnTo>
                      <a:pt x="34089" y="25489"/>
                    </a:lnTo>
                    <a:lnTo>
                      <a:pt x="34811" y="24457"/>
                    </a:lnTo>
                    <a:lnTo>
                      <a:pt x="35121" y="23941"/>
                    </a:lnTo>
                    <a:lnTo>
                      <a:pt x="35431" y="23425"/>
                    </a:lnTo>
                    <a:lnTo>
                      <a:pt x="35706" y="22875"/>
                    </a:lnTo>
                    <a:lnTo>
                      <a:pt x="35981" y="22359"/>
                    </a:lnTo>
                    <a:lnTo>
                      <a:pt x="36187" y="21809"/>
                    </a:lnTo>
                    <a:lnTo>
                      <a:pt x="36394" y="21293"/>
                    </a:lnTo>
                    <a:lnTo>
                      <a:pt x="36566" y="20742"/>
                    </a:lnTo>
                    <a:lnTo>
                      <a:pt x="36703" y="20158"/>
                    </a:lnTo>
                    <a:lnTo>
                      <a:pt x="36807" y="19607"/>
                    </a:lnTo>
                    <a:lnTo>
                      <a:pt x="36910" y="19057"/>
                    </a:lnTo>
                    <a:lnTo>
                      <a:pt x="36944" y="18472"/>
                    </a:lnTo>
                    <a:lnTo>
                      <a:pt x="36979" y="17887"/>
                    </a:lnTo>
                    <a:lnTo>
                      <a:pt x="36979" y="17303"/>
                    </a:lnTo>
                    <a:lnTo>
                      <a:pt x="36910" y="16718"/>
                    </a:lnTo>
                    <a:lnTo>
                      <a:pt x="36807" y="15858"/>
                    </a:lnTo>
                    <a:lnTo>
                      <a:pt x="36635" y="14963"/>
                    </a:lnTo>
                    <a:lnTo>
                      <a:pt x="36394" y="14103"/>
                    </a:lnTo>
                    <a:lnTo>
                      <a:pt x="36153" y="13278"/>
                    </a:lnTo>
                    <a:lnTo>
                      <a:pt x="35190" y="11696"/>
                    </a:lnTo>
                    <a:lnTo>
                      <a:pt x="34743" y="10904"/>
                    </a:lnTo>
                    <a:lnTo>
                      <a:pt x="34296" y="10079"/>
                    </a:lnTo>
                    <a:lnTo>
                      <a:pt x="34089" y="9700"/>
                    </a:lnTo>
                    <a:lnTo>
                      <a:pt x="33917" y="9253"/>
                    </a:lnTo>
                    <a:lnTo>
                      <a:pt x="33780" y="8840"/>
                    </a:lnTo>
                    <a:lnTo>
                      <a:pt x="33642" y="8428"/>
                    </a:lnTo>
                    <a:lnTo>
                      <a:pt x="33539" y="7980"/>
                    </a:lnTo>
                    <a:lnTo>
                      <a:pt x="33504" y="7533"/>
                    </a:lnTo>
                    <a:lnTo>
                      <a:pt x="33470" y="7052"/>
                    </a:lnTo>
                    <a:lnTo>
                      <a:pt x="33470" y="6605"/>
                    </a:lnTo>
                    <a:lnTo>
                      <a:pt x="33539" y="5813"/>
                    </a:lnTo>
                    <a:lnTo>
                      <a:pt x="33642" y="4953"/>
                    </a:lnTo>
                    <a:lnTo>
                      <a:pt x="33745" y="4093"/>
                    </a:lnTo>
                    <a:lnTo>
                      <a:pt x="33848" y="3199"/>
                    </a:lnTo>
                    <a:lnTo>
                      <a:pt x="33848" y="2752"/>
                    </a:lnTo>
                    <a:lnTo>
                      <a:pt x="33848" y="2339"/>
                    </a:lnTo>
                    <a:lnTo>
                      <a:pt x="33814" y="1926"/>
                    </a:lnTo>
                    <a:lnTo>
                      <a:pt x="33745" y="1514"/>
                    </a:lnTo>
                    <a:lnTo>
                      <a:pt x="33642" y="1101"/>
                    </a:lnTo>
                    <a:lnTo>
                      <a:pt x="33539" y="722"/>
                    </a:lnTo>
                    <a:lnTo>
                      <a:pt x="33367" y="344"/>
                    </a:lnTo>
                    <a:lnTo>
                      <a:pt x="331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2"/>
              <p:cNvSpPr/>
              <p:nvPr/>
            </p:nvSpPr>
            <p:spPr>
              <a:xfrm>
                <a:off x="935077" y="156540"/>
                <a:ext cx="61929" cy="290871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8567" extrusionOk="0">
                    <a:moveTo>
                      <a:pt x="1342" y="1"/>
                    </a:moveTo>
                    <a:lnTo>
                      <a:pt x="1307" y="35"/>
                    </a:lnTo>
                    <a:lnTo>
                      <a:pt x="1273" y="70"/>
                    </a:lnTo>
                    <a:lnTo>
                      <a:pt x="1376" y="1171"/>
                    </a:lnTo>
                    <a:lnTo>
                      <a:pt x="1410" y="2237"/>
                    </a:lnTo>
                    <a:lnTo>
                      <a:pt x="1410" y="3269"/>
                    </a:lnTo>
                    <a:lnTo>
                      <a:pt x="1410" y="3819"/>
                    </a:lnTo>
                    <a:lnTo>
                      <a:pt x="1376" y="4335"/>
                    </a:lnTo>
                    <a:lnTo>
                      <a:pt x="1307" y="4851"/>
                    </a:lnTo>
                    <a:lnTo>
                      <a:pt x="1204" y="5367"/>
                    </a:lnTo>
                    <a:lnTo>
                      <a:pt x="1101" y="5883"/>
                    </a:lnTo>
                    <a:lnTo>
                      <a:pt x="929" y="6399"/>
                    </a:lnTo>
                    <a:lnTo>
                      <a:pt x="757" y="6915"/>
                    </a:lnTo>
                    <a:lnTo>
                      <a:pt x="551" y="7431"/>
                    </a:lnTo>
                    <a:lnTo>
                      <a:pt x="275" y="7947"/>
                    </a:lnTo>
                    <a:lnTo>
                      <a:pt x="0" y="8429"/>
                    </a:lnTo>
                    <a:lnTo>
                      <a:pt x="0" y="8497"/>
                    </a:lnTo>
                    <a:lnTo>
                      <a:pt x="35" y="8566"/>
                    </a:lnTo>
                    <a:lnTo>
                      <a:pt x="69" y="8566"/>
                    </a:lnTo>
                    <a:lnTo>
                      <a:pt x="138" y="8532"/>
                    </a:lnTo>
                    <a:lnTo>
                      <a:pt x="482" y="8050"/>
                    </a:lnTo>
                    <a:lnTo>
                      <a:pt x="757" y="7534"/>
                    </a:lnTo>
                    <a:lnTo>
                      <a:pt x="1032" y="7053"/>
                    </a:lnTo>
                    <a:lnTo>
                      <a:pt x="1238" y="6502"/>
                    </a:lnTo>
                    <a:lnTo>
                      <a:pt x="1410" y="5986"/>
                    </a:lnTo>
                    <a:lnTo>
                      <a:pt x="1548" y="5470"/>
                    </a:lnTo>
                    <a:lnTo>
                      <a:pt x="1686" y="4920"/>
                    </a:lnTo>
                    <a:lnTo>
                      <a:pt x="1754" y="4370"/>
                    </a:lnTo>
                    <a:lnTo>
                      <a:pt x="1789" y="3819"/>
                    </a:lnTo>
                    <a:lnTo>
                      <a:pt x="1823" y="3269"/>
                    </a:lnTo>
                    <a:lnTo>
                      <a:pt x="1823" y="2718"/>
                    </a:lnTo>
                    <a:lnTo>
                      <a:pt x="1789" y="2168"/>
                    </a:lnTo>
                    <a:lnTo>
                      <a:pt x="1720" y="1652"/>
                    </a:lnTo>
                    <a:lnTo>
                      <a:pt x="1651" y="1102"/>
                    </a:lnTo>
                    <a:lnTo>
                      <a:pt x="1445" y="35"/>
                    </a:lnTo>
                    <a:lnTo>
                      <a:pt x="14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2"/>
              <p:cNvSpPr/>
              <p:nvPr/>
            </p:nvSpPr>
            <p:spPr>
              <a:xfrm>
                <a:off x="958437" y="205601"/>
                <a:ext cx="8183" cy="100499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960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103" y="1480"/>
                    </a:lnTo>
                    <a:lnTo>
                      <a:pt x="138" y="2202"/>
                    </a:lnTo>
                    <a:lnTo>
                      <a:pt x="138" y="2925"/>
                    </a:lnTo>
                    <a:lnTo>
                      <a:pt x="138" y="2959"/>
                    </a:lnTo>
                    <a:lnTo>
                      <a:pt x="206" y="2959"/>
                    </a:lnTo>
                    <a:lnTo>
                      <a:pt x="241" y="2925"/>
                    </a:lnTo>
                    <a:lnTo>
                      <a:pt x="241" y="2202"/>
                    </a:lnTo>
                    <a:lnTo>
                      <a:pt x="241" y="1480"/>
                    </a:lnTo>
                    <a:lnTo>
                      <a:pt x="172" y="758"/>
                    </a:lnTo>
                    <a:lnTo>
                      <a:pt x="69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" name="Google Shape;543;p2"/>
              <p:cNvSpPr/>
              <p:nvPr/>
            </p:nvSpPr>
            <p:spPr>
              <a:xfrm>
                <a:off x="940917" y="-31489"/>
                <a:ext cx="24548" cy="105151"/>
              </a:xfrm>
              <a:custGeom>
                <a:avLst/>
                <a:gdLst/>
                <a:ahLst/>
                <a:cxnLst/>
                <a:rect l="l" t="t" r="r" b="b"/>
                <a:pathLst>
                  <a:path w="723" h="3097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138" y="826"/>
                    </a:lnTo>
                    <a:lnTo>
                      <a:pt x="310" y="1583"/>
                    </a:lnTo>
                    <a:lnTo>
                      <a:pt x="688" y="3097"/>
                    </a:lnTo>
                    <a:lnTo>
                      <a:pt x="722" y="3097"/>
                    </a:lnTo>
                    <a:lnTo>
                      <a:pt x="722" y="3062"/>
                    </a:lnTo>
                    <a:lnTo>
                      <a:pt x="447" y="1549"/>
                    </a:lnTo>
                    <a:lnTo>
                      <a:pt x="310" y="792"/>
                    </a:lnTo>
                    <a:lnTo>
                      <a:pt x="103" y="7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" name="Google Shape;544;p2"/>
              <p:cNvSpPr/>
              <p:nvPr/>
            </p:nvSpPr>
            <p:spPr>
              <a:xfrm>
                <a:off x="230801" y="724157"/>
                <a:ext cx="106305" cy="15211"/>
              </a:xfrm>
              <a:custGeom>
                <a:avLst/>
                <a:gdLst/>
                <a:ahLst/>
                <a:cxnLst/>
                <a:rect l="l" t="t" r="r" b="b"/>
                <a:pathLst>
                  <a:path w="3131" h="448" extrusionOk="0">
                    <a:moveTo>
                      <a:pt x="2340" y="1"/>
                    </a:moveTo>
                    <a:lnTo>
                      <a:pt x="1549" y="70"/>
                    </a:lnTo>
                    <a:lnTo>
                      <a:pt x="792" y="173"/>
                    </a:lnTo>
                    <a:lnTo>
                      <a:pt x="35" y="310"/>
                    </a:lnTo>
                    <a:lnTo>
                      <a:pt x="1" y="345"/>
                    </a:lnTo>
                    <a:lnTo>
                      <a:pt x="1" y="414"/>
                    </a:lnTo>
                    <a:lnTo>
                      <a:pt x="1" y="448"/>
                    </a:lnTo>
                    <a:lnTo>
                      <a:pt x="70" y="448"/>
                    </a:lnTo>
                    <a:lnTo>
                      <a:pt x="1583" y="310"/>
                    </a:lnTo>
                    <a:lnTo>
                      <a:pt x="2340" y="207"/>
                    </a:lnTo>
                    <a:lnTo>
                      <a:pt x="3097" y="70"/>
                    </a:lnTo>
                    <a:lnTo>
                      <a:pt x="3097" y="35"/>
                    </a:lnTo>
                    <a:lnTo>
                      <a:pt x="3131" y="35"/>
                    </a:lnTo>
                    <a:lnTo>
                      <a:pt x="30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2"/>
              <p:cNvSpPr/>
              <p:nvPr/>
            </p:nvSpPr>
            <p:spPr>
              <a:xfrm>
                <a:off x="407150" y="677439"/>
                <a:ext cx="153058" cy="32730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964" extrusionOk="0">
                    <a:moveTo>
                      <a:pt x="4473" y="1"/>
                    </a:moveTo>
                    <a:lnTo>
                      <a:pt x="3372" y="276"/>
                    </a:lnTo>
                    <a:lnTo>
                      <a:pt x="2237" y="517"/>
                    </a:lnTo>
                    <a:lnTo>
                      <a:pt x="1" y="964"/>
                    </a:lnTo>
                    <a:lnTo>
                      <a:pt x="1136" y="792"/>
                    </a:lnTo>
                    <a:lnTo>
                      <a:pt x="2271" y="551"/>
                    </a:lnTo>
                    <a:lnTo>
                      <a:pt x="3372" y="310"/>
                    </a:lnTo>
                    <a:lnTo>
                      <a:pt x="4473" y="35"/>
                    </a:lnTo>
                    <a:lnTo>
                      <a:pt x="45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2"/>
              <p:cNvSpPr/>
              <p:nvPr/>
            </p:nvSpPr>
            <p:spPr>
              <a:xfrm>
                <a:off x="674628" y="525603"/>
                <a:ext cx="158864" cy="110991"/>
              </a:xfrm>
              <a:custGeom>
                <a:avLst/>
                <a:gdLst/>
                <a:ahLst/>
                <a:cxnLst/>
                <a:rect l="l" t="t" r="r" b="b"/>
                <a:pathLst>
                  <a:path w="4679" h="3269" extrusionOk="0">
                    <a:moveTo>
                      <a:pt x="4610" y="1"/>
                    </a:moveTo>
                    <a:lnTo>
                      <a:pt x="4128" y="551"/>
                    </a:lnTo>
                    <a:lnTo>
                      <a:pt x="3646" y="1067"/>
                    </a:lnTo>
                    <a:lnTo>
                      <a:pt x="3131" y="1514"/>
                    </a:lnTo>
                    <a:lnTo>
                      <a:pt x="2546" y="1927"/>
                    </a:lnTo>
                    <a:lnTo>
                      <a:pt x="1961" y="2271"/>
                    </a:lnTo>
                    <a:lnTo>
                      <a:pt x="1342" y="2615"/>
                    </a:lnTo>
                    <a:lnTo>
                      <a:pt x="688" y="2959"/>
                    </a:lnTo>
                    <a:lnTo>
                      <a:pt x="0" y="3269"/>
                    </a:lnTo>
                    <a:lnTo>
                      <a:pt x="35" y="3269"/>
                    </a:lnTo>
                    <a:lnTo>
                      <a:pt x="723" y="2994"/>
                    </a:lnTo>
                    <a:lnTo>
                      <a:pt x="1376" y="2718"/>
                    </a:lnTo>
                    <a:lnTo>
                      <a:pt x="2064" y="2374"/>
                    </a:lnTo>
                    <a:lnTo>
                      <a:pt x="2683" y="2030"/>
                    </a:lnTo>
                    <a:lnTo>
                      <a:pt x="3268" y="1618"/>
                    </a:lnTo>
                    <a:lnTo>
                      <a:pt x="3543" y="1411"/>
                    </a:lnTo>
                    <a:lnTo>
                      <a:pt x="3818" y="1171"/>
                    </a:lnTo>
                    <a:lnTo>
                      <a:pt x="4059" y="895"/>
                    </a:lnTo>
                    <a:lnTo>
                      <a:pt x="4300" y="620"/>
                    </a:lnTo>
                    <a:lnTo>
                      <a:pt x="4506" y="345"/>
                    </a:lnTo>
                    <a:lnTo>
                      <a:pt x="4678" y="35"/>
                    </a:lnTo>
                    <a:lnTo>
                      <a:pt x="46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" name="Google Shape;547;p2"/>
              <p:cNvSpPr/>
              <p:nvPr/>
            </p:nvSpPr>
            <p:spPr>
              <a:xfrm>
                <a:off x="568323" y="582847"/>
                <a:ext cx="253489" cy="112145"/>
              </a:xfrm>
              <a:custGeom>
                <a:avLst/>
                <a:gdLst/>
                <a:ahLst/>
                <a:cxnLst/>
                <a:rect l="l" t="t" r="r" b="b"/>
                <a:pathLst>
                  <a:path w="7466" h="3303" extrusionOk="0">
                    <a:moveTo>
                      <a:pt x="7465" y="0"/>
                    </a:moveTo>
                    <a:lnTo>
                      <a:pt x="6605" y="551"/>
                    </a:lnTo>
                    <a:lnTo>
                      <a:pt x="5746" y="1101"/>
                    </a:lnTo>
                    <a:lnTo>
                      <a:pt x="4851" y="1583"/>
                    </a:lnTo>
                    <a:lnTo>
                      <a:pt x="3957" y="2030"/>
                    </a:lnTo>
                    <a:lnTo>
                      <a:pt x="2994" y="2408"/>
                    </a:lnTo>
                    <a:lnTo>
                      <a:pt x="2030" y="2752"/>
                    </a:lnTo>
                    <a:lnTo>
                      <a:pt x="1067" y="3028"/>
                    </a:lnTo>
                    <a:lnTo>
                      <a:pt x="35" y="3234"/>
                    </a:lnTo>
                    <a:lnTo>
                      <a:pt x="1" y="3268"/>
                    </a:lnTo>
                    <a:lnTo>
                      <a:pt x="35" y="3303"/>
                    </a:lnTo>
                    <a:lnTo>
                      <a:pt x="70" y="3303"/>
                    </a:lnTo>
                    <a:lnTo>
                      <a:pt x="1102" y="3096"/>
                    </a:lnTo>
                    <a:lnTo>
                      <a:pt x="2099" y="2856"/>
                    </a:lnTo>
                    <a:lnTo>
                      <a:pt x="3062" y="2546"/>
                    </a:lnTo>
                    <a:lnTo>
                      <a:pt x="3991" y="2168"/>
                    </a:lnTo>
                    <a:lnTo>
                      <a:pt x="4920" y="1720"/>
                    </a:lnTo>
                    <a:lnTo>
                      <a:pt x="5814" y="1204"/>
                    </a:lnTo>
                    <a:lnTo>
                      <a:pt x="6640" y="654"/>
                    </a:lnTo>
                    <a:lnTo>
                      <a:pt x="74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" name="Google Shape;548;p2"/>
              <p:cNvSpPr/>
              <p:nvPr/>
            </p:nvSpPr>
            <p:spPr>
              <a:xfrm>
                <a:off x="881331" y="480073"/>
                <a:ext cx="24582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61" extrusionOk="0">
                    <a:moveTo>
                      <a:pt x="654" y="0"/>
                    </a:moveTo>
                    <a:lnTo>
                      <a:pt x="414" y="138"/>
                    </a:lnTo>
                    <a:lnTo>
                      <a:pt x="242" y="344"/>
                    </a:lnTo>
                    <a:lnTo>
                      <a:pt x="104" y="551"/>
                    </a:lnTo>
                    <a:lnTo>
                      <a:pt x="1" y="792"/>
                    </a:lnTo>
                    <a:lnTo>
                      <a:pt x="1" y="826"/>
                    </a:lnTo>
                    <a:lnTo>
                      <a:pt x="35" y="860"/>
                    </a:lnTo>
                    <a:lnTo>
                      <a:pt x="104" y="860"/>
                    </a:lnTo>
                    <a:lnTo>
                      <a:pt x="138" y="826"/>
                    </a:lnTo>
                    <a:lnTo>
                      <a:pt x="242" y="620"/>
                    </a:lnTo>
                    <a:lnTo>
                      <a:pt x="379" y="448"/>
                    </a:lnTo>
                    <a:lnTo>
                      <a:pt x="723" y="104"/>
                    </a:lnTo>
                    <a:lnTo>
                      <a:pt x="723" y="69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" name="Google Shape;549;p2"/>
              <p:cNvSpPr/>
              <p:nvPr/>
            </p:nvSpPr>
            <p:spPr>
              <a:xfrm>
                <a:off x="208630" y="737025"/>
                <a:ext cx="108648" cy="18708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551" extrusionOk="0">
                    <a:moveTo>
                      <a:pt x="3165" y="0"/>
                    </a:moveTo>
                    <a:lnTo>
                      <a:pt x="2374" y="172"/>
                    </a:lnTo>
                    <a:lnTo>
                      <a:pt x="1617" y="275"/>
                    </a:lnTo>
                    <a:lnTo>
                      <a:pt x="69" y="447"/>
                    </a:lnTo>
                    <a:lnTo>
                      <a:pt x="35" y="447"/>
                    </a:lnTo>
                    <a:lnTo>
                      <a:pt x="0" y="482"/>
                    </a:lnTo>
                    <a:lnTo>
                      <a:pt x="0" y="516"/>
                    </a:lnTo>
                    <a:lnTo>
                      <a:pt x="35" y="516"/>
                    </a:lnTo>
                    <a:lnTo>
                      <a:pt x="447" y="550"/>
                    </a:lnTo>
                    <a:lnTo>
                      <a:pt x="826" y="550"/>
                    </a:lnTo>
                    <a:lnTo>
                      <a:pt x="1238" y="516"/>
                    </a:lnTo>
                    <a:lnTo>
                      <a:pt x="1617" y="482"/>
                    </a:lnTo>
                    <a:lnTo>
                      <a:pt x="2030" y="413"/>
                    </a:lnTo>
                    <a:lnTo>
                      <a:pt x="2442" y="310"/>
                    </a:lnTo>
                    <a:lnTo>
                      <a:pt x="3199" y="69"/>
                    </a:lnTo>
                    <a:lnTo>
                      <a:pt x="3199" y="35"/>
                    </a:lnTo>
                    <a:lnTo>
                      <a:pt x="31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2"/>
              <p:cNvSpPr/>
              <p:nvPr/>
            </p:nvSpPr>
            <p:spPr>
              <a:xfrm>
                <a:off x="815938" y="515112"/>
                <a:ext cx="65426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790" extrusionOk="0">
                    <a:moveTo>
                      <a:pt x="1858" y="0"/>
                    </a:moveTo>
                    <a:lnTo>
                      <a:pt x="1824" y="35"/>
                    </a:lnTo>
                    <a:lnTo>
                      <a:pt x="998" y="860"/>
                    </a:lnTo>
                    <a:lnTo>
                      <a:pt x="551" y="1273"/>
                    </a:lnTo>
                    <a:lnTo>
                      <a:pt x="35" y="1617"/>
                    </a:lnTo>
                    <a:lnTo>
                      <a:pt x="0" y="1686"/>
                    </a:lnTo>
                    <a:lnTo>
                      <a:pt x="0" y="1755"/>
                    </a:lnTo>
                    <a:lnTo>
                      <a:pt x="69" y="1789"/>
                    </a:lnTo>
                    <a:lnTo>
                      <a:pt x="138" y="1789"/>
                    </a:lnTo>
                    <a:lnTo>
                      <a:pt x="688" y="1445"/>
                    </a:lnTo>
                    <a:lnTo>
                      <a:pt x="1170" y="1032"/>
                    </a:lnTo>
                    <a:lnTo>
                      <a:pt x="1376" y="826"/>
                    </a:lnTo>
                    <a:lnTo>
                      <a:pt x="1583" y="585"/>
                    </a:lnTo>
                    <a:lnTo>
                      <a:pt x="1789" y="344"/>
                    </a:lnTo>
                    <a:lnTo>
                      <a:pt x="1927" y="69"/>
                    </a:lnTo>
                    <a:lnTo>
                      <a:pt x="1927" y="35"/>
                    </a:lnTo>
                    <a:lnTo>
                      <a:pt x="1892" y="35"/>
                    </a:lnTo>
                    <a:lnTo>
                      <a:pt x="18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2"/>
              <p:cNvSpPr/>
              <p:nvPr/>
            </p:nvSpPr>
            <p:spPr>
              <a:xfrm>
                <a:off x="973614" y="72473"/>
                <a:ext cx="40913" cy="204428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6021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75" y="791"/>
                    </a:lnTo>
                    <a:lnTo>
                      <a:pt x="516" y="1479"/>
                    </a:lnTo>
                    <a:lnTo>
                      <a:pt x="723" y="2236"/>
                    </a:lnTo>
                    <a:lnTo>
                      <a:pt x="860" y="2959"/>
                    </a:lnTo>
                    <a:lnTo>
                      <a:pt x="963" y="3681"/>
                    </a:lnTo>
                    <a:lnTo>
                      <a:pt x="1032" y="4438"/>
                    </a:lnTo>
                    <a:lnTo>
                      <a:pt x="1032" y="5194"/>
                    </a:lnTo>
                    <a:lnTo>
                      <a:pt x="998" y="5986"/>
                    </a:lnTo>
                    <a:lnTo>
                      <a:pt x="1032" y="5986"/>
                    </a:lnTo>
                    <a:lnTo>
                      <a:pt x="1032" y="6020"/>
                    </a:lnTo>
                    <a:lnTo>
                      <a:pt x="1067" y="5986"/>
                    </a:lnTo>
                    <a:lnTo>
                      <a:pt x="1170" y="5194"/>
                    </a:lnTo>
                    <a:lnTo>
                      <a:pt x="1204" y="4438"/>
                    </a:lnTo>
                    <a:lnTo>
                      <a:pt x="1170" y="3647"/>
                    </a:lnTo>
                    <a:lnTo>
                      <a:pt x="1067" y="2890"/>
                    </a:lnTo>
                    <a:lnTo>
                      <a:pt x="895" y="2167"/>
                    </a:lnTo>
                    <a:lnTo>
                      <a:pt x="688" y="1445"/>
                    </a:lnTo>
                    <a:lnTo>
                      <a:pt x="413" y="723"/>
                    </a:lnTo>
                    <a:lnTo>
                      <a:pt x="69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" name="Google Shape;552;p2"/>
              <p:cNvSpPr/>
              <p:nvPr/>
            </p:nvSpPr>
            <p:spPr>
              <a:xfrm>
                <a:off x="919867" y="421675"/>
                <a:ext cx="3565" cy="3531"/>
              </a:xfrm>
              <a:custGeom>
                <a:avLst/>
                <a:gdLst/>
                <a:ahLst/>
                <a:cxnLst/>
                <a:rect l="l" t="t" r="r" b="b"/>
                <a:pathLst>
                  <a:path w="105" h="104" extrusionOk="0">
                    <a:moveTo>
                      <a:pt x="35" y="0"/>
                    </a:moveTo>
                    <a:lnTo>
                      <a:pt x="1" y="69"/>
                    </a:lnTo>
                    <a:lnTo>
                      <a:pt x="1" y="104"/>
                    </a:lnTo>
                    <a:lnTo>
                      <a:pt x="70" y="104"/>
                    </a:lnTo>
                    <a:lnTo>
                      <a:pt x="104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" name="Google Shape;553;p2"/>
              <p:cNvSpPr/>
              <p:nvPr/>
            </p:nvSpPr>
            <p:spPr>
              <a:xfrm>
                <a:off x="345255" y="715975"/>
                <a:ext cx="172886" cy="22239"/>
              </a:xfrm>
              <a:custGeom>
                <a:avLst/>
                <a:gdLst/>
                <a:ahLst/>
                <a:cxnLst/>
                <a:rect l="l" t="t" r="r" b="b"/>
                <a:pathLst>
                  <a:path w="5092" h="655" extrusionOk="0">
                    <a:moveTo>
                      <a:pt x="4989" y="1"/>
                    </a:moveTo>
                    <a:lnTo>
                      <a:pt x="3785" y="104"/>
                    </a:lnTo>
                    <a:lnTo>
                      <a:pt x="2546" y="242"/>
                    </a:lnTo>
                    <a:lnTo>
                      <a:pt x="1308" y="379"/>
                    </a:lnTo>
                    <a:lnTo>
                      <a:pt x="104" y="517"/>
                    </a:lnTo>
                    <a:lnTo>
                      <a:pt x="35" y="551"/>
                    </a:lnTo>
                    <a:lnTo>
                      <a:pt x="1" y="586"/>
                    </a:lnTo>
                    <a:lnTo>
                      <a:pt x="35" y="655"/>
                    </a:lnTo>
                    <a:lnTo>
                      <a:pt x="70" y="655"/>
                    </a:lnTo>
                    <a:lnTo>
                      <a:pt x="1308" y="620"/>
                    </a:lnTo>
                    <a:lnTo>
                      <a:pt x="2546" y="517"/>
                    </a:lnTo>
                    <a:lnTo>
                      <a:pt x="3165" y="483"/>
                    </a:lnTo>
                    <a:lnTo>
                      <a:pt x="3785" y="379"/>
                    </a:lnTo>
                    <a:lnTo>
                      <a:pt x="4404" y="276"/>
                    </a:lnTo>
                    <a:lnTo>
                      <a:pt x="5023" y="173"/>
                    </a:lnTo>
                    <a:lnTo>
                      <a:pt x="5057" y="104"/>
                    </a:lnTo>
                    <a:lnTo>
                      <a:pt x="5092" y="70"/>
                    </a:lnTo>
                    <a:lnTo>
                      <a:pt x="50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2"/>
              <p:cNvSpPr/>
              <p:nvPr/>
            </p:nvSpPr>
            <p:spPr>
              <a:xfrm>
                <a:off x="527444" y="-360829"/>
                <a:ext cx="490580" cy="863107"/>
              </a:xfrm>
              <a:custGeom>
                <a:avLst/>
                <a:gdLst/>
                <a:ahLst/>
                <a:cxnLst/>
                <a:rect l="l" t="t" r="r" b="b"/>
                <a:pathLst>
                  <a:path w="14449" h="25421" extrusionOk="0">
                    <a:moveTo>
                      <a:pt x="11387" y="0"/>
                    </a:moveTo>
                    <a:lnTo>
                      <a:pt x="11284" y="35"/>
                    </a:lnTo>
                    <a:lnTo>
                      <a:pt x="10837" y="276"/>
                    </a:lnTo>
                    <a:lnTo>
                      <a:pt x="10458" y="516"/>
                    </a:lnTo>
                    <a:lnTo>
                      <a:pt x="10080" y="792"/>
                    </a:lnTo>
                    <a:lnTo>
                      <a:pt x="9736" y="1067"/>
                    </a:lnTo>
                    <a:lnTo>
                      <a:pt x="9392" y="1376"/>
                    </a:lnTo>
                    <a:lnTo>
                      <a:pt x="9117" y="1686"/>
                    </a:lnTo>
                    <a:lnTo>
                      <a:pt x="8841" y="1996"/>
                    </a:lnTo>
                    <a:lnTo>
                      <a:pt x="8601" y="2340"/>
                    </a:lnTo>
                    <a:lnTo>
                      <a:pt x="8394" y="2683"/>
                    </a:lnTo>
                    <a:lnTo>
                      <a:pt x="8222" y="3062"/>
                    </a:lnTo>
                    <a:lnTo>
                      <a:pt x="8050" y="3406"/>
                    </a:lnTo>
                    <a:lnTo>
                      <a:pt x="7878" y="3784"/>
                    </a:lnTo>
                    <a:lnTo>
                      <a:pt x="7672" y="4575"/>
                    </a:lnTo>
                    <a:lnTo>
                      <a:pt x="7500" y="5367"/>
                    </a:lnTo>
                    <a:lnTo>
                      <a:pt x="7397" y="6192"/>
                    </a:lnTo>
                    <a:lnTo>
                      <a:pt x="7328" y="7018"/>
                    </a:lnTo>
                    <a:lnTo>
                      <a:pt x="7328" y="7843"/>
                    </a:lnTo>
                    <a:lnTo>
                      <a:pt x="7362" y="8669"/>
                    </a:lnTo>
                    <a:lnTo>
                      <a:pt x="7466" y="10320"/>
                    </a:lnTo>
                    <a:lnTo>
                      <a:pt x="7603" y="11868"/>
                    </a:lnTo>
                    <a:lnTo>
                      <a:pt x="7706" y="12865"/>
                    </a:lnTo>
                    <a:lnTo>
                      <a:pt x="7775" y="13897"/>
                    </a:lnTo>
                    <a:lnTo>
                      <a:pt x="7775" y="14413"/>
                    </a:lnTo>
                    <a:lnTo>
                      <a:pt x="7741" y="14929"/>
                    </a:lnTo>
                    <a:lnTo>
                      <a:pt x="7672" y="15445"/>
                    </a:lnTo>
                    <a:lnTo>
                      <a:pt x="7569" y="15927"/>
                    </a:lnTo>
                    <a:lnTo>
                      <a:pt x="7397" y="16374"/>
                    </a:lnTo>
                    <a:lnTo>
                      <a:pt x="7225" y="16821"/>
                    </a:lnTo>
                    <a:lnTo>
                      <a:pt x="6984" y="17269"/>
                    </a:lnTo>
                    <a:lnTo>
                      <a:pt x="6743" y="17681"/>
                    </a:lnTo>
                    <a:lnTo>
                      <a:pt x="6227" y="18541"/>
                    </a:lnTo>
                    <a:lnTo>
                      <a:pt x="5677" y="19367"/>
                    </a:lnTo>
                    <a:lnTo>
                      <a:pt x="5092" y="20227"/>
                    </a:lnTo>
                    <a:lnTo>
                      <a:pt x="4473" y="21018"/>
                    </a:lnTo>
                    <a:lnTo>
                      <a:pt x="3854" y="21809"/>
                    </a:lnTo>
                    <a:lnTo>
                      <a:pt x="3166" y="22566"/>
                    </a:lnTo>
                    <a:lnTo>
                      <a:pt x="2478" y="23254"/>
                    </a:lnTo>
                    <a:lnTo>
                      <a:pt x="1721" y="23942"/>
                    </a:lnTo>
                    <a:lnTo>
                      <a:pt x="930" y="24630"/>
                    </a:lnTo>
                    <a:lnTo>
                      <a:pt x="35" y="25249"/>
                    </a:lnTo>
                    <a:lnTo>
                      <a:pt x="1" y="25318"/>
                    </a:lnTo>
                    <a:lnTo>
                      <a:pt x="1" y="25387"/>
                    </a:lnTo>
                    <a:lnTo>
                      <a:pt x="35" y="25421"/>
                    </a:lnTo>
                    <a:lnTo>
                      <a:pt x="139" y="25421"/>
                    </a:lnTo>
                    <a:lnTo>
                      <a:pt x="517" y="25249"/>
                    </a:lnTo>
                    <a:lnTo>
                      <a:pt x="895" y="25077"/>
                    </a:lnTo>
                    <a:lnTo>
                      <a:pt x="1274" y="24871"/>
                    </a:lnTo>
                    <a:lnTo>
                      <a:pt x="1652" y="24630"/>
                    </a:lnTo>
                    <a:lnTo>
                      <a:pt x="2340" y="24114"/>
                    </a:lnTo>
                    <a:lnTo>
                      <a:pt x="2959" y="23563"/>
                    </a:lnTo>
                    <a:lnTo>
                      <a:pt x="3578" y="22979"/>
                    </a:lnTo>
                    <a:lnTo>
                      <a:pt x="4129" y="22325"/>
                    </a:lnTo>
                    <a:lnTo>
                      <a:pt x="4679" y="21672"/>
                    </a:lnTo>
                    <a:lnTo>
                      <a:pt x="5161" y="21018"/>
                    </a:lnTo>
                    <a:lnTo>
                      <a:pt x="6193" y="19676"/>
                    </a:lnTo>
                    <a:lnTo>
                      <a:pt x="6674" y="18954"/>
                    </a:lnTo>
                    <a:lnTo>
                      <a:pt x="7156" y="18197"/>
                    </a:lnTo>
                    <a:lnTo>
                      <a:pt x="7534" y="17441"/>
                    </a:lnTo>
                    <a:lnTo>
                      <a:pt x="7878" y="16684"/>
                    </a:lnTo>
                    <a:lnTo>
                      <a:pt x="8016" y="16305"/>
                    </a:lnTo>
                    <a:lnTo>
                      <a:pt x="8153" y="15893"/>
                    </a:lnTo>
                    <a:lnTo>
                      <a:pt x="8222" y="15514"/>
                    </a:lnTo>
                    <a:lnTo>
                      <a:pt x="8291" y="15101"/>
                    </a:lnTo>
                    <a:lnTo>
                      <a:pt x="8325" y="14207"/>
                    </a:lnTo>
                    <a:lnTo>
                      <a:pt x="8325" y="13278"/>
                    </a:lnTo>
                    <a:lnTo>
                      <a:pt x="8257" y="12315"/>
                    </a:lnTo>
                    <a:lnTo>
                      <a:pt x="8153" y="11352"/>
                    </a:lnTo>
                    <a:lnTo>
                      <a:pt x="7981" y="9322"/>
                    </a:lnTo>
                    <a:lnTo>
                      <a:pt x="7913" y="8325"/>
                    </a:lnTo>
                    <a:lnTo>
                      <a:pt x="7878" y="7327"/>
                    </a:lnTo>
                    <a:lnTo>
                      <a:pt x="7878" y="6330"/>
                    </a:lnTo>
                    <a:lnTo>
                      <a:pt x="7947" y="5848"/>
                    </a:lnTo>
                    <a:lnTo>
                      <a:pt x="8016" y="5367"/>
                    </a:lnTo>
                    <a:lnTo>
                      <a:pt x="8085" y="4885"/>
                    </a:lnTo>
                    <a:lnTo>
                      <a:pt x="8188" y="4438"/>
                    </a:lnTo>
                    <a:lnTo>
                      <a:pt x="8360" y="3991"/>
                    </a:lnTo>
                    <a:lnTo>
                      <a:pt x="8532" y="3543"/>
                    </a:lnTo>
                    <a:lnTo>
                      <a:pt x="8704" y="3096"/>
                    </a:lnTo>
                    <a:lnTo>
                      <a:pt x="8945" y="2683"/>
                    </a:lnTo>
                    <a:lnTo>
                      <a:pt x="9220" y="2305"/>
                    </a:lnTo>
                    <a:lnTo>
                      <a:pt x="9564" y="1892"/>
                    </a:lnTo>
                    <a:lnTo>
                      <a:pt x="9908" y="1548"/>
                    </a:lnTo>
                    <a:lnTo>
                      <a:pt x="10321" y="1170"/>
                    </a:lnTo>
                    <a:lnTo>
                      <a:pt x="10768" y="826"/>
                    </a:lnTo>
                    <a:lnTo>
                      <a:pt x="11249" y="516"/>
                    </a:lnTo>
                    <a:lnTo>
                      <a:pt x="11284" y="620"/>
                    </a:lnTo>
                    <a:lnTo>
                      <a:pt x="11456" y="826"/>
                    </a:lnTo>
                    <a:lnTo>
                      <a:pt x="11559" y="1032"/>
                    </a:lnTo>
                    <a:lnTo>
                      <a:pt x="11662" y="1239"/>
                    </a:lnTo>
                    <a:lnTo>
                      <a:pt x="11731" y="1445"/>
                    </a:lnTo>
                    <a:lnTo>
                      <a:pt x="11765" y="1686"/>
                    </a:lnTo>
                    <a:lnTo>
                      <a:pt x="11800" y="1892"/>
                    </a:lnTo>
                    <a:lnTo>
                      <a:pt x="11765" y="2374"/>
                    </a:lnTo>
                    <a:lnTo>
                      <a:pt x="11731" y="2855"/>
                    </a:lnTo>
                    <a:lnTo>
                      <a:pt x="11662" y="3337"/>
                    </a:lnTo>
                    <a:lnTo>
                      <a:pt x="11559" y="3819"/>
                    </a:lnTo>
                    <a:lnTo>
                      <a:pt x="11490" y="4300"/>
                    </a:lnTo>
                    <a:lnTo>
                      <a:pt x="11456" y="5057"/>
                    </a:lnTo>
                    <a:lnTo>
                      <a:pt x="11490" y="5848"/>
                    </a:lnTo>
                    <a:lnTo>
                      <a:pt x="11559" y="6605"/>
                    </a:lnTo>
                    <a:lnTo>
                      <a:pt x="11697" y="7362"/>
                    </a:lnTo>
                    <a:lnTo>
                      <a:pt x="11869" y="8153"/>
                    </a:lnTo>
                    <a:lnTo>
                      <a:pt x="12109" y="8944"/>
                    </a:lnTo>
                    <a:lnTo>
                      <a:pt x="12385" y="9701"/>
                    </a:lnTo>
                    <a:lnTo>
                      <a:pt x="12694" y="10492"/>
                    </a:lnTo>
                    <a:lnTo>
                      <a:pt x="13038" y="11249"/>
                    </a:lnTo>
                    <a:lnTo>
                      <a:pt x="13416" y="11971"/>
                    </a:lnTo>
                    <a:lnTo>
                      <a:pt x="13795" y="12693"/>
                    </a:lnTo>
                    <a:lnTo>
                      <a:pt x="14208" y="13416"/>
                    </a:lnTo>
                    <a:lnTo>
                      <a:pt x="14276" y="13450"/>
                    </a:lnTo>
                    <a:lnTo>
                      <a:pt x="14380" y="13450"/>
                    </a:lnTo>
                    <a:lnTo>
                      <a:pt x="14414" y="13381"/>
                    </a:lnTo>
                    <a:lnTo>
                      <a:pt x="14448" y="13347"/>
                    </a:lnTo>
                    <a:lnTo>
                      <a:pt x="14448" y="13313"/>
                    </a:lnTo>
                    <a:lnTo>
                      <a:pt x="13726" y="11696"/>
                    </a:lnTo>
                    <a:lnTo>
                      <a:pt x="13004" y="10114"/>
                    </a:lnTo>
                    <a:lnTo>
                      <a:pt x="12694" y="9288"/>
                    </a:lnTo>
                    <a:lnTo>
                      <a:pt x="12385" y="8462"/>
                    </a:lnTo>
                    <a:lnTo>
                      <a:pt x="12178" y="7637"/>
                    </a:lnTo>
                    <a:lnTo>
                      <a:pt x="11972" y="6777"/>
                    </a:lnTo>
                    <a:lnTo>
                      <a:pt x="11937" y="6295"/>
                    </a:lnTo>
                    <a:lnTo>
                      <a:pt x="11903" y="5814"/>
                    </a:lnTo>
                    <a:lnTo>
                      <a:pt x="11869" y="5367"/>
                    </a:lnTo>
                    <a:lnTo>
                      <a:pt x="11903" y="4885"/>
                    </a:lnTo>
                    <a:lnTo>
                      <a:pt x="11972" y="3956"/>
                    </a:lnTo>
                    <a:lnTo>
                      <a:pt x="12109" y="2993"/>
                    </a:lnTo>
                    <a:lnTo>
                      <a:pt x="12144" y="2615"/>
                    </a:lnTo>
                    <a:lnTo>
                      <a:pt x="12178" y="2271"/>
                    </a:lnTo>
                    <a:lnTo>
                      <a:pt x="12178" y="1927"/>
                    </a:lnTo>
                    <a:lnTo>
                      <a:pt x="12144" y="1583"/>
                    </a:lnTo>
                    <a:lnTo>
                      <a:pt x="12075" y="1273"/>
                    </a:lnTo>
                    <a:lnTo>
                      <a:pt x="11972" y="929"/>
                    </a:lnTo>
                    <a:lnTo>
                      <a:pt x="11800" y="654"/>
                    </a:lnTo>
                    <a:lnTo>
                      <a:pt x="11559" y="344"/>
                    </a:lnTo>
                    <a:lnTo>
                      <a:pt x="11593" y="276"/>
                    </a:lnTo>
                    <a:lnTo>
                      <a:pt x="11593" y="207"/>
                    </a:lnTo>
                    <a:lnTo>
                      <a:pt x="11593" y="138"/>
                    </a:lnTo>
                    <a:lnTo>
                      <a:pt x="11559" y="104"/>
                    </a:lnTo>
                    <a:lnTo>
                      <a:pt x="11525" y="35"/>
                    </a:lnTo>
                    <a:lnTo>
                      <a:pt x="11456" y="35"/>
                    </a:lnTo>
                    <a:lnTo>
                      <a:pt x="113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2"/>
              <p:cNvSpPr/>
              <p:nvPr/>
            </p:nvSpPr>
            <p:spPr>
              <a:xfrm>
                <a:off x="657108" y="188081"/>
                <a:ext cx="170543" cy="258141"/>
              </a:xfrm>
              <a:custGeom>
                <a:avLst/>
                <a:gdLst/>
                <a:ahLst/>
                <a:cxnLst/>
                <a:rect l="l" t="t" r="r" b="b"/>
                <a:pathLst>
                  <a:path w="5023" h="7603" extrusionOk="0">
                    <a:moveTo>
                      <a:pt x="4954" y="1"/>
                    </a:moveTo>
                    <a:lnTo>
                      <a:pt x="4919" y="35"/>
                    </a:lnTo>
                    <a:lnTo>
                      <a:pt x="4438" y="1067"/>
                    </a:lnTo>
                    <a:lnTo>
                      <a:pt x="3956" y="2065"/>
                    </a:lnTo>
                    <a:lnTo>
                      <a:pt x="3406" y="3097"/>
                    </a:lnTo>
                    <a:lnTo>
                      <a:pt x="2787" y="4060"/>
                    </a:lnTo>
                    <a:lnTo>
                      <a:pt x="2133" y="4954"/>
                    </a:lnTo>
                    <a:lnTo>
                      <a:pt x="1445" y="5849"/>
                    </a:lnTo>
                    <a:lnTo>
                      <a:pt x="0" y="7568"/>
                    </a:lnTo>
                    <a:lnTo>
                      <a:pt x="35" y="7603"/>
                    </a:lnTo>
                    <a:lnTo>
                      <a:pt x="447" y="7190"/>
                    </a:lnTo>
                    <a:lnTo>
                      <a:pt x="860" y="6777"/>
                    </a:lnTo>
                    <a:lnTo>
                      <a:pt x="1239" y="6330"/>
                    </a:lnTo>
                    <a:lnTo>
                      <a:pt x="1617" y="5883"/>
                    </a:lnTo>
                    <a:lnTo>
                      <a:pt x="2305" y="4954"/>
                    </a:lnTo>
                    <a:lnTo>
                      <a:pt x="2924" y="4025"/>
                    </a:lnTo>
                    <a:lnTo>
                      <a:pt x="3543" y="3062"/>
                    </a:lnTo>
                    <a:lnTo>
                      <a:pt x="4094" y="2065"/>
                    </a:lnTo>
                    <a:lnTo>
                      <a:pt x="4575" y="1067"/>
                    </a:lnTo>
                    <a:lnTo>
                      <a:pt x="5022" y="35"/>
                    </a:lnTo>
                    <a:lnTo>
                      <a:pt x="50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" name="Google Shape;556;p2"/>
              <p:cNvSpPr/>
              <p:nvPr/>
            </p:nvSpPr>
            <p:spPr>
              <a:xfrm>
                <a:off x="745860" y="190424"/>
                <a:ext cx="100465" cy="182223"/>
              </a:xfrm>
              <a:custGeom>
                <a:avLst/>
                <a:gdLst/>
                <a:ahLst/>
                <a:cxnLst/>
                <a:rect l="l" t="t" r="r" b="b"/>
                <a:pathLst>
                  <a:path w="2959" h="5367" extrusionOk="0">
                    <a:moveTo>
                      <a:pt x="2959" y="1"/>
                    </a:moveTo>
                    <a:lnTo>
                      <a:pt x="2924" y="35"/>
                    </a:lnTo>
                    <a:lnTo>
                      <a:pt x="2340" y="1411"/>
                    </a:lnTo>
                    <a:lnTo>
                      <a:pt x="2030" y="2099"/>
                    </a:lnTo>
                    <a:lnTo>
                      <a:pt x="1686" y="2787"/>
                    </a:lnTo>
                    <a:lnTo>
                      <a:pt x="1342" y="3440"/>
                    </a:lnTo>
                    <a:lnTo>
                      <a:pt x="929" y="4060"/>
                    </a:lnTo>
                    <a:lnTo>
                      <a:pt x="482" y="4713"/>
                    </a:lnTo>
                    <a:lnTo>
                      <a:pt x="1" y="5332"/>
                    </a:lnTo>
                    <a:lnTo>
                      <a:pt x="1" y="5367"/>
                    </a:lnTo>
                    <a:lnTo>
                      <a:pt x="69" y="5367"/>
                    </a:lnTo>
                    <a:lnTo>
                      <a:pt x="551" y="4782"/>
                    </a:lnTo>
                    <a:lnTo>
                      <a:pt x="1033" y="4163"/>
                    </a:lnTo>
                    <a:lnTo>
                      <a:pt x="1480" y="3509"/>
                    </a:lnTo>
                    <a:lnTo>
                      <a:pt x="1892" y="2856"/>
                    </a:lnTo>
                    <a:lnTo>
                      <a:pt x="2236" y="2168"/>
                    </a:lnTo>
                    <a:lnTo>
                      <a:pt x="2546" y="1445"/>
                    </a:lnTo>
                    <a:lnTo>
                      <a:pt x="2787" y="757"/>
                    </a:lnTo>
                    <a:lnTo>
                      <a:pt x="2959" y="35"/>
                    </a:lnTo>
                    <a:lnTo>
                      <a:pt x="29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" name="Google Shape;557;p2"/>
              <p:cNvSpPr/>
              <p:nvPr/>
            </p:nvSpPr>
            <p:spPr>
              <a:xfrm>
                <a:off x="798419" y="213783"/>
                <a:ext cx="51438" cy="11333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3338" extrusionOk="0">
                    <a:moveTo>
                      <a:pt x="1445" y="1"/>
                    </a:moveTo>
                    <a:lnTo>
                      <a:pt x="1239" y="895"/>
                    </a:lnTo>
                    <a:lnTo>
                      <a:pt x="1101" y="1308"/>
                    </a:lnTo>
                    <a:lnTo>
                      <a:pt x="964" y="1720"/>
                    </a:lnTo>
                    <a:lnTo>
                      <a:pt x="757" y="2133"/>
                    </a:lnTo>
                    <a:lnTo>
                      <a:pt x="551" y="2546"/>
                    </a:lnTo>
                    <a:lnTo>
                      <a:pt x="310" y="2924"/>
                    </a:lnTo>
                    <a:lnTo>
                      <a:pt x="0" y="3303"/>
                    </a:lnTo>
                    <a:lnTo>
                      <a:pt x="0" y="3337"/>
                    </a:lnTo>
                    <a:lnTo>
                      <a:pt x="69" y="3337"/>
                    </a:lnTo>
                    <a:lnTo>
                      <a:pt x="379" y="2993"/>
                    </a:lnTo>
                    <a:lnTo>
                      <a:pt x="654" y="2580"/>
                    </a:lnTo>
                    <a:lnTo>
                      <a:pt x="895" y="2202"/>
                    </a:lnTo>
                    <a:lnTo>
                      <a:pt x="1101" y="1789"/>
                    </a:lnTo>
                    <a:lnTo>
                      <a:pt x="1273" y="1342"/>
                    </a:lnTo>
                    <a:lnTo>
                      <a:pt x="1411" y="895"/>
                    </a:lnTo>
                    <a:lnTo>
                      <a:pt x="1480" y="482"/>
                    </a:lnTo>
                    <a:lnTo>
                      <a:pt x="15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" name="Google Shape;558;p2"/>
              <p:cNvSpPr/>
              <p:nvPr/>
            </p:nvSpPr>
            <p:spPr>
              <a:xfrm>
                <a:off x="797264" y="-328132"/>
                <a:ext cx="93437" cy="510408"/>
              </a:xfrm>
              <a:custGeom>
                <a:avLst/>
                <a:gdLst/>
                <a:ahLst/>
                <a:cxnLst/>
                <a:rect l="l" t="t" r="r" b="b"/>
                <a:pathLst>
                  <a:path w="2752" h="15033" extrusionOk="0">
                    <a:moveTo>
                      <a:pt x="2683" y="1"/>
                    </a:moveTo>
                    <a:lnTo>
                      <a:pt x="2614" y="35"/>
                    </a:lnTo>
                    <a:lnTo>
                      <a:pt x="2408" y="207"/>
                    </a:lnTo>
                    <a:lnTo>
                      <a:pt x="2374" y="207"/>
                    </a:lnTo>
                    <a:lnTo>
                      <a:pt x="2270" y="310"/>
                    </a:lnTo>
                    <a:lnTo>
                      <a:pt x="1926" y="620"/>
                    </a:lnTo>
                    <a:lnTo>
                      <a:pt x="1651" y="964"/>
                    </a:lnTo>
                    <a:lnTo>
                      <a:pt x="1376" y="1308"/>
                    </a:lnTo>
                    <a:lnTo>
                      <a:pt x="1135" y="1652"/>
                    </a:lnTo>
                    <a:lnTo>
                      <a:pt x="929" y="2030"/>
                    </a:lnTo>
                    <a:lnTo>
                      <a:pt x="722" y="2408"/>
                    </a:lnTo>
                    <a:lnTo>
                      <a:pt x="550" y="2821"/>
                    </a:lnTo>
                    <a:lnTo>
                      <a:pt x="413" y="3234"/>
                    </a:lnTo>
                    <a:lnTo>
                      <a:pt x="310" y="3612"/>
                    </a:lnTo>
                    <a:lnTo>
                      <a:pt x="206" y="4025"/>
                    </a:lnTo>
                    <a:lnTo>
                      <a:pt x="69" y="4885"/>
                    </a:lnTo>
                    <a:lnTo>
                      <a:pt x="0" y="5711"/>
                    </a:lnTo>
                    <a:lnTo>
                      <a:pt x="0" y="6502"/>
                    </a:lnTo>
                    <a:lnTo>
                      <a:pt x="34" y="7534"/>
                    </a:lnTo>
                    <a:lnTo>
                      <a:pt x="138" y="8531"/>
                    </a:lnTo>
                    <a:lnTo>
                      <a:pt x="413" y="10561"/>
                    </a:lnTo>
                    <a:lnTo>
                      <a:pt x="722" y="12797"/>
                    </a:lnTo>
                    <a:lnTo>
                      <a:pt x="860" y="13898"/>
                    </a:lnTo>
                    <a:lnTo>
                      <a:pt x="1066" y="14998"/>
                    </a:lnTo>
                    <a:lnTo>
                      <a:pt x="1101" y="15033"/>
                    </a:lnTo>
                    <a:lnTo>
                      <a:pt x="1135" y="14998"/>
                    </a:lnTo>
                    <a:lnTo>
                      <a:pt x="1135" y="14964"/>
                    </a:lnTo>
                    <a:lnTo>
                      <a:pt x="1032" y="13726"/>
                    </a:lnTo>
                    <a:lnTo>
                      <a:pt x="894" y="12487"/>
                    </a:lnTo>
                    <a:lnTo>
                      <a:pt x="550" y="9976"/>
                    </a:lnTo>
                    <a:lnTo>
                      <a:pt x="894" y="11352"/>
                    </a:lnTo>
                    <a:lnTo>
                      <a:pt x="1238" y="12728"/>
                    </a:lnTo>
                    <a:lnTo>
                      <a:pt x="1273" y="12762"/>
                    </a:lnTo>
                    <a:lnTo>
                      <a:pt x="1307" y="12762"/>
                    </a:lnTo>
                    <a:lnTo>
                      <a:pt x="1342" y="12728"/>
                    </a:lnTo>
                    <a:lnTo>
                      <a:pt x="1342" y="12694"/>
                    </a:lnTo>
                    <a:lnTo>
                      <a:pt x="929" y="11043"/>
                    </a:lnTo>
                    <a:lnTo>
                      <a:pt x="757" y="10217"/>
                    </a:lnTo>
                    <a:lnTo>
                      <a:pt x="585" y="9391"/>
                    </a:lnTo>
                    <a:lnTo>
                      <a:pt x="482" y="8531"/>
                    </a:lnTo>
                    <a:lnTo>
                      <a:pt x="378" y="7671"/>
                    </a:lnTo>
                    <a:lnTo>
                      <a:pt x="344" y="6811"/>
                    </a:lnTo>
                    <a:lnTo>
                      <a:pt x="344" y="5952"/>
                    </a:lnTo>
                    <a:lnTo>
                      <a:pt x="413" y="5264"/>
                    </a:lnTo>
                    <a:lnTo>
                      <a:pt x="516" y="4541"/>
                    </a:lnTo>
                    <a:lnTo>
                      <a:pt x="654" y="3853"/>
                    </a:lnTo>
                    <a:lnTo>
                      <a:pt x="860" y="3200"/>
                    </a:lnTo>
                    <a:lnTo>
                      <a:pt x="1135" y="2546"/>
                    </a:lnTo>
                    <a:lnTo>
                      <a:pt x="1445" y="1892"/>
                    </a:lnTo>
                    <a:lnTo>
                      <a:pt x="1789" y="1273"/>
                    </a:lnTo>
                    <a:lnTo>
                      <a:pt x="2202" y="654"/>
                    </a:lnTo>
                    <a:lnTo>
                      <a:pt x="2442" y="379"/>
                    </a:lnTo>
                    <a:lnTo>
                      <a:pt x="2718" y="138"/>
                    </a:lnTo>
                    <a:lnTo>
                      <a:pt x="2752" y="69"/>
                    </a:lnTo>
                    <a:lnTo>
                      <a:pt x="2718" y="35"/>
                    </a:lnTo>
                    <a:lnTo>
                      <a:pt x="26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" name="Google Shape;559;p2"/>
              <p:cNvSpPr/>
              <p:nvPr/>
            </p:nvSpPr>
            <p:spPr>
              <a:xfrm>
                <a:off x="817093" y="-305927"/>
                <a:ext cx="61929" cy="224256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6605" extrusionOk="0">
                    <a:moveTo>
                      <a:pt x="1755" y="0"/>
                    </a:moveTo>
                    <a:lnTo>
                      <a:pt x="1721" y="35"/>
                    </a:lnTo>
                    <a:lnTo>
                      <a:pt x="1446" y="379"/>
                    </a:lnTo>
                    <a:lnTo>
                      <a:pt x="1205" y="757"/>
                    </a:lnTo>
                    <a:lnTo>
                      <a:pt x="964" y="1135"/>
                    </a:lnTo>
                    <a:lnTo>
                      <a:pt x="758" y="1514"/>
                    </a:lnTo>
                    <a:lnTo>
                      <a:pt x="586" y="1926"/>
                    </a:lnTo>
                    <a:lnTo>
                      <a:pt x="414" y="2339"/>
                    </a:lnTo>
                    <a:lnTo>
                      <a:pt x="276" y="2786"/>
                    </a:lnTo>
                    <a:lnTo>
                      <a:pt x="173" y="3199"/>
                    </a:lnTo>
                    <a:lnTo>
                      <a:pt x="104" y="3646"/>
                    </a:lnTo>
                    <a:lnTo>
                      <a:pt x="35" y="4094"/>
                    </a:lnTo>
                    <a:lnTo>
                      <a:pt x="1" y="4506"/>
                    </a:lnTo>
                    <a:lnTo>
                      <a:pt x="1" y="4954"/>
                    </a:lnTo>
                    <a:lnTo>
                      <a:pt x="35" y="5366"/>
                    </a:lnTo>
                    <a:lnTo>
                      <a:pt x="104" y="5779"/>
                    </a:lnTo>
                    <a:lnTo>
                      <a:pt x="173" y="6192"/>
                    </a:lnTo>
                    <a:lnTo>
                      <a:pt x="310" y="6605"/>
                    </a:lnTo>
                    <a:lnTo>
                      <a:pt x="379" y="6605"/>
                    </a:lnTo>
                    <a:lnTo>
                      <a:pt x="379" y="6570"/>
                    </a:lnTo>
                    <a:lnTo>
                      <a:pt x="276" y="5710"/>
                    </a:lnTo>
                    <a:lnTo>
                      <a:pt x="207" y="4885"/>
                    </a:lnTo>
                    <a:lnTo>
                      <a:pt x="242" y="4438"/>
                    </a:lnTo>
                    <a:lnTo>
                      <a:pt x="242" y="4025"/>
                    </a:lnTo>
                    <a:lnTo>
                      <a:pt x="310" y="3578"/>
                    </a:lnTo>
                    <a:lnTo>
                      <a:pt x="414" y="3165"/>
                    </a:lnTo>
                    <a:lnTo>
                      <a:pt x="517" y="2752"/>
                    </a:lnTo>
                    <a:lnTo>
                      <a:pt x="620" y="2339"/>
                    </a:lnTo>
                    <a:lnTo>
                      <a:pt x="792" y="1961"/>
                    </a:lnTo>
                    <a:lnTo>
                      <a:pt x="964" y="1582"/>
                    </a:lnTo>
                    <a:lnTo>
                      <a:pt x="1342" y="826"/>
                    </a:lnTo>
                    <a:lnTo>
                      <a:pt x="1824" y="69"/>
                    </a:lnTo>
                    <a:lnTo>
                      <a:pt x="1824" y="35"/>
                    </a:lnTo>
                    <a:lnTo>
                      <a:pt x="17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" name="Google Shape;560;p2"/>
              <p:cNvSpPr/>
              <p:nvPr/>
            </p:nvSpPr>
            <p:spPr>
              <a:xfrm>
                <a:off x="853320" y="-273231"/>
                <a:ext cx="25702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757" h="1721" extrusionOk="0">
                    <a:moveTo>
                      <a:pt x="654" y="0"/>
                    </a:moveTo>
                    <a:lnTo>
                      <a:pt x="516" y="172"/>
                    </a:lnTo>
                    <a:lnTo>
                      <a:pt x="413" y="379"/>
                    </a:lnTo>
                    <a:lnTo>
                      <a:pt x="207" y="826"/>
                    </a:lnTo>
                    <a:lnTo>
                      <a:pt x="103" y="1273"/>
                    </a:lnTo>
                    <a:lnTo>
                      <a:pt x="0" y="1686"/>
                    </a:lnTo>
                    <a:lnTo>
                      <a:pt x="35" y="1720"/>
                    </a:lnTo>
                    <a:lnTo>
                      <a:pt x="103" y="1720"/>
                    </a:lnTo>
                    <a:lnTo>
                      <a:pt x="103" y="1686"/>
                    </a:lnTo>
                    <a:lnTo>
                      <a:pt x="207" y="1273"/>
                    </a:lnTo>
                    <a:lnTo>
                      <a:pt x="379" y="860"/>
                    </a:lnTo>
                    <a:lnTo>
                      <a:pt x="585" y="447"/>
                    </a:lnTo>
                    <a:lnTo>
                      <a:pt x="757" y="69"/>
                    </a:lnTo>
                    <a:lnTo>
                      <a:pt x="757" y="35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" name="Google Shape;561;p2"/>
              <p:cNvSpPr/>
              <p:nvPr/>
            </p:nvSpPr>
            <p:spPr>
              <a:xfrm>
                <a:off x="812441" y="210286"/>
                <a:ext cx="47907" cy="167046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4920" extrusionOk="0">
                    <a:moveTo>
                      <a:pt x="1273" y="0"/>
                    </a:moveTo>
                    <a:lnTo>
                      <a:pt x="1273" y="35"/>
                    </a:lnTo>
                    <a:lnTo>
                      <a:pt x="1135" y="1307"/>
                    </a:lnTo>
                    <a:lnTo>
                      <a:pt x="1032" y="1927"/>
                    </a:lnTo>
                    <a:lnTo>
                      <a:pt x="860" y="2546"/>
                    </a:lnTo>
                    <a:lnTo>
                      <a:pt x="688" y="3131"/>
                    </a:lnTo>
                    <a:lnTo>
                      <a:pt x="482" y="3715"/>
                    </a:lnTo>
                    <a:lnTo>
                      <a:pt x="0" y="4851"/>
                    </a:lnTo>
                    <a:lnTo>
                      <a:pt x="0" y="4885"/>
                    </a:lnTo>
                    <a:lnTo>
                      <a:pt x="35" y="4919"/>
                    </a:lnTo>
                    <a:lnTo>
                      <a:pt x="69" y="4885"/>
                    </a:lnTo>
                    <a:lnTo>
                      <a:pt x="103" y="4885"/>
                    </a:lnTo>
                    <a:lnTo>
                      <a:pt x="619" y="3715"/>
                    </a:lnTo>
                    <a:lnTo>
                      <a:pt x="860" y="3096"/>
                    </a:lnTo>
                    <a:lnTo>
                      <a:pt x="1101" y="2477"/>
                    </a:lnTo>
                    <a:lnTo>
                      <a:pt x="1273" y="1858"/>
                    </a:lnTo>
                    <a:lnTo>
                      <a:pt x="1376" y="1239"/>
                    </a:lnTo>
                    <a:lnTo>
                      <a:pt x="1411" y="929"/>
                    </a:lnTo>
                    <a:lnTo>
                      <a:pt x="1411" y="620"/>
                    </a:lnTo>
                    <a:lnTo>
                      <a:pt x="1411" y="344"/>
                    </a:lnTo>
                    <a:lnTo>
                      <a:pt x="1376" y="35"/>
                    </a:lnTo>
                    <a:lnTo>
                      <a:pt x="1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" name="Google Shape;562;p2"/>
              <p:cNvSpPr/>
              <p:nvPr/>
            </p:nvSpPr>
            <p:spPr>
              <a:xfrm>
                <a:off x="847480" y="219623"/>
                <a:ext cx="23393" cy="13669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026" extrusionOk="0">
                    <a:moveTo>
                      <a:pt x="516" y="1"/>
                    </a:moveTo>
                    <a:lnTo>
                      <a:pt x="482" y="35"/>
                    </a:lnTo>
                    <a:lnTo>
                      <a:pt x="516" y="551"/>
                    </a:lnTo>
                    <a:lnTo>
                      <a:pt x="516" y="1032"/>
                    </a:lnTo>
                    <a:lnTo>
                      <a:pt x="516" y="1548"/>
                    </a:lnTo>
                    <a:lnTo>
                      <a:pt x="482" y="2030"/>
                    </a:lnTo>
                    <a:lnTo>
                      <a:pt x="413" y="2512"/>
                    </a:lnTo>
                    <a:lnTo>
                      <a:pt x="310" y="2993"/>
                    </a:lnTo>
                    <a:lnTo>
                      <a:pt x="172" y="3475"/>
                    </a:lnTo>
                    <a:lnTo>
                      <a:pt x="0" y="3956"/>
                    </a:lnTo>
                    <a:lnTo>
                      <a:pt x="0" y="3991"/>
                    </a:lnTo>
                    <a:lnTo>
                      <a:pt x="35" y="4025"/>
                    </a:lnTo>
                    <a:lnTo>
                      <a:pt x="69" y="4025"/>
                    </a:lnTo>
                    <a:lnTo>
                      <a:pt x="69" y="3991"/>
                    </a:lnTo>
                    <a:lnTo>
                      <a:pt x="275" y="3509"/>
                    </a:lnTo>
                    <a:lnTo>
                      <a:pt x="447" y="3028"/>
                    </a:lnTo>
                    <a:lnTo>
                      <a:pt x="585" y="2512"/>
                    </a:lnTo>
                    <a:lnTo>
                      <a:pt x="654" y="2030"/>
                    </a:lnTo>
                    <a:lnTo>
                      <a:pt x="688" y="1514"/>
                    </a:lnTo>
                    <a:lnTo>
                      <a:pt x="688" y="1032"/>
                    </a:lnTo>
                    <a:lnTo>
                      <a:pt x="654" y="516"/>
                    </a:lnTo>
                    <a:lnTo>
                      <a:pt x="551" y="35"/>
                    </a:lnTo>
                    <a:lnTo>
                      <a:pt x="5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" name="Google Shape;563;p2"/>
              <p:cNvSpPr/>
              <p:nvPr/>
            </p:nvSpPr>
            <p:spPr>
              <a:xfrm>
                <a:off x="820624" y="-51318"/>
                <a:ext cx="45564" cy="252301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7431" extrusionOk="0">
                    <a:moveTo>
                      <a:pt x="34" y="0"/>
                    </a:moveTo>
                    <a:lnTo>
                      <a:pt x="34" y="34"/>
                    </a:lnTo>
                    <a:lnTo>
                      <a:pt x="0" y="482"/>
                    </a:lnTo>
                    <a:lnTo>
                      <a:pt x="34" y="929"/>
                    </a:lnTo>
                    <a:lnTo>
                      <a:pt x="103" y="1376"/>
                    </a:lnTo>
                    <a:lnTo>
                      <a:pt x="206" y="1823"/>
                    </a:lnTo>
                    <a:lnTo>
                      <a:pt x="447" y="2683"/>
                    </a:lnTo>
                    <a:lnTo>
                      <a:pt x="688" y="3543"/>
                    </a:lnTo>
                    <a:lnTo>
                      <a:pt x="894" y="4506"/>
                    </a:lnTo>
                    <a:lnTo>
                      <a:pt x="1101" y="5469"/>
                    </a:lnTo>
                    <a:lnTo>
                      <a:pt x="1170" y="5951"/>
                    </a:lnTo>
                    <a:lnTo>
                      <a:pt x="1204" y="6433"/>
                    </a:lnTo>
                    <a:lnTo>
                      <a:pt x="1204" y="6914"/>
                    </a:lnTo>
                    <a:lnTo>
                      <a:pt x="1204" y="7396"/>
                    </a:lnTo>
                    <a:lnTo>
                      <a:pt x="1204" y="7430"/>
                    </a:lnTo>
                    <a:lnTo>
                      <a:pt x="1273" y="7430"/>
                    </a:lnTo>
                    <a:lnTo>
                      <a:pt x="1273" y="7396"/>
                    </a:lnTo>
                    <a:lnTo>
                      <a:pt x="1307" y="6949"/>
                    </a:lnTo>
                    <a:lnTo>
                      <a:pt x="1342" y="6467"/>
                    </a:lnTo>
                    <a:lnTo>
                      <a:pt x="1307" y="6020"/>
                    </a:lnTo>
                    <a:lnTo>
                      <a:pt x="1273" y="5573"/>
                    </a:lnTo>
                    <a:lnTo>
                      <a:pt x="1135" y="4678"/>
                    </a:lnTo>
                    <a:lnTo>
                      <a:pt x="929" y="3784"/>
                    </a:lnTo>
                    <a:lnTo>
                      <a:pt x="482" y="1961"/>
                    </a:lnTo>
                    <a:lnTo>
                      <a:pt x="378" y="1479"/>
                    </a:lnTo>
                    <a:lnTo>
                      <a:pt x="310" y="998"/>
                    </a:lnTo>
                    <a:lnTo>
                      <a:pt x="206" y="516"/>
                    </a:lnTo>
                    <a:lnTo>
                      <a:pt x="103" y="3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" name="Google Shape;564;p2"/>
              <p:cNvSpPr/>
              <p:nvPr/>
            </p:nvSpPr>
            <p:spPr>
              <a:xfrm>
                <a:off x="841640" y="-1102"/>
                <a:ext cx="31542" cy="112145"/>
              </a:xfrm>
              <a:custGeom>
                <a:avLst/>
                <a:gdLst/>
                <a:ahLst/>
                <a:cxnLst/>
                <a:rect l="l" t="t" r="r" b="b"/>
                <a:pathLst>
                  <a:path w="929" h="3303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207" y="860"/>
                    </a:lnTo>
                    <a:lnTo>
                      <a:pt x="413" y="1686"/>
                    </a:lnTo>
                    <a:lnTo>
                      <a:pt x="654" y="2477"/>
                    </a:lnTo>
                    <a:lnTo>
                      <a:pt x="826" y="3268"/>
                    </a:lnTo>
                    <a:lnTo>
                      <a:pt x="860" y="3302"/>
                    </a:lnTo>
                    <a:lnTo>
                      <a:pt x="929" y="3302"/>
                    </a:lnTo>
                    <a:lnTo>
                      <a:pt x="929" y="3268"/>
                    </a:lnTo>
                    <a:lnTo>
                      <a:pt x="791" y="2442"/>
                    </a:lnTo>
                    <a:lnTo>
                      <a:pt x="619" y="1617"/>
                    </a:lnTo>
                    <a:lnTo>
                      <a:pt x="413" y="826"/>
                    </a:lnTo>
                    <a:lnTo>
                      <a:pt x="138" y="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" name="Google Shape;565;p2"/>
              <p:cNvSpPr/>
              <p:nvPr/>
            </p:nvSpPr>
            <p:spPr>
              <a:xfrm>
                <a:off x="910530" y="-3445"/>
                <a:ext cx="51438" cy="130853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3854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276" y="1032"/>
                    </a:lnTo>
                    <a:lnTo>
                      <a:pt x="620" y="1961"/>
                    </a:lnTo>
                    <a:lnTo>
                      <a:pt x="1033" y="2924"/>
                    </a:lnTo>
                    <a:lnTo>
                      <a:pt x="1411" y="3853"/>
                    </a:lnTo>
                    <a:lnTo>
                      <a:pt x="1480" y="3853"/>
                    </a:lnTo>
                    <a:lnTo>
                      <a:pt x="1514" y="3819"/>
                    </a:lnTo>
                    <a:lnTo>
                      <a:pt x="1239" y="2855"/>
                    </a:lnTo>
                    <a:lnTo>
                      <a:pt x="930" y="1858"/>
                    </a:lnTo>
                    <a:lnTo>
                      <a:pt x="551" y="929"/>
                    </a:lnTo>
                    <a:lnTo>
                      <a:pt x="345" y="44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" name="Google Shape;566;p2"/>
              <p:cNvSpPr/>
              <p:nvPr/>
            </p:nvSpPr>
            <p:spPr>
              <a:xfrm>
                <a:off x="229646" y="441537"/>
                <a:ext cx="416971" cy="156521"/>
              </a:xfrm>
              <a:custGeom>
                <a:avLst/>
                <a:gdLst/>
                <a:ahLst/>
                <a:cxnLst/>
                <a:rect l="l" t="t" r="r" b="b"/>
                <a:pathLst>
                  <a:path w="12281" h="4610" extrusionOk="0">
                    <a:moveTo>
                      <a:pt x="12177" y="0"/>
                    </a:moveTo>
                    <a:lnTo>
                      <a:pt x="12143" y="35"/>
                    </a:lnTo>
                    <a:lnTo>
                      <a:pt x="11833" y="310"/>
                    </a:lnTo>
                    <a:lnTo>
                      <a:pt x="11524" y="585"/>
                    </a:lnTo>
                    <a:lnTo>
                      <a:pt x="10836" y="1067"/>
                    </a:lnTo>
                    <a:lnTo>
                      <a:pt x="10148" y="1479"/>
                    </a:lnTo>
                    <a:lnTo>
                      <a:pt x="9426" y="1858"/>
                    </a:lnTo>
                    <a:lnTo>
                      <a:pt x="8703" y="2167"/>
                    </a:lnTo>
                    <a:lnTo>
                      <a:pt x="7946" y="2408"/>
                    </a:lnTo>
                    <a:lnTo>
                      <a:pt x="7155" y="2649"/>
                    </a:lnTo>
                    <a:lnTo>
                      <a:pt x="6364" y="2821"/>
                    </a:lnTo>
                    <a:lnTo>
                      <a:pt x="4782" y="3199"/>
                    </a:lnTo>
                    <a:lnTo>
                      <a:pt x="3165" y="3543"/>
                    </a:lnTo>
                    <a:lnTo>
                      <a:pt x="2374" y="3715"/>
                    </a:lnTo>
                    <a:lnTo>
                      <a:pt x="1583" y="3956"/>
                    </a:lnTo>
                    <a:lnTo>
                      <a:pt x="791" y="4197"/>
                    </a:lnTo>
                    <a:lnTo>
                      <a:pt x="35" y="4506"/>
                    </a:lnTo>
                    <a:lnTo>
                      <a:pt x="0" y="4541"/>
                    </a:lnTo>
                    <a:lnTo>
                      <a:pt x="0" y="4575"/>
                    </a:lnTo>
                    <a:lnTo>
                      <a:pt x="35" y="4610"/>
                    </a:lnTo>
                    <a:lnTo>
                      <a:pt x="69" y="4610"/>
                    </a:lnTo>
                    <a:lnTo>
                      <a:pt x="963" y="4300"/>
                    </a:lnTo>
                    <a:lnTo>
                      <a:pt x="1823" y="4059"/>
                    </a:lnTo>
                    <a:lnTo>
                      <a:pt x="2752" y="3853"/>
                    </a:lnTo>
                    <a:lnTo>
                      <a:pt x="3647" y="3647"/>
                    </a:lnTo>
                    <a:lnTo>
                      <a:pt x="5470" y="3303"/>
                    </a:lnTo>
                    <a:lnTo>
                      <a:pt x="6364" y="3131"/>
                    </a:lnTo>
                    <a:lnTo>
                      <a:pt x="7258" y="2890"/>
                    </a:lnTo>
                    <a:lnTo>
                      <a:pt x="7946" y="2683"/>
                    </a:lnTo>
                    <a:lnTo>
                      <a:pt x="8634" y="2477"/>
                    </a:lnTo>
                    <a:lnTo>
                      <a:pt x="9322" y="2202"/>
                    </a:lnTo>
                    <a:lnTo>
                      <a:pt x="10010" y="1892"/>
                    </a:lnTo>
                    <a:lnTo>
                      <a:pt x="10664" y="1514"/>
                    </a:lnTo>
                    <a:lnTo>
                      <a:pt x="11249" y="1101"/>
                    </a:lnTo>
                    <a:lnTo>
                      <a:pt x="11524" y="860"/>
                    </a:lnTo>
                    <a:lnTo>
                      <a:pt x="11799" y="619"/>
                    </a:lnTo>
                    <a:lnTo>
                      <a:pt x="12040" y="379"/>
                    </a:lnTo>
                    <a:lnTo>
                      <a:pt x="12281" y="103"/>
                    </a:lnTo>
                    <a:lnTo>
                      <a:pt x="12281" y="35"/>
                    </a:lnTo>
                    <a:lnTo>
                      <a:pt x="1224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" name="Google Shape;567;p2"/>
              <p:cNvSpPr/>
              <p:nvPr/>
            </p:nvSpPr>
            <p:spPr>
              <a:xfrm>
                <a:off x="534472" y="387790"/>
                <a:ext cx="235936" cy="162395"/>
              </a:xfrm>
              <a:custGeom>
                <a:avLst/>
                <a:gdLst/>
                <a:ahLst/>
                <a:cxnLst/>
                <a:rect l="l" t="t" r="r" b="b"/>
                <a:pathLst>
                  <a:path w="6949" h="4783" extrusionOk="0">
                    <a:moveTo>
                      <a:pt x="6880" y="1"/>
                    </a:moveTo>
                    <a:lnTo>
                      <a:pt x="6811" y="35"/>
                    </a:lnTo>
                    <a:lnTo>
                      <a:pt x="6158" y="826"/>
                    </a:lnTo>
                    <a:lnTo>
                      <a:pt x="5435" y="1618"/>
                    </a:lnTo>
                    <a:lnTo>
                      <a:pt x="5057" y="1962"/>
                    </a:lnTo>
                    <a:lnTo>
                      <a:pt x="4679" y="2306"/>
                    </a:lnTo>
                    <a:lnTo>
                      <a:pt x="4231" y="2650"/>
                    </a:lnTo>
                    <a:lnTo>
                      <a:pt x="3784" y="2959"/>
                    </a:lnTo>
                    <a:lnTo>
                      <a:pt x="3337" y="3269"/>
                    </a:lnTo>
                    <a:lnTo>
                      <a:pt x="2890" y="3510"/>
                    </a:lnTo>
                    <a:lnTo>
                      <a:pt x="2443" y="3750"/>
                    </a:lnTo>
                    <a:lnTo>
                      <a:pt x="1961" y="3957"/>
                    </a:lnTo>
                    <a:lnTo>
                      <a:pt x="998" y="4335"/>
                    </a:lnTo>
                    <a:lnTo>
                      <a:pt x="35" y="4714"/>
                    </a:lnTo>
                    <a:lnTo>
                      <a:pt x="0" y="4748"/>
                    </a:lnTo>
                    <a:lnTo>
                      <a:pt x="0" y="4782"/>
                    </a:lnTo>
                    <a:lnTo>
                      <a:pt x="35" y="4782"/>
                    </a:lnTo>
                    <a:lnTo>
                      <a:pt x="551" y="4679"/>
                    </a:lnTo>
                    <a:lnTo>
                      <a:pt x="1067" y="4542"/>
                    </a:lnTo>
                    <a:lnTo>
                      <a:pt x="1548" y="4370"/>
                    </a:lnTo>
                    <a:lnTo>
                      <a:pt x="2064" y="4198"/>
                    </a:lnTo>
                    <a:lnTo>
                      <a:pt x="2580" y="3957"/>
                    </a:lnTo>
                    <a:lnTo>
                      <a:pt x="3062" y="3716"/>
                    </a:lnTo>
                    <a:lnTo>
                      <a:pt x="3543" y="3406"/>
                    </a:lnTo>
                    <a:lnTo>
                      <a:pt x="4025" y="3131"/>
                    </a:lnTo>
                    <a:lnTo>
                      <a:pt x="4472" y="2787"/>
                    </a:lnTo>
                    <a:lnTo>
                      <a:pt x="4885" y="2443"/>
                    </a:lnTo>
                    <a:lnTo>
                      <a:pt x="5298" y="2099"/>
                    </a:lnTo>
                    <a:lnTo>
                      <a:pt x="5676" y="1686"/>
                    </a:lnTo>
                    <a:lnTo>
                      <a:pt x="6055" y="1308"/>
                    </a:lnTo>
                    <a:lnTo>
                      <a:pt x="6364" y="895"/>
                    </a:lnTo>
                    <a:lnTo>
                      <a:pt x="6674" y="482"/>
                    </a:lnTo>
                    <a:lnTo>
                      <a:pt x="6915" y="70"/>
                    </a:lnTo>
                    <a:lnTo>
                      <a:pt x="6949" y="35"/>
                    </a:lnTo>
                    <a:lnTo>
                      <a:pt x="69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" name="Google Shape;568;p2"/>
              <p:cNvSpPr/>
              <p:nvPr/>
            </p:nvSpPr>
            <p:spPr>
              <a:xfrm>
                <a:off x="697987" y="374956"/>
                <a:ext cx="102808" cy="113333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338" extrusionOk="0">
                    <a:moveTo>
                      <a:pt x="2993" y="1"/>
                    </a:moveTo>
                    <a:lnTo>
                      <a:pt x="2958" y="35"/>
                    </a:lnTo>
                    <a:lnTo>
                      <a:pt x="2271" y="895"/>
                    </a:lnTo>
                    <a:lnTo>
                      <a:pt x="1583" y="1720"/>
                    </a:lnTo>
                    <a:lnTo>
                      <a:pt x="1239" y="2099"/>
                    </a:lnTo>
                    <a:lnTo>
                      <a:pt x="860" y="2512"/>
                    </a:lnTo>
                    <a:lnTo>
                      <a:pt x="482" y="2890"/>
                    </a:lnTo>
                    <a:lnTo>
                      <a:pt x="35" y="3234"/>
                    </a:lnTo>
                    <a:lnTo>
                      <a:pt x="0" y="3268"/>
                    </a:lnTo>
                    <a:lnTo>
                      <a:pt x="35" y="3303"/>
                    </a:lnTo>
                    <a:lnTo>
                      <a:pt x="69" y="3337"/>
                    </a:lnTo>
                    <a:lnTo>
                      <a:pt x="138" y="3337"/>
                    </a:lnTo>
                    <a:lnTo>
                      <a:pt x="551" y="2993"/>
                    </a:lnTo>
                    <a:lnTo>
                      <a:pt x="963" y="2615"/>
                    </a:lnTo>
                    <a:lnTo>
                      <a:pt x="1411" y="2236"/>
                    </a:lnTo>
                    <a:lnTo>
                      <a:pt x="1789" y="1824"/>
                    </a:lnTo>
                    <a:lnTo>
                      <a:pt x="2167" y="1411"/>
                    </a:lnTo>
                    <a:lnTo>
                      <a:pt x="2511" y="998"/>
                    </a:lnTo>
                    <a:lnTo>
                      <a:pt x="2786" y="517"/>
                    </a:lnTo>
                    <a:lnTo>
                      <a:pt x="3027" y="69"/>
                    </a:lnTo>
                    <a:lnTo>
                      <a:pt x="3027" y="35"/>
                    </a:lnTo>
                    <a:lnTo>
                      <a:pt x="30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" name="Google Shape;569;p2"/>
              <p:cNvSpPr/>
              <p:nvPr/>
            </p:nvSpPr>
            <p:spPr>
              <a:xfrm>
                <a:off x="772717" y="395973"/>
                <a:ext cx="40913" cy="4909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446" extrusionOk="0">
                    <a:moveTo>
                      <a:pt x="1101" y="1"/>
                    </a:moveTo>
                    <a:lnTo>
                      <a:pt x="1067" y="35"/>
                    </a:lnTo>
                    <a:lnTo>
                      <a:pt x="861" y="345"/>
                    </a:lnTo>
                    <a:lnTo>
                      <a:pt x="654" y="654"/>
                    </a:lnTo>
                    <a:lnTo>
                      <a:pt x="345" y="998"/>
                    </a:lnTo>
                    <a:lnTo>
                      <a:pt x="35" y="1342"/>
                    </a:lnTo>
                    <a:lnTo>
                      <a:pt x="1" y="1377"/>
                    </a:lnTo>
                    <a:lnTo>
                      <a:pt x="35" y="1411"/>
                    </a:lnTo>
                    <a:lnTo>
                      <a:pt x="70" y="1445"/>
                    </a:lnTo>
                    <a:lnTo>
                      <a:pt x="138" y="1411"/>
                    </a:lnTo>
                    <a:lnTo>
                      <a:pt x="448" y="1136"/>
                    </a:lnTo>
                    <a:lnTo>
                      <a:pt x="757" y="826"/>
                    </a:lnTo>
                    <a:lnTo>
                      <a:pt x="1033" y="448"/>
                    </a:lnTo>
                    <a:lnTo>
                      <a:pt x="1136" y="276"/>
                    </a:lnTo>
                    <a:lnTo>
                      <a:pt x="1205" y="104"/>
                    </a:lnTo>
                    <a:lnTo>
                      <a:pt x="1205" y="70"/>
                    </a:lnTo>
                    <a:lnTo>
                      <a:pt x="1170" y="35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" name="Google Shape;570;p2"/>
              <p:cNvSpPr/>
              <p:nvPr/>
            </p:nvSpPr>
            <p:spPr>
              <a:xfrm>
                <a:off x="191110" y="600367"/>
                <a:ext cx="24548" cy="49095"/>
              </a:xfrm>
              <a:custGeom>
                <a:avLst/>
                <a:gdLst/>
                <a:ahLst/>
                <a:cxnLst/>
                <a:rect l="l" t="t" r="r" b="b"/>
                <a:pathLst>
                  <a:path w="723" h="1446" extrusionOk="0">
                    <a:moveTo>
                      <a:pt x="688" y="0"/>
                    </a:moveTo>
                    <a:lnTo>
                      <a:pt x="654" y="35"/>
                    </a:lnTo>
                    <a:lnTo>
                      <a:pt x="482" y="344"/>
                    </a:lnTo>
                    <a:lnTo>
                      <a:pt x="310" y="688"/>
                    </a:lnTo>
                    <a:lnTo>
                      <a:pt x="0" y="1411"/>
                    </a:lnTo>
                    <a:lnTo>
                      <a:pt x="0" y="1445"/>
                    </a:lnTo>
                    <a:lnTo>
                      <a:pt x="103" y="1445"/>
                    </a:lnTo>
                    <a:lnTo>
                      <a:pt x="138" y="1411"/>
                    </a:lnTo>
                    <a:lnTo>
                      <a:pt x="447" y="757"/>
                    </a:lnTo>
                    <a:lnTo>
                      <a:pt x="585" y="413"/>
                    </a:lnTo>
                    <a:lnTo>
                      <a:pt x="723" y="69"/>
                    </a:lnTo>
                    <a:lnTo>
                      <a:pt x="723" y="35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" name="Google Shape;571;p2"/>
              <p:cNvSpPr/>
              <p:nvPr/>
            </p:nvSpPr>
            <p:spPr>
              <a:xfrm>
                <a:off x="198105" y="592184"/>
                <a:ext cx="38570" cy="79449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2340" extrusionOk="0">
                    <a:moveTo>
                      <a:pt x="1067" y="1"/>
                    </a:moveTo>
                    <a:lnTo>
                      <a:pt x="723" y="551"/>
                    </a:lnTo>
                    <a:lnTo>
                      <a:pt x="448" y="1136"/>
                    </a:lnTo>
                    <a:lnTo>
                      <a:pt x="207" y="1721"/>
                    </a:lnTo>
                    <a:lnTo>
                      <a:pt x="1" y="2305"/>
                    </a:lnTo>
                    <a:lnTo>
                      <a:pt x="1" y="2340"/>
                    </a:lnTo>
                    <a:lnTo>
                      <a:pt x="69" y="2340"/>
                    </a:lnTo>
                    <a:lnTo>
                      <a:pt x="620" y="1170"/>
                    </a:lnTo>
                    <a:lnTo>
                      <a:pt x="1136" y="35"/>
                    </a:lnTo>
                    <a:lnTo>
                      <a:pt x="113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2"/>
              <p:cNvSpPr/>
              <p:nvPr/>
            </p:nvSpPr>
            <p:spPr>
              <a:xfrm>
                <a:off x="210939" y="579350"/>
                <a:ext cx="51438" cy="105151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3097" extrusionOk="0">
                    <a:moveTo>
                      <a:pt x="1480" y="0"/>
                    </a:moveTo>
                    <a:lnTo>
                      <a:pt x="1446" y="35"/>
                    </a:lnTo>
                    <a:lnTo>
                      <a:pt x="1033" y="757"/>
                    </a:lnTo>
                    <a:lnTo>
                      <a:pt x="655" y="1514"/>
                    </a:lnTo>
                    <a:lnTo>
                      <a:pt x="311" y="2305"/>
                    </a:lnTo>
                    <a:lnTo>
                      <a:pt x="1" y="3062"/>
                    </a:lnTo>
                    <a:lnTo>
                      <a:pt x="1" y="3096"/>
                    </a:lnTo>
                    <a:lnTo>
                      <a:pt x="70" y="3096"/>
                    </a:lnTo>
                    <a:lnTo>
                      <a:pt x="792" y="1548"/>
                    </a:lnTo>
                    <a:lnTo>
                      <a:pt x="1514" y="35"/>
                    </a:lnTo>
                    <a:lnTo>
                      <a:pt x="151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2"/>
              <p:cNvSpPr/>
              <p:nvPr/>
            </p:nvSpPr>
            <p:spPr>
              <a:xfrm>
                <a:off x="240138" y="571167"/>
                <a:ext cx="50284" cy="103963"/>
              </a:xfrm>
              <a:custGeom>
                <a:avLst/>
                <a:gdLst/>
                <a:ahLst/>
                <a:cxnLst/>
                <a:rect l="l" t="t" r="r" b="b"/>
                <a:pathLst>
                  <a:path w="1481" h="3062" extrusionOk="0">
                    <a:moveTo>
                      <a:pt x="1480" y="1"/>
                    </a:moveTo>
                    <a:lnTo>
                      <a:pt x="1446" y="35"/>
                    </a:lnTo>
                    <a:lnTo>
                      <a:pt x="1205" y="379"/>
                    </a:lnTo>
                    <a:lnTo>
                      <a:pt x="998" y="723"/>
                    </a:lnTo>
                    <a:lnTo>
                      <a:pt x="620" y="1480"/>
                    </a:lnTo>
                    <a:lnTo>
                      <a:pt x="310" y="2236"/>
                    </a:lnTo>
                    <a:lnTo>
                      <a:pt x="1" y="3028"/>
                    </a:lnTo>
                    <a:lnTo>
                      <a:pt x="35" y="3062"/>
                    </a:lnTo>
                    <a:lnTo>
                      <a:pt x="70" y="3062"/>
                    </a:lnTo>
                    <a:lnTo>
                      <a:pt x="70" y="3028"/>
                    </a:lnTo>
                    <a:lnTo>
                      <a:pt x="414" y="2271"/>
                    </a:lnTo>
                    <a:lnTo>
                      <a:pt x="758" y="1514"/>
                    </a:lnTo>
                    <a:lnTo>
                      <a:pt x="1480" y="35"/>
                    </a:lnTo>
                    <a:lnTo>
                      <a:pt x="14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2"/>
              <p:cNvSpPr/>
              <p:nvPr/>
            </p:nvSpPr>
            <p:spPr>
              <a:xfrm>
                <a:off x="281017" y="571167"/>
                <a:ext cx="36261" cy="65426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927" extrusionOk="0">
                    <a:moveTo>
                      <a:pt x="1033" y="1"/>
                    </a:moveTo>
                    <a:lnTo>
                      <a:pt x="1033" y="35"/>
                    </a:lnTo>
                    <a:lnTo>
                      <a:pt x="517" y="964"/>
                    </a:lnTo>
                    <a:lnTo>
                      <a:pt x="1" y="1892"/>
                    </a:lnTo>
                    <a:lnTo>
                      <a:pt x="1" y="1927"/>
                    </a:lnTo>
                    <a:lnTo>
                      <a:pt x="70" y="1927"/>
                    </a:lnTo>
                    <a:lnTo>
                      <a:pt x="586" y="998"/>
                    </a:lnTo>
                    <a:lnTo>
                      <a:pt x="1067" y="69"/>
                    </a:lnTo>
                    <a:lnTo>
                      <a:pt x="1067" y="35"/>
                    </a:lnTo>
                    <a:lnTo>
                      <a:pt x="10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" name="Google Shape;575;p2"/>
              <p:cNvSpPr/>
              <p:nvPr/>
            </p:nvSpPr>
            <p:spPr>
              <a:xfrm>
                <a:off x="300879" y="568825"/>
                <a:ext cx="40913" cy="7714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2272" extrusionOk="0">
                    <a:moveTo>
                      <a:pt x="1136" y="1"/>
                    </a:moveTo>
                    <a:lnTo>
                      <a:pt x="826" y="551"/>
                    </a:lnTo>
                    <a:lnTo>
                      <a:pt x="551" y="1101"/>
                    </a:lnTo>
                    <a:lnTo>
                      <a:pt x="1" y="2237"/>
                    </a:lnTo>
                    <a:lnTo>
                      <a:pt x="1" y="2271"/>
                    </a:lnTo>
                    <a:lnTo>
                      <a:pt x="69" y="2271"/>
                    </a:lnTo>
                    <a:lnTo>
                      <a:pt x="654" y="1170"/>
                    </a:lnTo>
                    <a:lnTo>
                      <a:pt x="929" y="585"/>
                    </a:lnTo>
                    <a:lnTo>
                      <a:pt x="1205" y="35"/>
                    </a:lnTo>
                    <a:lnTo>
                      <a:pt x="1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" name="Google Shape;576;p2"/>
              <p:cNvSpPr/>
              <p:nvPr/>
            </p:nvSpPr>
            <p:spPr>
              <a:xfrm>
                <a:off x="327735" y="559488"/>
                <a:ext cx="43255" cy="79449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2340" extrusionOk="0">
                    <a:moveTo>
                      <a:pt x="1205" y="1"/>
                    </a:moveTo>
                    <a:lnTo>
                      <a:pt x="861" y="551"/>
                    </a:lnTo>
                    <a:lnTo>
                      <a:pt x="551" y="1136"/>
                    </a:lnTo>
                    <a:lnTo>
                      <a:pt x="1" y="2305"/>
                    </a:lnTo>
                    <a:lnTo>
                      <a:pt x="35" y="2340"/>
                    </a:lnTo>
                    <a:lnTo>
                      <a:pt x="70" y="2340"/>
                    </a:lnTo>
                    <a:lnTo>
                      <a:pt x="70" y="2305"/>
                    </a:lnTo>
                    <a:lnTo>
                      <a:pt x="379" y="1755"/>
                    </a:lnTo>
                    <a:lnTo>
                      <a:pt x="689" y="1170"/>
                    </a:lnTo>
                    <a:lnTo>
                      <a:pt x="998" y="620"/>
                    </a:lnTo>
                    <a:lnTo>
                      <a:pt x="1274" y="35"/>
                    </a:lnTo>
                    <a:lnTo>
                      <a:pt x="1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" name="Google Shape;577;p2"/>
              <p:cNvSpPr/>
              <p:nvPr/>
            </p:nvSpPr>
            <p:spPr>
              <a:xfrm>
                <a:off x="353437" y="547808"/>
                <a:ext cx="40913" cy="84134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2478" extrusionOk="0">
                    <a:moveTo>
                      <a:pt x="1136" y="1"/>
                    </a:moveTo>
                    <a:lnTo>
                      <a:pt x="1101" y="35"/>
                    </a:lnTo>
                    <a:lnTo>
                      <a:pt x="792" y="585"/>
                    </a:lnTo>
                    <a:lnTo>
                      <a:pt x="517" y="1204"/>
                    </a:lnTo>
                    <a:lnTo>
                      <a:pt x="1" y="2408"/>
                    </a:lnTo>
                    <a:lnTo>
                      <a:pt x="35" y="2443"/>
                    </a:lnTo>
                    <a:lnTo>
                      <a:pt x="35" y="2477"/>
                    </a:lnTo>
                    <a:lnTo>
                      <a:pt x="104" y="2477"/>
                    </a:lnTo>
                    <a:lnTo>
                      <a:pt x="138" y="2443"/>
                    </a:lnTo>
                    <a:lnTo>
                      <a:pt x="689" y="1239"/>
                    </a:lnTo>
                    <a:lnTo>
                      <a:pt x="964" y="654"/>
                    </a:lnTo>
                    <a:lnTo>
                      <a:pt x="1205" y="69"/>
                    </a:lnTo>
                    <a:lnTo>
                      <a:pt x="1170" y="35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" name="Google Shape;578;p2"/>
              <p:cNvSpPr/>
              <p:nvPr/>
            </p:nvSpPr>
            <p:spPr>
              <a:xfrm>
                <a:off x="381482" y="551305"/>
                <a:ext cx="31542" cy="67769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996" extrusionOk="0">
                    <a:moveTo>
                      <a:pt x="860" y="1"/>
                    </a:moveTo>
                    <a:lnTo>
                      <a:pt x="860" y="35"/>
                    </a:lnTo>
                    <a:lnTo>
                      <a:pt x="447" y="998"/>
                    </a:lnTo>
                    <a:lnTo>
                      <a:pt x="241" y="1445"/>
                    </a:lnTo>
                    <a:lnTo>
                      <a:pt x="0" y="1927"/>
                    </a:lnTo>
                    <a:lnTo>
                      <a:pt x="0" y="1961"/>
                    </a:lnTo>
                    <a:lnTo>
                      <a:pt x="0" y="1996"/>
                    </a:lnTo>
                    <a:lnTo>
                      <a:pt x="69" y="1996"/>
                    </a:lnTo>
                    <a:lnTo>
                      <a:pt x="344" y="1514"/>
                    </a:lnTo>
                    <a:lnTo>
                      <a:pt x="585" y="1033"/>
                    </a:lnTo>
                    <a:lnTo>
                      <a:pt x="757" y="517"/>
                    </a:lnTo>
                    <a:lnTo>
                      <a:pt x="929" y="35"/>
                    </a:lnTo>
                    <a:lnTo>
                      <a:pt x="9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" name="Google Shape;579;p2"/>
              <p:cNvSpPr/>
              <p:nvPr/>
            </p:nvSpPr>
            <p:spPr>
              <a:xfrm>
                <a:off x="408338" y="555991"/>
                <a:ext cx="26890" cy="63084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858" extrusionOk="0">
                    <a:moveTo>
                      <a:pt x="723" y="0"/>
                    </a:moveTo>
                    <a:lnTo>
                      <a:pt x="551" y="344"/>
                    </a:lnTo>
                    <a:lnTo>
                      <a:pt x="379" y="688"/>
                    </a:lnTo>
                    <a:lnTo>
                      <a:pt x="104" y="1411"/>
                    </a:lnTo>
                    <a:lnTo>
                      <a:pt x="35" y="1514"/>
                    </a:lnTo>
                    <a:lnTo>
                      <a:pt x="0" y="1651"/>
                    </a:lnTo>
                    <a:lnTo>
                      <a:pt x="0" y="1720"/>
                    </a:lnTo>
                    <a:lnTo>
                      <a:pt x="35" y="1755"/>
                    </a:lnTo>
                    <a:lnTo>
                      <a:pt x="69" y="1823"/>
                    </a:lnTo>
                    <a:lnTo>
                      <a:pt x="138" y="1823"/>
                    </a:lnTo>
                    <a:lnTo>
                      <a:pt x="138" y="1858"/>
                    </a:lnTo>
                    <a:lnTo>
                      <a:pt x="207" y="1823"/>
                    </a:lnTo>
                    <a:lnTo>
                      <a:pt x="241" y="1789"/>
                    </a:lnTo>
                    <a:lnTo>
                      <a:pt x="207" y="1755"/>
                    </a:lnTo>
                    <a:lnTo>
                      <a:pt x="172" y="1755"/>
                    </a:lnTo>
                    <a:lnTo>
                      <a:pt x="138" y="1720"/>
                    </a:lnTo>
                    <a:lnTo>
                      <a:pt x="138" y="1617"/>
                    </a:lnTo>
                    <a:lnTo>
                      <a:pt x="241" y="1342"/>
                    </a:lnTo>
                    <a:lnTo>
                      <a:pt x="448" y="826"/>
                    </a:lnTo>
                    <a:lnTo>
                      <a:pt x="654" y="448"/>
                    </a:lnTo>
                    <a:lnTo>
                      <a:pt x="791" y="35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" name="Google Shape;580;p2"/>
              <p:cNvSpPr/>
              <p:nvPr/>
            </p:nvSpPr>
            <p:spPr>
              <a:xfrm>
                <a:off x="434040" y="546654"/>
                <a:ext cx="26890" cy="60741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789" extrusionOk="0">
                    <a:moveTo>
                      <a:pt x="722" y="0"/>
                    </a:moveTo>
                    <a:lnTo>
                      <a:pt x="688" y="35"/>
                    </a:lnTo>
                    <a:lnTo>
                      <a:pt x="516" y="447"/>
                    </a:lnTo>
                    <a:lnTo>
                      <a:pt x="344" y="860"/>
                    </a:lnTo>
                    <a:lnTo>
                      <a:pt x="0" y="1720"/>
                    </a:lnTo>
                    <a:lnTo>
                      <a:pt x="34" y="1754"/>
                    </a:lnTo>
                    <a:lnTo>
                      <a:pt x="69" y="1789"/>
                    </a:lnTo>
                    <a:lnTo>
                      <a:pt x="103" y="1789"/>
                    </a:lnTo>
                    <a:lnTo>
                      <a:pt x="138" y="1754"/>
                    </a:lnTo>
                    <a:lnTo>
                      <a:pt x="482" y="894"/>
                    </a:lnTo>
                    <a:lnTo>
                      <a:pt x="654" y="482"/>
                    </a:lnTo>
                    <a:lnTo>
                      <a:pt x="791" y="35"/>
                    </a:lnTo>
                    <a:lnTo>
                      <a:pt x="757" y="35"/>
                    </a:lnTo>
                    <a:lnTo>
                      <a:pt x="7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" name="Google Shape;581;p2"/>
              <p:cNvSpPr/>
              <p:nvPr/>
            </p:nvSpPr>
            <p:spPr>
              <a:xfrm>
                <a:off x="463240" y="533786"/>
                <a:ext cx="28045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826" h="1790" extrusionOk="0">
                    <a:moveTo>
                      <a:pt x="757" y="1"/>
                    </a:moveTo>
                    <a:lnTo>
                      <a:pt x="550" y="448"/>
                    </a:lnTo>
                    <a:lnTo>
                      <a:pt x="344" y="861"/>
                    </a:lnTo>
                    <a:lnTo>
                      <a:pt x="0" y="1721"/>
                    </a:lnTo>
                    <a:lnTo>
                      <a:pt x="0" y="1755"/>
                    </a:lnTo>
                    <a:lnTo>
                      <a:pt x="34" y="1789"/>
                    </a:lnTo>
                    <a:lnTo>
                      <a:pt x="69" y="1789"/>
                    </a:lnTo>
                    <a:lnTo>
                      <a:pt x="103" y="1755"/>
                    </a:lnTo>
                    <a:lnTo>
                      <a:pt x="482" y="895"/>
                    </a:lnTo>
                    <a:lnTo>
                      <a:pt x="688" y="482"/>
                    </a:lnTo>
                    <a:lnTo>
                      <a:pt x="826" y="35"/>
                    </a:lnTo>
                    <a:lnTo>
                      <a:pt x="8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" name="Google Shape;582;p2"/>
              <p:cNvSpPr/>
              <p:nvPr/>
            </p:nvSpPr>
            <p:spPr>
              <a:xfrm>
                <a:off x="483068" y="519763"/>
                <a:ext cx="35073" cy="80637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2375" extrusionOk="0">
                    <a:moveTo>
                      <a:pt x="998" y="1"/>
                    </a:moveTo>
                    <a:lnTo>
                      <a:pt x="964" y="35"/>
                    </a:lnTo>
                    <a:lnTo>
                      <a:pt x="517" y="1171"/>
                    </a:lnTo>
                    <a:lnTo>
                      <a:pt x="276" y="1755"/>
                    </a:lnTo>
                    <a:lnTo>
                      <a:pt x="1" y="2306"/>
                    </a:lnTo>
                    <a:lnTo>
                      <a:pt x="1" y="2340"/>
                    </a:lnTo>
                    <a:lnTo>
                      <a:pt x="35" y="2374"/>
                    </a:lnTo>
                    <a:lnTo>
                      <a:pt x="104" y="2374"/>
                    </a:lnTo>
                    <a:lnTo>
                      <a:pt x="345" y="1790"/>
                    </a:lnTo>
                    <a:lnTo>
                      <a:pt x="620" y="1205"/>
                    </a:lnTo>
                    <a:lnTo>
                      <a:pt x="826" y="620"/>
                    </a:lnTo>
                    <a:lnTo>
                      <a:pt x="1033" y="35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" name="Google Shape;583;p2"/>
              <p:cNvSpPr/>
              <p:nvPr/>
            </p:nvSpPr>
            <p:spPr>
              <a:xfrm>
                <a:off x="511113" y="506929"/>
                <a:ext cx="32730" cy="68958"/>
              </a:xfrm>
              <a:custGeom>
                <a:avLst/>
                <a:gdLst/>
                <a:ahLst/>
                <a:cxnLst/>
                <a:rect l="l" t="t" r="r" b="b"/>
                <a:pathLst>
                  <a:path w="964" h="2031" extrusionOk="0">
                    <a:moveTo>
                      <a:pt x="929" y="1"/>
                    </a:moveTo>
                    <a:lnTo>
                      <a:pt x="654" y="482"/>
                    </a:lnTo>
                    <a:lnTo>
                      <a:pt x="413" y="964"/>
                    </a:lnTo>
                    <a:lnTo>
                      <a:pt x="172" y="1480"/>
                    </a:lnTo>
                    <a:lnTo>
                      <a:pt x="0" y="1996"/>
                    </a:lnTo>
                    <a:lnTo>
                      <a:pt x="0" y="2030"/>
                    </a:lnTo>
                    <a:lnTo>
                      <a:pt x="35" y="2030"/>
                    </a:lnTo>
                    <a:lnTo>
                      <a:pt x="69" y="1996"/>
                    </a:lnTo>
                    <a:lnTo>
                      <a:pt x="241" y="1514"/>
                    </a:lnTo>
                    <a:lnTo>
                      <a:pt x="482" y="998"/>
                    </a:lnTo>
                    <a:lnTo>
                      <a:pt x="964" y="35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" name="Google Shape;584;p2"/>
              <p:cNvSpPr/>
              <p:nvPr/>
            </p:nvSpPr>
            <p:spPr>
              <a:xfrm>
                <a:off x="533284" y="482416"/>
                <a:ext cx="39758" cy="96968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2856" extrusionOk="0">
                    <a:moveTo>
                      <a:pt x="1102" y="0"/>
                    </a:moveTo>
                    <a:lnTo>
                      <a:pt x="792" y="688"/>
                    </a:lnTo>
                    <a:lnTo>
                      <a:pt x="517" y="1411"/>
                    </a:lnTo>
                    <a:lnTo>
                      <a:pt x="1" y="2786"/>
                    </a:lnTo>
                    <a:lnTo>
                      <a:pt x="1" y="2821"/>
                    </a:lnTo>
                    <a:lnTo>
                      <a:pt x="35" y="2855"/>
                    </a:lnTo>
                    <a:lnTo>
                      <a:pt x="35" y="2821"/>
                    </a:lnTo>
                    <a:lnTo>
                      <a:pt x="70" y="2821"/>
                    </a:lnTo>
                    <a:lnTo>
                      <a:pt x="620" y="1411"/>
                    </a:lnTo>
                    <a:lnTo>
                      <a:pt x="895" y="723"/>
                    </a:lnTo>
                    <a:lnTo>
                      <a:pt x="1171" y="35"/>
                    </a:lnTo>
                    <a:lnTo>
                      <a:pt x="11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" name="Google Shape;585;p2"/>
              <p:cNvSpPr/>
              <p:nvPr/>
            </p:nvSpPr>
            <p:spPr>
              <a:xfrm>
                <a:off x="560174" y="471890"/>
                <a:ext cx="33885" cy="96968"/>
              </a:xfrm>
              <a:custGeom>
                <a:avLst/>
                <a:gdLst/>
                <a:ahLst/>
                <a:cxnLst/>
                <a:rect l="l" t="t" r="r" b="b"/>
                <a:pathLst>
                  <a:path w="998" h="2856" extrusionOk="0">
                    <a:moveTo>
                      <a:pt x="929" y="1"/>
                    </a:moveTo>
                    <a:lnTo>
                      <a:pt x="929" y="35"/>
                    </a:lnTo>
                    <a:lnTo>
                      <a:pt x="482" y="1445"/>
                    </a:lnTo>
                    <a:lnTo>
                      <a:pt x="241" y="2133"/>
                    </a:lnTo>
                    <a:lnTo>
                      <a:pt x="0" y="2821"/>
                    </a:lnTo>
                    <a:lnTo>
                      <a:pt x="0" y="2856"/>
                    </a:lnTo>
                    <a:lnTo>
                      <a:pt x="69" y="2856"/>
                    </a:lnTo>
                    <a:lnTo>
                      <a:pt x="344" y="2168"/>
                    </a:lnTo>
                    <a:lnTo>
                      <a:pt x="585" y="1445"/>
                    </a:lnTo>
                    <a:lnTo>
                      <a:pt x="826" y="757"/>
                    </a:lnTo>
                    <a:lnTo>
                      <a:pt x="998" y="35"/>
                    </a:lnTo>
                    <a:lnTo>
                      <a:pt x="9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" name="Google Shape;586;p2"/>
              <p:cNvSpPr/>
              <p:nvPr/>
            </p:nvSpPr>
            <p:spPr>
              <a:xfrm>
                <a:off x="583533" y="443880"/>
                <a:ext cx="36227" cy="116797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3440" extrusionOk="0">
                    <a:moveTo>
                      <a:pt x="963" y="0"/>
                    </a:moveTo>
                    <a:lnTo>
                      <a:pt x="963" y="34"/>
                    </a:lnTo>
                    <a:lnTo>
                      <a:pt x="791" y="894"/>
                    </a:lnTo>
                    <a:lnTo>
                      <a:pt x="619" y="1754"/>
                    </a:lnTo>
                    <a:lnTo>
                      <a:pt x="516" y="2167"/>
                    </a:lnTo>
                    <a:lnTo>
                      <a:pt x="344" y="2546"/>
                    </a:lnTo>
                    <a:lnTo>
                      <a:pt x="207" y="2958"/>
                    </a:lnTo>
                    <a:lnTo>
                      <a:pt x="0" y="3371"/>
                    </a:lnTo>
                    <a:lnTo>
                      <a:pt x="0" y="3406"/>
                    </a:lnTo>
                    <a:lnTo>
                      <a:pt x="0" y="3440"/>
                    </a:lnTo>
                    <a:lnTo>
                      <a:pt x="69" y="3440"/>
                    </a:lnTo>
                    <a:lnTo>
                      <a:pt x="275" y="3027"/>
                    </a:lnTo>
                    <a:lnTo>
                      <a:pt x="482" y="2614"/>
                    </a:lnTo>
                    <a:lnTo>
                      <a:pt x="654" y="2202"/>
                    </a:lnTo>
                    <a:lnTo>
                      <a:pt x="791" y="1754"/>
                    </a:lnTo>
                    <a:lnTo>
                      <a:pt x="929" y="1342"/>
                    </a:lnTo>
                    <a:lnTo>
                      <a:pt x="998" y="894"/>
                    </a:lnTo>
                    <a:lnTo>
                      <a:pt x="1066" y="482"/>
                    </a:lnTo>
                    <a:lnTo>
                      <a:pt x="1066" y="34"/>
                    </a:lnTo>
                    <a:lnTo>
                      <a:pt x="10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" name="Google Shape;587;p2"/>
              <p:cNvSpPr/>
              <p:nvPr/>
            </p:nvSpPr>
            <p:spPr>
              <a:xfrm>
                <a:off x="630252" y="404155"/>
                <a:ext cx="12868" cy="11917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510" extrusionOk="0">
                    <a:moveTo>
                      <a:pt x="344" y="0"/>
                    </a:moveTo>
                    <a:lnTo>
                      <a:pt x="310" y="35"/>
                    </a:lnTo>
                    <a:lnTo>
                      <a:pt x="206" y="1755"/>
                    </a:lnTo>
                    <a:lnTo>
                      <a:pt x="103" y="2615"/>
                    </a:lnTo>
                    <a:lnTo>
                      <a:pt x="0" y="3475"/>
                    </a:lnTo>
                    <a:lnTo>
                      <a:pt x="0" y="3509"/>
                    </a:lnTo>
                    <a:lnTo>
                      <a:pt x="34" y="3509"/>
                    </a:lnTo>
                    <a:lnTo>
                      <a:pt x="69" y="3475"/>
                    </a:lnTo>
                    <a:lnTo>
                      <a:pt x="206" y="2615"/>
                    </a:lnTo>
                    <a:lnTo>
                      <a:pt x="310" y="1755"/>
                    </a:lnTo>
                    <a:lnTo>
                      <a:pt x="378" y="895"/>
                    </a:lnTo>
                    <a:lnTo>
                      <a:pt x="344" y="35"/>
                    </a:lnTo>
                    <a:lnTo>
                      <a:pt x="3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" name="Google Shape;588;p2"/>
              <p:cNvSpPr/>
              <p:nvPr/>
            </p:nvSpPr>
            <p:spPr>
              <a:xfrm>
                <a:off x="654766" y="369116"/>
                <a:ext cx="14056" cy="155367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576" extrusionOk="0">
                    <a:moveTo>
                      <a:pt x="344" y="1"/>
                    </a:moveTo>
                    <a:lnTo>
                      <a:pt x="310" y="35"/>
                    </a:lnTo>
                    <a:lnTo>
                      <a:pt x="207" y="1170"/>
                    </a:lnTo>
                    <a:lnTo>
                      <a:pt x="138" y="2305"/>
                    </a:lnTo>
                    <a:lnTo>
                      <a:pt x="0" y="4541"/>
                    </a:lnTo>
                    <a:lnTo>
                      <a:pt x="0" y="4576"/>
                    </a:lnTo>
                    <a:lnTo>
                      <a:pt x="69" y="4576"/>
                    </a:lnTo>
                    <a:lnTo>
                      <a:pt x="104" y="4541"/>
                    </a:lnTo>
                    <a:lnTo>
                      <a:pt x="241" y="3440"/>
                    </a:lnTo>
                    <a:lnTo>
                      <a:pt x="344" y="2305"/>
                    </a:lnTo>
                    <a:lnTo>
                      <a:pt x="413" y="1136"/>
                    </a:lnTo>
                    <a:lnTo>
                      <a:pt x="413" y="585"/>
                    </a:lnTo>
                    <a:lnTo>
                      <a:pt x="413" y="35"/>
                    </a:lnTo>
                    <a:lnTo>
                      <a:pt x="3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2"/>
              <p:cNvSpPr/>
              <p:nvPr/>
            </p:nvSpPr>
            <p:spPr>
              <a:xfrm>
                <a:off x="675782" y="356282"/>
                <a:ext cx="15211" cy="147184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335" extrusionOk="0">
                    <a:moveTo>
                      <a:pt x="173" y="0"/>
                    </a:moveTo>
                    <a:lnTo>
                      <a:pt x="173" y="35"/>
                    </a:lnTo>
                    <a:lnTo>
                      <a:pt x="207" y="1101"/>
                    </a:lnTo>
                    <a:lnTo>
                      <a:pt x="207" y="2167"/>
                    </a:lnTo>
                    <a:lnTo>
                      <a:pt x="138" y="3234"/>
                    </a:lnTo>
                    <a:lnTo>
                      <a:pt x="104" y="3750"/>
                    </a:lnTo>
                    <a:lnTo>
                      <a:pt x="1" y="4300"/>
                    </a:lnTo>
                    <a:lnTo>
                      <a:pt x="35" y="4334"/>
                    </a:lnTo>
                    <a:lnTo>
                      <a:pt x="104" y="4334"/>
                    </a:lnTo>
                    <a:lnTo>
                      <a:pt x="104" y="4300"/>
                    </a:lnTo>
                    <a:lnTo>
                      <a:pt x="241" y="3784"/>
                    </a:lnTo>
                    <a:lnTo>
                      <a:pt x="310" y="3234"/>
                    </a:lnTo>
                    <a:lnTo>
                      <a:pt x="379" y="2718"/>
                    </a:lnTo>
                    <a:lnTo>
                      <a:pt x="413" y="2167"/>
                    </a:lnTo>
                    <a:lnTo>
                      <a:pt x="448" y="1617"/>
                    </a:lnTo>
                    <a:lnTo>
                      <a:pt x="413" y="1067"/>
                    </a:lnTo>
                    <a:lnTo>
                      <a:pt x="345" y="551"/>
                    </a:lnTo>
                    <a:lnTo>
                      <a:pt x="241" y="35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" name="Google Shape;590;p2"/>
              <p:cNvSpPr/>
              <p:nvPr/>
            </p:nvSpPr>
            <p:spPr>
              <a:xfrm>
                <a:off x="706136" y="334077"/>
                <a:ext cx="14056" cy="163549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817" extrusionOk="0">
                    <a:moveTo>
                      <a:pt x="139" y="1"/>
                    </a:moveTo>
                    <a:lnTo>
                      <a:pt x="104" y="35"/>
                    </a:lnTo>
                    <a:lnTo>
                      <a:pt x="207" y="1239"/>
                    </a:lnTo>
                    <a:lnTo>
                      <a:pt x="276" y="2408"/>
                    </a:lnTo>
                    <a:lnTo>
                      <a:pt x="242" y="2993"/>
                    </a:lnTo>
                    <a:lnTo>
                      <a:pt x="207" y="3578"/>
                    </a:lnTo>
                    <a:lnTo>
                      <a:pt x="139" y="4163"/>
                    </a:lnTo>
                    <a:lnTo>
                      <a:pt x="1" y="4782"/>
                    </a:lnTo>
                    <a:lnTo>
                      <a:pt x="1" y="4816"/>
                    </a:lnTo>
                    <a:lnTo>
                      <a:pt x="70" y="4816"/>
                    </a:lnTo>
                    <a:lnTo>
                      <a:pt x="104" y="4782"/>
                    </a:lnTo>
                    <a:lnTo>
                      <a:pt x="242" y="4197"/>
                    </a:lnTo>
                    <a:lnTo>
                      <a:pt x="345" y="3612"/>
                    </a:lnTo>
                    <a:lnTo>
                      <a:pt x="379" y="2993"/>
                    </a:lnTo>
                    <a:lnTo>
                      <a:pt x="414" y="2408"/>
                    </a:lnTo>
                    <a:lnTo>
                      <a:pt x="414" y="1789"/>
                    </a:lnTo>
                    <a:lnTo>
                      <a:pt x="345" y="1205"/>
                    </a:lnTo>
                    <a:lnTo>
                      <a:pt x="276" y="620"/>
                    </a:lnTo>
                    <a:lnTo>
                      <a:pt x="207" y="35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" name="Google Shape;591;p2"/>
              <p:cNvSpPr/>
              <p:nvPr/>
            </p:nvSpPr>
            <p:spPr>
              <a:xfrm>
                <a:off x="731838" y="309563"/>
                <a:ext cx="9371" cy="148338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369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38" y="2202"/>
                    </a:lnTo>
                    <a:lnTo>
                      <a:pt x="138" y="3268"/>
                    </a:lnTo>
                    <a:lnTo>
                      <a:pt x="138" y="4334"/>
                    </a:lnTo>
                    <a:lnTo>
                      <a:pt x="138" y="4369"/>
                    </a:lnTo>
                    <a:lnTo>
                      <a:pt x="207" y="4369"/>
                    </a:lnTo>
                    <a:lnTo>
                      <a:pt x="207" y="4334"/>
                    </a:lnTo>
                    <a:lnTo>
                      <a:pt x="276" y="3268"/>
                    </a:lnTo>
                    <a:lnTo>
                      <a:pt x="276" y="2167"/>
                    </a:lnTo>
                    <a:lnTo>
                      <a:pt x="242" y="1101"/>
                    </a:lnTo>
                    <a:lnTo>
                      <a:pt x="173" y="551"/>
                    </a:lnTo>
                    <a:lnTo>
                      <a:pt x="7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" name="Google Shape;592;p2"/>
              <p:cNvSpPr/>
              <p:nvPr/>
            </p:nvSpPr>
            <p:spPr>
              <a:xfrm>
                <a:off x="742363" y="282707"/>
                <a:ext cx="17553" cy="17169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057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69" y="654"/>
                    </a:lnTo>
                    <a:lnTo>
                      <a:pt x="138" y="1273"/>
                    </a:lnTo>
                    <a:lnTo>
                      <a:pt x="310" y="2511"/>
                    </a:lnTo>
                    <a:lnTo>
                      <a:pt x="379" y="3130"/>
                    </a:lnTo>
                    <a:lnTo>
                      <a:pt x="379" y="3749"/>
                    </a:lnTo>
                    <a:lnTo>
                      <a:pt x="310" y="4369"/>
                    </a:lnTo>
                    <a:lnTo>
                      <a:pt x="276" y="4678"/>
                    </a:lnTo>
                    <a:lnTo>
                      <a:pt x="172" y="4988"/>
                    </a:lnTo>
                    <a:lnTo>
                      <a:pt x="207" y="5022"/>
                    </a:lnTo>
                    <a:lnTo>
                      <a:pt x="207" y="5057"/>
                    </a:lnTo>
                    <a:lnTo>
                      <a:pt x="276" y="5057"/>
                    </a:lnTo>
                    <a:lnTo>
                      <a:pt x="276" y="5022"/>
                    </a:lnTo>
                    <a:lnTo>
                      <a:pt x="413" y="4403"/>
                    </a:lnTo>
                    <a:lnTo>
                      <a:pt x="516" y="3784"/>
                    </a:lnTo>
                    <a:lnTo>
                      <a:pt x="516" y="3130"/>
                    </a:lnTo>
                    <a:lnTo>
                      <a:pt x="482" y="2511"/>
                    </a:lnTo>
                    <a:lnTo>
                      <a:pt x="413" y="1892"/>
                    </a:lnTo>
                    <a:lnTo>
                      <a:pt x="344" y="1238"/>
                    </a:lnTo>
                    <a:lnTo>
                      <a:pt x="104" y="3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" name="Google Shape;593;p2"/>
              <p:cNvSpPr/>
              <p:nvPr/>
            </p:nvSpPr>
            <p:spPr>
              <a:xfrm>
                <a:off x="758694" y="297884"/>
                <a:ext cx="25736" cy="129665"/>
              </a:xfrm>
              <a:custGeom>
                <a:avLst/>
                <a:gdLst/>
                <a:ahLst/>
                <a:cxnLst/>
                <a:rect l="l" t="t" r="r" b="b"/>
                <a:pathLst>
                  <a:path w="758" h="3819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45" y="1927"/>
                    </a:lnTo>
                    <a:lnTo>
                      <a:pt x="483" y="2855"/>
                    </a:lnTo>
                    <a:lnTo>
                      <a:pt x="620" y="3784"/>
                    </a:lnTo>
                    <a:lnTo>
                      <a:pt x="655" y="3818"/>
                    </a:lnTo>
                    <a:lnTo>
                      <a:pt x="723" y="3818"/>
                    </a:lnTo>
                    <a:lnTo>
                      <a:pt x="758" y="3750"/>
                    </a:lnTo>
                    <a:lnTo>
                      <a:pt x="655" y="2821"/>
                    </a:lnTo>
                    <a:lnTo>
                      <a:pt x="517" y="1892"/>
                    </a:lnTo>
                    <a:lnTo>
                      <a:pt x="311" y="963"/>
                    </a:lnTo>
                    <a:lnTo>
                      <a:pt x="70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" name="Google Shape;594;p2"/>
              <p:cNvSpPr/>
              <p:nvPr/>
            </p:nvSpPr>
            <p:spPr>
              <a:xfrm>
                <a:off x="186425" y="692616"/>
                <a:ext cx="8217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343" extrusionOk="0">
                    <a:moveTo>
                      <a:pt x="35" y="1"/>
                    </a:moveTo>
                    <a:lnTo>
                      <a:pt x="35" y="35"/>
                    </a:lnTo>
                    <a:lnTo>
                      <a:pt x="1" y="345"/>
                    </a:lnTo>
                    <a:lnTo>
                      <a:pt x="35" y="689"/>
                    </a:lnTo>
                    <a:lnTo>
                      <a:pt x="69" y="999"/>
                    </a:lnTo>
                    <a:lnTo>
                      <a:pt x="173" y="1308"/>
                    </a:lnTo>
                    <a:lnTo>
                      <a:pt x="173" y="1343"/>
                    </a:lnTo>
                    <a:lnTo>
                      <a:pt x="207" y="1343"/>
                    </a:lnTo>
                    <a:lnTo>
                      <a:pt x="241" y="1308"/>
                    </a:lnTo>
                    <a:lnTo>
                      <a:pt x="241" y="1274"/>
                    </a:lnTo>
                    <a:lnTo>
                      <a:pt x="173" y="964"/>
                    </a:lnTo>
                    <a:lnTo>
                      <a:pt x="138" y="655"/>
                    </a:lnTo>
                    <a:lnTo>
                      <a:pt x="104" y="3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" name="Google Shape;595;p2"/>
              <p:cNvSpPr/>
              <p:nvPr/>
            </p:nvSpPr>
            <p:spPr>
              <a:xfrm>
                <a:off x="200447" y="633063"/>
                <a:ext cx="12868" cy="12501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682" extrusionOk="0">
                    <a:moveTo>
                      <a:pt x="104" y="1"/>
                    </a:moveTo>
                    <a:lnTo>
                      <a:pt x="69" y="35"/>
                    </a:lnTo>
                    <a:lnTo>
                      <a:pt x="35" y="482"/>
                    </a:lnTo>
                    <a:lnTo>
                      <a:pt x="0" y="964"/>
                    </a:lnTo>
                    <a:lnTo>
                      <a:pt x="0" y="1411"/>
                    </a:lnTo>
                    <a:lnTo>
                      <a:pt x="0" y="1858"/>
                    </a:lnTo>
                    <a:lnTo>
                      <a:pt x="69" y="2305"/>
                    </a:lnTo>
                    <a:lnTo>
                      <a:pt x="104" y="2753"/>
                    </a:lnTo>
                    <a:lnTo>
                      <a:pt x="207" y="3200"/>
                    </a:lnTo>
                    <a:lnTo>
                      <a:pt x="310" y="3647"/>
                    </a:lnTo>
                    <a:lnTo>
                      <a:pt x="310" y="3681"/>
                    </a:lnTo>
                    <a:lnTo>
                      <a:pt x="344" y="3681"/>
                    </a:lnTo>
                    <a:lnTo>
                      <a:pt x="379" y="3647"/>
                    </a:lnTo>
                    <a:lnTo>
                      <a:pt x="241" y="2753"/>
                    </a:lnTo>
                    <a:lnTo>
                      <a:pt x="138" y="1858"/>
                    </a:lnTo>
                    <a:lnTo>
                      <a:pt x="138" y="929"/>
                    </a:lnTo>
                    <a:lnTo>
                      <a:pt x="172" y="35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" name="Google Shape;596;p2"/>
              <p:cNvSpPr/>
              <p:nvPr/>
            </p:nvSpPr>
            <p:spPr>
              <a:xfrm>
                <a:off x="762225" y="281519"/>
                <a:ext cx="52592" cy="116831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3441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03" y="517"/>
                    </a:lnTo>
                    <a:lnTo>
                      <a:pt x="207" y="929"/>
                    </a:lnTo>
                    <a:lnTo>
                      <a:pt x="379" y="1377"/>
                    </a:lnTo>
                    <a:lnTo>
                      <a:pt x="551" y="1824"/>
                    </a:lnTo>
                    <a:lnTo>
                      <a:pt x="757" y="2237"/>
                    </a:lnTo>
                    <a:lnTo>
                      <a:pt x="998" y="2649"/>
                    </a:lnTo>
                    <a:lnTo>
                      <a:pt x="1479" y="3406"/>
                    </a:lnTo>
                    <a:lnTo>
                      <a:pt x="1479" y="3441"/>
                    </a:lnTo>
                    <a:lnTo>
                      <a:pt x="1514" y="3441"/>
                    </a:lnTo>
                    <a:lnTo>
                      <a:pt x="1548" y="3406"/>
                    </a:lnTo>
                    <a:lnTo>
                      <a:pt x="1548" y="3372"/>
                    </a:lnTo>
                    <a:lnTo>
                      <a:pt x="1307" y="2993"/>
                    </a:lnTo>
                    <a:lnTo>
                      <a:pt x="1066" y="2581"/>
                    </a:lnTo>
                    <a:lnTo>
                      <a:pt x="688" y="1755"/>
                    </a:lnTo>
                    <a:lnTo>
                      <a:pt x="379" y="895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" name="Google Shape;597;p2"/>
              <p:cNvSpPr/>
              <p:nvPr/>
            </p:nvSpPr>
            <p:spPr>
              <a:xfrm>
                <a:off x="776214" y="254662"/>
                <a:ext cx="66615" cy="144841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4266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04" y="585"/>
                    </a:lnTo>
                    <a:lnTo>
                      <a:pt x="276" y="1136"/>
                    </a:lnTo>
                    <a:lnTo>
                      <a:pt x="482" y="1686"/>
                    </a:lnTo>
                    <a:lnTo>
                      <a:pt x="723" y="2236"/>
                    </a:lnTo>
                    <a:lnTo>
                      <a:pt x="998" y="2752"/>
                    </a:lnTo>
                    <a:lnTo>
                      <a:pt x="1274" y="3268"/>
                    </a:lnTo>
                    <a:lnTo>
                      <a:pt x="1893" y="4232"/>
                    </a:lnTo>
                    <a:lnTo>
                      <a:pt x="1927" y="4266"/>
                    </a:lnTo>
                    <a:lnTo>
                      <a:pt x="1962" y="4266"/>
                    </a:lnTo>
                    <a:lnTo>
                      <a:pt x="1962" y="4232"/>
                    </a:lnTo>
                    <a:lnTo>
                      <a:pt x="1962" y="4197"/>
                    </a:lnTo>
                    <a:lnTo>
                      <a:pt x="1686" y="3716"/>
                    </a:lnTo>
                    <a:lnTo>
                      <a:pt x="1411" y="3200"/>
                    </a:lnTo>
                    <a:lnTo>
                      <a:pt x="895" y="2168"/>
                    </a:lnTo>
                    <a:lnTo>
                      <a:pt x="482" y="1101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" name="Google Shape;598;p2"/>
              <p:cNvSpPr/>
              <p:nvPr/>
            </p:nvSpPr>
            <p:spPr>
              <a:xfrm>
                <a:off x="792579" y="237143"/>
                <a:ext cx="67769" cy="135504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3991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04" y="585"/>
                    </a:lnTo>
                    <a:lnTo>
                      <a:pt x="276" y="1101"/>
                    </a:lnTo>
                    <a:lnTo>
                      <a:pt x="516" y="1617"/>
                    </a:lnTo>
                    <a:lnTo>
                      <a:pt x="757" y="2133"/>
                    </a:lnTo>
                    <a:lnTo>
                      <a:pt x="998" y="2615"/>
                    </a:lnTo>
                    <a:lnTo>
                      <a:pt x="1308" y="3096"/>
                    </a:lnTo>
                    <a:lnTo>
                      <a:pt x="1927" y="3991"/>
                    </a:lnTo>
                    <a:lnTo>
                      <a:pt x="1996" y="3991"/>
                    </a:lnTo>
                    <a:lnTo>
                      <a:pt x="1996" y="3956"/>
                    </a:lnTo>
                    <a:lnTo>
                      <a:pt x="1686" y="3475"/>
                    </a:lnTo>
                    <a:lnTo>
                      <a:pt x="1411" y="3028"/>
                    </a:lnTo>
                    <a:lnTo>
                      <a:pt x="1170" y="2546"/>
                    </a:lnTo>
                    <a:lnTo>
                      <a:pt x="929" y="2030"/>
                    </a:lnTo>
                    <a:lnTo>
                      <a:pt x="482" y="1032"/>
                    </a:lnTo>
                    <a:lnTo>
                      <a:pt x="69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" name="Google Shape;599;p2"/>
              <p:cNvSpPr/>
              <p:nvPr/>
            </p:nvSpPr>
            <p:spPr>
              <a:xfrm>
                <a:off x="803104" y="216126"/>
                <a:ext cx="71266" cy="130819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853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38" y="585"/>
                    </a:lnTo>
                    <a:lnTo>
                      <a:pt x="344" y="1067"/>
                    </a:lnTo>
                    <a:lnTo>
                      <a:pt x="550" y="1583"/>
                    </a:lnTo>
                    <a:lnTo>
                      <a:pt x="791" y="2030"/>
                    </a:lnTo>
                    <a:lnTo>
                      <a:pt x="1066" y="2511"/>
                    </a:lnTo>
                    <a:lnTo>
                      <a:pt x="1376" y="2959"/>
                    </a:lnTo>
                    <a:lnTo>
                      <a:pt x="1995" y="3853"/>
                    </a:lnTo>
                    <a:lnTo>
                      <a:pt x="2064" y="3853"/>
                    </a:lnTo>
                    <a:lnTo>
                      <a:pt x="2098" y="3819"/>
                    </a:lnTo>
                    <a:lnTo>
                      <a:pt x="2098" y="3784"/>
                    </a:lnTo>
                    <a:lnTo>
                      <a:pt x="1754" y="3337"/>
                    </a:lnTo>
                    <a:lnTo>
                      <a:pt x="1479" y="2890"/>
                    </a:lnTo>
                    <a:lnTo>
                      <a:pt x="963" y="1961"/>
                    </a:lnTo>
                    <a:lnTo>
                      <a:pt x="516" y="998"/>
                    </a:lnTo>
                    <a:lnTo>
                      <a:pt x="69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" name="Google Shape;600;p2"/>
              <p:cNvSpPr/>
              <p:nvPr/>
            </p:nvSpPr>
            <p:spPr>
              <a:xfrm>
                <a:off x="808944" y="184584"/>
                <a:ext cx="71266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647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172" y="517"/>
                    </a:lnTo>
                    <a:lnTo>
                      <a:pt x="378" y="964"/>
                    </a:lnTo>
                    <a:lnTo>
                      <a:pt x="585" y="1445"/>
                    </a:lnTo>
                    <a:lnTo>
                      <a:pt x="860" y="1892"/>
                    </a:lnTo>
                    <a:lnTo>
                      <a:pt x="1410" y="2787"/>
                    </a:lnTo>
                    <a:lnTo>
                      <a:pt x="1995" y="3647"/>
                    </a:lnTo>
                    <a:lnTo>
                      <a:pt x="2064" y="3647"/>
                    </a:lnTo>
                    <a:lnTo>
                      <a:pt x="2098" y="3612"/>
                    </a:lnTo>
                    <a:lnTo>
                      <a:pt x="2098" y="3578"/>
                    </a:lnTo>
                    <a:lnTo>
                      <a:pt x="1548" y="2718"/>
                    </a:lnTo>
                    <a:lnTo>
                      <a:pt x="1032" y="1789"/>
                    </a:lnTo>
                    <a:lnTo>
                      <a:pt x="550" y="89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" name="Google Shape;601;p2"/>
              <p:cNvSpPr/>
              <p:nvPr/>
            </p:nvSpPr>
            <p:spPr>
              <a:xfrm>
                <a:off x="820624" y="164722"/>
                <a:ext cx="71266" cy="109836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3235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72" y="482"/>
                    </a:lnTo>
                    <a:lnTo>
                      <a:pt x="378" y="895"/>
                    </a:lnTo>
                    <a:lnTo>
                      <a:pt x="585" y="1308"/>
                    </a:lnTo>
                    <a:lnTo>
                      <a:pt x="860" y="1686"/>
                    </a:lnTo>
                    <a:lnTo>
                      <a:pt x="1376" y="2477"/>
                    </a:lnTo>
                    <a:lnTo>
                      <a:pt x="1961" y="3200"/>
                    </a:lnTo>
                    <a:lnTo>
                      <a:pt x="2030" y="3234"/>
                    </a:lnTo>
                    <a:lnTo>
                      <a:pt x="2064" y="3234"/>
                    </a:lnTo>
                    <a:lnTo>
                      <a:pt x="2098" y="3200"/>
                    </a:lnTo>
                    <a:lnTo>
                      <a:pt x="2098" y="3131"/>
                    </a:lnTo>
                    <a:lnTo>
                      <a:pt x="1548" y="2374"/>
                    </a:lnTo>
                    <a:lnTo>
                      <a:pt x="1032" y="161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" name="Google Shape;602;p2"/>
              <p:cNvSpPr/>
              <p:nvPr/>
            </p:nvSpPr>
            <p:spPr>
              <a:xfrm>
                <a:off x="820624" y="126186"/>
                <a:ext cx="70078" cy="110991"/>
              </a:xfrm>
              <a:custGeom>
                <a:avLst/>
                <a:gdLst/>
                <a:ahLst/>
                <a:cxnLst/>
                <a:rect l="l" t="t" r="r" b="b"/>
                <a:pathLst>
                  <a:path w="2064" h="3269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72" y="448"/>
                    </a:lnTo>
                    <a:lnTo>
                      <a:pt x="378" y="895"/>
                    </a:lnTo>
                    <a:lnTo>
                      <a:pt x="619" y="1308"/>
                    </a:lnTo>
                    <a:lnTo>
                      <a:pt x="860" y="1721"/>
                    </a:lnTo>
                    <a:lnTo>
                      <a:pt x="1376" y="2512"/>
                    </a:lnTo>
                    <a:lnTo>
                      <a:pt x="1995" y="3268"/>
                    </a:lnTo>
                    <a:lnTo>
                      <a:pt x="2064" y="3268"/>
                    </a:lnTo>
                    <a:lnTo>
                      <a:pt x="2064" y="3234"/>
                    </a:lnTo>
                    <a:lnTo>
                      <a:pt x="2064" y="3200"/>
                    </a:lnTo>
                    <a:lnTo>
                      <a:pt x="1514" y="2409"/>
                    </a:lnTo>
                    <a:lnTo>
                      <a:pt x="1032" y="1617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" name="Google Shape;603;p2"/>
              <p:cNvSpPr/>
              <p:nvPr/>
            </p:nvSpPr>
            <p:spPr>
              <a:xfrm>
                <a:off x="820624" y="91147"/>
                <a:ext cx="75918" cy="108648"/>
              </a:xfrm>
              <a:custGeom>
                <a:avLst/>
                <a:gdLst/>
                <a:ahLst/>
                <a:cxnLst/>
                <a:rect l="l" t="t" r="r" b="b"/>
                <a:pathLst>
                  <a:path w="2236" h="3200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72" y="517"/>
                    </a:lnTo>
                    <a:lnTo>
                      <a:pt x="344" y="929"/>
                    </a:lnTo>
                    <a:lnTo>
                      <a:pt x="585" y="1342"/>
                    </a:lnTo>
                    <a:lnTo>
                      <a:pt x="860" y="1755"/>
                    </a:lnTo>
                    <a:lnTo>
                      <a:pt x="1135" y="2133"/>
                    </a:lnTo>
                    <a:lnTo>
                      <a:pt x="1445" y="2477"/>
                    </a:lnTo>
                    <a:lnTo>
                      <a:pt x="2098" y="3165"/>
                    </a:lnTo>
                    <a:lnTo>
                      <a:pt x="2133" y="3200"/>
                    </a:lnTo>
                    <a:lnTo>
                      <a:pt x="2202" y="3165"/>
                    </a:lnTo>
                    <a:lnTo>
                      <a:pt x="2236" y="3131"/>
                    </a:lnTo>
                    <a:lnTo>
                      <a:pt x="2202" y="3062"/>
                    </a:lnTo>
                    <a:lnTo>
                      <a:pt x="1892" y="2718"/>
                    </a:lnTo>
                    <a:lnTo>
                      <a:pt x="1582" y="2374"/>
                    </a:lnTo>
                    <a:lnTo>
                      <a:pt x="1273" y="1996"/>
                    </a:lnTo>
                    <a:lnTo>
                      <a:pt x="1032" y="1617"/>
                    </a:lnTo>
                    <a:lnTo>
                      <a:pt x="550" y="861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" name="Google Shape;604;p2"/>
              <p:cNvSpPr/>
              <p:nvPr/>
            </p:nvSpPr>
            <p:spPr>
              <a:xfrm>
                <a:off x="820624" y="52611"/>
                <a:ext cx="60741" cy="96968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2856" extrusionOk="0">
                    <a:moveTo>
                      <a:pt x="34" y="1"/>
                    </a:moveTo>
                    <a:lnTo>
                      <a:pt x="34" y="35"/>
                    </a:lnTo>
                    <a:lnTo>
                      <a:pt x="0" y="69"/>
                    </a:lnTo>
                    <a:lnTo>
                      <a:pt x="378" y="792"/>
                    </a:lnTo>
                    <a:lnTo>
                      <a:pt x="757" y="1514"/>
                    </a:lnTo>
                    <a:lnTo>
                      <a:pt x="1204" y="2168"/>
                    </a:lnTo>
                    <a:lnTo>
                      <a:pt x="1720" y="2856"/>
                    </a:lnTo>
                    <a:lnTo>
                      <a:pt x="1789" y="2856"/>
                    </a:lnTo>
                    <a:lnTo>
                      <a:pt x="1789" y="2821"/>
                    </a:lnTo>
                    <a:lnTo>
                      <a:pt x="1789" y="2787"/>
                    </a:lnTo>
                    <a:lnTo>
                      <a:pt x="1307" y="2133"/>
                    </a:lnTo>
                    <a:lnTo>
                      <a:pt x="894" y="1445"/>
                    </a:lnTo>
                    <a:lnTo>
                      <a:pt x="482" y="723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" name="Google Shape;605;p2"/>
              <p:cNvSpPr/>
              <p:nvPr/>
            </p:nvSpPr>
            <p:spPr>
              <a:xfrm>
                <a:off x="808944" y="-10473"/>
                <a:ext cx="80603" cy="121516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3579" extrusionOk="0">
                    <a:moveTo>
                      <a:pt x="69" y="1"/>
                    </a:moveTo>
                    <a:lnTo>
                      <a:pt x="34" y="35"/>
                    </a:lnTo>
                    <a:lnTo>
                      <a:pt x="0" y="70"/>
                    </a:lnTo>
                    <a:lnTo>
                      <a:pt x="206" y="551"/>
                    </a:lnTo>
                    <a:lnTo>
                      <a:pt x="447" y="999"/>
                    </a:lnTo>
                    <a:lnTo>
                      <a:pt x="688" y="1480"/>
                    </a:lnTo>
                    <a:lnTo>
                      <a:pt x="998" y="1893"/>
                    </a:lnTo>
                    <a:lnTo>
                      <a:pt x="1617" y="2753"/>
                    </a:lnTo>
                    <a:lnTo>
                      <a:pt x="2270" y="3578"/>
                    </a:lnTo>
                    <a:lnTo>
                      <a:pt x="2339" y="3578"/>
                    </a:lnTo>
                    <a:lnTo>
                      <a:pt x="2374" y="3544"/>
                    </a:lnTo>
                    <a:lnTo>
                      <a:pt x="2374" y="3475"/>
                    </a:lnTo>
                    <a:lnTo>
                      <a:pt x="2030" y="3062"/>
                    </a:lnTo>
                    <a:lnTo>
                      <a:pt x="1720" y="2650"/>
                    </a:lnTo>
                    <a:lnTo>
                      <a:pt x="1135" y="1790"/>
                    </a:lnTo>
                    <a:lnTo>
                      <a:pt x="619" y="930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" name="Google Shape;606;p2"/>
              <p:cNvSpPr/>
              <p:nvPr/>
            </p:nvSpPr>
            <p:spPr>
              <a:xfrm>
                <a:off x="814784" y="-47821"/>
                <a:ext cx="82946" cy="123825"/>
              </a:xfrm>
              <a:custGeom>
                <a:avLst/>
                <a:gdLst/>
                <a:ahLst/>
                <a:cxnLst/>
                <a:rect l="l" t="t" r="r" b="b"/>
                <a:pathLst>
                  <a:path w="2443" h="3647" extrusionOk="0">
                    <a:moveTo>
                      <a:pt x="69" y="0"/>
                    </a:moveTo>
                    <a:lnTo>
                      <a:pt x="34" y="35"/>
                    </a:lnTo>
                    <a:lnTo>
                      <a:pt x="0" y="69"/>
                    </a:lnTo>
                    <a:lnTo>
                      <a:pt x="69" y="310"/>
                    </a:lnTo>
                    <a:lnTo>
                      <a:pt x="172" y="551"/>
                    </a:lnTo>
                    <a:lnTo>
                      <a:pt x="378" y="963"/>
                    </a:lnTo>
                    <a:lnTo>
                      <a:pt x="654" y="1376"/>
                    </a:lnTo>
                    <a:lnTo>
                      <a:pt x="929" y="1789"/>
                    </a:lnTo>
                    <a:lnTo>
                      <a:pt x="2339" y="3646"/>
                    </a:lnTo>
                    <a:lnTo>
                      <a:pt x="2442" y="3646"/>
                    </a:lnTo>
                    <a:lnTo>
                      <a:pt x="2442" y="3612"/>
                    </a:lnTo>
                    <a:lnTo>
                      <a:pt x="2442" y="3578"/>
                    </a:lnTo>
                    <a:lnTo>
                      <a:pt x="1823" y="2718"/>
                    </a:lnTo>
                    <a:lnTo>
                      <a:pt x="1204" y="1858"/>
                    </a:lnTo>
                    <a:lnTo>
                      <a:pt x="894" y="1411"/>
                    </a:lnTo>
                    <a:lnTo>
                      <a:pt x="619" y="963"/>
                    </a:lnTo>
                    <a:lnTo>
                      <a:pt x="344" y="516"/>
                    </a:lnTo>
                    <a:lnTo>
                      <a:pt x="138" y="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" name="Google Shape;607;p2"/>
              <p:cNvSpPr/>
              <p:nvPr/>
            </p:nvSpPr>
            <p:spPr>
              <a:xfrm>
                <a:off x="808944" y="-95728"/>
                <a:ext cx="88786" cy="146030"/>
              </a:xfrm>
              <a:custGeom>
                <a:avLst/>
                <a:gdLst/>
                <a:ahLst/>
                <a:cxnLst/>
                <a:rect l="l" t="t" r="r" b="b"/>
                <a:pathLst>
                  <a:path w="2615" h="4301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206" y="620"/>
                    </a:lnTo>
                    <a:lnTo>
                      <a:pt x="447" y="1170"/>
                    </a:lnTo>
                    <a:lnTo>
                      <a:pt x="722" y="1721"/>
                    </a:lnTo>
                    <a:lnTo>
                      <a:pt x="1032" y="2271"/>
                    </a:lnTo>
                    <a:lnTo>
                      <a:pt x="1376" y="2787"/>
                    </a:lnTo>
                    <a:lnTo>
                      <a:pt x="1720" y="3303"/>
                    </a:lnTo>
                    <a:lnTo>
                      <a:pt x="2511" y="4266"/>
                    </a:lnTo>
                    <a:lnTo>
                      <a:pt x="2546" y="4301"/>
                    </a:lnTo>
                    <a:lnTo>
                      <a:pt x="2580" y="4266"/>
                    </a:lnTo>
                    <a:lnTo>
                      <a:pt x="2614" y="4232"/>
                    </a:lnTo>
                    <a:lnTo>
                      <a:pt x="2614" y="4163"/>
                    </a:lnTo>
                    <a:lnTo>
                      <a:pt x="2236" y="3682"/>
                    </a:lnTo>
                    <a:lnTo>
                      <a:pt x="1858" y="3166"/>
                    </a:lnTo>
                    <a:lnTo>
                      <a:pt x="1548" y="2684"/>
                    </a:lnTo>
                    <a:lnTo>
                      <a:pt x="1238" y="2168"/>
                    </a:lnTo>
                    <a:lnTo>
                      <a:pt x="654" y="1102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" name="Google Shape;608;p2"/>
              <p:cNvSpPr/>
              <p:nvPr/>
            </p:nvSpPr>
            <p:spPr>
              <a:xfrm>
                <a:off x="798419" y="-166960"/>
                <a:ext cx="80603" cy="155367"/>
              </a:xfrm>
              <a:custGeom>
                <a:avLst/>
                <a:gdLst/>
                <a:ahLst/>
                <a:cxnLst/>
                <a:rect l="l" t="t" r="r" b="b"/>
                <a:pathLst>
                  <a:path w="2374" h="4576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138" y="551"/>
                    </a:lnTo>
                    <a:lnTo>
                      <a:pt x="310" y="1033"/>
                    </a:lnTo>
                    <a:lnTo>
                      <a:pt x="310" y="1067"/>
                    </a:lnTo>
                    <a:lnTo>
                      <a:pt x="482" y="1514"/>
                    </a:lnTo>
                    <a:lnTo>
                      <a:pt x="688" y="1996"/>
                    </a:lnTo>
                    <a:lnTo>
                      <a:pt x="895" y="2443"/>
                    </a:lnTo>
                    <a:lnTo>
                      <a:pt x="1136" y="2856"/>
                    </a:lnTo>
                    <a:lnTo>
                      <a:pt x="1652" y="3750"/>
                    </a:lnTo>
                    <a:lnTo>
                      <a:pt x="2236" y="4576"/>
                    </a:lnTo>
                    <a:lnTo>
                      <a:pt x="2340" y="4576"/>
                    </a:lnTo>
                    <a:lnTo>
                      <a:pt x="2374" y="4541"/>
                    </a:lnTo>
                    <a:lnTo>
                      <a:pt x="2374" y="4507"/>
                    </a:lnTo>
                    <a:lnTo>
                      <a:pt x="1789" y="3647"/>
                    </a:lnTo>
                    <a:lnTo>
                      <a:pt x="1273" y="2752"/>
                    </a:lnTo>
                    <a:lnTo>
                      <a:pt x="1583" y="3165"/>
                    </a:lnTo>
                    <a:lnTo>
                      <a:pt x="1617" y="3165"/>
                    </a:lnTo>
                    <a:lnTo>
                      <a:pt x="1652" y="3131"/>
                    </a:lnTo>
                    <a:lnTo>
                      <a:pt x="1411" y="2752"/>
                    </a:lnTo>
                    <a:lnTo>
                      <a:pt x="1170" y="2374"/>
                    </a:lnTo>
                    <a:lnTo>
                      <a:pt x="792" y="1583"/>
                    </a:lnTo>
                    <a:lnTo>
                      <a:pt x="448" y="792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"/>
              <p:cNvSpPr/>
              <p:nvPr/>
            </p:nvSpPr>
            <p:spPr>
              <a:xfrm>
                <a:off x="800761" y="-194971"/>
                <a:ext cx="64272" cy="117985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3475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172" y="482"/>
                    </a:lnTo>
                    <a:lnTo>
                      <a:pt x="344" y="929"/>
                    </a:lnTo>
                    <a:lnTo>
                      <a:pt x="791" y="1789"/>
                    </a:lnTo>
                    <a:lnTo>
                      <a:pt x="1273" y="2614"/>
                    </a:lnTo>
                    <a:lnTo>
                      <a:pt x="1789" y="3440"/>
                    </a:lnTo>
                    <a:lnTo>
                      <a:pt x="1823" y="3474"/>
                    </a:lnTo>
                    <a:lnTo>
                      <a:pt x="1858" y="3440"/>
                    </a:lnTo>
                    <a:lnTo>
                      <a:pt x="1892" y="3440"/>
                    </a:lnTo>
                    <a:lnTo>
                      <a:pt x="1892" y="3371"/>
                    </a:lnTo>
                    <a:lnTo>
                      <a:pt x="1411" y="2546"/>
                    </a:lnTo>
                    <a:lnTo>
                      <a:pt x="998" y="1686"/>
                    </a:lnTo>
                    <a:lnTo>
                      <a:pt x="551" y="86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" name="Google Shape;610;p2"/>
              <p:cNvSpPr/>
              <p:nvPr/>
            </p:nvSpPr>
            <p:spPr>
              <a:xfrm>
                <a:off x="813595" y="-221861"/>
                <a:ext cx="53781" cy="107494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3166" extrusionOk="0">
                    <a:moveTo>
                      <a:pt x="104" y="1"/>
                    </a:moveTo>
                    <a:lnTo>
                      <a:pt x="35" y="35"/>
                    </a:lnTo>
                    <a:lnTo>
                      <a:pt x="1" y="35"/>
                    </a:lnTo>
                    <a:lnTo>
                      <a:pt x="1" y="104"/>
                    </a:lnTo>
                    <a:lnTo>
                      <a:pt x="104" y="482"/>
                    </a:lnTo>
                    <a:lnTo>
                      <a:pt x="241" y="895"/>
                    </a:lnTo>
                    <a:lnTo>
                      <a:pt x="413" y="1274"/>
                    </a:lnTo>
                    <a:lnTo>
                      <a:pt x="585" y="1686"/>
                    </a:lnTo>
                    <a:lnTo>
                      <a:pt x="998" y="2409"/>
                    </a:lnTo>
                    <a:lnTo>
                      <a:pt x="1445" y="3131"/>
                    </a:lnTo>
                    <a:lnTo>
                      <a:pt x="1480" y="3166"/>
                    </a:lnTo>
                    <a:lnTo>
                      <a:pt x="1549" y="3166"/>
                    </a:lnTo>
                    <a:lnTo>
                      <a:pt x="1583" y="3131"/>
                    </a:lnTo>
                    <a:lnTo>
                      <a:pt x="1583" y="3062"/>
                    </a:lnTo>
                    <a:lnTo>
                      <a:pt x="1170" y="2340"/>
                    </a:lnTo>
                    <a:lnTo>
                      <a:pt x="792" y="1583"/>
                    </a:lnTo>
                    <a:lnTo>
                      <a:pt x="104" y="3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" name="Google Shape;611;p2"/>
              <p:cNvSpPr/>
              <p:nvPr/>
            </p:nvSpPr>
            <p:spPr>
              <a:xfrm>
                <a:off x="826463" y="-246375"/>
                <a:ext cx="44410" cy="99311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2925" extrusionOk="0">
                    <a:moveTo>
                      <a:pt x="34" y="0"/>
                    </a:moveTo>
                    <a:lnTo>
                      <a:pt x="0" y="69"/>
                    </a:lnTo>
                    <a:lnTo>
                      <a:pt x="103" y="448"/>
                    </a:lnTo>
                    <a:lnTo>
                      <a:pt x="206" y="792"/>
                    </a:lnTo>
                    <a:lnTo>
                      <a:pt x="344" y="1170"/>
                    </a:lnTo>
                    <a:lnTo>
                      <a:pt x="482" y="1514"/>
                    </a:lnTo>
                    <a:lnTo>
                      <a:pt x="826" y="2236"/>
                    </a:lnTo>
                    <a:lnTo>
                      <a:pt x="1170" y="2890"/>
                    </a:lnTo>
                    <a:lnTo>
                      <a:pt x="1238" y="2924"/>
                    </a:lnTo>
                    <a:lnTo>
                      <a:pt x="1273" y="2924"/>
                    </a:lnTo>
                    <a:lnTo>
                      <a:pt x="1307" y="2890"/>
                    </a:lnTo>
                    <a:lnTo>
                      <a:pt x="1307" y="2821"/>
                    </a:lnTo>
                    <a:lnTo>
                      <a:pt x="963" y="2133"/>
                    </a:lnTo>
                    <a:lnTo>
                      <a:pt x="654" y="1445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" name="Google Shape;612;p2"/>
              <p:cNvSpPr/>
              <p:nvPr/>
            </p:nvSpPr>
            <p:spPr>
              <a:xfrm>
                <a:off x="839297" y="-272077"/>
                <a:ext cx="47907" cy="110991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3269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104" y="482"/>
                    </a:lnTo>
                    <a:lnTo>
                      <a:pt x="207" y="895"/>
                    </a:lnTo>
                    <a:lnTo>
                      <a:pt x="344" y="1308"/>
                    </a:lnTo>
                    <a:lnTo>
                      <a:pt x="516" y="1686"/>
                    </a:lnTo>
                    <a:lnTo>
                      <a:pt x="860" y="2477"/>
                    </a:lnTo>
                    <a:lnTo>
                      <a:pt x="1273" y="3234"/>
                    </a:lnTo>
                    <a:lnTo>
                      <a:pt x="1308" y="3269"/>
                    </a:lnTo>
                    <a:lnTo>
                      <a:pt x="1376" y="3234"/>
                    </a:lnTo>
                    <a:lnTo>
                      <a:pt x="1411" y="3200"/>
                    </a:lnTo>
                    <a:lnTo>
                      <a:pt x="1411" y="3165"/>
                    </a:lnTo>
                    <a:lnTo>
                      <a:pt x="1032" y="2374"/>
                    </a:lnTo>
                    <a:lnTo>
                      <a:pt x="723" y="1617"/>
                    </a:lnTo>
                    <a:lnTo>
                      <a:pt x="138" y="3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" name="Google Shape;613;p2"/>
              <p:cNvSpPr/>
              <p:nvPr/>
            </p:nvSpPr>
            <p:spPr>
              <a:xfrm>
                <a:off x="849823" y="-297779"/>
                <a:ext cx="46719" cy="108648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320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69" y="448"/>
                    </a:lnTo>
                    <a:lnTo>
                      <a:pt x="138" y="861"/>
                    </a:lnTo>
                    <a:lnTo>
                      <a:pt x="275" y="1274"/>
                    </a:lnTo>
                    <a:lnTo>
                      <a:pt x="447" y="1652"/>
                    </a:lnTo>
                    <a:lnTo>
                      <a:pt x="826" y="2443"/>
                    </a:lnTo>
                    <a:lnTo>
                      <a:pt x="1238" y="3166"/>
                    </a:lnTo>
                    <a:lnTo>
                      <a:pt x="1273" y="3200"/>
                    </a:lnTo>
                    <a:lnTo>
                      <a:pt x="1307" y="3166"/>
                    </a:lnTo>
                    <a:lnTo>
                      <a:pt x="1376" y="3131"/>
                    </a:lnTo>
                    <a:lnTo>
                      <a:pt x="1342" y="3097"/>
                    </a:lnTo>
                    <a:lnTo>
                      <a:pt x="929" y="2306"/>
                    </a:lnTo>
                    <a:lnTo>
                      <a:pt x="585" y="1514"/>
                    </a:lnTo>
                    <a:lnTo>
                      <a:pt x="447" y="1136"/>
                    </a:lnTo>
                    <a:lnTo>
                      <a:pt x="344" y="758"/>
                    </a:lnTo>
                    <a:lnTo>
                      <a:pt x="241" y="379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"/>
              <p:cNvSpPr/>
              <p:nvPr/>
            </p:nvSpPr>
            <p:spPr>
              <a:xfrm>
                <a:off x="868497" y="-321138"/>
                <a:ext cx="32730" cy="98157"/>
              </a:xfrm>
              <a:custGeom>
                <a:avLst/>
                <a:gdLst/>
                <a:ahLst/>
                <a:cxnLst/>
                <a:rect l="l" t="t" r="r" b="b"/>
                <a:pathLst>
                  <a:path w="964" h="2891" extrusionOk="0">
                    <a:moveTo>
                      <a:pt x="172" y="1"/>
                    </a:moveTo>
                    <a:lnTo>
                      <a:pt x="69" y="104"/>
                    </a:lnTo>
                    <a:lnTo>
                      <a:pt x="0" y="207"/>
                    </a:lnTo>
                    <a:lnTo>
                      <a:pt x="0" y="345"/>
                    </a:lnTo>
                    <a:lnTo>
                      <a:pt x="0" y="448"/>
                    </a:lnTo>
                    <a:lnTo>
                      <a:pt x="69" y="723"/>
                    </a:lnTo>
                    <a:lnTo>
                      <a:pt x="138" y="964"/>
                    </a:lnTo>
                    <a:lnTo>
                      <a:pt x="276" y="1446"/>
                    </a:lnTo>
                    <a:lnTo>
                      <a:pt x="448" y="1927"/>
                    </a:lnTo>
                    <a:lnTo>
                      <a:pt x="826" y="2890"/>
                    </a:lnTo>
                    <a:lnTo>
                      <a:pt x="929" y="2890"/>
                    </a:lnTo>
                    <a:lnTo>
                      <a:pt x="964" y="2856"/>
                    </a:lnTo>
                    <a:lnTo>
                      <a:pt x="964" y="2822"/>
                    </a:lnTo>
                    <a:lnTo>
                      <a:pt x="723" y="2168"/>
                    </a:lnTo>
                    <a:lnTo>
                      <a:pt x="516" y="1514"/>
                    </a:lnTo>
                    <a:lnTo>
                      <a:pt x="379" y="1205"/>
                    </a:lnTo>
                    <a:lnTo>
                      <a:pt x="276" y="792"/>
                    </a:lnTo>
                    <a:lnTo>
                      <a:pt x="207" y="586"/>
                    </a:lnTo>
                    <a:lnTo>
                      <a:pt x="172" y="414"/>
                    </a:lnTo>
                    <a:lnTo>
                      <a:pt x="207" y="207"/>
                    </a:lnTo>
                    <a:lnTo>
                      <a:pt x="241" y="70"/>
                    </a:lnTo>
                    <a:lnTo>
                      <a:pt x="241" y="35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" name="Google Shape;615;p2"/>
              <p:cNvSpPr/>
              <p:nvPr/>
            </p:nvSpPr>
            <p:spPr>
              <a:xfrm>
                <a:off x="883673" y="-343309"/>
                <a:ext cx="30387" cy="95814"/>
              </a:xfrm>
              <a:custGeom>
                <a:avLst/>
                <a:gdLst/>
                <a:ahLst/>
                <a:cxnLst/>
                <a:rect l="l" t="t" r="r" b="b"/>
                <a:pathLst>
                  <a:path w="895" h="2822" extrusionOk="0">
                    <a:moveTo>
                      <a:pt x="173" y="0"/>
                    </a:moveTo>
                    <a:lnTo>
                      <a:pt x="69" y="35"/>
                    </a:lnTo>
                    <a:lnTo>
                      <a:pt x="35" y="69"/>
                    </a:lnTo>
                    <a:lnTo>
                      <a:pt x="1" y="138"/>
                    </a:lnTo>
                    <a:lnTo>
                      <a:pt x="1" y="241"/>
                    </a:lnTo>
                    <a:lnTo>
                      <a:pt x="1" y="413"/>
                    </a:lnTo>
                    <a:lnTo>
                      <a:pt x="69" y="551"/>
                    </a:lnTo>
                    <a:lnTo>
                      <a:pt x="379" y="1686"/>
                    </a:lnTo>
                    <a:lnTo>
                      <a:pt x="757" y="2787"/>
                    </a:lnTo>
                    <a:lnTo>
                      <a:pt x="792" y="2821"/>
                    </a:lnTo>
                    <a:lnTo>
                      <a:pt x="826" y="2821"/>
                    </a:lnTo>
                    <a:lnTo>
                      <a:pt x="895" y="2787"/>
                    </a:lnTo>
                    <a:lnTo>
                      <a:pt x="895" y="2718"/>
                    </a:lnTo>
                    <a:lnTo>
                      <a:pt x="482" y="1376"/>
                    </a:lnTo>
                    <a:lnTo>
                      <a:pt x="241" y="516"/>
                    </a:lnTo>
                    <a:lnTo>
                      <a:pt x="173" y="241"/>
                    </a:lnTo>
                    <a:lnTo>
                      <a:pt x="173" y="172"/>
                    </a:lnTo>
                    <a:lnTo>
                      <a:pt x="207" y="138"/>
                    </a:lnTo>
                    <a:lnTo>
                      <a:pt x="241" y="104"/>
                    </a:lnTo>
                    <a:lnTo>
                      <a:pt x="241" y="69"/>
                    </a:lnTo>
                    <a:lnTo>
                      <a:pt x="241" y="35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" name="Google Shape;616;p2"/>
              <p:cNvSpPr/>
              <p:nvPr/>
            </p:nvSpPr>
            <p:spPr>
              <a:xfrm>
                <a:off x="911718" y="-337469"/>
                <a:ext cx="10525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310" h="1136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310"/>
                    </a:lnTo>
                    <a:lnTo>
                      <a:pt x="35" y="585"/>
                    </a:lnTo>
                    <a:lnTo>
                      <a:pt x="138" y="1101"/>
                    </a:lnTo>
                    <a:lnTo>
                      <a:pt x="172" y="1136"/>
                    </a:lnTo>
                    <a:lnTo>
                      <a:pt x="241" y="1136"/>
                    </a:lnTo>
                    <a:lnTo>
                      <a:pt x="310" y="1101"/>
                    </a:lnTo>
                    <a:lnTo>
                      <a:pt x="310" y="1032"/>
                    </a:lnTo>
                    <a:lnTo>
                      <a:pt x="241" y="482"/>
                    </a:lnTo>
                    <a:lnTo>
                      <a:pt x="241" y="276"/>
                    </a:lnTo>
                    <a:lnTo>
                      <a:pt x="207" y="35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" name="Google Shape;617;p2"/>
              <p:cNvSpPr/>
              <p:nvPr/>
            </p:nvSpPr>
            <p:spPr>
              <a:xfrm>
                <a:off x="924552" y="-344498"/>
                <a:ext cx="10559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205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69" y="345"/>
                    </a:lnTo>
                    <a:lnTo>
                      <a:pt x="104" y="586"/>
                    </a:lnTo>
                    <a:lnTo>
                      <a:pt x="104" y="861"/>
                    </a:lnTo>
                    <a:lnTo>
                      <a:pt x="35" y="1136"/>
                    </a:lnTo>
                    <a:lnTo>
                      <a:pt x="35" y="1171"/>
                    </a:lnTo>
                    <a:lnTo>
                      <a:pt x="69" y="1205"/>
                    </a:lnTo>
                    <a:lnTo>
                      <a:pt x="104" y="1205"/>
                    </a:lnTo>
                    <a:lnTo>
                      <a:pt x="138" y="1171"/>
                    </a:lnTo>
                    <a:lnTo>
                      <a:pt x="241" y="895"/>
                    </a:lnTo>
                    <a:lnTo>
                      <a:pt x="310" y="586"/>
                    </a:lnTo>
                    <a:lnTo>
                      <a:pt x="310" y="414"/>
                    </a:lnTo>
                    <a:lnTo>
                      <a:pt x="276" y="276"/>
                    </a:lnTo>
                    <a:lnTo>
                      <a:pt x="207" y="13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8" name="Google Shape;618;p2"/>
            <p:cNvGrpSpPr/>
            <p:nvPr/>
          </p:nvGrpSpPr>
          <p:grpSpPr>
            <a:xfrm>
              <a:off x="1352876" y="-588193"/>
              <a:ext cx="1291352" cy="1318957"/>
              <a:chOff x="7831645" y="4350556"/>
              <a:chExt cx="1037147" cy="1059318"/>
            </a:xfrm>
          </p:grpSpPr>
          <p:sp>
            <p:nvSpPr>
              <p:cNvPr id="619" name="Google Shape;619;p2"/>
              <p:cNvSpPr/>
              <p:nvPr/>
            </p:nvSpPr>
            <p:spPr>
              <a:xfrm>
                <a:off x="7831645" y="4350556"/>
                <a:ext cx="1037147" cy="1059318"/>
              </a:xfrm>
              <a:custGeom>
                <a:avLst/>
                <a:gdLst/>
                <a:ahLst/>
                <a:cxnLst/>
                <a:rect l="l" t="t" r="r" b="b"/>
                <a:pathLst>
                  <a:path w="30547" h="31200" extrusionOk="0">
                    <a:moveTo>
                      <a:pt x="17372" y="516"/>
                    </a:moveTo>
                    <a:lnTo>
                      <a:pt x="17509" y="551"/>
                    </a:lnTo>
                    <a:lnTo>
                      <a:pt x="17681" y="585"/>
                    </a:lnTo>
                    <a:lnTo>
                      <a:pt x="17922" y="654"/>
                    </a:lnTo>
                    <a:lnTo>
                      <a:pt x="18266" y="723"/>
                    </a:lnTo>
                    <a:lnTo>
                      <a:pt x="17750" y="1067"/>
                    </a:lnTo>
                    <a:lnTo>
                      <a:pt x="17303" y="1376"/>
                    </a:lnTo>
                    <a:lnTo>
                      <a:pt x="16890" y="1720"/>
                    </a:lnTo>
                    <a:lnTo>
                      <a:pt x="16512" y="2099"/>
                    </a:lnTo>
                    <a:lnTo>
                      <a:pt x="16305" y="2271"/>
                    </a:lnTo>
                    <a:lnTo>
                      <a:pt x="16133" y="2477"/>
                    </a:lnTo>
                    <a:lnTo>
                      <a:pt x="15961" y="2718"/>
                    </a:lnTo>
                    <a:lnTo>
                      <a:pt x="15858" y="2959"/>
                    </a:lnTo>
                    <a:lnTo>
                      <a:pt x="15858" y="2959"/>
                    </a:lnTo>
                    <a:lnTo>
                      <a:pt x="16684" y="2236"/>
                    </a:lnTo>
                    <a:lnTo>
                      <a:pt x="17131" y="1858"/>
                    </a:lnTo>
                    <a:lnTo>
                      <a:pt x="17613" y="1548"/>
                    </a:lnTo>
                    <a:lnTo>
                      <a:pt x="18129" y="1273"/>
                    </a:lnTo>
                    <a:lnTo>
                      <a:pt x="18645" y="1032"/>
                    </a:lnTo>
                    <a:lnTo>
                      <a:pt x="18851" y="998"/>
                    </a:lnTo>
                    <a:lnTo>
                      <a:pt x="19023" y="964"/>
                    </a:lnTo>
                    <a:lnTo>
                      <a:pt x="19195" y="964"/>
                    </a:lnTo>
                    <a:lnTo>
                      <a:pt x="19401" y="1032"/>
                    </a:lnTo>
                    <a:lnTo>
                      <a:pt x="20021" y="1239"/>
                    </a:lnTo>
                    <a:lnTo>
                      <a:pt x="20640" y="1514"/>
                    </a:lnTo>
                    <a:lnTo>
                      <a:pt x="19917" y="1720"/>
                    </a:lnTo>
                    <a:lnTo>
                      <a:pt x="19264" y="2030"/>
                    </a:lnTo>
                    <a:lnTo>
                      <a:pt x="18610" y="2340"/>
                    </a:lnTo>
                    <a:lnTo>
                      <a:pt x="17991" y="2718"/>
                    </a:lnTo>
                    <a:lnTo>
                      <a:pt x="17372" y="3165"/>
                    </a:lnTo>
                    <a:lnTo>
                      <a:pt x="16821" y="3612"/>
                    </a:lnTo>
                    <a:lnTo>
                      <a:pt x="16237" y="4094"/>
                    </a:lnTo>
                    <a:lnTo>
                      <a:pt x="15686" y="4644"/>
                    </a:lnTo>
                    <a:lnTo>
                      <a:pt x="15480" y="4541"/>
                    </a:lnTo>
                    <a:lnTo>
                      <a:pt x="15308" y="4472"/>
                    </a:lnTo>
                    <a:lnTo>
                      <a:pt x="15101" y="4438"/>
                    </a:lnTo>
                    <a:lnTo>
                      <a:pt x="14895" y="4403"/>
                    </a:lnTo>
                    <a:lnTo>
                      <a:pt x="14723" y="4438"/>
                    </a:lnTo>
                    <a:lnTo>
                      <a:pt x="14517" y="4507"/>
                    </a:lnTo>
                    <a:lnTo>
                      <a:pt x="14345" y="4610"/>
                    </a:lnTo>
                    <a:lnTo>
                      <a:pt x="14173" y="4747"/>
                    </a:lnTo>
                    <a:lnTo>
                      <a:pt x="14070" y="4644"/>
                    </a:lnTo>
                    <a:lnTo>
                      <a:pt x="14001" y="4541"/>
                    </a:lnTo>
                    <a:lnTo>
                      <a:pt x="14001" y="4403"/>
                    </a:lnTo>
                    <a:lnTo>
                      <a:pt x="14035" y="4300"/>
                    </a:lnTo>
                    <a:lnTo>
                      <a:pt x="14551" y="3337"/>
                    </a:lnTo>
                    <a:lnTo>
                      <a:pt x="14826" y="2856"/>
                    </a:lnTo>
                    <a:lnTo>
                      <a:pt x="15101" y="2408"/>
                    </a:lnTo>
                    <a:lnTo>
                      <a:pt x="15411" y="1961"/>
                    </a:lnTo>
                    <a:lnTo>
                      <a:pt x="15755" y="1548"/>
                    </a:lnTo>
                    <a:lnTo>
                      <a:pt x="16133" y="1170"/>
                    </a:lnTo>
                    <a:lnTo>
                      <a:pt x="16581" y="826"/>
                    </a:lnTo>
                    <a:lnTo>
                      <a:pt x="16856" y="654"/>
                    </a:lnTo>
                    <a:lnTo>
                      <a:pt x="17097" y="551"/>
                    </a:lnTo>
                    <a:lnTo>
                      <a:pt x="17234" y="516"/>
                    </a:lnTo>
                    <a:close/>
                    <a:moveTo>
                      <a:pt x="10698" y="6158"/>
                    </a:moveTo>
                    <a:lnTo>
                      <a:pt x="10698" y="6330"/>
                    </a:lnTo>
                    <a:lnTo>
                      <a:pt x="10630" y="6467"/>
                    </a:lnTo>
                    <a:lnTo>
                      <a:pt x="10492" y="6571"/>
                    </a:lnTo>
                    <a:lnTo>
                      <a:pt x="10251" y="6708"/>
                    </a:lnTo>
                    <a:lnTo>
                      <a:pt x="10251" y="6708"/>
                    </a:lnTo>
                    <a:lnTo>
                      <a:pt x="10698" y="6158"/>
                    </a:lnTo>
                    <a:close/>
                    <a:moveTo>
                      <a:pt x="21431" y="1789"/>
                    </a:moveTo>
                    <a:lnTo>
                      <a:pt x="21603" y="1824"/>
                    </a:lnTo>
                    <a:lnTo>
                      <a:pt x="21672" y="1858"/>
                    </a:lnTo>
                    <a:lnTo>
                      <a:pt x="21775" y="1927"/>
                    </a:lnTo>
                    <a:lnTo>
                      <a:pt x="21018" y="2236"/>
                    </a:lnTo>
                    <a:lnTo>
                      <a:pt x="21052" y="2305"/>
                    </a:lnTo>
                    <a:lnTo>
                      <a:pt x="21947" y="2133"/>
                    </a:lnTo>
                    <a:lnTo>
                      <a:pt x="22291" y="2133"/>
                    </a:lnTo>
                    <a:lnTo>
                      <a:pt x="22463" y="2202"/>
                    </a:lnTo>
                    <a:lnTo>
                      <a:pt x="22600" y="2305"/>
                    </a:lnTo>
                    <a:lnTo>
                      <a:pt x="22979" y="2443"/>
                    </a:lnTo>
                    <a:lnTo>
                      <a:pt x="23357" y="2615"/>
                    </a:lnTo>
                    <a:lnTo>
                      <a:pt x="23529" y="2752"/>
                    </a:lnTo>
                    <a:lnTo>
                      <a:pt x="23701" y="2890"/>
                    </a:lnTo>
                    <a:lnTo>
                      <a:pt x="23839" y="3062"/>
                    </a:lnTo>
                    <a:lnTo>
                      <a:pt x="23942" y="3303"/>
                    </a:lnTo>
                    <a:lnTo>
                      <a:pt x="22119" y="3647"/>
                    </a:lnTo>
                    <a:lnTo>
                      <a:pt x="22119" y="3750"/>
                    </a:lnTo>
                    <a:lnTo>
                      <a:pt x="22256" y="3784"/>
                    </a:lnTo>
                    <a:lnTo>
                      <a:pt x="22394" y="3784"/>
                    </a:lnTo>
                    <a:lnTo>
                      <a:pt x="23908" y="3647"/>
                    </a:lnTo>
                    <a:lnTo>
                      <a:pt x="24114" y="3612"/>
                    </a:lnTo>
                    <a:lnTo>
                      <a:pt x="24252" y="3647"/>
                    </a:lnTo>
                    <a:lnTo>
                      <a:pt x="24389" y="3750"/>
                    </a:lnTo>
                    <a:lnTo>
                      <a:pt x="24630" y="3922"/>
                    </a:lnTo>
                    <a:lnTo>
                      <a:pt x="23701" y="4025"/>
                    </a:lnTo>
                    <a:lnTo>
                      <a:pt x="22807" y="4163"/>
                    </a:lnTo>
                    <a:lnTo>
                      <a:pt x="21912" y="4300"/>
                    </a:lnTo>
                    <a:lnTo>
                      <a:pt x="21465" y="4438"/>
                    </a:lnTo>
                    <a:lnTo>
                      <a:pt x="21052" y="4575"/>
                    </a:lnTo>
                    <a:lnTo>
                      <a:pt x="21947" y="4438"/>
                    </a:lnTo>
                    <a:lnTo>
                      <a:pt x="24836" y="4094"/>
                    </a:lnTo>
                    <a:lnTo>
                      <a:pt x="25077" y="4128"/>
                    </a:lnTo>
                    <a:lnTo>
                      <a:pt x="25284" y="4197"/>
                    </a:lnTo>
                    <a:lnTo>
                      <a:pt x="25524" y="4335"/>
                    </a:lnTo>
                    <a:lnTo>
                      <a:pt x="25765" y="4507"/>
                    </a:lnTo>
                    <a:lnTo>
                      <a:pt x="24905" y="4541"/>
                    </a:lnTo>
                    <a:lnTo>
                      <a:pt x="24045" y="4610"/>
                    </a:lnTo>
                    <a:lnTo>
                      <a:pt x="23667" y="4679"/>
                    </a:lnTo>
                    <a:lnTo>
                      <a:pt x="23254" y="4747"/>
                    </a:lnTo>
                    <a:lnTo>
                      <a:pt x="22876" y="4851"/>
                    </a:lnTo>
                    <a:lnTo>
                      <a:pt x="22463" y="4988"/>
                    </a:lnTo>
                    <a:lnTo>
                      <a:pt x="22876" y="5023"/>
                    </a:lnTo>
                    <a:lnTo>
                      <a:pt x="24114" y="4988"/>
                    </a:lnTo>
                    <a:lnTo>
                      <a:pt x="25318" y="4919"/>
                    </a:lnTo>
                    <a:lnTo>
                      <a:pt x="25559" y="4919"/>
                    </a:lnTo>
                    <a:lnTo>
                      <a:pt x="25799" y="4954"/>
                    </a:lnTo>
                    <a:lnTo>
                      <a:pt x="26006" y="5023"/>
                    </a:lnTo>
                    <a:lnTo>
                      <a:pt x="26212" y="5126"/>
                    </a:lnTo>
                    <a:lnTo>
                      <a:pt x="26384" y="5263"/>
                    </a:lnTo>
                    <a:lnTo>
                      <a:pt x="26556" y="5401"/>
                    </a:lnTo>
                    <a:lnTo>
                      <a:pt x="26728" y="5573"/>
                    </a:lnTo>
                    <a:lnTo>
                      <a:pt x="26866" y="5779"/>
                    </a:lnTo>
                    <a:lnTo>
                      <a:pt x="27210" y="6364"/>
                    </a:lnTo>
                    <a:lnTo>
                      <a:pt x="27072" y="6433"/>
                    </a:lnTo>
                    <a:lnTo>
                      <a:pt x="26900" y="6433"/>
                    </a:lnTo>
                    <a:lnTo>
                      <a:pt x="26625" y="6399"/>
                    </a:lnTo>
                    <a:lnTo>
                      <a:pt x="25077" y="6261"/>
                    </a:lnTo>
                    <a:lnTo>
                      <a:pt x="23529" y="6192"/>
                    </a:lnTo>
                    <a:lnTo>
                      <a:pt x="21981" y="6192"/>
                    </a:lnTo>
                    <a:lnTo>
                      <a:pt x="20433" y="6261"/>
                    </a:lnTo>
                    <a:lnTo>
                      <a:pt x="19883" y="6330"/>
                    </a:lnTo>
                    <a:lnTo>
                      <a:pt x="19333" y="6433"/>
                    </a:lnTo>
                    <a:lnTo>
                      <a:pt x="18782" y="6536"/>
                    </a:lnTo>
                    <a:lnTo>
                      <a:pt x="18232" y="6708"/>
                    </a:lnTo>
                    <a:lnTo>
                      <a:pt x="18163" y="6743"/>
                    </a:lnTo>
                    <a:lnTo>
                      <a:pt x="18060" y="6777"/>
                    </a:lnTo>
                    <a:lnTo>
                      <a:pt x="17957" y="6708"/>
                    </a:lnTo>
                    <a:lnTo>
                      <a:pt x="17888" y="6605"/>
                    </a:lnTo>
                    <a:lnTo>
                      <a:pt x="18025" y="6502"/>
                    </a:lnTo>
                    <a:lnTo>
                      <a:pt x="18197" y="6467"/>
                    </a:lnTo>
                    <a:lnTo>
                      <a:pt x="18541" y="6364"/>
                    </a:lnTo>
                    <a:lnTo>
                      <a:pt x="18851" y="6261"/>
                    </a:lnTo>
                    <a:lnTo>
                      <a:pt x="19023" y="6192"/>
                    </a:lnTo>
                    <a:lnTo>
                      <a:pt x="19161" y="6089"/>
                    </a:lnTo>
                    <a:lnTo>
                      <a:pt x="17888" y="6295"/>
                    </a:lnTo>
                    <a:lnTo>
                      <a:pt x="17578" y="5023"/>
                    </a:lnTo>
                    <a:lnTo>
                      <a:pt x="18817" y="4369"/>
                    </a:lnTo>
                    <a:lnTo>
                      <a:pt x="18541" y="4335"/>
                    </a:lnTo>
                    <a:lnTo>
                      <a:pt x="18335" y="4403"/>
                    </a:lnTo>
                    <a:lnTo>
                      <a:pt x="17888" y="4541"/>
                    </a:lnTo>
                    <a:lnTo>
                      <a:pt x="17681" y="4610"/>
                    </a:lnTo>
                    <a:lnTo>
                      <a:pt x="17509" y="4713"/>
                    </a:lnTo>
                    <a:lnTo>
                      <a:pt x="17406" y="4782"/>
                    </a:lnTo>
                    <a:lnTo>
                      <a:pt x="17165" y="4782"/>
                    </a:lnTo>
                    <a:lnTo>
                      <a:pt x="17028" y="4747"/>
                    </a:lnTo>
                    <a:lnTo>
                      <a:pt x="17509" y="4266"/>
                    </a:lnTo>
                    <a:lnTo>
                      <a:pt x="17269" y="4266"/>
                    </a:lnTo>
                    <a:lnTo>
                      <a:pt x="17131" y="4335"/>
                    </a:lnTo>
                    <a:lnTo>
                      <a:pt x="16993" y="4438"/>
                    </a:lnTo>
                    <a:lnTo>
                      <a:pt x="16856" y="4541"/>
                    </a:lnTo>
                    <a:lnTo>
                      <a:pt x="16718" y="4679"/>
                    </a:lnTo>
                    <a:lnTo>
                      <a:pt x="16546" y="4713"/>
                    </a:lnTo>
                    <a:lnTo>
                      <a:pt x="16340" y="4713"/>
                    </a:lnTo>
                    <a:lnTo>
                      <a:pt x="16133" y="4644"/>
                    </a:lnTo>
                    <a:lnTo>
                      <a:pt x="16443" y="4300"/>
                    </a:lnTo>
                    <a:lnTo>
                      <a:pt x="16753" y="4025"/>
                    </a:lnTo>
                    <a:lnTo>
                      <a:pt x="17406" y="3509"/>
                    </a:lnTo>
                    <a:lnTo>
                      <a:pt x="17819" y="3200"/>
                    </a:lnTo>
                    <a:lnTo>
                      <a:pt x="18266" y="2924"/>
                    </a:lnTo>
                    <a:lnTo>
                      <a:pt x="18713" y="2684"/>
                    </a:lnTo>
                    <a:lnTo>
                      <a:pt x="19161" y="2443"/>
                    </a:lnTo>
                    <a:lnTo>
                      <a:pt x="19608" y="2236"/>
                    </a:lnTo>
                    <a:lnTo>
                      <a:pt x="20089" y="2064"/>
                    </a:lnTo>
                    <a:lnTo>
                      <a:pt x="20571" y="1927"/>
                    </a:lnTo>
                    <a:lnTo>
                      <a:pt x="21087" y="1824"/>
                    </a:lnTo>
                    <a:lnTo>
                      <a:pt x="21259" y="1789"/>
                    </a:lnTo>
                    <a:close/>
                    <a:moveTo>
                      <a:pt x="10595" y="5504"/>
                    </a:moveTo>
                    <a:lnTo>
                      <a:pt x="10595" y="5676"/>
                    </a:lnTo>
                    <a:lnTo>
                      <a:pt x="10526" y="5848"/>
                    </a:lnTo>
                    <a:lnTo>
                      <a:pt x="10286" y="6158"/>
                    </a:lnTo>
                    <a:lnTo>
                      <a:pt x="10045" y="6433"/>
                    </a:lnTo>
                    <a:lnTo>
                      <a:pt x="9770" y="6674"/>
                    </a:lnTo>
                    <a:lnTo>
                      <a:pt x="9632" y="6777"/>
                    </a:lnTo>
                    <a:lnTo>
                      <a:pt x="9460" y="6880"/>
                    </a:lnTo>
                    <a:lnTo>
                      <a:pt x="9254" y="6949"/>
                    </a:lnTo>
                    <a:lnTo>
                      <a:pt x="9082" y="6983"/>
                    </a:lnTo>
                    <a:lnTo>
                      <a:pt x="8772" y="7052"/>
                    </a:lnTo>
                    <a:lnTo>
                      <a:pt x="8497" y="7155"/>
                    </a:lnTo>
                    <a:lnTo>
                      <a:pt x="7947" y="7362"/>
                    </a:lnTo>
                    <a:lnTo>
                      <a:pt x="7775" y="7431"/>
                    </a:lnTo>
                    <a:lnTo>
                      <a:pt x="7568" y="7465"/>
                    </a:lnTo>
                    <a:lnTo>
                      <a:pt x="7362" y="7499"/>
                    </a:lnTo>
                    <a:lnTo>
                      <a:pt x="7121" y="7431"/>
                    </a:lnTo>
                    <a:lnTo>
                      <a:pt x="7155" y="7190"/>
                    </a:lnTo>
                    <a:lnTo>
                      <a:pt x="7259" y="6983"/>
                    </a:lnTo>
                    <a:lnTo>
                      <a:pt x="7396" y="6846"/>
                    </a:lnTo>
                    <a:lnTo>
                      <a:pt x="7568" y="6708"/>
                    </a:lnTo>
                    <a:lnTo>
                      <a:pt x="8187" y="6399"/>
                    </a:lnTo>
                    <a:lnTo>
                      <a:pt x="8841" y="6089"/>
                    </a:lnTo>
                    <a:lnTo>
                      <a:pt x="9701" y="5779"/>
                    </a:lnTo>
                    <a:lnTo>
                      <a:pt x="10595" y="5504"/>
                    </a:lnTo>
                    <a:close/>
                    <a:moveTo>
                      <a:pt x="10010" y="7224"/>
                    </a:moveTo>
                    <a:lnTo>
                      <a:pt x="10148" y="7293"/>
                    </a:lnTo>
                    <a:lnTo>
                      <a:pt x="10286" y="7362"/>
                    </a:lnTo>
                    <a:lnTo>
                      <a:pt x="10423" y="7499"/>
                    </a:lnTo>
                    <a:lnTo>
                      <a:pt x="10561" y="7671"/>
                    </a:lnTo>
                    <a:lnTo>
                      <a:pt x="8669" y="8635"/>
                    </a:lnTo>
                    <a:lnTo>
                      <a:pt x="8153" y="7981"/>
                    </a:lnTo>
                    <a:lnTo>
                      <a:pt x="8531" y="7843"/>
                    </a:lnTo>
                    <a:lnTo>
                      <a:pt x="9013" y="7603"/>
                    </a:lnTo>
                    <a:lnTo>
                      <a:pt x="9460" y="7362"/>
                    </a:lnTo>
                    <a:lnTo>
                      <a:pt x="9632" y="7293"/>
                    </a:lnTo>
                    <a:lnTo>
                      <a:pt x="9770" y="7224"/>
                    </a:lnTo>
                    <a:close/>
                    <a:moveTo>
                      <a:pt x="9116" y="9013"/>
                    </a:moveTo>
                    <a:lnTo>
                      <a:pt x="9323" y="9116"/>
                    </a:lnTo>
                    <a:lnTo>
                      <a:pt x="9529" y="9254"/>
                    </a:lnTo>
                    <a:lnTo>
                      <a:pt x="8979" y="9598"/>
                    </a:lnTo>
                    <a:lnTo>
                      <a:pt x="8463" y="9838"/>
                    </a:lnTo>
                    <a:lnTo>
                      <a:pt x="8497" y="9563"/>
                    </a:lnTo>
                    <a:lnTo>
                      <a:pt x="8566" y="9322"/>
                    </a:lnTo>
                    <a:lnTo>
                      <a:pt x="8669" y="9150"/>
                    </a:lnTo>
                    <a:lnTo>
                      <a:pt x="8807" y="9047"/>
                    </a:lnTo>
                    <a:lnTo>
                      <a:pt x="8944" y="9013"/>
                    </a:lnTo>
                    <a:close/>
                    <a:moveTo>
                      <a:pt x="7740" y="8119"/>
                    </a:moveTo>
                    <a:lnTo>
                      <a:pt x="7843" y="8153"/>
                    </a:lnTo>
                    <a:lnTo>
                      <a:pt x="7981" y="8187"/>
                    </a:lnTo>
                    <a:lnTo>
                      <a:pt x="8084" y="8325"/>
                    </a:lnTo>
                    <a:lnTo>
                      <a:pt x="8187" y="8497"/>
                    </a:lnTo>
                    <a:lnTo>
                      <a:pt x="8325" y="8669"/>
                    </a:lnTo>
                    <a:lnTo>
                      <a:pt x="8463" y="8807"/>
                    </a:lnTo>
                    <a:lnTo>
                      <a:pt x="8015" y="10010"/>
                    </a:lnTo>
                    <a:lnTo>
                      <a:pt x="7362" y="10148"/>
                    </a:lnTo>
                    <a:lnTo>
                      <a:pt x="7190" y="9976"/>
                    </a:lnTo>
                    <a:lnTo>
                      <a:pt x="7052" y="9838"/>
                    </a:lnTo>
                    <a:lnTo>
                      <a:pt x="6983" y="9701"/>
                    </a:lnTo>
                    <a:lnTo>
                      <a:pt x="6915" y="9563"/>
                    </a:lnTo>
                    <a:lnTo>
                      <a:pt x="6915" y="9391"/>
                    </a:lnTo>
                    <a:lnTo>
                      <a:pt x="6915" y="9219"/>
                    </a:lnTo>
                    <a:lnTo>
                      <a:pt x="6983" y="9047"/>
                    </a:lnTo>
                    <a:lnTo>
                      <a:pt x="7052" y="8875"/>
                    </a:lnTo>
                    <a:lnTo>
                      <a:pt x="7155" y="8703"/>
                    </a:lnTo>
                    <a:lnTo>
                      <a:pt x="7293" y="8531"/>
                    </a:lnTo>
                    <a:lnTo>
                      <a:pt x="7534" y="8256"/>
                    </a:lnTo>
                    <a:lnTo>
                      <a:pt x="7637" y="8187"/>
                    </a:lnTo>
                    <a:lnTo>
                      <a:pt x="7740" y="8119"/>
                    </a:lnTo>
                    <a:close/>
                    <a:moveTo>
                      <a:pt x="5367" y="8944"/>
                    </a:moveTo>
                    <a:lnTo>
                      <a:pt x="5435" y="9013"/>
                    </a:lnTo>
                    <a:lnTo>
                      <a:pt x="4988" y="9563"/>
                    </a:lnTo>
                    <a:lnTo>
                      <a:pt x="4541" y="10079"/>
                    </a:lnTo>
                    <a:lnTo>
                      <a:pt x="4369" y="10217"/>
                    </a:lnTo>
                    <a:lnTo>
                      <a:pt x="4197" y="10354"/>
                    </a:lnTo>
                    <a:lnTo>
                      <a:pt x="3784" y="10561"/>
                    </a:lnTo>
                    <a:lnTo>
                      <a:pt x="3578" y="10561"/>
                    </a:lnTo>
                    <a:lnTo>
                      <a:pt x="3544" y="10492"/>
                    </a:lnTo>
                    <a:lnTo>
                      <a:pt x="3475" y="10354"/>
                    </a:lnTo>
                    <a:lnTo>
                      <a:pt x="3475" y="10251"/>
                    </a:lnTo>
                    <a:lnTo>
                      <a:pt x="3509" y="10182"/>
                    </a:lnTo>
                    <a:lnTo>
                      <a:pt x="3647" y="9942"/>
                    </a:lnTo>
                    <a:lnTo>
                      <a:pt x="3853" y="9735"/>
                    </a:lnTo>
                    <a:lnTo>
                      <a:pt x="4197" y="9494"/>
                    </a:lnTo>
                    <a:lnTo>
                      <a:pt x="4575" y="9288"/>
                    </a:lnTo>
                    <a:lnTo>
                      <a:pt x="4988" y="9082"/>
                    </a:lnTo>
                    <a:lnTo>
                      <a:pt x="5367" y="8944"/>
                    </a:lnTo>
                    <a:close/>
                    <a:moveTo>
                      <a:pt x="10389" y="8187"/>
                    </a:moveTo>
                    <a:lnTo>
                      <a:pt x="10389" y="8669"/>
                    </a:lnTo>
                    <a:lnTo>
                      <a:pt x="10354" y="8875"/>
                    </a:lnTo>
                    <a:lnTo>
                      <a:pt x="10251" y="9082"/>
                    </a:lnTo>
                    <a:lnTo>
                      <a:pt x="10148" y="9322"/>
                    </a:lnTo>
                    <a:lnTo>
                      <a:pt x="10045" y="9598"/>
                    </a:lnTo>
                    <a:lnTo>
                      <a:pt x="10045" y="9735"/>
                    </a:lnTo>
                    <a:lnTo>
                      <a:pt x="10045" y="9873"/>
                    </a:lnTo>
                    <a:lnTo>
                      <a:pt x="10079" y="10010"/>
                    </a:lnTo>
                    <a:lnTo>
                      <a:pt x="10114" y="10182"/>
                    </a:lnTo>
                    <a:lnTo>
                      <a:pt x="10492" y="9804"/>
                    </a:lnTo>
                    <a:lnTo>
                      <a:pt x="10802" y="10286"/>
                    </a:lnTo>
                    <a:lnTo>
                      <a:pt x="9770" y="10698"/>
                    </a:lnTo>
                    <a:lnTo>
                      <a:pt x="9495" y="10698"/>
                    </a:lnTo>
                    <a:lnTo>
                      <a:pt x="9391" y="10595"/>
                    </a:lnTo>
                    <a:lnTo>
                      <a:pt x="9254" y="10526"/>
                    </a:lnTo>
                    <a:lnTo>
                      <a:pt x="9151" y="10526"/>
                    </a:lnTo>
                    <a:lnTo>
                      <a:pt x="9013" y="10492"/>
                    </a:lnTo>
                    <a:lnTo>
                      <a:pt x="8772" y="10561"/>
                    </a:lnTo>
                    <a:lnTo>
                      <a:pt x="8531" y="10630"/>
                    </a:lnTo>
                    <a:lnTo>
                      <a:pt x="8291" y="10698"/>
                    </a:lnTo>
                    <a:lnTo>
                      <a:pt x="8050" y="10664"/>
                    </a:lnTo>
                    <a:lnTo>
                      <a:pt x="7843" y="10561"/>
                    </a:lnTo>
                    <a:lnTo>
                      <a:pt x="7637" y="10389"/>
                    </a:lnTo>
                    <a:lnTo>
                      <a:pt x="8084" y="10251"/>
                    </a:lnTo>
                    <a:lnTo>
                      <a:pt x="8325" y="10217"/>
                    </a:lnTo>
                    <a:lnTo>
                      <a:pt x="8566" y="10217"/>
                    </a:lnTo>
                    <a:lnTo>
                      <a:pt x="8841" y="10182"/>
                    </a:lnTo>
                    <a:lnTo>
                      <a:pt x="9082" y="10148"/>
                    </a:lnTo>
                    <a:lnTo>
                      <a:pt x="9288" y="10079"/>
                    </a:lnTo>
                    <a:lnTo>
                      <a:pt x="9495" y="9976"/>
                    </a:lnTo>
                    <a:lnTo>
                      <a:pt x="9666" y="9838"/>
                    </a:lnTo>
                    <a:lnTo>
                      <a:pt x="9804" y="9666"/>
                    </a:lnTo>
                    <a:lnTo>
                      <a:pt x="9942" y="9460"/>
                    </a:lnTo>
                    <a:lnTo>
                      <a:pt x="10045" y="9219"/>
                    </a:lnTo>
                    <a:lnTo>
                      <a:pt x="10045" y="9116"/>
                    </a:lnTo>
                    <a:lnTo>
                      <a:pt x="10045" y="9013"/>
                    </a:lnTo>
                    <a:lnTo>
                      <a:pt x="9976" y="8807"/>
                    </a:lnTo>
                    <a:lnTo>
                      <a:pt x="9770" y="8910"/>
                    </a:lnTo>
                    <a:lnTo>
                      <a:pt x="9632" y="8910"/>
                    </a:lnTo>
                    <a:lnTo>
                      <a:pt x="9426" y="8841"/>
                    </a:lnTo>
                    <a:lnTo>
                      <a:pt x="9151" y="8703"/>
                    </a:lnTo>
                    <a:lnTo>
                      <a:pt x="10389" y="8187"/>
                    </a:lnTo>
                    <a:close/>
                    <a:moveTo>
                      <a:pt x="18301" y="11180"/>
                    </a:moveTo>
                    <a:lnTo>
                      <a:pt x="18285" y="11188"/>
                    </a:lnTo>
                    <a:lnTo>
                      <a:pt x="18266" y="11214"/>
                    </a:lnTo>
                    <a:lnTo>
                      <a:pt x="18301" y="11180"/>
                    </a:lnTo>
                    <a:close/>
                    <a:moveTo>
                      <a:pt x="6949" y="10423"/>
                    </a:moveTo>
                    <a:lnTo>
                      <a:pt x="7121" y="10458"/>
                    </a:lnTo>
                    <a:lnTo>
                      <a:pt x="7259" y="10492"/>
                    </a:lnTo>
                    <a:lnTo>
                      <a:pt x="7396" y="10595"/>
                    </a:lnTo>
                    <a:lnTo>
                      <a:pt x="7568" y="10733"/>
                    </a:lnTo>
                    <a:lnTo>
                      <a:pt x="7740" y="10905"/>
                    </a:lnTo>
                    <a:lnTo>
                      <a:pt x="7259" y="11180"/>
                    </a:lnTo>
                    <a:lnTo>
                      <a:pt x="6743" y="11455"/>
                    </a:lnTo>
                    <a:lnTo>
                      <a:pt x="6227" y="11730"/>
                    </a:lnTo>
                    <a:lnTo>
                      <a:pt x="5986" y="11868"/>
                    </a:lnTo>
                    <a:lnTo>
                      <a:pt x="5676" y="11971"/>
                    </a:lnTo>
                    <a:lnTo>
                      <a:pt x="5676" y="11799"/>
                    </a:lnTo>
                    <a:lnTo>
                      <a:pt x="5676" y="11627"/>
                    </a:lnTo>
                    <a:lnTo>
                      <a:pt x="5711" y="11490"/>
                    </a:lnTo>
                    <a:lnTo>
                      <a:pt x="5745" y="11386"/>
                    </a:lnTo>
                    <a:lnTo>
                      <a:pt x="5883" y="11146"/>
                    </a:lnTo>
                    <a:lnTo>
                      <a:pt x="6055" y="10939"/>
                    </a:lnTo>
                    <a:lnTo>
                      <a:pt x="6227" y="10767"/>
                    </a:lnTo>
                    <a:lnTo>
                      <a:pt x="6399" y="10630"/>
                    </a:lnTo>
                    <a:lnTo>
                      <a:pt x="6605" y="10526"/>
                    </a:lnTo>
                    <a:lnTo>
                      <a:pt x="6811" y="10458"/>
                    </a:lnTo>
                    <a:lnTo>
                      <a:pt x="6949" y="10423"/>
                    </a:lnTo>
                    <a:close/>
                    <a:moveTo>
                      <a:pt x="12831" y="4094"/>
                    </a:moveTo>
                    <a:lnTo>
                      <a:pt x="13003" y="4300"/>
                    </a:lnTo>
                    <a:lnTo>
                      <a:pt x="13106" y="4541"/>
                    </a:lnTo>
                    <a:lnTo>
                      <a:pt x="13175" y="4782"/>
                    </a:lnTo>
                    <a:lnTo>
                      <a:pt x="13244" y="5057"/>
                    </a:lnTo>
                    <a:lnTo>
                      <a:pt x="13244" y="5195"/>
                    </a:lnTo>
                    <a:lnTo>
                      <a:pt x="13210" y="5332"/>
                    </a:lnTo>
                    <a:lnTo>
                      <a:pt x="13072" y="5642"/>
                    </a:lnTo>
                    <a:lnTo>
                      <a:pt x="13038" y="5883"/>
                    </a:lnTo>
                    <a:lnTo>
                      <a:pt x="13038" y="5951"/>
                    </a:lnTo>
                    <a:lnTo>
                      <a:pt x="13072" y="6055"/>
                    </a:lnTo>
                    <a:lnTo>
                      <a:pt x="13141" y="6089"/>
                    </a:lnTo>
                    <a:lnTo>
                      <a:pt x="13210" y="6123"/>
                    </a:lnTo>
                    <a:lnTo>
                      <a:pt x="13313" y="6158"/>
                    </a:lnTo>
                    <a:lnTo>
                      <a:pt x="13416" y="6158"/>
                    </a:lnTo>
                    <a:lnTo>
                      <a:pt x="13691" y="6123"/>
                    </a:lnTo>
                    <a:lnTo>
                      <a:pt x="13760" y="6089"/>
                    </a:lnTo>
                    <a:lnTo>
                      <a:pt x="13863" y="6055"/>
                    </a:lnTo>
                    <a:lnTo>
                      <a:pt x="13966" y="5883"/>
                    </a:lnTo>
                    <a:lnTo>
                      <a:pt x="14070" y="5642"/>
                    </a:lnTo>
                    <a:lnTo>
                      <a:pt x="14138" y="5470"/>
                    </a:lnTo>
                    <a:lnTo>
                      <a:pt x="14242" y="5298"/>
                    </a:lnTo>
                    <a:lnTo>
                      <a:pt x="14448" y="4988"/>
                    </a:lnTo>
                    <a:lnTo>
                      <a:pt x="14620" y="4851"/>
                    </a:lnTo>
                    <a:lnTo>
                      <a:pt x="14792" y="4747"/>
                    </a:lnTo>
                    <a:lnTo>
                      <a:pt x="14998" y="4747"/>
                    </a:lnTo>
                    <a:lnTo>
                      <a:pt x="15205" y="4816"/>
                    </a:lnTo>
                    <a:lnTo>
                      <a:pt x="15411" y="4919"/>
                    </a:lnTo>
                    <a:lnTo>
                      <a:pt x="15617" y="4954"/>
                    </a:lnTo>
                    <a:lnTo>
                      <a:pt x="16030" y="5057"/>
                    </a:lnTo>
                    <a:lnTo>
                      <a:pt x="16443" y="5091"/>
                    </a:lnTo>
                    <a:lnTo>
                      <a:pt x="16856" y="5091"/>
                    </a:lnTo>
                    <a:lnTo>
                      <a:pt x="17097" y="5126"/>
                    </a:lnTo>
                    <a:lnTo>
                      <a:pt x="17200" y="5298"/>
                    </a:lnTo>
                    <a:lnTo>
                      <a:pt x="17234" y="5470"/>
                    </a:lnTo>
                    <a:lnTo>
                      <a:pt x="17269" y="5676"/>
                    </a:lnTo>
                    <a:lnTo>
                      <a:pt x="17269" y="5848"/>
                    </a:lnTo>
                    <a:lnTo>
                      <a:pt x="17234" y="6020"/>
                    </a:lnTo>
                    <a:lnTo>
                      <a:pt x="17165" y="6192"/>
                    </a:lnTo>
                    <a:lnTo>
                      <a:pt x="17062" y="6330"/>
                    </a:lnTo>
                    <a:lnTo>
                      <a:pt x="16890" y="6502"/>
                    </a:lnTo>
                    <a:lnTo>
                      <a:pt x="17097" y="6915"/>
                    </a:lnTo>
                    <a:lnTo>
                      <a:pt x="16959" y="7190"/>
                    </a:lnTo>
                    <a:lnTo>
                      <a:pt x="16787" y="7396"/>
                    </a:lnTo>
                    <a:lnTo>
                      <a:pt x="16581" y="7568"/>
                    </a:lnTo>
                    <a:lnTo>
                      <a:pt x="16340" y="7706"/>
                    </a:lnTo>
                    <a:lnTo>
                      <a:pt x="15824" y="7912"/>
                    </a:lnTo>
                    <a:lnTo>
                      <a:pt x="15308" y="8153"/>
                    </a:lnTo>
                    <a:lnTo>
                      <a:pt x="15583" y="8566"/>
                    </a:lnTo>
                    <a:lnTo>
                      <a:pt x="15377" y="8669"/>
                    </a:lnTo>
                    <a:lnTo>
                      <a:pt x="15445" y="8703"/>
                    </a:lnTo>
                    <a:lnTo>
                      <a:pt x="15583" y="8738"/>
                    </a:lnTo>
                    <a:lnTo>
                      <a:pt x="16030" y="8807"/>
                    </a:lnTo>
                    <a:lnTo>
                      <a:pt x="16615" y="8841"/>
                    </a:lnTo>
                    <a:lnTo>
                      <a:pt x="17200" y="8841"/>
                    </a:lnTo>
                    <a:lnTo>
                      <a:pt x="17131" y="8738"/>
                    </a:lnTo>
                    <a:lnTo>
                      <a:pt x="17062" y="8703"/>
                    </a:lnTo>
                    <a:lnTo>
                      <a:pt x="16856" y="8635"/>
                    </a:lnTo>
                    <a:lnTo>
                      <a:pt x="16684" y="8600"/>
                    </a:lnTo>
                    <a:lnTo>
                      <a:pt x="16581" y="8566"/>
                    </a:lnTo>
                    <a:lnTo>
                      <a:pt x="16512" y="8531"/>
                    </a:lnTo>
                    <a:lnTo>
                      <a:pt x="17028" y="8394"/>
                    </a:lnTo>
                    <a:lnTo>
                      <a:pt x="17509" y="8325"/>
                    </a:lnTo>
                    <a:lnTo>
                      <a:pt x="18025" y="8291"/>
                    </a:lnTo>
                    <a:lnTo>
                      <a:pt x="18507" y="8325"/>
                    </a:lnTo>
                    <a:lnTo>
                      <a:pt x="18473" y="8497"/>
                    </a:lnTo>
                    <a:lnTo>
                      <a:pt x="18404" y="8669"/>
                    </a:lnTo>
                    <a:lnTo>
                      <a:pt x="18335" y="8807"/>
                    </a:lnTo>
                    <a:lnTo>
                      <a:pt x="18232" y="8944"/>
                    </a:lnTo>
                    <a:lnTo>
                      <a:pt x="17991" y="9150"/>
                    </a:lnTo>
                    <a:lnTo>
                      <a:pt x="17750" y="9357"/>
                    </a:lnTo>
                    <a:lnTo>
                      <a:pt x="17269" y="9185"/>
                    </a:lnTo>
                    <a:lnTo>
                      <a:pt x="16821" y="9082"/>
                    </a:lnTo>
                    <a:lnTo>
                      <a:pt x="16340" y="9013"/>
                    </a:lnTo>
                    <a:lnTo>
                      <a:pt x="15858" y="8978"/>
                    </a:lnTo>
                    <a:lnTo>
                      <a:pt x="15377" y="8978"/>
                    </a:lnTo>
                    <a:lnTo>
                      <a:pt x="14895" y="9013"/>
                    </a:lnTo>
                    <a:lnTo>
                      <a:pt x="14414" y="9116"/>
                    </a:lnTo>
                    <a:lnTo>
                      <a:pt x="13898" y="9288"/>
                    </a:lnTo>
                    <a:lnTo>
                      <a:pt x="13898" y="9047"/>
                    </a:lnTo>
                    <a:lnTo>
                      <a:pt x="13932" y="8910"/>
                    </a:lnTo>
                    <a:lnTo>
                      <a:pt x="14070" y="8772"/>
                    </a:lnTo>
                    <a:lnTo>
                      <a:pt x="14173" y="8635"/>
                    </a:lnTo>
                    <a:lnTo>
                      <a:pt x="14414" y="8394"/>
                    </a:lnTo>
                    <a:lnTo>
                      <a:pt x="14448" y="8325"/>
                    </a:lnTo>
                    <a:lnTo>
                      <a:pt x="14482" y="8222"/>
                    </a:lnTo>
                    <a:lnTo>
                      <a:pt x="14448" y="8153"/>
                    </a:lnTo>
                    <a:lnTo>
                      <a:pt x="14379" y="8084"/>
                    </a:lnTo>
                    <a:lnTo>
                      <a:pt x="14070" y="7843"/>
                    </a:lnTo>
                    <a:lnTo>
                      <a:pt x="14448" y="7121"/>
                    </a:lnTo>
                    <a:lnTo>
                      <a:pt x="14551" y="6915"/>
                    </a:lnTo>
                    <a:lnTo>
                      <a:pt x="14620" y="6811"/>
                    </a:lnTo>
                    <a:lnTo>
                      <a:pt x="14620" y="6708"/>
                    </a:lnTo>
                    <a:lnTo>
                      <a:pt x="14586" y="6467"/>
                    </a:lnTo>
                    <a:lnTo>
                      <a:pt x="14551" y="6364"/>
                    </a:lnTo>
                    <a:lnTo>
                      <a:pt x="14482" y="6295"/>
                    </a:lnTo>
                    <a:lnTo>
                      <a:pt x="14379" y="6261"/>
                    </a:lnTo>
                    <a:lnTo>
                      <a:pt x="14035" y="6261"/>
                    </a:lnTo>
                    <a:lnTo>
                      <a:pt x="13966" y="6330"/>
                    </a:lnTo>
                    <a:lnTo>
                      <a:pt x="13863" y="6399"/>
                    </a:lnTo>
                    <a:lnTo>
                      <a:pt x="13038" y="6949"/>
                    </a:lnTo>
                    <a:lnTo>
                      <a:pt x="12728" y="8256"/>
                    </a:lnTo>
                    <a:lnTo>
                      <a:pt x="12969" y="8256"/>
                    </a:lnTo>
                    <a:lnTo>
                      <a:pt x="13072" y="8187"/>
                    </a:lnTo>
                    <a:lnTo>
                      <a:pt x="13141" y="8050"/>
                    </a:lnTo>
                    <a:lnTo>
                      <a:pt x="13244" y="7809"/>
                    </a:lnTo>
                    <a:lnTo>
                      <a:pt x="13347" y="7568"/>
                    </a:lnTo>
                    <a:lnTo>
                      <a:pt x="13450" y="7396"/>
                    </a:lnTo>
                    <a:lnTo>
                      <a:pt x="13519" y="7259"/>
                    </a:lnTo>
                    <a:lnTo>
                      <a:pt x="13657" y="7087"/>
                    </a:lnTo>
                    <a:lnTo>
                      <a:pt x="13863" y="6983"/>
                    </a:lnTo>
                    <a:lnTo>
                      <a:pt x="13794" y="7190"/>
                    </a:lnTo>
                    <a:lnTo>
                      <a:pt x="13726" y="7396"/>
                    </a:lnTo>
                    <a:lnTo>
                      <a:pt x="13519" y="7775"/>
                    </a:lnTo>
                    <a:lnTo>
                      <a:pt x="13450" y="7947"/>
                    </a:lnTo>
                    <a:lnTo>
                      <a:pt x="13382" y="8153"/>
                    </a:lnTo>
                    <a:lnTo>
                      <a:pt x="13382" y="8256"/>
                    </a:lnTo>
                    <a:lnTo>
                      <a:pt x="13382" y="8359"/>
                    </a:lnTo>
                    <a:lnTo>
                      <a:pt x="13450" y="8463"/>
                    </a:lnTo>
                    <a:lnTo>
                      <a:pt x="13519" y="8566"/>
                    </a:lnTo>
                    <a:lnTo>
                      <a:pt x="13554" y="8600"/>
                    </a:lnTo>
                    <a:lnTo>
                      <a:pt x="13554" y="8669"/>
                    </a:lnTo>
                    <a:lnTo>
                      <a:pt x="13519" y="8841"/>
                    </a:lnTo>
                    <a:lnTo>
                      <a:pt x="13519" y="9013"/>
                    </a:lnTo>
                    <a:lnTo>
                      <a:pt x="13554" y="9185"/>
                    </a:lnTo>
                    <a:lnTo>
                      <a:pt x="13588" y="9288"/>
                    </a:lnTo>
                    <a:lnTo>
                      <a:pt x="13657" y="9391"/>
                    </a:lnTo>
                    <a:lnTo>
                      <a:pt x="13760" y="9460"/>
                    </a:lnTo>
                    <a:lnTo>
                      <a:pt x="13898" y="9494"/>
                    </a:lnTo>
                    <a:lnTo>
                      <a:pt x="14070" y="9460"/>
                    </a:lnTo>
                    <a:lnTo>
                      <a:pt x="14242" y="9426"/>
                    </a:lnTo>
                    <a:lnTo>
                      <a:pt x="14551" y="9322"/>
                    </a:lnTo>
                    <a:lnTo>
                      <a:pt x="14689" y="9288"/>
                    </a:lnTo>
                    <a:lnTo>
                      <a:pt x="14861" y="9288"/>
                    </a:lnTo>
                    <a:lnTo>
                      <a:pt x="14998" y="9357"/>
                    </a:lnTo>
                    <a:lnTo>
                      <a:pt x="15101" y="9494"/>
                    </a:lnTo>
                    <a:lnTo>
                      <a:pt x="15308" y="9838"/>
                    </a:lnTo>
                    <a:lnTo>
                      <a:pt x="15514" y="10182"/>
                    </a:lnTo>
                    <a:lnTo>
                      <a:pt x="15101" y="10286"/>
                    </a:lnTo>
                    <a:lnTo>
                      <a:pt x="15136" y="10526"/>
                    </a:lnTo>
                    <a:lnTo>
                      <a:pt x="15033" y="10595"/>
                    </a:lnTo>
                    <a:lnTo>
                      <a:pt x="14826" y="10595"/>
                    </a:lnTo>
                    <a:lnTo>
                      <a:pt x="14689" y="10561"/>
                    </a:lnTo>
                    <a:lnTo>
                      <a:pt x="14517" y="10458"/>
                    </a:lnTo>
                    <a:lnTo>
                      <a:pt x="14379" y="10354"/>
                    </a:lnTo>
                    <a:lnTo>
                      <a:pt x="14242" y="10217"/>
                    </a:lnTo>
                    <a:lnTo>
                      <a:pt x="14070" y="10114"/>
                    </a:lnTo>
                    <a:lnTo>
                      <a:pt x="13863" y="10079"/>
                    </a:lnTo>
                    <a:lnTo>
                      <a:pt x="13657" y="10045"/>
                    </a:lnTo>
                    <a:lnTo>
                      <a:pt x="13519" y="10010"/>
                    </a:lnTo>
                    <a:lnTo>
                      <a:pt x="13382" y="9976"/>
                    </a:lnTo>
                    <a:lnTo>
                      <a:pt x="13072" y="9873"/>
                    </a:lnTo>
                    <a:lnTo>
                      <a:pt x="12694" y="10698"/>
                    </a:lnTo>
                    <a:lnTo>
                      <a:pt x="12556" y="10733"/>
                    </a:lnTo>
                    <a:lnTo>
                      <a:pt x="12453" y="10698"/>
                    </a:lnTo>
                    <a:lnTo>
                      <a:pt x="12350" y="10664"/>
                    </a:lnTo>
                    <a:lnTo>
                      <a:pt x="12281" y="10595"/>
                    </a:lnTo>
                    <a:lnTo>
                      <a:pt x="12109" y="10423"/>
                    </a:lnTo>
                    <a:lnTo>
                      <a:pt x="12040" y="10354"/>
                    </a:lnTo>
                    <a:lnTo>
                      <a:pt x="11937" y="10320"/>
                    </a:lnTo>
                    <a:lnTo>
                      <a:pt x="11868" y="10458"/>
                    </a:lnTo>
                    <a:lnTo>
                      <a:pt x="11834" y="10526"/>
                    </a:lnTo>
                    <a:lnTo>
                      <a:pt x="11834" y="10595"/>
                    </a:lnTo>
                    <a:lnTo>
                      <a:pt x="11937" y="11077"/>
                    </a:lnTo>
                    <a:lnTo>
                      <a:pt x="12074" y="11558"/>
                    </a:lnTo>
                    <a:lnTo>
                      <a:pt x="12109" y="11902"/>
                    </a:lnTo>
                    <a:lnTo>
                      <a:pt x="12109" y="12040"/>
                    </a:lnTo>
                    <a:lnTo>
                      <a:pt x="12074" y="12143"/>
                    </a:lnTo>
                    <a:lnTo>
                      <a:pt x="12006" y="12212"/>
                    </a:lnTo>
                    <a:lnTo>
                      <a:pt x="11868" y="12246"/>
                    </a:lnTo>
                    <a:lnTo>
                      <a:pt x="11524" y="12315"/>
                    </a:lnTo>
                    <a:lnTo>
                      <a:pt x="11180" y="12315"/>
                    </a:lnTo>
                    <a:lnTo>
                      <a:pt x="11146" y="12109"/>
                    </a:lnTo>
                    <a:lnTo>
                      <a:pt x="11180" y="11937"/>
                    </a:lnTo>
                    <a:lnTo>
                      <a:pt x="11249" y="11558"/>
                    </a:lnTo>
                    <a:lnTo>
                      <a:pt x="11283" y="11352"/>
                    </a:lnTo>
                    <a:lnTo>
                      <a:pt x="11318" y="11180"/>
                    </a:lnTo>
                    <a:lnTo>
                      <a:pt x="11283" y="10974"/>
                    </a:lnTo>
                    <a:lnTo>
                      <a:pt x="11214" y="10802"/>
                    </a:lnTo>
                    <a:lnTo>
                      <a:pt x="10836" y="10561"/>
                    </a:lnTo>
                    <a:lnTo>
                      <a:pt x="10905" y="10458"/>
                    </a:lnTo>
                    <a:lnTo>
                      <a:pt x="11008" y="10423"/>
                    </a:lnTo>
                    <a:lnTo>
                      <a:pt x="11386" y="10354"/>
                    </a:lnTo>
                    <a:lnTo>
                      <a:pt x="11490" y="10320"/>
                    </a:lnTo>
                    <a:lnTo>
                      <a:pt x="11593" y="10251"/>
                    </a:lnTo>
                    <a:lnTo>
                      <a:pt x="11627" y="10182"/>
                    </a:lnTo>
                    <a:lnTo>
                      <a:pt x="11696" y="10079"/>
                    </a:lnTo>
                    <a:lnTo>
                      <a:pt x="11799" y="9701"/>
                    </a:lnTo>
                    <a:lnTo>
                      <a:pt x="11593" y="9357"/>
                    </a:lnTo>
                    <a:lnTo>
                      <a:pt x="11558" y="9288"/>
                    </a:lnTo>
                    <a:lnTo>
                      <a:pt x="11524" y="9185"/>
                    </a:lnTo>
                    <a:lnTo>
                      <a:pt x="11937" y="9219"/>
                    </a:lnTo>
                    <a:lnTo>
                      <a:pt x="11834" y="9047"/>
                    </a:lnTo>
                    <a:lnTo>
                      <a:pt x="11730" y="8910"/>
                    </a:lnTo>
                    <a:lnTo>
                      <a:pt x="11593" y="8807"/>
                    </a:lnTo>
                    <a:lnTo>
                      <a:pt x="11490" y="8738"/>
                    </a:lnTo>
                    <a:lnTo>
                      <a:pt x="11352" y="8703"/>
                    </a:lnTo>
                    <a:lnTo>
                      <a:pt x="11283" y="8738"/>
                    </a:lnTo>
                    <a:lnTo>
                      <a:pt x="11214" y="8772"/>
                    </a:lnTo>
                    <a:lnTo>
                      <a:pt x="11146" y="8841"/>
                    </a:lnTo>
                    <a:lnTo>
                      <a:pt x="11111" y="8875"/>
                    </a:lnTo>
                    <a:lnTo>
                      <a:pt x="11077" y="8944"/>
                    </a:lnTo>
                    <a:lnTo>
                      <a:pt x="11111" y="9013"/>
                    </a:lnTo>
                    <a:lnTo>
                      <a:pt x="11146" y="9150"/>
                    </a:lnTo>
                    <a:lnTo>
                      <a:pt x="11214" y="9288"/>
                    </a:lnTo>
                    <a:lnTo>
                      <a:pt x="11386" y="9666"/>
                    </a:lnTo>
                    <a:lnTo>
                      <a:pt x="11421" y="9770"/>
                    </a:lnTo>
                    <a:lnTo>
                      <a:pt x="11386" y="9873"/>
                    </a:lnTo>
                    <a:lnTo>
                      <a:pt x="11318" y="9942"/>
                    </a:lnTo>
                    <a:lnTo>
                      <a:pt x="11214" y="9976"/>
                    </a:lnTo>
                    <a:lnTo>
                      <a:pt x="11111" y="9942"/>
                    </a:lnTo>
                    <a:lnTo>
                      <a:pt x="11008" y="9873"/>
                    </a:lnTo>
                    <a:lnTo>
                      <a:pt x="10905" y="9735"/>
                    </a:lnTo>
                    <a:lnTo>
                      <a:pt x="10836" y="9563"/>
                    </a:lnTo>
                    <a:lnTo>
                      <a:pt x="10836" y="9357"/>
                    </a:lnTo>
                    <a:lnTo>
                      <a:pt x="10802" y="8703"/>
                    </a:lnTo>
                    <a:lnTo>
                      <a:pt x="10802" y="8359"/>
                    </a:lnTo>
                    <a:lnTo>
                      <a:pt x="10836" y="8015"/>
                    </a:lnTo>
                    <a:lnTo>
                      <a:pt x="10905" y="7740"/>
                    </a:lnTo>
                    <a:lnTo>
                      <a:pt x="10905" y="7499"/>
                    </a:lnTo>
                    <a:lnTo>
                      <a:pt x="10905" y="7396"/>
                    </a:lnTo>
                    <a:lnTo>
                      <a:pt x="10836" y="7259"/>
                    </a:lnTo>
                    <a:lnTo>
                      <a:pt x="10767" y="7155"/>
                    </a:lnTo>
                    <a:lnTo>
                      <a:pt x="10664" y="7018"/>
                    </a:lnTo>
                    <a:lnTo>
                      <a:pt x="10905" y="6880"/>
                    </a:lnTo>
                    <a:lnTo>
                      <a:pt x="11077" y="6674"/>
                    </a:lnTo>
                    <a:lnTo>
                      <a:pt x="11180" y="6467"/>
                    </a:lnTo>
                    <a:lnTo>
                      <a:pt x="11283" y="6227"/>
                    </a:lnTo>
                    <a:lnTo>
                      <a:pt x="11386" y="5883"/>
                    </a:lnTo>
                    <a:lnTo>
                      <a:pt x="11524" y="5573"/>
                    </a:lnTo>
                    <a:lnTo>
                      <a:pt x="11868" y="4954"/>
                    </a:lnTo>
                    <a:lnTo>
                      <a:pt x="12040" y="4679"/>
                    </a:lnTo>
                    <a:lnTo>
                      <a:pt x="12246" y="4438"/>
                    </a:lnTo>
                    <a:lnTo>
                      <a:pt x="12487" y="4231"/>
                    </a:lnTo>
                    <a:lnTo>
                      <a:pt x="12659" y="4163"/>
                    </a:lnTo>
                    <a:lnTo>
                      <a:pt x="12831" y="4094"/>
                    </a:lnTo>
                    <a:close/>
                    <a:moveTo>
                      <a:pt x="13450" y="12453"/>
                    </a:moveTo>
                    <a:lnTo>
                      <a:pt x="13450" y="12728"/>
                    </a:lnTo>
                    <a:lnTo>
                      <a:pt x="13416" y="13038"/>
                    </a:lnTo>
                    <a:lnTo>
                      <a:pt x="13347" y="13313"/>
                    </a:lnTo>
                    <a:lnTo>
                      <a:pt x="13244" y="13657"/>
                    </a:lnTo>
                    <a:lnTo>
                      <a:pt x="13175" y="13485"/>
                    </a:lnTo>
                    <a:lnTo>
                      <a:pt x="13141" y="13278"/>
                    </a:lnTo>
                    <a:lnTo>
                      <a:pt x="13141" y="13141"/>
                    </a:lnTo>
                    <a:lnTo>
                      <a:pt x="13175" y="12969"/>
                    </a:lnTo>
                    <a:lnTo>
                      <a:pt x="13313" y="12728"/>
                    </a:lnTo>
                    <a:lnTo>
                      <a:pt x="13450" y="12453"/>
                    </a:lnTo>
                    <a:close/>
                    <a:moveTo>
                      <a:pt x="15755" y="9185"/>
                    </a:moveTo>
                    <a:lnTo>
                      <a:pt x="16443" y="9254"/>
                    </a:lnTo>
                    <a:lnTo>
                      <a:pt x="17131" y="9357"/>
                    </a:lnTo>
                    <a:lnTo>
                      <a:pt x="17303" y="9391"/>
                    </a:lnTo>
                    <a:lnTo>
                      <a:pt x="17475" y="9426"/>
                    </a:lnTo>
                    <a:lnTo>
                      <a:pt x="17613" y="9529"/>
                    </a:lnTo>
                    <a:lnTo>
                      <a:pt x="17681" y="9632"/>
                    </a:lnTo>
                    <a:lnTo>
                      <a:pt x="17716" y="9735"/>
                    </a:lnTo>
                    <a:lnTo>
                      <a:pt x="17785" y="9770"/>
                    </a:lnTo>
                    <a:lnTo>
                      <a:pt x="17853" y="9804"/>
                    </a:lnTo>
                    <a:lnTo>
                      <a:pt x="18025" y="9907"/>
                    </a:lnTo>
                    <a:lnTo>
                      <a:pt x="18507" y="10114"/>
                    </a:lnTo>
                    <a:lnTo>
                      <a:pt x="18473" y="10354"/>
                    </a:lnTo>
                    <a:lnTo>
                      <a:pt x="18404" y="10526"/>
                    </a:lnTo>
                    <a:lnTo>
                      <a:pt x="18301" y="10698"/>
                    </a:lnTo>
                    <a:lnTo>
                      <a:pt x="18163" y="10836"/>
                    </a:lnTo>
                    <a:lnTo>
                      <a:pt x="17922" y="11077"/>
                    </a:lnTo>
                    <a:lnTo>
                      <a:pt x="17750" y="11352"/>
                    </a:lnTo>
                    <a:lnTo>
                      <a:pt x="17613" y="11627"/>
                    </a:lnTo>
                    <a:lnTo>
                      <a:pt x="17544" y="11971"/>
                    </a:lnTo>
                    <a:lnTo>
                      <a:pt x="17475" y="12074"/>
                    </a:lnTo>
                    <a:lnTo>
                      <a:pt x="17372" y="12281"/>
                    </a:lnTo>
                    <a:lnTo>
                      <a:pt x="16684" y="11765"/>
                    </a:lnTo>
                    <a:lnTo>
                      <a:pt x="16546" y="11662"/>
                    </a:lnTo>
                    <a:lnTo>
                      <a:pt x="16374" y="11558"/>
                    </a:lnTo>
                    <a:lnTo>
                      <a:pt x="16202" y="11490"/>
                    </a:lnTo>
                    <a:lnTo>
                      <a:pt x="15996" y="11455"/>
                    </a:lnTo>
                    <a:lnTo>
                      <a:pt x="15858" y="11455"/>
                    </a:lnTo>
                    <a:lnTo>
                      <a:pt x="15721" y="11490"/>
                    </a:lnTo>
                    <a:lnTo>
                      <a:pt x="15583" y="11524"/>
                    </a:lnTo>
                    <a:lnTo>
                      <a:pt x="15480" y="11593"/>
                    </a:lnTo>
                    <a:lnTo>
                      <a:pt x="15377" y="11696"/>
                    </a:lnTo>
                    <a:lnTo>
                      <a:pt x="15342" y="11799"/>
                    </a:lnTo>
                    <a:lnTo>
                      <a:pt x="15308" y="11937"/>
                    </a:lnTo>
                    <a:lnTo>
                      <a:pt x="15273" y="12109"/>
                    </a:lnTo>
                    <a:lnTo>
                      <a:pt x="15342" y="12384"/>
                    </a:lnTo>
                    <a:lnTo>
                      <a:pt x="15377" y="12694"/>
                    </a:lnTo>
                    <a:lnTo>
                      <a:pt x="15549" y="13244"/>
                    </a:lnTo>
                    <a:lnTo>
                      <a:pt x="15617" y="13519"/>
                    </a:lnTo>
                    <a:lnTo>
                      <a:pt x="15755" y="13829"/>
                    </a:lnTo>
                    <a:lnTo>
                      <a:pt x="15445" y="13794"/>
                    </a:lnTo>
                    <a:lnTo>
                      <a:pt x="15170" y="13794"/>
                    </a:lnTo>
                    <a:lnTo>
                      <a:pt x="15067" y="13829"/>
                    </a:lnTo>
                    <a:lnTo>
                      <a:pt x="14964" y="13897"/>
                    </a:lnTo>
                    <a:lnTo>
                      <a:pt x="14861" y="14001"/>
                    </a:lnTo>
                    <a:lnTo>
                      <a:pt x="14792" y="14138"/>
                    </a:lnTo>
                    <a:lnTo>
                      <a:pt x="14689" y="14069"/>
                    </a:lnTo>
                    <a:lnTo>
                      <a:pt x="14620" y="13966"/>
                    </a:lnTo>
                    <a:lnTo>
                      <a:pt x="14517" y="13726"/>
                    </a:lnTo>
                    <a:lnTo>
                      <a:pt x="14448" y="13588"/>
                    </a:lnTo>
                    <a:lnTo>
                      <a:pt x="14345" y="13519"/>
                    </a:lnTo>
                    <a:lnTo>
                      <a:pt x="14242" y="13450"/>
                    </a:lnTo>
                    <a:lnTo>
                      <a:pt x="14035" y="13450"/>
                    </a:lnTo>
                    <a:lnTo>
                      <a:pt x="14104" y="13726"/>
                    </a:lnTo>
                    <a:lnTo>
                      <a:pt x="14207" y="14035"/>
                    </a:lnTo>
                    <a:lnTo>
                      <a:pt x="14242" y="14310"/>
                    </a:lnTo>
                    <a:lnTo>
                      <a:pt x="14207" y="14585"/>
                    </a:lnTo>
                    <a:lnTo>
                      <a:pt x="14173" y="14895"/>
                    </a:lnTo>
                    <a:lnTo>
                      <a:pt x="14070" y="15239"/>
                    </a:lnTo>
                    <a:lnTo>
                      <a:pt x="14035" y="15583"/>
                    </a:lnTo>
                    <a:lnTo>
                      <a:pt x="14035" y="15927"/>
                    </a:lnTo>
                    <a:lnTo>
                      <a:pt x="14070" y="16271"/>
                    </a:lnTo>
                    <a:lnTo>
                      <a:pt x="14138" y="16581"/>
                    </a:lnTo>
                    <a:lnTo>
                      <a:pt x="14242" y="16925"/>
                    </a:lnTo>
                    <a:lnTo>
                      <a:pt x="14379" y="17234"/>
                    </a:lnTo>
                    <a:lnTo>
                      <a:pt x="14586" y="17544"/>
                    </a:lnTo>
                    <a:lnTo>
                      <a:pt x="14826" y="17957"/>
                    </a:lnTo>
                    <a:lnTo>
                      <a:pt x="15033" y="18369"/>
                    </a:lnTo>
                    <a:lnTo>
                      <a:pt x="15480" y="19229"/>
                    </a:lnTo>
                    <a:lnTo>
                      <a:pt x="15067" y="19401"/>
                    </a:lnTo>
                    <a:lnTo>
                      <a:pt x="13519" y="19780"/>
                    </a:lnTo>
                    <a:lnTo>
                      <a:pt x="13141" y="19848"/>
                    </a:lnTo>
                    <a:lnTo>
                      <a:pt x="12762" y="19883"/>
                    </a:lnTo>
                    <a:lnTo>
                      <a:pt x="12556" y="19883"/>
                    </a:lnTo>
                    <a:lnTo>
                      <a:pt x="12350" y="19848"/>
                    </a:lnTo>
                    <a:lnTo>
                      <a:pt x="12178" y="19745"/>
                    </a:lnTo>
                    <a:lnTo>
                      <a:pt x="12006" y="19642"/>
                    </a:lnTo>
                    <a:lnTo>
                      <a:pt x="11352" y="19642"/>
                    </a:lnTo>
                    <a:lnTo>
                      <a:pt x="11077" y="19608"/>
                    </a:lnTo>
                    <a:lnTo>
                      <a:pt x="10870" y="19539"/>
                    </a:lnTo>
                    <a:lnTo>
                      <a:pt x="10630" y="19436"/>
                    </a:lnTo>
                    <a:lnTo>
                      <a:pt x="10423" y="19298"/>
                    </a:lnTo>
                    <a:lnTo>
                      <a:pt x="10217" y="19126"/>
                    </a:lnTo>
                    <a:lnTo>
                      <a:pt x="10010" y="18954"/>
                    </a:lnTo>
                    <a:lnTo>
                      <a:pt x="9838" y="18782"/>
                    </a:lnTo>
                    <a:lnTo>
                      <a:pt x="9735" y="18713"/>
                    </a:lnTo>
                    <a:lnTo>
                      <a:pt x="9598" y="18713"/>
                    </a:lnTo>
                    <a:lnTo>
                      <a:pt x="9529" y="18679"/>
                    </a:lnTo>
                    <a:lnTo>
                      <a:pt x="9426" y="18645"/>
                    </a:lnTo>
                    <a:lnTo>
                      <a:pt x="9323" y="18507"/>
                    </a:lnTo>
                    <a:lnTo>
                      <a:pt x="9151" y="18129"/>
                    </a:lnTo>
                    <a:lnTo>
                      <a:pt x="9082" y="17922"/>
                    </a:lnTo>
                    <a:lnTo>
                      <a:pt x="9047" y="17750"/>
                    </a:lnTo>
                    <a:lnTo>
                      <a:pt x="8944" y="17200"/>
                    </a:lnTo>
                    <a:lnTo>
                      <a:pt x="8944" y="16684"/>
                    </a:lnTo>
                    <a:lnTo>
                      <a:pt x="8979" y="16168"/>
                    </a:lnTo>
                    <a:lnTo>
                      <a:pt x="9082" y="15617"/>
                    </a:lnTo>
                    <a:lnTo>
                      <a:pt x="9391" y="14379"/>
                    </a:lnTo>
                    <a:lnTo>
                      <a:pt x="9495" y="13932"/>
                    </a:lnTo>
                    <a:lnTo>
                      <a:pt x="9529" y="13485"/>
                    </a:lnTo>
                    <a:lnTo>
                      <a:pt x="9598" y="13038"/>
                    </a:lnTo>
                    <a:lnTo>
                      <a:pt x="9666" y="12590"/>
                    </a:lnTo>
                    <a:lnTo>
                      <a:pt x="9495" y="12590"/>
                    </a:lnTo>
                    <a:lnTo>
                      <a:pt x="9391" y="12659"/>
                    </a:lnTo>
                    <a:lnTo>
                      <a:pt x="9323" y="12762"/>
                    </a:lnTo>
                    <a:lnTo>
                      <a:pt x="9288" y="12866"/>
                    </a:lnTo>
                    <a:lnTo>
                      <a:pt x="9288" y="13038"/>
                    </a:lnTo>
                    <a:lnTo>
                      <a:pt x="9254" y="13210"/>
                    </a:lnTo>
                    <a:lnTo>
                      <a:pt x="9116" y="13554"/>
                    </a:lnTo>
                    <a:lnTo>
                      <a:pt x="8910" y="13829"/>
                    </a:lnTo>
                    <a:lnTo>
                      <a:pt x="8703" y="14104"/>
                    </a:lnTo>
                    <a:lnTo>
                      <a:pt x="8531" y="14379"/>
                    </a:lnTo>
                    <a:lnTo>
                      <a:pt x="8394" y="14620"/>
                    </a:lnTo>
                    <a:lnTo>
                      <a:pt x="8256" y="14895"/>
                    </a:lnTo>
                    <a:lnTo>
                      <a:pt x="8153" y="15170"/>
                    </a:lnTo>
                    <a:lnTo>
                      <a:pt x="7981" y="15721"/>
                    </a:lnTo>
                    <a:lnTo>
                      <a:pt x="7912" y="16305"/>
                    </a:lnTo>
                    <a:lnTo>
                      <a:pt x="7843" y="16959"/>
                    </a:lnTo>
                    <a:lnTo>
                      <a:pt x="7809" y="17613"/>
                    </a:lnTo>
                    <a:lnTo>
                      <a:pt x="7843" y="18266"/>
                    </a:lnTo>
                    <a:lnTo>
                      <a:pt x="7947" y="18885"/>
                    </a:lnTo>
                    <a:lnTo>
                      <a:pt x="7981" y="19092"/>
                    </a:lnTo>
                    <a:lnTo>
                      <a:pt x="7981" y="19367"/>
                    </a:lnTo>
                    <a:lnTo>
                      <a:pt x="7568" y="19023"/>
                    </a:lnTo>
                    <a:lnTo>
                      <a:pt x="7224" y="19229"/>
                    </a:lnTo>
                    <a:lnTo>
                      <a:pt x="7087" y="19160"/>
                    </a:lnTo>
                    <a:lnTo>
                      <a:pt x="6880" y="18920"/>
                    </a:lnTo>
                    <a:lnTo>
                      <a:pt x="6743" y="18679"/>
                    </a:lnTo>
                    <a:lnTo>
                      <a:pt x="6639" y="18404"/>
                    </a:lnTo>
                    <a:lnTo>
                      <a:pt x="6571" y="18129"/>
                    </a:lnTo>
                    <a:lnTo>
                      <a:pt x="6467" y="17509"/>
                    </a:lnTo>
                    <a:lnTo>
                      <a:pt x="6467" y="16925"/>
                    </a:lnTo>
                    <a:lnTo>
                      <a:pt x="6467" y="16615"/>
                    </a:lnTo>
                    <a:lnTo>
                      <a:pt x="6502" y="16340"/>
                    </a:lnTo>
                    <a:lnTo>
                      <a:pt x="6571" y="16030"/>
                    </a:lnTo>
                    <a:lnTo>
                      <a:pt x="6674" y="15721"/>
                    </a:lnTo>
                    <a:lnTo>
                      <a:pt x="6708" y="15514"/>
                    </a:lnTo>
                    <a:lnTo>
                      <a:pt x="6743" y="15342"/>
                    </a:lnTo>
                    <a:lnTo>
                      <a:pt x="6708" y="15136"/>
                    </a:lnTo>
                    <a:lnTo>
                      <a:pt x="6639" y="14895"/>
                    </a:lnTo>
                    <a:lnTo>
                      <a:pt x="6158" y="14964"/>
                    </a:lnTo>
                    <a:lnTo>
                      <a:pt x="6089" y="14826"/>
                    </a:lnTo>
                    <a:lnTo>
                      <a:pt x="6089" y="14689"/>
                    </a:lnTo>
                    <a:lnTo>
                      <a:pt x="6123" y="14517"/>
                    </a:lnTo>
                    <a:lnTo>
                      <a:pt x="6158" y="14379"/>
                    </a:lnTo>
                    <a:lnTo>
                      <a:pt x="6330" y="14069"/>
                    </a:lnTo>
                    <a:lnTo>
                      <a:pt x="6502" y="13760"/>
                    </a:lnTo>
                    <a:lnTo>
                      <a:pt x="6915" y="13210"/>
                    </a:lnTo>
                    <a:lnTo>
                      <a:pt x="7362" y="12694"/>
                    </a:lnTo>
                    <a:lnTo>
                      <a:pt x="7843" y="12178"/>
                    </a:lnTo>
                    <a:lnTo>
                      <a:pt x="7912" y="12143"/>
                    </a:lnTo>
                    <a:lnTo>
                      <a:pt x="7981" y="12109"/>
                    </a:lnTo>
                    <a:lnTo>
                      <a:pt x="8119" y="12143"/>
                    </a:lnTo>
                    <a:lnTo>
                      <a:pt x="8256" y="12109"/>
                    </a:lnTo>
                    <a:lnTo>
                      <a:pt x="8291" y="12074"/>
                    </a:lnTo>
                    <a:lnTo>
                      <a:pt x="8359" y="12006"/>
                    </a:lnTo>
                    <a:lnTo>
                      <a:pt x="8428" y="11902"/>
                    </a:lnTo>
                    <a:lnTo>
                      <a:pt x="8531" y="11799"/>
                    </a:lnTo>
                    <a:lnTo>
                      <a:pt x="8772" y="11558"/>
                    </a:lnTo>
                    <a:lnTo>
                      <a:pt x="8669" y="11524"/>
                    </a:lnTo>
                    <a:lnTo>
                      <a:pt x="8635" y="11490"/>
                    </a:lnTo>
                    <a:lnTo>
                      <a:pt x="8497" y="11386"/>
                    </a:lnTo>
                    <a:lnTo>
                      <a:pt x="8394" y="11352"/>
                    </a:lnTo>
                    <a:lnTo>
                      <a:pt x="8291" y="11318"/>
                    </a:lnTo>
                    <a:lnTo>
                      <a:pt x="8187" y="11318"/>
                    </a:lnTo>
                    <a:lnTo>
                      <a:pt x="7981" y="11386"/>
                    </a:lnTo>
                    <a:lnTo>
                      <a:pt x="7740" y="11524"/>
                    </a:lnTo>
                    <a:lnTo>
                      <a:pt x="7603" y="11593"/>
                    </a:lnTo>
                    <a:lnTo>
                      <a:pt x="7465" y="11662"/>
                    </a:lnTo>
                    <a:lnTo>
                      <a:pt x="7259" y="11696"/>
                    </a:lnTo>
                    <a:lnTo>
                      <a:pt x="7018" y="11662"/>
                    </a:lnTo>
                    <a:lnTo>
                      <a:pt x="7499" y="11386"/>
                    </a:lnTo>
                    <a:lnTo>
                      <a:pt x="7706" y="11283"/>
                    </a:lnTo>
                    <a:lnTo>
                      <a:pt x="7947" y="11180"/>
                    </a:lnTo>
                    <a:lnTo>
                      <a:pt x="8153" y="11111"/>
                    </a:lnTo>
                    <a:lnTo>
                      <a:pt x="8394" y="11077"/>
                    </a:lnTo>
                    <a:lnTo>
                      <a:pt x="8669" y="11077"/>
                    </a:lnTo>
                    <a:lnTo>
                      <a:pt x="8910" y="11146"/>
                    </a:lnTo>
                    <a:lnTo>
                      <a:pt x="8944" y="11558"/>
                    </a:lnTo>
                    <a:lnTo>
                      <a:pt x="8944" y="11524"/>
                    </a:lnTo>
                    <a:lnTo>
                      <a:pt x="10733" y="11937"/>
                    </a:lnTo>
                    <a:lnTo>
                      <a:pt x="10733" y="12178"/>
                    </a:lnTo>
                    <a:lnTo>
                      <a:pt x="10802" y="12453"/>
                    </a:lnTo>
                    <a:lnTo>
                      <a:pt x="10836" y="12556"/>
                    </a:lnTo>
                    <a:lnTo>
                      <a:pt x="10905" y="12625"/>
                    </a:lnTo>
                    <a:lnTo>
                      <a:pt x="10974" y="12694"/>
                    </a:lnTo>
                    <a:lnTo>
                      <a:pt x="11077" y="12728"/>
                    </a:lnTo>
                    <a:lnTo>
                      <a:pt x="11318" y="12762"/>
                    </a:lnTo>
                    <a:lnTo>
                      <a:pt x="11937" y="12728"/>
                    </a:lnTo>
                    <a:lnTo>
                      <a:pt x="12074" y="12694"/>
                    </a:lnTo>
                    <a:lnTo>
                      <a:pt x="12246" y="12659"/>
                    </a:lnTo>
                    <a:lnTo>
                      <a:pt x="12350" y="12590"/>
                    </a:lnTo>
                    <a:lnTo>
                      <a:pt x="12453" y="12522"/>
                    </a:lnTo>
                    <a:lnTo>
                      <a:pt x="12522" y="12384"/>
                    </a:lnTo>
                    <a:lnTo>
                      <a:pt x="12556" y="12281"/>
                    </a:lnTo>
                    <a:lnTo>
                      <a:pt x="12590" y="12109"/>
                    </a:lnTo>
                    <a:lnTo>
                      <a:pt x="12625" y="11937"/>
                    </a:lnTo>
                    <a:lnTo>
                      <a:pt x="12590" y="11490"/>
                    </a:lnTo>
                    <a:lnTo>
                      <a:pt x="12797" y="11524"/>
                    </a:lnTo>
                    <a:lnTo>
                      <a:pt x="12934" y="11593"/>
                    </a:lnTo>
                    <a:lnTo>
                      <a:pt x="13038" y="11662"/>
                    </a:lnTo>
                    <a:lnTo>
                      <a:pt x="13141" y="11730"/>
                    </a:lnTo>
                    <a:lnTo>
                      <a:pt x="13175" y="11834"/>
                    </a:lnTo>
                    <a:lnTo>
                      <a:pt x="13210" y="11971"/>
                    </a:lnTo>
                    <a:lnTo>
                      <a:pt x="13210" y="12109"/>
                    </a:lnTo>
                    <a:lnTo>
                      <a:pt x="13175" y="12281"/>
                    </a:lnTo>
                    <a:lnTo>
                      <a:pt x="13038" y="12694"/>
                    </a:lnTo>
                    <a:lnTo>
                      <a:pt x="12934" y="13072"/>
                    </a:lnTo>
                    <a:lnTo>
                      <a:pt x="12866" y="13347"/>
                    </a:lnTo>
                    <a:lnTo>
                      <a:pt x="12900" y="13485"/>
                    </a:lnTo>
                    <a:lnTo>
                      <a:pt x="12934" y="13554"/>
                    </a:lnTo>
                    <a:lnTo>
                      <a:pt x="13003" y="13657"/>
                    </a:lnTo>
                    <a:lnTo>
                      <a:pt x="13072" y="13760"/>
                    </a:lnTo>
                    <a:lnTo>
                      <a:pt x="13382" y="13966"/>
                    </a:lnTo>
                    <a:lnTo>
                      <a:pt x="13416" y="13897"/>
                    </a:lnTo>
                    <a:lnTo>
                      <a:pt x="13485" y="13829"/>
                    </a:lnTo>
                    <a:lnTo>
                      <a:pt x="13691" y="13072"/>
                    </a:lnTo>
                    <a:lnTo>
                      <a:pt x="13760" y="12694"/>
                    </a:lnTo>
                    <a:lnTo>
                      <a:pt x="13863" y="12281"/>
                    </a:lnTo>
                    <a:lnTo>
                      <a:pt x="13863" y="12109"/>
                    </a:lnTo>
                    <a:lnTo>
                      <a:pt x="13863" y="11971"/>
                    </a:lnTo>
                    <a:lnTo>
                      <a:pt x="13829" y="11799"/>
                    </a:lnTo>
                    <a:lnTo>
                      <a:pt x="13794" y="11662"/>
                    </a:lnTo>
                    <a:lnTo>
                      <a:pt x="13691" y="11524"/>
                    </a:lnTo>
                    <a:lnTo>
                      <a:pt x="13622" y="11421"/>
                    </a:lnTo>
                    <a:lnTo>
                      <a:pt x="13485" y="11283"/>
                    </a:lnTo>
                    <a:lnTo>
                      <a:pt x="13347" y="11180"/>
                    </a:lnTo>
                    <a:lnTo>
                      <a:pt x="13210" y="11111"/>
                    </a:lnTo>
                    <a:lnTo>
                      <a:pt x="13106" y="11008"/>
                    </a:lnTo>
                    <a:lnTo>
                      <a:pt x="12900" y="10733"/>
                    </a:lnTo>
                    <a:lnTo>
                      <a:pt x="13416" y="10458"/>
                    </a:lnTo>
                    <a:lnTo>
                      <a:pt x="13588" y="10423"/>
                    </a:lnTo>
                    <a:lnTo>
                      <a:pt x="13760" y="10423"/>
                    </a:lnTo>
                    <a:lnTo>
                      <a:pt x="13898" y="10458"/>
                    </a:lnTo>
                    <a:lnTo>
                      <a:pt x="14070" y="10561"/>
                    </a:lnTo>
                    <a:lnTo>
                      <a:pt x="14276" y="10767"/>
                    </a:lnTo>
                    <a:lnTo>
                      <a:pt x="14551" y="10905"/>
                    </a:lnTo>
                    <a:lnTo>
                      <a:pt x="14689" y="10939"/>
                    </a:lnTo>
                    <a:lnTo>
                      <a:pt x="14826" y="10974"/>
                    </a:lnTo>
                    <a:lnTo>
                      <a:pt x="14964" y="10974"/>
                    </a:lnTo>
                    <a:lnTo>
                      <a:pt x="15101" y="10939"/>
                    </a:lnTo>
                    <a:lnTo>
                      <a:pt x="15239" y="10870"/>
                    </a:lnTo>
                    <a:lnTo>
                      <a:pt x="15377" y="10767"/>
                    </a:lnTo>
                    <a:lnTo>
                      <a:pt x="15549" y="10664"/>
                    </a:lnTo>
                    <a:lnTo>
                      <a:pt x="15721" y="10630"/>
                    </a:lnTo>
                    <a:lnTo>
                      <a:pt x="15893" y="10630"/>
                    </a:lnTo>
                    <a:lnTo>
                      <a:pt x="16065" y="10698"/>
                    </a:lnTo>
                    <a:lnTo>
                      <a:pt x="16615" y="10836"/>
                    </a:lnTo>
                    <a:lnTo>
                      <a:pt x="16890" y="10905"/>
                    </a:lnTo>
                    <a:lnTo>
                      <a:pt x="17165" y="10939"/>
                    </a:lnTo>
                    <a:lnTo>
                      <a:pt x="15893" y="10354"/>
                    </a:lnTo>
                    <a:lnTo>
                      <a:pt x="15893" y="10286"/>
                    </a:lnTo>
                    <a:lnTo>
                      <a:pt x="16546" y="10354"/>
                    </a:lnTo>
                    <a:lnTo>
                      <a:pt x="16065" y="10148"/>
                    </a:lnTo>
                    <a:lnTo>
                      <a:pt x="15824" y="10045"/>
                    </a:lnTo>
                    <a:lnTo>
                      <a:pt x="15686" y="9942"/>
                    </a:lnTo>
                    <a:lnTo>
                      <a:pt x="15652" y="9804"/>
                    </a:lnTo>
                    <a:lnTo>
                      <a:pt x="15652" y="9804"/>
                    </a:lnTo>
                    <a:lnTo>
                      <a:pt x="16443" y="9838"/>
                    </a:lnTo>
                    <a:lnTo>
                      <a:pt x="16443" y="9838"/>
                    </a:lnTo>
                    <a:lnTo>
                      <a:pt x="16271" y="9770"/>
                    </a:lnTo>
                    <a:lnTo>
                      <a:pt x="16133" y="9701"/>
                    </a:lnTo>
                    <a:lnTo>
                      <a:pt x="15789" y="9632"/>
                    </a:lnTo>
                    <a:lnTo>
                      <a:pt x="15617" y="9598"/>
                    </a:lnTo>
                    <a:lnTo>
                      <a:pt x="15445" y="9529"/>
                    </a:lnTo>
                    <a:lnTo>
                      <a:pt x="15308" y="9391"/>
                    </a:lnTo>
                    <a:lnTo>
                      <a:pt x="15170" y="9254"/>
                    </a:lnTo>
                    <a:lnTo>
                      <a:pt x="15514" y="9219"/>
                    </a:lnTo>
                    <a:lnTo>
                      <a:pt x="15755" y="9185"/>
                    </a:lnTo>
                    <a:close/>
                    <a:moveTo>
                      <a:pt x="6840" y="19659"/>
                    </a:moveTo>
                    <a:lnTo>
                      <a:pt x="6846" y="19676"/>
                    </a:lnTo>
                    <a:lnTo>
                      <a:pt x="7087" y="19780"/>
                    </a:lnTo>
                    <a:lnTo>
                      <a:pt x="7259" y="19814"/>
                    </a:lnTo>
                    <a:lnTo>
                      <a:pt x="7431" y="19814"/>
                    </a:lnTo>
                    <a:lnTo>
                      <a:pt x="7671" y="19780"/>
                    </a:lnTo>
                    <a:lnTo>
                      <a:pt x="7947" y="19986"/>
                    </a:lnTo>
                    <a:lnTo>
                      <a:pt x="8153" y="20192"/>
                    </a:lnTo>
                    <a:lnTo>
                      <a:pt x="8015" y="20812"/>
                    </a:lnTo>
                    <a:lnTo>
                      <a:pt x="7912" y="21431"/>
                    </a:lnTo>
                    <a:lnTo>
                      <a:pt x="7843" y="22050"/>
                    </a:lnTo>
                    <a:lnTo>
                      <a:pt x="7809" y="22669"/>
                    </a:lnTo>
                    <a:lnTo>
                      <a:pt x="7775" y="23288"/>
                    </a:lnTo>
                    <a:lnTo>
                      <a:pt x="7775" y="23907"/>
                    </a:lnTo>
                    <a:lnTo>
                      <a:pt x="7843" y="25180"/>
                    </a:lnTo>
                    <a:lnTo>
                      <a:pt x="7878" y="25799"/>
                    </a:lnTo>
                    <a:lnTo>
                      <a:pt x="7947" y="26453"/>
                    </a:lnTo>
                    <a:lnTo>
                      <a:pt x="8084" y="27141"/>
                    </a:lnTo>
                    <a:lnTo>
                      <a:pt x="8256" y="27795"/>
                    </a:lnTo>
                    <a:lnTo>
                      <a:pt x="8497" y="28414"/>
                    </a:lnTo>
                    <a:lnTo>
                      <a:pt x="8807" y="28998"/>
                    </a:lnTo>
                    <a:lnTo>
                      <a:pt x="9116" y="29480"/>
                    </a:lnTo>
                    <a:lnTo>
                      <a:pt x="8807" y="29411"/>
                    </a:lnTo>
                    <a:lnTo>
                      <a:pt x="8566" y="29342"/>
                    </a:lnTo>
                    <a:lnTo>
                      <a:pt x="8050" y="29102"/>
                    </a:lnTo>
                    <a:lnTo>
                      <a:pt x="7534" y="28861"/>
                    </a:lnTo>
                    <a:lnTo>
                      <a:pt x="7052" y="28551"/>
                    </a:lnTo>
                    <a:lnTo>
                      <a:pt x="6571" y="28242"/>
                    </a:lnTo>
                    <a:lnTo>
                      <a:pt x="6467" y="28139"/>
                    </a:lnTo>
                    <a:lnTo>
                      <a:pt x="6364" y="28001"/>
                    </a:lnTo>
                    <a:lnTo>
                      <a:pt x="6261" y="27863"/>
                    </a:lnTo>
                    <a:lnTo>
                      <a:pt x="6227" y="27726"/>
                    </a:lnTo>
                    <a:lnTo>
                      <a:pt x="6089" y="27347"/>
                    </a:lnTo>
                    <a:lnTo>
                      <a:pt x="6020" y="27003"/>
                    </a:lnTo>
                    <a:lnTo>
                      <a:pt x="5917" y="26247"/>
                    </a:lnTo>
                    <a:lnTo>
                      <a:pt x="5848" y="25490"/>
                    </a:lnTo>
                    <a:lnTo>
                      <a:pt x="5848" y="24733"/>
                    </a:lnTo>
                    <a:lnTo>
                      <a:pt x="5848" y="23907"/>
                    </a:lnTo>
                    <a:lnTo>
                      <a:pt x="5883" y="23048"/>
                    </a:lnTo>
                    <a:lnTo>
                      <a:pt x="5951" y="22428"/>
                    </a:lnTo>
                    <a:lnTo>
                      <a:pt x="6089" y="21809"/>
                    </a:lnTo>
                    <a:lnTo>
                      <a:pt x="6295" y="21190"/>
                    </a:lnTo>
                    <a:lnTo>
                      <a:pt x="6502" y="20605"/>
                    </a:lnTo>
                    <a:lnTo>
                      <a:pt x="6840" y="19659"/>
                    </a:lnTo>
                    <a:close/>
                    <a:moveTo>
                      <a:pt x="23529" y="6536"/>
                    </a:moveTo>
                    <a:lnTo>
                      <a:pt x="24424" y="6571"/>
                    </a:lnTo>
                    <a:lnTo>
                      <a:pt x="25318" y="6639"/>
                    </a:lnTo>
                    <a:lnTo>
                      <a:pt x="26178" y="6743"/>
                    </a:lnTo>
                    <a:lnTo>
                      <a:pt x="27072" y="6880"/>
                    </a:lnTo>
                    <a:lnTo>
                      <a:pt x="27416" y="6983"/>
                    </a:lnTo>
                    <a:lnTo>
                      <a:pt x="27588" y="7052"/>
                    </a:lnTo>
                    <a:lnTo>
                      <a:pt x="27691" y="7121"/>
                    </a:lnTo>
                    <a:lnTo>
                      <a:pt x="27829" y="7259"/>
                    </a:lnTo>
                    <a:lnTo>
                      <a:pt x="27932" y="7362"/>
                    </a:lnTo>
                    <a:lnTo>
                      <a:pt x="28001" y="7499"/>
                    </a:lnTo>
                    <a:lnTo>
                      <a:pt x="28070" y="7671"/>
                    </a:lnTo>
                    <a:lnTo>
                      <a:pt x="28276" y="8325"/>
                    </a:lnTo>
                    <a:lnTo>
                      <a:pt x="28483" y="9047"/>
                    </a:lnTo>
                    <a:lnTo>
                      <a:pt x="26866" y="8669"/>
                    </a:lnTo>
                    <a:lnTo>
                      <a:pt x="26109" y="8497"/>
                    </a:lnTo>
                    <a:lnTo>
                      <a:pt x="25318" y="8359"/>
                    </a:lnTo>
                    <a:lnTo>
                      <a:pt x="24561" y="8187"/>
                    </a:lnTo>
                    <a:lnTo>
                      <a:pt x="24183" y="8153"/>
                    </a:lnTo>
                    <a:lnTo>
                      <a:pt x="23976" y="8187"/>
                    </a:lnTo>
                    <a:lnTo>
                      <a:pt x="23770" y="8187"/>
                    </a:lnTo>
                    <a:lnTo>
                      <a:pt x="23908" y="8291"/>
                    </a:lnTo>
                    <a:lnTo>
                      <a:pt x="24045" y="8359"/>
                    </a:lnTo>
                    <a:lnTo>
                      <a:pt x="24355" y="8394"/>
                    </a:lnTo>
                    <a:lnTo>
                      <a:pt x="25387" y="8600"/>
                    </a:lnTo>
                    <a:lnTo>
                      <a:pt x="26384" y="8807"/>
                    </a:lnTo>
                    <a:lnTo>
                      <a:pt x="27382" y="9082"/>
                    </a:lnTo>
                    <a:lnTo>
                      <a:pt x="28379" y="9391"/>
                    </a:lnTo>
                    <a:lnTo>
                      <a:pt x="28551" y="9460"/>
                    </a:lnTo>
                    <a:lnTo>
                      <a:pt x="28723" y="9563"/>
                    </a:lnTo>
                    <a:lnTo>
                      <a:pt x="28861" y="9701"/>
                    </a:lnTo>
                    <a:lnTo>
                      <a:pt x="28999" y="9873"/>
                    </a:lnTo>
                    <a:lnTo>
                      <a:pt x="29067" y="10045"/>
                    </a:lnTo>
                    <a:lnTo>
                      <a:pt x="29136" y="10217"/>
                    </a:lnTo>
                    <a:lnTo>
                      <a:pt x="29171" y="10458"/>
                    </a:lnTo>
                    <a:lnTo>
                      <a:pt x="29171" y="10698"/>
                    </a:lnTo>
                    <a:lnTo>
                      <a:pt x="27451" y="10079"/>
                    </a:lnTo>
                    <a:lnTo>
                      <a:pt x="25731" y="9529"/>
                    </a:lnTo>
                    <a:lnTo>
                      <a:pt x="24871" y="9254"/>
                    </a:lnTo>
                    <a:lnTo>
                      <a:pt x="24011" y="9013"/>
                    </a:lnTo>
                    <a:lnTo>
                      <a:pt x="23151" y="8807"/>
                    </a:lnTo>
                    <a:lnTo>
                      <a:pt x="22256" y="8600"/>
                    </a:lnTo>
                    <a:lnTo>
                      <a:pt x="22600" y="8807"/>
                    </a:lnTo>
                    <a:lnTo>
                      <a:pt x="22979" y="8944"/>
                    </a:lnTo>
                    <a:lnTo>
                      <a:pt x="23736" y="9150"/>
                    </a:lnTo>
                    <a:lnTo>
                      <a:pt x="25043" y="9529"/>
                    </a:lnTo>
                    <a:lnTo>
                      <a:pt x="26350" y="9907"/>
                    </a:lnTo>
                    <a:lnTo>
                      <a:pt x="27623" y="10354"/>
                    </a:lnTo>
                    <a:lnTo>
                      <a:pt x="28930" y="10802"/>
                    </a:lnTo>
                    <a:lnTo>
                      <a:pt x="29239" y="10974"/>
                    </a:lnTo>
                    <a:lnTo>
                      <a:pt x="29308" y="11283"/>
                    </a:lnTo>
                    <a:lnTo>
                      <a:pt x="29274" y="11662"/>
                    </a:lnTo>
                    <a:lnTo>
                      <a:pt x="28655" y="11421"/>
                    </a:lnTo>
                    <a:lnTo>
                      <a:pt x="28035" y="11146"/>
                    </a:lnTo>
                    <a:lnTo>
                      <a:pt x="27451" y="10905"/>
                    </a:lnTo>
                    <a:lnTo>
                      <a:pt x="26866" y="10664"/>
                    </a:lnTo>
                    <a:lnTo>
                      <a:pt x="25662" y="10286"/>
                    </a:lnTo>
                    <a:lnTo>
                      <a:pt x="24458" y="9873"/>
                    </a:lnTo>
                    <a:lnTo>
                      <a:pt x="23220" y="9494"/>
                    </a:lnTo>
                    <a:lnTo>
                      <a:pt x="22600" y="9322"/>
                    </a:lnTo>
                    <a:lnTo>
                      <a:pt x="21947" y="9185"/>
                    </a:lnTo>
                    <a:lnTo>
                      <a:pt x="20743" y="8875"/>
                    </a:lnTo>
                    <a:lnTo>
                      <a:pt x="20124" y="8772"/>
                    </a:lnTo>
                    <a:lnTo>
                      <a:pt x="19814" y="8738"/>
                    </a:lnTo>
                    <a:lnTo>
                      <a:pt x="19505" y="8738"/>
                    </a:lnTo>
                    <a:lnTo>
                      <a:pt x="20743" y="9047"/>
                    </a:lnTo>
                    <a:lnTo>
                      <a:pt x="22600" y="9529"/>
                    </a:lnTo>
                    <a:lnTo>
                      <a:pt x="24458" y="10079"/>
                    </a:lnTo>
                    <a:lnTo>
                      <a:pt x="25387" y="10354"/>
                    </a:lnTo>
                    <a:lnTo>
                      <a:pt x="26281" y="10698"/>
                    </a:lnTo>
                    <a:lnTo>
                      <a:pt x="27210" y="11042"/>
                    </a:lnTo>
                    <a:lnTo>
                      <a:pt x="28104" y="11386"/>
                    </a:lnTo>
                    <a:lnTo>
                      <a:pt x="28207" y="11455"/>
                    </a:lnTo>
                    <a:lnTo>
                      <a:pt x="28311" y="11490"/>
                    </a:lnTo>
                    <a:lnTo>
                      <a:pt x="28551" y="11558"/>
                    </a:lnTo>
                    <a:lnTo>
                      <a:pt x="28758" y="11627"/>
                    </a:lnTo>
                    <a:lnTo>
                      <a:pt x="28930" y="11765"/>
                    </a:lnTo>
                    <a:lnTo>
                      <a:pt x="29067" y="11902"/>
                    </a:lnTo>
                    <a:lnTo>
                      <a:pt x="29205" y="12040"/>
                    </a:lnTo>
                    <a:lnTo>
                      <a:pt x="29308" y="12246"/>
                    </a:lnTo>
                    <a:lnTo>
                      <a:pt x="29377" y="12487"/>
                    </a:lnTo>
                    <a:lnTo>
                      <a:pt x="29411" y="12728"/>
                    </a:lnTo>
                    <a:lnTo>
                      <a:pt x="28758" y="12453"/>
                    </a:lnTo>
                    <a:lnTo>
                      <a:pt x="28070" y="12143"/>
                    </a:lnTo>
                    <a:lnTo>
                      <a:pt x="27382" y="11868"/>
                    </a:lnTo>
                    <a:lnTo>
                      <a:pt x="27038" y="11765"/>
                    </a:lnTo>
                    <a:lnTo>
                      <a:pt x="26659" y="11696"/>
                    </a:lnTo>
                    <a:lnTo>
                      <a:pt x="26659" y="11696"/>
                    </a:lnTo>
                    <a:lnTo>
                      <a:pt x="26900" y="11834"/>
                    </a:lnTo>
                    <a:lnTo>
                      <a:pt x="27107" y="11937"/>
                    </a:lnTo>
                    <a:lnTo>
                      <a:pt x="27588" y="12143"/>
                    </a:lnTo>
                    <a:lnTo>
                      <a:pt x="28586" y="12590"/>
                    </a:lnTo>
                    <a:lnTo>
                      <a:pt x="29583" y="13072"/>
                    </a:lnTo>
                    <a:lnTo>
                      <a:pt x="29618" y="13726"/>
                    </a:lnTo>
                    <a:lnTo>
                      <a:pt x="27175" y="12522"/>
                    </a:lnTo>
                    <a:lnTo>
                      <a:pt x="25937" y="11971"/>
                    </a:lnTo>
                    <a:lnTo>
                      <a:pt x="24699" y="11455"/>
                    </a:lnTo>
                    <a:lnTo>
                      <a:pt x="24699" y="11455"/>
                    </a:lnTo>
                    <a:lnTo>
                      <a:pt x="24802" y="11593"/>
                    </a:lnTo>
                    <a:lnTo>
                      <a:pt x="24940" y="11696"/>
                    </a:lnTo>
                    <a:lnTo>
                      <a:pt x="25249" y="11834"/>
                    </a:lnTo>
                    <a:lnTo>
                      <a:pt x="29308" y="13829"/>
                    </a:lnTo>
                    <a:lnTo>
                      <a:pt x="29515" y="13966"/>
                    </a:lnTo>
                    <a:lnTo>
                      <a:pt x="29583" y="14035"/>
                    </a:lnTo>
                    <a:lnTo>
                      <a:pt x="29618" y="14104"/>
                    </a:lnTo>
                    <a:lnTo>
                      <a:pt x="29652" y="14207"/>
                    </a:lnTo>
                    <a:lnTo>
                      <a:pt x="29687" y="14310"/>
                    </a:lnTo>
                    <a:lnTo>
                      <a:pt x="29652" y="14448"/>
                    </a:lnTo>
                    <a:lnTo>
                      <a:pt x="29583" y="14585"/>
                    </a:lnTo>
                    <a:lnTo>
                      <a:pt x="27175" y="13244"/>
                    </a:lnTo>
                    <a:lnTo>
                      <a:pt x="25937" y="12590"/>
                    </a:lnTo>
                    <a:lnTo>
                      <a:pt x="24699" y="11971"/>
                    </a:lnTo>
                    <a:lnTo>
                      <a:pt x="23460" y="11352"/>
                    </a:lnTo>
                    <a:lnTo>
                      <a:pt x="22188" y="10802"/>
                    </a:lnTo>
                    <a:lnTo>
                      <a:pt x="20880" y="10320"/>
                    </a:lnTo>
                    <a:lnTo>
                      <a:pt x="19539" y="9907"/>
                    </a:lnTo>
                    <a:lnTo>
                      <a:pt x="20915" y="10458"/>
                    </a:lnTo>
                    <a:lnTo>
                      <a:pt x="22256" y="11042"/>
                    </a:lnTo>
                    <a:lnTo>
                      <a:pt x="23564" y="11662"/>
                    </a:lnTo>
                    <a:lnTo>
                      <a:pt x="24871" y="12350"/>
                    </a:lnTo>
                    <a:lnTo>
                      <a:pt x="26143" y="13038"/>
                    </a:lnTo>
                    <a:lnTo>
                      <a:pt x="27382" y="13760"/>
                    </a:lnTo>
                    <a:lnTo>
                      <a:pt x="28655" y="14517"/>
                    </a:lnTo>
                    <a:lnTo>
                      <a:pt x="29859" y="15308"/>
                    </a:lnTo>
                    <a:lnTo>
                      <a:pt x="29893" y="15686"/>
                    </a:lnTo>
                    <a:lnTo>
                      <a:pt x="29859" y="15961"/>
                    </a:lnTo>
                    <a:lnTo>
                      <a:pt x="29824" y="16202"/>
                    </a:lnTo>
                    <a:lnTo>
                      <a:pt x="29755" y="16443"/>
                    </a:lnTo>
                    <a:lnTo>
                      <a:pt x="28379" y="15514"/>
                    </a:lnTo>
                    <a:lnTo>
                      <a:pt x="27691" y="15067"/>
                    </a:lnTo>
                    <a:lnTo>
                      <a:pt x="27313" y="14895"/>
                    </a:lnTo>
                    <a:lnTo>
                      <a:pt x="26935" y="14723"/>
                    </a:lnTo>
                    <a:lnTo>
                      <a:pt x="27072" y="14861"/>
                    </a:lnTo>
                    <a:lnTo>
                      <a:pt x="27210" y="14998"/>
                    </a:lnTo>
                    <a:lnTo>
                      <a:pt x="27554" y="15239"/>
                    </a:lnTo>
                    <a:lnTo>
                      <a:pt x="28276" y="15755"/>
                    </a:lnTo>
                    <a:lnTo>
                      <a:pt x="28964" y="16202"/>
                    </a:lnTo>
                    <a:lnTo>
                      <a:pt x="29721" y="16684"/>
                    </a:lnTo>
                    <a:lnTo>
                      <a:pt x="29618" y="17372"/>
                    </a:lnTo>
                    <a:lnTo>
                      <a:pt x="28104" y="16305"/>
                    </a:lnTo>
                    <a:lnTo>
                      <a:pt x="26556" y="15273"/>
                    </a:lnTo>
                    <a:lnTo>
                      <a:pt x="24974" y="14310"/>
                    </a:lnTo>
                    <a:lnTo>
                      <a:pt x="23357" y="13416"/>
                    </a:lnTo>
                    <a:lnTo>
                      <a:pt x="23288" y="13382"/>
                    </a:lnTo>
                    <a:lnTo>
                      <a:pt x="23082" y="13347"/>
                    </a:lnTo>
                    <a:lnTo>
                      <a:pt x="23082" y="13347"/>
                    </a:lnTo>
                    <a:lnTo>
                      <a:pt x="23288" y="13554"/>
                    </a:lnTo>
                    <a:lnTo>
                      <a:pt x="23426" y="13657"/>
                    </a:lnTo>
                    <a:lnTo>
                      <a:pt x="27863" y="16684"/>
                    </a:lnTo>
                    <a:lnTo>
                      <a:pt x="28620" y="17234"/>
                    </a:lnTo>
                    <a:lnTo>
                      <a:pt x="29343" y="17785"/>
                    </a:lnTo>
                    <a:lnTo>
                      <a:pt x="29411" y="17853"/>
                    </a:lnTo>
                    <a:lnTo>
                      <a:pt x="29480" y="17957"/>
                    </a:lnTo>
                    <a:lnTo>
                      <a:pt x="29515" y="18060"/>
                    </a:lnTo>
                    <a:lnTo>
                      <a:pt x="29446" y="18197"/>
                    </a:lnTo>
                    <a:lnTo>
                      <a:pt x="28827" y="17681"/>
                    </a:lnTo>
                    <a:lnTo>
                      <a:pt x="28173" y="17165"/>
                    </a:lnTo>
                    <a:lnTo>
                      <a:pt x="27485" y="16684"/>
                    </a:lnTo>
                    <a:lnTo>
                      <a:pt x="26797" y="16202"/>
                    </a:lnTo>
                    <a:lnTo>
                      <a:pt x="26763" y="16271"/>
                    </a:lnTo>
                    <a:lnTo>
                      <a:pt x="26763" y="16305"/>
                    </a:lnTo>
                    <a:lnTo>
                      <a:pt x="29549" y="18679"/>
                    </a:lnTo>
                    <a:lnTo>
                      <a:pt x="29171" y="20399"/>
                    </a:lnTo>
                    <a:lnTo>
                      <a:pt x="27451" y="18954"/>
                    </a:lnTo>
                    <a:lnTo>
                      <a:pt x="25765" y="17509"/>
                    </a:lnTo>
                    <a:lnTo>
                      <a:pt x="24871" y="16821"/>
                    </a:lnTo>
                    <a:lnTo>
                      <a:pt x="24011" y="16168"/>
                    </a:lnTo>
                    <a:lnTo>
                      <a:pt x="23116" y="15514"/>
                    </a:lnTo>
                    <a:lnTo>
                      <a:pt x="22188" y="14861"/>
                    </a:lnTo>
                    <a:lnTo>
                      <a:pt x="22188" y="14964"/>
                    </a:lnTo>
                    <a:lnTo>
                      <a:pt x="22188" y="15067"/>
                    </a:lnTo>
                    <a:lnTo>
                      <a:pt x="22256" y="15170"/>
                    </a:lnTo>
                    <a:lnTo>
                      <a:pt x="22463" y="15308"/>
                    </a:lnTo>
                    <a:lnTo>
                      <a:pt x="26487" y="18782"/>
                    </a:lnTo>
                    <a:lnTo>
                      <a:pt x="28861" y="20846"/>
                    </a:lnTo>
                    <a:lnTo>
                      <a:pt x="28345" y="21878"/>
                    </a:lnTo>
                    <a:lnTo>
                      <a:pt x="25937" y="19745"/>
                    </a:lnTo>
                    <a:lnTo>
                      <a:pt x="25834" y="19814"/>
                    </a:lnTo>
                    <a:lnTo>
                      <a:pt x="25868" y="19848"/>
                    </a:lnTo>
                    <a:lnTo>
                      <a:pt x="26212" y="20192"/>
                    </a:lnTo>
                    <a:lnTo>
                      <a:pt x="28311" y="22084"/>
                    </a:lnTo>
                    <a:lnTo>
                      <a:pt x="28311" y="22291"/>
                    </a:lnTo>
                    <a:lnTo>
                      <a:pt x="28276" y="22463"/>
                    </a:lnTo>
                    <a:lnTo>
                      <a:pt x="28207" y="22635"/>
                    </a:lnTo>
                    <a:lnTo>
                      <a:pt x="28070" y="22807"/>
                    </a:lnTo>
                    <a:lnTo>
                      <a:pt x="27416" y="22153"/>
                    </a:lnTo>
                    <a:lnTo>
                      <a:pt x="20124" y="15308"/>
                    </a:lnTo>
                    <a:lnTo>
                      <a:pt x="19401" y="14723"/>
                    </a:lnTo>
                    <a:lnTo>
                      <a:pt x="18679" y="14104"/>
                    </a:lnTo>
                    <a:lnTo>
                      <a:pt x="18645" y="14173"/>
                    </a:lnTo>
                    <a:lnTo>
                      <a:pt x="19023" y="14585"/>
                    </a:lnTo>
                    <a:lnTo>
                      <a:pt x="22119" y="17544"/>
                    </a:lnTo>
                    <a:lnTo>
                      <a:pt x="25215" y="20502"/>
                    </a:lnTo>
                    <a:lnTo>
                      <a:pt x="26556" y="21809"/>
                    </a:lnTo>
                    <a:lnTo>
                      <a:pt x="27863" y="23151"/>
                    </a:lnTo>
                    <a:lnTo>
                      <a:pt x="27657" y="23598"/>
                    </a:lnTo>
                    <a:lnTo>
                      <a:pt x="27451" y="23976"/>
                    </a:lnTo>
                    <a:lnTo>
                      <a:pt x="27210" y="24389"/>
                    </a:lnTo>
                    <a:lnTo>
                      <a:pt x="26900" y="24767"/>
                    </a:lnTo>
                    <a:lnTo>
                      <a:pt x="23701" y="21224"/>
                    </a:lnTo>
                    <a:lnTo>
                      <a:pt x="23598" y="21293"/>
                    </a:lnTo>
                    <a:lnTo>
                      <a:pt x="24355" y="22222"/>
                    </a:lnTo>
                    <a:lnTo>
                      <a:pt x="25146" y="23116"/>
                    </a:lnTo>
                    <a:lnTo>
                      <a:pt x="25937" y="24045"/>
                    </a:lnTo>
                    <a:lnTo>
                      <a:pt x="26694" y="25008"/>
                    </a:lnTo>
                    <a:lnTo>
                      <a:pt x="26591" y="25146"/>
                    </a:lnTo>
                    <a:lnTo>
                      <a:pt x="26487" y="25249"/>
                    </a:lnTo>
                    <a:lnTo>
                      <a:pt x="26281" y="25318"/>
                    </a:lnTo>
                    <a:lnTo>
                      <a:pt x="26075" y="25352"/>
                    </a:lnTo>
                    <a:lnTo>
                      <a:pt x="24424" y="23220"/>
                    </a:lnTo>
                    <a:lnTo>
                      <a:pt x="23598" y="22153"/>
                    </a:lnTo>
                    <a:lnTo>
                      <a:pt x="22738" y="21121"/>
                    </a:lnTo>
                    <a:lnTo>
                      <a:pt x="21878" y="20055"/>
                    </a:lnTo>
                    <a:lnTo>
                      <a:pt x="21672" y="19814"/>
                    </a:lnTo>
                    <a:lnTo>
                      <a:pt x="21431" y="19573"/>
                    </a:lnTo>
                    <a:lnTo>
                      <a:pt x="21156" y="19367"/>
                    </a:lnTo>
                    <a:lnTo>
                      <a:pt x="20880" y="19160"/>
                    </a:lnTo>
                    <a:lnTo>
                      <a:pt x="21018" y="19367"/>
                    </a:lnTo>
                    <a:lnTo>
                      <a:pt x="21156" y="19573"/>
                    </a:lnTo>
                    <a:lnTo>
                      <a:pt x="23667" y="22841"/>
                    </a:lnTo>
                    <a:lnTo>
                      <a:pt x="25284" y="24905"/>
                    </a:lnTo>
                    <a:lnTo>
                      <a:pt x="25387" y="25077"/>
                    </a:lnTo>
                    <a:lnTo>
                      <a:pt x="25490" y="25283"/>
                    </a:lnTo>
                    <a:lnTo>
                      <a:pt x="25524" y="25455"/>
                    </a:lnTo>
                    <a:lnTo>
                      <a:pt x="25559" y="25662"/>
                    </a:lnTo>
                    <a:lnTo>
                      <a:pt x="25524" y="25834"/>
                    </a:lnTo>
                    <a:lnTo>
                      <a:pt x="25490" y="26040"/>
                    </a:lnTo>
                    <a:lnTo>
                      <a:pt x="25387" y="26212"/>
                    </a:lnTo>
                    <a:lnTo>
                      <a:pt x="25284" y="26384"/>
                    </a:lnTo>
                    <a:lnTo>
                      <a:pt x="25112" y="26591"/>
                    </a:lnTo>
                    <a:lnTo>
                      <a:pt x="24905" y="26797"/>
                    </a:lnTo>
                    <a:lnTo>
                      <a:pt x="24424" y="27175"/>
                    </a:lnTo>
                    <a:lnTo>
                      <a:pt x="23976" y="26694"/>
                    </a:lnTo>
                    <a:lnTo>
                      <a:pt x="24011" y="26831"/>
                    </a:lnTo>
                    <a:lnTo>
                      <a:pt x="24011" y="26969"/>
                    </a:lnTo>
                    <a:lnTo>
                      <a:pt x="24183" y="27279"/>
                    </a:lnTo>
                    <a:lnTo>
                      <a:pt x="23804" y="27485"/>
                    </a:lnTo>
                    <a:lnTo>
                      <a:pt x="22979" y="26178"/>
                    </a:lnTo>
                    <a:lnTo>
                      <a:pt x="22188" y="24939"/>
                    </a:lnTo>
                    <a:lnTo>
                      <a:pt x="21362" y="23632"/>
                    </a:lnTo>
                    <a:lnTo>
                      <a:pt x="20571" y="22394"/>
                    </a:lnTo>
                    <a:lnTo>
                      <a:pt x="19780" y="21087"/>
                    </a:lnTo>
                    <a:lnTo>
                      <a:pt x="18989" y="19848"/>
                    </a:lnTo>
                    <a:lnTo>
                      <a:pt x="18163" y="18541"/>
                    </a:lnTo>
                    <a:lnTo>
                      <a:pt x="17372" y="17303"/>
                    </a:lnTo>
                    <a:lnTo>
                      <a:pt x="16959" y="16649"/>
                    </a:lnTo>
                    <a:lnTo>
                      <a:pt x="16546" y="15996"/>
                    </a:lnTo>
                    <a:lnTo>
                      <a:pt x="16374" y="15686"/>
                    </a:lnTo>
                    <a:lnTo>
                      <a:pt x="16202" y="15377"/>
                    </a:lnTo>
                    <a:lnTo>
                      <a:pt x="15996" y="15101"/>
                    </a:lnTo>
                    <a:lnTo>
                      <a:pt x="15858" y="14964"/>
                    </a:lnTo>
                    <a:lnTo>
                      <a:pt x="15686" y="14861"/>
                    </a:lnTo>
                    <a:lnTo>
                      <a:pt x="15686" y="14861"/>
                    </a:lnTo>
                    <a:lnTo>
                      <a:pt x="15755" y="15033"/>
                    </a:lnTo>
                    <a:lnTo>
                      <a:pt x="15824" y="15205"/>
                    </a:lnTo>
                    <a:lnTo>
                      <a:pt x="16409" y="16237"/>
                    </a:lnTo>
                    <a:lnTo>
                      <a:pt x="17028" y="17303"/>
                    </a:lnTo>
                    <a:lnTo>
                      <a:pt x="18851" y="20261"/>
                    </a:lnTo>
                    <a:lnTo>
                      <a:pt x="20708" y="23220"/>
                    </a:lnTo>
                    <a:lnTo>
                      <a:pt x="22050" y="25352"/>
                    </a:lnTo>
                    <a:lnTo>
                      <a:pt x="23460" y="27485"/>
                    </a:lnTo>
                    <a:lnTo>
                      <a:pt x="23529" y="27691"/>
                    </a:lnTo>
                    <a:lnTo>
                      <a:pt x="23220" y="28035"/>
                    </a:lnTo>
                    <a:lnTo>
                      <a:pt x="23048" y="28207"/>
                    </a:lnTo>
                    <a:lnTo>
                      <a:pt x="22876" y="28345"/>
                    </a:lnTo>
                    <a:lnTo>
                      <a:pt x="22669" y="28483"/>
                    </a:lnTo>
                    <a:lnTo>
                      <a:pt x="22428" y="28586"/>
                    </a:lnTo>
                    <a:lnTo>
                      <a:pt x="22188" y="28655"/>
                    </a:lnTo>
                    <a:lnTo>
                      <a:pt x="21912" y="28689"/>
                    </a:lnTo>
                    <a:lnTo>
                      <a:pt x="21740" y="28448"/>
                    </a:lnTo>
                    <a:lnTo>
                      <a:pt x="21603" y="28173"/>
                    </a:lnTo>
                    <a:lnTo>
                      <a:pt x="17681" y="20433"/>
                    </a:lnTo>
                    <a:lnTo>
                      <a:pt x="16684" y="18507"/>
                    </a:lnTo>
                    <a:lnTo>
                      <a:pt x="16581" y="18541"/>
                    </a:lnTo>
                    <a:lnTo>
                      <a:pt x="16684" y="18851"/>
                    </a:lnTo>
                    <a:lnTo>
                      <a:pt x="19780" y="25421"/>
                    </a:lnTo>
                    <a:lnTo>
                      <a:pt x="21121" y="28379"/>
                    </a:lnTo>
                    <a:lnTo>
                      <a:pt x="21224" y="28551"/>
                    </a:lnTo>
                    <a:lnTo>
                      <a:pt x="21259" y="28723"/>
                    </a:lnTo>
                    <a:lnTo>
                      <a:pt x="21259" y="28792"/>
                    </a:lnTo>
                    <a:lnTo>
                      <a:pt x="21259" y="28895"/>
                    </a:lnTo>
                    <a:lnTo>
                      <a:pt x="21190" y="28964"/>
                    </a:lnTo>
                    <a:lnTo>
                      <a:pt x="21121" y="29067"/>
                    </a:lnTo>
                    <a:lnTo>
                      <a:pt x="21052" y="29102"/>
                    </a:lnTo>
                    <a:lnTo>
                      <a:pt x="20777" y="29342"/>
                    </a:lnTo>
                    <a:lnTo>
                      <a:pt x="20468" y="29549"/>
                    </a:lnTo>
                    <a:lnTo>
                      <a:pt x="20124" y="29686"/>
                    </a:lnTo>
                    <a:lnTo>
                      <a:pt x="19917" y="29721"/>
                    </a:lnTo>
                    <a:lnTo>
                      <a:pt x="19711" y="29755"/>
                    </a:lnTo>
                    <a:lnTo>
                      <a:pt x="19436" y="29790"/>
                    </a:lnTo>
                    <a:lnTo>
                      <a:pt x="19126" y="29858"/>
                    </a:lnTo>
                    <a:lnTo>
                      <a:pt x="18507" y="29996"/>
                    </a:lnTo>
                    <a:lnTo>
                      <a:pt x="18163" y="29514"/>
                    </a:lnTo>
                    <a:lnTo>
                      <a:pt x="18094" y="29514"/>
                    </a:lnTo>
                    <a:lnTo>
                      <a:pt x="18232" y="30030"/>
                    </a:lnTo>
                    <a:lnTo>
                      <a:pt x="17853" y="30271"/>
                    </a:lnTo>
                    <a:lnTo>
                      <a:pt x="17441" y="30443"/>
                    </a:lnTo>
                    <a:lnTo>
                      <a:pt x="17234" y="30512"/>
                    </a:lnTo>
                    <a:lnTo>
                      <a:pt x="16993" y="30546"/>
                    </a:lnTo>
                    <a:lnTo>
                      <a:pt x="16753" y="30546"/>
                    </a:lnTo>
                    <a:lnTo>
                      <a:pt x="16512" y="30512"/>
                    </a:lnTo>
                    <a:lnTo>
                      <a:pt x="16271" y="29996"/>
                    </a:lnTo>
                    <a:lnTo>
                      <a:pt x="16030" y="29480"/>
                    </a:lnTo>
                    <a:lnTo>
                      <a:pt x="15617" y="28379"/>
                    </a:lnTo>
                    <a:lnTo>
                      <a:pt x="15239" y="27210"/>
                    </a:lnTo>
                    <a:lnTo>
                      <a:pt x="14861" y="26040"/>
                    </a:lnTo>
                    <a:lnTo>
                      <a:pt x="14861" y="26384"/>
                    </a:lnTo>
                    <a:lnTo>
                      <a:pt x="14895" y="26694"/>
                    </a:lnTo>
                    <a:lnTo>
                      <a:pt x="15067" y="27210"/>
                    </a:lnTo>
                    <a:lnTo>
                      <a:pt x="15205" y="27795"/>
                    </a:lnTo>
                    <a:lnTo>
                      <a:pt x="15411" y="28345"/>
                    </a:lnTo>
                    <a:lnTo>
                      <a:pt x="15789" y="29411"/>
                    </a:lnTo>
                    <a:lnTo>
                      <a:pt x="16237" y="30443"/>
                    </a:lnTo>
                    <a:lnTo>
                      <a:pt x="15996" y="30512"/>
                    </a:lnTo>
                    <a:lnTo>
                      <a:pt x="15858" y="30478"/>
                    </a:lnTo>
                    <a:lnTo>
                      <a:pt x="15721" y="30409"/>
                    </a:lnTo>
                    <a:lnTo>
                      <a:pt x="15617" y="30306"/>
                    </a:lnTo>
                    <a:lnTo>
                      <a:pt x="15480" y="29996"/>
                    </a:lnTo>
                    <a:lnTo>
                      <a:pt x="15377" y="29858"/>
                    </a:lnTo>
                    <a:lnTo>
                      <a:pt x="15239" y="29755"/>
                    </a:lnTo>
                    <a:lnTo>
                      <a:pt x="15411" y="30374"/>
                    </a:lnTo>
                    <a:lnTo>
                      <a:pt x="15239" y="30374"/>
                    </a:lnTo>
                    <a:lnTo>
                      <a:pt x="15101" y="30340"/>
                    </a:lnTo>
                    <a:lnTo>
                      <a:pt x="14792" y="30271"/>
                    </a:lnTo>
                    <a:lnTo>
                      <a:pt x="14586" y="30237"/>
                    </a:lnTo>
                    <a:lnTo>
                      <a:pt x="14379" y="30237"/>
                    </a:lnTo>
                    <a:lnTo>
                      <a:pt x="14173" y="30271"/>
                    </a:lnTo>
                    <a:lnTo>
                      <a:pt x="14001" y="30340"/>
                    </a:lnTo>
                    <a:lnTo>
                      <a:pt x="13588" y="30478"/>
                    </a:lnTo>
                    <a:lnTo>
                      <a:pt x="13244" y="30546"/>
                    </a:lnTo>
                    <a:lnTo>
                      <a:pt x="12866" y="30546"/>
                    </a:lnTo>
                    <a:lnTo>
                      <a:pt x="12350" y="30443"/>
                    </a:lnTo>
                    <a:lnTo>
                      <a:pt x="11386" y="27932"/>
                    </a:lnTo>
                    <a:lnTo>
                      <a:pt x="11180" y="27313"/>
                    </a:lnTo>
                    <a:lnTo>
                      <a:pt x="11008" y="26659"/>
                    </a:lnTo>
                    <a:lnTo>
                      <a:pt x="10870" y="25971"/>
                    </a:lnTo>
                    <a:lnTo>
                      <a:pt x="10767" y="25318"/>
                    </a:lnTo>
                    <a:lnTo>
                      <a:pt x="10630" y="23976"/>
                    </a:lnTo>
                    <a:lnTo>
                      <a:pt x="10595" y="23323"/>
                    </a:lnTo>
                    <a:lnTo>
                      <a:pt x="10561" y="22669"/>
                    </a:lnTo>
                    <a:lnTo>
                      <a:pt x="10561" y="22016"/>
                    </a:lnTo>
                    <a:lnTo>
                      <a:pt x="10561" y="21328"/>
                    </a:lnTo>
                    <a:lnTo>
                      <a:pt x="10595" y="19986"/>
                    </a:lnTo>
                    <a:lnTo>
                      <a:pt x="10492" y="20296"/>
                    </a:lnTo>
                    <a:lnTo>
                      <a:pt x="10423" y="20708"/>
                    </a:lnTo>
                    <a:lnTo>
                      <a:pt x="10354" y="21190"/>
                    </a:lnTo>
                    <a:lnTo>
                      <a:pt x="10320" y="21775"/>
                    </a:lnTo>
                    <a:lnTo>
                      <a:pt x="10320" y="22394"/>
                    </a:lnTo>
                    <a:lnTo>
                      <a:pt x="10320" y="23082"/>
                    </a:lnTo>
                    <a:lnTo>
                      <a:pt x="10389" y="23804"/>
                    </a:lnTo>
                    <a:lnTo>
                      <a:pt x="10458" y="24561"/>
                    </a:lnTo>
                    <a:lnTo>
                      <a:pt x="10526" y="25318"/>
                    </a:lnTo>
                    <a:lnTo>
                      <a:pt x="10664" y="26109"/>
                    </a:lnTo>
                    <a:lnTo>
                      <a:pt x="10836" y="26866"/>
                    </a:lnTo>
                    <a:lnTo>
                      <a:pt x="11008" y="27623"/>
                    </a:lnTo>
                    <a:lnTo>
                      <a:pt x="11214" y="28379"/>
                    </a:lnTo>
                    <a:lnTo>
                      <a:pt x="11490" y="29067"/>
                    </a:lnTo>
                    <a:lnTo>
                      <a:pt x="11765" y="29721"/>
                    </a:lnTo>
                    <a:lnTo>
                      <a:pt x="12109" y="30306"/>
                    </a:lnTo>
                    <a:lnTo>
                      <a:pt x="11834" y="30340"/>
                    </a:lnTo>
                    <a:lnTo>
                      <a:pt x="11558" y="30306"/>
                    </a:lnTo>
                    <a:lnTo>
                      <a:pt x="11283" y="30271"/>
                    </a:lnTo>
                    <a:lnTo>
                      <a:pt x="11111" y="30168"/>
                    </a:lnTo>
                    <a:lnTo>
                      <a:pt x="10974" y="30030"/>
                    </a:lnTo>
                    <a:lnTo>
                      <a:pt x="10870" y="29858"/>
                    </a:lnTo>
                    <a:lnTo>
                      <a:pt x="10389" y="28827"/>
                    </a:lnTo>
                    <a:lnTo>
                      <a:pt x="10182" y="28311"/>
                    </a:lnTo>
                    <a:lnTo>
                      <a:pt x="9976" y="27795"/>
                    </a:lnTo>
                    <a:lnTo>
                      <a:pt x="9770" y="27072"/>
                    </a:lnTo>
                    <a:lnTo>
                      <a:pt x="9598" y="26384"/>
                    </a:lnTo>
                    <a:lnTo>
                      <a:pt x="9460" y="25662"/>
                    </a:lnTo>
                    <a:lnTo>
                      <a:pt x="9323" y="24939"/>
                    </a:lnTo>
                    <a:lnTo>
                      <a:pt x="9219" y="24183"/>
                    </a:lnTo>
                    <a:lnTo>
                      <a:pt x="9151" y="23460"/>
                    </a:lnTo>
                    <a:lnTo>
                      <a:pt x="9116" y="22738"/>
                    </a:lnTo>
                    <a:lnTo>
                      <a:pt x="9116" y="21981"/>
                    </a:lnTo>
                    <a:lnTo>
                      <a:pt x="9151" y="21396"/>
                    </a:lnTo>
                    <a:lnTo>
                      <a:pt x="9185" y="20777"/>
                    </a:lnTo>
                    <a:lnTo>
                      <a:pt x="9288" y="19573"/>
                    </a:lnTo>
                    <a:lnTo>
                      <a:pt x="9185" y="19608"/>
                    </a:lnTo>
                    <a:lnTo>
                      <a:pt x="9151" y="19642"/>
                    </a:lnTo>
                    <a:lnTo>
                      <a:pt x="9082" y="19848"/>
                    </a:lnTo>
                    <a:lnTo>
                      <a:pt x="9013" y="20261"/>
                    </a:lnTo>
                    <a:lnTo>
                      <a:pt x="8944" y="20708"/>
                    </a:lnTo>
                    <a:lnTo>
                      <a:pt x="8910" y="21121"/>
                    </a:lnTo>
                    <a:lnTo>
                      <a:pt x="8875" y="21568"/>
                    </a:lnTo>
                    <a:lnTo>
                      <a:pt x="8875" y="22428"/>
                    </a:lnTo>
                    <a:lnTo>
                      <a:pt x="8944" y="23288"/>
                    </a:lnTo>
                    <a:lnTo>
                      <a:pt x="9013" y="24251"/>
                    </a:lnTo>
                    <a:lnTo>
                      <a:pt x="9151" y="25249"/>
                    </a:lnTo>
                    <a:lnTo>
                      <a:pt x="9323" y="26178"/>
                    </a:lnTo>
                    <a:lnTo>
                      <a:pt x="9529" y="27141"/>
                    </a:lnTo>
                    <a:lnTo>
                      <a:pt x="9701" y="27829"/>
                    </a:lnTo>
                    <a:lnTo>
                      <a:pt x="9907" y="28517"/>
                    </a:lnTo>
                    <a:lnTo>
                      <a:pt x="10148" y="29170"/>
                    </a:lnTo>
                    <a:lnTo>
                      <a:pt x="10492" y="29790"/>
                    </a:lnTo>
                    <a:lnTo>
                      <a:pt x="10526" y="29893"/>
                    </a:lnTo>
                    <a:lnTo>
                      <a:pt x="10526" y="29996"/>
                    </a:lnTo>
                    <a:lnTo>
                      <a:pt x="10148" y="29927"/>
                    </a:lnTo>
                    <a:lnTo>
                      <a:pt x="9976" y="29893"/>
                    </a:lnTo>
                    <a:lnTo>
                      <a:pt x="9838" y="29824"/>
                    </a:lnTo>
                    <a:lnTo>
                      <a:pt x="9701" y="29755"/>
                    </a:lnTo>
                    <a:lnTo>
                      <a:pt x="9563" y="29618"/>
                    </a:lnTo>
                    <a:lnTo>
                      <a:pt x="9460" y="29480"/>
                    </a:lnTo>
                    <a:lnTo>
                      <a:pt x="9357" y="29308"/>
                    </a:lnTo>
                    <a:lnTo>
                      <a:pt x="9047" y="28586"/>
                    </a:lnTo>
                    <a:lnTo>
                      <a:pt x="8738" y="27898"/>
                    </a:lnTo>
                    <a:lnTo>
                      <a:pt x="8566" y="27519"/>
                    </a:lnTo>
                    <a:lnTo>
                      <a:pt x="8428" y="27107"/>
                    </a:lnTo>
                    <a:lnTo>
                      <a:pt x="8325" y="26694"/>
                    </a:lnTo>
                    <a:lnTo>
                      <a:pt x="8256" y="26281"/>
                    </a:lnTo>
                    <a:lnTo>
                      <a:pt x="8119" y="25455"/>
                    </a:lnTo>
                    <a:lnTo>
                      <a:pt x="8050" y="24630"/>
                    </a:lnTo>
                    <a:lnTo>
                      <a:pt x="7947" y="23323"/>
                    </a:lnTo>
                    <a:lnTo>
                      <a:pt x="7947" y="22669"/>
                    </a:lnTo>
                    <a:lnTo>
                      <a:pt x="7947" y="22016"/>
                    </a:lnTo>
                    <a:lnTo>
                      <a:pt x="7981" y="21500"/>
                    </a:lnTo>
                    <a:lnTo>
                      <a:pt x="8050" y="20984"/>
                    </a:lnTo>
                    <a:lnTo>
                      <a:pt x="8119" y="20743"/>
                    </a:lnTo>
                    <a:lnTo>
                      <a:pt x="8222" y="20502"/>
                    </a:lnTo>
                    <a:lnTo>
                      <a:pt x="8325" y="20261"/>
                    </a:lnTo>
                    <a:lnTo>
                      <a:pt x="8463" y="20020"/>
                    </a:lnTo>
                    <a:lnTo>
                      <a:pt x="8566" y="19848"/>
                    </a:lnTo>
                    <a:lnTo>
                      <a:pt x="8600" y="19676"/>
                    </a:lnTo>
                    <a:lnTo>
                      <a:pt x="8566" y="18197"/>
                    </a:lnTo>
                    <a:lnTo>
                      <a:pt x="8497" y="16993"/>
                    </a:lnTo>
                    <a:lnTo>
                      <a:pt x="8531" y="16477"/>
                    </a:lnTo>
                    <a:lnTo>
                      <a:pt x="8600" y="15961"/>
                    </a:lnTo>
                    <a:lnTo>
                      <a:pt x="8669" y="15445"/>
                    </a:lnTo>
                    <a:lnTo>
                      <a:pt x="8772" y="15205"/>
                    </a:lnTo>
                    <a:lnTo>
                      <a:pt x="8841" y="14964"/>
                    </a:lnTo>
                    <a:lnTo>
                      <a:pt x="8944" y="14826"/>
                    </a:lnTo>
                    <a:lnTo>
                      <a:pt x="9082" y="14689"/>
                    </a:lnTo>
                    <a:lnTo>
                      <a:pt x="9082" y="14689"/>
                    </a:lnTo>
                    <a:lnTo>
                      <a:pt x="8910" y="15239"/>
                    </a:lnTo>
                    <a:lnTo>
                      <a:pt x="8738" y="15789"/>
                    </a:lnTo>
                    <a:lnTo>
                      <a:pt x="8600" y="16374"/>
                    </a:lnTo>
                    <a:lnTo>
                      <a:pt x="8497" y="16993"/>
                    </a:lnTo>
                    <a:lnTo>
                      <a:pt x="8566" y="17062"/>
                    </a:lnTo>
                    <a:lnTo>
                      <a:pt x="8600" y="17131"/>
                    </a:lnTo>
                    <a:lnTo>
                      <a:pt x="8669" y="17269"/>
                    </a:lnTo>
                    <a:lnTo>
                      <a:pt x="8669" y="17578"/>
                    </a:lnTo>
                    <a:lnTo>
                      <a:pt x="8703" y="17888"/>
                    </a:lnTo>
                    <a:lnTo>
                      <a:pt x="8807" y="18163"/>
                    </a:lnTo>
                    <a:lnTo>
                      <a:pt x="8910" y="18438"/>
                    </a:lnTo>
                    <a:lnTo>
                      <a:pt x="9047" y="18679"/>
                    </a:lnTo>
                    <a:lnTo>
                      <a:pt x="9151" y="18817"/>
                    </a:lnTo>
                    <a:lnTo>
                      <a:pt x="9288" y="18920"/>
                    </a:lnTo>
                    <a:lnTo>
                      <a:pt x="9426" y="18988"/>
                    </a:lnTo>
                    <a:lnTo>
                      <a:pt x="9735" y="18988"/>
                    </a:lnTo>
                    <a:lnTo>
                      <a:pt x="9804" y="19023"/>
                    </a:lnTo>
                    <a:lnTo>
                      <a:pt x="9976" y="19126"/>
                    </a:lnTo>
                    <a:lnTo>
                      <a:pt x="10148" y="19298"/>
                    </a:lnTo>
                    <a:lnTo>
                      <a:pt x="10320" y="19436"/>
                    </a:lnTo>
                    <a:lnTo>
                      <a:pt x="10526" y="19573"/>
                    </a:lnTo>
                    <a:lnTo>
                      <a:pt x="10698" y="19676"/>
                    </a:lnTo>
                    <a:lnTo>
                      <a:pt x="11111" y="19848"/>
                    </a:lnTo>
                    <a:lnTo>
                      <a:pt x="11593" y="19917"/>
                    </a:lnTo>
                    <a:lnTo>
                      <a:pt x="11971" y="19986"/>
                    </a:lnTo>
                    <a:lnTo>
                      <a:pt x="12315" y="20124"/>
                    </a:lnTo>
                    <a:lnTo>
                      <a:pt x="12556" y="20192"/>
                    </a:lnTo>
                    <a:lnTo>
                      <a:pt x="12797" y="20227"/>
                    </a:lnTo>
                    <a:lnTo>
                      <a:pt x="13313" y="20296"/>
                    </a:lnTo>
                    <a:lnTo>
                      <a:pt x="14310" y="20296"/>
                    </a:lnTo>
                    <a:lnTo>
                      <a:pt x="15686" y="25008"/>
                    </a:lnTo>
                    <a:lnTo>
                      <a:pt x="15824" y="24974"/>
                    </a:lnTo>
                    <a:lnTo>
                      <a:pt x="14551" y="20330"/>
                    </a:lnTo>
                    <a:lnTo>
                      <a:pt x="14826" y="20330"/>
                    </a:lnTo>
                    <a:lnTo>
                      <a:pt x="15033" y="20296"/>
                    </a:lnTo>
                    <a:lnTo>
                      <a:pt x="15445" y="20227"/>
                    </a:lnTo>
                    <a:lnTo>
                      <a:pt x="15617" y="20192"/>
                    </a:lnTo>
                    <a:lnTo>
                      <a:pt x="15824" y="20124"/>
                    </a:lnTo>
                    <a:lnTo>
                      <a:pt x="15961" y="20055"/>
                    </a:lnTo>
                    <a:lnTo>
                      <a:pt x="16099" y="19986"/>
                    </a:lnTo>
                    <a:lnTo>
                      <a:pt x="16202" y="19883"/>
                    </a:lnTo>
                    <a:lnTo>
                      <a:pt x="16271" y="19780"/>
                    </a:lnTo>
                    <a:lnTo>
                      <a:pt x="16305" y="19642"/>
                    </a:lnTo>
                    <a:lnTo>
                      <a:pt x="16340" y="19504"/>
                    </a:lnTo>
                    <a:lnTo>
                      <a:pt x="16305" y="19195"/>
                    </a:lnTo>
                    <a:lnTo>
                      <a:pt x="16202" y="18748"/>
                    </a:lnTo>
                    <a:lnTo>
                      <a:pt x="16065" y="18301"/>
                    </a:lnTo>
                    <a:lnTo>
                      <a:pt x="15858" y="17888"/>
                    </a:lnTo>
                    <a:lnTo>
                      <a:pt x="15652" y="17475"/>
                    </a:lnTo>
                    <a:lnTo>
                      <a:pt x="15411" y="17062"/>
                    </a:lnTo>
                    <a:lnTo>
                      <a:pt x="15239" y="16581"/>
                    </a:lnTo>
                    <a:lnTo>
                      <a:pt x="15136" y="16099"/>
                    </a:lnTo>
                    <a:lnTo>
                      <a:pt x="15101" y="15858"/>
                    </a:lnTo>
                    <a:lnTo>
                      <a:pt x="15101" y="15583"/>
                    </a:lnTo>
                    <a:lnTo>
                      <a:pt x="15824" y="16821"/>
                    </a:lnTo>
                    <a:lnTo>
                      <a:pt x="15893" y="16787"/>
                    </a:lnTo>
                    <a:lnTo>
                      <a:pt x="15858" y="16649"/>
                    </a:lnTo>
                    <a:lnTo>
                      <a:pt x="15824" y="16512"/>
                    </a:lnTo>
                    <a:lnTo>
                      <a:pt x="15514" y="15927"/>
                    </a:lnTo>
                    <a:lnTo>
                      <a:pt x="15205" y="15308"/>
                    </a:lnTo>
                    <a:lnTo>
                      <a:pt x="15101" y="14998"/>
                    </a:lnTo>
                    <a:lnTo>
                      <a:pt x="14998" y="14654"/>
                    </a:lnTo>
                    <a:lnTo>
                      <a:pt x="15239" y="14517"/>
                    </a:lnTo>
                    <a:lnTo>
                      <a:pt x="15445" y="14413"/>
                    </a:lnTo>
                    <a:lnTo>
                      <a:pt x="15549" y="14379"/>
                    </a:lnTo>
                    <a:lnTo>
                      <a:pt x="15686" y="14379"/>
                    </a:lnTo>
                    <a:lnTo>
                      <a:pt x="15789" y="14413"/>
                    </a:lnTo>
                    <a:lnTo>
                      <a:pt x="15893" y="14482"/>
                    </a:lnTo>
                    <a:lnTo>
                      <a:pt x="16099" y="14345"/>
                    </a:lnTo>
                    <a:lnTo>
                      <a:pt x="16271" y="14207"/>
                    </a:lnTo>
                    <a:lnTo>
                      <a:pt x="16340" y="14069"/>
                    </a:lnTo>
                    <a:lnTo>
                      <a:pt x="16340" y="13897"/>
                    </a:lnTo>
                    <a:lnTo>
                      <a:pt x="16271" y="13691"/>
                    </a:lnTo>
                    <a:lnTo>
                      <a:pt x="16133" y="13450"/>
                    </a:lnTo>
                    <a:lnTo>
                      <a:pt x="16133" y="13278"/>
                    </a:lnTo>
                    <a:lnTo>
                      <a:pt x="16168" y="13106"/>
                    </a:lnTo>
                    <a:lnTo>
                      <a:pt x="16821" y="13726"/>
                    </a:lnTo>
                    <a:lnTo>
                      <a:pt x="17165" y="14001"/>
                    </a:lnTo>
                    <a:lnTo>
                      <a:pt x="17544" y="14241"/>
                    </a:lnTo>
                    <a:lnTo>
                      <a:pt x="17165" y="13829"/>
                    </a:lnTo>
                    <a:lnTo>
                      <a:pt x="16856" y="13485"/>
                    </a:lnTo>
                    <a:lnTo>
                      <a:pt x="16512" y="13175"/>
                    </a:lnTo>
                    <a:lnTo>
                      <a:pt x="16340" y="13038"/>
                    </a:lnTo>
                    <a:lnTo>
                      <a:pt x="16237" y="12900"/>
                    </a:lnTo>
                    <a:lnTo>
                      <a:pt x="16133" y="12762"/>
                    </a:lnTo>
                    <a:lnTo>
                      <a:pt x="16099" y="12590"/>
                    </a:lnTo>
                    <a:lnTo>
                      <a:pt x="16065" y="12418"/>
                    </a:lnTo>
                    <a:lnTo>
                      <a:pt x="16099" y="12246"/>
                    </a:lnTo>
                    <a:lnTo>
                      <a:pt x="16168" y="12074"/>
                    </a:lnTo>
                    <a:lnTo>
                      <a:pt x="16271" y="11868"/>
                    </a:lnTo>
                    <a:lnTo>
                      <a:pt x="16581" y="12109"/>
                    </a:lnTo>
                    <a:lnTo>
                      <a:pt x="16753" y="12212"/>
                    </a:lnTo>
                    <a:lnTo>
                      <a:pt x="16925" y="12281"/>
                    </a:lnTo>
                    <a:lnTo>
                      <a:pt x="17234" y="12418"/>
                    </a:lnTo>
                    <a:lnTo>
                      <a:pt x="17509" y="12590"/>
                    </a:lnTo>
                    <a:lnTo>
                      <a:pt x="17785" y="12762"/>
                    </a:lnTo>
                    <a:lnTo>
                      <a:pt x="18060" y="12969"/>
                    </a:lnTo>
                    <a:lnTo>
                      <a:pt x="18576" y="13382"/>
                    </a:lnTo>
                    <a:lnTo>
                      <a:pt x="19057" y="13794"/>
                    </a:lnTo>
                    <a:lnTo>
                      <a:pt x="19264" y="13897"/>
                    </a:lnTo>
                    <a:lnTo>
                      <a:pt x="19367" y="13932"/>
                    </a:lnTo>
                    <a:lnTo>
                      <a:pt x="19505" y="13932"/>
                    </a:lnTo>
                    <a:lnTo>
                      <a:pt x="17647" y="12384"/>
                    </a:lnTo>
                    <a:lnTo>
                      <a:pt x="17716" y="12212"/>
                    </a:lnTo>
                    <a:lnTo>
                      <a:pt x="17750" y="12040"/>
                    </a:lnTo>
                    <a:lnTo>
                      <a:pt x="17853" y="11730"/>
                    </a:lnTo>
                    <a:lnTo>
                      <a:pt x="17888" y="11558"/>
                    </a:lnTo>
                    <a:lnTo>
                      <a:pt x="17991" y="11421"/>
                    </a:lnTo>
                    <a:lnTo>
                      <a:pt x="18094" y="11283"/>
                    </a:lnTo>
                    <a:lnTo>
                      <a:pt x="18285" y="11188"/>
                    </a:lnTo>
                    <a:lnTo>
                      <a:pt x="18507" y="10870"/>
                    </a:lnTo>
                    <a:lnTo>
                      <a:pt x="18713" y="10492"/>
                    </a:lnTo>
                    <a:lnTo>
                      <a:pt x="18817" y="10217"/>
                    </a:lnTo>
                    <a:lnTo>
                      <a:pt x="18817" y="10114"/>
                    </a:lnTo>
                    <a:lnTo>
                      <a:pt x="18782" y="10045"/>
                    </a:lnTo>
                    <a:lnTo>
                      <a:pt x="18748" y="9942"/>
                    </a:lnTo>
                    <a:lnTo>
                      <a:pt x="18679" y="9873"/>
                    </a:lnTo>
                    <a:lnTo>
                      <a:pt x="18404" y="9735"/>
                    </a:lnTo>
                    <a:lnTo>
                      <a:pt x="17991" y="9563"/>
                    </a:lnTo>
                    <a:lnTo>
                      <a:pt x="18301" y="9288"/>
                    </a:lnTo>
                    <a:lnTo>
                      <a:pt x="18576" y="8978"/>
                    </a:lnTo>
                    <a:lnTo>
                      <a:pt x="18782" y="8635"/>
                    </a:lnTo>
                    <a:lnTo>
                      <a:pt x="19023" y="8222"/>
                    </a:lnTo>
                    <a:lnTo>
                      <a:pt x="20812" y="8359"/>
                    </a:lnTo>
                    <a:lnTo>
                      <a:pt x="20812" y="8256"/>
                    </a:lnTo>
                    <a:lnTo>
                      <a:pt x="20536" y="8187"/>
                    </a:lnTo>
                    <a:lnTo>
                      <a:pt x="20227" y="8153"/>
                    </a:lnTo>
                    <a:lnTo>
                      <a:pt x="19573" y="8153"/>
                    </a:lnTo>
                    <a:lnTo>
                      <a:pt x="19264" y="8119"/>
                    </a:lnTo>
                    <a:lnTo>
                      <a:pt x="19092" y="8084"/>
                    </a:lnTo>
                    <a:lnTo>
                      <a:pt x="18954" y="8050"/>
                    </a:lnTo>
                    <a:lnTo>
                      <a:pt x="18645" y="7947"/>
                    </a:lnTo>
                    <a:lnTo>
                      <a:pt x="18335" y="7912"/>
                    </a:lnTo>
                    <a:lnTo>
                      <a:pt x="18025" y="7912"/>
                    </a:lnTo>
                    <a:lnTo>
                      <a:pt x="17716" y="7878"/>
                    </a:lnTo>
                    <a:lnTo>
                      <a:pt x="17750" y="7671"/>
                    </a:lnTo>
                    <a:lnTo>
                      <a:pt x="17888" y="7534"/>
                    </a:lnTo>
                    <a:lnTo>
                      <a:pt x="18060" y="7396"/>
                    </a:lnTo>
                    <a:lnTo>
                      <a:pt x="18232" y="7327"/>
                    </a:lnTo>
                    <a:lnTo>
                      <a:pt x="18094" y="7224"/>
                    </a:lnTo>
                    <a:lnTo>
                      <a:pt x="18060" y="7155"/>
                    </a:lnTo>
                    <a:lnTo>
                      <a:pt x="18025" y="7087"/>
                    </a:lnTo>
                    <a:lnTo>
                      <a:pt x="18060" y="7052"/>
                    </a:lnTo>
                    <a:lnTo>
                      <a:pt x="18094" y="6983"/>
                    </a:lnTo>
                    <a:lnTo>
                      <a:pt x="18163" y="6949"/>
                    </a:lnTo>
                    <a:lnTo>
                      <a:pt x="18232" y="6915"/>
                    </a:lnTo>
                    <a:lnTo>
                      <a:pt x="19092" y="6743"/>
                    </a:lnTo>
                    <a:lnTo>
                      <a:pt x="19505" y="6639"/>
                    </a:lnTo>
                    <a:lnTo>
                      <a:pt x="19952" y="6605"/>
                    </a:lnTo>
                    <a:lnTo>
                      <a:pt x="21740" y="6536"/>
                    </a:lnTo>
                    <a:close/>
                    <a:moveTo>
                      <a:pt x="15342" y="0"/>
                    </a:moveTo>
                    <a:lnTo>
                      <a:pt x="14414" y="69"/>
                    </a:lnTo>
                    <a:lnTo>
                      <a:pt x="13519" y="172"/>
                    </a:lnTo>
                    <a:lnTo>
                      <a:pt x="12590" y="379"/>
                    </a:lnTo>
                    <a:lnTo>
                      <a:pt x="11696" y="620"/>
                    </a:lnTo>
                    <a:lnTo>
                      <a:pt x="10836" y="964"/>
                    </a:lnTo>
                    <a:lnTo>
                      <a:pt x="9942" y="1342"/>
                    </a:lnTo>
                    <a:lnTo>
                      <a:pt x="9804" y="1411"/>
                    </a:lnTo>
                    <a:lnTo>
                      <a:pt x="9701" y="1514"/>
                    </a:lnTo>
                    <a:lnTo>
                      <a:pt x="9873" y="1514"/>
                    </a:lnTo>
                    <a:lnTo>
                      <a:pt x="10010" y="1480"/>
                    </a:lnTo>
                    <a:lnTo>
                      <a:pt x="10320" y="1411"/>
                    </a:lnTo>
                    <a:lnTo>
                      <a:pt x="10630" y="1308"/>
                    </a:lnTo>
                    <a:lnTo>
                      <a:pt x="10802" y="1239"/>
                    </a:lnTo>
                    <a:lnTo>
                      <a:pt x="10974" y="1239"/>
                    </a:lnTo>
                    <a:lnTo>
                      <a:pt x="10836" y="1858"/>
                    </a:lnTo>
                    <a:lnTo>
                      <a:pt x="10733" y="2408"/>
                    </a:lnTo>
                    <a:lnTo>
                      <a:pt x="10870" y="2168"/>
                    </a:lnTo>
                    <a:lnTo>
                      <a:pt x="10974" y="1892"/>
                    </a:lnTo>
                    <a:lnTo>
                      <a:pt x="11111" y="1376"/>
                    </a:lnTo>
                    <a:lnTo>
                      <a:pt x="11180" y="1204"/>
                    </a:lnTo>
                    <a:lnTo>
                      <a:pt x="11214" y="1136"/>
                    </a:lnTo>
                    <a:lnTo>
                      <a:pt x="11283" y="1067"/>
                    </a:lnTo>
                    <a:lnTo>
                      <a:pt x="11524" y="964"/>
                    </a:lnTo>
                    <a:lnTo>
                      <a:pt x="11799" y="860"/>
                    </a:lnTo>
                    <a:lnTo>
                      <a:pt x="12074" y="757"/>
                    </a:lnTo>
                    <a:lnTo>
                      <a:pt x="12384" y="757"/>
                    </a:lnTo>
                    <a:lnTo>
                      <a:pt x="11971" y="1652"/>
                    </a:lnTo>
                    <a:lnTo>
                      <a:pt x="11799" y="2064"/>
                    </a:lnTo>
                    <a:lnTo>
                      <a:pt x="11662" y="2477"/>
                    </a:lnTo>
                    <a:lnTo>
                      <a:pt x="11558" y="2856"/>
                    </a:lnTo>
                    <a:lnTo>
                      <a:pt x="11490" y="3234"/>
                    </a:lnTo>
                    <a:lnTo>
                      <a:pt x="11421" y="3647"/>
                    </a:lnTo>
                    <a:lnTo>
                      <a:pt x="11386" y="4059"/>
                    </a:lnTo>
                    <a:lnTo>
                      <a:pt x="11524" y="3716"/>
                    </a:lnTo>
                    <a:lnTo>
                      <a:pt x="11662" y="3372"/>
                    </a:lnTo>
                    <a:lnTo>
                      <a:pt x="11834" y="2787"/>
                    </a:lnTo>
                    <a:lnTo>
                      <a:pt x="12006" y="2168"/>
                    </a:lnTo>
                    <a:lnTo>
                      <a:pt x="12246" y="1617"/>
                    </a:lnTo>
                    <a:lnTo>
                      <a:pt x="12522" y="1032"/>
                    </a:lnTo>
                    <a:lnTo>
                      <a:pt x="12694" y="757"/>
                    </a:lnTo>
                    <a:lnTo>
                      <a:pt x="12797" y="654"/>
                    </a:lnTo>
                    <a:lnTo>
                      <a:pt x="12900" y="585"/>
                    </a:lnTo>
                    <a:lnTo>
                      <a:pt x="13038" y="516"/>
                    </a:lnTo>
                    <a:lnTo>
                      <a:pt x="13554" y="516"/>
                    </a:lnTo>
                    <a:lnTo>
                      <a:pt x="13416" y="723"/>
                    </a:lnTo>
                    <a:lnTo>
                      <a:pt x="13313" y="929"/>
                    </a:lnTo>
                    <a:lnTo>
                      <a:pt x="12831" y="1892"/>
                    </a:lnTo>
                    <a:lnTo>
                      <a:pt x="12384" y="2890"/>
                    </a:lnTo>
                    <a:lnTo>
                      <a:pt x="12315" y="3028"/>
                    </a:lnTo>
                    <a:lnTo>
                      <a:pt x="12246" y="3165"/>
                    </a:lnTo>
                    <a:lnTo>
                      <a:pt x="12246" y="3234"/>
                    </a:lnTo>
                    <a:lnTo>
                      <a:pt x="12281" y="3337"/>
                    </a:lnTo>
                    <a:lnTo>
                      <a:pt x="12315" y="3406"/>
                    </a:lnTo>
                    <a:lnTo>
                      <a:pt x="12384" y="3475"/>
                    </a:lnTo>
                    <a:lnTo>
                      <a:pt x="12659" y="2821"/>
                    </a:lnTo>
                    <a:lnTo>
                      <a:pt x="12866" y="2236"/>
                    </a:lnTo>
                    <a:lnTo>
                      <a:pt x="13141" y="1686"/>
                    </a:lnTo>
                    <a:lnTo>
                      <a:pt x="13450" y="1170"/>
                    </a:lnTo>
                    <a:lnTo>
                      <a:pt x="13794" y="654"/>
                    </a:lnTo>
                    <a:lnTo>
                      <a:pt x="13898" y="516"/>
                    </a:lnTo>
                    <a:lnTo>
                      <a:pt x="14001" y="448"/>
                    </a:lnTo>
                    <a:lnTo>
                      <a:pt x="14138" y="379"/>
                    </a:lnTo>
                    <a:lnTo>
                      <a:pt x="14310" y="379"/>
                    </a:lnTo>
                    <a:lnTo>
                      <a:pt x="14242" y="792"/>
                    </a:lnTo>
                    <a:lnTo>
                      <a:pt x="14310" y="723"/>
                    </a:lnTo>
                    <a:lnTo>
                      <a:pt x="14379" y="688"/>
                    </a:lnTo>
                    <a:lnTo>
                      <a:pt x="14517" y="516"/>
                    </a:lnTo>
                    <a:lnTo>
                      <a:pt x="14586" y="448"/>
                    </a:lnTo>
                    <a:lnTo>
                      <a:pt x="14654" y="379"/>
                    </a:lnTo>
                    <a:lnTo>
                      <a:pt x="14758" y="344"/>
                    </a:lnTo>
                    <a:lnTo>
                      <a:pt x="14861" y="344"/>
                    </a:lnTo>
                    <a:lnTo>
                      <a:pt x="14207" y="1514"/>
                    </a:lnTo>
                    <a:lnTo>
                      <a:pt x="14345" y="1480"/>
                    </a:lnTo>
                    <a:lnTo>
                      <a:pt x="14448" y="1445"/>
                    </a:lnTo>
                    <a:lnTo>
                      <a:pt x="14586" y="1273"/>
                    </a:lnTo>
                    <a:lnTo>
                      <a:pt x="15205" y="585"/>
                    </a:lnTo>
                    <a:lnTo>
                      <a:pt x="15377" y="448"/>
                    </a:lnTo>
                    <a:lnTo>
                      <a:pt x="15549" y="344"/>
                    </a:lnTo>
                    <a:lnTo>
                      <a:pt x="15721" y="310"/>
                    </a:lnTo>
                    <a:lnTo>
                      <a:pt x="15996" y="344"/>
                    </a:lnTo>
                    <a:lnTo>
                      <a:pt x="16305" y="448"/>
                    </a:lnTo>
                    <a:lnTo>
                      <a:pt x="16581" y="551"/>
                    </a:lnTo>
                    <a:lnTo>
                      <a:pt x="16099" y="895"/>
                    </a:lnTo>
                    <a:lnTo>
                      <a:pt x="15686" y="1273"/>
                    </a:lnTo>
                    <a:lnTo>
                      <a:pt x="15308" y="1686"/>
                    </a:lnTo>
                    <a:lnTo>
                      <a:pt x="14964" y="2168"/>
                    </a:lnTo>
                    <a:lnTo>
                      <a:pt x="14654" y="2649"/>
                    </a:lnTo>
                    <a:lnTo>
                      <a:pt x="14379" y="3131"/>
                    </a:lnTo>
                    <a:lnTo>
                      <a:pt x="14138" y="3681"/>
                    </a:lnTo>
                    <a:lnTo>
                      <a:pt x="13898" y="4197"/>
                    </a:lnTo>
                    <a:lnTo>
                      <a:pt x="13760" y="4025"/>
                    </a:lnTo>
                    <a:lnTo>
                      <a:pt x="13691" y="3922"/>
                    </a:lnTo>
                    <a:lnTo>
                      <a:pt x="13691" y="3853"/>
                    </a:lnTo>
                    <a:lnTo>
                      <a:pt x="13726" y="3750"/>
                    </a:lnTo>
                    <a:lnTo>
                      <a:pt x="14207" y="2718"/>
                    </a:lnTo>
                    <a:lnTo>
                      <a:pt x="14310" y="2374"/>
                    </a:lnTo>
                    <a:lnTo>
                      <a:pt x="14138" y="2580"/>
                    </a:lnTo>
                    <a:lnTo>
                      <a:pt x="14001" y="2752"/>
                    </a:lnTo>
                    <a:lnTo>
                      <a:pt x="13794" y="3165"/>
                    </a:lnTo>
                    <a:lnTo>
                      <a:pt x="13554" y="3612"/>
                    </a:lnTo>
                    <a:lnTo>
                      <a:pt x="13416" y="3784"/>
                    </a:lnTo>
                    <a:lnTo>
                      <a:pt x="13244" y="3991"/>
                    </a:lnTo>
                    <a:lnTo>
                      <a:pt x="13278" y="3716"/>
                    </a:lnTo>
                    <a:lnTo>
                      <a:pt x="13382" y="3440"/>
                    </a:lnTo>
                    <a:lnTo>
                      <a:pt x="13588" y="2993"/>
                    </a:lnTo>
                    <a:lnTo>
                      <a:pt x="13794" y="2546"/>
                    </a:lnTo>
                    <a:lnTo>
                      <a:pt x="13898" y="2340"/>
                    </a:lnTo>
                    <a:lnTo>
                      <a:pt x="13932" y="2099"/>
                    </a:lnTo>
                    <a:lnTo>
                      <a:pt x="13760" y="2305"/>
                    </a:lnTo>
                    <a:lnTo>
                      <a:pt x="13622" y="2477"/>
                    </a:lnTo>
                    <a:lnTo>
                      <a:pt x="13485" y="2718"/>
                    </a:lnTo>
                    <a:lnTo>
                      <a:pt x="13382" y="2924"/>
                    </a:lnTo>
                    <a:lnTo>
                      <a:pt x="13210" y="3406"/>
                    </a:lnTo>
                    <a:lnTo>
                      <a:pt x="12969" y="3888"/>
                    </a:lnTo>
                    <a:lnTo>
                      <a:pt x="12659" y="3888"/>
                    </a:lnTo>
                    <a:lnTo>
                      <a:pt x="12522" y="3956"/>
                    </a:lnTo>
                    <a:lnTo>
                      <a:pt x="12350" y="4025"/>
                    </a:lnTo>
                    <a:lnTo>
                      <a:pt x="12074" y="4197"/>
                    </a:lnTo>
                    <a:lnTo>
                      <a:pt x="11799" y="4369"/>
                    </a:lnTo>
                    <a:lnTo>
                      <a:pt x="11765" y="3922"/>
                    </a:lnTo>
                    <a:lnTo>
                      <a:pt x="11696" y="4403"/>
                    </a:lnTo>
                    <a:lnTo>
                      <a:pt x="11524" y="4851"/>
                    </a:lnTo>
                    <a:lnTo>
                      <a:pt x="11283" y="5263"/>
                    </a:lnTo>
                    <a:lnTo>
                      <a:pt x="10974" y="5607"/>
                    </a:lnTo>
                    <a:lnTo>
                      <a:pt x="10974" y="5298"/>
                    </a:lnTo>
                    <a:lnTo>
                      <a:pt x="11042" y="4954"/>
                    </a:lnTo>
                    <a:lnTo>
                      <a:pt x="11042" y="4747"/>
                    </a:lnTo>
                    <a:lnTo>
                      <a:pt x="11042" y="4541"/>
                    </a:lnTo>
                    <a:lnTo>
                      <a:pt x="11008" y="4369"/>
                    </a:lnTo>
                    <a:lnTo>
                      <a:pt x="10905" y="4231"/>
                    </a:lnTo>
                    <a:lnTo>
                      <a:pt x="10802" y="4094"/>
                    </a:lnTo>
                    <a:lnTo>
                      <a:pt x="10664" y="3991"/>
                    </a:lnTo>
                    <a:lnTo>
                      <a:pt x="10458" y="3956"/>
                    </a:lnTo>
                    <a:lnTo>
                      <a:pt x="10251" y="3922"/>
                    </a:lnTo>
                    <a:lnTo>
                      <a:pt x="9976" y="3888"/>
                    </a:lnTo>
                    <a:lnTo>
                      <a:pt x="9666" y="3922"/>
                    </a:lnTo>
                    <a:lnTo>
                      <a:pt x="9082" y="4025"/>
                    </a:lnTo>
                    <a:lnTo>
                      <a:pt x="8497" y="4197"/>
                    </a:lnTo>
                    <a:lnTo>
                      <a:pt x="7947" y="4403"/>
                    </a:lnTo>
                    <a:lnTo>
                      <a:pt x="7809" y="4163"/>
                    </a:lnTo>
                    <a:lnTo>
                      <a:pt x="7775" y="4059"/>
                    </a:lnTo>
                    <a:lnTo>
                      <a:pt x="7775" y="3991"/>
                    </a:lnTo>
                    <a:lnTo>
                      <a:pt x="7809" y="3888"/>
                    </a:lnTo>
                    <a:lnTo>
                      <a:pt x="7843" y="3819"/>
                    </a:lnTo>
                    <a:lnTo>
                      <a:pt x="8015" y="3647"/>
                    </a:lnTo>
                    <a:lnTo>
                      <a:pt x="8394" y="3372"/>
                    </a:lnTo>
                    <a:lnTo>
                      <a:pt x="8875" y="3096"/>
                    </a:lnTo>
                    <a:lnTo>
                      <a:pt x="8531" y="3165"/>
                    </a:lnTo>
                    <a:lnTo>
                      <a:pt x="8256" y="3268"/>
                    </a:lnTo>
                    <a:lnTo>
                      <a:pt x="7981" y="3440"/>
                    </a:lnTo>
                    <a:lnTo>
                      <a:pt x="7775" y="3647"/>
                    </a:lnTo>
                    <a:lnTo>
                      <a:pt x="7706" y="3750"/>
                    </a:lnTo>
                    <a:lnTo>
                      <a:pt x="7637" y="3853"/>
                    </a:lnTo>
                    <a:lnTo>
                      <a:pt x="7603" y="3956"/>
                    </a:lnTo>
                    <a:lnTo>
                      <a:pt x="7603" y="4094"/>
                    </a:lnTo>
                    <a:lnTo>
                      <a:pt x="7637" y="4335"/>
                    </a:lnTo>
                    <a:lnTo>
                      <a:pt x="7671" y="4575"/>
                    </a:lnTo>
                    <a:lnTo>
                      <a:pt x="6020" y="5539"/>
                    </a:lnTo>
                    <a:lnTo>
                      <a:pt x="5986" y="5607"/>
                    </a:lnTo>
                    <a:lnTo>
                      <a:pt x="6055" y="5676"/>
                    </a:lnTo>
                    <a:lnTo>
                      <a:pt x="6605" y="5401"/>
                    </a:lnTo>
                    <a:lnTo>
                      <a:pt x="7603" y="4885"/>
                    </a:lnTo>
                    <a:lnTo>
                      <a:pt x="7809" y="4816"/>
                    </a:lnTo>
                    <a:lnTo>
                      <a:pt x="7912" y="4782"/>
                    </a:lnTo>
                    <a:lnTo>
                      <a:pt x="8015" y="4782"/>
                    </a:lnTo>
                    <a:lnTo>
                      <a:pt x="8153" y="4816"/>
                    </a:lnTo>
                    <a:lnTo>
                      <a:pt x="8291" y="4816"/>
                    </a:lnTo>
                    <a:lnTo>
                      <a:pt x="8600" y="4782"/>
                    </a:lnTo>
                    <a:lnTo>
                      <a:pt x="8875" y="4713"/>
                    </a:lnTo>
                    <a:lnTo>
                      <a:pt x="9151" y="4610"/>
                    </a:lnTo>
                    <a:lnTo>
                      <a:pt x="9426" y="4541"/>
                    </a:lnTo>
                    <a:lnTo>
                      <a:pt x="9942" y="4541"/>
                    </a:lnTo>
                    <a:lnTo>
                      <a:pt x="10182" y="4610"/>
                    </a:lnTo>
                    <a:lnTo>
                      <a:pt x="10320" y="4644"/>
                    </a:lnTo>
                    <a:lnTo>
                      <a:pt x="10389" y="4713"/>
                    </a:lnTo>
                    <a:lnTo>
                      <a:pt x="10492" y="4782"/>
                    </a:lnTo>
                    <a:lnTo>
                      <a:pt x="10492" y="4919"/>
                    </a:lnTo>
                    <a:lnTo>
                      <a:pt x="10217" y="5160"/>
                    </a:lnTo>
                    <a:lnTo>
                      <a:pt x="9907" y="5332"/>
                    </a:lnTo>
                    <a:lnTo>
                      <a:pt x="9219" y="5607"/>
                    </a:lnTo>
                    <a:lnTo>
                      <a:pt x="8463" y="5951"/>
                    </a:lnTo>
                    <a:lnTo>
                      <a:pt x="7740" y="6330"/>
                    </a:lnTo>
                    <a:lnTo>
                      <a:pt x="7534" y="6433"/>
                    </a:lnTo>
                    <a:lnTo>
                      <a:pt x="7362" y="6605"/>
                    </a:lnTo>
                    <a:lnTo>
                      <a:pt x="7190" y="6777"/>
                    </a:lnTo>
                    <a:lnTo>
                      <a:pt x="7052" y="6949"/>
                    </a:lnTo>
                    <a:lnTo>
                      <a:pt x="6949" y="7087"/>
                    </a:lnTo>
                    <a:lnTo>
                      <a:pt x="6880" y="7190"/>
                    </a:lnTo>
                    <a:lnTo>
                      <a:pt x="6880" y="7327"/>
                    </a:lnTo>
                    <a:lnTo>
                      <a:pt x="6880" y="7431"/>
                    </a:lnTo>
                    <a:lnTo>
                      <a:pt x="6949" y="7499"/>
                    </a:lnTo>
                    <a:lnTo>
                      <a:pt x="7018" y="7603"/>
                    </a:lnTo>
                    <a:lnTo>
                      <a:pt x="7121" y="7671"/>
                    </a:lnTo>
                    <a:lnTo>
                      <a:pt x="7293" y="7740"/>
                    </a:lnTo>
                    <a:lnTo>
                      <a:pt x="7499" y="7878"/>
                    </a:lnTo>
                    <a:lnTo>
                      <a:pt x="6433" y="8187"/>
                    </a:lnTo>
                    <a:lnTo>
                      <a:pt x="6330" y="7362"/>
                    </a:lnTo>
                    <a:lnTo>
                      <a:pt x="6192" y="7396"/>
                    </a:lnTo>
                    <a:lnTo>
                      <a:pt x="6123" y="7431"/>
                    </a:lnTo>
                    <a:lnTo>
                      <a:pt x="6055" y="7499"/>
                    </a:lnTo>
                    <a:lnTo>
                      <a:pt x="6020" y="7603"/>
                    </a:lnTo>
                    <a:lnTo>
                      <a:pt x="6055" y="7775"/>
                    </a:lnTo>
                    <a:lnTo>
                      <a:pt x="6123" y="7981"/>
                    </a:lnTo>
                    <a:lnTo>
                      <a:pt x="6123" y="8084"/>
                    </a:lnTo>
                    <a:lnTo>
                      <a:pt x="6089" y="8187"/>
                    </a:lnTo>
                    <a:lnTo>
                      <a:pt x="5883" y="8359"/>
                    </a:lnTo>
                    <a:lnTo>
                      <a:pt x="5573" y="8497"/>
                    </a:lnTo>
                    <a:lnTo>
                      <a:pt x="4851" y="8841"/>
                    </a:lnTo>
                    <a:lnTo>
                      <a:pt x="4163" y="9219"/>
                    </a:lnTo>
                    <a:lnTo>
                      <a:pt x="3784" y="9460"/>
                    </a:lnTo>
                    <a:lnTo>
                      <a:pt x="3475" y="9770"/>
                    </a:lnTo>
                    <a:lnTo>
                      <a:pt x="3372" y="9873"/>
                    </a:lnTo>
                    <a:lnTo>
                      <a:pt x="3303" y="10010"/>
                    </a:lnTo>
                    <a:lnTo>
                      <a:pt x="3200" y="10286"/>
                    </a:lnTo>
                    <a:lnTo>
                      <a:pt x="3200" y="10389"/>
                    </a:lnTo>
                    <a:lnTo>
                      <a:pt x="3200" y="10526"/>
                    </a:lnTo>
                    <a:lnTo>
                      <a:pt x="3234" y="10595"/>
                    </a:lnTo>
                    <a:lnTo>
                      <a:pt x="3303" y="10698"/>
                    </a:lnTo>
                    <a:lnTo>
                      <a:pt x="3372" y="10767"/>
                    </a:lnTo>
                    <a:lnTo>
                      <a:pt x="3475" y="10802"/>
                    </a:lnTo>
                    <a:lnTo>
                      <a:pt x="3578" y="10836"/>
                    </a:lnTo>
                    <a:lnTo>
                      <a:pt x="3681" y="10870"/>
                    </a:lnTo>
                    <a:lnTo>
                      <a:pt x="3922" y="10836"/>
                    </a:lnTo>
                    <a:lnTo>
                      <a:pt x="4128" y="10767"/>
                    </a:lnTo>
                    <a:lnTo>
                      <a:pt x="4335" y="10698"/>
                    </a:lnTo>
                    <a:lnTo>
                      <a:pt x="4507" y="10561"/>
                    </a:lnTo>
                    <a:lnTo>
                      <a:pt x="4919" y="10114"/>
                    </a:lnTo>
                    <a:lnTo>
                      <a:pt x="5367" y="9632"/>
                    </a:lnTo>
                    <a:lnTo>
                      <a:pt x="5848" y="9116"/>
                    </a:lnTo>
                    <a:lnTo>
                      <a:pt x="6364" y="8600"/>
                    </a:lnTo>
                    <a:lnTo>
                      <a:pt x="6502" y="8497"/>
                    </a:lnTo>
                    <a:lnTo>
                      <a:pt x="6639" y="8428"/>
                    </a:lnTo>
                    <a:lnTo>
                      <a:pt x="6777" y="8359"/>
                    </a:lnTo>
                    <a:lnTo>
                      <a:pt x="6983" y="8359"/>
                    </a:lnTo>
                    <a:lnTo>
                      <a:pt x="6777" y="8807"/>
                    </a:lnTo>
                    <a:lnTo>
                      <a:pt x="6674" y="9047"/>
                    </a:lnTo>
                    <a:lnTo>
                      <a:pt x="6639" y="9254"/>
                    </a:lnTo>
                    <a:lnTo>
                      <a:pt x="6674" y="9494"/>
                    </a:lnTo>
                    <a:lnTo>
                      <a:pt x="6743" y="9735"/>
                    </a:lnTo>
                    <a:lnTo>
                      <a:pt x="6880" y="10182"/>
                    </a:lnTo>
                    <a:lnTo>
                      <a:pt x="6639" y="10286"/>
                    </a:lnTo>
                    <a:lnTo>
                      <a:pt x="6364" y="10389"/>
                    </a:lnTo>
                    <a:lnTo>
                      <a:pt x="6158" y="10526"/>
                    </a:lnTo>
                    <a:lnTo>
                      <a:pt x="5951" y="10664"/>
                    </a:lnTo>
                    <a:lnTo>
                      <a:pt x="5745" y="10836"/>
                    </a:lnTo>
                    <a:lnTo>
                      <a:pt x="5607" y="11008"/>
                    </a:lnTo>
                    <a:lnTo>
                      <a:pt x="5470" y="11214"/>
                    </a:lnTo>
                    <a:lnTo>
                      <a:pt x="5401" y="11455"/>
                    </a:lnTo>
                    <a:lnTo>
                      <a:pt x="5332" y="11696"/>
                    </a:lnTo>
                    <a:lnTo>
                      <a:pt x="5263" y="11937"/>
                    </a:lnTo>
                    <a:lnTo>
                      <a:pt x="5263" y="12143"/>
                    </a:lnTo>
                    <a:lnTo>
                      <a:pt x="5263" y="12281"/>
                    </a:lnTo>
                    <a:lnTo>
                      <a:pt x="5298" y="12418"/>
                    </a:lnTo>
                    <a:lnTo>
                      <a:pt x="5367" y="12522"/>
                    </a:lnTo>
                    <a:lnTo>
                      <a:pt x="5435" y="12625"/>
                    </a:lnTo>
                    <a:lnTo>
                      <a:pt x="5539" y="12694"/>
                    </a:lnTo>
                    <a:lnTo>
                      <a:pt x="5883" y="12831"/>
                    </a:lnTo>
                    <a:lnTo>
                      <a:pt x="5951" y="12866"/>
                    </a:lnTo>
                    <a:lnTo>
                      <a:pt x="6020" y="12934"/>
                    </a:lnTo>
                    <a:lnTo>
                      <a:pt x="5023" y="13519"/>
                    </a:lnTo>
                    <a:lnTo>
                      <a:pt x="4128" y="14138"/>
                    </a:lnTo>
                    <a:lnTo>
                      <a:pt x="3303" y="14792"/>
                    </a:lnTo>
                    <a:lnTo>
                      <a:pt x="2890" y="15136"/>
                    </a:lnTo>
                    <a:lnTo>
                      <a:pt x="2512" y="15514"/>
                    </a:lnTo>
                    <a:lnTo>
                      <a:pt x="2133" y="15927"/>
                    </a:lnTo>
                    <a:lnTo>
                      <a:pt x="1789" y="16340"/>
                    </a:lnTo>
                    <a:lnTo>
                      <a:pt x="1686" y="16477"/>
                    </a:lnTo>
                    <a:lnTo>
                      <a:pt x="1617" y="16649"/>
                    </a:lnTo>
                    <a:lnTo>
                      <a:pt x="1892" y="16374"/>
                    </a:lnTo>
                    <a:lnTo>
                      <a:pt x="2202" y="16133"/>
                    </a:lnTo>
                    <a:lnTo>
                      <a:pt x="2752" y="15583"/>
                    </a:lnTo>
                    <a:lnTo>
                      <a:pt x="3440" y="14998"/>
                    </a:lnTo>
                    <a:lnTo>
                      <a:pt x="4163" y="14413"/>
                    </a:lnTo>
                    <a:lnTo>
                      <a:pt x="4919" y="13897"/>
                    </a:lnTo>
                    <a:lnTo>
                      <a:pt x="5676" y="13382"/>
                    </a:lnTo>
                    <a:lnTo>
                      <a:pt x="5951" y="13210"/>
                    </a:lnTo>
                    <a:lnTo>
                      <a:pt x="6089" y="13141"/>
                    </a:lnTo>
                    <a:lnTo>
                      <a:pt x="6192" y="13003"/>
                    </a:lnTo>
                    <a:lnTo>
                      <a:pt x="6261" y="12900"/>
                    </a:lnTo>
                    <a:lnTo>
                      <a:pt x="6364" y="12797"/>
                    </a:lnTo>
                    <a:lnTo>
                      <a:pt x="6467" y="12762"/>
                    </a:lnTo>
                    <a:lnTo>
                      <a:pt x="6571" y="12728"/>
                    </a:lnTo>
                    <a:lnTo>
                      <a:pt x="6811" y="12728"/>
                    </a:lnTo>
                    <a:lnTo>
                      <a:pt x="7052" y="12762"/>
                    </a:lnTo>
                    <a:lnTo>
                      <a:pt x="6846" y="13072"/>
                    </a:lnTo>
                    <a:lnTo>
                      <a:pt x="6639" y="13313"/>
                    </a:lnTo>
                    <a:lnTo>
                      <a:pt x="6227" y="14069"/>
                    </a:lnTo>
                    <a:lnTo>
                      <a:pt x="5814" y="14826"/>
                    </a:lnTo>
                    <a:lnTo>
                      <a:pt x="5745" y="14964"/>
                    </a:lnTo>
                    <a:lnTo>
                      <a:pt x="5711" y="15101"/>
                    </a:lnTo>
                    <a:lnTo>
                      <a:pt x="5711" y="15205"/>
                    </a:lnTo>
                    <a:lnTo>
                      <a:pt x="5745" y="15308"/>
                    </a:lnTo>
                    <a:lnTo>
                      <a:pt x="5814" y="15377"/>
                    </a:lnTo>
                    <a:lnTo>
                      <a:pt x="5917" y="15480"/>
                    </a:lnTo>
                    <a:lnTo>
                      <a:pt x="6158" y="15617"/>
                    </a:lnTo>
                    <a:lnTo>
                      <a:pt x="6330" y="15686"/>
                    </a:lnTo>
                    <a:lnTo>
                      <a:pt x="6158" y="16753"/>
                    </a:lnTo>
                    <a:lnTo>
                      <a:pt x="6123" y="17131"/>
                    </a:lnTo>
                    <a:lnTo>
                      <a:pt x="6123" y="17509"/>
                    </a:lnTo>
                    <a:lnTo>
                      <a:pt x="6123" y="17853"/>
                    </a:lnTo>
                    <a:lnTo>
                      <a:pt x="6192" y="18197"/>
                    </a:lnTo>
                    <a:lnTo>
                      <a:pt x="6261" y="18541"/>
                    </a:lnTo>
                    <a:lnTo>
                      <a:pt x="6399" y="18885"/>
                    </a:lnTo>
                    <a:lnTo>
                      <a:pt x="6571" y="19195"/>
                    </a:lnTo>
                    <a:lnTo>
                      <a:pt x="6777" y="19504"/>
                    </a:lnTo>
                    <a:lnTo>
                      <a:pt x="6811" y="19573"/>
                    </a:lnTo>
                    <a:lnTo>
                      <a:pt x="6838" y="19652"/>
                    </a:lnTo>
                    <a:lnTo>
                      <a:pt x="6838" y="19652"/>
                    </a:lnTo>
                    <a:lnTo>
                      <a:pt x="6674" y="19848"/>
                    </a:lnTo>
                    <a:lnTo>
                      <a:pt x="6605" y="19952"/>
                    </a:lnTo>
                    <a:lnTo>
                      <a:pt x="6536" y="20055"/>
                    </a:lnTo>
                    <a:lnTo>
                      <a:pt x="6158" y="21052"/>
                    </a:lnTo>
                    <a:lnTo>
                      <a:pt x="6020" y="21568"/>
                    </a:lnTo>
                    <a:lnTo>
                      <a:pt x="5883" y="22084"/>
                    </a:lnTo>
                    <a:lnTo>
                      <a:pt x="5779" y="22532"/>
                    </a:lnTo>
                    <a:lnTo>
                      <a:pt x="5711" y="22979"/>
                    </a:lnTo>
                    <a:lnTo>
                      <a:pt x="5607" y="23873"/>
                    </a:lnTo>
                    <a:lnTo>
                      <a:pt x="5607" y="24802"/>
                    </a:lnTo>
                    <a:lnTo>
                      <a:pt x="5642" y="25731"/>
                    </a:lnTo>
                    <a:lnTo>
                      <a:pt x="5745" y="26659"/>
                    </a:lnTo>
                    <a:lnTo>
                      <a:pt x="5848" y="27588"/>
                    </a:lnTo>
                    <a:lnTo>
                      <a:pt x="4885" y="26419"/>
                    </a:lnTo>
                    <a:lnTo>
                      <a:pt x="4885" y="25696"/>
                    </a:lnTo>
                    <a:lnTo>
                      <a:pt x="4919" y="24974"/>
                    </a:lnTo>
                    <a:lnTo>
                      <a:pt x="5023" y="24251"/>
                    </a:lnTo>
                    <a:lnTo>
                      <a:pt x="5126" y="23529"/>
                    </a:lnTo>
                    <a:lnTo>
                      <a:pt x="5263" y="22807"/>
                    </a:lnTo>
                    <a:lnTo>
                      <a:pt x="5435" y="22119"/>
                    </a:lnTo>
                    <a:lnTo>
                      <a:pt x="5779" y="20708"/>
                    </a:lnTo>
                    <a:lnTo>
                      <a:pt x="5332" y="22050"/>
                    </a:lnTo>
                    <a:lnTo>
                      <a:pt x="5126" y="22738"/>
                    </a:lnTo>
                    <a:lnTo>
                      <a:pt x="4954" y="23426"/>
                    </a:lnTo>
                    <a:lnTo>
                      <a:pt x="4816" y="24114"/>
                    </a:lnTo>
                    <a:lnTo>
                      <a:pt x="4713" y="24802"/>
                    </a:lnTo>
                    <a:lnTo>
                      <a:pt x="4644" y="25524"/>
                    </a:lnTo>
                    <a:lnTo>
                      <a:pt x="4610" y="26247"/>
                    </a:lnTo>
                    <a:lnTo>
                      <a:pt x="4266" y="25903"/>
                    </a:lnTo>
                    <a:lnTo>
                      <a:pt x="3922" y="25593"/>
                    </a:lnTo>
                    <a:lnTo>
                      <a:pt x="3956" y="24905"/>
                    </a:lnTo>
                    <a:lnTo>
                      <a:pt x="3853" y="24871"/>
                    </a:lnTo>
                    <a:lnTo>
                      <a:pt x="3647" y="25352"/>
                    </a:lnTo>
                    <a:lnTo>
                      <a:pt x="3268" y="24939"/>
                    </a:lnTo>
                    <a:lnTo>
                      <a:pt x="3131" y="24767"/>
                    </a:lnTo>
                    <a:lnTo>
                      <a:pt x="3062" y="24630"/>
                    </a:lnTo>
                    <a:lnTo>
                      <a:pt x="3028" y="24458"/>
                    </a:lnTo>
                    <a:lnTo>
                      <a:pt x="3028" y="24286"/>
                    </a:lnTo>
                    <a:lnTo>
                      <a:pt x="3096" y="23770"/>
                    </a:lnTo>
                    <a:lnTo>
                      <a:pt x="3200" y="23220"/>
                    </a:lnTo>
                    <a:lnTo>
                      <a:pt x="3337" y="22669"/>
                    </a:lnTo>
                    <a:lnTo>
                      <a:pt x="3475" y="22119"/>
                    </a:lnTo>
                    <a:lnTo>
                      <a:pt x="3647" y="21568"/>
                    </a:lnTo>
                    <a:lnTo>
                      <a:pt x="4060" y="20468"/>
                    </a:lnTo>
                    <a:lnTo>
                      <a:pt x="4541" y="19436"/>
                    </a:lnTo>
                    <a:lnTo>
                      <a:pt x="4610" y="19264"/>
                    </a:lnTo>
                    <a:lnTo>
                      <a:pt x="4644" y="19092"/>
                    </a:lnTo>
                    <a:lnTo>
                      <a:pt x="4300" y="19642"/>
                    </a:lnTo>
                    <a:lnTo>
                      <a:pt x="3991" y="20192"/>
                    </a:lnTo>
                    <a:lnTo>
                      <a:pt x="3716" y="20777"/>
                    </a:lnTo>
                    <a:lnTo>
                      <a:pt x="3475" y="21396"/>
                    </a:lnTo>
                    <a:lnTo>
                      <a:pt x="3062" y="22635"/>
                    </a:lnTo>
                    <a:lnTo>
                      <a:pt x="2684" y="23942"/>
                    </a:lnTo>
                    <a:lnTo>
                      <a:pt x="2477" y="23598"/>
                    </a:lnTo>
                    <a:lnTo>
                      <a:pt x="2374" y="23323"/>
                    </a:lnTo>
                    <a:lnTo>
                      <a:pt x="2305" y="23048"/>
                    </a:lnTo>
                    <a:lnTo>
                      <a:pt x="2271" y="22772"/>
                    </a:lnTo>
                    <a:lnTo>
                      <a:pt x="2340" y="22463"/>
                    </a:lnTo>
                    <a:lnTo>
                      <a:pt x="2580" y="21568"/>
                    </a:lnTo>
                    <a:lnTo>
                      <a:pt x="2890" y="20708"/>
                    </a:lnTo>
                    <a:lnTo>
                      <a:pt x="3234" y="19848"/>
                    </a:lnTo>
                    <a:lnTo>
                      <a:pt x="3647" y="19023"/>
                    </a:lnTo>
                    <a:lnTo>
                      <a:pt x="4094" y="18232"/>
                    </a:lnTo>
                    <a:lnTo>
                      <a:pt x="4610" y="17475"/>
                    </a:lnTo>
                    <a:lnTo>
                      <a:pt x="4919" y="17131"/>
                    </a:lnTo>
                    <a:lnTo>
                      <a:pt x="5195" y="16787"/>
                    </a:lnTo>
                    <a:lnTo>
                      <a:pt x="5539" y="16443"/>
                    </a:lnTo>
                    <a:lnTo>
                      <a:pt x="5883" y="16099"/>
                    </a:lnTo>
                    <a:lnTo>
                      <a:pt x="5986" y="15961"/>
                    </a:lnTo>
                    <a:lnTo>
                      <a:pt x="6123" y="15789"/>
                    </a:lnTo>
                    <a:lnTo>
                      <a:pt x="5951" y="15789"/>
                    </a:lnTo>
                    <a:lnTo>
                      <a:pt x="5607" y="16099"/>
                    </a:lnTo>
                    <a:lnTo>
                      <a:pt x="5023" y="16649"/>
                    </a:lnTo>
                    <a:lnTo>
                      <a:pt x="4507" y="17200"/>
                    </a:lnTo>
                    <a:lnTo>
                      <a:pt x="4025" y="17819"/>
                    </a:lnTo>
                    <a:lnTo>
                      <a:pt x="3612" y="18438"/>
                    </a:lnTo>
                    <a:lnTo>
                      <a:pt x="3200" y="19092"/>
                    </a:lnTo>
                    <a:lnTo>
                      <a:pt x="2821" y="19780"/>
                    </a:lnTo>
                    <a:lnTo>
                      <a:pt x="2512" y="20468"/>
                    </a:lnTo>
                    <a:lnTo>
                      <a:pt x="2202" y="21190"/>
                    </a:lnTo>
                    <a:lnTo>
                      <a:pt x="2064" y="21500"/>
                    </a:lnTo>
                    <a:lnTo>
                      <a:pt x="1996" y="21637"/>
                    </a:lnTo>
                    <a:lnTo>
                      <a:pt x="1858" y="21809"/>
                    </a:lnTo>
                    <a:lnTo>
                      <a:pt x="1755" y="21500"/>
                    </a:lnTo>
                    <a:lnTo>
                      <a:pt x="1617" y="21190"/>
                    </a:lnTo>
                    <a:lnTo>
                      <a:pt x="1514" y="20915"/>
                    </a:lnTo>
                    <a:lnTo>
                      <a:pt x="1480" y="20777"/>
                    </a:lnTo>
                    <a:lnTo>
                      <a:pt x="1480" y="20605"/>
                    </a:lnTo>
                    <a:lnTo>
                      <a:pt x="1342" y="20399"/>
                    </a:lnTo>
                    <a:lnTo>
                      <a:pt x="1273" y="20261"/>
                    </a:lnTo>
                    <a:lnTo>
                      <a:pt x="1204" y="20089"/>
                    </a:lnTo>
                    <a:lnTo>
                      <a:pt x="1170" y="19917"/>
                    </a:lnTo>
                    <a:lnTo>
                      <a:pt x="1136" y="19780"/>
                    </a:lnTo>
                    <a:lnTo>
                      <a:pt x="1170" y="19608"/>
                    </a:lnTo>
                    <a:lnTo>
                      <a:pt x="1204" y="19436"/>
                    </a:lnTo>
                    <a:lnTo>
                      <a:pt x="1273" y="19264"/>
                    </a:lnTo>
                    <a:lnTo>
                      <a:pt x="1376" y="19092"/>
                    </a:lnTo>
                    <a:lnTo>
                      <a:pt x="1858" y="18369"/>
                    </a:lnTo>
                    <a:lnTo>
                      <a:pt x="2340" y="17613"/>
                    </a:lnTo>
                    <a:lnTo>
                      <a:pt x="2890" y="16925"/>
                    </a:lnTo>
                    <a:lnTo>
                      <a:pt x="3165" y="16615"/>
                    </a:lnTo>
                    <a:lnTo>
                      <a:pt x="3475" y="16271"/>
                    </a:lnTo>
                    <a:lnTo>
                      <a:pt x="4679" y="15067"/>
                    </a:lnTo>
                    <a:lnTo>
                      <a:pt x="4644" y="14998"/>
                    </a:lnTo>
                    <a:lnTo>
                      <a:pt x="4060" y="15411"/>
                    </a:lnTo>
                    <a:lnTo>
                      <a:pt x="3544" y="15858"/>
                    </a:lnTo>
                    <a:lnTo>
                      <a:pt x="3028" y="16340"/>
                    </a:lnTo>
                    <a:lnTo>
                      <a:pt x="2580" y="16856"/>
                    </a:lnTo>
                    <a:lnTo>
                      <a:pt x="2133" y="17406"/>
                    </a:lnTo>
                    <a:lnTo>
                      <a:pt x="1720" y="17991"/>
                    </a:lnTo>
                    <a:lnTo>
                      <a:pt x="1342" y="18610"/>
                    </a:lnTo>
                    <a:lnTo>
                      <a:pt x="998" y="19229"/>
                    </a:lnTo>
                    <a:lnTo>
                      <a:pt x="895" y="18473"/>
                    </a:lnTo>
                    <a:lnTo>
                      <a:pt x="826" y="17785"/>
                    </a:lnTo>
                    <a:lnTo>
                      <a:pt x="860" y="17681"/>
                    </a:lnTo>
                    <a:lnTo>
                      <a:pt x="895" y="17578"/>
                    </a:lnTo>
                    <a:lnTo>
                      <a:pt x="998" y="17372"/>
                    </a:lnTo>
                    <a:lnTo>
                      <a:pt x="1032" y="17269"/>
                    </a:lnTo>
                    <a:lnTo>
                      <a:pt x="757" y="17303"/>
                    </a:lnTo>
                    <a:lnTo>
                      <a:pt x="688" y="16718"/>
                    </a:lnTo>
                    <a:lnTo>
                      <a:pt x="654" y="16443"/>
                    </a:lnTo>
                    <a:lnTo>
                      <a:pt x="585" y="16168"/>
                    </a:lnTo>
                    <a:lnTo>
                      <a:pt x="551" y="16030"/>
                    </a:lnTo>
                    <a:lnTo>
                      <a:pt x="551" y="15858"/>
                    </a:lnTo>
                    <a:lnTo>
                      <a:pt x="551" y="15755"/>
                    </a:lnTo>
                    <a:lnTo>
                      <a:pt x="620" y="15617"/>
                    </a:lnTo>
                    <a:lnTo>
                      <a:pt x="688" y="15514"/>
                    </a:lnTo>
                    <a:lnTo>
                      <a:pt x="757" y="15411"/>
                    </a:lnTo>
                    <a:lnTo>
                      <a:pt x="998" y="15205"/>
                    </a:lnTo>
                    <a:lnTo>
                      <a:pt x="1686" y="14757"/>
                    </a:lnTo>
                    <a:lnTo>
                      <a:pt x="2408" y="14310"/>
                    </a:lnTo>
                    <a:lnTo>
                      <a:pt x="3131" y="13932"/>
                    </a:lnTo>
                    <a:lnTo>
                      <a:pt x="3888" y="13554"/>
                    </a:lnTo>
                    <a:lnTo>
                      <a:pt x="4816" y="13106"/>
                    </a:lnTo>
                    <a:lnTo>
                      <a:pt x="4403" y="13175"/>
                    </a:lnTo>
                    <a:lnTo>
                      <a:pt x="4025" y="13278"/>
                    </a:lnTo>
                    <a:lnTo>
                      <a:pt x="3681" y="13416"/>
                    </a:lnTo>
                    <a:lnTo>
                      <a:pt x="3337" y="13588"/>
                    </a:lnTo>
                    <a:lnTo>
                      <a:pt x="2615" y="13932"/>
                    </a:lnTo>
                    <a:lnTo>
                      <a:pt x="1892" y="14310"/>
                    </a:lnTo>
                    <a:lnTo>
                      <a:pt x="1239" y="14723"/>
                    </a:lnTo>
                    <a:lnTo>
                      <a:pt x="551" y="15205"/>
                    </a:lnTo>
                    <a:lnTo>
                      <a:pt x="620" y="14310"/>
                    </a:lnTo>
                    <a:lnTo>
                      <a:pt x="654" y="14035"/>
                    </a:lnTo>
                    <a:lnTo>
                      <a:pt x="757" y="13829"/>
                    </a:lnTo>
                    <a:lnTo>
                      <a:pt x="895" y="13657"/>
                    </a:lnTo>
                    <a:lnTo>
                      <a:pt x="1136" y="13519"/>
                    </a:lnTo>
                    <a:lnTo>
                      <a:pt x="3475" y="12384"/>
                    </a:lnTo>
                    <a:lnTo>
                      <a:pt x="3991" y="12109"/>
                    </a:lnTo>
                    <a:lnTo>
                      <a:pt x="3991" y="12109"/>
                    </a:lnTo>
                    <a:lnTo>
                      <a:pt x="3544" y="12178"/>
                    </a:lnTo>
                    <a:lnTo>
                      <a:pt x="3131" y="12281"/>
                    </a:lnTo>
                    <a:lnTo>
                      <a:pt x="2718" y="12418"/>
                    </a:lnTo>
                    <a:lnTo>
                      <a:pt x="2305" y="12590"/>
                    </a:lnTo>
                    <a:lnTo>
                      <a:pt x="1548" y="12969"/>
                    </a:lnTo>
                    <a:lnTo>
                      <a:pt x="757" y="13382"/>
                    </a:lnTo>
                    <a:lnTo>
                      <a:pt x="826" y="12762"/>
                    </a:lnTo>
                    <a:lnTo>
                      <a:pt x="1514" y="12522"/>
                    </a:lnTo>
                    <a:lnTo>
                      <a:pt x="2168" y="12246"/>
                    </a:lnTo>
                    <a:lnTo>
                      <a:pt x="2477" y="12143"/>
                    </a:lnTo>
                    <a:lnTo>
                      <a:pt x="2615" y="12040"/>
                    </a:lnTo>
                    <a:lnTo>
                      <a:pt x="2718" y="11902"/>
                    </a:lnTo>
                    <a:lnTo>
                      <a:pt x="2718" y="11902"/>
                    </a:lnTo>
                    <a:lnTo>
                      <a:pt x="895" y="12487"/>
                    </a:lnTo>
                    <a:lnTo>
                      <a:pt x="895" y="12281"/>
                    </a:lnTo>
                    <a:lnTo>
                      <a:pt x="929" y="12143"/>
                    </a:lnTo>
                    <a:lnTo>
                      <a:pt x="1032" y="12040"/>
                    </a:lnTo>
                    <a:lnTo>
                      <a:pt x="1204" y="11971"/>
                    </a:lnTo>
                    <a:lnTo>
                      <a:pt x="1548" y="11868"/>
                    </a:lnTo>
                    <a:lnTo>
                      <a:pt x="1686" y="11799"/>
                    </a:lnTo>
                    <a:lnTo>
                      <a:pt x="1824" y="11627"/>
                    </a:lnTo>
                    <a:lnTo>
                      <a:pt x="1824" y="11627"/>
                    </a:lnTo>
                    <a:lnTo>
                      <a:pt x="1032" y="11834"/>
                    </a:lnTo>
                    <a:lnTo>
                      <a:pt x="1067" y="11524"/>
                    </a:lnTo>
                    <a:lnTo>
                      <a:pt x="1101" y="11421"/>
                    </a:lnTo>
                    <a:lnTo>
                      <a:pt x="1136" y="11318"/>
                    </a:lnTo>
                    <a:lnTo>
                      <a:pt x="1170" y="11283"/>
                    </a:lnTo>
                    <a:lnTo>
                      <a:pt x="1239" y="11249"/>
                    </a:lnTo>
                    <a:lnTo>
                      <a:pt x="1480" y="11146"/>
                    </a:lnTo>
                    <a:lnTo>
                      <a:pt x="2580" y="10870"/>
                    </a:lnTo>
                    <a:lnTo>
                      <a:pt x="2546" y="10733"/>
                    </a:lnTo>
                    <a:lnTo>
                      <a:pt x="1239" y="10939"/>
                    </a:lnTo>
                    <a:lnTo>
                      <a:pt x="1376" y="10595"/>
                    </a:lnTo>
                    <a:lnTo>
                      <a:pt x="1480" y="10286"/>
                    </a:lnTo>
                    <a:lnTo>
                      <a:pt x="2202" y="8841"/>
                    </a:lnTo>
                    <a:lnTo>
                      <a:pt x="2546" y="8084"/>
                    </a:lnTo>
                    <a:lnTo>
                      <a:pt x="2924" y="7396"/>
                    </a:lnTo>
                    <a:lnTo>
                      <a:pt x="3372" y="6674"/>
                    </a:lnTo>
                    <a:lnTo>
                      <a:pt x="3819" y="5986"/>
                    </a:lnTo>
                    <a:lnTo>
                      <a:pt x="4335" y="5332"/>
                    </a:lnTo>
                    <a:lnTo>
                      <a:pt x="4885" y="4747"/>
                    </a:lnTo>
                    <a:lnTo>
                      <a:pt x="5470" y="4163"/>
                    </a:lnTo>
                    <a:lnTo>
                      <a:pt x="6123" y="3681"/>
                    </a:lnTo>
                    <a:lnTo>
                      <a:pt x="6811" y="3200"/>
                    </a:lnTo>
                    <a:lnTo>
                      <a:pt x="7534" y="2787"/>
                    </a:lnTo>
                    <a:lnTo>
                      <a:pt x="8394" y="2340"/>
                    </a:lnTo>
                    <a:lnTo>
                      <a:pt x="9219" y="1892"/>
                    </a:lnTo>
                    <a:lnTo>
                      <a:pt x="9047" y="1824"/>
                    </a:lnTo>
                    <a:lnTo>
                      <a:pt x="8910" y="1824"/>
                    </a:lnTo>
                    <a:lnTo>
                      <a:pt x="8772" y="1858"/>
                    </a:lnTo>
                    <a:lnTo>
                      <a:pt x="8669" y="1927"/>
                    </a:lnTo>
                    <a:lnTo>
                      <a:pt x="7396" y="2580"/>
                    </a:lnTo>
                    <a:lnTo>
                      <a:pt x="6674" y="3028"/>
                    </a:lnTo>
                    <a:lnTo>
                      <a:pt x="5951" y="3509"/>
                    </a:lnTo>
                    <a:lnTo>
                      <a:pt x="5298" y="4025"/>
                    </a:lnTo>
                    <a:lnTo>
                      <a:pt x="4679" y="4575"/>
                    </a:lnTo>
                    <a:lnTo>
                      <a:pt x="4094" y="5160"/>
                    </a:lnTo>
                    <a:lnTo>
                      <a:pt x="3544" y="5814"/>
                    </a:lnTo>
                    <a:lnTo>
                      <a:pt x="3028" y="6502"/>
                    </a:lnTo>
                    <a:lnTo>
                      <a:pt x="2546" y="7224"/>
                    </a:lnTo>
                    <a:lnTo>
                      <a:pt x="2271" y="7671"/>
                    </a:lnTo>
                    <a:lnTo>
                      <a:pt x="2030" y="8153"/>
                    </a:lnTo>
                    <a:lnTo>
                      <a:pt x="1548" y="9082"/>
                    </a:lnTo>
                    <a:lnTo>
                      <a:pt x="1308" y="9598"/>
                    </a:lnTo>
                    <a:lnTo>
                      <a:pt x="1067" y="10114"/>
                    </a:lnTo>
                    <a:lnTo>
                      <a:pt x="860" y="10630"/>
                    </a:lnTo>
                    <a:lnTo>
                      <a:pt x="654" y="11180"/>
                    </a:lnTo>
                    <a:lnTo>
                      <a:pt x="482" y="11696"/>
                    </a:lnTo>
                    <a:lnTo>
                      <a:pt x="344" y="12246"/>
                    </a:lnTo>
                    <a:lnTo>
                      <a:pt x="241" y="12831"/>
                    </a:lnTo>
                    <a:lnTo>
                      <a:pt x="138" y="13382"/>
                    </a:lnTo>
                    <a:lnTo>
                      <a:pt x="69" y="13932"/>
                    </a:lnTo>
                    <a:lnTo>
                      <a:pt x="0" y="14482"/>
                    </a:lnTo>
                    <a:lnTo>
                      <a:pt x="0" y="15033"/>
                    </a:lnTo>
                    <a:lnTo>
                      <a:pt x="0" y="15583"/>
                    </a:lnTo>
                    <a:lnTo>
                      <a:pt x="0" y="16133"/>
                    </a:lnTo>
                    <a:lnTo>
                      <a:pt x="69" y="16684"/>
                    </a:lnTo>
                    <a:lnTo>
                      <a:pt x="138" y="17234"/>
                    </a:lnTo>
                    <a:lnTo>
                      <a:pt x="207" y="17785"/>
                    </a:lnTo>
                    <a:lnTo>
                      <a:pt x="276" y="18197"/>
                    </a:lnTo>
                    <a:lnTo>
                      <a:pt x="310" y="18404"/>
                    </a:lnTo>
                    <a:lnTo>
                      <a:pt x="276" y="18610"/>
                    </a:lnTo>
                    <a:lnTo>
                      <a:pt x="276" y="19126"/>
                    </a:lnTo>
                    <a:lnTo>
                      <a:pt x="310" y="19642"/>
                    </a:lnTo>
                    <a:lnTo>
                      <a:pt x="379" y="20124"/>
                    </a:lnTo>
                    <a:lnTo>
                      <a:pt x="516" y="20571"/>
                    </a:lnTo>
                    <a:lnTo>
                      <a:pt x="688" y="21052"/>
                    </a:lnTo>
                    <a:lnTo>
                      <a:pt x="929" y="21500"/>
                    </a:lnTo>
                    <a:lnTo>
                      <a:pt x="1170" y="21912"/>
                    </a:lnTo>
                    <a:lnTo>
                      <a:pt x="1480" y="22325"/>
                    </a:lnTo>
                    <a:lnTo>
                      <a:pt x="1617" y="22566"/>
                    </a:lnTo>
                    <a:lnTo>
                      <a:pt x="1755" y="22807"/>
                    </a:lnTo>
                    <a:lnTo>
                      <a:pt x="1858" y="23082"/>
                    </a:lnTo>
                    <a:lnTo>
                      <a:pt x="1927" y="23357"/>
                    </a:lnTo>
                    <a:lnTo>
                      <a:pt x="1996" y="23770"/>
                    </a:lnTo>
                    <a:lnTo>
                      <a:pt x="2099" y="24183"/>
                    </a:lnTo>
                    <a:lnTo>
                      <a:pt x="2271" y="24561"/>
                    </a:lnTo>
                    <a:lnTo>
                      <a:pt x="2443" y="24939"/>
                    </a:lnTo>
                    <a:lnTo>
                      <a:pt x="2684" y="25283"/>
                    </a:lnTo>
                    <a:lnTo>
                      <a:pt x="2924" y="25593"/>
                    </a:lnTo>
                    <a:lnTo>
                      <a:pt x="3200" y="25937"/>
                    </a:lnTo>
                    <a:lnTo>
                      <a:pt x="3509" y="26212"/>
                    </a:lnTo>
                    <a:lnTo>
                      <a:pt x="4610" y="27210"/>
                    </a:lnTo>
                    <a:lnTo>
                      <a:pt x="4816" y="27382"/>
                    </a:lnTo>
                    <a:lnTo>
                      <a:pt x="4885" y="27485"/>
                    </a:lnTo>
                    <a:lnTo>
                      <a:pt x="4954" y="27588"/>
                    </a:lnTo>
                    <a:lnTo>
                      <a:pt x="5057" y="27795"/>
                    </a:lnTo>
                    <a:lnTo>
                      <a:pt x="5160" y="27967"/>
                    </a:lnTo>
                    <a:lnTo>
                      <a:pt x="5401" y="28276"/>
                    </a:lnTo>
                    <a:lnTo>
                      <a:pt x="5711" y="28586"/>
                    </a:lnTo>
                    <a:lnTo>
                      <a:pt x="6020" y="28827"/>
                    </a:lnTo>
                    <a:lnTo>
                      <a:pt x="6571" y="29239"/>
                    </a:lnTo>
                    <a:lnTo>
                      <a:pt x="6846" y="29446"/>
                    </a:lnTo>
                    <a:lnTo>
                      <a:pt x="7155" y="29583"/>
                    </a:lnTo>
                    <a:lnTo>
                      <a:pt x="7431" y="29755"/>
                    </a:lnTo>
                    <a:lnTo>
                      <a:pt x="7740" y="29858"/>
                    </a:lnTo>
                    <a:lnTo>
                      <a:pt x="8084" y="29927"/>
                    </a:lnTo>
                    <a:lnTo>
                      <a:pt x="8428" y="29927"/>
                    </a:lnTo>
                    <a:lnTo>
                      <a:pt x="8703" y="29962"/>
                    </a:lnTo>
                    <a:lnTo>
                      <a:pt x="8944" y="29996"/>
                    </a:lnTo>
                    <a:lnTo>
                      <a:pt x="9426" y="30168"/>
                    </a:lnTo>
                    <a:lnTo>
                      <a:pt x="10320" y="30478"/>
                    </a:lnTo>
                    <a:lnTo>
                      <a:pt x="11249" y="30753"/>
                    </a:lnTo>
                    <a:lnTo>
                      <a:pt x="12178" y="30959"/>
                    </a:lnTo>
                    <a:lnTo>
                      <a:pt x="12659" y="31062"/>
                    </a:lnTo>
                    <a:lnTo>
                      <a:pt x="13106" y="31097"/>
                    </a:lnTo>
                    <a:lnTo>
                      <a:pt x="14242" y="31200"/>
                    </a:lnTo>
                    <a:lnTo>
                      <a:pt x="16443" y="31200"/>
                    </a:lnTo>
                    <a:lnTo>
                      <a:pt x="17544" y="31097"/>
                    </a:lnTo>
                    <a:lnTo>
                      <a:pt x="17922" y="31062"/>
                    </a:lnTo>
                    <a:lnTo>
                      <a:pt x="18335" y="30959"/>
                    </a:lnTo>
                    <a:lnTo>
                      <a:pt x="19092" y="30753"/>
                    </a:lnTo>
                    <a:lnTo>
                      <a:pt x="19849" y="30478"/>
                    </a:lnTo>
                    <a:lnTo>
                      <a:pt x="20571" y="30202"/>
                    </a:lnTo>
                    <a:lnTo>
                      <a:pt x="20846" y="30099"/>
                    </a:lnTo>
                    <a:lnTo>
                      <a:pt x="21087" y="29962"/>
                    </a:lnTo>
                    <a:lnTo>
                      <a:pt x="21568" y="29686"/>
                    </a:lnTo>
                    <a:lnTo>
                      <a:pt x="22463" y="29205"/>
                    </a:lnTo>
                    <a:lnTo>
                      <a:pt x="23357" y="28689"/>
                    </a:lnTo>
                    <a:lnTo>
                      <a:pt x="24183" y="28104"/>
                    </a:lnTo>
                    <a:lnTo>
                      <a:pt x="24974" y="27485"/>
                    </a:lnTo>
                    <a:lnTo>
                      <a:pt x="25799" y="26763"/>
                    </a:lnTo>
                    <a:lnTo>
                      <a:pt x="26178" y="26384"/>
                    </a:lnTo>
                    <a:lnTo>
                      <a:pt x="26556" y="25971"/>
                    </a:lnTo>
                    <a:lnTo>
                      <a:pt x="26935" y="25559"/>
                    </a:lnTo>
                    <a:lnTo>
                      <a:pt x="27244" y="25146"/>
                    </a:lnTo>
                    <a:lnTo>
                      <a:pt x="27588" y="24699"/>
                    </a:lnTo>
                    <a:lnTo>
                      <a:pt x="27863" y="24217"/>
                    </a:lnTo>
                    <a:lnTo>
                      <a:pt x="28345" y="23392"/>
                    </a:lnTo>
                    <a:lnTo>
                      <a:pt x="28792" y="22532"/>
                    </a:lnTo>
                    <a:lnTo>
                      <a:pt x="29205" y="21672"/>
                    </a:lnTo>
                    <a:lnTo>
                      <a:pt x="29549" y="20777"/>
                    </a:lnTo>
                    <a:lnTo>
                      <a:pt x="29893" y="19848"/>
                    </a:lnTo>
                    <a:lnTo>
                      <a:pt x="30168" y="18920"/>
                    </a:lnTo>
                    <a:lnTo>
                      <a:pt x="30271" y="18473"/>
                    </a:lnTo>
                    <a:lnTo>
                      <a:pt x="30375" y="17991"/>
                    </a:lnTo>
                    <a:lnTo>
                      <a:pt x="30443" y="17509"/>
                    </a:lnTo>
                    <a:lnTo>
                      <a:pt x="30512" y="17028"/>
                    </a:lnTo>
                    <a:lnTo>
                      <a:pt x="30547" y="16065"/>
                    </a:lnTo>
                    <a:lnTo>
                      <a:pt x="30512" y="15101"/>
                    </a:lnTo>
                    <a:lnTo>
                      <a:pt x="30478" y="14138"/>
                    </a:lnTo>
                    <a:lnTo>
                      <a:pt x="30375" y="13210"/>
                    </a:lnTo>
                    <a:lnTo>
                      <a:pt x="30203" y="12281"/>
                    </a:lnTo>
                    <a:lnTo>
                      <a:pt x="30031" y="11352"/>
                    </a:lnTo>
                    <a:lnTo>
                      <a:pt x="29790" y="10423"/>
                    </a:lnTo>
                    <a:lnTo>
                      <a:pt x="29549" y="9494"/>
                    </a:lnTo>
                    <a:lnTo>
                      <a:pt x="29171" y="8463"/>
                    </a:lnTo>
                    <a:lnTo>
                      <a:pt x="28964" y="7981"/>
                    </a:lnTo>
                    <a:lnTo>
                      <a:pt x="28723" y="7499"/>
                    </a:lnTo>
                    <a:lnTo>
                      <a:pt x="28483" y="7018"/>
                    </a:lnTo>
                    <a:lnTo>
                      <a:pt x="28207" y="6536"/>
                    </a:lnTo>
                    <a:lnTo>
                      <a:pt x="27932" y="6089"/>
                    </a:lnTo>
                    <a:lnTo>
                      <a:pt x="27623" y="5642"/>
                    </a:lnTo>
                    <a:lnTo>
                      <a:pt x="27210" y="5126"/>
                    </a:lnTo>
                    <a:lnTo>
                      <a:pt x="26797" y="4610"/>
                    </a:lnTo>
                    <a:lnTo>
                      <a:pt x="26350" y="4128"/>
                    </a:lnTo>
                    <a:lnTo>
                      <a:pt x="25868" y="3681"/>
                    </a:lnTo>
                    <a:lnTo>
                      <a:pt x="25318" y="3234"/>
                    </a:lnTo>
                    <a:lnTo>
                      <a:pt x="24733" y="2821"/>
                    </a:lnTo>
                    <a:lnTo>
                      <a:pt x="24148" y="2443"/>
                    </a:lnTo>
                    <a:lnTo>
                      <a:pt x="23564" y="2099"/>
                    </a:lnTo>
                    <a:lnTo>
                      <a:pt x="22910" y="1789"/>
                    </a:lnTo>
                    <a:lnTo>
                      <a:pt x="22291" y="1514"/>
                    </a:lnTo>
                    <a:lnTo>
                      <a:pt x="21637" y="1239"/>
                    </a:lnTo>
                    <a:lnTo>
                      <a:pt x="20949" y="1032"/>
                    </a:lnTo>
                    <a:lnTo>
                      <a:pt x="20055" y="723"/>
                    </a:lnTo>
                    <a:lnTo>
                      <a:pt x="19126" y="482"/>
                    </a:lnTo>
                    <a:lnTo>
                      <a:pt x="18197" y="276"/>
                    </a:lnTo>
                    <a:lnTo>
                      <a:pt x="17234" y="104"/>
                    </a:lnTo>
                    <a:lnTo>
                      <a:pt x="16305" y="35"/>
                    </a:lnTo>
                    <a:lnTo>
                      <a:pt x="15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" name="Google Shape;620;p2"/>
              <p:cNvSpPr/>
              <p:nvPr/>
            </p:nvSpPr>
            <p:spPr>
              <a:xfrm>
                <a:off x="7968304" y="4985909"/>
                <a:ext cx="67769" cy="182223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5367" extrusionOk="0">
                    <a:moveTo>
                      <a:pt x="1995" y="0"/>
                    </a:moveTo>
                    <a:lnTo>
                      <a:pt x="1823" y="172"/>
                    </a:lnTo>
                    <a:lnTo>
                      <a:pt x="1651" y="379"/>
                    </a:lnTo>
                    <a:lnTo>
                      <a:pt x="1307" y="929"/>
                    </a:lnTo>
                    <a:lnTo>
                      <a:pt x="963" y="1548"/>
                    </a:lnTo>
                    <a:lnTo>
                      <a:pt x="654" y="2305"/>
                    </a:lnTo>
                    <a:lnTo>
                      <a:pt x="413" y="3062"/>
                    </a:lnTo>
                    <a:lnTo>
                      <a:pt x="207" y="3853"/>
                    </a:lnTo>
                    <a:lnTo>
                      <a:pt x="69" y="4644"/>
                    </a:lnTo>
                    <a:lnTo>
                      <a:pt x="35" y="5023"/>
                    </a:lnTo>
                    <a:lnTo>
                      <a:pt x="0" y="5366"/>
                    </a:lnTo>
                    <a:lnTo>
                      <a:pt x="207" y="4644"/>
                    </a:lnTo>
                    <a:lnTo>
                      <a:pt x="344" y="4059"/>
                    </a:lnTo>
                    <a:lnTo>
                      <a:pt x="482" y="3509"/>
                    </a:lnTo>
                    <a:lnTo>
                      <a:pt x="757" y="2683"/>
                    </a:lnTo>
                    <a:lnTo>
                      <a:pt x="1066" y="1927"/>
                    </a:lnTo>
                    <a:lnTo>
                      <a:pt x="1445" y="1135"/>
                    </a:lnTo>
                    <a:lnTo>
                      <a:pt x="1823" y="379"/>
                    </a:lnTo>
                    <a:lnTo>
                      <a:pt x="19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" name="Google Shape;621;p2"/>
              <p:cNvSpPr/>
              <p:nvPr/>
            </p:nvSpPr>
            <p:spPr>
              <a:xfrm>
                <a:off x="7897038" y="4968390"/>
                <a:ext cx="53781" cy="96968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2856" extrusionOk="0">
                    <a:moveTo>
                      <a:pt x="1583" y="0"/>
                    </a:moveTo>
                    <a:lnTo>
                      <a:pt x="1342" y="310"/>
                    </a:lnTo>
                    <a:lnTo>
                      <a:pt x="1067" y="654"/>
                    </a:lnTo>
                    <a:lnTo>
                      <a:pt x="826" y="1032"/>
                    </a:lnTo>
                    <a:lnTo>
                      <a:pt x="586" y="1445"/>
                    </a:lnTo>
                    <a:lnTo>
                      <a:pt x="345" y="1858"/>
                    </a:lnTo>
                    <a:lnTo>
                      <a:pt x="173" y="2271"/>
                    </a:lnTo>
                    <a:lnTo>
                      <a:pt x="70" y="2615"/>
                    </a:lnTo>
                    <a:lnTo>
                      <a:pt x="1" y="2855"/>
                    </a:lnTo>
                    <a:lnTo>
                      <a:pt x="15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" name="Google Shape;622;p2"/>
              <p:cNvSpPr/>
              <p:nvPr/>
            </p:nvSpPr>
            <p:spPr>
              <a:xfrm>
                <a:off x="7881861" y="4974229"/>
                <a:ext cx="39758" cy="75952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2237" extrusionOk="0">
                    <a:moveTo>
                      <a:pt x="1170" y="0"/>
                    </a:moveTo>
                    <a:lnTo>
                      <a:pt x="792" y="413"/>
                    </a:lnTo>
                    <a:lnTo>
                      <a:pt x="517" y="860"/>
                    </a:lnTo>
                    <a:lnTo>
                      <a:pt x="241" y="1342"/>
                    </a:lnTo>
                    <a:lnTo>
                      <a:pt x="35" y="1823"/>
                    </a:lnTo>
                    <a:lnTo>
                      <a:pt x="1" y="1927"/>
                    </a:lnTo>
                    <a:lnTo>
                      <a:pt x="1" y="2030"/>
                    </a:lnTo>
                    <a:lnTo>
                      <a:pt x="1" y="2236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" name="Google Shape;623;p2"/>
              <p:cNvSpPr/>
              <p:nvPr/>
            </p:nvSpPr>
            <p:spPr>
              <a:xfrm>
                <a:off x="8252079" y="4433468"/>
                <a:ext cx="19896" cy="43255"/>
              </a:xfrm>
              <a:custGeom>
                <a:avLst/>
                <a:gdLst/>
                <a:ahLst/>
                <a:cxnLst/>
                <a:rect l="l" t="t" r="r" b="b"/>
                <a:pathLst>
                  <a:path w="586" h="1274" extrusionOk="0">
                    <a:moveTo>
                      <a:pt x="586" y="1"/>
                    </a:moveTo>
                    <a:lnTo>
                      <a:pt x="276" y="379"/>
                    </a:lnTo>
                    <a:lnTo>
                      <a:pt x="1" y="1033"/>
                    </a:lnTo>
                    <a:lnTo>
                      <a:pt x="104" y="1274"/>
                    </a:lnTo>
                    <a:lnTo>
                      <a:pt x="414" y="654"/>
                    </a:lnTo>
                    <a:lnTo>
                      <a:pt x="517" y="345"/>
                    </a:lnTo>
                    <a:lnTo>
                      <a:pt x="5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" name="Google Shape;624;p2"/>
              <p:cNvSpPr/>
              <p:nvPr/>
            </p:nvSpPr>
            <p:spPr>
              <a:xfrm>
                <a:off x="7918054" y="4732454"/>
                <a:ext cx="54935" cy="11714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345" extrusionOk="0">
                    <a:moveTo>
                      <a:pt x="1205" y="1"/>
                    </a:moveTo>
                    <a:lnTo>
                      <a:pt x="792" y="70"/>
                    </a:lnTo>
                    <a:lnTo>
                      <a:pt x="379" y="173"/>
                    </a:lnTo>
                    <a:lnTo>
                      <a:pt x="173" y="242"/>
                    </a:lnTo>
                    <a:lnTo>
                      <a:pt x="1" y="345"/>
                    </a:lnTo>
                    <a:lnTo>
                      <a:pt x="1" y="345"/>
                    </a:lnTo>
                    <a:lnTo>
                      <a:pt x="16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5" name="Google Shape;625;p2"/>
              <p:cNvSpPr/>
              <p:nvPr/>
            </p:nvSpPr>
            <p:spPr>
              <a:xfrm>
                <a:off x="8009183" y="4927511"/>
                <a:ext cx="26890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998" extrusionOk="0">
                    <a:moveTo>
                      <a:pt x="791" y="0"/>
                    </a:moveTo>
                    <a:lnTo>
                      <a:pt x="654" y="69"/>
                    </a:lnTo>
                    <a:lnTo>
                      <a:pt x="516" y="172"/>
                    </a:lnTo>
                    <a:lnTo>
                      <a:pt x="310" y="413"/>
                    </a:lnTo>
                    <a:lnTo>
                      <a:pt x="138" y="688"/>
                    </a:lnTo>
                    <a:lnTo>
                      <a:pt x="0" y="998"/>
                    </a:lnTo>
                    <a:lnTo>
                      <a:pt x="344" y="585"/>
                    </a:lnTo>
                    <a:lnTo>
                      <a:pt x="688" y="172"/>
                    </a:lnTo>
                    <a:lnTo>
                      <a:pt x="79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6" name="Google Shape;626;p2"/>
              <p:cNvSpPr/>
              <p:nvPr/>
            </p:nvSpPr>
            <p:spPr>
              <a:xfrm>
                <a:off x="8164515" y="4422977"/>
                <a:ext cx="7028" cy="24548"/>
              </a:xfrm>
              <a:custGeom>
                <a:avLst/>
                <a:gdLst/>
                <a:ahLst/>
                <a:cxnLst/>
                <a:rect l="l" t="t" r="r" b="b"/>
                <a:pathLst>
                  <a:path w="207" h="723" extrusionOk="0">
                    <a:moveTo>
                      <a:pt x="103" y="0"/>
                    </a:moveTo>
                    <a:lnTo>
                      <a:pt x="34" y="172"/>
                    </a:lnTo>
                    <a:lnTo>
                      <a:pt x="0" y="344"/>
                    </a:lnTo>
                    <a:lnTo>
                      <a:pt x="0" y="516"/>
                    </a:lnTo>
                    <a:lnTo>
                      <a:pt x="103" y="723"/>
                    </a:lnTo>
                    <a:lnTo>
                      <a:pt x="172" y="516"/>
                    </a:lnTo>
                    <a:lnTo>
                      <a:pt x="206" y="344"/>
                    </a:lnTo>
                    <a:lnTo>
                      <a:pt x="206" y="172"/>
                    </a:lnTo>
                    <a:lnTo>
                      <a:pt x="138" y="6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7" name="Google Shape;627;p2"/>
              <p:cNvSpPr/>
              <p:nvPr/>
            </p:nvSpPr>
            <p:spPr>
              <a:xfrm>
                <a:off x="7937916" y="4926323"/>
                <a:ext cx="16399" cy="2108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621" extrusionOk="0">
                    <a:moveTo>
                      <a:pt x="482" y="1"/>
                    </a:moveTo>
                    <a:lnTo>
                      <a:pt x="310" y="139"/>
                    </a:lnTo>
                    <a:lnTo>
                      <a:pt x="207" y="276"/>
                    </a:lnTo>
                    <a:lnTo>
                      <a:pt x="104" y="448"/>
                    </a:lnTo>
                    <a:lnTo>
                      <a:pt x="1" y="620"/>
                    </a:lnTo>
                    <a:lnTo>
                      <a:pt x="173" y="517"/>
                    </a:lnTo>
                    <a:lnTo>
                      <a:pt x="310" y="345"/>
                    </a:lnTo>
                    <a:lnTo>
                      <a:pt x="414" y="207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8" name="Google Shape;628;p2"/>
              <p:cNvSpPr/>
              <p:nvPr/>
            </p:nvSpPr>
            <p:spPr>
              <a:xfrm>
                <a:off x="7989321" y="4849250"/>
                <a:ext cx="10525" cy="12902"/>
              </a:xfrm>
              <a:custGeom>
                <a:avLst/>
                <a:gdLst/>
                <a:ahLst/>
                <a:cxnLst/>
                <a:rect l="l" t="t" r="r" b="b"/>
                <a:pathLst>
                  <a:path w="310" h="380" extrusionOk="0">
                    <a:moveTo>
                      <a:pt x="310" y="1"/>
                    </a:moveTo>
                    <a:lnTo>
                      <a:pt x="0" y="310"/>
                    </a:lnTo>
                    <a:lnTo>
                      <a:pt x="35" y="379"/>
                    </a:lnTo>
                    <a:lnTo>
                      <a:pt x="138" y="310"/>
                    </a:lnTo>
                    <a:lnTo>
                      <a:pt x="207" y="241"/>
                    </a:lnTo>
                    <a:lnTo>
                      <a:pt x="275" y="138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9" name="Google Shape;629;p2"/>
              <p:cNvSpPr/>
              <p:nvPr/>
            </p:nvSpPr>
            <p:spPr>
              <a:xfrm>
                <a:off x="8250925" y="5051302"/>
                <a:ext cx="84134" cy="317727"/>
              </a:xfrm>
              <a:custGeom>
                <a:avLst/>
                <a:gdLst/>
                <a:ahLst/>
                <a:cxnLst/>
                <a:rect l="l" t="t" r="r" b="b"/>
                <a:pathLst>
                  <a:path w="2478" h="9358" extrusionOk="0">
                    <a:moveTo>
                      <a:pt x="173" y="1"/>
                    </a:moveTo>
                    <a:lnTo>
                      <a:pt x="69" y="173"/>
                    </a:lnTo>
                    <a:lnTo>
                      <a:pt x="35" y="345"/>
                    </a:lnTo>
                    <a:lnTo>
                      <a:pt x="1" y="482"/>
                    </a:lnTo>
                    <a:lnTo>
                      <a:pt x="1" y="654"/>
                    </a:lnTo>
                    <a:lnTo>
                      <a:pt x="69" y="1445"/>
                    </a:lnTo>
                    <a:lnTo>
                      <a:pt x="173" y="2237"/>
                    </a:lnTo>
                    <a:lnTo>
                      <a:pt x="310" y="3097"/>
                    </a:lnTo>
                    <a:lnTo>
                      <a:pt x="482" y="3956"/>
                    </a:lnTo>
                    <a:lnTo>
                      <a:pt x="723" y="4782"/>
                    </a:lnTo>
                    <a:lnTo>
                      <a:pt x="964" y="5642"/>
                    </a:lnTo>
                    <a:lnTo>
                      <a:pt x="1239" y="6468"/>
                    </a:lnTo>
                    <a:lnTo>
                      <a:pt x="1514" y="7293"/>
                    </a:lnTo>
                    <a:lnTo>
                      <a:pt x="1824" y="8119"/>
                    </a:lnTo>
                    <a:lnTo>
                      <a:pt x="2168" y="8910"/>
                    </a:lnTo>
                    <a:lnTo>
                      <a:pt x="2409" y="9357"/>
                    </a:lnTo>
                    <a:lnTo>
                      <a:pt x="2477" y="9323"/>
                    </a:lnTo>
                    <a:lnTo>
                      <a:pt x="2271" y="8738"/>
                    </a:lnTo>
                    <a:lnTo>
                      <a:pt x="1858" y="7568"/>
                    </a:lnTo>
                    <a:lnTo>
                      <a:pt x="1445" y="6399"/>
                    </a:lnTo>
                    <a:lnTo>
                      <a:pt x="998" y="4885"/>
                    </a:lnTo>
                    <a:lnTo>
                      <a:pt x="826" y="4163"/>
                    </a:lnTo>
                    <a:lnTo>
                      <a:pt x="654" y="3372"/>
                    </a:lnTo>
                    <a:lnTo>
                      <a:pt x="517" y="2615"/>
                    </a:lnTo>
                    <a:lnTo>
                      <a:pt x="379" y="1858"/>
                    </a:lnTo>
                    <a:lnTo>
                      <a:pt x="310" y="1067"/>
                    </a:lnTo>
                    <a:lnTo>
                      <a:pt x="276" y="276"/>
                    </a:lnTo>
                    <a:lnTo>
                      <a:pt x="241" y="138"/>
                    </a:lnTo>
                    <a:lnTo>
                      <a:pt x="1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0" name="Google Shape;630;p2"/>
              <p:cNvSpPr/>
              <p:nvPr/>
            </p:nvSpPr>
            <p:spPr>
              <a:xfrm>
                <a:off x="8579109" y="4974229"/>
                <a:ext cx="174074" cy="189217"/>
              </a:xfrm>
              <a:custGeom>
                <a:avLst/>
                <a:gdLst/>
                <a:ahLst/>
                <a:cxnLst/>
                <a:rect l="l" t="t" r="r" b="b"/>
                <a:pathLst>
                  <a:path w="5127" h="5573" extrusionOk="0">
                    <a:moveTo>
                      <a:pt x="1" y="0"/>
                    </a:moveTo>
                    <a:lnTo>
                      <a:pt x="276" y="413"/>
                    </a:lnTo>
                    <a:lnTo>
                      <a:pt x="861" y="1101"/>
                    </a:lnTo>
                    <a:lnTo>
                      <a:pt x="2443" y="2890"/>
                    </a:lnTo>
                    <a:lnTo>
                      <a:pt x="3337" y="3819"/>
                    </a:lnTo>
                    <a:lnTo>
                      <a:pt x="4128" y="4644"/>
                    </a:lnTo>
                    <a:lnTo>
                      <a:pt x="4748" y="5263"/>
                    </a:lnTo>
                    <a:lnTo>
                      <a:pt x="5126" y="5573"/>
                    </a:lnTo>
                    <a:lnTo>
                      <a:pt x="4816" y="5126"/>
                    </a:lnTo>
                    <a:lnTo>
                      <a:pt x="4197" y="4438"/>
                    </a:lnTo>
                    <a:lnTo>
                      <a:pt x="2581" y="2615"/>
                    </a:lnTo>
                    <a:lnTo>
                      <a:pt x="929" y="895"/>
                    </a:lnTo>
                    <a:lnTo>
                      <a:pt x="345" y="3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1" name="Google Shape;631;p2"/>
              <p:cNvSpPr/>
              <p:nvPr/>
            </p:nvSpPr>
            <p:spPr>
              <a:xfrm>
                <a:off x="8596629" y="4754659"/>
                <a:ext cx="242964" cy="130853"/>
              </a:xfrm>
              <a:custGeom>
                <a:avLst/>
                <a:gdLst/>
                <a:ahLst/>
                <a:cxnLst/>
                <a:rect l="l" t="t" r="r" b="b"/>
                <a:pathLst>
                  <a:path w="7156" h="3854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7087" y="3853"/>
                    </a:lnTo>
                    <a:lnTo>
                      <a:pt x="7156" y="3819"/>
                    </a:lnTo>
                    <a:lnTo>
                      <a:pt x="6777" y="3543"/>
                    </a:lnTo>
                    <a:lnTo>
                      <a:pt x="5195" y="2615"/>
                    </a:lnTo>
                    <a:lnTo>
                      <a:pt x="3578" y="1720"/>
                    </a:lnTo>
                    <a:lnTo>
                      <a:pt x="1961" y="895"/>
                    </a:lnTo>
                    <a:lnTo>
                      <a:pt x="310" y="35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2" name="Google Shape;632;p2"/>
              <p:cNvSpPr/>
              <p:nvPr/>
            </p:nvSpPr>
            <p:spPr>
              <a:xfrm>
                <a:off x="8394578" y="4835228"/>
                <a:ext cx="130853" cy="147218"/>
              </a:xfrm>
              <a:custGeom>
                <a:avLst/>
                <a:gdLst/>
                <a:ahLst/>
                <a:cxnLst/>
                <a:rect l="l" t="t" r="r" b="b"/>
                <a:pathLst>
                  <a:path w="3854" h="4336" extrusionOk="0">
                    <a:moveTo>
                      <a:pt x="1" y="1"/>
                    </a:moveTo>
                    <a:lnTo>
                      <a:pt x="1961" y="2271"/>
                    </a:lnTo>
                    <a:lnTo>
                      <a:pt x="3200" y="3750"/>
                    </a:lnTo>
                    <a:lnTo>
                      <a:pt x="3475" y="4026"/>
                    </a:lnTo>
                    <a:lnTo>
                      <a:pt x="3647" y="4198"/>
                    </a:lnTo>
                    <a:lnTo>
                      <a:pt x="3853" y="4335"/>
                    </a:lnTo>
                    <a:lnTo>
                      <a:pt x="3544" y="3819"/>
                    </a:lnTo>
                    <a:lnTo>
                      <a:pt x="3097" y="3200"/>
                    </a:lnTo>
                    <a:lnTo>
                      <a:pt x="2581" y="2546"/>
                    </a:lnTo>
                    <a:lnTo>
                      <a:pt x="1961" y="1858"/>
                    </a:lnTo>
                    <a:lnTo>
                      <a:pt x="1377" y="1239"/>
                    </a:lnTo>
                    <a:lnTo>
                      <a:pt x="826" y="689"/>
                    </a:lnTo>
                    <a:lnTo>
                      <a:pt x="345" y="24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3" name="Google Shape;633;p2"/>
              <p:cNvSpPr/>
              <p:nvPr/>
            </p:nvSpPr>
            <p:spPr>
              <a:xfrm>
                <a:off x="8227565" y="5186772"/>
                <a:ext cx="44410" cy="18456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436" extrusionOk="0">
                    <a:moveTo>
                      <a:pt x="1" y="1"/>
                    </a:moveTo>
                    <a:lnTo>
                      <a:pt x="1" y="723"/>
                    </a:lnTo>
                    <a:lnTo>
                      <a:pt x="69" y="1411"/>
                    </a:lnTo>
                    <a:lnTo>
                      <a:pt x="173" y="2134"/>
                    </a:lnTo>
                    <a:lnTo>
                      <a:pt x="345" y="2787"/>
                    </a:lnTo>
                    <a:lnTo>
                      <a:pt x="551" y="3475"/>
                    </a:lnTo>
                    <a:lnTo>
                      <a:pt x="757" y="4129"/>
                    </a:lnTo>
                    <a:lnTo>
                      <a:pt x="1033" y="4782"/>
                    </a:lnTo>
                    <a:lnTo>
                      <a:pt x="1308" y="5436"/>
                    </a:lnTo>
                    <a:lnTo>
                      <a:pt x="1136" y="4748"/>
                    </a:lnTo>
                    <a:lnTo>
                      <a:pt x="964" y="4094"/>
                    </a:lnTo>
                    <a:lnTo>
                      <a:pt x="585" y="2753"/>
                    </a:lnTo>
                    <a:lnTo>
                      <a:pt x="413" y="2065"/>
                    </a:lnTo>
                    <a:lnTo>
                      <a:pt x="276" y="13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4" name="Google Shape;634;p2"/>
              <p:cNvSpPr/>
              <p:nvPr/>
            </p:nvSpPr>
            <p:spPr>
              <a:xfrm>
                <a:off x="8569772" y="5099175"/>
                <a:ext cx="108648" cy="150715"/>
              </a:xfrm>
              <a:custGeom>
                <a:avLst/>
                <a:gdLst/>
                <a:ahLst/>
                <a:cxnLst/>
                <a:rect l="l" t="t" r="r" b="b"/>
                <a:pathLst>
                  <a:path w="3200" h="4439" extrusionOk="0">
                    <a:moveTo>
                      <a:pt x="69" y="1"/>
                    </a:moveTo>
                    <a:lnTo>
                      <a:pt x="0" y="70"/>
                    </a:lnTo>
                    <a:lnTo>
                      <a:pt x="3096" y="4438"/>
                    </a:lnTo>
                    <a:lnTo>
                      <a:pt x="3200" y="4370"/>
                    </a:lnTo>
                    <a:lnTo>
                      <a:pt x="3165" y="4198"/>
                    </a:lnTo>
                    <a:lnTo>
                      <a:pt x="3096" y="4060"/>
                    </a:lnTo>
                    <a:lnTo>
                      <a:pt x="276" y="173"/>
                    </a:lnTo>
                    <a:lnTo>
                      <a:pt x="172" y="70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"/>
              <p:cNvSpPr/>
              <p:nvPr/>
            </p:nvSpPr>
            <p:spPr>
              <a:xfrm>
                <a:off x="8469341" y="5179778"/>
                <a:ext cx="79449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4679" extrusionOk="0">
                    <a:moveTo>
                      <a:pt x="35" y="0"/>
                    </a:moveTo>
                    <a:lnTo>
                      <a:pt x="0" y="138"/>
                    </a:lnTo>
                    <a:lnTo>
                      <a:pt x="0" y="241"/>
                    </a:lnTo>
                    <a:lnTo>
                      <a:pt x="447" y="1273"/>
                    </a:lnTo>
                    <a:lnTo>
                      <a:pt x="895" y="2271"/>
                    </a:lnTo>
                    <a:lnTo>
                      <a:pt x="1376" y="3268"/>
                    </a:lnTo>
                    <a:lnTo>
                      <a:pt x="1892" y="4232"/>
                    </a:lnTo>
                    <a:lnTo>
                      <a:pt x="2098" y="4472"/>
                    </a:lnTo>
                    <a:lnTo>
                      <a:pt x="2270" y="4679"/>
                    </a:lnTo>
                    <a:lnTo>
                      <a:pt x="2339" y="4644"/>
                    </a:lnTo>
                    <a:lnTo>
                      <a:pt x="2270" y="4472"/>
                    </a:lnTo>
                    <a:lnTo>
                      <a:pt x="207" y="34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6" name="Google Shape;636;p2"/>
              <p:cNvSpPr/>
              <p:nvPr/>
            </p:nvSpPr>
            <p:spPr>
              <a:xfrm>
                <a:off x="8532391" y="5081655"/>
                <a:ext cx="87631" cy="128510"/>
              </a:xfrm>
              <a:custGeom>
                <a:avLst/>
                <a:gdLst/>
                <a:ahLst/>
                <a:cxnLst/>
                <a:rect l="l" t="t" r="r" b="b"/>
                <a:pathLst>
                  <a:path w="2581" h="3785" extrusionOk="0">
                    <a:moveTo>
                      <a:pt x="104" y="1"/>
                    </a:moveTo>
                    <a:lnTo>
                      <a:pt x="1" y="70"/>
                    </a:lnTo>
                    <a:lnTo>
                      <a:pt x="723" y="1239"/>
                    </a:lnTo>
                    <a:lnTo>
                      <a:pt x="2271" y="3578"/>
                    </a:lnTo>
                    <a:lnTo>
                      <a:pt x="2374" y="3682"/>
                    </a:lnTo>
                    <a:lnTo>
                      <a:pt x="2512" y="3785"/>
                    </a:lnTo>
                    <a:lnTo>
                      <a:pt x="2581" y="371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2"/>
              <p:cNvSpPr/>
              <p:nvPr/>
            </p:nvSpPr>
            <p:spPr>
              <a:xfrm>
                <a:off x="8470495" y="4603977"/>
                <a:ext cx="129665" cy="15245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449" extrusionOk="0">
                    <a:moveTo>
                      <a:pt x="1101" y="1"/>
                    </a:moveTo>
                    <a:lnTo>
                      <a:pt x="654" y="35"/>
                    </a:lnTo>
                    <a:lnTo>
                      <a:pt x="310" y="70"/>
                    </a:lnTo>
                    <a:lnTo>
                      <a:pt x="1" y="139"/>
                    </a:lnTo>
                    <a:lnTo>
                      <a:pt x="998" y="207"/>
                    </a:lnTo>
                    <a:lnTo>
                      <a:pt x="1961" y="311"/>
                    </a:lnTo>
                    <a:lnTo>
                      <a:pt x="2890" y="414"/>
                    </a:lnTo>
                    <a:lnTo>
                      <a:pt x="3819" y="448"/>
                    </a:lnTo>
                    <a:lnTo>
                      <a:pt x="3268" y="311"/>
                    </a:lnTo>
                    <a:lnTo>
                      <a:pt x="2718" y="173"/>
                    </a:lnTo>
                    <a:lnTo>
                      <a:pt x="2168" y="104"/>
                    </a:lnTo>
                    <a:lnTo>
                      <a:pt x="1617" y="35"/>
                    </a:lnTo>
                    <a:lnTo>
                      <a:pt x="11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2"/>
              <p:cNvSpPr/>
              <p:nvPr/>
            </p:nvSpPr>
            <p:spPr>
              <a:xfrm>
                <a:off x="8429617" y="5156419"/>
                <a:ext cx="40913" cy="11214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303" extrusionOk="0">
                    <a:moveTo>
                      <a:pt x="1" y="1"/>
                    </a:moveTo>
                    <a:lnTo>
                      <a:pt x="69" y="241"/>
                    </a:lnTo>
                    <a:lnTo>
                      <a:pt x="138" y="620"/>
                    </a:lnTo>
                    <a:lnTo>
                      <a:pt x="482" y="1583"/>
                    </a:lnTo>
                    <a:lnTo>
                      <a:pt x="861" y="2580"/>
                    </a:lnTo>
                    <a:lnTo>
                      <a:pt x="1067" y="2993"/>
                    </a:lnTo>
                    <a:lnTo>
                      <a:pt x="1205" y="3303"/>
                    </a:lnTo>
                    <a:lnTo>
                      <a:pt x="1205" y="3062"/>
                    </a:lnTo>
                    <a:lnTo>
                      <a:pt x="1136" y="2718"/>
                    </a:lnTo>
                    <a:lnTo>
                      <a:pt x="998" y="2305"/>
                    </a:lnTo>
                    <a:lnTo>
                      <a:pt x="861" y="1824"/>
                    </a:lnTo>
                    <a:lnTo>
                      <a:pt x="482" y="860"/>
                    </a:lnTo>
                    <a:lnTo>
                      <a:pt x="241" y="4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2"/>
              <p:cNvSpPr/>
              <p:nvPr/>
            </p:nvSpPr>
            <p:spPr>
              <a:xfrm>
                <a:off x="8700591" y="4911146"/>
                <a:ext cx="109802" cy="92317"/>
              </a:xfrm>
              <a:custGeom>
                <a:avLst/>
                <a:gdLst/>
                <a:ahLst/>
                <a:cxnLst/>
                <a:rect l="l" t="t" r="r" b="b"/>
                <a:pathLst>
                  <a:path w="3234" h="2719" extrusionOk="0">
                    <a:moveTo>
                      <a:pt x="69" y="1"/>
                    </a:moveTo>
                    <a:lnTo>
                      <a:pt x="0" y="70"/>
                    </a:lnTo>
                    <a:lnTo>
                      <a:pt x="1754" y="1583"/>
                    </a:lnTo>
                    <a:lnTo>
                      <a:pt x="2993" y="2581"/>
                    </a:lnTo>
                    <a:lnTo>
                      <a:pt x="3096" y="2649"/>
                    </a:lnTo>
                    <a:lnTo>
                      <a:pt x="3234" y="2718"/>
                    </a:lnTo>
                    <a:lnTo>
                      <a:pt x="2477" y="1996"/>
                    </a:lnTo>
                    <a:lnTo>
                      <a:pt x="1720" y="1308"/>
                    </a:lnTo>
                    <a:lnTo>
                      <a:pt x="894" y="620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2"/>
              <p:cNvSpPr/>
              <p:nvPr/>
            </p:nvSpPr>
            <p:spPr>
              <a:xfrm>
                <a:off x="8358384" y="5228839"/>
                <a:ext cx="45564" cy="117985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3475" extrusionOk="0">
                    <a:moveTo>
                      <a:pt x="0" y="0"/>
                    </a:moveTo>
                    <a:lnTo>
                      <a:pt x="103" y="482"/>
                    </a:lnTo>
                    <a:lnTo>
                      <a:pt x="207" y="929"/>
                    </a:lnTo>
                    <a:lnTo>
                      <a:pt x="344" y="1376"/>
                    </a:lnTo>
                    <a:lnTo>
                      <a:pt x="482" y="1789"/>
                    </a:lnTo>
                    <a:lnTo>
                      <a:pt x="688" y="2236"/>
                    </a:lnTo>
                    <a:lnTo>
                      <a:pt x="860" y="2649"/>
                    </a:lnTo>
                    <a:lnTo>
                      <a:pt x="1342" y="34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2"/>
              <p:cNvSpPr/>
              <p:nvPr/>
            </p:nvSpPr>
            <p:spPr>
              <a:xfrm>
                <a:off x="8410943" y="5208977"/>
                <a:ext cx="39724" cy="11333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3338" extrusionOk="0">
                    <a:moveTo>
                      <a:pt x="0" y="0"/>
                    </a:moveTo>
                    <a:lnTo>
                      <a:pt x="241" y="826"/>
                    </a:lnTo>
                    <a:lnTo>
                      <a:pt x="516" y="1686"/>
                    </a:lnTo>
                    <a:lnTo>
                      <a:pt x="826" y="2512"/>
                    </a:lnTo>
                    <a:lnTo>
                      <a:pt x="1170" y="3337"/>
                    </a:lnTo>
                    <a:lnTo>
                      <a:pt x="929" y="2477"/>
                    </a:lnTo>
                    <a:lnTo>
                      <a:pt x="654" y="1617"/>
                    </a:lnTo>
                    <a:lnTo>
                      <a:pt x="344" y="7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"/>
              <p:cNvSpPr/>
              <p:nvPr/>
            </p:nvSpPr>
            <p:spPr>
              <a:xfrm>
                <a:off x="8351356" y="5053644"/>
                <a:ext cx="33919" cy="107494"/>
              </a:xfrm>
              <a:custGeom>
                <a:avLst/>
                <a:gdLst/>
                <a:ahLst/>
                <a:cxnLst/>
                <a:rect l="l" t="t" r="r" b="b"/>
                <a:pathLst>
                  <a:path w="999" h="3166" extrusionOk="0">
                    <a:moveTo>
                      <a:pt x="1" y="0"/>
                    </a:moveTo>
                    <a:lnTo>
                      <a:pt x="104" y="413"/>
                    </a:lnTo>
                    <a:lnTo>
                      <a:pt x="207" y="826"/>
                    </a:lnTo>
                    <a:lnTo>
                      <a:pt x="448" y="1617"/>
                    </a:lnTo>
                    <a:lnTo>
                      <a:pt x="998" y="3165"/>
                    </a:lnTo>
                    <a:lnTo>
                      <a:pt x="964" y="2890"/>
                    </a:lnTo>
                    <a:lnTo>
                      <a:pt x="895" y="2512"/>
                    </a:lnTo>
                    <a:lnTo>
                      <a:pt x="620" y="1548"/>
                    </a:lnTo>
                    <a:lnTo>
                      <a:pt x="310" y="620"/>
                    </a:lnTo>
                    <a:lnTo>
                      <a:pt x="138" y="24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3" name="Google Shape;643;p2"/>
              <p:cNvSpPr/>
              <p:nvPr/>
            </p:nvSpPr>
            <p:spPr>
              <a:xfrm>
                <a:off x="8517214" y="5165756"/>
                <a:ext cx="50250" cy="93471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753" extrusionOk="0">
                    <a:moveTo>
                      <a:pt x="1" y="1"/>
                    </a:moveTo>
                    <a:lnTo>
                      <a:pt x="276" y="689"/>
                    </a:lnTo>
                    <a:lnTo>
                      <a:pt x="620" y="1377"/>
                    </a:lnTo>
                    <a:lnTo>
                      <a:pt x="1032" y="2065"/>
                    </a:lnTo>
                    <a:lnTo>
                      <a:pt x="1480" y="2753"/>
                    </a:lnTo>
                    <a:lnTo>
                      <a:pt x="1411" y="2512"/>
                    </a:lnTo>
                    <a:lnTo>
                      <a:pt x="1273" y="2168"/>
                    </a:lnTo>
                    <a:lnTo>
                      <a:pt x="895" y="1411"/>
                    </a:lnTo>
                    <a:lnTo>
                      <a:pt x="448" y="620"/>
                    </a:lnTo>
                    <a:lnTo>
                      <a:pt x="207" y="2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4" name="Google Shape;644;p2"/>
              <p:cNvSpPr/>
              <p:nvPr/>
            </p:nvSpPr>
            <p:spPr>
              <a:xfrm>
                <a:off x="8392235" y="5248668"/>
                <a:ext cx="36261" cy="10868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201" extrusionOk="0">
                    <a:moveTo>
                      <a:pt x="1" y="1"/>
                    </a:moveTo>
                    <a:lnTo>
                      <a:pt x="207" y="827"/>
                    </a:lnTo>
                    <a:lnTo>
                      <a:pt x="448" y="1652"/>
                    </a:lnTo>
                    <a:lnTo>
                      <a:pt x="723" y="2443"/>
                    </a:lnTo>
                    <a:lnTo>
                      <a:pt x="1067" y="3200"/>
                    </a:lnTo>
                    <a:lnTo>
                      <a:pt x="586" y="1583"/>
                    </a:lnTo>
                    <a:lnTo>
                      <a:pt x="310" y="7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2"/>
              <p:cNvSpPr/>
              <p:nvPr/>
            </p:nvSpPr>
            <p:spPr>
              <a:xfrm>
                <a:off x="8451821" y="4730145"/>
                <a:ext cx="68924" cy="51404"/>
              </a:xfrm>
              <a:custGeom>
                <a:avLst/>
                <a:gdLst/>
                <a:ahLst/>
                <a:cxnLst/>
                <a:rect l="l" t="t" r="r" b="b"/>
                <a:pathLst>
                  <a:path w="2030" h="1514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23" y="46"/>
                    </a:lnTo>
                    <a:lnTo>
                      <a:pt x="35" y="0"/>
                    </a:lnTo>
                    <a:close/>
                    <a:moveTo>
                      <a:pt x="23" y="46"/>
                    </a:moveTo>
                    <a:lnTo>
                      <a:pt x="0" y="138"/>
                    </a:lnTo>
                    <a:lnTo>
                      <a:pt x="0" y="241"/>
                    </a:lnTo>
                    <a:lnTo>
                      <a:pt x="103" y="310"/>
                    </a:lnTo>
                    <a:lnTo>
                      <a:pt x="207" y="378"/>
                    </a:lnTo>
                    <a:lnTo>
                      <a:pt x="1720" y="1376"/>
                    </a:lnTo>
                    <a:lnTo>
                      <a:pt x="1892" y="1445"/>
                    </a:lnTo>
                    <a:lnTo>
                      <a:pt x="2030" y="1514"/>
                    </a:lnTo>
                    <a:lnTo>
                      <a:pt x="2030" y="1514"/>
                    </a:lnTo>
                    <a:lnTo>
                      <a:pt x="1583" y="1066"/>
                    </a:lnTo>
                    <a:lnTo>
                      <a:pt x="1101" y="654"/>
                    </a:lnTo>
                    <a:lnTo>
                      <a:pt x="551" y="310"/>
                    </a:lnTo>
                    <a:lnTo>
                      <a:pt x="275" y="172"/>
                    </a:lnTo>
                    <a:lnTo>
                      <a:pt x="23" y="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2"/>
              <p:cNvSpPr/>
              <p:nvPr/>
            </p:nvSpPr>
            <p:spPr>
              <a:xfrm>
                <a:off x="8482175" y="4734796"/>
                <a:ext cx="94626" cy="4441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1308" extrusionOk="0">
                    <a:moveTo>
                      <a:pt x="1" y="1"/>
                    </a:moveTo>
                    <a:lnTo>
                      <a:pt x="2718" y="1308"/>
                    </a:lnTo>
                    <a:lnTo>
                      <a:pt x="2787" y="1170"/>
                    </a:lnTo>
                    <a:lnTo>
                      <a:pt x="2133" y="792"/>
                    </a:lnTo>
                    <a:lnTo>
                      <a:pt x="1445" y="482"/>
                    </a:lnTo>
                    <a:lnTo>
                      <a:pt x="723" y="207"/>
                    </a:lnTo>
                    <a:lnTo>
                      <a:pt x="379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7" name="Google Shape;647;p2"/>
              <p:cNvSpPr/>
              <p:nvPr/>
            </p:nvSpPr>
            <p:spPr>
              <a:xfrm>
                <a:off x="8466998" y="4770990"/>
                <a:ext cx="73609" cy="53781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584" extrusionOk="0">
                    <a:moveTo>
                      <a:pt x="0" y="1"/>
                    </a:moveTo>
                    <a:lnTo>
                      <a:pt x="516" y="448"/>
                    </a:lnTo>
                    <a:lnTo>
                      <a:pt x="1032" y="861"/>
                    </a:lnTo>
                    <a:lnTo>
                      <a:pt x="1583" y="1239"/>
                    </a:lnTo>
                    <a:lnTo>
                      <a:pt x="2167" y="1583"/>
                    </a:lnTo>
                    <a:lnTo>
                      <a:pt x="1686" y="1136"/>
                    </a:lnTo>
                    <a:lnTo>
                      <a:pt x="1136" y="723"/>
                    </a:lnTo>
                    <a:lnTo>
                      <a:pt x="585" y="3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8" name="Google Shape;648;p2"/>
              <p:cNvSpPr/>
              <p:nvPr/>
            </p:nvSpPr>
            <p:spPr>
              <a:xfrm>
                <a:off x="8732099" y="5011611"/>
                <a:ext cx="64272" cy="51404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514" extrusionOk="0">
                    <a:moveTo>
                      <a:pt x="1" y="0"/>
                    </a:moveTo>
                    <a:lnTo>
                      <a:pt x="551" y="550"/>
                    </a:lnTo>
                    <a:lnTo>
                      <a:pt x="1067" y="998"/>
                    </a:lnTo>
                    <a:lnTo>
                      <a:pt x="1514" y="1307"/>
                    </a:lnTo>
                    <a:lnTo>
                      <a:pt x="1721" y="1445"/>
                    </a:lnTo>
                    <a:lnTo>
                      <a:pt x="1893" y="1514"/>
                    </a:lnTo>
                    <a:lnTo>
                      <a:pt x="1755" y="1307"/>
                    </a:lnTo>
                    <a:lnTo>
                      <a:pt x="1549" y="1101"/>
                    </a:lnTo>
                    <a:lnTo>
                      <a:pt x="1033" y="654"/>
                    </a:lnTo>
                    <a:lnTo>
                      <a:pt x="482" y="241"/>
                    </a:lnTo>
                    <a:lnTo>
                      <a:pt x="207" y="1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9" name="Google Shape;649;p2"/>
              <p:cNvSpPr/>
              <p:nvPr/>
            </p:nvSpPr>
            <p:spPr>
              <a:xfrm>
                <a:off x="8421434" y="4901809"/>
                <a:ext cx="36261" cy="5259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549" extrusionOk="0">
                    <a:moveTo>
                      <a:pt x="1" y="1"/>
                    </a:moveTo>
                    <a:lnTo>
                      <a:pt x="207" y="482"/>
                    </a:lnTo>
                    <a:lnTo>
                      <a:pt x="448" y="895"/>
                    </a:lnTo>
                    <a:lnTo>
                      <a:pt x="758" y="1273"/>
                    </a:lnTo>
                    <a:lnTo>
                      <a:pt x="895" y="1411"/>
                    </a:lnTo>
                    <a:lnTo>
                      <a:pt x="1067" y="1549"/>
                    </a:lnTo>
                    <a:lnTo>
                      <a:pt x="551" y="689"/>
                    </a:lnTo>
                    <a:lnTo>
                      <a:pt x="310" y="34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2"/>
              <p:cNvSpPr/>
              <p:nvPr/>
            </p:nvSpPr>
            <p:spPr>
              <a:xfrm>
                <a:off x="8743779" y="4672901"/>
                <a:ext cx="51438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586" extrusionOk="0">
                    <a:moveTo>
                      <a:pt x="1" y="0"/>
                    </a:moveTo>
                    <a:lnTo>
                      <a:pt x="1480" y="585"/>
                    </a:lnTo>
                    <a:lnTo>
                      <a:pt x="1514" y="482"/>
                    </a:lnTo>
                    <a:lnTo>
                      <a:pt x="1170" y="276"/>
                    </a:lnTo>
                    <a:lnTo>
                      <a:pt x="826" y="104"/>
                    </a:lnTo>
                    <a:lnTo>
                      <a:pt x="620" y="35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2"/>
              <p:cNvSpPr/>
              <p:nvPr/>
            </p:nvSpPr>
            <p:spPr>
              <a:xfrm>
                <a:off x="8213543" y="5058330"/>
                <a:ext cx="5874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617" extrusionOk="0">
                    <a:moveTo>
                      <a:pt x="70" y="0"/>
                    </a:moveTo>
                    <a:lnTo>
                      <a:pt x="1" y="413"/>
                    </a:lnTo>
                    <a:lnTo>
                      <a:pt x="1" y="826"/>
                    </a:lnTo>
                    <a:lnTo>
                      <a:pt x="70" y="1238"/>
                    </a:lnTo>
                    <a:lnTo>
                      <a:pt x="138" y="1617"/>
                    </a:lnTo>
                    <a:lnTo>
                      <a:pt x="173" y="826"/>
                    </a:lnTo>
                    <a:lnTo>
                      <a:pt x="173" y="413"/>
                    </a:lnTo>
                    <a:lnTo>
                      <a:pt x="138" y="206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2"/>
              <p:cNvSpPr/>
              <p:nvPr/>
            </p:nvSpPr>
            <p:spPr>
              <a:xfrm>
                <a:off x="8371218" y="5060639"/>
                <a:ext cx="21051" cy="54935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618" extrusionOk="0">
                    <a:moveTo>
                      <a:pt x="104" y="1"/>
                    </a:moveTo>
                    <a:lnTo>
                      <a:pt x="1" y="35"/>
                    </a:lnTo>
                    <a:lnTo>
                      <a:pt x="104" y="448"/>
                    </a:lnTo>
                    <a:lnTo>
                      <a:pt x="241" y="861"/>
                    </a:lnTo>
                    <a:lnTo>
                      <a:pt x="413" y="1239"/>
                    </a:lnTo>
                    <a:lnTo>
                      <a:pt x="620" y="1618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3" name="Google Shape;653;p2"/>
              <p:cNvSpPr/>
              <p:nvPr/>
            </p:nvSpPr>
            <p:spPr>
              <a:xfrm>
                <a:off x="8641005" y="4703255"/>
                <a:ext cx="53781" cy="28079"/>
              </a:xfrm>
              <a:custGeom>
                <a:avLst/>
                <a:gdLst/>
                <a:ahLst/>
                <a:cxnLst/>
                <a:rect l="l" t="t" r="r" b="b"/>
                <a:pathLst>
                  <a:path w="1584" h="827" extrusionOk="0">
                    <a:moveTo>
                      <a:pt x="35" y="1"/>
                    </a:moveTo>
                    <a:lnTo>
                      <a:pt x="1" y="104"/>
                    </a:lnTo>
                    <a:lnTo>
                      <a:pt x="1583" y="826"/>
                    </a:lnTo>
                    <a:lnTo>
                      <a:pt x="1411" y="654"/>
                    </a:lnTo>
                    <a:lnTo>
                      <a:pt x="1239" y="551"/>
                    </a:lnTo>
                    <a:lnTo>
                      <a:pt x="861" y="345"/>
                    </a:lnTo>
                    <a:lnTo>
                      <a:pt x="448" y="173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2"/>
              <p:cNvSpPr/>
              <p:nvPr/>
            </p:nvSpPr>
            <p:spPr>
              <a:xfrm>
                <a:off x="8555750" y="4988252"/>
                <a:ext cx="38570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205" extrusionOk="0">
                    <a:moveTo>
                      <a:pt x="104" y="0"/>
                    </a:moveTo>
                    <a:lnTo>
                      <a:pt x="1" y="69"/>
                    </a:lnTo>
                    <a:lnTo>
                      <a:pt x="1101" y="1204"/>
                    </a:lnTo>
                    <a:lnTo>
                      <a:pt x="1136" y="1170"/>
                    </a:lnTo>
                    <a:lnTo>
                      <a:pt x="929" y="826"/>
                    </a:lnTo>
                    <a:lnTo>
                      <a:pt x="689" y="516"/>
                    </a:lnTo>
                    <a:lnTo>
                      <a:pt x="413" y="241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2"/>
              <p:cNvSpPr/>
              <p:nvPr/>
            </p:nvSpPr>
            <p:spPr>
              <a:xfrm>
                <a:off x="8317505" y="5268530"/>
                <a:ext cx="15211" cy="5493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618" extrusionOk="0">
                    <a:moveTo>
                      <a:pt x="0" y="1"/>
                    </a:moveTo>
                    <a:lnTo>
                      <a:pt x="69" y="448"/>
                    </a:lnTo>
                    <a:lnTo>
                      <a:pt x="172" y="861"/>
                    </a:lnTo>
                    <a:lnTo>
                      <a:pt x="276" y="1239"/>
                    </a:lnTo>
                    <a:lnTo>
                      <a:pt x="448" y="1618"/>
                    </a:lnTo>
                    <a:lnTo>
                      <a:pt x="379" y="1205"/>
                    </a:lnTo>
                    <a:lnTo>
                      <a:pt x="310" y="792"/>
                    </a:lnTo>
                    <a:lnTo>
                      <a:pt x="172" y="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2"/>
              <p:cNvSpPr/>
              <p:nvPr/>
            </p:nvSpPr>
            <p:spPr>
              <a:xfrm>
                <a:off x="8716923" y="5102706"/>
                <a:ext cx="37416" cy="31542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929" extrusionOk="0">
                    <a:moveTo>
                      <a:pt x="104" y="0"/>
                    </a:moveTo>
                    <a:lnTo>
                      <a:pt x="1" y="103"/>
                    </a:lnTo>
                    <a:lnTo>
                      <a:pt x="482" y="585"/>
                    </a:lnTo>
                    <a:lnTo>
                      <a:pt x="792" y="791"/>
                    </a:lnTo>
                    <a:lnTo>
                      <a:pt x="929" y="860"/>
                    </a:lnTo>
                    <a:lnTo>
                      <a:pt x="1101" y="92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2"/>
              <p:cNvSpPr/>
              <p:nvPr/>
            </p:nvSpPr>
            <p:spPr>
              <a:xfrm>
                <a:off x="8590789" y="4893626"/>
                <a:ext cx="35073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758" extrusionOk="0">
                    <a:moveTo>
                      <a:pt x="1" y="1"/>
                    </a:moveTo>
                    <a:lnTo>
                      <a:pt x="1033" y="758"/>
                    </a:lnTo>
                    <a:lnTo>
                      <a:pt x="826" y="482"/>
                    </a:lnTo>
                    <a:lnTo>
                      <a:pt x="585" y="276"/>
                    </a:lnTo>
                    <a:lnTo>
                      <a:pt x="310" y="10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8" name="Google Shape;658;p2"/>
              <p:cNvSpPr/>
              <p:nvPr/>
            </p:nvSpPr>
            <p:spPr>
              <a:xfrm>
                <a:off x="8476335" y="5318746"/>
                <a:ext cx="22239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033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52" y="87"/>
                    </a:lnTo>
                    <a:lnTo>
                      <a:pt x="35" y="1"/>
                    </a:lnTo>
                    <a:close/>
                    <a:moveTo>
                      <a:pt x="52" y="87"/>
                    </a:moveTo>
                    <a:lnTo>
                      <a:pt x="104" y="345"/>
                    </a:lnTo>
                    <a:lnTo>
                      <a:pt x="241" y="586"/>
                    </a:lnTo>
                    <a:lnTo>
                      <a:pt x="413" y="826"/>
                    </a:lnTo>
                    <a:lnTo>
                      <a:pt x="654" y="1033"/>
                    </a:lnTo>
                    <a:lnTo>
                      <a:pt x="654" y="1033"/>
                    </a:lnTo>
                    <a:lnTo>
                      <a:pt x="482" y="758"/>
                    </a:lnTo>
                    <a:lnTo>
                      <a:pt x="345" y="482"/>
                    </a:lnTo>
                    <a:lnTo>
                      <a:pt x="207" y="242"/>
                    </a:lnTo>
                    <a:lnTo>
                      <a:pt x="104" y="139"/>
                    </a:lnTo>
                    <a:lnTo>
                      <a:pt x="52" y="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9" name="Google Shape;659;p2"/>
              <p:cNvSpPr/>
              <p:nvPr/>
            </p:nvSpPr>
            <p:spPr>
              <a:xfrm>
                <a:off x="8708740" y="4600480"/>
                <a:ext cx="38604" cy="7062"/>
              </a:xfrm>
              <a:custGeom>
                <a:avLst/>
                <a:gdLst/>
                <a:ahLst/>
                <a:cxnLst/>
                <a:rect l="l" t="t" r="r" b="b"/>
                <a:pathLst>
                  <a:path w="1137" h="208" extrusionOk="0">
                    <a:moveTo>
                      <a:pt x="35" y="1"/>
                    </a:moveTo>
                    <a:lnTo>
                      <a:pt x="1" y="70"/>
                    </a:lnTo>
                    <a:lnTo>
                      <a:pt x="1136" y="207"/>
                    </a:lnTo>
                    <a:lnTo>
                      <a:pt x="1136" y="173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2"/>
              <p:cNvSpPr/>
              <p:nvPr/>
            </p:nvSpPr>
            <p:spPr>
              <a:xfrm>
                <a:off x="8581452" y="5286049"/>
                <a:ext cx="12868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689" extrusionOk="0">
                    <a:moveTo>
                      <a:pt x="0" y="1"/>
                    </a:moveTo>
                    <a:lnTo>
                      <a:pt x="69" y="242"/>
                    </a:lnTo>
                    <a:lnTo>
                      <a:pt x="138" y="414"/>
                    </a:lnTo>
                    <a:lnTo>
                      <a:pt x="241" y="586"/>
                    </a:lnTo>
                    <a:lnTo>
                      <a:pt x="379" y="689"/>
                    </a:lnTo>
                    <a:lnTo>
                      <a:pt x="379" y="517"/>
                    </a:lnTo>
                    <a:lnTo>
                      <a:pt x="310" y="345"/>
                    </a:lnTo>
                    <a:lnTo>
                      <a:pt x="172" y="1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2"/>
              <p:cNvSpPr/>
              <p:nvPr/>
            </p:nvSpPr>
            <p:spPr>
              <a:xfrm>
                <a:off x="8371218" y="4842256"/>
                <a:ext cx="23393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20" extrusionOk="0">
                    <a:moveTo>
                      <a:pt x="1" y="0"/>
                    </a:moveTo>
                    <a:lnTo>
                      <a:pt x="173" y="172"/>
                    </a:lnTo>
                    <a:lnTo>
                      <a:pt x="310" y="344"/>
                    </a:lnTo>
                    <a:lnTo>
                      <a:pt x="482" y="516"/>
                    </a:lnTo>
                    <a:lnTo>
                      <a:pt x="551" y="585"/>
                    </a:lnTo>
                    <a:lnTo>
                      <a:pt x="689" y="619"/>
                    </a:lnTo>
                    <a:lnTo>
                      <a:pt x="689" y="619"/>
                    </a:lnTo>
                    <a:lnTo>
                      <a:pt x="551" y="413"/>
                    </a:lnTo>
                    <a:lnTo>
                      <a:pt x="448" y="207"/>
                    </a:lnTo>
                    <a:lnTo>
                      <a:pt x="379" y="103"/>
                    </a:lnTo>
                    <a:lnTo>
                      <a:pt x="276" y="69"/>
                    </a:lnTo>
                    <a:lnTo>
                      <a:pt x="1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2"/>
              <p:cNvSpPr/>
              <p:nvPr/>
            </p:nvSpPr>
            <p:spPr>
              <a:xfrm>
                <a:off x="8741470" y="4626182"/>
                <a:ext cx="31542" cy="5874"/>
              </a:xfrm>
              <a:custGeom>
                <a:avLst/>
                <a:gdLst/>
                <a:ahLst/>
                <a:cxnLst/>
                <a:rect l="l" t="t" r="r" b="b"/>
                <a:pathLst>
                  <a:path w="929" h="173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929" y="173"/>
                    </a:lnTo>
                    <a:lnTo>
                      <a:pt x="929" y="13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2"/>
              <p:cNvSpPr/>
              <p:nvPr/>
            </p:nvSpPr>
            <p:spPr>
              <a:xfrm>
                <a:off x="8772978" y="4739482"/>
                <a:ext cx="29233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482" extrusionOk="0">
                    <a:moveTo>
                      <a:pt x="70" y="0"/>
                    </a:moveTo>
                    <a:lnTo>
                      <a:pt x="1" y="103"/>
                    </a:lnTo>
                    <a:lnTo>
                      <a:pt x="826" y="482"/>
                    </a:lnTo>
                    <a:lnTo>
                      <a:pt x="861" y="379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2"/>
              <p:cNvSpPr/>
              <p:nvPr/>
            </p:nvSpPr>
            <p:spPr>
              <a:xfrm>
                <a:off x="8430805" y="4804874"/>
                <a:ext cx="16365" cy="11714"/>
              </a:xfrm>
              <a:custGeom>
                <a:avLst/>
                <a:gdLst/>
                <a:ahLst/>
                <a:cxnLst/>
                <a:rect l="l" t="t" r="r" b="b"/>
                <a:pathLst>
                  <a:path w="482" h="345" extrusionOk="0">
                    <a:moveTo>
                      <a:pt x="0" y="1"/>
                    </a:moveTo>
                    <a:lnTo>
                      <a:pt x="463" y="298"/>
                    </a:lnTo>
                    <a:lnTo>
                      <a:pt x="463" y="298"/>
                    </a:lnTo>
                    <a:lnTo>
                      <a:pt x="413" y="173"/>
                    </a:lnTo>
                    <a:lnTo>
                      <a:pt x="275" y="104"/>
                    </a:lnTo>
                    <a:lnTo>
                      <a:pt x="138" y="35"/>
                    </a:lnTo>
                    <a:lnTo>
                      <a:pt x="0" y="1"/>
                    </a:lnTo>
                    <a:close/>
                    <a:moveTo>
                      <a:pt x="463" y="298"/>
                    </a:moveTo>
                    <a:lnTo>
                      <a:pt x="482" y="345"/>
                    </a:lnTo>
                    <a:lnTo>
                      <a:pt x="482" y="310"/>
                    </a:lnTo>
                    <a:lnTo>
                      <a:pt x="463" y="29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5" name="Google Shape;665;p2"/>
              <p:cNvSpPr/>
              <p:nvPr/>
            </p:nvSpPr>
            <p:spPr>
              <a:xfrm>
                <a:off x="8447136" y="4815400"/>
                <a:ext cx="18708" cy="1636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482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47" y="44"/>
                    </a:lnTo>
                    <a:lnTo>
                      <a:pt x="1" y="0"/>
                    </a:lnTo>
                    <a:close/>
                    <a:moveTo>
                      <a:pt x="47" y="44"/>
                    </a:moveTo>
                    <a:lnTo>
                      <a:pt x="517" y="482"/>
                    </a:lnTo>
                    <a:lnTo>
                      <a:pt x="551" y="413"/>
                    </a:lnTo>
                    <a:lnTo>
                      <a:pt x="448" y="275"/>
                    </a:lnTo>
                    <a:lnTo>
                      <a:pt x="310" y="172"/>
                    </a:lnTo>
                    <a:lnTo>
                      <a:pt x="173" y="69"/>
                    </a:lnTo>
                    <a:lnTo>
                      <a:pt x="47" y="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6" name="Google Shape;666;p2"/>
              <p:cNvSpPr/>
              <p:nvPr/>
            </p:nvSpPr>
            <p:spPr>
              <a:xfrm>
                <a:off x="8593132" y="5027942"/>
                <a:ext cx="14056" cy="12902"/>
              </a:xfrm>
              <a:custGeom>
                <a:avLst/>
                <a:gdLst/>
                <a:ahLst/>
                <a:cxnLst/>
                <a:rect l="l" t="t" r="r" b="b"/>
                <a:pathLst>
                  <a:path w="414" h="380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69" y="173"/>
                    </a:lnTo>
                    <a:lnTo>
                      <a:pt x="138" y="276"/>
                    </a:lnTo>
                    <a:lnTo>
                      <a:pt x="241" y="345"/>
                    </a:lnTo>
                    <a:lnTo>
                      <a:pt x="413" y="379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7" name="Google Shape;667;p2"/>
              <p:cNvSpPr/>
              <p:nvPr/>
            </p:nvSpPr>
            <p:spPr>
              <a:xfrm>
                <a:off x="8471650" y="5300072"/>
                <a:ext cx="5874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86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" y="310"/>
                    </a:lnTo>
                    <a:lnTo>
                      <a:pt x="35" y="448"/>
                    </a:lnTo>
                    <a:lnTo>
                      <a:pt x="121" y="512"/>
                    </a:lnTo>
                    <a:lnTo>
                      <a:pt x="1" y="1"/>
                    </a:lnTo>
                    <a:close/>
                    <a:moveTo>
                      <a:pt x="121" y="512"/>
                    </a:moveTo>
                    <a:lnTo>
                      <a:pt x="139" y="585"/>
                    </a:lnTo>
                    <a:lnTo>
                      <a:pt x="173" y="551"/>
                    </a:lnTo>
                    <a:lnTo>
                      <a:pt x="121" y="51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8" name="Google Shape;668;p2"/>
              <p:cNvSpPr/>
              <p:nvPr/>
            </p:nvSpPr>
            <p:spPr>
              <a:xfrm>
                <a:off x="8513717" y="5051302"/>
                <a:ext cx="8217" cy="11714"/>
              </a:xfrm>
              <a:custGeom>
                <a:avLst/>
                <a:gdLst/>
                <a:ahLst/>
                <a:cxnLst/>
                <a:rect l="l" t="t" r="r" b="b"/>
                <a:pathLst>
                  <a:path w="242" h="345" extrusionOk="0">
                    <a:moveTo>
                      <a:pt x="0" y="1"/>
                    </a:moveTo>
                    <a:lnTo>
                      <a:pt x="138" y="345"/>
                    </a:lnTo>
                    <a:lnTo>
                      <a:pt x="241" y="310"/>
                    </a:lnTo>
                    <a:lnTo>
                      <a:pt x="138" y="10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9" name="Google Shape;669;p2"/>
              <p:cNvSpPr/>
              <p:nvPr/>
            </p:nvSpPr>
            <p:spPr>
              <a:xfrm>
                <a:off x="8674889" y="4988252"/>
                <a:ext cx="11714" cy="12868"/>
              </a:xfrm>
              <a:custGeom>
                <a:avLst/>
                <a:gdLst/>
                <a:ahLst/>
                <a:cxnLst/>
                <a:rect l="l" t="t" r="r" b="b"/>
                <a:pathLst>
                  <a:path w="345" h="379" extrusionOk="0">
                    <a:moveTo>
                      <a:pt x="35" y="0"/>
                    </a:moveTo>
                    <a:lnTo>
                      <a:pt x="0" y="103"/>
                    </a:lnTo>
                    <a:lnTo>
                      <a:pt x="310" y="378"/>
                    </a:lnTo>
                    <a:lnTo>
                      <a:pt x="344" y="310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0" name="Google Shape;670;p2"/>
              <p:cNvSpPr/>
              <p:nvPr/>
            </p:nvSpPr>
            <p:spPr>
              <a:xfrm>
                <a:off x="8298798" y="5086341"/>
                <a:ext cx="4719" cy="11714"/>
              </a:xfrm>
              <a:custGeom>
                <a:avLst/>
                <a:gdLst/>
                <a:ahLst/>
                <a:cxnLst/>
                <a:rect l="l" t="t" r="r" b="b"/>
                <a:pathLst>
                  <a:path w="139" h="345" extrusionOk="0">
                    <a:moveTo>
                      <a:pt x="1" y="1"/>
                    </a:moveTo>
                    <a:lnTo>
                      <a:pt x="70" y="345"/>
                    </a:lnTo>
                    <a:lnTo>
                      <a:pt x="139" y="34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1" name="Google Shape;671;p2"/>
              <p:cNvSpPr/>
              <p:nvPr/>
            </p:nvSpPr>
            <p:spPr>
              <a:xfrm>
                <a:off x="8076918" y="4754659"/>
                <a:ext cx="65426" cy="16236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4782" extrusionOk="0">
                    <a:moveTo>
                      <a:pt x="1755" y="0"/>
                    </a:moveTo>
                    <a:lnTo>
                      <a:pt x="1720" y="35"/>
                    </a:lnTo>
                    <a:lnTo>
                      <a:pt x="1735" y="42"/>
                    </a:lnTo>
                    <a:lnTo>
                      <a:pt x="1735" y="42"/>
                    </a:lnTo>
                    <a:lnTo>
                      <a:pt x="1755" y="0"/>
                    </a:lnTo>
                    <a:close/>
                    <a:moveTo>
                      <a:pt x="1735" y="42"/>
                    </a:moveTo>
                    <a:lnTo>
                      <a:pt x="1479" y="585"/>
                    </a:lnTo>
                    <a:lnTo>
                      <a:pt x="1032" y="1342"/>
                    </a:lnTo>
                    <a:lnTo>
                      <a:pt x="826" y="1755"/>
                    </a:lnTo>
                    <a:lnTo>
                      <a:pt x="619" y="2133"/>
                    </a:lnTo>
                    <a:lnTo>
                      <a:pt x="379" y="2787"/>
                    </a:lnTo>
                    <a:lnTo>
                      <a:pt x="172" y="3440"/>
                    </a:lnTo>
                    <a:lnTo>
                      <a:pt x="103" y="3750"/>
                    </a:lnTo>
                    <a:lnTo>
                      <a:pt x="35" y="4094"/>
                    </a:lnTo>
                    <a:lnTo>
                      <a:pt x="0" y="4438"/>
                    </a:lnTo>
                    <a:lnTo>
                      <a:pt x="0" y="4782"/>
                    </a:lnTo>
                    <a:lnTo>
                      <a:pt x="69" y="4679"/>
                    </a:lnTo>
                    <a:lnTo>
                      <a:pt x="103" y="4541"/>
                    </a:lnTo>
                    <a:lnTo>
                      <a:pt x="207" y="4025"/>
                    </a:lnTo>
                    <a:lnTo>
                      <a:pt x="344" y="3509"/>
                    </a:lnTo>
                    <a:lnTo>
                      <a:pt x="516" y="2993"/>
                    </a:lnTo>
                    <a:lnTo>
                      <a:pt x="688" y="2511"/>
                    </a:lnTo>
                    <a:lnTo>
                      <a:pt x="929" y="2064"/>
                    </a:lnTo>
                    <a:lnTo>
                      <a:pt x="1170" y="1583"/>
                    </a:lnTo>
                    <a:lnTo>
                      <a:pt x="1445" y="1136"/>
                    </a:lnTo>
                    <a:lnTo>
                      <a:pt x="1720" y="688"/>
                    </a:lnTo>
                    <a:lnTo>
                      <a:pt x="1892" y="413"/>
                    </a:lnTo>
                    <a:lnTo>
                      <a:pt x="1927" y="276"/>
                    </a:lnTo>
                    <a:lnTo>
                      <a:pt x="1927" y="172"/>
                    </a:lnTo>
                    <a:lnTo>
                      <a:pt x="1858" y="104"/>
                    </a:lnTo>
                    <a:lnTo>
                      <a:pt x="1735" y="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2" name="Google Shape;672;p2"/>
              <p:cNvSpPr/>
              <p:nvPr/>
            </p:nvSpPr>
            <p:spPr>
              <a:xfrm>
                <a:off x="8206549" y="4795537"/>
                <a:ext cx="23393" cy="19505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5745" extrusionOk="0">
                    <a:moveTo>
                      <a:pt x="138" y="0"/>
                    </a:moveTo>
                    <a:lnTo>
                      <a:pt x="35" y="585"/>
                    </a:lnTo>
                    <a:lnTo>
                      <a:pt x="0" y="1273"/>
                    </a:lnTo>
                    <a:lnTo>
                      <a:pt x="0" y="2099"/>
                    </a:lnTo>
                    <a:lnTo>
                      <a:pt x="35" y="2924"/>
                    </a:lnTo>
                    <a:lnTo>
                      <a:pt x="138" y="3784"/>
                    </a:lnTo>
                    <a:lnTo>
                      <a:pt x="276" y="4541"/>
                    </a:lnTo>
                    <a:lnTo>
                      <a:pt x="482" y="5229"/>
                    </a:lnTo>
                    <a:lnTo>
                      <a:pt x="585" y="5504"/>
                    </a:lnTo>
                    <a:lnTo>
                      <a:pt x="688" y="5745"/>
                    </a:lnTo>
                    <a:lnTo>
                      <a:pt x="516" y="5023"/>
                    </a:lnTo>
                    <a:lnTo>
                      <a:pt x="379" y="4335"/>
                    </a:lnTo>
                    <a:lnTo>
                      <a:pt x="276" y="3612"/>
                    </a:lnTo>
                    <a:lnTo>
                      <a:pt x="172" y="2890"/>
                    </a:lnTo>
                    <a:lnTo>
                      <a:pt x="104" y="2167"/>
                    </a:lnTo>
                    <a:lnTo>
                      <a:pt x="104" y="1445"/>
                    </a:lnTo>
                    <a:lnTo>
                      <a:pt x="104" y="72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3" name="Google Shape;673;p2"/>
              <p:cNvSpPr/>
              <p:nvPr/>
            </p:nvSpPr>
            <p:spPr>
              <a:xfrm>
                <a:off x="8234593" y="4832919"/>
                <a:ext cx="42067" cy="137847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4060" extrusionOk="0">
                    <a:moveTo>
                      <a:pt x="0" y="0"/>
                    </a:moveTo>
                    <a:lnTo>
                      <a:pt x="0" y="344"/>
                    </a:lnTo>
                    <a:lnTo>
                      <a:pt x="34" y="791"/>
                    </a:lnTo>
                    <a:lnTo>
                      <a:pt x="138" y="1307"/>
                    </a:lnTo>
                    <a:lnTo>
                      <a:pt x="310" y="1892"/>
                    </a:lnTo>
                    <a:lnTo>
                      <a:pt x="482" y="2477"/>
                    </a:lnTo>
                    <a:lnTo>
                      <a:pt x="722" y="3062"/>
                    </a:lnTo>
                    <a:lnTo>
                      <a:pt x="963" y="3578"/>
                    </a:lnTo>
                    <a:lnTo>
                      <a:pt x="1238" y="4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4" name="Google Shape;674;p2"/>
              <p:cNvSpPr/>
              <p:nvPr/>
            </p:nvSpPr>
            <p:spPr>
              <a:xfrm>
                <a:off x="8177349" y="4783858"/>
                <a:ext cx="16399" cy="88786"/>
              </a:xfrm>
              <a:custGeom>
                <a:avLst/>
                <a:gdLst/>
                <a:ahLst/>
                <a:cxnLst/>
                <a:rect l="l" t="t" r="r" b="b"/>
                <a:pathLst>
                  <a:path w="483" h="2615" extrusionOk="0">
                    <a:moveTo>
                      <a:pt x="482" y="0"/>
                    </a:moveTo>
                    <a:lnTo>
                      <a:pt x="379" y="310"/>
                    </a:lnTo>
                    <a:lnTo>
                      <a:pt x="276" y="620"/>
                    </a:lnTo>
                    <a:lnTo>
                      <a:pt x="104" y="1307"/>
                    </a:lnTo>
                    <a:lnTo>
                      <a:pt x="0" y="1961"/>
                    </a:lnTo>
                    <a:lnTo>
                      <a:pt x="0" y="2236"/>
                    </a:lnTo>
                    <a:lnTo>
                      <a:pt x="0" y="2511"/>
                    </a:lnTo>
                    <a:lnTo>
                      <a:pt x="35" y="2546"/>
                    </a:lnTo>
                    <a:lnTo>
                      <a:pt x="69" y="2615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5" name="Google Shape;675;p2"/>
              <p:cNvSpPr/>
              <p:nvPr/>
            </p:nvSpPr>
            <p:spPr>
              <a:xfrm>
                <a:off x="8101432" y="4742979"/>
                <a:ext cx="35073" cy="56090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52" extrusionOk="0">
                    <a:moveTo>
                      <a:pt x="998" y="0"/>
                    </a:moveTo>
                    <a:lnTo>
                      <a:pt x="517" y="654"/>
                    </a:lnTo>
                    <a:lnTo>
                      <a:pt x="241" y="1101"/>
                    </a:lnTo>
                    <a:lnTo>
                      <a:pt x="104" y="1376"/>
                    </a:lnTo>
                    <a:lnTo>
                      <a:pt x="1" y="1652"/>
                    </a:lnTo>
                    <a:lnTo>
                      <a:pt x="1033" y="344"/>
                    </a:lnTo>
                    <a:lnTo>
                      <a:pt x="998" y="379"/>
                    </a:lnTo>
                    <a:lnTo>
                      <a:pt x="99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6" name="Google Shape;676;p2"/>
              <p:cNvSpPr/>
              <p:nvPr/>
            </p:nvSpPr>
            <p:spPr>
              <a:xfrm>
                <a:off x="8184344" y="4933351"/>
                <a:ext cx="8217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102" extrusionOk="0">
                    <a:moveTo>
                      <a:pt x="35" y="0"/>
                    </a:moveTo>
                    <a:lnTo>
                      <a:pt x="1" y="310"/>
                    </a:lnTo>
                    <a:lnTo>
                      <a:pt x="1" y="585"/>
                    </a:lnTo>
                    <a:lnTo>
                      <a:pt x="70" y="860"/>
                    </a:lnTo>
                    <a:lnTo>
                      <a:pt x="138" y="998"/>
                    </a:lnTo>
                    <a:lnTo>
                      <a:pt x="242" y="1101"/>
                    </a:lnTo>
                    <a:lnTo>
                      <a:pt x="242" y="110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7" name="Google Shape;677;p2"/>
              <p:cNvSpPr/>
              <p:nvPr/>
            </p:nvSpPr>
            <p:spPr>
              <a:xfrm>
                <a:off x="8240433" y="4933351"/>
                <a:ext cx="9371" cy="30387"/>
              </a:xfrm>
              <a:custGeom>
                <a:avLst/>
                <a:gdLst/>
                <a:ahLst/>
                <a:cxnLst/>
                <a:rect l="l" t="t" r="r" b="b"/>
                <a:pathLst>
                  <a:path w="276" h="895" extrusionOk="0">
                    <a:moveTo>
                      <a:pt x="34" y="0"/>
                    </a:moveTo>
                    <a:lnTo>
                      <a:pt x="0" y="241"/>
                    </a:lnTo>
                    <a:lnTo>
                      <a:pt x="34" y="482"/>
                    </a:lnTo>
                    <a:lnTo>
                      <a:pt x="103" y="688"/>
                    </a:lnTo>
                    <a:lnTo>
                      <a:pt x="275" y="89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8" name="Google Shape;678;p2"/>
              <p:cNvSpPr/>
              <p:nvPr/>
            </p:nvSpPr>
            <p:spPr>
              <a:xfrm>
                <a:off x="8177349" y="4872610"/>
                <a:ext cx="3531" cy="16399"/>
              </a:xfrm>
              <a:custGeom>
                <a:avLst/>
                <a:gdLst/>
                <a:ahLst/>
                <a:cxnLst/>
                <a:rect l="l" t="t" r="r" b="b"/>
                <a:pathLst>
                  <a:path w="104" h="483" extrusionOk="0">
                    <a:moveTo>
                      <a:pt x="69" y="1"/>
                    </a:moveTo>
                    <a:lnTo>
                      <a:pt x="0" y="482"/>
                    </a:lnTo>
                    <a:lnTo>
                      <a:pt x="69" y="310"/>
                    </a:lnTo>
                    <a:lnTo>
                      <a:pt x="104" y="138"/>
                    </a:lnTo>
                    <a:lnTo>
                      <a:pt x="104" y="69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9" name="Google Shape;679;p2"/>
              <p:cNvSpPr/>
              <p:nvPr/>
            </p:nvSpPr>
            <p:spPr>
              <a:xfrm>
                <a:off x="8489169" y="4443993"/>
                <a:ext cx="134350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3957" h="1102" extrusionOk="0">
                    <a:moveTo>
                      <a:pt x="3957" y="0"/>
                    </a:moveTo>
                    <a:lnTo>
                      <a:pt x="3406" y="35"/>
                    </a:lnTo>
                    <a:lnTo>
                      <a:pt x="2856" y="69"/>
                    </a:lnTo>
                    <a:lnTo>
                      <a:pt x="2340" y="138"/>
                    </a:lnTo>
                    <a:lnTo>
                      <a:pt x="1858" y="276"/>
                    </a:lnTo>
                    <a:lnTo>
                      <a:pt x="1377" y="413"/>
                    </a:lnTo>
                    <a:lnTo>
                      <a:pt x="895" y="620"/>
                    </a:lnTo>
                    <a:lnTo>
                      <a:pt x="448" y="826"/>
                    </a:lnTo>
                    <a:lnTo>
                      <a:pt x="1" y="1101"/>
                    </a:lnTo>
                    <a:lnTo>
                      <a:pt x="792" y="826"/>
                    </a:lnTo>
                    <a:lnTo>
                      <a:pt x="1618" y="620"/>
                    </a:lnTo>
                    <a:lnTo>
                      <a:pt x="2443" y="413"/>
                    </a:lnTo>
                    <a:lnTo>
                      <a:pt x="3269" y="241"/>
                    </a:lnTo>
                    <a:lnTo>
                      <a:pt x="3578" y="207"/>
                    </a:lnTo>
                    <a:lnTo>
                      <a:pt x="3750" y="138"/>
                    </a:lnTo>
                    <a:lnTo>
                      <a:pt x="39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0" name="Google Shape;680;p2"/>
              <p:cNvSpPr/>
              <p:nvPr/>
            </p:nvSpPr>
            <p:spPr>
              <a:xfrm>
                <a:off x="8469341" y="4428817"/>
                <a:ext cx="129665" cy="39724"/>
              </a:xfrm>
              <a:custGeom>
                <a:avLst/>
                <a:gdLst/>
                <a:ahLst/>
                <a:cxnLst/>
                <a:rect l="l" t="t" r="r" b="b"/>
                <a:pathLst>
                  <a:path w="3819" h="1170" extrusionOk="0">
                    <a:moveTo>
                      <a:pt x="3818" y="0"/>
                    </a:moveTo>
                    <a:lnTo>
                      <a:pt x="3302" y="35"/>
                    </a:lnTo>
                    <a:lnTo>
                      <a:pt x="2786" y="138"/>
                    </a:lnTo>
                    <a:lnTo>
                      <a:pt x="2236" y="241"/>
                    </a:lnTo>
                    <a:lnTo>
                      <a:pt x="1686" y="379"/>
                    </a:lnTo>
                    <a:lnTo>
                      <a:pt x="1170" y="551"/>
                    </a:lnTo>
                    <a:lnTo>
                      <a:pt x="723" y="757"/>
                    </a:lnTo>
                    <a:lnTo>
                      <a:pt x="310" y="963"/>
                    </a:lnTo>
                    <a:lnTo>
                      <a:pt x="0" y="1170"/>
                    </a:lnTo>
                    <a:lnTo>
                      <a:pt x="35" y="1170"/>
                    </a:lnTo>
                    <a:lnTo>
                      <a:pt x="895" y="895"/>
                    </a:lnTo>
                    <a:lnTo>
                      <a:pt x="1754" y="619"/>
                    </a:lnTo>
                    <a:lnTo>
                      <a:pt x="2649" y="379"/>
                    </a:lnTo>
                    <a:lnTo>
                      <a:pt x="3543" y="172"/>
                    </a:lnTo>
                    <a:lnTo>
                      <a:pt x="3612" y="138"/>
                    </a:lnTo>
                    <a:lnTo>
                      <a:pt x="3681" y="103"/>
                    </a:lnTo>
                    <a:lnTo>
                      <a:pt x="38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1" name="Google Shape;681;p2"/>
              <p:cNvSpPr/>
              <p:nvPr/>
            </p:nvSpPr>
            <p:spPr>
              <a:xfrm>
                <a:off x="8597817" y="4545613"/>
                <a:ext cx="137847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4060" h="310" extrusionOk="0">
                    <a:moveTo>
                      <a:pt x="1514" y="0"/>
                    </a:moveTo>
                    <a:lnTo>
                      <a:pt x="1032" y="34"/>
                    </a:lnTo>
                    <a:lnTo>
                      <a:pt x="516" y="69"/>
                    </a:lnTo>
                    <a:lnTo>
                      <a:pt x="0" y="138"/>
                    </a:lnTo>
                    <a:lnTo>
                      <a:pt x="757" y="138"/>
                    </a:lnTo>
                    <a:lnTo>
                      <a:pt x="3577" y="310"/>
                    </a:lnTo>
                    <a:lnTo>
                      <a:pt x="3818" y="310"/>
                    </a:lnTo>
                    <a:lnTo>
                      <a:pt x="3956" y="275"/>
                    </a:lnTo>
                    <a:lnTo>
                      <a:pt x="4025" y="206"/>
                    </a:lnTo>
                    <a:lnTo>
                      <a:pt x="4059" y="138"/>
                    </a:lnTo>
                    <a:lnTo>
                      <a:pt x="3027" y="34"/>
                    </a:lnTo>
                    <a:lnTo>
                      <a:pt x="20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2" name="Google Shape;682;p2"/>
              <p:cNvSpPr/>
              <p:nvPr/>
            </p:nvSpPr>
            <p:spPr>
              <a:xfrm>
                <a:off x="8459970" y="4523408"/>
                <a:ext cx="92317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2719" h="689" extrusionOk="0">
                    <a:moveTo>
                      <a:pt x="1996" y="0"/>
                    </a:moveTo>
                    <a:lnTo>
                      <a:pt x="1652" y="35"/>
                    </a:lnTo>
                    <a:lnTo>
                      <a:pt x="1308" y="104"/>
                    </a:lnTo>
                    <a:lnTo>
                      <a:pt x="964" y="207"/>
                    </a:lnTo>
                    <a:lnTo>
                      <a:pt x="620" y="344"/>
                    </a:lnTo>
                    <a:lnTo>
                      <a:pt x="311" y="482"/>
                    </a:lnTo>
                    <a:lnTo>
                      <a:pt x="1" y="688"/>
                    </a:lnTo>
                    <a:lnTo>
                      <a:pt x="2718" y="69"/>
                    </a:lnTo>
                    <a:lnTo>
                      <a:pt x="23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3" name="Google Shape;683;p2"/>
              <p:cNvSpPr/>
              <p:nvPr/>
            </p:nvSpPr>
            <p:spPr>
              <a:xfrm>
                <a:off x="8537076" y="4482529"/>
                <a:ext cx="19896" cy="9371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76" extrusionOk="0">
                    <a:moveTo>
                      <a:pt x="344" y="1"/>
                    </a:moveTo>
                    <a:lnTo>
                      <a:pt x="207" y="35"/>
                    </a:lnTo>
                    <a:lnTo>
                      <a:pt x="69" y="138"/>
                    </a:lnTo>
                    <a:lnTo>
                      <a:pt x="0" y="276"/>
                    </a:lnTo>
                    <a:lnTo>
                      <a:pt x="585" y="69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4" name="Google Shape;684;p2"/>
              <p:cNvSpPr/>
              <p:nvPr/>
            </p:nvSpPr>
            <p:spPr>
              <a:xfrm>
                <a:off x="8208891" y="4595829"/>
                <a:ext cx="74763" cy="77106"/>
              </a:xfrm>
              <a:custGeom>
                <a:avLst/>
                <a:gdLst/>
                <a:ahLst/>
                <a:cxnLst/>
                <a:rect l="l" t="t" r="r" b="b"/>
                <a:pathLst>
                  <a:path w="2202" h="2271" extrusionOk="0">
                    <a:moveTo>
                      <a:pt x="103" y="0"/>
                    </a:moveTo>
                    <a:lnTo>
                      <a:pt x="35" y="551"/>
                    </a:lnTo>
                    <a:lnTo>
                      <a:pt x="0" y="723"/>
                    </a:lnTo>
                    <a:lnTo>
                      <a:pt x="35" y="860"/>
                    </a:lnTo>
                    <a:lnTo>
                      <a:pt x="69" y="963"/>
                    </a:lnTo>
                    <a:lnTo>
                      <a:pt x="138" y="1032"/>
                    </a:lnTo>
                    <a:lnTo>
                      <a:pt x="207" y="1101"/>
                    </a:lnTo>
                    <a:lnTo>
                      <a:pt x="275" y="1135"/>
                    </a:lnTo>
                    <a:lnTo>
                      <a:pt x="379" y="1170"/>
                    </a:lnTo>
                    <a:lnTo>
                      <a:pt x="516" y="1170"/>
                    </a:lnTo>
                    <a:lnTo>
                      <a:pt x="619" y="1135"/>
                    </a:lnTo>
                    <a:lnTo>
                      <a:pt x="895" y="1032"/>
                    </a:lnTo>
                    <a:lnTo>
                      <a:pt x="1755" y="1583"/>
                    </a:lnTo>
                    <a:lnTo>
                      <a:pt x="1514" y="1754"/>
                    </a:lnTo>
                    <a:lnTo>
                      <a:pt x="1273" y="1961"/>
                    </a:lnTo>
                    <a:lnTo>
                      <a:pt x="1273" y="2030"/>
                    </a:lnTo>
                    <a:lnTo>
                      <a:pt x="1239" y="2064"/>
                    </a:lnTo>
                    <a:lnTo>
                      <a:pt x="1273" y="2202"/>
                    </a:lnTo>
                    <a:lnTo>
                      <a:pt x="1342" y="2270"/>
                    </a:lnTo>
                    <a:lnTo>
                      <a:pt x="1479" y="2270"/>
                    </a:lnTo>
                    <a:lnTo>
                      <a:pt x="1720" y="2167"/>
                    </a:lnTo>
                    <a:lnTo>
                      <a:pt x="1892" y="2030"/>
                    </a:lnTo>
                    <a:lnTo>
                      <a:pt x="2064" y="1858"/>
                    </a:lnTo>
                    <a:lnTo>
                      <a:pt x="2202" y="1617"/>
                    </a:lnTo>
                    <a:lnTo>
                      <a:pt x="2202" y="1479"/>
                    </a:lnTo>
                    <a:lnTo>
                      <a:pt x="2202" y="1342"/>
                    </a:lnTo>
                    <a:lnTo>
                      <a:pt x="2099" y="1239"/>
                    </a:lnTo>
                    <a:lnTo>
                      <a:pt x="1961" y="1135"/>
                    </a:lnTo>
                    <a:lnTo>
                      <a:pt x="1583" y="1032"/>
                    </a:lnTo>
                    <a:lnTo>
                      <a:pt x="1617" y="1032"/>
                    </a:lnTo>
                    <a:lnTo>
                      <a:pt x="1514" y="826"/>
                    </a:lnTo>
                    <a:lnTo>
                      <a:pt x="1342" y="551"/>
                    </a:lnTo>
                    <a:lnTo>
                      <a:pt x="1273" y="447"/>
                    </a:lnTo>
                    <a:lnTo>
                      <a:pt x="1170" y="379"/>
                    </a:lnTo>
                    <a:lnTo>
                      <a:pt x="929" y="379"/>
                    </a:lnTo>
                    <a:lnTo>
                      <a:pt x="585" y="482"/>
                    </a:lnTo>
                    <a:lnTo>
                      <a:pt x="447" y="551"/>
                    </a:lnTo>
                    <a:lnTo>
                      <a:pt x="379" y="482"/>
                    </a:lnTo>
                    <a:lnTo>
                      <a:pt x="344" y="413"/>
                    </a:lnTo>
                    <a:lnTo>
                      <a:pt x="310" y="241"/>
                    </a:lnTo>
                    <a:lnTo>
                      <a:pt x="241" y="103"/>
                    </a:lnTo>
                    <a:lnTo>
                      <a:pt x="207" y="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5" name="Google Shape;685;p2"/>
              <p:cNvSpPr/>
              <p:nvPr/>
            </p:nvSpPr>
            <p:spPr>
              <a:xfrm>
                <a:off x="8330339" y="4602823"/>
                <a:ext cx="23393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89" extrusionOk="0">
                    <a:moveTo>
                      <a:pt x="689" y="1"/>
                    </a:moveTo>
                    <a:lnTo>
                      <a:pt x="517" y="35"/>
                    </a:lnTo>
                    <a:lnTo>
                      <a:pt x="345" y="35"/>
                    </a:lnTo>
                    <a:lnTo>
                      <a:pt x="241" y="104"/>
                    </a:lnTo>
                    <a:lnTo>
                      <a:pt x="138" y="173"/>
                    </a:lnTo>
                    <a:lnTo>
                      <a:pt x="70" y="276"/>
                    </a:lnTo>
                    <a:lnTo>
                      <a:pt x="35" y="379"/>
                    </a:lnTo>
                    <a:lnTo>
                      <a:pt x="1" y="517"/>
                    </a:lnTo>
                    <a:lnTo>
                      <a:pt x="35" y="689"/>
                    </a:lnTo>
                    <a:lnTo>
                      <a:pt x="241" y="551"/>
                    </a:lnTo>
                    <a:lnTo>
                      <a:pt x="413" y="413"/>
                    </a:lnTo>
                    <a:lnTo>
                      <a:pt x="551" y="207"/>
                    </a:lnTo>
                    <a:lnTo>
                      <a:pt x="6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6" name="Google Shape;686;p2"/>
              <p:cNvSpPr/>
              <p:nvPr/>
            </p:nvSpPr>
            <p:spPr>
              <a:xfrm>
                <a:off x="8045376" y="5156419"/>
                <a:ext cx="4719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89" extrusionOk="0">
                    <a:moveTo>
                      <a:pt x="104" y="1"/>
                    </a:moveTo>
                    <a:lnTo>
                      <a:pt x="35" y="276"/>
                    </a:lnTo>
                    <a:lnTo>
                      <a:pt x="0" y="516"/>
                    </a:lnTo>
                    <a:lnTo>
                      <a:pt x="35" y="551"/>
                    </a:lnTo>
                    <a:lnTo>
                      <a:pt x="69" y="585"/>
                    </a:lnTo>
                    <a:lnTo>
                      <a:pt x="136" y="652"/>
                    </a:lnTo>
                    <a:lnTo>
                      <a:pt x="104" y="1"/>
                    </a:lnTo>
                    <a:close/>
                    <a:moveTo>
                      <a:pt x="136" y="652"/>
                    </a:moveTo>
                    <a:lnTo>
                      <a:pt x="138" y="688"/>
                    </a:lnTo>
                    <a:lnTo>
                      <a:pt x="138" y="654"/>
                    </a:lnTo>
                    <a:lnTo>
                      <a:pt x="136" y="65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2"/>
              <p:cNvSpPr/>
              <p:nvPr/>
            </p:nvSpPr>
            <p:spPr>
              <a:xfrm>
                <a:off x="8045376" y="5178624"/>
                <a:ext cx="4719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20" extrusionOk="0">
                    <a:moveTo>
                      <a:pt x="138" y="0"/>
                    </a:moveTo>
                    <a:lnTo>
                      <a:pt x="0" y="619"/>
                    </a:lnTo>
                    <a:lnTo>
                      <a:pt x="69" y="619"/>
                    </a:lnTo>
                    <a:lnTo>
                      <a:pt x="138" y="3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2"/>
              <p:cNvSpPr/>
              <p:nvPr/>
            </p:nvSpPr>
            <p:spPr>
              <a:xfrm>
                <a:off x="8318660" y="4428817"/>
                <a:ext cx="42101" cy="68924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2030" extrusionOk="0">
                    <a:moveTo>
                      <a:pt x="1239" y="0"/>
                    </a:moveTo>
                    <a:lnTo>
                      <a:pt x="861" y="447"/>
                    </a:lnTo>
                    <a:lnTo>
                      <a:pt x="517" y="929"/>
                    </a:lnTo>
                    <a:lnTo>
                      <a:pt x="345" y="1170"/>
                    </a:lnTo>
                    <a:lnTo>
                      <a:pt x="242" y="1445"/>
                    </a:lnTo>
                    <a:lnTo>
                      <a:pt x="104" y="1754"/>
                    </a:lnTo>
                    <a:lnTo>
                      <a:pt x="1" y="2030"/>
                    </a:lnTo>
                    <a:lnTo>
                      <a:pt x="1" y="2030"/>
                    </a:lnTo>
                    <a:lnTo>
                      <a:pt x="12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9" name="Google Shape;689;p2"/>
              <p:cNvSpPr/>
              <p:nvPr/>
            </p:nvSpPr>
            <p:spPr>
              <a:xfrm>
                <a:off x="8338522" y="4470850"/>
                <a:ext cx="11714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345" h="620" extrusionOk="0">
                    <a:moveTo>
                      <a:pt x="344" y="1"/>
                    </a:moveTo>
                    <a:lnTo>
                      <a:pt x="172" y="138"/>
                    </a:lnTo>
                    <a:lnTo>
                      <a:pt x="69" y="241"/>
                    </a:lnTo>
                    <a:lnTo>
                      <a:pt x="0" y="413"/>
                    </a:lnTo>
                    <a:lnTo>
                      <a:pt x="0" y="620"/>
                    </a:lnTo>
                    <a:lnTo>
                      <a:pt x="138" y="482"/>
                    </a:lnTo>
                    <a:lnTo>
                      <a:pt x="241" y="379"/>
                    </a:lnTo>
                    <a:lnTo>
                      <a:pt x="344" y="207"/>
                    </a:lnTo>
                    <a:lnTo>
                      <a:pt x="3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0" name="Google Shape;690;p2"/>
              <p:cNvSpPr/>
              <p:nvPr/>
            </p:nvSpPr>
            <p:spPr>
              <a:xfrm>
                <a:off x="8368876" y="4473192"/>
                <a:ext cx="11714" cy="14056"/>
              </a:xfrm>
              <a:custGeom>
                <a:avLst/>
                <a:gdLst/>
                <a:ahLst/>
                <a:cxnLst/>
                <a:rect l="l" t="t" r="r" b="b"/>
                <a:pathLst>
                  <a:path w="345" h="414" extrusionOk="0">
                    <a:moveTo>
                      <a:pt x="345" y="0"/>
                    </a:moveTo>
                    <a:lnTo>
                      <a:pt x="173" y="104"/>
                    </a:lnTo>
                    <a:lnTo>
                      <a:pt x="104" y="172"/>
                    </a:lnTo>
                    <a:lnTo>
                      <a:pt x="35" y="276"/>
                    </a:lnTo>
                    <a:lnTo>
                      <a:pt x="1" y="413"/>
                    </a:lnTo>
                    <a:lnTo>
                      <a:pt x="3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2"/>
              <p:cNvSpPr/>
              <p:nvPr/>
            </p:nvSpPr>
            <p:spPr>
              <a:xfrm>
                <a:off x="8387583" y="4454485"/>
                <a:ext cx="10525" cy="8217"/>
              </a:xfrm>
              <a:custGeom>
                <a:avLst/>
                <a:gdLst/>
                <a:ahLst/>
                <a:cxnLst/>
                <a:rect l="l" t="t" r="r" b="b"/>
                <a:pathLst>
                  <a:path w="310" h="242" extrusionOk="0">
                    <a:moveTo>
                      <a:pt x="275" y="1"/>
                    </a:moveTo>
                    <a:lnTo>
                      <a:pt x="138" y="70"/>
                    </a:lnTo>
                    <a:lnTo>
                      <a:pt x="0" y="207"/>
                    </a:lnTo>
                    <a:lnTo>
                      <a:pt x="69" y="242"/>
                    </a:lnTo>
                    <a:lnTo>
                      <a:pt x="138" y="207"/>
                    </a:lnTo>
                    <a:lnTo>
                      <a:pt x="310" y="35"/>
                    </a:lnTo>
                    <a:lnTo>
                      <a:pt x="2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2"/>
              <p:cNvSpPr/>
              <p:nvPr/>
            </p:nvSpPr>
            <p:spPr>
              <a:xfrm>
                <a:off x="8227565" y="5186772"/>
                <a:ext cx="44410" cy="184566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5436" extrusionOk="0">
                    <a:moveTo>
                      <a:pt x="1" y="1"/>
                    </a:moveTo>
                    <a:lnTo>
                      <a:pt x="1" y="723"/>
                    </a:lnTo>
                    <a:lnTo>
                      <a:pt x="69" y="1411"/>
                    </a:lnTo>
                    <a:lnTo>
                      <a:pt x="173" y="2134"/>
                    </a:lnTo>
                    <a:lnTo>
                      <a:pt x="345" y="2787"/>
                    </a:lnTo>
                    <a:lnTo>
                      <a:pt x="551" y="3475"/>
                    </a:lnTo>
                    <a:lnTo>
                      <a:pt x="757" y="4129"/>
                    </a:lnTo>
                    <a:lnTo>
                      <a:pt x="1033" y="4782"/>
                    </a:lnTo>
                    <a:lnTo>
                      <a:pt x="1308" y="5436"/>
                    </a:lnTo>
                    <a:lnTo>
                      <a:pt x="1136" y="4748"/>
                    </a:lnTo>
                    <a:lnTo>
                      <a:pt x="964" y="4094"/>
                    </a:lnTo>
                    <a:lnTo>
                      <a:pt x="585" y="2753"/>
                    </a:lnTo>
                    <a:lnTo>
                      <a:pt x="413" y="2065"/>
                    </a:lnTo>
                    <a:lnTo>
                      <a:pt x="276" y="137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3" name="Google Shape;693;p2"/>
              <p:cNvSpPr/>
              <p:nvPr/>
            </p:nvSpPr>
            <p:spPr>
              <a:xfrm>
                <a:off x="8469341" y="5179778"/>
                <a:ext cx="79449" cy="158864"/>
              </a:xfrm>
              <a:custGeom>
                <a:avLst/>
                <a:gdLst/>
                <a:ahLst/>
                <a:cxnLst/>
                <a:rect l="l" t="t" r="r" b="b"/>
                <a:pathLst>
                  <a:path w="2340" h="4679" extrusionOk="0">
                    <a:moveTo>
                      <a:pt x="35" y="0"/>
                    </a:moveTo>
                    <a:lnTo>
                      <a:pt x="0" y="138"/>
                    </a:lnTo>
                    <a:lnTo>
                      <a:pt x="0" y="241"/>
                    </a:lnTo>
                    <a:lnTo>
                      <a:pt x="447" y="1273"/>
                    </a:lnTo>
                    <a:lnTo>
                      <a:pt x="895" y="2271"/>
                    </a:lnTo>
                    <a:lnTo>
                      <a:pt x="1376" y="3268"/>
                    </a:lnTo>
                    <a:lnTo>
                      <a:pt x="1892" y="4232"/>
                    </a:lnTo>
                    <a:lnTo>
                      <a:pt x="2098" y="4472"/>
                    </a:lnTo>
                    <a:lnTo>
                      <a:pt x="2270" y="4679"/>
                    </a:lnTo>
                    <a:lnTo>
                      <a:pt x="2339" y="4644"/>
                    </a:lnTo>
                    <a:lnTo>
                      <a:pt x="2270" y="4472"/>
                    </a:lnTo>
                    <a:lnTo>
                      <a:pt x="207" y="34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4" name="Google Shape;694;p2"/>
              <p:cNvSpPr/>
              <p:nvPr/>
            </p:nvSpPr>
            <p:spPr>
              <a:xfrm>
                <a:off x="8429617" y="5156419"/>
                <a:ext cx="40913" cy="112145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3303" extrusionOk="0">
                    <a:moveTo>
                      <a:pt x="1" y="1"/>
                    </a:moveTo>
                    <a:lnTo>
                      <a:pt x="69" y="241"/>
                    </a:lnTo>
                    <a:lnTo>
                      <a:pt x="138" y="620"/>
                    </a:lnTo>
                    <a:lnTo>
                      <a:pt x="482" y="1583"/>
                    </a:lnTo>
                    <a:lnTo>
                      <a:pt x="861" y="2580"/>
                    </a:lnTo>
                    <a:lnTo>
                      <a:pt x="1067" y="2993"/>
                    </a:lnTo>
                    <a:lnTo>
                      <a:pt x="1205" y="3303"/>
                    </a:lnTo>
                    <a:lnTo>
                      <a:pt x="1205" y="3062"/>
                    </a:lnTo>
                    <a:lnTo>
                      <a:pt x="1136" y="2718"/>
                    </a:lnTo>
                    <a:lnTo>
                      <a:pt x="998" y="2305"/>
                    </a:lnTo>
                    <a:lnTo>
                      <a:pt x="861" y="1824"/>
                    </a:lnTo>
                    <a:lnTo>
                      <a:pt x="482" y="860"/>
                    </a:lnTo>
                    <a:lnTo>
                      <a:pt x="241" y="4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5" name="Google Shape;695;p2"/>
              <p:cNvSpPr/>
              <p:nvPr/>
            </p:nvSpPr>
            <p:spPr>
              <a:xfrm>
                <a:off x="8358384" y="5228839"/>
                <a:ext cx="45564" cy="117985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3475" extrusionOk="0">
                    <a:moveTo>
                      <a:pt x="0" y="0"/>
                    </a:moveTo>
                    <a:lnTo>
                      <a:pt x="103" y="482"/>
                    </a:lnTo>
                    <a:lnTo>
                      <a:pt x="207" y="929"/>
                    </a:lnTo>
                    <a:lnTo>
                      <a:pt x="344" y="1376"/>
                    </a:lnTo>
                    <a:lnTo>
                      <a:pt x="482" y="1789"/>
                    </a:lnTo>
                    <a:lnTo>
                      <a:pt x="688" y="2236"/>
                    </a:lnTo>
                    <a:lnTo>
                      <a:pt x="860" y="2649"/>
                    </a:lnTo>
                    <a:lnTo>
                      <a:pt x="1342" y="347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2"/>
              <p:cNvSpPr/>
              <p:nvPr/>
            </p:nvSpPr>
            <p:spPr>
              <a:xfrm>
                <a:off x="8410943" y="5208977"/>
                <a:ext cx="39724" cy="11333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3338" extrusionOk="0">
                    <a:moveTo>
                      <a:pt x="0" y="0"/>
                    </a:moveTo>
                    <a:lnTo>
                      <a:pt x="241" y="826"/>
                    </a:lnTo>
                    <a:lnTo>
                      <a:pt x="516" y="1686"/>
                    </a:lnTo>
                    <a:lnTo>
                      <a:pt x="826" y="2512"/>
                    </a:lnTo>
                    <a:lnTo>
                      <a:pt x="1170" y="3337"/>
                    </a:lnTo>
                    <a:lnTo>
                      <a:pt x="929" y="2477"/>
                    </a:lnTo>
                    <a:lnTo>
                      <a:pt x="654" y="1617"/>
                    </a:lnTo>
                    <a:lnTo>
                      <a:pt x="344" y="79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2"/>
              <p:cNvSpPr/>
              <p:nvPr/>
            </p:nvSpPr>
            <p:spPr>
              <a:xfrm>
                <a:off x="8517214" y="5165756"/>
                <a:ext cx="50250" cy="93471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2753" extrusionOk="0">
                    <a:moveTo>
                      <a:pt x="1" y="1"/>
                    </a:moveTo>
                    <a:lnTo>
                      <a:pt x="276" y="689"/>
                    </a:lnTo>
                    <a:lnTo>
                      <a:pt x="620" y="1377"/>
                    </a:lnTo>
                    <a:lnTo>
                      <a:pt x="1032" y="2065"/>
                    </a:lnTo>
                    <a:lnTo>
                      <a:pt x="1480" y="2753"/>
                    </a:lnTo>
                    <a:lnTo>
                      <a:pt x="1411" y="2512"/>
                    </a:lnTo>
                    <a:lnTo>
                      <a:pt x="1273" y="2168"/>
                    </a:lnTo>
                    <a:lnTo>
                      <a:pt x="895" y="1411"/>
                    </a:lnTo>
                    <a:lnTo>
                      <a:pt x="448" y="620"/>
                    </a:lnTo>
                    <a:lnTo>
                      <a:pt x="207" y="2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8" name="Google Shape;698;p2"/>
              <p:cNvSpPr/>
              <p:nvPr/>
            </p:nvSpPr>
            <p:spPr>
              <a:xfrm>
                <a:off x="8392235" y="5248668"/>
                <a:ext cx="36261" cy="108682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3201" extrusionOk="0">
                    <a:moveTo>
                      <a:pt x="1" y="1"/>
                    </a:moveTo>
                    <a:lnTo>
                      <a:pt x="207" y="827"/>
                    </a:lnTo>
                    <a:lnTo>
                      <a:pt x="448" y="1652"/>
                    </a:lnTo>
                    <a:lnTo>
                      <a:pt x="723" y="2443"/>
                    </a:lnTo>
                    <a:lnTo>
                      <a:pt x="1067" y="3200"/>
                    </a:lnTo>
                    <a:lnTo>
                      <a:pt x="586" y="1583"/>
                    </a:lnTo>
                    <a:lnTo>
                      <a:pt x="310" y="79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9" name="Google Shape;699;p2"/>
              <p:cNvSpPr/>
              <p:nvPr/>
            </p:nvSpPr>
            <p:spPr>
              <a:xfrm>
                <a:off x="8317505" y="5268530"/>
                <a:ext cx="15211" cy="54935"/>
              </a:xfrm>
              <a:custGeom>
                <a:avLst/>
                <a:gdLst/>
                <a:ahLst/>
                <a:cxnLst/>
                <a:rect l="l" t="t" r="r" b="b"/>
                <a:pathLst>
                  <a:path w="448" h="1618" extrusionOk="0">
                    <a:moveTo>
                      <a:pt x="0" y="1"/>
                    </a:moveTo>
                    <a:lnTo>
                      <a:pt x="69" y="448"/>
                    </a:lnTo>
                    <a:lnTo>
                      <a:pt x="172" y="861"/>
                    </a:lnTo>
                    <a:lnTo>
                      <a:pt x="276" y="1239"/>
                    </a:lnTo>
                    <a:lnTo>
                      <a:pt x="448" y="1618"/>
                    </a:lnTo>
                    <a:lnTo>
                      <a:pt x="379" y="1205"/>
                    </a:lnTo>
                    <a:lnTo>
                      <a:pt x="310" y="792"/>
                    </a:lnTo>
                    <a:lnTo>
                      <a:pt x="172" y="37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2"/>
              <p:cNvSpPr/>
              <p:nvPr/>
            </p:nvSpPr>
            <p:spPr>
              <a:xfrm>
                <a:off x="8476335" y="5318746"/>
                <a:ext cx="22239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033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52" y="87"/>
                    </a:lnTo>
                    <a:lnTo>
                      <a:pt x="35" y="1"/>
                    </a:lnTo>
                    <a:close/>
                    <a:moveTo>
                      <a:pt x="52" y="87"/>
                    </a:moveTo>
                    <a:lnTo>
                      <a:pt x="104" y="345"/>
                    </a:lnTo>
                    <a:lnTo>
                      <a:pt x="241" y="586"/>
                    </a:lnTo>
                    <a:lnTo>
                      <a:pt x="413" y="826"/>
                    </a:lnTo>
                    <a:lnTo>
                      <a:pt x="654" y="1033"/>
                    </a:lnTo>
                    <a:lnTo>
                      <a:pt x="654" y="1033"/>
                    </a:lnTo>
                    <a:lnTo>
                      <a:pt x="482" y="758"/>
                    </a:lnTo>
                    <a:lnTo>
                      <a:pt x="345" y="482"/>
                    </a:lnTo>
                    <a:lnTo>
                      <a:pt x="207" y="242"/>
                    </a:lnTo>
                    <a:lnTo>
                      <a:pt x="104" y="139"/>
                    </a:lnTo>
                    <a:lnTo>
                      <a:pt x="52" y="8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2"/>
              <p:cNvSpPr/>
              <p:nvPr/>
            </p:nvSpPr>
            <p:spPr>
              <a:xfrm>
                <a:off x="8581452" y="5286049"/>
                <a:ext cx="12868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379" h="689" extrusionOk="0">
                    <a:moveTo>
                      <a:pt x="0" y="1"/>
                    </a:moveTo>
                    <a:lnTo>
                      <a:pt x="69" y="242"/>
                    </a:lnTo>
                    <a:lnTo>
                      <a:pt x="138" y="414"/>
                    </a:lnTo>
                    <a:lnTo>
                      <a:pt x="241" y="586"/>
                    </a:lnTo>
                    <a:lnTo>
                      <a:pt x="379" y="689"/>
                    </a:lnTo>
                    <a:lnTo>
                      <a:pt x="379" y="517"/>
                    </a:lnTo>
                    <a:lnTo>
                      <a:pt x="310" y="345"/>
                    </a:lnTo>
                    <a:lnTo>
                      <a:pt x="172" y="17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2"/>
              <p:cNvSpPr/>
              <p:nvPr/>
            </p:nvSpPr>
            <p:spPr>
              <a:xfrm>
                <a:off x="8471650" y="5300072"/>
                <a:ext cx="5874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173" h="586" extrusionOk="0">
                    <a:moveTo>
                      <a:pt x="1" y="1"/>
                    </a:moveTo>
                    <a:lnTo>
                      <a:pt x="1" y="173"/>
                    </a:lnTo>
                    <a:lnTo>
                      <a:pt x="1" y="310"/>
                    </a:lnTo>
                    <a:lnTo>
                      <a:pt x="35" y="448"/>
                    </a:lnTo>
                    <a:lnTo>
                      <a:pt x="121" y="512"/>
                    </a:lnTo>
                    <a:lnTo>
                      <a:pt x="1" y="1"/>
                    </a:lnTo>
                    <a:close/>
                    <a:moveTo>
                      <a:pt x="121" y="512"/>
                    </a:moveTo>
                    <a:lnTo>
                      <a:pt x="139" y="585"/>
                    </a:lnTo>
                    <a:lnTo>
                      <a:pt x="173" y="551"/>
                    </a:lnTo>
                    <a:lnTo>
                      <a:pt x="121" y="51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2"/>
              <p:cNvSpPr/>
              <p:nvPr/>
            </p:nvSpPr>
            <p:spPr>
              <a:xfrm>
                <a:off x="8045376" y="5156419"/>
                <a:ext cx="4719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89" extrusionOk="0">
                    <a:moveTo>
                      <a:pt x="104" y="1"/>
                    </a:moveTo>
                    <a:lnTo>
                      <a:pt x="35" y="276"/>
                    </a:lnTo>
                    <a:lnTo>
                      <a:pt x="0" y="516"/>
                    </a:lnTo>
                    <a:lnTo>
                      <a:pt x="35" y="551"/>
                    </a:lnTo>
                    <a:lnTo>
                      <a:pt x="69" y="585"/>
                    </a:lnTo>
                    <a:lnTo>
                      <a:pt x="136" y="652"/>
                    </a:lnTo>
                    <a:lnTo>
                      <a:pt x="104" y="1"/>
                    </a:lnTo>
                    <a:close/>
                    <a:moveTo>
                      <a:pt x="136" y="652"/>
                    </a:moveTo>
                    <a:lnTo>
                      <a:pt x="138" y="688"/>
                    </a:lnTo>
                    <a:lnTo>
                      <a:pt x="138" y="654"/>
                    </a:lnTo>
                    <a:lnTo>
                      <a:pt x="136" y="65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2"/>
              <p:cNvSpPr/>
              <p:nvPr/>
            </p:nvSpPr>
            <p:spPr>
              <a:xfrm>
                <a:off x="8045376" y="5178624"/>
                <a:ext cx="4719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139" h="620" extrusionOk="0">
                    <a:moveTo>
                      <a:pt x="138" y="0"/>
                    </a:moveTo>
                    <a:lnTo>
                      <a:pt x="0" y="619"/>
                    </a:lnTo>
                    <a:lnTo>
                      <a:pt x="69" y="619"/>
                    </a:lnTo>
                    <a:lnTo>
                      <a:pt x="138" y="3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05" name="Google Shape;705;p2"/>
            <p:cNvGrpSpPr/>
            <p:nvPr/>
          </p:nvGrpSpPr>
          <p:grpSpPr>
            <a:xfrm rot="1196464">
              <a:off x="67735" y="1873899"/>
              <a:ext cx="321684" cy="437894"/>
              <a:chOff x="597291" y="2486144"/>
              <a:chExt cx="552424" cy="751825"/>
            </a:xfrm>
          </p:grpSpPr>
          <p:sp>
            <p:nvSpPr>
              <p:cNvPr id="706" name="Google Shape;706;p2"/>
              <p:cNvSpPr/>
              <p:nvPr/>
            </p:nvSpPr>
            <p:spPr>
              <a:xfrm>
                <a:off x="749603" y="2616682"/>
                <a:ext cx="163217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8058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05" y="615"/>
                    </a:lnTo>
                    <a:lnTo>
                      <a:pt x="444" y="1161"/>
                    </a:lnTo>
                    <a:lnTo>
                      <a:pt x="990" y="2219"/>
                    </a:lnTo>
                    <a:lnTo>
                      <a:pt x="1571" y="3243"/>
                    </a:lnTo>
                    <a:lnTo>
                      <a:pt x="2151" y="4233"/>
                    </a:lnTo>
                    <a:lnTo>
                      <a:pt x="2731" y="5223"/>
                    </a:lnTo>
                    <a:lnTo>
                      <a:pt x="3312" y="6179"/>
                    </a:lnTo>
                    <a:lnTo>
                      <a:pt x="3892" y="7101"/>
                    </a:lnTo>
                    <a:lnTo>
                      <a:pt x="4541" y="8023"/>
                    </a:lnTo>
                    <a:lnTo>
                      <a:pt x="4575" y="8057"/>
                    </a:lnTo>
                    <a:lnTo>
                      <a:pt x="4609" y="8023"/>
                    </a:lnTo>
                    <a:lnTo>
                      <a:pt x="4609" y="7989"/>
                    </a:lnTo>
                    <a:lnTo>
                      <a:pt x="4029" y="6965"/>
                    </a:lnTo>
                    <a:lnTo>
                      <a:pt x="3448" y="5975"/>
                    </a:lnTo>
                    <a:lnTo>
                      <a:pt x="2834" y="4950"/>
                    </a:lnTo>
                    <a:lnTo>
                      <a:pt x="2253" y="3926"/>
                    </a:lnTo>
                    <a:lnTo>
                      <a:pt x="1707" y="2970"/>
                    </a:lnTo>
                    <a:lnTo>
                      <a:pt x="1195" y="1980"/>
                    </a:lnTo>
                    <a:lnTo>
                      <a:pt x="683" y="990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2"/>
              <p:cNvSpPr/>
              <p:nvPr/>
            </p:nvSpPr>
            <p:spPr>
              <a:xfrm>
                <a:off x="793116" y="2623905"/>
                <a:ext cx="304625" cy="359042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10141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34" y="69"/>
                    </a:lnTo>
                    <a:lnTo>
                      <a:pt x="2288" y="2459"/>
                    </a:lnTo>
                    <a:lnTo>
                      <a:pt x="3380" y="3688"/>
                    </a:lnTo>
                    <a:lnTo>
                      <a:pt x="4473" y="4917"/>
                    </a:lnTo>
                    <a:lnTo>
                      <a:pt x="5531" y="6180"/>
                    </a:lnTo>
                    <a:lnTo>
                      <a:pt x="6555" y="7478"/>
                    </a:lnTo>
                    <a:lnTo>
                      <a:pt x="7545" y="8775"/>
                    </a:lnTo>
                    <a:lnTo>
                      <a:pt x="8535" y="10140"/>
                    </a:lnTo>
                    <a:lnTo>
                      <a:pt x="8569" y="10140"/>
                    </a:lnTo>
                    <a:lnTo>
                      <a:pt x="8604" y="10106"/>
                    </a:lnTo>
                    <a:lnTo>
                      <a:pt x="8604" y="10072"/>
                    </a:lnTo>
                    <a:lnTo>
                      <a:pt x="7648" y="8707"/>
                    </a:lnTo>
                    <a:lnTo>
                      <a:pt x="6692" y="7375"/>
                    </a:lnTo>
                    <a:lnTo>
                      <a:pt x="5668" y="6078"/>
                    </a:lnTo>
                    <a:lnTo>
                      <a:pt x="4643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2"/>
              <p:cNvSpPr/>
              <p:nvPr/>
            </p:nvSpPr>
            <p:spPr>
              <a:xfrm>
                <a:off x="1007068" y="3013112"/>
                <a:ext cx="106392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4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400" y="2083"/>
                    </a:lnTo>
                    <a:lnTo>
                      <a:pt x="2151" y="3073"/>
                    </a:lnTo>
                    <a:lnTo>
                      <a:pt x="2902" y="4064"/>
                    </a:lnTo>
                    <a:lnTo>
                      <a:pt x="2970" y="4064"/>
                    </a:lnTo>
                    <a:lnTo>
                      <a:pt x="3004" y="4029"/>
                    </a:lnTo>
                    <a:lnTo>
                      <a:pt x="2970" y="3995"/>
                    </a:lnTo>
                    <a:lnTo>
                      <a:pt x="2800" y="3722"/>
                    </a:lnTo>
                    <a:lnTo>
                      <a:pt x="2765" y="3722"/>
                    </a:lnTo>
                    <a:lnTo>
                      <a:pt x="2697" y="3586"/>
                    </a:lnTo>
                    <a:lnTo>
                      <a:pt x="2526" y="3347"/>
                    </a:lnTo>
                    <a:lnTo>
                      <a:pt x="2322" y="3073"/>
                    </a:lnTo>
                    <a:lnTo>
                      <a:pt x="1605" y="2083"/>
                    </a:lnTo>
                    <a:lnTo>
                      <a:pt x="34" y="3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2"/>
              <p:cNvSpPr/>
              <p:nvPr/>
            </p:nvSpPr>
            <p:spPr>
              <a:xfrm>
                <a:off x="761676" y="3027628"/>
                <a:ext cx="333657" cy="166828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4712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479" y="615"/>
                    </a:lnTo>
                    <a:lnTo>
                      <a:pt x="957" y="1093"/>
                    </a:lnTo>
                    <a:lnTo>
                      <a:pt x="1469" y="1537"/>
                    </a:lnTo>
                    <a:lnTo>
                      <a:pt x="2015" y="1981"/>
                    </a:lnTo>
                    <a:lnTo>
                      <a:pt x="2595" y="2356"/>
                    </a:lnTo>
                    <a:lnTo>
                      <a:pt x="3176" y="2766"/>
                    </a:lnTo>
                    <a:lnTo>
                      <a:pt x="3756" y="3107"/>
                    </a:lnTo>
                    <a:lnTo>
                      <a:pt x="4371" y="3415"/>
                    </a:lnTo>
                    <a:lnTo>
                      <a:pt x="4917" y="3722"/>
                    </a:lnTo>
                    <a:lnTo>
                      <a:pt x="5497" y="3995"/>
                    </a:lnTo>
                    <a:lnTo>
                      <a:pt x="6146" y="4302"/>
                    </a:lnTo>
                    <a:lnTo>
                      <a:pt x="6829" y="4507"/>
                    </a:lnTo>
                    <a:lnTo>
                      <a:pt x="7170" y="4609"/>
                    </a:lnTo>
                    <a:lnTo>
                      <a:pt x="7511" y="4678"/>
                    </a:lnTo>
                    <a:lnTo>
                      <a:pt x="7819" y="4712"/>
                    </a:lnTo>
                    <a:lnTo>
                      <a:pt x="8160" y="4712"/>
                    </a:lnTo>
                    <a:lnTo>
                      <a:pt x="8501" y="4678"/>
                    </a:lnTo>
                    <a:lnTo>
                      <a:pt x="8809" y="4609"/>
                    </a:lnTo>
                    <a:lnTo>
                      <a:pt x="9116" y="4507"/>
                    </a:lnTo>
                    <a:lnTo>
                      <a:pt x="9389" y="4370"/>
                    </a:lnTo>
                    <a:lnTo>
                      <a:pt x="9423" y="4336"/>
                    </a:lnTo>
                    <a:lnTo>
                      <a:pt x="9389" y="4336"/>
                    </a:lnTo>
                    <a:lnTo>
                      <a:pt x="9014" y="4405"/>
                    </a:lnTo>
                    <a:lnTo>
                      <a:pt x="8672" y="4473"/>
                    </a:lnTo>
                    <a:lnTo>
                      <a:pt x="8331" y="4507"/>
                    </a:lnTo>
                    <a:lnTo>
                      <a:pt x="7989" y="4507"/>
                    </a:lnTo>
                    <a:lnTo>
                      <a:pt x="7614" y="4473"/>
                    </a:lnTo>
                    <a:lnTo>
                      <a:pt x="7272" y="4405"/>
                    </a:lnTo>
                    <a:lnTo>
                      <a:pt x="6931" y="4336"/>
                    </a:lnTo>
                    <a:lnTo>
                      <a:pt x="6590" y="4234"/>
                    </a:lnTo>
                    <a:lnTo>
                      <a:pt x="5907" y="3995"/>
                    </a:lnTo>
                    <a:lnTo>
                      <a:pt x="5224" y="3688"/>
                    </a:lnTo>
                    <a:lnTo>
                      <a:pt x="4610" y="3346"/>
                    </a:lnTo>
                    <a:lnTo>
                      <a:pt x="3995" y="3005"/>
                    </a:lnTo>
                    <a:lnTo>
                      <a:pt x="3449" y="2698"/>
                    </a:lnTo>
                    <a:lnTo>
                      <a:pt x="2937" y="2356"/>
                    </a:lnTo>
                    <a:lnTo>
                      <a:pt x="2459" y="1981"/>
                    </a:lnTo>
                    <a:lnTo>
                      <a:pt x="1947" y="1605"/>
                    </a:lnTo>
                    <a:lnTo>
                      <a:pt x="1025" y="854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2"/>
              <p:cNvSpPr/>
              <p:nvPr/>
            </p:nvSpPr>
            <p:spPr>
              <a:xfrm>
                <a:off x="697628" y="2875316"/>
                <a:ext cx="163217" cy="253889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1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1230"/>
                    </a:lnTo>
                    <a:lnTo>
                      <a:pt x="376" y="1845"/>
                    </a:lnTo>
                    <a:lnTo>
                      <a:pt x="546" y="2425"/>
                    </a:lnTo>
                    <a:lnTo>
                      <a:pt x="751" y="3005"/>
                    </a:lnTo>
                    <a:lnTo>
                      <a:pt x="990" y="3586"/>
                    </a:lnTo>
                    <a:lnTo>
                      <a:pt x="1263" y="4132"/>
                    </a:lnTo>
                    <a:lnTo>
                      <a:pt x="1571" y="4644"/>
                    </a:lnTo>
                    <a:lnTo>
                      <a:pt x="1844" y="5054"/>
                    </a:lnTo>
                    <a:lnTo>
                      <a:pt x="2185" y="5429"/>
                    </a:lnTo>
                    <a:lnTo>
                      <a:pt x="2527" y="5805"/>
                    </a:lnTo>
                    <a:lnTo>
                      <a:pt x="2868" y="6112"/>
                    </a:lnTo>
                    <a:lnTo>
                      <a:pt x="3278" y="6419"/>
                    </a:lnTo>
                    <a:lnTo>
                      <a:pt x="3687" y="6692"/>
                    </a:lnTo>
                    <a:lnTo>
                      <a:pt x="4131" y="6965"/>
                    </a:lnTo>
                    <a:lnTo>
                      <a:pt x="4575" y="7170"/>
                    </a:lnTo>
                    <a:lnTo>
                      <a:pt x="4609" y="7170"/>
                    </a:lnTo>
                    <a:lnTo>
                      <a:pt x="4609" y="7136"/>
                    </a:lnTo>
                    <a:lnTo>
                      <a:pt x="4199" y="6863"/>
                    </a:lnTo>
                    <a:lnTo>
                      <a:pt x="3790" y="6590"/>
                    </a:lnTo>
                    <a:lnTo>
                      <a:pt x="3414" y="6317"/>
                    </a:lnTo>
                    <a:lnTo>
                      <a:pt x="3005" y="6044"/>
                    </a:lnTo>
                    <a:lnTo>
                      <a:pt x="2595" y="5702"/>
                    </a:lnTo>
                    <a:lnTo>
                      <a:pt x="2219" y="5293"/>
                    </a:lnTo>
                    <a:lnTo>
                      <a:pt x="1878" y="4849"/>
                    </a:lnTo>
                    <a:lnTo>
                      <a:pt x="1571" y="4405"/>
                    </a:lnTo>
                    <a:lnTo>
                      <a:pt x="1298" y="3893"/>
                    </a:lnTo>
                    <a:lnTo>
                      <a:pt x="1059" y="3347"/>
                    </a:lnTo>
                    <a:lnTo>
                      <a:pt x="854" y="2800"/>
                    </a:lnTo>
                    <a:lnTo>
                      <a:pt x="683" y="2254"/>
                    </a:lnTo>
                    <a:lnTo>
                      <a:pt x="376" y="1162"/>
                    </a:lnTo>
                    <a:lnTo>
                      <a:pt x="69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2"/>
              <p:cNvSpPr/>
              <p:nvPr/>
            </p:nvSpPr>
            <p:spPr>
              <a:xfrm>
                <a:off x="700036" y="2782271"/>
                <a:ext cx="56860" cy="221210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624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444"/>
                    </a:lnTo>
                    <a:lnTo>
                      <a:pt x="1" y="854"/>
                    </a:lnTo>
                    <a:lnTo>
                      <a:pt x="69" y="1707"/>
                    </a:lnTo>
                    <a:lnTo>
                      <a:pt x="205" y="2561"/>
                    </a:lnTo>
                    <a:lnTo>
                      <a:pt x="376" y="3346"/>
                    </a:lnTo>
                    <a:lnTo>
                      <a:pt x="581" y="4097"/>
                    </a:lnTo>
                    <a:lnTo>
                      <a:pt x="820" y="4848"/>
                    </a:lnTo>
                    <a:lnTo>
                      <a:pt x="1127" y="5565"/>
                    </a:lnTo>
                    <a:lnTo>
                      <a:pt x="1332" y="5906"/>
                    </a:lnTo>
                    <a:lnTo>
                      <a:pt x="1503" y="6248"/>
                    </a:lnTo>
                    <a:lnTo>
                      <a:pt x="1571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30" y="5463"/>
                    </a:lnTo>
                    <a:lnTo>
                      <a:pt x="922" y="4677"/>
                    </a:lnTo>
                    <a:lnTo>
                      <a:pt x="683" y="3892"/>
                    </a:lnTo>
                    <a:lnTo>
                      <a:pt x="513" y="3107"/>
                    </a:lnTo>
                    <a:lnTo>
                      <a:pt x="410" y="2322"/>
                    </a:lnTo>
                    <a:lnTo>
                      <a:pt x="308" y="1571"/>
                    </a:lnTo>
                    <a:lnTo>
                      <a:pt x="205" y="785"/>
                    </a:lnTo>
                    <a:lnTo>
                      <a:pt x="171" y="410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2"/>
              <p:cNvSpPr/>
              <p:nvPr/>
            </p:nvSpPr>
            <p:spPr>
              <a:xfrm>
                <a:off x="719367" y="2781067"/>
                <a:ext cx="21809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2322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" y="307"/>
                    </a:lnTo>
                    <a:lnTo>
                      <a:pt x="69" y="615"/>
                    </a:lnTo>
                    <a:lnTo>
                      <a:pt x="206" y="1195"/>
                    </a:lnTo>
                    <a:lnTo>
                      <a:pt x="376" y="1741"/>
                    </a:lnTo>
                    <a:lnTo>
                      <a:pt x="547" y="2287"/>
                    </a:lnTo>
                    <a:lnTo>
                      <a:pt x="581" y="2322"/>
                    </a:lnTo>
                    <a:lnTo>
                      <a:pt x="615" y="2287"/>
                    </a:lnTo>
                    <a:lnTo>
                      <a:pt x="615" y="2253"/>
                    </a:lnTo>
                    <a:lnTo>
                      <a:pt x="547" y="1707"/>
                    </a:lnTo>
                    <a:lnTo>
                      <a:pt x="445" y="1127"/>
                    </a:lnTo>
                    <a:lnTo>
                      <a:pt x="274" y="546"/>
                    </a:lnTo>
                    <a:lnTo>
                      <a:pt x="206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2"/>
              <p:cNvSpPr/>
              <p:nvPr/>
            </p:nvSpPr>
            <p:spPr>
              <a:xfrm>
                <a:off x="816058" y="3043348"/>
                <a:ext cx="135424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971" extrusionOk="0">
                    <a:moveTo>
                      <a:pt x="1" y="0"/>
                    </a:moveTo>
                    <a:lnTo>
                      <a:pt x="1" y="69"/>
                    </a:lnTo>
                    <a:lnTo>
                      <a:pt x="376" y="512"/>
                    </a:lnTo>
                    <a:lnTo>
                      <a:pt x="786" y="956"/>
                    </a:lnTo>
                    <a:lnTo>
                      <a:pt x="1230" y="1366"/>
                    </a:lnTo>
                    <a:lnTo>
                      <a:pt x="1708" y="1742"/>
                    </a:lnTo>
                    <a:lnTo>
                      <a:pt x="2220" y="2117"/>
                    </a:lnTo>
                    <a:lnTo>
                      <a:pt x="2732" y="2424"/>
                    </a:lnTo>
                    <a:lnTo>
                      <a:pt x="3244" y="2732"/>
                    </a:lnTo>
                    <a:lnTo>
                      <a:pt x="3790" y="2971"/>
                    </a:lnTo>
                    <a:lnTo>
                      <a:pt x="3825" y="2971"/>
                    </a:lnTo>
                    <a:lnTo>
                      <a:pt x="3825" y="2936"/>
                    </a:lnTo>
                    <a:lnTo>
                      <a:pt x="2800" y="2288"/>
                    </a:lnTo>
                    <a:lnTo>
                      <a:pt x="1845" y="1605"/>
                    </a:lnTo>
                    <a:lnTo>
                      <a:pt x="1367" y="1229"/>
                    </a:lnTo>
                    <a:lnTo>
                      <a:pt x="923" y="854"/>
                    </a:lnTo>
                    <a:lnTo>
                      <a:pt x="479" y="444"/>
                    </a:lnTo>
                    <a:lnTo>
                      <a:pt x="35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2"/>
              <p:cNvSpPr/>
              <p:nvPr/>
            </p:nvSpPr>
            <p:spPr>
              <a:xfrm>
                <a:off x="749603" y="2929733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239" y="615"/>
                    </a:lnTo>
                    <a:lnTo>
                      <a:pt x="547" y="1161"/>
                    </a:lnTo>
                    <a:lnTo>
                      <a:pt x="854" y="1707"/>
                    </a:lnTo>
                    <a:lnTo>
                      <a:pt x="1229" y="2219"/>
                    </a:lnTo>
                    <a:lnTo>
                      <a:pt x="1229" y="2253"/>
                    </a:lnTo>
                    <a:lnTo>
                      <a:pt x="1263" y="2219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615" y="1127"/>
                    </a:lnTo>
                    <a:lnTo>
                      <a:pt x="308" y="58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2"/>
              <p:cNvSpPr/>
              <p:nvPr/>
            </p:nvSpPr>
            <p:spPr>
              <a:xfrm>
                <a:off x="955094" y="2975653"/>
                <a:ext cx="106392" cy="142682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3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502" y="2015"/>
                    </a:lnTo>
                    <a:lnTo>
                      <a:pt x="2219" y="3039"/>
                    </a:lnTo>
                    <a:lnTo>
                      <a:pt x="2936" y="4029"/>
                    </a:lnTo>
                    <a:lnTo>
                      <a:pt x="3004" y="4029"/>
                    </a:lnTo>
                    <a:lnTo>
                      <a:pt x="3004" y="3995"/>
                    </a:lnTo>
                    <a:lnTo>
                      <a:pt x="1570" y="1981"/>
                    </a:lnTo>
                    <a:lnTo>
                      <a:pt x="819" y="99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2"/>
              <p:cNvSpPr/>
              <p:nvPr/>
            </p:nvSpPr>
            <p:spPr>
              <a:xfrm>
                <a:off x="1004625" y="3089268"/>
                <a:ext cx="43548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7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81" y="786"/>
                    </a:lnTo>
                    <a:lnTo>
                      <a:pt x="1162" y="1537"/>
                    </a:lnTo>
                    <a:lnTo>
                      <a:pt x="1230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49" y="752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2"/>
              <p:cNvSpPr/>
              <p:nvPr/>
            </p:nvSpPr>
            <p:spPr>
              <a:xfrm>
                <a:off x="1025195" y="3130373"/>
                <a:ext cx="24182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128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37" y="342"/>
                    </a:lnTo>
                    <a:lnTo>
                      <a:pt x="307" y="615"/>
                    </a:lnTo>
                    <a:lnTo>
                      <a:pt x="615" y="1127"/>
                    </a:lnTo>
                    <a:lnTo>
                      <a:pt x="683" y="1127"/>
                    </a:lnTo>
                    <a:lnTo>
                      <a:pt x="683" y="1093"/>
                    </a:lnTo>
                    <a:lnTo>
                      <a:pt x="410" y="547"/>
                    </a:lnTo>
                    <a:lnTo>
                      <a:pt x="273" y="274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2"/>
              <p:cNvSpPr/>
              <p:nvPr/>
            </p:nvSpPr>
            <p:spPr>
              <a:xfrm>
                <a:off x="597291" y="2486144"/>
                <a:ext cx="552424" cy="751825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5" extrusionOk="0">
                    <a:moveTo>
                      <a:pt x="3176" y="1673"/>
                    </a:moveTo>
                    <a:lnTo>
                      <a:pt x="3244" y="1809"/>
                    </a:lnTo>
                    <a:lnTo>
                      <a:pt x="3176" y="2117"/>
                    </a:lnTo>
                    <a:lnTo>
                      <a:pt x="3176" y="1673"/>
                    </a:lnTo>
                    <a:close/>
                    <a:moveTo>
                      <a:pt x="5941" y="4916"/>
                    </a:moveTo>
                    <a:lnTo>
                      <a:pt x="6248" y="5292"/>
                    </a:lnTo>
                    <a:lnTo>
                      <a:pt x="6624" y="5838"/>
                    </a:lnTo>
                    <a:lnTo>
                      <a:pt x="6624" y="5838"/>
                    </a:lnTo>
                    <a:lnTo>
                      <a:pt x="5941" y="4916"/>
                    </a:lnTo>
                    <a:close/>
                    <a:moveTo>
                      <a:pt x="2664" y="4506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43"/>
                    </a:lnTo>
                    <a:lnTo>
                      <a:pt x="2049" y="6111"/>
                    </a:lnTo>
                    <a:lnTo>
                      <a:pt x="2322" y="5292"/>
                    </a:lnTo>
                    <a:lnTo>
                      <a:pt x="2664" y="4506"/>
                    </a:lnTo>
                    <a:close/>
                    <a:moveTo>
                      <a:pt x="2664" y="5974"/>
                    </a:moveTo>
                    <a:lnTo>
                      <a:pt x="2390" y="6623"/>
                    </a:lnTo>
                    <a:lnTo>
                      <a:pt x="2151" y="7203"/>
                    </a:lnTo>
                    <a:lnTo>
                      <a:pt x="2186" y="6930"/>
                    </a:lnTo>
                    <a:lnTo>
                      <a:pt x="2254" y="6623"/>
                    </a:lnTo>
                    <a:lnTo>
                      <a:pt x="2390" y="6316"/>
                    </a:lnTo>
                    <a:lnTo>
                      <a:pt x="2527" y="6043"/>
                    </a:lnTo>
                    <a:lnTo>
                      <a:pt x="2595" y="6009"/>
                    </a:lnTo>
                    <a:lnTo>
                      <a:pt x="2664" y="5974"/>
                    </a:lnTo>
                    <a:close/>
                    <a:moveTo>
                      <a:pt x="1776" y="7203"/>
                    </a:moveTo>
                    <a:lnTo>
                      <a:pt x="1844" y="7477"/>
                    </a:lnTo>
                    <a:lnTo>
                      <a:pt x="1981" y="7716"/>
                    </a:lnTo>
                    <a:lnTo>
                      <a:pt x="1810" y="8194"/>
                    </a:lnTo>
                    <a:lnTo>
                      <a:pt x="1708" y="8706"/>
                    </a:lnTo>
                    <a:lnTo>
                      <a:pt x="1639" y="9218"/>
                    </a:lnTo>
                    <a:lnTo>
                      <a:pt x="1639" y="9696"/>
                    </a:lnTo>
                    <a:lnTo>
                      <a:pt x="1605" y="8740"/>
                    </a:lnTo>
                    <a:lnTo>
                      <a:pt x="1639" y="8296"/>
                    </a:lnTo>
                    <a:lnTo>
                      <a:pt x="1674" y="7818"/>
                    </a:lnTo>
                    <a:lnTo>
                      <a:pt x="1776" y="7203"/>
                    </a:lnTo>
                    <a:close/>
                    <a:moveTo>
                      <a:pt x="1639" y="9935"/>
                    </a:moveTo>
                    <a:lnTo>
                      <a:pt x="1674" y="10276"/>
                    </a:lnTo>
                    <a:lnTo>
                      <a:pt x="1776" y="10583"/>
                    </a:lnTo>
                    <a:lnTo>
                      <a:pt x="1844" y="11369"/>
                    </a:lnTo>
                    <a:lnTo>
                      <a:pt x="1708" y="10652"/>
                    </a:lnTo>
                    <a:lnTo>
                      <a:pt x="1639" y="9935"/>
                    </a:lnTo>
                    <a:close/>
                    <a:moveTo>
                      <a:pt x="4097" y="2253"/>
                    </a:moveTo>
                    <a:lnTo>
                      <a:pt x="4302" y="2458"/>
                    </a:lnTo>
                    <a:lnTo>
                      <a:pt x="4507" y="2663"/>
                    </a:lnTo>
                    <a:lnTo>
                      <a:pt x="4985" y="3073"/>
                    </a:lnTo>
                    <a:lnTo>
                      <a:pt x="5941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086" y="9115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076" y="10617"/>
                    </a:lnTo>
                    <a:lnTo>
                      <a:pt x="13383" y="11232"/>
                    </a:lnTo>
                    <a:lnTo>
                      <a:pt x="13657" y="11812"/>
                    </a:lnTo>
                    <a:lnTo>
                      <a:pt x="12837" y="10754"/>
                    </a:lnTo>
                    <a:lnTo>
                      <a:pt x="11950" y="9696"/>
                    </a:lnTo>
                    <a:lnTo>
                      <a:pt x="11028" y="8671"/>
                    </a:lnTo>
                    <a:lnTo>
                      <a:pt x="10106" y="7716"/>
                    </a:lnTo>
                    <a:lnTo>
                      <a:pt x="9116" y="6691"/>
                    </a:lnTo>
                    <a:lnTo>
                      <a:pt x="8058" y="5701"/>
                    </a:lnTo>
                    <a:lnTo>
                      <a:pt x="7546" y="5223"/>
                    </a:lnTo>
                    <a:lnTo>
                      <a:pt x="6999" y="4780"/>
                    </a:lnTo>
                    <a:lnTo>
                      <a:pt x="6419" y="4336"/>
                    </a:lnTo>
                    <a:lnTo>
                      <a:pt x="5873" y="3926"/>
                    </a:lnTo>
                    <a:lnTo>
                      <a:pt x="5839" y="3892"/>
                    </a:lnTo>
                    <a:lnTo>
                      <a:pt x="5804" y="3926"/>
                    </a:lnTo>
                    <a:lnTo>
                      <a:pt x="5770" y="3960"/>
                    </a:lnTo>
                    <a:lnTo>
                      <a:pt x="5804" y="3994"/>
                    </a:lnTo>
                    <a:lnTo>
                      <a:pt x="6863" y="4950"/>
                    </a:lnTo>
                    <a:lnTo>
                      <a:pt x="7921" y="5940"/>
                    </a:lnTo>
                    <a:lnTo>
                      <a:pt x="8979" y="6896"/>
                    </a:lnTo>
                    <a:lnTo>
                      <a:pt x="10038" y="7920"/>
                    </a:lnTo>
                    <a:lnTo>
                      <a:pt x="10994" y="8945"/>
                    </a:lnTo>
                    <a:lnTo>
                      <a:pt x="11950" y="10003"/>
                    </a:lnTo>
                    <a:lnTo>
                      <a:pt x="13793" y="12154"/>
                    </a:lnTo>
                    <a:lnTo>
                      <a:pt x="14135" y="13110"/>
                    </a:lnTo>
                    <a:lnTo>
                      <a:pt x="14408" y="14066"/>
                    </a:lnTo>
                    <a:lnTo>
                      <a:pt x="14578" y="14680"/>
                    </a:lnTo>
                    <a:lnTo>
                      <a:pt x="14681" y="15295"/>
                    </a:lnTo>
                    <a:lnTo>
                      <a:pt x="14886" y="16524"/>
                    </a:lnTo>
                    <a:lnTo>
                      <a:pt x="14886" y="16524"/>
                    </a:lnTo>
                    <a:lnTo>
                      <a:pt x="13964" y="15056"/>
                    </a:lnTo>
                    <a:lnTo>
                      <a:pt x="13008" y="13622"/>
                    </a:lnTo>
                    <a:lnTo>
                      <a:pt x="12018" y="12188"/>
                    </a:lnTo>
                    <a:lnTo>
                      <a:pt x="10994" y="10788"/>
                    </a:lnTo>
                    <a:lnTo>
                      <a:pt x="9935" y="9423"/>
                    </a:lnTo>
                    <a:lnTo>
                      <a:pt x="8843" y="8057"/>
                    </a:lnTo>
                    <a:lnTo>
                      <a:pt x="7716" y="6726"/>
                    </a:lnTo>
                    <a:lnTo>
                      <a:pt x="6590" y="5462"/>
                    </a:lnTo>
                    <a:lnTo>
                      <a:pt x="6180" y="4882"/>
                    </a:lnTo>
                    <a:lnTo>
                      <a:pt x="6146" y="4848"/>
                    </a:lnTo>
                    <a:lnTo>
                      <a:pt x="6112" y="4848"/>
                    </a:lnTo>
                    <a:lnTo>
                      <a:pt x="6043" y="4882"/>
                    </a:lnTo>
                    <a:lnTo>
                      <a:pt x="5463" y="4267"/>
                    </a:lnTo>
                    <a:lnTo>
                      <a:pt x="5429" y="4267"/>
                    </a:lnTo>
                    <a:lnTo>
                      <a:pt x="5395" y="4199"/>
                    </a:lnTo>
                    <a:lnTo>
                      <a:pt x="4780" y="3346"/>
                    </a:lnTo>
                    <a:lnTo>
                      <a:pt x="4473" y="2970"/>
                    </a:lnTo>
                    <a:lnTo>
                      <a:pt x="4132" y="2560"/>
                    </a:lnTo>
                    <a:lnTo>
                      <a:pt x="4097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3" y="307"/>
                    </a:lnTo>
                    <a:lnTo>
                      <a:pt x="2903" y="410"/>
                    </a:lnTo>
                    <a:lnTo>
                      <a:pt x="2834" y="273"/>
                    </a:lnTo>
                    <a:lnTo>
                      <a:pt x="2698" y="341"/>
                    </a:lnTo>
                    <a:lnTo>
                      <a:pt x="2800" y="1024"/>
                    </a:lnTo>
                    <a:lnTo>
                      <a:pt x="2903" y="1707"/>
                    </a:lnTo>
                    <a:lnTo>
                      <a:pt x="2937" y="2356"/>
                    </a:lnTo>
                    <a:lnTo>
                      <a:pt x="2937" y="3004"/>
                    </a:lnTo>
                    <a:lnTo>
                      <a:pt x="2903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4" y="4267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12" y="5428"/>
                    </a:lnTo>
                    <a:lnTo>
                      <a:pt x="1469" y="5940"/>
                    </a:lnTo>
                    <a:lnTo>
                      <a:pt x="1264" y="6691"/>
                    </a:lnTo>
                    <a:lnTo>
                      <a:pt x="1127" y="7442"/>
                    </a:lnTo>
                    <a:lnTo>
                      <a:pt x="1059" y="8228"/>
                    </a:lnTo>
                    <a:lnTo>
                      <a:pt x="1025" y="8979"/>
                    </a:lnTo>
                    <a:lnTo>
                      <a:pt x="1059" y="9798"/>
                    </a:lnTo>
                    <a:lnTo>
                      <a:pt x="1161" y="10652"/>
                    </a:lnTo>
                    <a:lnTo>
                      <a:pt x="1298" y="11471"/>
                    </a:lnTo>
                    <a:lnTo>
                      <a:pt x="1537" y="12324"/>
                    </a:lnTo>
                    <a:lnTo>
                      <a:pt x="1810" y="13144"/>
                    </a:lnTo>
                    <a:lnTo>
                      <a:pt x="2151" y="13929"/>
                    </a:lnTo>
                    <a:lnTo>
                      <a:pt x="2356" y="14305"/>
                    </a:lnTo>
                    <a:lnTo>
                      <a:pt x="2561" y="14680"/>
                    </a:lnTo>
                    <a:lnTo>
                      <a:pt x="2800" y="15021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585" y="16216"/>
                    </a:lnTo>
                    <a:lnTo>
                      <a:pt x="3585" y="16216"/>
                    </a:lnTo>
                    <a:lnTo>
                      <a:pt x="3449" y="16080"/>
                    </a:lnTo>
                    <a:lnTo>
                      <a:pt x="2903" y="15465"/>
                    </a:lnTo>
                    <a:lnTo>
                      <a:pt x="2425" y="14817"/>
                    </a:lnTo>
                    <a:lnTo>
                      <a:pt x="1981" y="14134"/>
                    </a:lnTo>
                    <a:lnTo>
                      <a:pt x="1605" y="13417"/>
                    </a:lnTo>
                    <a:lnTo>
                      <a:pt x="1298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683" y="10310"/>
                    </a:lnTo>
                    <a:lnTo>
                      <a:pt x="581" y="9491"/>
                    </a:lnTo>
                    <a:lnTo>
                      <a:pt x="581" y="9081"/>
                    </a:lnTo>
                    <a:lnTo>
                      <a:pt x="581" y="8671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52" y="7442"/>
                    </a:lnTo>
                    <a:lnTo>
                      <a:pt x="888" y="7033"/>
                    </a:lnTo>
                    <a:lnTo>
                      <a:pt x="1127" y="6521"/>
                    </a:lnTo>
                    <a:lnTo>
                      <a:pt x="1400" y="6009"/>
                    </a:lnTo>
                    <a:lnTo>
                      <a:pt x="1400" y="6009"/>
                    </a:lnTo>
                    <a:lnTo>
                      <a:pt x="957" y="6452"/>
                    </a:lnTo>
                    <a:lnTo>
                      <a:pt x="581" y="6930"/>
                    </a:lnTo>
                    <a:lnTo>
                      <a:pt x="410" y="7169"/>
                    </a:lnTo>
                    <a:lnTo>
                      <a:pt x="274" y="7442"/>
                    </a:lnTo>
                    <a:lnTo>
                      <a:pt x="137" y="7750"/>
                    </a:lnTo>
                    <a:lnTo>
                      <a:pt x="35" y="8057"/>
                    </a:lnTo>
                    <a:lnTo>
                      <a:pt x="1" y="8706"/>
                    </a:lnTo>
                    <a:lnTo>
                      <a:pt x="1" y="9354"/>
                    </a:lnTo>
                    <a:lnTo>
                      <a:pt x="35" y="10003"/>
                    </a:lnTo>
                    <a:lnTo>
                      <a:pt x="137" y="10686"/>
                    </a:lnTo>
                    <a:lnTo>
                      <a:pt x="274" y="11334"/>
                    </a:lnTo>
                    <a:lnTo>
                      <a:pt x="444" y="11983"/>
                    </a:lnTo>
                    <a:lnTo>
                      <a:pt x="649" y="12598"/>
                    </a:lnTo>
                    <a:lnTo>
                      <a:pt x="888" y="13178"/>
                    </a:lnTo>
                    <a:lnTo>
                      <a:pt x="1230" y="13895"/>
                    </a:lnTo>
                    <a:lnTo>
                      <a:pt x="1605" y="14612"/>
                    </a:lnTo>
                    <a:lnTo>
                      <a:pt x="2049" y="15260"/>
                    </a:lnTo>
                    <a:lnTo>
                      <a:pt x="2527" y="15875"/>
                    </a:lnTo>
                    <a:lnTo>
                      <a:pt x="3073" y="16455"/>
                    </a:lnTo>
                    <a:lnTo>
                      <a:pt x="3654" y="17002"/>
                    </a:lnTo>
                    <a:lnTo>
                      <a:pt x="4268" y="17514"/>
                    </a:lnTo>
                    <a:lnTo>
                      <a:pt x="4917" y="17957"/>
                    </a:lnTo>
                    <a:lnTo>
                      <a:pt x="5873" y="18538"/>
                    </a:lnTo>
                    <a:lnTo>
                      <a:pt x="6863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594" y="20347"/>
                    </a:lnTo>
                    <a:lnTo>
                      <a:pt x="10277" y="20620"/>
                    </a:lnTo>
                    <a:lnTo>
                      <a:pt x="10960" y="20859"/>
                    </a:lnTo>
                    <a:lnTo>
                      <a:pt x="11642" y="21064"/>
                    </a:lnTo>
                    <a:lnTo>
                      <a:pt x="12018" y="21132"/>
                    </a:lnTo>
                    <a:lnTo>
                      <a:pt x="12359" y="21201"/>
                    </a:lnTo>
                    <a:lnTo>
                      <a:pt x="12735" y="21235"/>
                    </a:lnTo>
                    <a:lnTo>
                      <a:pt x="13076" y="21235"/>
                    </a:lnTo>
                    <a:lnTo>
                      <a:pt x="13418" y="21201"/>
                    </a:lnTo>
                    <a:lnTo>
                      <a:pt x="13793" y="21098"/>
                    </a:lnTo>
                    <a:lnTo>
                      <a:pt x="14169" y="20962"/>
                    </a:lnTo>
                    <a:lnTo>
                      <a:pt x="14544" y="20791"/>
                    </a:lnTo>
                    <a:lnTo>
                      <a:pt x="14851" y="20552"/>
                    </a:lnTo>
                    <a:lnTo>
                      <a:pt x="14988" y="20416"/>
                    </a:lnTo>
                    <a:lnTo>
                      <a:pt x="15125" y="20279"/>
                    </a:lnTo>
                    <a:lnTo>
                      <a:pt x="15227" y="20108"/>
                    </a:lnTo>
                    <a:lnTo>
                      <a:pt x="15295" y="19938"/>
                    </a:lnTo>
                    <a:lnTo>
                      <a:pt x="15364" y="19767"/>
                    </a:lnTo>
                    <a:lnTo>
                      <a:pt x="15364" y="19562"/>
                    </a:lnTo>
                    <a:lnTo>
                      <a:pt x="15466" y="19255"/>
                    </a:lnTo>
                    <a:lnTo>
                      <a:pt x="15466" y="19221"/>
                    </a:lnTo>
                    <a:lnTo>
                      <a:pt x="15432" y="19186"/>
                    </a:lnTo>
                    <a:lnTo>
                      <a:pt x="15364" y="19118"/>
                    </a:lnTo>
                    <a:lnTo>
                      <a:pt x="15227" y="19118"/>
                    </a:lnTo>
                    <a:lnTo>
                      <a:pt x="15193" y="19152"/>
                    </a:lnTo>
                    <a:lnTo>
                      <a:pt x="15125" y="19289"/>
                    </a:lnTo>
                    <a:lnTo>
                      <a:pt x="15022" y="19289"/>
                    </a:lnTo>
                    <a:lnTo>
                      <a:pt x="14954" y="19323"/>
                    </a:lnTo>
                    <a:lnTo>
                      <a:pt x="14783" y="19562"/>
                    </a:lnTo>
                    <a:lnTo>
                      <a:pt x="14578" y="19767"/>
                    </a:lnTo>
                    <a:lnTo>
                      <a:pt x="14374" y="19938"/>
                    </a:lnTo>
                    <a:lnTo>
                      <a:pt x="14169" y="20074"/>
                    </a:lnTo>
                    <a:lnTo>
                      <a:pt x="13964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5" y="20450"/>
                    </a:lnTo>
                    <a:lnTo>
                      <a:pt x="12223" y="20416"/>
                    </a:lnTo>
                    <a:lnTo>
                      <a:pt x="11676" y="20347"/>
                    </a:lnTo>
                    <a:lnTo>
                      <a:pt x="11130" y="20211"/>
                    </a:lnTo>
                    <a:lnTo>
                      <a:pt x="10516" y="20006"/>
                    </a:lnTo>
                    <a:lnTo>
                      <a:pt x="9935" y="19733"/>
                    </a:lnTo>
                    <a:lnTo>
                      <a:pt x="9253" y="19425"/>
                    </a:lnTo>
                    <a:lnTo>
                      <a:pt x="9218" y="19391"/>
                    </a:lnTo>
                    <a:lnTo>
                      <a:pt x="7614" y="18606"/>
                    </a:lnTo>
                    <a:lnTo>
                      <a:pt x="6829" y="18162"/>
                    </a:lnTo>
                    <a:lnTo>
                      <a:pt x="6043" y="17753"/>
                    </a:lnTo>
                    <a:lnTo>
                      <a:pt x="5326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5" y="16558"/>
                    </a:lnTo>
                    <a:lnTo>
                      <a:pt x="4132" y="16285"/>
                    </a:lnTo>
                    <a:lnTo>
                      <a:pt x="3893" y="15977"/>
                    </a:lnTo>
                    <a:lnTo>
                      <a:pt x="3654" y="15636"/>
                    </a:lnTo>
                    <a:lnTo>
                      <a:pt x="3449" y="15329"/>
                    </a:lnTo>
                    <a:lnTo>
                      <a:pt x="3380" y="15192"/>
                    </a:lnTo>
                    <a:lnTo>
                      <a:pt x="3005" y="14339"/>
                    </a:lnTo>
                    <a:lnTo>
                      <a:pt x="2698" y="13451"/>
                    </a:lnTo>
                    <a:lnTo>
                      <a:pt x="2459" y="12529"/>
                    </a:lnTo>
                    <a:lnTo>
                      <a:pt x="2356" y="12051"/>
                    </a:lnTo>
                    <a:lnTo>
                      <a:pt x="2288" y="11573"/>
                    </a:lnTo>
                    <a:lnTo>
                      <a:pt x="2356" y="11573"/>
                    </a:lnTo>
                    <a:lnTo>
                      <a:pt x="2356" y="11505"/>
                    </a:lnTo>
                    <a:lnTo>
                      <a:pt x="2254" y="11198"/>
                    </a:lnTo>
                    <a:lnTo>
                      <a:pt x="2220" y="10481"/>
                    </a:lnTo>
                    <a:lnTo>
                      <a:pt x="2254" y="9798"/>
                    </a:lnTo>
                    <a:lnTo>
                      <a:pt x="2322" y="9081"/>
                    </a:lnTo>
                    <a:lnTo>
                      <a:pt x="2459" y="8433"/>
                    </a:lnTo>
                    <a:lnTo>
                      <a:pt x="2595" y="7920"/>
                    </a:lnTo>
                    <a:lnTo>
                      <a:pt x="2800" y="7442"/>
                    </a:lnTo>
                    <a:lnTo>
                      <a:pt x="3244" y="6452"/>
                    </a:lnTo>
                    <a:lnTo>
                      <a:pt x="3278" y="6726"/>
                    </a:lnTo>
                    <a:lnTo>
                      <a:pt x="3312" y="6964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5" y="6999"/>
                    </a:lnTo>
                    <a:lnTo>
                      <a:pt x="3415" y="6964"/>
                    </a:lnTo>
                    <a:lnTo>
                      <a:pt x="3346" y="6691"/>
                    </a:lnTo>
                    <a:lnTo>
                      <a:pt x="3278" y="6384"/>
                    </a:lnTo>
                    <a:lnTo>
                      <a:pt x="3244" y="6384"/>
                    </a:lnTo>
                    <a:lnTo>
                      <a:pt x="3483" y="5838"/>
                    </a:lnTo>
                    <a:lnTo>
                      <a:pt x="3585" y="6282"/>
                    </a:lnTo>
                    <a:lnTo>
                      <a:pt x="3688" y="6760"/>
                    </a:lnTo>
                    <a:lnTo>
                      <a:pt x="3824" y="7203"/>
                    </a:lnTo>
                    <a:lnTo>
                      <a:pt x="3995" y="7681"/>
                    </a:lnTo>
                    <a:lnTo>
                      <a:pt x="4371" y="8535"/>
                    </a:lnTo>
                    <a:lnTo>
                      <a:pt x="4814" y="9354"/>
                    </a:lnTo>
                    <a:lnTo>
                      <a:pt x="4849" y="9388"/>
                    </a:lnTo>
                    <a:lnTo>
                      <a:pt x="4883" y="9388"/>
                    </a:lnTo>
                    <a:lnTo>
                      <a:pt x="4883" y="9354"/>
                    </a:lnTo>
                    <a:lnTo>
                      <a:pt x="4883" y="9320"/>
                    </a:lnTo>
                    <a:lnTo>
                      <a:pt x="4507" y="8364"/>
                    </a:lnTo>
                    <a:lnTo>
                      <a:pt x="4166" y="7408"/>
                    </a:lnTo>
                    <a:lnTo>
                      <a:pt x="3893" y="6418"/>
                    </a:lnTo>
                    <a:lnTo>
                      <a:pt x="3654" y="5428"/>
                    </a:lnTo>
                    <a:lnTo>
                      <a:pt x="3893" y="4780"/>
                    </a:lnTo>
                    <a:lnTo>
                      <a:pt x="4029" y="5326"/>
                    </a:lnTo>
                    <a:lnTo>
                      <a:pt x="4234" y="5906"/>
                    </a:lnTo>
                    <a:lnTo>
                      <a:pt x="4644" y="6964"/>
                    </a:lnTo>
                    <a:lnTo>
                      <a:pt x="4951" y="7750"/>
                    </a:lnTo>
                    <a:lnTo>
                      <a:pt x="5326" y="8535"/>
                    </a:lnTo>
                    <a:lnTo>
                      <a:pt x="5736" y="9320"/>
                    </a:lnTo>
                    <a:lnTo>
                      <a:pt x="6146" y="10037"/>
                    </a:lnTo>
                    <a:lnTo>
                      <a:pt x="6180" y="10071"/>
                    </a:lnTo>
                    <a:lnTo>
                      <a:pt x="6214" y="10071"/>
                    </a:lnTo>
                    <a:lnTo>
                      <a:pt x="6248" y="10037"/>
                    </a:lnTo>
                    <a:lnTo>
                      <a:pt x="6248" y="10003"/>
                    </a:lnTo>
                    <a:lnTo>
                      <a:pt x="5873" y="9286"/>
                    </a:lnTo>
                    <a:lnTo>
                      <a:pt x="5497" y="8535"/>
                    </a:lnTo>
                    <a:lnTo>
                      <a:pt x="5190" y="7750"/>
                    </a:lnTo>
                    <a:lnTo>
                      <a:pt x="4883" y="6999"/>
                    </a:lnTo>
                    <a:lnTo>
                      <a:pt x="4644" y="6316"/>
                    </a:lnTo>
                    <a:lnTo>
                      <a:pt x="4439" y="5599"/>
                    </a:lnTo>
                    <a:lnTo>
                      <a:pt x="4234" y="4916"/>
                    </a:lnTo>
                    <a:lnTo>
                      <a:pt x="4029" y="4233"/>
                    </a:lnTo>
                    <a:lnTo>
                      <a:pt x="4063" y="4028"/>
                    </a:lnTo>
                    <a:lnTo>
                      <a:pt x="4200" y="4472"/>
                    </a:lnTo>
                    <a:lnTo>
                      <a:pt x="4371" y="4916"/>
                    </a:lnTo>
                    <a:lnTo>
                      <a:pt x="4780" y="5804"/>
                    </a:lnTo>
                    <a:lnTo>
                      <a:pt x="5190" y="6657"/>
                    </a:lnTo>
                    <a:lnTo>
                      <a:pt x="5634" y="7511"/>
                    </a:lnTo>
                    <a:lnTo>
                      <a:pt x="6112" y="8398"/>
                    </a:lnTo>
                    <a:lnTo>
                      <a:pt x="6590" y="9252"/>
                    </a:lnTo>
                    <a:lnTo>
                      <a:pt x="7580" y="10959"/>
                    </a:lnTo>
                    <a:lnTo>
                      <a:pt x="7648" y="10959"/>
                    </a:lnTo>
                    <a:lnTo>
                      <a:pt x="7682" y="10925"/>
                    </a:lnTo>
                    <a:lnTo>
                      <a:pt x="7682" y="10891"/>
                    </a:lnTo>
                    <a:lnTo>
                      <a:pt x="6726" y="9184"/>
                    </a:lnTo>
                    <a:lnTo>
                      <a:pt x="5839" y="7408"/>
                    </a:lnTo>
                    <a:lnTo>
                      <a:pt x="5429" y="6521"/>
                    </a:lnTo>
                    <a:lnTo>
                      <a:pt x="5019" y="5633"/>
                    </a:lnTo>
                    <a:lnTo>
                      <a:pt x="4610" y="4711"/>
                    </a:lnTo>
                    <a:lnTo>
                      <a:pt x="4166" y="3858"/>
                    </a:lnTo>
                    <a:lnTo>
                      <a:pt x="4132" y="3824"/>
                    </a:lnTo>
                    <a:lnTo>
                      <a:pt x="4097" y="3790"/>
                    </a:lnTo>
                    <a:lnTo>
                      <a:pt x="4097" y="3380"/>
                    </a:lnTo>
                    <a:lnTo>
                      <a:pt x="4132" y="3107"/>
                    </a:lnTo>
                    <a:lnTo>
                      <a:pt x="4575" y="3721"/>
                    </a:lnTo>
                    <a:lnTo>
                      <a:pt x="4917" y="4438"/>
                    </a:lnTo>
                    <a:lnTo>
                      <a:pt x="5292" y="5121"/>
                    </a:lnTo>
                    <a:lnTo>
                      <a:pt x="6112" y="6452"/>
                    </a:lnTo>
                    <a:lnTo>
                      <a:pt x="7682" y="8945"/>
                    </a:lnTo>
                    <a:lnTo>
                      <a:pt x="8570" y="10276"/>
                    </a:lnTo>
                    <a:lnTo>
                      <a:pt x="9423" y="11607"/>
                    </a:lnTo>
                    <a:lnTo>
                      <a:pt x="10311" y="12939"/>
                    </a:lnTo>
                    <a:lnTo>
                      <a:pt x="11233" y="14236"/>
                    </a:lnTo>
                    <a:lnTo>
                      <a:pt x="11267" y="14236"/>
                    </a:lnTo>
                    <a:lnTo>
                      <a:pt x="11267" y="14202"/>
                    </a:lnTo>
                    <a:lnTo>
                      <a:pt x="7921" y="8945"/>
                    </a:lnTo>
                    <a:lnTo>
                      <a:pt x="6180" y="6145"/>
                    </a:lnTo>
                    <a:lnTo>
                      <a:pt x="5804" y="5531"/>
                    </a:lnTo>
                    <a:lnTo>
                      <a:pt x="5804" y="5531"/>
                    </a:lnTo>
                    <a:lnTo>
                      <a:pt x="6521" y="6555"/>
                    </a:lnTo>
                    <a:lnTo>
                      <a:pt x="9321" y="10686"/>
                    </a:lnTo>
                    <a:lnTo>
                      <a:pt x="10721" y="12837"/>
                    </a:lnTo>
                    <a:lnTo>
                      <a:pt x="12120" y="14987"/>
                    </a:lnTo>
                    <a:lnTo>
                      <a:pt x="13486" y="17138"/>
                    </a:lnTo>
                    <a:lnTo>
                      <a:pt x="14066" y="18128"/>
                    </a:lnTo>
                    <a:lnTo>
                      <a:pt x="14237" y="18367"/>
                    </a:lnTo>
                    <a:lnTo>
                      <a:pt x="14442" y="18606"/>
                    </a:lnTo>
                    <a:lnTo>
                      <a:pt x="14612" y="18811"/>
                    </a:lnTo>
                    <a:lnTo>
                      <a:pt x="14817" y="18982"/>
                    </a:lnTo>
                    <a:lnTo>
                      <a:pt x="14886" y="18982"/>
                    </a:lnTo>
                    <a:lnTo>
                      <a:pt x="14817" y="18674"/>
                    </a:lnTo>
                    <a:lnTo>
                      <a:pt x="14715" y="18401"/>
                    </a:lnTo>
                    <a:lnTo>
                      <a:pt x="14612" y="18128"/>
                    </a:lnTo>
                    <a:lnTo>
                      <a:pt x="14442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5" y="13451"/>
                    </a:lnTo>
                    <a:lnTo>
                      <a:pt x="14612" y="17548"/>
                    </a:lnTo>
                    <a:lnTo>
                      <a:pt x="14647" y="17582"/>
                    </a:lnTo>
                    <a:lnTo>
                      <a:pt x="14681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30" y="12085"/>
                    </a:lnTo>
                    <a:lnTo>
                      <a:pt x="9321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57" y="9184"/>
                    </a:lnTo>
                    <a:lnTo>
                      <a:pt x="10413" y="10413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179" y="14202"/>
                    </a:lnTo>
                    <a:lnTo>
                      <a:pt x="14066" y="15499"/>
                    </a:lnTo>
                    <a:lnTo>
                      <a:pt x="14920" y="16831"/>
                    </a:lnTo>
                    <a:lnTo>
                      <a:pt x="15090" y="17787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32" y="18913"/>
                    </a:lnTo>
                    <a:lnTo>
                      <a:pt x="15500" y="18913"/>
                    </a:lnTo>
                    <a:lnTo>
                      <a:pt x="15534" y="18879"/>
                    </a:lnTo>
                    <a:lnTo>
                      <a:pt x="15568" y="18845"/>
                    </a:lnTo>
                    <a:lnTo>
                      <a:pt x="15603" y="18777"/>
                    </a:lnTo>
                    <a:lnTo>
                      <a:pt x="15568" y="18162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64" y="16250"/>
                    </a:lnTo>
                    <a:lnTo>
                      <a:pt x="15125" y="15021"/>
                    </a:lnTo>
                    <a:lnTo>
                      <a:pt x="14817" y="13792"/>
                    </a:lnTo>
                    <a:lnTo>
                      <a:pt x="14476" y="12700"/>
                    </a:lnTo>
                    <a:lnTo>
                      <a:pt x="14271" y="12154"/>
                    </a:lnTo>
                    <a:lnTo>
                      <a:pt x="14066" y="11607"/>
                    </a:lnTo>
                    <a:lnTo>
                      <a:pt x="13827" y="11095"/>
                    </a:lnTo>
                    <a:lnTo>
                      <a:pt x="13588" y="10583"/>
                    </a:lnTo>
                    <a:lnTo>
                      <a:pt x="13281" y="10071"/>
                    </a:lnTo>
                    <a:lnTo>
                      <a:pt x="12974" y="9593"/>
                    </a:lnTo>
                    <a:lnTo>
                      <a:pt x="12632" y="9047"/>
                    </a:lnTo>
                    <a:lnTo>
                      <a:pt x="12223" y="8569"/>
                    </a:lnTo>
                    <a:lnTo>
                      <a:pt x="11779" y="8091"/>
                    </a:lnTo>
                    <a:lnTo>
                      <a:pt x="11335" y="7647"/>
                    </a:lnTo>
                    <a:lnTo>
                      <a:pt x="10891" y="7203"/>
                    </a:lnTo>
                    <a:lnTo>
                      <a:pt x="10413" y="6760"/>
                    </a:lnTo>
                    <a:lnTo>
                      <a:pt x="9423" y="5940"/>
                    </a:lnTo>
                    <a:lnTo>
                      <a:pt x="7204" y="4165"/>
                    </a:lnTo>
                    <a:lnTo>
                      <a:pt x="6078" y="3209"/>
                    </a:lnTo>
                    <a:lnTo>
                      <a:pt x="5497" y="2765"/>
                    </a:lnTo>
                    <a:lnTo>
                      <a:pt x="5190" y="2560"/>
                    </a:lnTo>
                    <a:lnTo>
                      <a:pt x="4849" y="2356"/>
                    </a:lnTo>
                    <a:lnTo>
                      <a:pt x="4541" y="2117"/>
                    </a:lnTo>
                    <a:lnTo>
                      <a:pt x="4097" y="1400"/>
                    </a:lnTo>
                    <a:lnTo>
                      <a:pt x="3654" y="683"/>
                    </a:lnTo>
                    <a:lnTo>
                      <a:pt x="3517" y="341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9" name="Google Shape;719;p2"/>
            <p:cNvGrpSpPr/>
            <p:nvPr/>
          </p:nvGrpSpPr>
          <p:grpSpPr>
            <a:xfrm rot="8754791" flipH="1">
              <a:off x="1593202" y="856257"/>
              <a:ext cx="319786" cy="273309"/>
              <a:chOff x="5024828" y="1676290"/>
              <a:chExt cx="415832" cy="355395"/>
            </a:xfrm>
          </p:grpSpPr>
          <p:sp>
            <p:nvSpPr>
              <p:cNvPr id="720" name="Google Shape;720;p2"/>
              <p:cNvSpPr/>
              <p:nvPr/>
            </p:nvSpPr>
            <p:spPr>
              <a:xfrm>
                <a:off x="5220653" y="1843083"/>
                <a:ext cx="159570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3518" extrusionOk="0">
                    <a:moveTo>
                      <a:pt x="0" y="1"/>
                    </a:moveTo>
                    <a:lnTo>
                      <a:pt x="34" y="35"/>
                    </a:lnTo>
                    <a:lnTo>
                      <a:pt x="1161" y="922"/>
                    </a:lnTo>
                    <a:lnTo>
                      <a:pt x="2322" y="1776"/>
                    </a:lnTo>
                    <a:lnTo>
                      <a:pt x="3380" y="2664"/>
                    </a:lnTo>
                    <a:lnTo>
                      <a:pt x="3892" y="3107"/>
                    </a:lnTo>
                    <a:lnTo>
                      <a:pt x="4473" y="3517"/>
                    </a:lnTo>
                    <a:lnTo>
                      <a:pt x="4507" y="3483"/>
                    </a:lnTo>
                    <a:lnTo>
                      <a:pt x="4507" y="3449"/>
                    </a:lnTo>
                    <a:lnTo>
                      <a:pt x="3995" y="2937"/>
                    </a:lnTo>
                    <a:lnTo>
                      <a:pt x="3448" y="2459"/>
                    </a:lnTo>
                    <a:lnTo>
                      <a:pt x="2288" y="1571"/>
                    </a:lnTo>
                    <a:lnTo>
                      <a:pt x="1195" y="752"/>
                    </a:lnTo>
                    <a:lnTo>
                      <a:pt x="615" y="37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2"/>
              <p:cNvSpPr/>
              <p:nvPr/>
            </p:nvSpPr>
            <p:spPr>
              <a:xfrm>
                <a:off x="5097372" y="1840675"/>
                <a:ext cx="256261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375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54" y="581"/>
                    </a:lnTo>
                    <a:lnTo>
                      <a:pt x="1741" y="1127"/>
                    </a:lnTo>
                    <a:lnTo>
                      <a:pt x="2595" y="1639"/>
                    </a:lnTo>
                    <a:lnTo>
                      <a:pt x="3516" y="2117"/>
                    </a:lnTo>
                    <a:lnTo>
                      <a:pt x="4404" y="2561"/>
                    </a:lnTo>
                    <a:lnTo>
                      <a:pt x="5326" y="3005"/>
                    </a:lnTo>
                    <a:lnTo>
                      <a:pt x="6282" y="3380"/>
                    </a:lnTo>
                    <a:lnTo>
                      <a:pt x="7204" y="3756"/>
                    </a:lnTo>
                    <a:lnTo>
                      <a:pt x="7238" y="3722"/>
                    </a:lnTo>
                    <a:lnTo>
                      <a:pt x="7238" y="3688"/>
                    </a:lnTo>
                    <a:lnTo>
                      <a:pt x="5394" y="2868"/>
                    </a:lnTo>
                    <a:lnTo>
                      <a:pt x="3551" y="1981"/>
                    </a:lnTo>
                    <a:lnTo>
                      <a:pt x="2663" y="1537"/>
                    </a:lnTo>
                    <a:lnTo>
                      <a:pt x="1775" y="1059"/>
                    </a:lnTo>
                    <a:lnTo>
                      <a:pt x="888" y="5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2"/>
              <p:cNvSpPr/>
              <p:nvPr/>
            </p:nvSpPr>
            <p:spPr>
              <a:xfrm>
                <a:off x="5047805" y="1745188"/>
                <a:ext cx="9311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60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71" y="171"/>
                    </a:lnTo>
                    <a:lnTo>
                      <a:pt x="205" y="171"/>
                    </a:lnTo>
                    <a:lnTo>
                      <a:pt x="273" y="239"/>
                    </a:lnTo>
                    <a:lnTo>
                      <a:pt x="410" y="342"/>
                    </a:lnTo>
                    <a:lnTo>
                      <a:pt x="581" y="410"/>
                    </a:lnTo>
                    <a:lnTo>
                      <a:pt x="1229" y="820"/>
                    </a:lnTo>
                    <a:lnTo>
                      <a:pt x="2595" y="1605"/>
                    </a:lnTo>
                    <a:lnTo>
                      <a:pt x="2629" y="1605"/>
                    </a:lnTo>
                    <a:lnTo>
                      <a:pt x="2629" y="1571"/>
                    </a:lnTo>
                    <a:lnTo>
                      <a:pt x="1366" y="751"/>
                    </a:lnTo>
                    <a:lnTo>
                      <a:pt x="717" y="37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2"/>
              <p:cNvSpPr/>
              <p:nvPr/>
            </p:nvSpPr>
            <p:spPr>
              <a:xfrm>
                <a:off x="5051417" y="1701675"/>
                <a:ext cx="224857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991" extrusionOk="0">
                    <a:moveTo>
                      <a:pt x="1878" y="0"/>
                    </a:moveTo>
                    <a:lnTo>
                      <a:pt x="1435" y="35"/>
                    </a:lnTo>
                    <a:lnTo>
                      <a:pt x="1025" y="103"/>
                    </a:lnTo>
                    <a:lnTo>
                      <a:pt x="649" y="239"/>
                    </a:lnTo>
                    <a:lnTo>
                      <a:pt x="445" y="342"/>
                    </a:lnTo>
                    <a:lnTo>
                      <a:pt x="308" y="444"/>
                    </a:lnTo>
                    <a:lnTo>
                      <a:pt x="137" y="581"/>
                    </a:lnTo>
                    <a:lnTo>
                      <a:pt x="1" y="717"/>
                    </a:lnTo>
                    <a:lnTo>
                      <a:pt x="1" y="751"/>
                    </a:lnTo>
                    <a:lnTo>
                      <a:pt x="35" y="751"/>
                    </a:lnTo>
                    <a:lnTo>
                      <a:pt x="206" y="615"/>
                    </a:lnTo>
                    <a:lnTo>
                      <a:pt x="410" y="478"/>
                    </a:lnTo>
                    <a:lnTo>
                      <a:pt x="786" y="308"/>
                    </a:lnTo>
                    <a:lnTo>
                      <a:pt x="1196" y="205"/>
                    </a:lnTo>
                    <a:lnTo>
                      <a:pt x="1639" y="137"/>
                    </a:lnTo>
                    <a:lnTo>
                      <a:pt x="2083" y="103"/>
                    </a:lnTo>
                    <a:lnTo>
                      <a:pt x="2527" y="137"/>
                    </a:lnTo>
                    <a:lnTo>
                      <a:pt x="3415" y="205"/>
                    </a:lnTo>
                    <a:lnTo>
                      <a:pt x="4132" y="342"/>
                    </a:lnTo>
                    <a:lnTo>
                      <a:pt x="4883" y="512"/>
                    </a:lnTo>
                    <a:lnTo>
                      <a:pt x="5600" y="751"/>
                    </a:lnTo>
                    <a:lnTo>
                      <a:pt x="6317" y="990"/>
                    </a:lnTo>
                    <a:lnTo>
                      <a:pt x="6351" y="990"/>
                    </a:lnTo>
                    <a:lnTo>
                      <a:pt x="6351" y="956"/>
                    </a:lnTo>
                    <a:lnTo>
                      <a:pt x="6351" y="922"/>
                    </a:lnTo>
                    <a:lnTo>
                      <a:pt x="5941" y="751"/>
                    </a:lnTo>
                    <a:lnTo>
                      <a:pt x="5566" y="581"/>
                    </a:lnTo>
                    <a:lnTo>
                      <a:pt x="5156" y="444"/>
                    </a:lnTo>
                    <a:lnTo>
                      <a:pt x="4746" y="342"/>
                    </a:lnTo>
                    <a:lnTo>
                      <a:pt x="3927" y="171"/>
                    </a:lnTo>
                    <a:lnTo>
                      <a:pt x="3107" y="69"/>
                    </a:lnTo>
                    <a:lnTo>
                      <a:pt x="2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2"/>
              <p:cNvSpPr/>
              <p:nvPr/>
            </p:nvSpPr>
            <p:spPr>
              <a:xfrm>
                <a:off x="5196471" y="1701675"/>
                <a:ext cx="152348" cy="106392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3005" extrusionOk="0">
                    <a:moveTo>
                      <a:pt x="1" y="0"/>
                    </a:moveTo>
                    <a:lnTo>
                      <a:pt x="35" y="35"/>
                    </a:lnTo>
                    <a:lnTo>
                      <a:pt x="615" y="171"/>
                    </a:lnTo>
                    <a:lnTo>
                      <a:pt x="1195" y="273"/>
                    </a:lnTo>
                    <a:lnTo>
                      <a:pt x="1503" y="376"/>
                    </a:lnTo>
                    <a:lnTo>
                      <a:pt x="1810" y="512"/>
                    </a:lnTo>
                    <a:lnTo>
                      <a:pt x="2117" y="683"/>
                    </a:lnTo>
                    <a:lnTo>
                      <a:pt x="2390" y="854"/>
                    </a:lnTo>
                    <a:lnTo>
                      <a:pt x="2663" y="1093"/>
                    </a:lnTo>
                    <a:lnTo>
                      <a:pt x="2937" y="1332"/>
                    </a:lnTo>
                    <a:lnTo>
                      <a:pt x="3380" y="1878"/>
                    </a:lnTo>
                    <a:lnTo>
                      <a:pt x="3824" y="2424"/>
                    </a:lnTo>
                    <a:lnTo>
                      <a:pt x="4268" y="3005"/>
                    </a:lnTo>
                    <a:lnTo>
                      <a:pt x="4302" y="3005"/>
                    </a:lnTo>
                    <a:lnTo>
                      <a:pt x="4302" y="2971"/>
                    </a:lnTo>
                    <a:lnTo>
                      <a:pt x="3892" y="2356"/>
                    </a:lnTo>
                    <a:lnTo>
                      <a:pt x="3415" y="1741"/>
                    </a:lnTo>
                    <a:lnTo>
                      <a:pt x="3176" y="1468"/>
                    </a:lnTo>
                    <a:lnTo>
                      <a:pt x="2902" y="1195"/>
                    </a:lnTo>
                    <a:lnTo>
                      <a:pt x="2629" y="956"/>
                    </a:lnTo>
                    <a:lnTo>
                      <a:pt x="2322" y="717"/>
                    </a:lnTo>
                    <a:lnTo>
                      <a:pt x="2083" y="547"/>
                    </a:lnTo>
                    <a:lnTo>
                      <a:pt x="1810" y="410"/>
                    </a:lnTo>
                    <a:lnTo>
                      <a:pt x="1537" y="308"/>
                    </a:lnTo>
                    <a:lnTo>
                      <a:pt x="1230" y="205"/>
                    </a:lnTo>
                    <a:lnTo>
                      <a:pt x="956" y="137"/>
                    </a:lnTo>
                    <a:lnTo>
                      <a:pt x="649" y="6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2"/>
              <p:cNvSpPr/>
              <p:nvPr/>
            </p:nvSpPr>
            <p:spPr>
              <a:xfrm>
                <a:off x="5285904" y="1748799"/>
                <a:ext cx="83450" cy="11244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3176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376"/>
                    </a:lnTo>
                    <a:lnTo>
                      <a:pt x="718" y="718"/>
                    </a:lnTo>
                    <a:lnTo>
                      <a:pt x="1059" y="1127"/>
                    </a:lnTo>
                    <a:lnTo>
                      <a:pt x="1332" y="1537"/>
                    </a:lnTo>
                    <a:lnTo>
                      <a:pt x="1605" y="1947"/>
                    </a:lnTo>
                    <a:lnTo>
                      <a:pt x="1810" y="2356"/>
                    </a:lnTo>
                    <a:lnTo>
                      <a:pt x="2049" y="2766"/>
                    </a:lnTo>
                    <a:lnTo>
                      <a:pt x="2322" y="3176"/>
                    </a:lnTo>
                    <a:lnTo>
                      <a:pt x="2357" y="3176"/>
                    </a:lnTo>
                    <a:lnTo>
                      <a:pt x="2357" y="3142"/>
                    </a:lnTo>
                    <a:lnTo>
                      <a:pt x="2152" y="2698"/>
                    </a:lnTo>
                    <a:lnTo>
                      <a:pt x="1913" y="2220"/>
                    </a:lnTo>
                    <a:lnTo>
                      <a:pt x="1640" y="1776"/>
                    </a:lnTo>
                    <a:lnTo>
                      <a:pt x="1366" y="1366"/>
                    </a:lnTo>
                    <a:lnTo>
                      <a:pt x="1059" y="957"/>
                    </a:lnTo>
                    <a:lnTo>
                      <a:pt x="752" y="615"/>
                    </a:lnTo>
                    <a:lnTo>
                      <a:pt x="411" y="27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2"/>
              <p:cNvSpPr/>
              <p:nvPr/>
            </p:nvSpPr>
            <p:spPr>
              <a:xfrm>
                <a:off x="5328213" y="1824955"/>
                <a:ext cx="30271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6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615"/>
                    </a:lnTo>
                    <a:lnTo>
                      <a:pt x="581" y="922"/>
                    </a:lnTo>
                    <a:lnTo>
                      <a:pt x="820" y="1161"/>
                    </a:lnTo>
                    <a:lnTo>
                      <a:pt x="854" y="1161"/>
                    </a:lnTo>
                    <a:lnTo>
                      <a:pt x="854" y="1127"/>
                    </a:lnTo>
                    <a:lnTo>
                      <a:pt x="684" y="854"/>
                    </a:lnTo>
                    <a:lnTo>
                      <a:pt x="479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2"/>
              <p:cNvSpPr/>
              <p:nvPr/>
            </p:nvSpPr>
            <p:spPr>
              <a:xfrm>
                <a:off x="5140885" y="1712545"/>
                <a:ext cx="101542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78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751" y="137"/>
                    </a:lnTo>
                    <a:lnTo>
                      <a:pt x="1468" y="308"/>
                    </a:lnTo>
                    <a:lnTo>
                      <a:pt x="2151" y="513"/>
                    </a:lnTo>
                    <a:lnTo>
                      <a:pt x="2834" y="786"/>
                    </a:lnTo>
                    <a:lnTo>
                      <a:pt x="2868" y="786"/>
                    </a:lnTo>
                    <a:lnTo>
                      <a:pt x="2868" y="752"/>
                    </a:lnTo>
                    <a:lnTo>
                      <a:pt x="2526" y="581"/>
                    </a:lnTo>
                    <a:lnTo>
                      <a:pt x="2185" y="444"/>
                    </a:lnTo>
                    <a:lnTo>
                      <a:pt x="1844" y="308"/>
                    </a:lnTo>
                    <a:lnTo>
                      <a:pt x="1468" y="205"/>
                    </a:lnTo>
                    <a:lnTo>
                      <a:pt x="1127" y="103"/>
                    </a:lnTo>
                    <a:lnTo>
                      <a:pt x="751" y="3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2"/>
              <p:cNvSpPr/>
              <p:nvPr/>
            </p:nvSpPr>
            <p:spPr>
              <a:xfrm>
                <a:off x="5262962" y="1754853"/>
                <a:ext cx="43548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95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7" y="239"/>
                    </a:lnTo>
                    <a:lnTo>
                      <a:pt x="615" y="478"/>
                    </a:lnTo>
                    <a:lnTo>
                      <a:pt x="1195" y="956"/>
                    </a:lnTo>
                    <a:lnTo>
                      <a:pt x="1229" y="956"/>
                    </a:lnTo>
                    <a:lnTo>
                      <a:pt x="956" y="683"/>
                    </a:lnTo>
                    <a:lnTo>
                      <a:pt x="649" y="444"/>
                    </a:lnTo>
                    <a:lnTo>
                      <a:pt x="342" y="20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2"/>
              <p:cNvSpPr/>
              <p:nvPr/>
            </p:nvSpPr>
            <p:spPr>
              <a:xfrm>
                <a:off x="5085264" y="1754853"/>
                <a:ext cx="94319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606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35"/>
                    </a:lnTo>
                    <a:lnTo>
                      <a:pt x="1298" y="854"/>
                    </a:lnTo>
                    <a:lnTo>
                      <a:pt x="1981" y="1230"/>
                    </a:lnTo>
                    <a:lnTo>
                      <a:pt x="2629" y="1605"/>
                    </a:lnTo>
                    <a:lnTo>
                      <a:pt x="2664" y="1605"/>
                    </a:lnTo>
                    <a:lnTo>
                      <a:pt x="2664" y="1571"/>
                    </a:lnTo>
                    <a:lnTo>
                      <a:pt x="1332" y="78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2"/>
              <p:cNvSpPr/>
              <p:nvPr/>
            </p:nvSpPr>
            <p:spPr>
              <a:xfrm>
                <a:off x="5087671" y="1737930"/>
                <a:ext cx="36326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8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025" y="581"/>
                    </a:lnTo>
                    <a:lnTo>
                      <a:pt x="1025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2"/>
              <p:cNvSpPr/>
              <p:nvPr/>
            </p:nvSpPr>
            <p:spPr>
              <a:xfrm>
                <a:off x="5080449" y="1723414"/>
                <a:ext cx="21774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73" y="274"/>
                    </a:lnTo>
                    <a:lnTo>
                      <a:pt x="581" y="479"/>
                    </a:lnTo>
                    <a:lnTo>
                      <a:pt x="615" y="479"/>
                    </a:lnTo>
                    <a:lnTo>
                      <a:pt x="615" y="445"/>
                    </a:lnTo>
                    <a:lnTo>
                      <a:pt x="342" y="20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2"/>
              <p:cNvSpPr/>
              <p:nvPr/>
            </p:nvSpPr>
            <p:spPr>
              <a:xfrm>
                <a:off x="5024828" y="1676290"/>
                <a:ext cx="415832" cy="355395"/>
              </a:xfrm>
              <a:custGeom>
                <a:avLst/>
                <a:gdLst/>
                <a:ahLst/>
                <a:cxnLst/>
                <a:rect l="l" t="t" r="r" b="b"/>
                <a:pathLst>
                  <a:path w="11745" h="10038" extrusionOk="0">
                    <a:moveTo>
                      <a:pt x="9628" y="3244"/>
                    </a:moveTo>
                    <a:lnTo>
                      <a:pt x="9867" y="3619"/>
                    </a:lnTo>
                    <a:lnTo>
                      <a:pt x="10106" y="4029"/>
                    </a:lnTo>
                    <a:lnTo>
                      <a:pt x="9970" y="3858"/>
                    </a:lnTo>
                    <a:lnTo>
                      <a:pt x="9867" y="3688"/>
                    </a:lnTo>
                    <a:lnTo>
                      <a:pt x="9628" y="3244"/>
                    </a:lnTo>
                    <a:close/>
                    <a:moveTo>
                      <a:pt x="10140" y="4165"/>
                    </a:moveTo>
                    <a:lnTo>
                      <a:pt x="10379" y="4678"/>
                    </a:lnTo>
                    <a:lnTo>
                      <a:pt x="10550" y="5258"/>
                    </a:lnTo>
                    <a:lnTo>
                      <a:pt x="10652" y="5599"/>
                    </a:lnTo>
                    <a:lnTo>
                      <a:pt x="10550" y="5463"/>
                    </a:lnTo>
                    <a:lnTo>
                      <a:pt x="10413" y="5360"/>
                    </a:lnTo>
                    <a:lnTo>
                      <a:pt x="10379" y="5053"/>
                    </a:lnTo>
                    <a:lnTo>
                      <a:pt x="10345" y="4746"/>
                    </a:lnTo>
                    <a:lnTo>
                      <a:pt x="10243" y="4439"/>
                    </a:lnTo>
                    <a:lnTo>
                      <a:pt x="10140" y="4165"/>
                    </a:lnTo>
                    <a:close/>
                    <a:moveTo>
                      <a:pt x="10447" y="5702"/>
                    </a:moveTo>
                    <a:lnTo>
                      <a:pt x="10482" y="5872"/>
                    </a:lnTo>
                    <a:lnTo>
                      <a:pt x="10516" y="6043"/>
                    </a:lnTo>
                    <a:lnTo>
                      <a:pt x="10516" y="6453"/>
                    </a:lnTo>
                    <a:lnTo>
                      <a:pt x="10447" y="6521"/>
                    </a:lnTo>
                    <a:lnTo>
                      <a:pt x="10447" y="6077"/>
                    </a:lnTo>
                    <a:lnTo>
                      <a:pt x="10447" y="5702"/>
                    </a:lnTo>
                    <a:close/>
                    <a:moveTo>
                      <a:pt x="10755" y="6282"/>
                    </a:moveTo>
                    <a:lnTo>
                      <a:pt x="10789" y="6828"/>
                    </a:lnTo>
                    <a:lnTo>
                      <a:pt x="10789" y="7340"/>
                    </a:lnTo>
                    <a:lnTo>
                      <a:pt x="10755" y="6999"/>
                    </a:lnTo>
                    <a:lnTo>
                      <a:pt x="10755" y="6316"/>
                    </a:lnTo>
                    <a:lnTo>
                      <a:pt x="10755" y="6282"/>
                    </a:lnTo>
                    <a:close/>
                    <a:moveTo>
                      <a:pt x="8228" y="7511"/>
                    </a:moveTo>
                    <a:lnTo>
                      <a:pt x="8843" y="7887"/>
                    </a:lnTo>
                    <a:lnTo>
                      <a:pt x="8570" y="7750"/>
                    </a:lnTo>
                    <a:lnTo>
                      <a:pt x="8228" y="7511"/>
                    </a:lnTo>
                    <a:close/>
                    <a:moveTo>
                      <a:pt x="1025" y="3414"/>
                    </a:moveTo>
                    <a:lnTo>
                      <a:pt x="1878" y="4029"/>
                    </a:lnTo>
                    <a:lnTo>
                      <a:pt x="2766" y="4609"/>
                    </a:lnTo>
                    <a:lnTo>
                      <a:pt x="3688" y="5190"/>
                    </a:lnTo>
                    <a:lnTo>
                      <a:pt x="4575" y="5736"/>
                    </a:lnTo>
                    <a:lnTo>
                      <a:pt x="5497" y="6282"/>
                    </a:lnTo>
                    <a:lnTo>
                      <a:pt x="6453" y="6794"/>
                    </a:lnTo>
                    <a:lnTo>
                      <a:pt x="7375" y="7272"/>
                    </a:lnTo>
                    <a:lnTo>
                      <a:pt x="8365" y="7750"/>
                    </a:lnTo>
                    <a:lnTo>
                      <a:pt x="8706" y="7955"/>
                    </a:lnTo>
                    <a:lnTo>
                      <a:pt x="8775" y="7955"/>
                    </a:lnTo>
                    <a:lnTo>
                      <a:pt x="8775" y="7921"/>
                    </a:lnTo>
                    <a:lnTo>
                      <a:pt x="9253" y="8126"/>
                    </a:lnTo>
                    <a:lnTo>
                      <a:pt x="9287" y="8126"/>
                    </a:lnTo>
                    <a:lnTo>
                      <a:pt x="9321" y="8160"/>
                    </a:lnTo>
                    <a:lnTo>
                      <a:pt x="9867" y="8501"/>
                    </a:lnTo>
                    <a:lnTo>
                      <a:pt x="10413" y="8808"/>
                    </a:lnTo>
                    <a:lnTo>
                      <a:pt x="10516" y="8979"/>
                    </a:lnTo>
                    <a:lnTo>
                      <a:pt x="10174" y="8843"/>
                    </a:lnTo>
                    <a:lnTo>
                      <a:pt x="9799" y="8706"/>
                    </a:lnTo>
                    <a:lnTo>
                      <a:pt x="9082" y="8535"/>
                    </a:lnTo>
                    <a:lnTo>
                      <a:pt x="7443" y="8057"/>
                    </a:lnTo>
                    <a:lnTo>
                      <a:pt x="5190" y="7340"/>
                    </a:lnTo>
                    <a:lnTo>
                      <a:pt x="4644" y="7101"/>
                    </a:lnTo>
                    <a:lnTo>
                      <a:pt x="4097" y="6794"/>
                    </a:lnTo>
                    <a:lnTo>
                      <a:pt x="3756" y="6589"/>
                    </a:lnTo>
                    <a:lnTo>
                      <a:pt x="3449" y="6350"/>
                    </a:lnTo>
                    <a:lnTo>
                      <a:pt x="3142" y="6077"/>
                    </a:lnTo>
                    <a:lnTo>
                      <a:pt x="2834" y="5804"/>
                    </a:lnTo>
                    <a:lnTo>
                      <a:pt x="3551" y="6214"/>
                    </a:lnTo>
                    <a:lnTo>
                      <a:pt x="4302" y="6589"/>
                    </a:lnTo>
                    <a:lnTo>
                      <a:pt x="5053" y="6965"/>
                    </a:lnTo>
                    <a:lnTo>
                      <a:pt x="5804" y="7272"/>
                    </a:lnTo>
                    <a:lnTo>
                      <a:pt x="6624" y="7614"/>
                    </a:lnTo>
                    <a:lnTo>
                      <a:pt x="7443" y="7955"/>
                    </a:lnTo>
                    <a:lnTo>
                      <a:pt x="8263" y="8228"/>
                    </a:lnTo>
                    <a:lnTo>
                      <a:pt x="9116" y="8433"/>
                    </a:lnTo>
                    <a:lnTo>
                      <a:pt x="9150" y="8399"/>
                    </a:lnTo>
                    <a:lnTo>
                      <a:pt x="9150" y="8365"/>
                    </a:lnTo>
                    <a:lnTo>
                      <a:pt x="7477" y="7784"/>
                    </a:lnTo>
                    <a:lnTo>
                      <a:pt x="6624" y="7477"/>
                    </a:lnTo>
                    <a:lnTo>
                      <a:pt x="5804" y="7170"/>
                    </a:lnTo>
                    <a:lnTo>
                      <a:pt x="5019" y="6794"/>
                    </a:lnTo>
                    <a:lnTo>
                      <a:pt x="4234" y="6419"/>
                    </a:lnTo>
                    <a:lnTo>
                      <a:pt x="2664" y="5633"/>
                    </a:lnTo>
                    <a:lnTo>
                      <a:pt x="2254" y="5190"/>
                    </a:lnTo>
                    <a:lnTo>
                      <a:pt x="1878" y="4712"/>
                    </a:lnTo>
                    <a:lnTo>
                      <a:pt x="1435" y="4063"/>
                    </a:lnTo>
                    <a:lnTo>
                      <a:pt x="1025" y="3414"/>
                    </a:lnTo>
                    <a:close/>
                    <a:moveTo>
                      <a:pt x="11062" y="8808"/>
                    </a:moveTo>
                    <a:lnTo>
                      <a:pt x="11164" y="9082"/>
                    </a:lnTo>
                    <a:lnTo>
                      <a:pt x="11096" y="9013"/>
                    </a:lnTo>
                    <a:lnTo>
                      <a:pt x="11062" y="8808"/>
                    </a:lnTo>
                    <a:close/>
                    <a:moveTo>
                      <a:pt x="2664" y="0"/>
                    </a:moveTo>
                    <a:lnTo>
                      <a:pt x="2220" y="35"/>
                    </a:lnTo>
                    <a:lnTo>
                      <a:pt x="1776" y="103"/>
                    </a:lnTo>
                    <a:lnTo>
                      <a:pt x="1332" y="171"/>
                    </a:lnTo>
                    <a:lnTo>
                      <a:pt x="957" y="342"/>
                    </a:lnTo>
                    <a:lnTo>
                      <a:pt x="752" y="444"/>
                    </a:lnTo>
                    <a:lnTo>
                      <a:pt x="547" y="581"/>
                    </a:lnTo>
                    <a:lnTo>
                      <a:pt x="376" y="752"/>
                    </a:lnTo>
                    <a:lnTo>
                      <a:pt x="206" y="922"/>
                    </a:lnTo>
                    <a:lnTo>
                      <a:pt x="103" y="1127"/>
                    </a:lnTo>
                    <a:lnTo>
                      <a:pt x="1" y="1366"/>
                    </a:lnTo>
                    <a:lnTo>
                      <a:pt x="1" y="1571"/>
                    </a:lnTo>
                    <a:lnTo>
                      <a:pt x="35" y="1810"/>
                    </a:lnTo>
                    <a:lnTo>
                      <a:pt x="35" y="2015"/>
                    </a:lnTo>
                    <a:lnTo>
                      <a:pt x="69" y="2049"/>
                    </a:lnTo>
                    <a:lnTo>
                      <a:pt x="206" y="2049"/>
                    </a:lnTo>
                    <a:lnTo>
                      <a:pt x="240" y="1981"/>
                    </a:lnTo>
                    <a:lnTo>
                      <a:pt x="240" y="1912"/>
                    </a:lnTo>
                    <a:lnTo>
                      <a:pt x="274" y="1878"/>
                    </a:lnTo>
                    <a:lnTo>
                      <a:pt x="308" y="1844"/>
                    </a:lnTo>
                    <a:lnTo>
                      <a:pt x="445" y="1503"/>
                    </a:lnTo>
                    <a:lnTo>
                      <a:pt x="581" y="1229"/>
                    </a:lnTo>
                    <a:lnTo>
                      <a:pt x="786" y="1025"/>
                    </a:lnTo>
                    <a:lnTo>
                      <a:pt x="1059" y="820"/>
                    </a:lnTo>
                    <a:lnTo>
                      <a:pt x="1332" y="683"/>
                    </a:lnTo>
                    <a:lnTo>
                      <a:pt x="1605" y="581"/>
                    </a:lnTo>
                    <a:lnTo>
                      <a:pt x="1947" y="478"/>
                    </a:lnTo>
                    <a:lnTo>
                      <a:pt x="2288" y="444"/>
                    </a:lnTo>
                    <a:lnTo>
                      <a:pt x="2664" y="410"/>
                    </a:lnTo>
                    <a:lnTo>
                      <a:pt x="3073" y="410"/>
                    </a:lnTo>
                    <a:lnTo>
                      <a:pt x="3517" y="444"/>
                    </a:lnTo>
                    <a:lnTo>
                      <a:pt x="3551" y="444"/>
                    </a:lnTo>
                    <a:lnTo>
                      <a:pt x="4644" y="513"/>
                    </a:lnTo>
                    <a:lnTo>
                      <a:pt x="5770" y="649"/>
                    </a:lnTo>
                    <a:lnTo>
                      <a:pt x="6248" y="717"/>
                    </a:lnTo>
                    <a:lnTo>
                      <a:pt x="6726" y="854"/>
                    </a:lnTo>
                    <a:lnTo>
                      <a:pt x="7170" y="1025"/>
                    </a:lnTo>
                    <a:lnTo>
                      <a:pt x="7409" y="1127"/>
                    </a:lnTo>
                    <a:lnTo>
                      <a:pt x="7614" y="1264"/>
                    </a:lnTo>
                    <a:lnTo>
                      <a:pt x="7785" y="1400"/>
                    </a:lnTo>
                    <a:lnTo>
                      <a:pt x="7853" y="1468"/>
                    </a:lnTo>
                    <a:lnTo>
                      <a:pt x="8263" y="1844"/>
                    </a:lnTo>
                    <a:lnTo>
                      <a:pt x="8672" y="2288"/>
                    </a:lnTo>
                    <a:lnTo>
                      <a:pt x="9014" y="2766"/>
                    </a:lnTo>
                    <a:lnTo>
                      <a:pt x="9321" y="3244"/>
                    </a:lnTo>
                    <a:lnTo>
                      <a:pt x="9321" y="3278"/>
                    </a:lnTo>
                    <a:lnTo>
                      <a:pt x="9321" y="3312"/>
                    </a:lnTo>
                    <a:lnTo>
                      <a:pt x="9423" y="3449"/>
                    </a:lnTo>
                    <a:lnTo>
                      <a:pt x="9628" y="3858"/>
                    </a:lnTo>
                    <a:lnTo>
                      <a:pt x="9765" y="4268"/>
                    </a:lnTo>
                    <a:lnTo>
                      <a:pt x="9901" y="4678"/>
                    </a:lnTo>
                    <a:lnTo>
                      <a:pt x="9970" y="5087"/>
                    </a:lnTo>
                    <a:lnTo>
                      <a:pt x="10004" y="5394"/>
                    </a:lnTo>
                    <a:lnTo>
                      <a:pt x="10038" y="5702"/>
                    </a:lnTo>
                    <a:lnTo>
                      <a:pt x="10004" y="6385"/>
                    </a:lnTo>
                    <a:lnTo>
                      <a:pt x="9833" y="6111"/>
                    </a:lnTo>
                    <a:lnTo>
                      <a:pt x="9799" y="6077"/>
                    </a:lnTo>
                    <a:lnTo>
                      <a:pt x="9799" y="6111"/>
                    </a:lnTo>
                    <a:lnTo>
                      <a:pt x="9970" y="6419"/>
                    </a:lnTo>
                    <a:lnTo>
                      <a:pt x="10004" y="6419"/>
                    </a:lnTo>
                    <a:lnTo>
                      <a:pt x="10004" y="6794"/>
                    </a:lnTo>
                    <a:lnTo>
                      <a:pt x="9662" y="6316"/>
                    </a:lnTo>
                    <a:lnTo>
                      <a:pt x="9287" y="5872"/>
                    </a:lnTo>
                    <a:lnTo>
                      <a:pt x="8877" y="5463"/>
                    </a:lnTo>
                    <a:lnTo>
                      <a:pt x="8433" y="5087"/>
                    </a:lnTo>
                    <a:lnTo>
                      <a:pt x="8399" y="5087"/>
                    </a:lnTo>
                    <a:lnTo>
                      <a:pt x="8365" y="5121"/>
                    </a:lnTo>
                    <a:lnTo>
                      <a:pt x="8399" y="5121"/>
                    </a:lnTo>
                    <a:lnTo>
                      <a:pt x="8843" y="5599"/>
                    </a:lnTo>
                    <a:lnTo>
                      <a:pt x="9253" y="6043"/>
                    </a:lnTo>
                    <a:lnTo>
                      <a:pt x="9628" y="6555"/>
                    </a:lnTo>
                    <a:lnTo>
                      <a:pt x="10004" y="7033"/>
                    </a:lnTo>
                    <a:lnTo>
                      <a:pt x="10038" y="7477"/>
                    </a:lnTo>
                    <a:lnTo>
                      <a:pt x="9799" y="7204"/>
                    </a:lnTo>
                    <a:lnTo>
                      <a:pt x="9560" y="6931"/>
                    </a:lnTo>
                    <a:lnTo>
                      <a:pt x="9082" y="6419"/>
                    </a:lnTo>
                    <a:lnTo>
                      <a:pt x="8706" y="6043"/>
                    </a:lnTo>
                    <a:lnTo>
                      <a:pt x="8331" y="5702"/>
                    </a:lnTo>
                    <a:lnTo>
                      <a:pt x="7511" y="5019"/>
                    </a:lnTo>
                    <a:lnTo>
                      <a:pt x="7443" y="5019"/>
                    </a:lnTo>
                    <a:lnTo>
                      <a:pt x="7443" y="5053"/>
                    </a:lnTo>
                    <a:lnTo>
                      <a:pt x="7443" y="5087"/>
                    </a:lnTo>
                    <a:lnTo>
                      <a:pt x="8228" y="5736"/>
                    </a:lnTo>
                    <a:lnTo>
                      <a:pt x="8945" y="6453"/>
                    </a:lnTo>
                    <a:lnTo>
                      <a:pt x="9253" y="6794"/>
                    </a:lnTo>
                    <a:lnTo>
                      <a:pt x="9526" y="7136"/>
                    </a:lnTo>
                    <a:lnTo>
                      <a:pt x="10072" y="7818"/>
                    </a:lnTo>
                    <a:lnTo>
                      <a:pt x="10106" y="7955"/>
                    </a:lnTo>
                    <a:lnTo>
                      <a:pt x="9731" y="7511"/>
                    </a:lnTo>
                    <a:lnTo>
                      <a:pt x="9287" y="7101"/>
                    </a:lnTo>
                    <a:lnTo>
                      <a:pt x="8399" y="6350"/>
                    </a:lnTo>
                    <a:lnTo>
                      <a:pt x="7443" y="5565"/>
                    </a:lnTo>
                    <a:lnTo>
                      <a:pt x="6487" y="4848"/>
                    </a:lnTo>
                    <a:lnTo>
                      <a:pt x="6419" y="4848"/>
                    </a:lnTo>
                    <a:lnTo>
                      <a:pt x="6419" y="4917"/>
                    </a:lnTo>
                    <a:lnTo>
                      <a:pt x="7375" y="5668"/>
                    </a:lnTo>
                    <a:lnTo>
                      <a:pt x="8297" y="6453"/>
                    </a:lnTo>
                    <a:lnTo>
                      <a:pt x="9184" y="7272"/>
                    </a:lnTo>
                    <a:lnTo>
                      <a:pt x="9628" y="7682"/>
                    </a:lnTo>
                    <a:lnTo>
                      <a:pt x="10106" y="8092"/>
                    </a:lnTo>
                    <a:lnTo>
                      <a:pt x="10140" y="8092"/>
                    </a:lnTo>
                    <a:lnTo>
                      <a:pt x="10243" y="8331"/>
                    </a:lnTo>
                    <a:lnTo>
                      <a:pt x="10277" y="8501"/>
                    </a:lnTo>
                    <a:lnTo>
                      <a:pt x="9901" y="8228"/>
                    </a:lnTo>
                    <a:lnTo>
                      <a:pt x="9526" y="7921"/>
                    </a:lnTo>
                    <a:lnTo>
                      <a:pt x="9150" y="7614"/>
                    </a:lnTo>
                    <a:lnTo>
                      <a:pt x="8365" y="7067"/>
                    </a:lnTo>
                    <a:lnTo>
                      <a:pt x="6897" y="6009"/>
                    </a:lnTo>
                    <a:lnTo>
                      <a:pt x="5258" y="4917"/>
                    </a:lnTo>
                    <a:lnTo>
                      <a:pt x="3620" y="3858"/>
                    </a:lnTo>
                    <a:lnTo>
                      <a:pt x="3620" y="3892"/>
                    </a:lnTo>
                    <a:lnTo>
                      <a:pt x="6760" y="6077"/>
                    </a:lnTo>
                    <a:lnTo>
                      <a:pt x="8399" y="7238"/>
                    </a:lnTo>
                    <a:lnTo>
                      <a:pt x="8775" y="7511"/>
                    </a:lnTo>
                    <a:lnTo>
                      <a:pt x="8126" y="7101"/>
                    </a:lnTo>
                    <a:lnTo>
                      <a:pt x="5565" y="5394"/>
                    </a:lnTo>
                    <a:lnTo>
                      <a:pt x="2971" y="3653"/>
                    </a:lnTo>
                    <a:lnTo>
                      <a:pt x="1674" y="2732"/>
                    </a:lnTo>
                    <a:lnTo>
                      <a:pt x="1093" y="2322"/>
                    </a:lnTo>
                    <a:lnTo>
                      <a:pt x="786" y="2117"/>
                    </a:lnTo>
                    <a:lnTo>
                      <a:pt x="649" y="2049"/>
                    </a:lnTo>
                    <a:lnTo>
                      <a:pt x="479" y="2015"/>
                    </a:lnTo>
                    <a:lnTo>
                      <a:pt x="445" y="2015"/>
                    </a:lnTo>
                    <a:lnTo>
                      <a:pt x="445" y="2049"/>
                    </a:lnTo>
                    <a:lnTo>
                      <a:pt x="547" y="2185"/>
                    </a:lnTo>
                    <a:lnTo>
                      <a:pt x="683" y="2322"/>
                    </a:lnTo>
                    <a:lnTo>
                      <a:pt x="957" y="2561"/>
                    </a:lnTo>
                    <a:lnTo>
                      <a:pt x="1571" y="3005"/>
                    </a:lnTo>
                    <a:lnTo>
                      <a:pt x="2800" y="3892"/>
                    </a:lnTo>
                    <a:lnTo>
                      <a:pt x="3551" y="4439"/>
                    </a:lnTo>
                    <a:lnTo>
                      <a:pt x="957" y="2766"/>
                    </a:lnTo>
                    <a:lnTo>
                      <a:pt x="888" y="2766"/>
                    </a:lnTo>
                    <a:lnTo>
                      <a:pt x="888" y="2800"/>
                    </a:lnTo>
                    <a:lnTo>
                      <a:pt x="922" y="2834"/>
                    </a:lnTo>
                    <a:lnTo>
                      <a:pt x="4200" y="5053"/>
                    </a:lnTo>
                    <a:lnTo>
                      <a:pt x="5839" y="6146"/>
                    </a:lnTo>
                    <a:lnTo>
                      <a:pt x="7511" y="7204"/>
                    </a:lnTo>
                    <a:lnTo>
                      <a:pt x="5839" y="6282"/>
                    </a:lnTo>
                    <a:lnTo>
                      <a:pt x="4166" y="5326"/>
                    </a:lnTo>
                    <a:lnTo>
                      <a:pt x="2527" y="4336"/>
                    </a:lnTo>
                    <a:lnTo>
                      <a:pt x="922" y="3278"/>
                    </a:lnTo>
                    <a:lnTo>
                      <a:pt x="274" y="2220"/>
                    </a:lnTo>
                    <a:lnTo>
                      <a:pt x="206" y="2185"/>
                    </a:lnTo>
                    <a:lnTo>
                      <a:pt x="137" y="2185"/>
                    </a:lnTo>
                    <a:lnTo>
                      <a:pt x="103" y="2220"/>
                    </a:lnTo>
                    <a:lnTo>
                      <a:pt x="103" y="2322"/>
                    </a:lnTo>
                    <a:lnTo>
                      <a:pt x="410" y="3005"/>
                    </a:lnTo>
                    <a:lnTo>
                      <a:pt x="820" y="3688"/>
                    </a:lnTo>
                    <a:lnTo>
                      <a:pt x="1264" y="4336"/>
                    </a:lnTo>
                    <a:lnTo>
                      <a:pt x="1708" y="4951"/>
                    </a:lnTo>
                    <a:lnTo>
                      <a:pt x="2152" y="5497"/>
                    </a:lnTo>
                    <a:lnTo>
                      <a:pt x="2664" y="6009"/>
                    </a:lnTo>
                    <a:lnTo>
                      <a:pt x="3176" y="6487"/>
                    </a:lnTo>
                    <a:lnTo>
                      <a:pt x="3756" y="6897"/>
                    </a:lnTo>
                    <a:lnTo>
                      <a:pt x="4063" y="7101"/>
                    </a:lnTo>
                    <a:lnTo>
                      <a:pt x="4405" y="7306"/>
                    </a:lnTo>
                    <a:lnTo>
                      <a:pt x="5122" y="7614"/>
                    </a:lnTo>
                    <a:lnTo>
                      <a:pt x="5873" y="7887"/>
                    </a:lnTo>
                    <a:lnTo>
                      <a:pt x="6624" y="8126"/>
                    </a:lnTo>
                    <a:lnTo>
                      <a:pt x="8297" y="8604"/>
                    </a:lnTo>
                    <a:lnTo>
                      <a:pt x="9150" y="8877"/>
                    </a:lnTo>
                    <a:lnTo>
                      <a:pt x="9594" y="9013"/>
                    </a:lnTo>
                    <a:lnTo>
                      <a:pt x="10038" y="9082"/>
                    </a:lnTo>
                    <a:lnTo>
                      <a:pt x="10072" y="9082"/>
                    </a:lnTo>
                    <a:lnTo>
                      <a:pt x="10277" y="9150"/>
                    </a:lnTo>
                    <a:lnTo>
                      <a:pt x="10721" y="9457"/>
                    </a:lnTo>
                    <a:lnTo>
                      <a:pt x="11130" y="9764"/>
                    </a:lnTo>
                    <a:lnTo>
                      <a:pt x="11301" y="9901"/>
                    </a:lnTo>
                    <a:lnTo>
                      <a:pt x="11472" y="10037"/>
                    </a:lnTo>
                    <a:lnTo>
                      <a:pt x="11677" y="9799"/>
                    </a:lnTo>
                    <a:lnTo>
                      <a:pt x="11642" y="9799"/>
                    </a:lnTo>
                    <a:lnTo>
                      <a:pt x="11608" y="9730"/>
                    </a:lnTo>
                    <a:lnTo>
                      <a:pt x="11608" y="9730"/>
                    </a:lnTo>
                    <a:lnTo>
                      <a:pt x="11677" y="9799"/>
                    </a:lnTo>
                    <a:lnTo>
                      <a:pt x="11745" y="9696"/>
                    </a:lnTo>
                    <a:lnTo>
                      <a:pt x="11301" y="8979"/>
                    </a:lnTo>
                    <a:lnTo>
                      <a:pt x="11130" y="8638"/>
                    </a:lnTo>
                    <a:lnTo>
                      <a:pt x="10994" y="8262"/>
                    </a:lnTo>
                    <a:lnTo>
                      <a:pt x="10891" y="7887"/>
                    </a:lnTo>
                    <a:lnTo>
                      <a:pt x="10857" y="7477"/>
                    </a:lnTo>
                    <a:lnTo>
                      <a:pt x="10891" y="7067"/>
                    </a:lnTo>
                    <a:lnTo>
                      <a:pt x="10994" y="6624"/>
                    </a:lnTo>
                    <a:lnTo>
                      <a:pt x="11130" y="6248"/>
                    </a:lnTo>
                    <a:lnTo>
                      <a:pt x="11062" y="5770"/>
                    </a:lnTo>
                    <a:lnTo>
                      <a:pt x="10960" y="5326"/>
                    </a:lnTo>
                    <a:lnTo>
                      <a:pt x="10823" y="4848"/>
                    </a:lnTo>
                    <a:lnTo>
                      <a:pt x="10652" y="4404"/>
                    </a:lnTo>
                    <a:lnTo>
                      <a:pt x="10447" y="3961"/>
                    </a:lnTo>
                    <a:lnTo>
                      <a:pt x="10208" y="3517"/>
                    </a:lnTo>
                    <a:lnTo>
                      <a:pt x="9901" y="3073"/>
                    </a:lnTo>
                    <a:lnTo>
                      <a:pt x="9594" y="2663"/>
                    </a:lnTo>
                    <a:lnTo>
                      <a:pt x="9253" y="2254"/>
                    </a:lnTo>
                    <a:lnTo>
                      <a:pt x="8843" y="1878"/>
                    </a:lnTo>
                    <a:lnTo>
                      <a:pt x="8433" y="1571"/>
                    </a:lnTo>
                    <a:lnTo>
                      <a:pt x="7989" y="1298"/>
                    </a:lnTo>
                    <a:lnTo>
                      <a:pt x="7750" y="1093"/>
                    </a:lnTo>
                    <a:lnTo>
                      <a:pt x="7511" y="922"/>
                    </a:lnTo>
                    <a:lnTo>
                      <a:pt x="7614" y="956"/>
                    </a:lnTo>
                    <a:lnTo>
                      <a:pt x="8058" y="1195"/>
                    </a:lnTo>
                    <a:lnTo>
                      <a:pt x="8502" y="1434"/>
                    </a:lnTo>
                    <a:lnTo>
                      <a:pt x="8911" y="1742"/>
                    </a:lnTo>
                    <a:lnTo>
                      <a:pt x="9287" y="2049"/>
                    </a:lnTo>
                    <a:lnTo>
                      <a:pt x="9628" y="2390"/>
                    </a:lnTo>
                    <a:lnTo>
                      <a:pt x="9970" y="2766"/>
                    </a:lnTo>
                    <a:lnTo>
                      <a:pt x="10277" y="3175"/>
                    </a:lnTo>
                    <a:lnTo>
                      <a:pt x="10550" y="3585"/>
                    </a:lnTo>
                    <a:lnTo>
                      <a:pt x="10789" y="4029"/>
                    </a:lnTo>
                    <a:lnTo>
                      <a:pt x="10994" y="4507"/>
                    </a:lnTo>
                    <a:lnTo>
                      <a:pt x="11130" y="4985"/>
                    </a:lnTo>
                    <a:lnTo>
                      <a:pt x="11164" y="5224"/>
                    </a:lnTo>
                    <a:lnTo>
                      <a:pt x="11199" y="5497"/>
                    </a:lnTo>
                    <a:lnTo>
                      <a:pt x="11199" y="5838"/>
                    </a:lnTo>
                    <a:lnTo>
                      <a:pt x="11164" y="6214"/>
                    </a:lnTo>
                    <a:lnTo>
                      <a:pt x="11301" y="5838"/>
                    </a:lnTo>
                    <a:lnTo>
                      <a:pt x="11403" y="5497"/>
                    </a:lnTo>
                    <a:lnTo>
                      <a:pt x="11438" y="5121"/>
                    </a:lnTo>
                    <a:lnTo>
                      <a:pt x="11438" y="4917"/>
                    </a:lnTo>
                    <a:lnTo>
                      <a:pt x="11438" y="4712"/>
                    </a:lnTo>
                    <a:lnTo>
                      <a:pt x="11301" y="4336"/>
                    </a:lnTo>
                    <a:lnTo>
                      <a:pt x="11164" y="3961"/>
                    </a:lnTo>
                    <a:lnTo>
                      <a:pt x="10960" y="3619"/>
                    </a:lnTo>
                    <a:lnTo>
                      <a:pt x="10755" y="3244"/>
                    </a:lnTo>
                    <a:lnTo>
                      <a:pt x="10516" y="2902"/>
                    </a:lnTo>
                    <a:lnTo>
                      <a:pt x="10277" y="2595"/>
                    </a:lnTo>
                    <a:lnTo>
                      <a:pt x="9765" y="2015"/>
                    </a:lnTo>
                    <a:lnTo>
                      <a:pt x="9389" y="1673"/>
                    </a:lnTo>
                    <a:lnTo>
                      <a:pt x="9014" y="1366"/>
                    </a:lnTo>
                    <a:lnTo>
                      <a:pt x="8604" y="1093"/>
                    </a:lnTo>
                    <a:lnTo>
                      <a:pt x="8194" y="888"/>
                    </a:lnTo>
                    <a:lnTo>
                      <a:pt x="7750" y="683"/>
                    </a:lnTo>
                    <a:lnTo>
                      <a:pt x="7272" y="513"/>
                    </a:lnTo>
                    <a:lnTo>
                      <a:pt x="6829" y="342"/>
                    </a:lnTo>
                    <a:lnTo>
                      <a:pt x="6351" y="239"/>
                    </a:lnTo>
                    <a:lnTo>
                      <a:pt x="5668" y="137"/>
                    </a:lnTo>
                    <a:lnTo>
                      <a:pt x="4985" y="69"/>
                    </a:lnTo>
                    <a:lnTo>
                      <a:pt x="4268" y="35"/>
                    </a:lnTo>
                    <a:lnTo>
                      <a:pt x="3585" y="35"/>
                    </a:ln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33" name="Google Shape;733;p2"/>
            <p:cNvGrpSpPr/>
            <p:nvPr/>
          </p:nvGrpSpPr>
          <p:grpSpPr>
            <a:xfrm>
              <a:off x="-337816" y="2353521"/>
              <a:ext cx="1227349" cy="1397502"/>
              <a:chOff x="-107875" y="2048577"/>
              <a:chExt cx="985743" cy="1122402"/>
            </a:xfrm>
          </p:grpSpPr>
          <p:sp>
            <p:nvSpPr>
              <p:cNvPr id="734" name="Google Shape;734;p2"/>
              <p:cNvSpPr/>
              <p:nvPr/>
            </p:nvSpPr>
            <p:spPr>
              <a:xfrm>
                <a:off x="172402" y="2048577"/>
                <a:ext cx="592166" cy="356264"/>
              </a:xfrm>
              <a:custGeom>
                <a:avLst/>
                <a:gdLst/>
                <a:ahLst/>
                <a:cxnLst/>
                <a:rect l="l" t="t" r="r" b="b"/>
                <a:pathLst>
                  <a:path w="17441" h="10493" extrusionOk="0">
                    <a:moveTo>
                      <a:pt x="11593" y="1"/>
                    </a:moveTo>
                    <a:lnTo>
                      <a:pt x="11215" y="35"/>
                    </a:lnTo>
                    <a:lnTo>
                      <a:pt x="10836" y="138"/>
                    </a:lnTo>
                    <a:lnTo>
                      <a:pt x="10458" y="276"/>
                    </a:lnTo>
                    <a:lnTo>
                      <a:pt x="10080" y="448"/>
                    </a:lnTo>
                    <a:lnTo>
                      <a:pt x="9736" y="654"/>
                    </a:lnTo>
                    <a:lnTo>
                      <a:pt x="9460" y="930"/>
                    </a:lnTo>
                    <a:lnTo>
                      <a:pt x="9220" y="1239"/>
                    </a:lnTo>
                    <a:lnTo>
                      <a:pt x="9116" y="1411"/>
                    </a:lnTo>
                    <a:lnTo>
                      <a:pt x="9048" y="1583"/>
                    </a:lnTo>
                    <a:lnTo>
                      <a:pt x="8876" y="1617"/>
                    </a:lnTo>
                    <a:lnTo>
                      <a:pt x="8738" y="1686"/>
                    </a:lnTo>
                    <a:lnTo>
                      <a:pt x="8600" y="1755"/>
                    </a:lnTo>
                    <a:lnTo>
                      <a:pt x="8497" y="1893"/>
                    </a:lnTo>
                    <a:lnTo>
                      <a:pt x="8394" y="2030"/>
                    </a:lnTo>
                    <a:lnTo>
                      <a:pt x="8325" y="2168"/>
                    </a:lnTo>
                    <a:lnTo>
                      <a:pt x="8256" y="2340"/>
                    </a:lnTo>
                    <a:lnTo>
                      <a:pt x="8222" y="2512"/>
                    </a:lnTo>
                    <a:lnTo>
                      <a:pt x="8153" y="3165"/>
                    </a:lnTo>
                    <a:lnTo>
                      <a:pt x="8153" y="3819"/>
                    </a:lnTo>
                    <a:lnTo>
                      <a:pt x="8119" y="4473"/>
                    </a:lnTo>
                    <a:lnTo>
                      <a:pt x="8050" y="5126"/>
                    </a:lnTo>
                    <a:lnTo>
                      <a:pt x="7981" y="5436"/>
                    </a:lnTo>
                    <a:lnTo>
                      <a:pt x="7912" y="5849"/>
                    </a:lnTo>
                    <a:lnTo>
                      <a:pt x="7844" y="6021"/>
                    </a:lnTo>
                    <a:lnTo>
                      <a:pt x="7775" y="6158"/>
                    </a:lnTo>
                    <a:lnTo>
                      <a:pt x="7637" y="6261"/>
                    </a:lnTo>
                    <a:lnTo>
                      <a:pt x="7500" y="6296"/>
                    </a:lnTo>
                    <a:lnTo>
                      <a:pt x="7397" y="6296"/>
                    </a:lnTo>
                    <a:lnTo>
                      <a:pt x="7259" y="6227"/>
                    </a:lnTo>
                    <a:lnTo>
                      <a:pt x="7121" y="6158"/>
                    </a:lnTo>
                    <a:lnTo>
                      <a:pt x="6984" y="6124"/>
                    </a:lnTo>
                    <a:lnTo>
                      <a:pt x="6777" y="6158"/>
                    </a:lnTo>
                    <a:lnTo>
                      <a:pt x="6605" y="6227"/>
                    </a:lnTo>
                    <a:lnTo>
                      <a:pt x="6605" y="5917"/>
                    </a:lnTo>
                    <a:lnTo>
                      <a:pt x="6502" y="5642"/>
                    </a:lnTo>
                    <a:lnTo>
                      <a:pt x="6365" y="5401"/>
                    </a:lnTo>
                    <a:lnTo>
                      <a:pt x="6227" y="5264"/>
                    </a:lnTo>
                    <a:lnTo>
                      <a:pt x="5814" y="4989"/>
                    </a:lnTo>
                    <a:lnTo>
                      <a:pt x="5608" y="4817"/>
                    </a:lnTo>
                    <a:lnTo>
                      <a:pt x="5436" y="4645"/>
                    </a:lnTo>
                    <a:lnTo>
                      <a:pt x="5229" y="4473"/>
                    </a:lnTo>
                    <a:lnTo>
                      <a:pt x="5126" y="4438"/>
                    </a:lnTo>
                    <a:lnTo>
                      <a:pt x="4989" y="4404"/>
                    </a:lnTo>
                    <a:lnTo>
                      <a:pt x="4748" y="4404"/>
                    </a:lnTo>
                    <a:lnTo>
                      <a:pt x="4541" y="4438"/>
                    </a:lnTo>
                    <a:lnTo>
                      <a:pt x="4335" y="4507"/>
                    </a:lnTo>
                    <a:lnTo>
                      <a:pt x="4129" y="4645"/>
                    </a:lnTo>
                    <a:lnTo>
                      <a:pt x="3922" y="4851"/>
                    </a:lnTo>
                    <a:lnTo>
                      <a:pt x="3750" y="5126"/>
                    </a:lnTo>
                    <a:lnTo>
                      <a:pt x="3578" y="5401"/>
                    </a:lnTo>
                    <a:lnTo>
                      <a:pt x="3475" y="5677"/>
                    </a:lnTo>
                    <a:lnTo>
                      <a:pt x="3303" y="5986"/>
                    </a:lnTo>
                    <a:lnTo>
                      <a:pt x="3131" y="6296"/>
                    </a:lnTo>
                    <a:lnTo>
                      <a:pt x="2993" y="6468"/>
                    </a:lnTo>
                    <a:lnTo>
                      <a:pt x="2821" y="6605"/>
                    </a:lnTo>
                    <a:lnTo>
                      <a:pt x="2443" y="6777"/>
                    </a:lnTo>
                    <a:lnTo>
                      <a:pt x="2271" y="6915"/>
                    </a:lnTo>
                    <a:lnTo>
                      <a:pt x="2168" y="7052"/>
                    </a:lnTo>
                    <a:lnTo>
                      <a:pt x="2134" y="7190"/>
                    </a:lnTo>
                    <a:lnTo>
                      <a:pt x="2134" y="7396"/>
                    </a:lnTo>
                    <a:lnTo>
                      <a:pt x="2065" y="7637"/>
                    </a:lnTo>
                    <a:lnTo>
                      <a:pt x="1996" y="7878"/>
                    </a:lnTo>
                    <a:lnTo>
                      <a:pt x="1824" y="8325"/>
                    </a:lnTo>
                    <a:lnTo>
                      <a:pt x="1618" y="8772"/>
                    </a:lnTo>
                    <a:lnTo>
                      <a:pt x="1377" y="9220"/>
                    </a:lnTo>
                    <a:lnTo>
                      <a:pt x="1274" y="9495"/>
                    </a:lnTo>
                    <a:lnTo>
                      <a:pt x="1205" y="9632"/>
                    </a:lnTo>
                    <a:lnTo>
                      <a:pt x="1102" y="9770"/>
                    </a:lnTo>
                    <a:lnTo>
                      <a:pt x="1033" y="9873"/>
                    </a:lnTo>
                    <a:lnTo>
                      <a:pt x="1033" y="9942"/>
                    </a:lnTo>
                    <a:lnTo>
                      <a:pt x="998" y="9942"/>
                    </a:lnTo>
                    <a:lnTo>
                      <a:pt x="930" y="9770"/>
                    </a:lnTo>
                    <a:lnTo>
                      <a:pt x="895" y="9564"/>
                    </a:lnTo>
                    <a:lnTo>
                      <a:pt x="930" y="9357"/>
                    </a:lnTo>
                    <a:lnTo>
                      <a:pt x="1067" y="8944"/>
                    </a:lnTo>
                    <a:lnTo>
                      <a:pt x="1342" y="8084"/>
                    </a:lnTo>
                    <a:lnTo>
                      <a:pt x="1686" y="7224"/>
                    </a:lnTo>
                    <a:lnTo>
                      <a:pt x="1858" y="6880"/>
                    </a:lnTo>
                    <a:lnTo>
                      <a:pt x="2065" y="6537"/>
                    </a:lnTo>
                    <a:lnTo>
                      <a:pt x="2237" y="6193"/>
                    </a:lnTo>
                    <a:lnTo>
                      <a:pt x="2409" y="5814"/>
                    </a:lnTo>
                    <a:lnTo>
                      <a:pt x="2477" y="5642"/>
                    </a:lnTo>
                    <a:lnTo>
                      <a:pt x="2512" y="5436"/>
                    </a:lnTo>
                    <a:lnTo>
                      <a:pt x="2512" y="5264"/>
                    </a:lnTo>
                    <a:lnTo>
                      <a:pt x="2443" y="5092"/>
                    </a:lnTo>
                    <a:lnTo>
                      <a:pt x="2340" y="4920"/>
                    </a:lnTo>
                    <a:lnTo>
                      <a:pt x="2202" y="4817"/>
                    </a:lnTo>
                    <a:lnTo>
                      <a:pt x="2030" y="4782"/>
                    </a:lnTo>
                    <a:lnTo>
                      <a:pt x="1858" y="4782"/>
                    </a:lnTo>
                    <a:lnTo>
                      <a:pt x="1755" y="4817"/>
                    </a:lnTo>
                    <a:lnTo>
                      <a:pt x="1686" y="4851"/>
                    </a:lnTo>
                    <a:lnTo>
                      <a:pt x="1514" y="4954"/>
                    </a:lnTo>
                    <a:lnTo>
                      <a:pt x="1342" y="5057"/>
                    </a:lnTo>
                    <a:lnTo>
                      <a:pt x="1170" y="5057"/>
                    </a:lnTo>
                    <a:lnTo>
                      <a:pt x="1067" y="5023"/>
                    </a:lnTo>
                    <a:lnTo>
                      <a:pt x="964" y="4954"/>
                    </a:lnTo>
                    <a:lnTo>
                      <a:pt x="792" y="4713"/>
                    </a:lnTo>
                    <a:lnTo>
                      <a:pt x="586" y="4473"/>
                    </a:lnTo>
                    <a:lnTo>
                      <a:pt x="414" y="4266"/>
                    </a:lnTo>
                    <a:lnTo>
                      <a:pt x="1" y="4473"/>
                    </a:lnTo>
                    <a:lnTo>
                      <a:pt x="207" y="4645"/>
                    </a:lnTo>
                    <a:lnTo>
                      <a:pt x="414" y="4851"/>
                    </a:lnTo>
                    <a:lnTo>
                      <a:pt x="758" y="5333"/>
                    </a:lnTo>
                    <a:lnTo>
                      <a:pt x="826" y="5470"/>
                    </a:lnTo>
                    <a:lnTo>
                      <a:pt x="964" y="5539"/>
                    </a:lnTo>
                    <a:lnTo>
                      <a:pt x="1067" y="5573"/>
                    </a:lnTo>
                    <a:lnTo>
                      <a:pt x="1239" y="5573"/>
                    </a:lnTo>
                    <a:lnTo>
                      <a:pt x="1342" y="5539"/>
                    </a:lnTo>
                    <a:lnTo>
                      <a:pt x="1480" y="5436"/>
                    </a:lnTo>
                    <a:lnTo>
                      <a:pt x="1790" y="5229"/>
                    </a:lnTo>
                    <a:lnTo>
                      <a:pt x="1927" y="5161"/>
                    </a:lnTo>
                    <a:lnTo>
                      <a:pt x="1996" y="5161"/>
                    </a:lnTo>
                    <a:lnTo>
                      <a:pt x="2030" y="5195"/>
                    </a:lnTo>
                    <a:lnTo>
                      <a:pt x="2099" y="5229"/>
                    </a:lnTo>
                    <a:lnTo>
                      <a:pt x="2134" y="5298"/>
                    </a:lnTo>
                    <a:lnTo>
                      <a:pt x="2134" y="5539"/>
                    </a:lnTo>
                    <a:lnTo>
                      <a:pt x="2099" y="5711"/>
                    </a:lnTo>
                    <a:lnTo>
                      <a:pt x="2030" y="5849"/>
                    </a:lnTo>
                    <a:lnTo>
                      <a:pt x="1824" y="6158"/>
                    </a:lnTo>
                    <a:lnTo>
                      <a:pt x="1377" y="6915"/>
                    </a:lnTo>
                    <a:lnTo>
                      <a:pt x="1033" y="7672"/>
                    </a:lnTo>
                    <a:lnTo>
                      <a:pt x="758" y="8394"/>
                    </a:lnTo>
                    <a:lnTo>
                      <a:pt x="482" y="9116"/>
                    </a:lnTo>
                    <a:lnTo>
                      <a:pt x="379" y="9495"/>
                    </a:lnTo>
                    <a:lnTo>
                      <a:pt x="379" y="9701"/>
                    </a:lnTo>
                    <a:lnTo>
                      <a:pt x="379" y="9873"/>
                    </a:lnTo>
                    <a:lnTo>
                      <a:pt x="414" y="10080"/>
                    </a:lnTo>
                    <a:lnTo>
                      <a:pt x="482" y="10252"/>
                    </a:lnTo>
                    <a:lnTo>
                      <a:pt x="620" y="10389"/>
                    </a:lnTo>
                    <a:lnTo>
                      <a:pt x="758" y="10458"/>
                    </a:lnTo>
                    <a:lnTo>
                      <a:pt x="930" y="10492"/>
                    </a:lnTo>
                    <a:lnTo>
                      <a:pt x="1067" y="10458"/>
                    </a:lnTo>
                    <a:lnTo>
                      <a:pt x="1205" y="10355"/>
                    </a:lnTo>
                    <a:lnTo>
                      <a:pt x="1342" y="10148"/>
                    </a:lnTo>
                    <a:lnTo>
                      <a:pt x="1686" y="9392"/>
                    </a:lnTo>
                    <a:lnTo>
                      <a:pt x="2065" y="8669"/>
                    </a:lnTo>
                    <a:lnTo>
                      <a:pt x="2237" y="8325"/>
                    </a:lnTo>
                    <a:lnTo>
                      <a:pt x="2409" y="8016"/>
                    </a:lnTo>
                    <a:lnTo>
                      <a:pt x="2443" y="7844"/>
                    </a:lnTo>
                    <a:lnTo>
                      <a:pt x="2443" y="7706"/>
                    </a:lnTo>
                    <a:lnTo>
                      <a:pt x="2443" y="7534"/>
                    </a:lnTo>
                    <a:lnTo>
                      <a:pt x="2477" y="7396"/>
                    </a:lnTo>
                    <a:lnTo>
                      <a:pt x="2546" y="7259"/>
                    </a:lnTo>
                    <a:lnTo>
                      <a:pt x="2615" y="7156"/>
                    </a:lnTo>
                    <a:lnTo>
                      <a:pt x="2856" y="6984"/>
                    </a:lnTo>
                    <a:lnTo>
                      <a:pt x="3131" y="6812"/>
                    </a:lnTo>
                    <a:lnTo>
                      <a:pt x="3234" y="6708"/>
                    </a:lnTo>
                    <a:lnTo>
                      <a:pt x="3337" y="6605"/>
                    </a:lnTo>
                    <a:lnTo>
                      <a:pt x="3544" y="6296"/>
                    </a:lnTo>
                    <a:lnTo>
                      <a:pt x="3716" y="5986"/>
                    </a:lnTo>
                    <a:lnTo>
                      <a:pt x="3853" y="5642"/>
                    </a:lnTo>
                    <a:lnTo>
                      <a:pt x="4025" y="5333"/>
                    </a:lnTo>
                    <a:lnTo>
                      <a:pt x="4197" y="5092"/>
                    </a:lnTo>
                    <a:lnTo>
                      <a:pt x="4335" y="4954"/>
                    </a:lnTo>
                    <a:lnTo>
                      <a:pt x="4473" y="4851"/>
                    </a:lnTo>
                    <a:lnTo>
                      <a:pt x="4610" y="4782"/>
                    </a:lnTo>
                    <a:lnTo>
                      <a:pt x="4782" y="4748"/>
                    </a:lnTo>
                    <a:lnTo>
                      <a:pt x="4920" y="4782"/>
                    </a:lnTo>
                    <a:lnTo>
                      <a:pt x="5092" y="4851"/>
                    </a:lnTo>
                    <a:lnTo>
                      <a:pt x="5195" y="4920"/>
                    </a:lnTo>
                    <a:lnTo>
                      <a:pt x="5298" y="5057"/>
                    </a:lnTo>
                    <a:lnTo>
                      <a:pt x="5367" y="5195"/>
                    </a:lnTo>
                    <a:lnTo>
                      <a:pt x="5470" y="5333"/>
                    </a:lnTo>
                    <a:lnTo>
                      <a:pt x="5677" y="5436"/>
                    </a:lnTo>
                    <a:lnTo>
                      <a:pt x="5883" y="5539"/>
                    </a:lnTo>
                    <a:lnTo>
                      <a:pt x="5952" y="5608"/>
                    </a:lnTo>
                    <a:lnTo>
                      <a:pt x="6055" y="5677"/>
                    </a:lnTo>
                    <a:lnTo>
                      <a:pt x="6089" y="5780"/>
                    </a:lnTo>
                    <a:lnTo>
                      <a:pt x="6158" y="5883"/>
                    </a:lnTo>
                    <a:lnTo>
                      <a:pt x="6193" y="6124"/>
                    </a:lnTo>
                    <a:lnTo>
                      <a:pt x="6158" y="6365"/>
                    </a:lnTo>
                    <a:lnTo>
                      <a:pt x="6055" y="6846"/>
                    </a:lnTo>
                    <a:lnTo>
                      <a:pt x="6055" y="6949"/>
                    </a:lnTo>
                    <a:lnTo>
                      <a:pt x="6089" y="7018"/>
                    </a:lnTo>
                    <a:lnTo>
                      <a:pt x="6124" y="7052"/>
                    </a:lnTo>
                    <a:lnTo>
                      <a:pt x="6193" y="7087"/>
                    </a:lnTo>
                    <a:lnTo>
                      <a:pt x="6296" y="7121"/>
                    </a:lnTo>
                    <a:lnTo>
                      <a:pt x="6365" y="7087"/>
                    </a:lnTo>
                    <a:lnTo>
                      <a:pt x="6433" y="7052"/>
                    </a:lnTo>
                    <a:lnTo>
                      <a:pt x="6468" y="6949"/>
                    </a:lnTo>
                    <a:lnTo>
                      <a:pt x="6502" y="6846"/>
                    </a:lnTo>
                    <a:lnTo>
                      <a:pt x="6571" y="6743"/>
                    </a:lnTo>
                    <a:lnTo>
                      <a:pt x="6640" y="6640"/>
                    </a:lnTo>
                    <a:lnTo>
                      <a:pt x="6743" y="6605"/>
                    </a:lnTo>
                    <a:lnTo>
                      <a:pt x="6846" y="6571"/>
                    </a:lnTo>
                    <a:lnTo>
                      <a:pt x="6949" y="6571"/>
                    </a:lnTo>
                    <a:lnTo>
                      <a:pt x="7190" y="6605"/>
                    </a:lnTo>
                    <a:lnTo>
                      <a:pt x="7328" y="6674"/>
                    </a:lnTo>
                    <a:lnTo>
                      <a:pt x="7465" y="6743"/>
                    </a:lnTo>
                    <a:lnTo>
                      <a:pt x="7637" y="6812"/>
                    </a:lnTo>
                    <a:lnTo>
                      <a:pt x="7706" y="6846"/>
                    </a:lnTo>
                    <a:lnTo>
                      <a:pt x="7809" y="6812"/>
                    </a:lnTo>
                    <a:lnTo>
                      <a:pt x="7912" y="6777"/>
                    </a:lnTo>
                    <a:lnTo>
                      <a:pt x="7981" y="6674"/>
                    </a:lnTo>
                    <a:lnTo>
                      <a:pt x="8050" y="6571"/>
                    </a:lnTo>
                    <a:lnTo>
                      <a:pt x="8084" y="6468"/>
                    </a:lnTo>
                    <a:lnTo>
                      <a:pt x="8153" y="6227"/>
                    </a:lnTo>
                    <a:lnTo>
                      <a:pt x="8222" y="5986"/>
                    </a:lnTo>
                    <a:lnTo>
                      <a:pt x="8394" y="5126"/>
                    </a:lnTo>
                    <a:lnTo>
                      <a:pt x="8532" y="4266"/>
                    </a:lnTo>
                    <a:lnTo>
                      <a:pt x="8566" y="3750"/>
                    </a:lnTo>
                    <a:lnTo>
                      <a:pt x="8600" y="3234"/>
                    </a:lnTo>
                    <a:lnTo>
                      <a:pt x="8600" y="2787"/>
                    </a:lnTo>
                    <a:lnTo>
                      <a:pt x="8669" y="2409"/>
                    </a:lnTo>
                    <a:lnTo>
                      <a:pt x="9151" y="2030"/>
                    </a:lnTo>
                    <a:lnTo>
                      <a:pt x="9254" y="2030"/>
                    </a:lnTo>
                    <a:lnTo>
                      <a:pt x="9323" y="1996"/>
                    </a:lnTo>
                    <a:lnTo>
                      <a:pt x="9392" y="1961"/>
                    </a:lnTo>
                    <a:lnTo>
                      <a:pt x="9426" y="1858"/>
                    </a:lnTo>
                    <a:lnTo>
                      <a:pt x="9529" y="1583"/>
                    </a:lnTo>
                    <a:lnTo>
                      <a:pt x="9667" y="1308"/>
                    </a:lnTo>
                    <a:lnTo>
                      <a:pt x="9908" y="1033"/>
                    </a:lnTo>
                    <a:lnTo>
                      <a:pt x="10148" y="826"/>
                    </a:lnTo>
                    <a:lnTo>
                      <a:pt x="10458" y="654"/>
                    </a:lnTo>
                    <a:lnTo>
                      <a:pt x="10768" y="517"/>
                    </a:lnTo>
                    <a:lnTo>
                      <a:pt x="11077" y="448"/>
                    </a:lnTo>
                    <a:lnTo>
                      <a:pt x="11387" y="414"/>
                    </a:lnTo>
                    <a:lnTo>
                      <a:pt x="11593" y="448"/>
                    </a:lnTo>
                    <a:lnTo>
                      <a:pt x="11731" y="517"/>
                    </a:lnTo>
                    <a:lnTo>
                      <a:pt x="11800" y="654"/>
                    </a:lnTo>
                    <a:lnTo>
                      <a:pt x="11868" y="792"/>
                    </a:lnTo>
                    <a:lnTo>
                      <a:pt x="11868" y="964"/>
                    </a:lnTo>
                    <a:lnTo>
                      <a:pt x="11903" y="1170"/>
                    </a:lnTo>
                    <a:lnTo>
                      <a:pt x="11903" y="1514"/>
                    </a:lnTo>
                    <a:lnTo>
                      <a:pt x="11903" y="2133"/>
                    </a:lnTo>
                    <a:lnTo>
                      <a:pt x="11868" y="2787"/>
                    </a:lnTo>
                    <a:lnTo>
                      <a:pt x="11868" y="2856"/>
                    </a:lnTo>
                    <a:lnTo>
                      <a:pt x="11937" y="2925"/>
                    </a:lnTo>
                    <a:lnTo>
                      <a:pt x="12006" y="2959"/>
                    </a:lnTo>
                    <a:lnTo>
                      <a:pt x="12075" y="2959"/>
                    </a:lnTo>
                    <a:lnTo>
                      <a:pt x="14448" y="1996"/>
                    </a:lnTo>
                    <a:lnTo>
                      <a:pt x="14689" y="1893"/>
                    </a:lnTo>
                    <a:lnTo>
                      <a:pt x="14964" y="1789"/>
                    </a:lnTo>
                    <a:lnTo>
                      <a:pt x="15239" y="1789"/>
                    </a:lnTo>
                    <a:lnTo>
                      <a:pt x="15377" y="1893"/>
                    </a:lnTo>
                    <a:lnTo>
                      <a:pt x="15480" y="2030"/>
                    </a:lnTo>
                    <a:lnTo>
                      <a:pt x="15515" y="2133"/>
                    </a:lnTo>
                    <a:lnTo>
                      <a:pt x="15549" y="2271"/>
                    </a:lnTo>
                    <a:lnTo>
                      <a:pt x="15549" y="2546"/>
                    </a:lnTo>
                    <a:lnTo>
                      <a:pt x="15549" y="3234"/>
                    </a:lnTo>
                    <a:lnTo>
                      <a:pt x="15515" y="3578"/>
                    </a:lnTo>
                    <a:lnTo>
                      <a:pt x="15446" y="3888"/>
                    </a:lnTo>
                    <a:lnTo>
                      <a:pt x="15308" y="4232"/>
                    </a:lnTo>
                    <a:lnTo>
                      <a:pt x="15171" y="4507"/>
                    </a:lnTo>
                    <a:lnTo>
                      <a:pt x="14964" y="4748"/>
                    </a:lnTo>
                    <a:lnTo>
                      <a:pt x="14758" y="4989"/>
                    </a:lnTo>
                    <a:lnTo>
                      <a:pt x="14242" y="5401"/>
                    </a:lnTo>
                    <a:lnTo>
                      <a:pt x="13726" y="5780"/>
                    </a:lnTo>
                    <a:lnTo>
                      <a:pt x="13347" y="6124"/>
                    </a:lnTo>
                    <a:lnTo>
                      <a:pt x="12969" y="6502"/>
                    </a:lnTo>
                    <a:lnTo>
                      <a:pt x="12660" y="6880"/>
                    </a:lnTo>
                    <a:lnTo>
                      <a:pt x="12384" y="7328"/>
                    </a:lnTo>
                    <a:lnTo>
                      <a:pt x="12281" y="7568"/>
                    </a:lnTo>
                    <a:lnTo>
                      <a:pt x="12212" y="7844"/>
                    </a:lnTo>
                    <a:lnTo>
                      <a:pt x="12212" y="7981"/>
                    </a:lnTo>
                    <a:lnTo>
                      <a:pt x="12247" y="8084"/>
                    </a:lnTo>
                    <a:lnTo>
                      <a:pt x="12316" y="8222"/>
                    </a:lnTo>
                    <a:lnTo>
                      <a:pt x="12419" y="8325"/>
                    </a:lnTo>
                    <a:lnTo>
                      <a:pt x="12591" y="8394"/>
                    </a:lnTo>
                    <a:lnTo>
                      <a:pt x="12763" y="8428"/>
                    </a:lnTo>
                    <a:lnTo>
                      <a:pt x="12935" y="8394"/>
                    </a:lnTo>
                    <a:lnTo>
                      <a:pt x="13141" y="8291"/>
                    </a:lnTo>
                    <a:lnTo>
                      <a:pt x="13485" y="8084"/>
                    </a:lnTo>
                    <a:lnTo>
                      <a:pt x="13795" y="7912"/>
                    </a:lnTo>
                    <a:lnTo>
                      <a:pt x="14345" y="7637"/>
                    </a:lnTo>
                    <a:lnTo>
                      <a:pt x="14895" y="7431"/>
                    </a:lnTo>
                    <a:lnTo>
                      <a:pt x="15480" y="7259"/>
                    </a:lnTo>
                    <a:lnTo>
                      <a:pt x="16099" y="7121"/>
                    </a:lnTo>
                    <a:lnTo>
                      <a:pt x="16306" y="7087"/>
                    </a:lnTo>
                    <a:lnTo>
                      <a:pt x="16547" y="7087"/>
                    </a:lnTo>
                    <a:lnTo>
                      <a:pt x="16650" y="7121"/>
                    </a:lnTo>
                    <a:lnTo>
                      <a:pt x="16753" y="7156"/>
                    </a:lnTo>
                    <a:lnTo>
                      <a:pt x="16856" y="7224"/>
                    </a:lnTo>
                    <a:lnTo>
                      <a:pt x="16925" y="7293"/>
                    </a:lnTo>
                    <a:lnTo>
                      <a:pt x="16994" y="7465"/>
                    </a:lnTo>
                    <a:lnTo>
                      <a:pt x="16994" y="7637"/>
                    </a:lnTo>
                    <a:lnTo>
                      <a:pt x="16959" y="8016"/>
                    </a:lnTo>
                    <a:lnTo>
                      <a:pt x="16925" y="8256"/>
                    </a:lnTo>
                    <a:lnTo>
                      <a:pt x="16891" y="8463"/>
                    </a:lnTo>
                    <a:lnTo>
                      <a:pt x="16822" y="8704"/>
                    </a:lnTo>
                    <a:lnTo>
                      <a:pt x="16684" y="8910"/>
                    </a:lnTo>
                    <a:lnTo>
                      <a:pt x="16547" y="9082"/>
                    </a:lnTo>
                    <a:lnTo>
                      <a:pt x="16375" y="9254"/>
                    </a:lnTo>
                    <a:lnTo>
                      <a:pt x="16168" y="9357"/>
                    </a:lnTo>
                    <a:lnTo>
                      <a:pt x="15927" y="9392"/>
                    </a:lnTo>
                    <a:lnTo>
                      <a:pt x="15824" y="9426"/>
                    </a:lnTo>
                    <a:lnTo>
                      <a:pt x="15790" y="9460"/>
                    </a:lnTo>
                    <a:lnTo>
                      <a:pt x="15755" y="9529"/>
                    </a:lnTo>
                    <a:lnTo>
                      <a:pt x="15721" y="9598"/>
                    </a:lnTo>
                    <a:lnTo>
                      <a:pt x="15721" y="9701"/>
                    </a:lnTo>
                    <a:lnTo>
                      <a:pt x="15790" y="9736"/>
                    </a:lnTo>
                    <a:lnTo>
                      <a:pt x="15824" y="9804"/>
                    </a:lnTo>
                    <a:lnTo>
                      <a:pt x="15927" y="9804"/>
                    </a:lnTo>
                    <a:lnTo>
                      <a:pt x="16203" y="9770"/>
                    </a:lnTo>
                    <a:lnTo>
                      <a:pt x="16443" y="9701"/>
                    </a:lnTo>
                    <a:lnTo>
                      <a:pt x="16650" y="9564"/>
                    </a:lnTo>
                    <a:lnTo>
                      <a:pt x="16856" y="9426"/>
                    </a:lnTo>
                    <a:lnTo>
                      <a:pt x="17028" y="9220"/>
                    </a:lnTo>
                    <a:lnTo>
                      <a:pt x="17166" y="9013"/>
                    </a:lnTo>
                    <a:lnTo>
                      <a:pt x="17269" y="8772"/>
                    </a:lnTo>
                    <a:lnTo>
                      <a:pt x="17338" y="8497"/>
                    </a:lnTo>
                    <a:lnTo>
                      <a:pt x="17407" y="8050"/>
                    </a:lnTo>
                    <a:lnTo>
                      <a:pt x="17441" y="7775"/>
                    </a:lnTo>
                    <a:lnTo>
                      <a:pt x="17407" y="7500"/>
                    </a:lnTo>
                    <a:lnTo>
                      <a:pt x="17372" y="7224"/>
                    </a:lnTo>
                    <a:lnTo>
                      <a:pt x="17269" y="7018"/>
                    </a:lnTo>
                    <a:lnTo>
                      <a:pt x="17131" y="6812"/>
                    </a:lnTo>
                    <a:lnTo>
                      <a:pt x="17028" y="6743"/>
                    </a:lnTo>
                    <a:lnTo>
                      <a:pt x="16925" y="6708"/>
                    </a:lnTo>
                    <a:lnTo>
                      <a:pt x="16650" y="6640"/>
                    </a:lnTo>
                    <a:lnTo>
                      <a:pt x="16409" y="6640"/>
                    </a:lnTo>
                    <a:lnTo>
                      <a:pt x="15893" y="6743"/>
                    </a:lnTo>
                    <a:lnTo>
                      <a:pt x="15102" y="6949"/>
                    </a:lnTo>
                    <a:lnTo>
                      <a:pt x="14379" y="7224"/>
                    </a:lnTo>
                    <a:lnTo>
                      <a:pt x="14104" y="7362"/>
                    </a:lnTo>
                    <a:lnTo>
                      <a:pt x="13795" y="7500"/>
                    </a:lnTo>
                    <a:lnTo>
                      <a:pt x="13519" y="7637"/>
                    </a:lnTo>
                    <a:lnTo>
                      <a:pt x="13244" y="7775"/>
                    </a:lnTo>
                    <a:lnTo>
                      <a:pt x="13107" y="7844"/>
                    </a:lnTo>
                    <a:lnTo>
                      <a:pt x="12969" y="7878"/>
                    </a:lnTo>
                    <a:lnTo>
                      <a:pt x="12831" y="7809"/>
                    </a:lnTo>
                    <a:lnTo>
                      <a:pt x="12694" y="7672"/>
                    </a:lnTo>
                    <a:lnTo>
                      <a:pt x="12866" y="7396"/>
                    </a:lnTo>
                    <a:lnTo>
                      <a:pt x="13141" y="7052"/>
                    </a:lnTo>
                    <a:lnTo>
                      <a:pt x="13416" y="6708"/>
                    </a:lnTo>
                    <a:lnTo>
                      <a:pt x="13657" y="6468"/>
                    </a:lnTo>
                    <a:lnTo>
                      <a:pt x="13898" y="6261"/>
                    </a:lnTo>
                    <a:lnTo>
                      <a:pt x="14448" y="5814"/>
                    </a:lnTo>
                    <a:lnTo>
                      <a:pt x="14999" y="5367"/>
                    </a:lnTo>
                    <a:lnTo>
                      <a:pt x="15239" y="5126"/>
                    </a:lnTo>
                    <a:lnTo>
                      <a:pt x="15446" y="4885"/>
                    </a:lnTo>
                    <a:lnTo>
                      <a:pt x="15618" y="4610"/>
                    </a:lnTo>
                    <a:lnTo>
                      <a:pt x="15755" y="4301"/>
                    </a:lnTo>
                    <a:lnTo>
                      <a:pt x="15859" y="3991"/>
                    </a:lnTo>
                    <a:lnTo>
                      <a:pt x="15927" y="3681"/>
                    </a:lnTo>
                    <a:lnTo>
                      <a:pt x="15962" y="3337"/>
                    </a:lnTo>
                    <a:lnTo>
                      <a:pt x="15962" y="3028"/>
                    </a:lnTo>
                    <a:lnTo>
                      <a:pt x="15962" y="2718"/>
                    </a:lnTo>
                    <a:lnTo>
                      <a:pt x="15927" y="2374"/>
                    </a:lnTo>
                    <a:lnTo>
                      <a:pt x="15893" y="2168"/>
                    </a:lnTo>
                    <a:lnTo>
                      <a:pt x="15824" y="1961"/>
                    </a:lnTo>
                    <a:lnTo>
                      <a:pt x="15755" y="1789"/>
                    </a:lnTo>
                    <a:lnTo>
                      <a:pt x="15652" y="1617"/>
                    </a:lnTo>
                    <a:lnTo>
                      <a:pt x="15515" y="1514"/>
                    </a:lnTo>
                    <a:lnTo>
                      <a:pt x="15343" y="1446"/>
                    </a:lnTo>
                    <a:lnTo>
                      <a:pt x="15136" y="1411"/>
                    </a:lnTo>
                    <a:lnTo>
                      <a:pt x="14895" y="1446"/>
                    </a:lnTo>
                    <a:lnTo>
                      <a:pt x="14517" y="1549"/>
                    </a:lnTo>
                    <a:lnTo>
                      <a:pt x="14173" y="1686"/>
                    </a:lnTo>
                    <a:lnTo>
                      <a:pt x="13451" y="1996"/>
                    </a:lnTo>
                    <a:lnTo>
                      <a:pt x="12212" y="2512"/>
                    </a:lnTo>
                    <a:lnTo>
                      <a:pt x="12247" y="1480"/>
                    </a:lnTo>
                    <a:lnTo>
                      <a:pt x="12247" y="964"/>
                    </a:lnTo>
                    <a:lnTo>
                      <a:pt x="12178" y="448"/>
                    </a:lnTo>
                    <a:lnTo>
                      <a:pt x="12144" y="207"/>
                    </a:lnTo>
                    <a:lnTo>
                      <a:pt x="12075" y="138"/>
                    </a:lnTo>
                    <a:lnTo>
                      <a:pt x="12006" y="70"/>
                    </a:lnTo>
                    <a:lnTo>
                      <a:pt x="11937" y="35"/>
                    </a:lnTo>
                    <a:lnTo>
                      <a:pt x="118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2"/>
              <p:cNvSpPr/>
              <p:nvPr/>
            </p:nvSpPr>
            <p:spPr>
              <a:xfrm>
                <a:off x="71971" y="2235451"/>
                <a:ext cx="45598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721" extrusionOk="0">
                    <a:moveTo>
                      <a:pt x="1170" y="1"/>
                    </a:moveTo>
                    <a:lnTo>
                      <a:pt x="757" y="345"/>
                    </a:lnTo>
                    <a:lnTo>
                      <a:pt x="757" y="654"/>
                    </a:lnTo>
                    <a:lnTo>
                      <a:pt x="826" y="964"/>
                    </a:lnTo>
                    <a:lnTo>
                      <a:pt x="551" y="826"/>
                    </a:lnTo>
                    <a:lnTo>
                      <a:pt x="276" y="757"/>
                    </a:lnTo>
                    <a:lnTo>
                      <a:pt x="0" y="998"/>
                    </a:lnTo>
                    <a:lnTo>
                      <a:pt x="138" y="998"/>
                    </a:lnTo>
                    <a:lnTo>
                      <a:pt x="276" y="1033"/>
                    </a:lnTo>
                    <a:lnTo>
                      <a:pt x="413" y="1101"/>
                    </a:lnTo>
                    <a:lnTo>
                      <a:pt x="551" y="1170"/>
                    </a:lnTo>
                    <a:lnTo>
                      <a:pt x="792" y="1376"/>
                    </a:lnTo>
                    <a:lnTo>
                      <a:pt x="998" y="1652"/>
                    </a:lnTo>
                    <a:lnTo>
                      <a:pt x="1032" y="1686"/>
                    </a:lnTo>
                    <a:lnTo>
                      <a:pt x="1101" y="1720"/>
                    </a:lnTo>
                    <a:lnTo>
                      <a:pt x="1239" y="1720"/>
                    </a:lnTo>
                    <a:lnTo>
                      <a:pt x="1308" y="1686"/>
                    </a:lnTo>
                    <a:lnTo>
                      <a:pt x="1342" y="1617"/>
                    </a:lnTo>
                    <a:lnTo>
                      <a:pt x="1342" y="1583"/>
                    </a:lnTo>
                    <a:lnTo>
                      <a:pt x="1342" y="1480"/>
                    </a:lnTo>
                    <a:lnTo>
                      <a:pt x="1204" y="757"/>
                    </a:lnTo>
                    <a:lnTo>
                      <a:pt x="1170" y="379"/>
                    </a:lnTo>
                    <a:lnTo>
                      <a:pt x="11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2"/>
              <p:cNvSpPr/>
              <p:nvPr/>
            </p:nvSpPr>
            <p:spPr>
              <a:xfrm>
                <a:off x="17070" y="2293849"/>
                <a:ext cx="74797" cy="241776"/>
              </a:xfrm>
              <a:custGeom>
                <a:avLst/>
                <a:gdLst/>
                <a:ahLst/>
                <a:cxnLst/>
                <a:rect l="l" t="t" r="r" b="b"/>
                <a:pathLst>
                  <a:path w="2203" h="7121" extrusionOk="0">
                    <a:moveTo>
                      <a:pt x="964" y="0"/>
                    </a:moveTo>
                    <a:lnTo>
                      <a:pt x="723" y="344"/>
                    </a:lnTo>
                    <a:lnTo>
                      <a:pt x="482" y="654"/>
                    </a:lnTo>
                    <a:lnTo>
                      <a:pt x="276" y="998"/>
                    </a:lnTo>
                    <a:lnTo>
                      <a:pt x="104" y="1376"/>
                    </a:lnTo>
                    <a:lnTo>
                      <a:pt x="1" y="1720"/>
                    </a:lnTo>
                    <a:lnTo>
                      <a:pt x="1" y="1789"/>
                    </a:lnTo>
                    <a:lnTo>
                      <a:pt x="35" y="1824"/>
                    </a:lnTo>
                    <a:lnTo>
                      <a:pt x="70" y="1961"/>
                    </a:lnTo>
                    <a:lnTo>
                      <a:pt x="104" y="2099"/>
                    </a:lnTo>
                    <a:lnTo>
                      <a:pt x="276" y="2374"/>
                    </a:lnTo>
                    <a:lnTo>
                      <a:pt x="448" y="2580"/>
                    </a:lnTo>
                    <a:lnTo>
                      <a:pt x="620" y="2752"/>
                    </a:lnTo>
                    <a:lnTo>
                      <a:pt x="998" y="3131"/>
                    </a:lnTo>
                    <a:lnTo>
                      <a:pt x="1136" y="3303"/>
                    </a:lnTo>
                    <a:lnTo>
                      <a:pt x="1274" y="3544"/>
                    </a:lnTo>
                    <a:lnTo>
                      <a:pt x="1342" y="3784"/>
                    </a:lnTo>
                    <a:lnTo>
                      <a:pt x="1377" y="4060"/>
                    </a:lnTo>
                    <a:lnTo>
                      <a:pt x="1342" y="4266"/>
                    </a:lnTo>
                    <a:lnTo>
                      <a:pt x="1308" y="4438"/>
                    </a:lnTo>
                    <a:lnTo>
                      <a:pt x="1239" y="4747"/>
                    </a:lnTo>
                    <a:lnTo>
                      <a:pt x="1205" y="4919"/>
                    </a:lnTo>
                    <a:lnTo>
                      <a:pt x="1205" y="5057"/>
                    </a:lnTo>
                    <a:lnTo>
                      <a:pt x="1239" y="5229"/>
                    </a:lnTo>
                    <a:lnTo>
                      <a:pt x="1342" y="5435"/>
                    </a:lnTo>
                    <a:lnTo>
                      <a:pt x="1617" y="5848"/>
                    </a:lnTo>
                    <a:lnTo>
                      <a:pt x="1721" y="6055"/>
                    </a:lnTo>
                    <a:lnTo>
                      <a:pt x="1755" y="6330"/>
                    </a:lnTo>
                    <a:lnTo>
                      <a:pt x="1755" y="6502"/>
                    </a:lnTo>
                    <a:lnTo>
                      <a:pt x="1755" y="6674"/>
                    </a:lnTo>
                    <a:lnTo>
                      <a:pt x="1721" y="6846"/>
                    </a:lnTo>
                    <a:lnTo>
                      <a:pt x="1721" y="7018"/>
                    </a:lnTo>
                    <a:lnTo>
                      <a:pt x="1755" y="7087"/>
                    </a:lnTo>
                    <a:lnTo>
                      <a:pt x="1824" y="7121"/>
                    </a:lnTo>
                    <a:lnTo>
                      <a:pt x="1927" y="7121"/>
                    </a:lnTo>
                    <a:lnTo>
                      <a:pt x="1996" y="7087"/>
                    </a:lnTo>
                    <a:lnTo>
                      <a:pt x="2099" y="6983"/>
                    </a:lnTo>
                    <a:lnTo>
                      <a:pt x="2168" y="6811"/>
                    </a:lnTo>
                    <a:lnTo>
                      <a:pt x="2202" y="6674"/>
                    </a:lnTo>
                    <a:lnTo>
                      <a:pt x="2202" y="6502"/>
                    </a:lnTo>
                    <a:lnTo>
                      <a:pt x="2202" y="6158"/>
                    </a:lnTo>
                    <a:lnTo>
                      <a:pt x="2099" y="5848"/>
                    </a:lnTo>
                    <a:lnTo>
                      <a:pt x="1996" y="5607"/>
                    </a:lnTo>
                    <a:lnTo>
                      <a:pt x="1858" y="5401"/>
                    </a:lnTo>
                    <a:lnTo>
                      <a:pt x="1686" y="5126"/>
                    </a:lnTo>
                    <a:lnTo>
                      <a:pt x="1617" y="4851"/>
                    </a:lnTo>
                    <a:lnTo>
                      <a:pt x="1583" y="4610"/>
                    </a:lnTo>
                    <a:lnTo>
                      <a:pt x="1617" y="4266"/>
                    </a:lnTo>
                    <a:lnTo>
                      <a:pt x="1652" y="3956"/>
                    </a:lnTo>
                    <a:lnTo>
                      <a:pt x="1652" y="3612"/>
                    </a:lnTo>
                    <a:lnTo>
                      <a:pt x="1583" y="3268"/>
                    </a:lnTo>
                    <a:lnTo>
                      <a:pt x="1480" y="2924"/>
                    </a:lnTo>
                    <a:lnTo>
                      <a:pt x="1342" y="2752"/>
                    </a:lnTo>
                    <a:lnTo>
                      <a:pt x="1205" y="2580"/>
                    </a:lnTo>
                    <a:lnTo>
                      <a:pt x="861" y="2271"/>
                    </a:lnTo>
                    <a:lnTo>
                      <a:pt x="689" y="2133"/>
                    </a:lnTo>
                    <a:lnTo>
                      <a:pt x="551" y="1961"/>
                    </a:lnTo>
                    <a:lnTo>
                      <a:pt x="414" y="1755"/>
                    </a:lnTo>
                    <a:lnTo>
                      <a:pt x="345" y="1548"/>
                    </a:lnTo>
                    <a:lnTo>
                      <a:pt x="586" y="998"/>
                    </a:lnTo>
                    <a:lnTo>
                      <a:pt x="826" y="448"/>
                    </a:lnTo>
                    <a:lnTo>
                      <a:pt x="9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2"/>
              <p:cNvSpPr/>
              <p:nvPr/>
            </p:nvSpPr>
            <p:spPr>
              <a:xfrm>
                <a:off x="542654" y="2446839"/>
                <a:ext cx="81792" cy="7829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306" extrusionOk="0">
                    <a:moveTo>
                      <a:pt x="2408" y="1"/>
                    </a:moveTo>
                    <a:lnTo>
                      <a:pt x="1892" y="413"/>
                    </a:lnTo>
                    <a:lnTo>
                      <a:pt x="1411" y="792"/>
                    </a:lnTo>
                    <a:lnTo>
                      <a:pt x="963" y="1170"/>
                    </a:lnTo>
                    <a:lnTo>
                      <a:pt x="482" y="1549"/>
                    </a:lnTo>
                    <a:lnTo>
                      <a:pt x="0" y="1858"/>
                    </a:lnTo>
                    <a:lnTo>
                      <a:pt x="69" y="1858"/>
                    </a:lnTo>
                    <a:lnTo>
                      <a:pt x="241" y="1927"/>
                    </a:lnTo>
                    <a:lnTo>
                      <a:pt x="344" y="2030"/>
                    </a:lnTo>
                    <a:lnTo>
                      <a:pt x="447" y="2133"/>
                    </a:lnTo>
                    <a:lnTo>
                      <a:pt x="516" y="2271"/>
                    </a:lnTo>
                    <a:lnTo>
                      <a:pt x="585" y="2305"/>
                    </a:lnTo>
                    <a:lnTo>
                      <a:pt x="723" y="2305"/>
                    </a:lnTo>
                    <a:lnTo>
                      <a:pt x="791" y="2271"/>
                    </a:lnTo>
                    <a:lnTo>
                      <a:pt x="963" y="2202"/>
                    </a:lnTo>
                    <a:lnTo>
                      <a:pt x="1135" y="2065"/>
                    </a:lnTo>
                    <a:lnTo>
                      <a:pt x="1273" y="1893"/>
                    </a:lnTo>
                    <a:lnTo>
                      <a:pt x="1411" y="1721"/>
                    </a:lnTo>
                    <a:lnTo>
                      <a:pt x="1651" y="1377"/>
                    </a:lnTo>
                    <a:lnTo>
                      <a:pt x="1823" y="1033"/>
                    </a:lnTo>
                    <a:lnTo>
                      <a:pt x="2133" y="517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2"/>
              <p:cNvSpPr/>
              <p:nvPr/>
            </p:nvSpPr>
            <p:spPr>
              <a:xfrm>
                <a:off x="416521" y="2518106"/>
                <a:ext cx="102808" cy="128476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784" extrusionOk="0">
                    <a:moveTo>
                      <a:pt x="3027" y="0"/>
                    </a:moveTo>
                    <a:lnTo>
                      <a:pt x="2718" y="69"/>
                    </a:lnTo>
                    <a:lnTo>
                      <a:pt x="2374" y="69"/>
                    </a:lnTo>
                    <a:lnTo>
                      <a:pt x="2236" y="413"/>
                    </a:lnTo>
                    <a:lnTo>
                      <a:pt x="2098" y="757"/>
                    </a:lnTo>
                    <a:lnTo>
                      <a:pt x="1926" y="1066"/>
                    </a:lnTo>
                    <a:lnTo>
                      <a:pt x="1754" y="1376"/>
                    </a:lnTo>
                    <a:lnTo>
                      <a:pt x="1342" y="1961"/>
                    </a:lnTo>
                    <a:lnTo>
                      <a:pt x="860" y="2546"/>
                    </a:lnTo>
                    <a:lnTo>
                      <a:pt x="310" y="3165"/>
                    </a:lnTo>
                    <a:lnTo>
                      <a:pt x="138" y="3371"/>
                    </a:lnTo>
                    <a:lnTo>
                      <a:pt x="69" y="3474"/>
                    </a:lnTo>
                    <a:lnTo>
                      <a:pt x="0" y="3543"/>
                    </a:lnTo>
                    <a:lnTo>
                      <a:pt x="0" y="3612"/>
                    </a:lnTo>
                    <a:lnTo>
                      <a:pt x="35" y="3681"/>
                    </a:lnTo>
                    <a:lnTo>
                      <a:pt x="103" y="3749"/>
                    </a:lnTo>
                    <a:lnTo>
                      <a:pt x="207" y="3784"/>
                    </a:lnTo>
                    <a:lnTo>
                      <a:pt x="310" y="3784"/>
                    </a:lnTo>
                    <a:lnTo>
                      <a:pt x="516" y="3749"/>
                    </a:lnTo>
                    <a:lnTo>
                      <a:pt x="722" y="3681"/>
                    </a:lnTo>
                    <a:lnTo>
                      <a:pt x="929" y="3543"/>
                    </a:lnTo>
                    <a:lnTo>
                      <a:pt x="1101" y="3405"/>
                    </a:lnTo>
                    <a:lnTo>
                      <a:pt x="1479" y="3130"/>
                    </a:lnTo>
                    <a:lnTo>
                      <a:pt x="1754" y="2821"/>
                    </a:lnTo>
                    <a:lnTo>
                      <a:pt x="2030" y="2511"/>
                    </a:lnTo>
                    <a:lnTo>
                      <a:pt x="2236" y="2133"/>
                    </a:lnTo>
                    <a:lnTo>
                      <a:pt x="2442" y="1754"/>
                    </a:lnTo>
                    <a:lnTo>
                      <a:pt x="2546" y="1376"/>
                    </a:lnTo>
                    <a:lnTo>
                      <a:pt x="2649" y="1032"/>
                    </a:lnTo>
                    <a:lnTo>
                      <a:pt x="2718" y="654"/>
                    </a:lnTo>
                    <a:lnTo>
                      <a:pt x="2752" y="482"/>
                    </a:lnTo>
                    <a:lnTo>
                      <a:pt x="2821" y="310"/>
                    </a:lnTo>
                    <a:lnTo>
                      <a:pt x="2924" y="138"/>
                    </a:lnTo>
                    <a:lnTo>
                      <a:pt x="30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2"/>
              <p:cNvSpPr/>
              <p:nvPr/>
            </p:nvSpPr>
            <p:spPr>
              <a:xfrm>
                <a:off x="416521" y="2518106"/>
                <a:ext cx="102808" cy="128476"/>
              </a:xfrm>
              <a:custGeom>
                <a:avLst/>
                <a:gdLst/>
                <a:ahLst/>
                <a:cxnLst/>
                <a:rect l="l" t="t" r="r" b="b"/>
                <a:pathLst>
                  <a:path w="3028" h="3784" extrusionOk="0">
                    <a:moveTo>
                      <a:pt x="3027" y="0"/>
                    </a:moveTo>
                    <a:lnTo>
                      <a:pt x="2718" y="69"/>
                    </a:lnTo>
                    <a:lnTo>
                      <a:pt x="2374" y="69"/>
                    </a:lnTo>
                    <a:lnTo>
                      <a:pt x="2236" y="413"/>
                    </a:lnTo>
                    <a:lnTo>
                      <a:pt x="2098" y="757"/>
                    </a:lnTo>
                    <a:lnTo>
                      <a:pt x="1926" y="1066"/>
                    </a:lnTo>
                    <a:lnTo>
                      <a:pt x="1754" y="1376"/>
                    </a:lnTo>
                    <a:lnTo>
                      <a:pt x="1342" y="1961"/>
                    </a:lnTo>
                    <a:lnTo>
                      <a:pt x="860" y="2546"/>
                    </a:lnTo>
                    <a:lnTo>
                      <a:pt x="310" y="3165"/>
                    </a:lnTo>
                    <a:lnTo>
                      <a:pt x="138" y="3371"/>
                    </a:lnTo>
                    <a:lnTo>
                      <a:pt x="69" y="3474"/>
                    </a:lnTo>
                    <a:lnTo>
                      <a:pt x="0" y="3543"/>
                    </a:lnTo>
                    <a:lnTo>
                      <a:pt x="0" y="3612"/>
                    </a:lnTo>
                    <a:lnTo>
                      <a:pt x="35" y="3681"/>
                    </a:lnTo>
                    <a:lnTo>
                      <a:pt x="103" y="3749"/>
                    </a:lnTo>
                    <a:lnTo>
                      <a:pt x="207" y="3784"/>
                    </a:lnTo>
                    <a:lnTo>
                      <a:pt x="310" y="3784"/>
                    </a:lnTo>
                    <a:lnTo>
                      <a:pt x="516" y="3749"/>
                    </a:lnTo>
                    <a:lnTo>
                      <a:pt x="722" y="3681"/>
                    </a:lnTo>
                    <a:lnTo>
                      <a:pt x="929" y="3543"/>
                    </a:lnTo>
                    <a:lnTo>
                      <a:pt x="1101" y="3405"/>
                    </a:lnTo>
                    <a:lnTo>
                      <a:pt x="1479" y="3130"/>
                    </a:lnTo>
                    <a:lnTo>
                      <a:pt x="1754" y="2821"/>
                    </a:lnTo>
                    <a:lnTo>
                      <a:pt x="2030" y="2511"/>
                    </a:lnTo>
                    <a:lnTo>
                      <a:pt x="2236" y="2133"/>
                    </a:lnTo>
                    <a:lnTo>
                      <a:pt x="2442" y="1754"/>
                    </a:lnTo>
                    <a:lnTo>
                      <a:pt x="2546" y="1376"/>
                    </a:lnTo>
                    <a:lnTo>
                      <a:pt x="2649" y="1032"/>
                    </a:lnTo>
                    <a:lnTo>
                      <a:pt x="2718" y="654"/>
                    </a:lnTo>
                    <a:lnTo>
                      <a:pt x="2752" y="482"/>
                    </a:lnTo>
                    <a:lnTo>
                      <a:pt x="2821" y="310"/>
                    </a:lnTo>
                    <a:lnTo>
                      <a:pt x="2924" y="138"/>
                    </a:lnTo>
                    <a:lnTo>
                      <a:pt x="30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2"/>
              <p:cNvSpPr/>
              <p:nvPr/>
            </p:nvSpPr>
            <p:spPr>
              <a:xfrm>
                <a:off x="542654" y="2446839"/>
                <a:ext cx="81792" cy="78294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306" extrusionOk="0">
                    <a:moveTo>
                      <a:pt x="2408" y="1"/>
                    </a:moveTo>
                    <a:lnTo>
                      <a:pt x="1892" y="413"/>
                    </a:lnTo>
                    <a:lnTo>
                      <a:pt x="1411" y="792"/>
                    </a:lnTo>
                    <a:lnTo>
                      <a:pt x="963" y="1170"/>
                    </a:lnTo>
                    <a:lnTo>
                      <a:pt x="482" y="1549"/>
                    </a:lnTo>
                    <a:lnTo>
                      <a:pt x="0" y="1858"/>
                    </a:lnTo>
                    <a:lnTo>
                      <a:pt x="69" y="1858"/>
                    </a:lnTo>
                    <a:lnTo>
                      <a:pt x="241" y="1927"/>
                    </a:lnTo>
                    <a:lnTo>
                      <a:pt x="344" y="2030"/>
                    </a:lnTo>
                    <a:lnTo>
                      <a:pt x="447" y="2133"/>
                    </a:lnTo>
                    <a:lnTo>
                      <a:pt x="516" y="2271"/>
                    </a:lnTo>
                    <a:lnTo>
                      <a:pt x="585" y="2305"/>
                    </a:lnTo>
                    <a:lnTo>
                      <a:pt x="723" y="2305"/>
                    </a:lnTo>
                    <a:lnTo>
                      <a:pt x="791" y="2271"/>
                    </a:lnTo>
                    <a:lnTo>
                      <a:pt x="963" y="2202"/>
                    </a:lnTo>
                    <a:lnTo>
                      <a:pt x="1135" y="2065"/>
                    </a:lnTo>
                    <a:lnTo>
                      <a:pt x="1273" y="1893"/>
                    </a:lnTo>
                    <a:lnTo>
                      <a:pt x="1411" y="1721"/>
                    </a:lnTo>
                    <a:lnTo>
                      <a:pt x="1651" y="1377"/>
                    </a:lnTo>
                    <a:lnTo>
                      <a:pt x="1823" y="1033"/>
                    </a:lnTo>
                    <a:lnTo>
                      <a:pt x="2133" y="517"/>
                    </a:lnTo>
                    <a:lnTo>
                      <a:pt x="24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2"/>
              <p:cNvSpPr/>
              <p:nvPr/>
            </p:nvSpPr>
            <p:spPr>
              <a:xfrm>
                <a:off x="184082" y="2373264"/>
                <a:ext cx="693785" cy="701968"/>
              </a:xfrm>
              <a:custGeom>
                <a:avLst/>
                <a:gdLst/>
                <a:ahLst/>
                <a:cxnLst/>
                <a:rect l="l" t="t" r="r" b="b"/>
                <a:pathLst>
                  <a:path w="20434" h="20675" extrusionOk="0">
                    <a:moveTo>
                      <a:pt x="12969" y="2168"/>
                    </a:moveTo>
                    <a:lnTo>
                      <a:pt x="12694" y="2684"/>
                    </a:lnTo>
                    <a:lnTo>
                      <a:pt x="12384" y="3200"/>
                    </a:lnTo>
                    <a:lnTo>
                      <a:pt x="12212" y="3544"/>
                    </a:lnTo>
                    <a:lnTo>
                      <a:pt x="11972" y="3888"/>
                    </a:lnTo>
                    <a:lnTo>
                      <a:pt x="11834" y="4060"/>
                    </a:lnTo>
                    <a:lnTo>
                      <a:pt x="11696" y="4232"/>
                    </a:lnTo>
                    <a:lnTo>
                      <a:pt x="11524" y="4369"/>
                    </a:lnTo>
                    <a:lnTo>
                      <a:pt x="11352" y="4438"/>
                    </a:lnTo>
                    <a:lnTo>
                      <a:pt x="11284" y="4472"/>
                    </a:lnTo>
                    <a:lnTo>
                      <a:pt x="11146" y="4472"/>
                    </a:lnTo>
                    <a:lnTo>
                      <a:pt x="11077" y="4438"/>
                    </a:lnTo>
                    <a:lnTo>
                      <a:pt x="11008" y="4300"/>
                    </a:lnTo>
                    <a:lnTo>
                      <a:pt x="10905" y="4197"/>
                    </a:lnTo>
                    <a:lnTo>
                      <a:pt x="10802" y="4094"/>
                    </a:lnTo>
                    <a:lnTo>
                      <a:pt x="10630" y="4025"/>
                    </a:lnTo>
                    <a:lnTo>
                      <a:pt x="10561" y="4025"/>
                    </a:lnTo>
                    <a:lnTo>
                      <a:pt x="11043" y="3716"/>
                    </a:lnTo>
                    <a:lnTo>
                      <a:pt x="11524" y="3337"/>
                    </a:lnTo>
                    <a:lnTo>
                      <a:pt x="11972" y="2959"/>
                    </a:lnTo>
                    <a:lnTo>
                      <a:pt x="12453" y="2580"/>
                    </a:lnTo>
                    <a:lnTo>
                      <a:pt x="12969" y="2168"/>
                    </a:lnTo>
                    <a:close/>
                    <a:moveTo>
                      <a:pt x="9873" y="4266"/>
                    </a:moveTo>
                    <a:lnTo>
                      <a:pt x="9770" y="4404"/>
                    </a:lnTo>
                    <a:lnTo>
                      <a:pt x="9667" y="4576"/>
                    </a:lnTo>
                    <a:lnTo>
                      <a:pt x="9598" y="4748"/>
                    </a:lnTo>
                    <a:lnTo>
                      <a:pt x="9564" y="4920"/>
                    </a:lnTo>
                    <a:lnTo>
                      <a:pt x="9495" y="5298"/>
                    </a:lnTo>
                    <a:lnTo>
                      <a:pt x="9392" y="5642"/>
                    </a:lnTo>
                    <a:lnTo>
                      <a:pt x="9288" y="6020"/>
                    </a:lnTo>
                    <a:lnTo>
                      <a:pt x="9082" y="6399"/>
                    </a:lnTo>
                    <a:lnTo>
                      <a:pt x="8876" y="6777"/>
                    </a:lnTo>
                    <a:lnTo>
                      <a:pt x="8600" y="7087"/>
                    </a:lnTo>
                    <a:lnTo>
                      <a:pt x="8325" y="7396"/>
                    </a:lnTo>
                    <a:lnTo>
                      <a:pt x="7947" y="7671"/>
                    </a:lnTo>
                    <a:lnTo>
                      <a:pt x="7775" y="7809"/>
                    </a:lnTo>
                    <a:lnTo>
                      <a:pt x="7568" y="7947"/>
                    </a:lnTo>
                    <a:lnTo>
                      <a:pt x="7362" y="8015"/>
                    </a:lnTo>
                    <a:lnTo>
                      <a:pt x="7156" y="8050"/>
                    </a:lnTo>
                    <a:lnTo>
                      <a:pt x="7053" y="8050"/>
                    </a:lnTo>
                    <a:lnTo>
                      <a:pt x="6949" y="8015"/>
                    </a:lnTo>
                    <a:lnTo>
                      <a:pt x="6881" y="7947"/>
                    </a:lnTo>
                    <a:lnTo>
                      <a:pt x="6846" y="7878"/>
                    </a:lnTo>
                    <a:lnTo>
                      <a:pt x="6846" y="7809"/>
                    </a:lnTo>
                    <a:lnTo>
                      <a:pt x="6915" y="7740"/>
                    </a:lnTo>
                    <a:lnTo>
                      <a:pt x="6984" y="7637"/>
                    </a:lnTo>
                    <a:lnTo>
                      <a:pt x="7156" y="7431"/>
                    </a:lnTo>
                    <a:lnTo>
                      <a:pt x="7706" y="6812"/>
                    </a:lnTo>
                    <a:lnTo>
                      <a:pt x="8188" y="6227"/>
                    </a:lnTo>
                    <a:lnTo>
                      <a:pt x="8600" y="5642"/>
                    </a:lnTo>
                    <a:lnTo>
                      <a:pt x="8772" y="5332"/>
                    </a:lnTo>
                    <a:lnTo>
                      <a:pt x="8944" y="5023"/>
                    </a:lnTo>
                    <a:lnTo>
                      <a:pt x="9082" y="4679"/>
                    </a:lnTo>
                    <a:lnTo>
                      <a:pt x="9220" y="4335"/>
                    </a:lnTo>
                    <a:lnTo>
                      <a:pt x="9564" y="4335"/>
                    </a:lnTo>
                    <a:lnTo>
                      <a:pt x="9873" y="4266"/>
                    </a:lnTo>
                    <a:close/>
                    <a:moveTo>
                      <a:pt x="15790" y="1"/>
                    </a:moveTo>
                    <a:lnTo>
                      <a:pt x="15721" y="35"/>
                    </a:lnTo>
                    <a:lnTo>
                      <a:pt x="15480" y="241"/>
                    </a:lnTo>
                    <a:lnTo>
                      <a:pt x="15205" y="448"/>
                    </a:lnTo>
                    <a:lnTo>
                      <a:pt x="15171" y="448"/>
                    </a:lnTo>
                    <a:lnTo>
                      <a:pt x="14620" y="689"/>
                    </a:lnTo>
                    <a:lnTo>
                      <a:pt x="14104" y="929"/>
                    </a:lnTo>
                    <a:lnTo>
                      <a:pt x="13691" y="1170"/>
                    </a:lnTo>
                    <a:lnTo>
                      <a:pt x="13279" y="1445"/>
                    </a:lnTo>
                    <a:lnTo>
                      <a:pt x="12487" y="1996"/>
                    </a:lnTo>
                    <a:lnTo>
                      <a:pt x="12109" y="2305"/>
                    </a:lnTo>
                    <a:lnTo>
                      <a:pt x="11696" y="2615"/>
                    </a:lnTo>
                    <a:lnTo>
                      <a:pt x="11318" y="2959"/>
                    </a:lnTo>
                    <a:lnTo>
                      <a:pt x="10905" y="3268"/>
                    </a:lnTo>
                    <a:lnTo>
                      <a:pt x="10458" y="3544"/>
                    </a:lnTo>
                    <a:lnTo>
                      <a:pt x="10252" y="3647"/>
                    </a:lnTo>
                    <a:lnTo>
                      <a:pt x="10011" y="3716"/>
                    </a:lnTo>
                    <a:lnTo>
                      <a:pt x="9770" y="3784"/>
                    </a:lnTo>
                    <a:lnTo>
                      <a:pt x="9529" y="3853"/>
                    </a:lnTo>
                    <a:lnTo>
                      <a:pt x="8944" y="3853"/>
                    </a:lnTo>
                    <a:lnTo>
                      <a:pt x="8876" y="3888"/>
                    </a:lnTo>
                    <a:lnTo>
                      <a:pt x="8841" y="3956"/>
                    </a:lnTo>
                    <a:lnTo>
                      <a:pt x="8807" y="4025"/>
                    </a:lnTo>
                    <a:lnTo>
                      <a:pt x="8704" y="4507"/>
                    </a:lnTo>
                    <a:lnTo>
                      <a:pt x="8497" y="4954"/>
                    </a:lnTo>
                    <a:lnTo>
                      <a:pt x="8291" y="5367"/>
                    </a:lnTo>
                    <a:lnTo>
                      <a:pt x="8016" y="5780"/>
                    </a:lnTo>
                    <a:lnTo>
                      <a:pt x="7706" y="6158"/>
                    </a:lnTo>
                    <a:lnTo>
                      <a:pt x="7396" y="6536"/>
                    </a:lnTo>
                    <a:lnTo>
                      <a:pt x="6743" y="7293"/>
                    </a:lnTo>
                    <a:lnTo>
                      <a:pt x="6605" y="7431"/>
                    </a:lnTo>
                    <a:lnTo>
                      <a:pt x="6502" y="7637"/>
                    </a:lnTo>
                    <a:lnTo>
                      <a:pt x="6399" y="7843"/>
                    </a:lnTo>
                    <a:lnTo>
                      <a:pt x="6365" y="8050"/>
                    </a:lnTo>
                    <a:lnTo>
                      <a:pt x="6365" y="8256"/>
                    </a:lnTo>
                    <a:lnTo>
                      <a:pt x="6399" y="8325"/>
                    </a:lnTo>
                    <a:lnTo>
                      <a:pt x="6433" y="8428"/>
                    </a:lnTo>
                    <a:lnTo>
                      <a:pt x="6502" y="8463"/>
                    </a:lnTo>
                    <a:lnTo>
                      <a:pt x="6605" y="8531"/>
                    </a:lnTo>
                    <a:lnTo>
                      <a:pt x="6709" y="8531"/>
                    </a:lnTo>
                    <a:lnTo>
                      <a:pt x="6881" y="8566"/>
                    </a:lnTo>
                    <a:lnTo>
                      <a:pt x="7156" y="8531"/>
                    </a:lnTo>
                    <a:lnTo>
                      <a:pt x="7431" y="8428"/>
                    </a:lnTo>
                    <a:lnTo>
                      <a:pt x="7706" y="8291"/>
                    </a:lnTo>
                    <a:lnTo>
                      <a:pt x="7981" y="8084"/>
                    </a:lnTo>
                    <a:lnTo>
                      <a:pt x="8256" y="7912"/>
                    </a:lnTo>
                    <a:lnTo>
                      <a:pt x="8497" y="7671"/>
                    </a:lnTo>
                    <a:lnTo>
                      <a:pt x="8910" y="7259"/>
                    </a:lnTo>
                    <a:lnTo>
                      <a:pt x="9116" y="7018"/>
                    </a:lnTo>
                    <a:lnTo>
                      <a:pt x="9288" y="6743"/>
                    </a:lnTo>
                    <a:lnTo>
                      <a:pt x="9460" y="6468"/>
                    </a:lnTo>
                    <a:lnTo>
                      <a:pt x="9598" y="6192"/>
                    </a:lnTo>
                    <a:lnTo>
                      <a:pt x="9701" y="5883"/>
                    </a:lnTo>
                    <a:lnTo>
                      <a:pt x="9770" y="5573"/>
                    </a:lnTo>
                    <a:lnTo>
                      <a:pt x="9839" y="5264"/>
                    </a:lnTo>
                    <a:lnTo>
                      <a:pt x="9908" y="4954"/>
                    </a:lnTo>
                    <a:lnTo>
                      <a:pt x="9976" y="4782"/>
                    </a:lnTo>
                    <a:lnTo>
                      <a:pt x="10045" y="4644"/>
                    </a:lnTo>
                    <a:lnTo>
                      <a:pt x="10148" y="4541"/>
                    </a:lnTo>
                    <a:lnTo>
                      <a:pt x="10252" y="4438"/>
                    </a:lnTo>
                    <a:lnTo>
                      <a:pt x="10355" y="4404"/>
                    </a:lnTo>
                    <a:lnTo>
                      <a:pt x="10492" y="4404"/>
                    </a:lnTo>
                    <a:lnTo>
                      <a:pt x="10630" y="4438"/>
                    </a:lnTo>
                    <a:lnTo>
                      <a:pt x="10768" y="4541"/>
                    </a:lnTo>
                    <a:lnTo>
                      <a:pt x="10836" y="4644"/>
                    </a:lnTo>
                    <a:lnTo>
                      <a:pt x="10905" y="4748"/>
                    </a:lnTo>
                    <a:lnTo>
                      <a:pt x="10974" y="4816"/>
                    </a:lnTo>
                    <a:lnTo>
                      <a:pt x="11077" y="4885"/>
                    </a:lnTo>
                    <a:lnTo>
                      <a:pt x="11249" y="4885"/>
                    </a:lnTo>
                    <a:lnTo>
                      <a:pt x="11421" y="4816"/>
                    </a:lnTo>
                    <a:lnTo>
                      <a:pt x="11559" y="4713"/>
                    </a:lnTo>
                    <a:lnTo>
                      <a:pt x="11696" y="4610"/>
                    </a:lnTo>
                    <a:lnTo>
                      <a:pt x="11937" y="4404"/>
                    </a:lnTo>
                    <a:lnTo>
                      <a:pt x="12178" y="4163"/>
                    </a:lnTo>
                    <a:lnTo>
                      <a:pt x="12350" y="3922"/>
                    </a:lnTo>
                    <a:lnTo>
                      <a:pt x="12522" y="3647"/>
                    </a:lnTo>
                    <a:lnTo>
                      <a:pt x="12866" y="3096"/>
                    </a:lnTo>
                    <a:lnTo>
                      <a:pt x="13175" y="2546"/>
                    </a:lnTo>
                    <a:lnTo>
                      <a:pt x="13416" y="2202"/>
                    </a:lnTo>
                    <a:lnTo>
                      <a:pt x="13726" y="1893"/>
                    </a:lnTo>
                    <a:lnTo>
                      <a:pt x="14070" y="1617"/>
                    </a:lnTo>
                    <a:lnTo>
                      <a:pt x="14242" y="1514"/>
                    </a:lnTo>
                    <a:lnTo>
                      <a:pt x="14448" y="1445"/>
                    </a:lnTo>
                    <a:lnTo>
                      <a:pt x="14723" y="1411"/>
                    </a:lnTo>
                    <a:lnTo>
                      <a:pt x="15274" y="1411"/>
                    </a:lnTo>
                    <a:lnTo>
                      <a:pt x="15549" y="1377"/>
                    </a:lnTo>
                    <a:lnTo>
                      <a:pt x="15790" y="1273"/>
                    </a:lnTo>
                    <a:lnTo>
                      <a:pt x="15962" y="1136"/>
                    </a:lnTo>
                    <a:lnTo>
                      <a:pt x="16340" y="792"/>
                    </a:lnTo>
                    <a:lnTo>
                      <a:pt x="16512" y="620"/>
                    </a:lnTo>
                    <a:lnTo>
                      <a:pt x="16753" y="482"/>
                    </a:lnTo>
                    <a:lnTo>
                      <a:pt x="16959" y="413"/>
                    </a:lnTo>
                    <a:lnTo>
                      <a:pt x="17166" y="413"/>
                    </a:lnTo>
                    <a:lnTo>
                      <a:pt x="17407" y="448"/>
                    </a:lnTo>
                    <a:lnTo>
                      <a:pt x="17613" y="517"/>
                    </a:lnTo>
                    <a:lnTo>
                      <a:pt x="17854" y="654"/>
                    </a:lnTo>
                    <a:lnTo>
                      <a:pt x="18060" y="826"/>
                    </a:lnTo>
                    <a:lnTo>
                      <a:pt x="18335" y="1136"/>
                    </a:lnTo>
                    <a:lnTo>
                      <a:pt x="18473" y="1308"/>
                    </a:lnTo>
                    <a:lnTo>
                      <a:pt x="18542" y="1514"/>
                    </a:lnTo>
                    <a:lnTo>
                      <a:pt x="18576" y="1686"/>
                    </a:lnTo>
                    <a:lnTo>
                      <a:pt x="18576" y="1824"/>
                    </a:lnTo>
                    <a:lnTo>
                      <a:pt x="18507" y="1996"/>
                    </a:lnTo>
                    <a:lnTo>
                      <a:pt x="18438" y="2133"/>
                    </a:lnTo>
                    <a:lnTo>
                      <a:pt x="18198" y="2443"/>
                    </a:lnTo>
                    <a:lnTo>
                      <a:pt x="17991" y="2684"/>
                    </a:lnTo>
                    <a:lnTo>
                      <a:pt x="16959" y="4025"/>
                    </a:lnTo>
                    <a:lnTo>
                      <a:pt x="16478" y="4610"/>
                    </a:lnTo>
                    <a:lnTo>
                      <a:pt x="16237" y="4885"/>
                    </a:lnTo>
                    <a:lnTo>
                      <a:pt x="15962" y="5160"/>
                    </a:lnTo>
                    <a:lnTo>
                      <a:pt x="15687" y="5401"/>
                    </a:lnTo>
                    <a:lnTo>
                      <a:pt x="15377" y="5642"/>
                    </a:lnTo>
                    <a:lnTo>
                      <a:pt x="15067" y="5814"/>
                    </a:lnTo>
                    <a:lnTo>
                      <a:pt x="14723" y="5952"/>
                    </a:lnTo>
                    <a:lnTo>
                      <a:pt x="14620" y="5986"/>
                    </a:lnTo>
                    <a:lnTo>
                      <a:pt x="14586" y="6055"/>
                    </a:lnTo>
                    <a:lnTo>
                      <a:pt x="14551" y="6158"/>
                    </a:lnTo>
                    <a:lnTo>
                      <a:pt x="14551" y="6227"/>
                    </a:lnTo>
                    <a:lnTo>
                      <a:pt x="14586" y="6296"/>
                    </a:lnTo>
                    <a:lnTo>
                      <a:pt x="14655" y="6364"/>
                    </a:lnTo>
                    <a:lnTo>
                      <a:pt x="14723" y="6399"/>
                    </a:lnTo>
                    <a:lnTo>
                      <a:pt x="14827" y="6364"/>
                    </a:lnTo>
                    <a:lnTo>
                      <a:pt x="15171" y="6261"/>
                    </a:lnTo>
                    <a:lnTo>
                      <a:pt x="15515" y="6089"/>
                    </a:lnTo>
                    <a:lnTo>
                      <a:pt x="15824" y="5917"/>
                    </a:lnTo>
                    <a:lnTo>
                      <a:pt x="16134" y="5676"/>
                    </a:lnTo>
                    <a:lnTo>
                      <a:pt x="16409" y="5401"/>
                    </a:lnTo>
                    <a:lnTo>
                      <a:pt x="16650" y="5126"/>
                    </a:lnTo>
                    <a:lnTo>
                      <a:pt x="17131" y="4541"/>
                    </a:lnTo>
                    <a:lnTo>
                      <a:pt x="17888" y="4094"/>
                    </a:lnTo>
                    <a:lnTo>
                      <a:pt x="18370" y="3888"/>
                    </a:lnTo>
                    <a:lnTo>
                      <a:pt x="18817" y="3716"/>
                    </a:lnTo>
                    <a:lnTo>
                      <a:pt x="19023" y="3647"/>
                    </a:lnTo>
                    <a:lnTo>
                      <a:pt x="19402" y="3647"/>
                    </a:lnTo>
                    <a:lnTo>
                      <a:pt x="19608" y="3681"/>
                    </a:lnTo>
                    <a:lnTo>
                      <a:pt x="19746" y="3784"/>
                    </a:lnTo>
                    <a:lnTo>
                      <a:pt x="19883" y="3922"/>
                    </a:lnTo>
                    <a:lnTo>
                      <a:pt x="19986" y="4094"/>
                    </a:lnTo>
                    <a:lnTo>
                      <a:pt x="20055" y="4335"/>
                    </a:lnTo>
                    <a:lnTo>
                      <a:pt x="20090" y="4610"/>
                    </a:lnTo>
                    <a:lnTo>
                      <a:pt x="20090" y="4610"/>
                    </a:lnTo>
                    <a:lnTo>
                      <a:pt x="20021" y="4335"/>
                    </a:lnTo>
                    <a:lnTo>
                      <a:pt x="19883" y="4060"/>
                    </a:lnTo>
                    <a:lnTo>
                      <a:pt x="19711" y="3853"/>
                    </a:lnTo>
                    <a:lnTo>
                      <a:pt x="19539" y="3716"/>
                    </a:lnTo>
                    <a:lnTo>
                      <a:pt x="19505" y="3681"/>
                    </a:lnTo>
                    <a:lnTo>
                      <a:pt x="19470" y="3716"/>
                    </a:lnTo>
                    <a:lnTo>
                      <a:pt x="19436" y="3750"/>
                    </a:lnTo>
                    <a:lnTo>
                      <a:pt x="19436" y="3784"/>
                    </a:lnTo>
                    <a:lnTo>
                      <a:pt x="19642" y="4060"/>
                    </a:lnTo>
                    <a:lnTo>
                      <a:pt x="19711" y="4197"/>
                    </a:lnTo>
                    <a:lnTo>
                      <a:pt x="19814" y="4335"/>
                    </a:lnTo>
                    <a:lnTo>
                      <a:pt x="19883" y="4644"/>
                    </a:lnTo>
                    <a:lnTo>
                      <a:pt x="19986" y="4988"/>
                    </a:lnTo>
                    <a:lnTo>
                      <a:pt x="20021" y="5023"/>
                    </a:lnTo>
                    <a:lnTo>
                      <a:pt x="20090" y="4988"/>
                    </a:lnTo>
                    <a:lnTo>
                      <a:pt x="20021" y="5160"/>
                    </a:lnTo>
                    <a:lnTo>
                      <a:pt x="19952" y="5332"/>
                    </a:lnTo>
                    <a:lnTo>
                      <a:pt x="19849" y="5504"/>
                    </a:lnTo>
                    <a:lnTo>
                      <a:pt x="19746" y="5642"/>
                    </a:lnTo>
                    <a:lnTo>
                      <a:pt x="19470" y="5883"/>
                    </a:lnTo>
                    <a:lnTo>
                      <a:pt x="19161" y="6089"/>
                    </a:lnTo>
                    <a:lnTo>
                      <a:pt x="18782" y="6261"/>
                    </a:lnTo>
                    <a:lnTo>
                      <a:pt x="18404" y="6399"/>
                    </a:lnTo>
                    <a:lnTo>
                      <a:pt x="17682" y="6674"/>
                    </a:lnTo>
                    <a:lnTo>
                      <a:pt x="16959" y="6949"/>
                    </a:lnTo>
                    <a:lnTo>
                      <a:pt x="16237" y="7259"/>
                    </a:lnTo>
                    <a:lnTo>
                      <a:pt x="15549" y="7568"/>
                    </a:lnTo>
                    <a:lnTo>
                      <a:pt x="14827" y="7878"/>
                    </a:lnTo>
                    <a:lnTo>
                      <a:pt x="14414" y="8015"/>
                    </a:lnTo>
                    <a:lnTo>
                      <a:pt x="13967" y="8050"/>
                    </a:lnTo>
                    <a:lnTo>
                      <a:pt x="13588" y="8050"/>
                    </a:lnTo>
                    <a:lnTo>
                      <a:pt x="13485" y="8119"/>
                    </a:lnTo>
                    <a:lnTo>
                      <a:pt x="13382" y="8153"/>
                    </a:lnTo>
                    <a:lnTo>
                      <a:pt x="13347" y="8222"/>
                    </a:lnTo>
                    <a:lnTo>
                      <a:pt x="13279" y="8325"/>
                    </a:lnTo>
                    <a:lnTo>
                      <a:pt x="13279" y="8428"/>
                    </a:lnTo>
                    <a:lnTo>
                      <a:pt x="13279" y="8497"/>
                    </a:lnTo>
                    <a:lnTo>
                      <a:pt x="13313" y="8600"/>
                    </a:lnTo>
                    <a:lnTo>
                      <a:pt x="13416" y="8807"/>
                    </a:lnTo>
                    <a:lnTo>
                      <a:pt x="13554" y="8979"/>
                    </a:lnTo>
                    <a:lnTo>
                      <a:pt x="13726" y="9116"/>
                    </a:lnTo>
                    <a:lnTo>
                      <a:pt x="13829" y="9082"/>
                    </a:lnTo>
                    <a:lnTo>
                      <a:pt x="13932" y="9219"/>
                    </a:lnTo>
                    <a:lnTo>
                      <a:pt x="14070" y="9288"/>
                    </a:lnTo>
                    <a:lnTo>
                      <a:pt x="14414" y="9460"/>
                    </a:lnTo>
                    <a:lnTo>
                      <a:pt x="14758" y="9598"/>
                    </a:lnTo>
                    <a:lnTo>
                      <a:pt x="15171" y="9701"/>
                    </a:lnTo>
                    <a:lnTo>
                      <a:pt x="15927" y="9804"/>
                    </a:lnTo>
                    <a:lnTo>
                      <a:pt x="16547" y="9873"/>
                    </a:lnTo>
                    <a:lnTo>
                      <a:pt x="16891" y="9942"/>
                    </a:lnTo>
                    <a:lnTo>
                      <a:pt x="17063" y="9976"/>
                    </a:lnTo>
                    <a:lnTo>
                      <a:pt x="17200" y="10079"/>
                    </a:lnTo>
                    <a:lnTo>
                      <a:pt x="17235" y="10114"/>
                    </a:lnTo>
                    <a:lnTo>
                      <a:pt x="17269" y="10183"/>
                    </a:lnTo>
                    <a:lnTo>
                      <a:pt x="17303" y="10286"/>
                    </a:lnTo>
                    <a:lnTo>
                      <a:pt x="17269" y="10389"/>
                    </a:lnTo>
                    <a:lnTo>
                      <a:pt x="17200" y="10630"/>
                    </a:lnTo>
                    <a:lnTo>
                      <a:pt x="16994" y="10974"/>
                    </a:lnTo>
                    <a:lnTo>
                      <a:pt x="16856" y="11077"/>
                    </a:lnTo>
                    <a:lnTo>
                      <a:pt x="16684" y="11180"/>
                    </a:lnTo>
                    <a:lnTo>
                      <a:pt x="16375" y="11318"/>
                    </a:lnTo>
                    <a:lnTo>
                      <a:pt x="15996" y="11455"/>
                    </a:lnTo>
                    <a:lnTo>
                      <a:pt x="15618" y="11559"/>
                    </a:lnTo>
                    <a:lnTo>
                      <a:pt x="15239" y="11593"/>
                    </a:lnTo>
                    <a:lnTo>
                      <a:pt x="14861" y="11593"/>
                    </a:lnTo>
                    <a:lnTo>
                      <a:pt x="14483" y="11559"/>
                    </a:lnTo>
                    <a:lnTo>
                      <a:pt x="14104" y="11455"/>
                    </a:lnTo>
                    <a:lnTo>
                      <a:pt x="13760" y="11352"/>
                    </a:lnTo>
                    <a:lnTo>
                      <a:pt x="13416" y="11215"/>
                    </a:lnTo>
                    <a:lnTo>
                      <a:pt x="13072" y="11043"/>
                    </a:lnTo>
                    <a:lnTo>
                      <a:pt x="12763" y="10836"/>
                    </a:lnTo>
                    <a:lnTo>
                      <a:pt x="12453" y="10595"/>
                    </a:lnTo>
                    <a:lnTo>
                      <a:pt x="12178" y="10355"/>
                    </a:lnTo>
                    <a:lnTo>
                      <a:pt x="12109" y="10320"/>
                    </a:lnTo>
                    <a:lnTo>
                      <a:pt x="11937" y="10320"/>
                    </a:lnTo>
                    <a:lnTo>
                      <a:pt x="11903" y="10355"/>
                    </a:lnTo>
                    <a:lnTo>
                      <a:pt x="11834" y="10423"/>
                    </a:lnTo>
                    <a:lnTo>
                      <a:pt x="11834" y="10492"/>
                    </a:lnTo>
                    <a:lnTo>
                      <a:pt x="11834" y="10595"/>
                    </a:lnTo>
                    <a:lnTo>
                      <a:pt x="11868" y="10664"/>
                    </a:lnTo>
                    <a:lnTo>
                      <a:pt x="11249" y="11008"/>
                    </a:lnTo>
                    <a:lnTo>
                      <a:pt x="10871" y="11180"/>
                    </a:lnTo>
                    <a:lnTo>
                      <a:pt x="10458" y="11249"/>
                    </a:lnTo>
                    <a:lnTo>
                      <a:pt x="10045" y="11283"/>
                    </a:lnTo>
                    <a:lnTo>
                      <a:pt x="9667" y="11249"/>
                    </a:lnTo>
                    <a:lnTo>
                      <a:pt x="9254" y="11180"/>
                    </a:lnTo>
                    <a:lnTo>
                      <a:pt x="8841" y="11077"/>
                    </a:lnTo>
                    <a:lnTo>
                      <a:pt x="8463" y="10939"/>
                    </a:lnTo>
                    <a:lnTo>
                      <a:pt x="8084" y="10802"/>
                    </a:lnTo>
                    <a:lnTo>
                      <a:pt x="7775" y="10114"/>
                    </a:lnTo>
                    <a:lnTo>
                      <a:pt x="7740" y="10045"/>
                    </a:lnTo>
                    <a:lnTo>
                      <a:pt x="7672" y="10011"/>
                    </a:lnTo>
                    <a:lnTo>
                      <a:pt x="7568" y="10011"/>
                    </a:lnTo>
                    <a:lnTo>
                      <a:pt x="7465" y="10114"/>
                    </a:lnTo>
                    <a:lnTo>
                      <a:pt x="7431" y="10183"/>
                    </a:lnTo>
                    <a:lnTo>
                      <a:pt x="7431" y="10251"/>
                    </a:lnTo>
                    <a:lnTo>
                      <a:pt x="7534" y="10733"/>
                    </a:lnTo>
                    <a:lnTo>
                      <a:pt x="7500" y="10802"/>
                    </a:lnTo>
                    <a:lnTo>
                      <a:pt x="7500" y="10871"/>
                    </a:lnTo>
                    <a:lnTo>
                      <a:pt x="7534" y="10974"/>
                    </a:lnTo>
                    <a:lnTo>
                      <a:pt x="7603" y="11043"/>
                    </a:lnTo>
                    <a:lnTo>
                      <a:pt x="7637" y="11043"/>
                    </a:lnTo>
                    <a:lnTo>
                      <a:pt x="7775" y="11627"/>
                    </a:lnTo>
                    <a:lnTo>
                      <a:pt x="7809" y="11903"/>
                    </a:lnTo>
                    <a:lnTo>
                      <a:pt x="7844" y="12178"/>
                    </a:lnTo>
                    <a:lnTo>
                      <a:pt x="7809" y="12453"/>
                    </a:lnTo>
                    <a:lnTo>
                      <a:pt x="7740" y="12659"/>
                    </a:lnTo>
                    <a:lnTo>
                      <a:pt x="7637" y="12831"/>
                    </a:lnTo>
                    <a:lnTo>
                      <a:pt x="7534" y="12900"/>
                    </a:lnTo>
                    <a:lnTo>
                      <a:pt x="7431" y="12934"/>
                    </a:lnTo>
                    <a:lnTo>
                      <a:pt x="7362" y="13003"/>
                    </a:lnTo>
                    <a:lnTo>
                      <a:pt x="7328" y="13072"/>
                    </a:lnTo>
                    <a:lnTo>
                      <a:pt x="7293" y="13141"/>
                    </a:lnTo>
                    <a:lnTo>
                      <a:pt x="7293" y="13210"/>
                    </a:lnTo>
                    <a:lnTo>
                      <a:pt x="7293" y="13313"/>
                    </a:lnTo>
                    <a:lnTo>
                      <a:pt x="7328" y="13382"/>
                    </a:lnTo>
                    <a:lnTo>
                      <a:pt x="7396" y="13416"/>
                    </a:lnTo>
                    <a:lnTo>
                      <a:pt x="8394" y="13416"/>
                    </a:lnTo>
                    <a:lnTo>
                      <a:pt x="8841" y="13450"/>
                    </a:lnTo>
                    <a:lnTo>
                      <a:pt x="9288" y="13485"/>
                    </a:lnTo>
                    <a:lnTo>
                      <a:pt x="9116" y="14035"/>
                    </a:lnTo>
                    <a:lnTo>
                      <a:pt x="8876" y="14551"/>
                    </a:lnTo>
                    <a:lnTo>
                      <a:pt x="8566" y="15067"/>
                    </a:lnTo>
                    <a:lnTo>
                      <a:pt x="8394" y="15308"/>
                    </a:lnTo>
                    <a:lnTo>
                      <a:pt x="8222" y="15514"/>
                    </a:lnTo>
                    <a:lnTo>
                      <a:pt x="8016" y="15686"/>
                    </a:lnTo>
                    <a:lnTo>
                      <a:pt x="7775" y="15858"/>
                    </a:lnTo>
                    <a:lnTo>
                      <a:pt x="7568" y="15996"/>
                    </a:lnTo>
                    <a:lnTo>
                      <a:pt x="7293" y="16099"/>
                    </a:lnTo>
                    <a:lnTo>
                      <a:pt x="7053" y="16168"/>
                    </a:lnTo>
                    <a:lnTo>
                      <a:pt x="6777" y="16202"/>
                    </a:lnTo>
                    <a:lnTo>
                      <a:pt x="6468" y="16168"/>
                    </a:lnTo>
                    <a:lnTo>
                      <a:pt x="6158" y="16099"/>
                    </a:lnTo>
                    <a:lnTo>
                      <a:pt x="6021" y="16099"/>
                    </a:lnTo>
                    <a:lnTo>
                      <a:pt x="5917" y="16202"/>
                    </a:lnTo>
                    <a:lnTo>
                      <a:pt x="5883" y="16306"/>
                    </a:lnTo>
                    <a:lnTo>
                      <a:pt x="5917" y="16443"/>
                    </a:lnTo>
                    <a:lnTo>
                      <a:pt x="5952" y="16581"/>
                    </a:lnTo>
                    <a:lnTo>
                      <a:pt x="5986" y="16753"/>
                    </a:lnTo>
                    <a:lnTo>
                      <a:pt x="5986" y="17028"/>
                    </a:lnTo>
                    <a:lnTo>
                      <a:pt x="5917" y="17337"/>
                    </a:lnTo>
                    <a:lnTo>
                      <a:pt x="5780" y="17613"/>
                    </a:lnTo>
                    <a:lnTo>
                      <a:pt x="5608" y="17853"/>
                    </a:lnTo>
                    <a:lnTo>
                      <a:pt x="5436" y="18094"/>
                    </a:lnTo>
                    <a:lnTo>
                      <a:pt x="5023" y="18541"/>
                    </a:lnTo>
                    <a:lnTo>
                      <a:pt x="4817" y="18748"/>
                    </a:lnTo>
                    <a:lnTo>
                      <a:pt x="4610" y="18920"/>
                    </a:lnTo>
                    <a:lnTo>
                      <a:pt x="4369" y="19057"/>
                    </a:lnTo>
                    <a:lnTo>
                      <a:pt x="4129" y="19161"/>
                    </a:lnTo>
                    <a:lnTo>
                      <a:pt x="3853" y="19229"/>
                    </a:lnTo>
                    <a:lnTo>
                      <a:pt x="3544" y="19195"/>
                    </a:lnTo>
                    <a:lnTo>
                      <a:pt x="3269" y="19161"/>
                    </a:lnTo>
                    <a:lnTo>
                      <a:pt x="2993" y="19057"/>
                    </a:lnTo>
                    <a:lnTo>
                      <a:pt x="2649" y="18989"/>
                    </a:lnTo>
                    <a:lnTo>
                      <a:pt x="2305" y="18954"/>
                    </a:lnTo>
                    <a:lnTo>
                      <a:pt x="2133" y="18989"/>
                    </a:lnTo>
                    <a:lnTo>
                      <a:pt x="1961" y="19023"/>
                    </a:lnTo>
                    <a:lnTo>
                      <a:pt x="1790" y="19092"/>
                    </a:lnTo>
                    <a:lnTo>
                      <a:pt x="1652" y="19195"/>
                    </a:lnTo>
                    <a:lnTo>
                      <a:pt x="1514" y="19333"/>
                    </a:lnTo>
                    <a:lnTo>
                      <a:pt x="1377" y="19505"/>
                    </a:lnTo>
                    <a:lnTo>
                      <a:pt x="1033" y="19952"/>
                    </a:lnTo>
                    <a:lnTo>
                      <a:pt x="861" y="20124"/>
                    </a:lnTo>
                    <a:lnTo>
                      <a:pt x="689" y="20261"/>
                    </a:lnTo>
                    <a:lnTo>
                      <a:pt x="586" y="20296"/>
                    </a:lnTo>
                    <a:lnTo>
                      <a:pt x="517" y="20261"/>
                    </a:lnTo>
                    <a:lnTo>
                      <a:pt x="414" y="20261"/>
                    </a:lnTo>
                    <a:lnTo>
                      <a:pt x="310" y="20193"/>
                    </a:lnTo>
                    <a:lnTo>
                      <a:pt x="242" y="20124"/>
                    </a:lnTo>
                    <a:lnTo>
                      <a:pt x="104" y="20124"/>
                    </a:lnTo>
                    <a:lnTo>
                      <a:pt x="35" y="20193"/>
                    </a:lnTo>
                    <a:lnTo>
                      <a:pt x="1" y="20227"/>
                    </a:lnTo>
                    <a:lnTo>
                      <a:pt x="1" y="20296"/>
                    </a:lnTo>
                    <a:lnTo>
                      <a:pt x="1" y="20365"/>
                    </a:lnTo>
                    <a:lnTo>
                      <a:pt x="35" y="20468"/>
                    </a:lnTo>
                    <a:lnTo>
                      <a:pt x="207" y="20605"/>
                    </a:lnTo>
                    <a:lnTo>
                      <a:pt x="414" y="20674"/>
                    </a:lnTo>
                    <a:lnTo>
                      <a:pt x="586" y="20674"/>
                    </a:lnTo>
                    <a:lnTo>
                      <a:pt x="792" y="20640"/>
                    </a:lnTo>
                    <a:lnTo>
                      <a:pt x="964" y="20571"/>
                    </a:lnTo>
                    <a:lnTo>
                      <a:pt x="1136" y="20433"/>
                    </a:lnTo>
                    <a:lnTo>
                      <a:pt x="1308" y="20296"/>
                    </a:lnTo>
                    <a:lnTo>
                      <a:pt x="1446" y="20124"/>
                    </a:lnTo>
                    <a:lnTo>
                      <a:pt x="1686" y="19780"/>
                    </a:lnTo>
                    <a:lnTo>
                      <a:pt x="1824" y="19608"/>
                    </a:lnTo>
                    <a:lnTo>
                      <a:pt x="1996" y="19470"/>
                    </a:lnTo>
                    <a:lnTo>
                      <a:pt x="2168" y="19401"/>
                    </a:lnTo>
                    <a:lnTo>
                      <a:pt x="2374" y="19367"/>
                    </a:lnTo>
                    <a:lnTo>
                      <a:pt x="2581" y="19401"/>
                    </a:lnTo>
                    <a:lnTo>
                      <a:pt x="2787" y="19470"/>
                    </a:lnTo>
                    <a:lnTo>
                      <a:pt x="3406" y="19608"/>
                    </a:lnTo>
                    <a:lnTo>
                      <a:pt x="3716" y="19677"/>
                    </a:lnTo>
                    <a:lnTo>
                      <a:pt x="4060" y="19642"/>
                    </a:lnTo>
                    <a:lnTo>
                      <a:pt x="4335" y="19573"/>
                    </a:lnTo>
                    <a:lnTo>
                      <a:pt x="4610" y="19470"/>
                    </a:lnTo>
                    <a:lnTo>
                      <a:pt x="4851" y="19298"/>
                    </a:lnTo>
                    <a:lnTo>
                      <a:pt x="5092" y="19126"/>
                    </a:lnTo>
                    <a:lnTo>
                      <a:pt x="5333" y="18920"/>
                    </a:lnTo>
                    <a:lnTo>
                      <a:pt x="5539" y="18679"/>
                    </a:lnTo>
                    <a:lnTo>
                      <a:pt x="5917" y="18232"/>
                    </a:lnTo>
                    <a:lnTo>
                      <a:pt x="6158" y="17853"/>
                    </a:lnTo>
                    <a:lnTo>
                      <a:pt x="6261" y="17681"/>
                    </a:lnTo>
                    <a:lnTo>
                      <a:pt x="6365" y="17475"/>
                    </a:lnTo>
                    <a:lnTo>
                      <a:pt x="6399" y="17269"/>
                    </a:lnTo>
                    <a:lnTo>
                      <a:pt x="6433" y="17062"/>
                    </a:lnTo>
                    <a:lnTo>
                      <a:pt x="6433" y="16822"/>
                    </a:lnTo>
                    <a:lnTo>
                      <a:pt x="6399" y="16615"/>
                    </a:lnTo>
                    <a:lnTo>
                      <a:pt x="6399" y="16615"/>
                    </a:lnTo>
                    <a:lnTo>
                      <a:pt x="6674" y="16650"/>
                    </a:lnTo>
                    <a:lnTo>
                      <a:pt x="6915" y="16615"/>
                    </a:lnTo>
                    <a:lnTo>
                      <a:pt x="7190" y="16581"/>
                    </a:lnTo>
                    <a:lnTo>
                      <a:pt x="7431" y="16512"/>
                    </a:lnTo>
                    <a:lnTo>
                      <a:pt x="7672" y="16409"/>
                    </a:lnTo>
                    <a:lnTo>
                      <a:pt x="7912" y="16306"/>
                    </a:lnTo>
                    <a:lnTo>
                      <a:pt x="8119" y="16168"/>
                    </a:lnTo>
                    <a:lnTo>
                      <a:pt x="8325" y="15996"/>
                    </a:lnTo>
                    <a:lnTo>
                      <a:pt x="8600" y="15755"/>
                    </a:lnTo>
                    <a:lnTo>
                      <a:pt x="8841" y="15446"/>
                    </a:lnTo>
                    <a:lnTo>
                      <a:pt x="9048" y="15136"/>
                    </a:lnTo>
                    <a:lnTo>
                      <a:pt x="9220" y="14792"/>
                    </a:lnTo>
                    <a:lnTo>
                      <a:pt x="9392" y="14448"/>
                    </a:lnTo>
                    <a:lnTo>
                      <a:pt x="9529" y="14104"/>
                    </a:lnTo>
                    <a:lnTo>
                      <a:pt x="9736" y="13382"/>
                    </a:lnTo>
                    <a:lnTo>
                      <a:pt x="9736" y="13313"/>
                    </a:lnTo>
                    <a:lnTo>
                      <a:pt x="9736" y="13244"/>
                    </a:lnTo>
                    <a:lnTo>
                      <a:pt x="9667" y="13175"/>
                    </a:lnTo>
                    <a:lnTo>
                      <a:pt x="9598" y="13141"/>
                    </a:lnTo>
                    <a:lnTo>
                      <a:pt x="8910" y="13038"/>
                    </a:lnTo>
                    <a:lnTo>
                      <a:pt x="8188" y="12969"/>
                    </a:lnTo>
                    <a:lnTo>
                      <a:pt x="8291" y="12797"/>
                    </a:lnTo>
                    <a:lnTo>
                      <a:pt x="8360" y="12625"/>
                    </a:lnTo>
                    <a:lnTo>
                      <a:pt x="8394" y="12418"/>
                    </a:lnTo>
                    <a:lnTo>
                      <a:pt x="8394" y="12212"/>
                    </a:lnTo>
                    <a:lnTo>
                      <a:pt x="8360" y="11765"/>
                    </a:lnTo>
                    <a:lnTo>
                      <a:pt x="8256" y="11318"/>
                    </a:lnTo>
                    <a:lnTo>
                      <a:pt x="8841" y="11524"/>
                    </a:lnTo>
                    <a:lnTo>
                      <a:pt x="9426" y="11627"/>
                    </a:lnTo>
                    <a:lnTo>
                      <a:pt x="9736" y="11662"/>
                    </a:lnTo>
                    <a:lnTo>
                      <a:pt x="10011" y="11696"/>
                    </a:lnTo>
                    <a:lnTo>
                      <a:pt x="10320" y="11662"/>
                    </a:lnTo>
                    <a:lnTo>
                      <a:pt x="10630" y="11627"/>
                    </a:lnTo>
                    <a:lnTo>
                      <a:pt x="10974" y="11524"/>
                    </a:lnTo>
                    <a:lnTo>
                      <a:pt x="11284" y="11421"/>
                    </a:lnTo>
                    <a:lnTo>
                      <a:pt x="11559" y="11249"/>
                    </a:lnTo>
                    <a:lnTo>
                      <a:pt x="11868" y="11077"/>
                    </a:lnTo>
                    <a:lnTo>
                      <a:pt x="12006" y="10974"/>
                    </a:lnTo>
                    <a:lnTo>
                      <a:pt x="12040" y="10836"/>
                    </a:lnTo>
                    <a:lnTo>
                      <a:pt x="12316" y="11043"/>
                    </a:lnTo>
                    <a:lnTo>
                      <a:pt x="12625" y="11249"/>
                    </a:lnTo>
                    <a:lnTo>
                      <a:pt x="12900" y="11421"/>
                    </a:lnTo>
                    <a:lnTo>
                      <a:pt x="13244" y="11593"/>
                    </a:lnTo>
                    <a:lnTo>
                      <a:pt x="13554" y="11731"/>
                    </a:lnTo>
                    <a:lnTo>
                      <a:pt x="13898" y="11834"/>
                    </a:lnTo>
                    <a:lnTo>
                      <a:pt x="14276" y="11937"/>
                    </a:lnTo>
                    <a:lnTo>
                      <a:pt x="14620" y="12006"/>
                    </a:lnTo>
                    <a:lnTo>
                      <a:pt x="14964" y="12040"/>
                    </a:lnTo>
                    <a:lnTo>
                      <a:pt x="15308" y="12040"/>
                    </a:lnTo>
                    <a:lnTo>
                      <a:pt x="15652" y="12006"/>
                    </a:lnTo>
                    <a:lnTo>
                      <a:pt x="15996" y="11937"/>
                    </a:lnTo>
                    <a:lnTo>
                      <a:pt x="16340" y="11834"/>
                    </a:lnTo>
                    <a:lnTo>
                      <a:pt x="16650" y="11696"/>
                    </a:lnTo>
                    <a:lnTo>
                      <a:pt x="16959" y="11490"/>
                    </a:lnTo>
                    <a:lnTo>
                      <a:pt x="17269" y="11249"/>
                    </a:lnTo>
                    <a:lnTo>
                      <a:pt x="17441" y="11077"/>
                    </a:lnTo>
                    <a:lnTo>
                      <a:pt x="17544" y="10871"/>
                    </a:lnTo>
                    <a:lnTo>
                      <a:pt x="17647" y="10630"/>
                    </a:lnTo>
                    <a:lnTo>
                      <a:pt x="17716" y="10423"/>
                    </a:lnTo>
                    <a:lnTo>
                      <a:pt x="17682" y="10183"/>
                    </a:lnTo>
                    <a:lnTo>
                      <a:pt x="17613" y="9976"/>
                    </a:lnTo>
                    <a:lnTo>
                      <a:pt x="17475" y="9770"/>
                    </a:lnTo>
                    <a:lnTo>
                      <a:pt x="17372" y="9701"/>
                    </a:lnTo>
                    <a:lnTo>
                      <a:pt x="17235" y="9632"/>
                    </a:lnTo>
                    <a:lnTo>
                      <a:pt x="17063" y="9563"/>
                    </a:lnTo>
                    <a:lnTo>
                      <a:pt x="16856" y="9495"/>
                    </a:lnTo>
                    <a:lnTo>
                      <a:pt x="16375" y="9426"/>
                    </a:lnTo>
                    <a:lnTo>
                      <a:pt x="15377" y="9323"/>
                    </a:lnTo>
                    <a:lnTo>
                      <a:pt x="14895" y="9254"/>
                    </a:lnTo>
                    <a:lnTo>
                      <a:pt x="14655" y="9185"/>
                    </a:lnTo>
                    <a:lnTo>
                      <a:pt x="14448" y="9082"/>
                    </a:lnTo>
                    <a:lnTo>
                      <a:pt x="14276" y="8979"/>
                    </a:lnTo>
                    <a:lnTo>
                      <a:pt x="14104" y="8841"/>
                    </a:lnTo>
                    <a:lnTo>
                      <a:pt x="13967" y="8669"/>
                    </a:lnTo>
                    <a:lnTo>
                      <a:pt x="13898" y="8428"/>
                    </a:lnTo>
                    <a:lnTo>
                      <a:pt x="14207" y="8428"/>
                    </a:lnTo>
                    <a:lnTo>
                      <a:pt x="14551" y="8359"/>
                    </a:lnTo>
                    <a:lnTo>
                      <a:pt x="14895" y="8291"/>
                    </a:lnTo>
                    <a:lnTo>
                      <a:pt x="15205" y="8153"/>
                    </a:lnTo>
                    <a:lnTo>
                      <a:pt x="15515" y="8015"/>
                    </a:lnTo>
                    <a:lnTo>
                      <a:pt x="16168" y="7671"/>
                    </a:lnTo>
                    <a:lnTo>
                      <a:pt x="16787" y="7362"/>
                    </a:lnTo>
                    <a:lnTo>
                      <a:pt x="17338" y="7121"/>
                    </a:lnTo>
                    <a:lnTo>
                      <a:pt x="17991" y="6915"/>
                    </a:lnTo>
                    <a:lnTo>
                      <a:pt x="18610" y="6674"/>
                    </a:lnTo>
                    <a:lnTo>
                      <a:pt x="18954" y="6536"/>
                    </a:lnTo>
                    <a:lnTo>
                      <a:pt x="19230" y="6399"/>
                    </a:lnTo>
                    <a:lnTo>
                      <a:pt x="19505" y="6227"/>
                    </a:lnTo>
                    <a:lnTo>
                      <a:pt x="19780" y="6020"/>
                    </a:lnTo>
                    <a:lnTo>
                      <a:pt x="19986" y="5814"/>
                    </a:lnTo>
                    <a:lnTo>
                      <a:pt x="20158" y="5573"/>
                    </a:lnTo>
                    <a:lnTo>
                      <a:pt x="20296" y="5298"/>
                    </a:lnTo>
                    <a:lnTo>
                      <a:pt x="20399" y="4988"/>
                    </a:lnTo>
                    <a:lnTo>
                      <a:pt x="20434" y="4644"/>
                    </a:lnTo>
                    <a:lnTo>
                      <a:pt x="20399" y="4266"/>
                    </a:lnTo>
                    <a:lnTo>
                      <a:pt x="20330" y="4025"/>
                    </a:lnTo>
                    <a:lnTo>
                      <a:pt x="20227" y="3784"/>
                    </a:lnTo>
                    <a:lnTo>
                      <a:pt x="20124" y="3612"/>
                    </a:lnTo>
                    <a:lnTo>
                      <a:pt x="19986" y="3475"/>
                    </a:lnTo>
                    <a:lnTo>
                      <a:pt x="19849" y="3372"/>
                    </a:lnTo>
                    <a:lnTo>
                      <a:pt x="19677" y="3303"/>
                    </a:lnTo>
                    <a:lnTo>
                      <a:pt x="19505" y="3268"/>
                    </a:lnTo>
                    <a:lnTo>
                      <a:pt x="19126" y="3268"/>
                    </a:lnTo>
                    <a:lnTo>
                      <a:pt x="18920" y="3303"/>
                    </a:lnTo>
                    <a:lnTo>
                      <a:pt x="18473" y="3440"/>
                    </a:lnTo>
                    <a:lnTo>
                      <a:pt x="18060" y="3612"/>
                    </a:lnTo>
                    <a:lnTo>
                      <a:pt x="17647" y="3853"/>
                    </a:lnTo>
                    <a:lnTo>
                      <a:pt x="18404" y="2856"/>
                    </a:lnTo>
                    <a:lnTo>
                      <a:pt x="18645" y="2546"/>
                    </a:lnTo>
                    <a:lnTo>
                      <a:pt x="18851" y="2236"/>
                    </a:lnTo>
                    <a:lnTo>
                      <a:pt x="18954" y="2064"/>
                    </a:lnTo>
                    <a:lnTo>
                      <a:pt x="18989" y="1893"/>
                    </a:lnTo>
                    <a:lnTo>
                      <a:pt x="19023" y="1686"/>
                    </a:lnTo>
                    <a:lnTo>
                      <a:pt x="18989" y="1514"/>
                    </a:lnTo>
                    <a:lnTo>
                      <a:pt x="18886" y="1239"/>
                    </a:lnTo>
                    <a:lnTo>
                      <a:pt x="18748" y="998"/>
                    </a:lnTo>
                    <a:lnTo>
                      <a:pt x="18542" y="757"/>
                    </a:lnTo>
                    <a:lnTo>
                      <a:pt x="18335" y="517"/>
                    </a:lnTo>
                    <a:lnTo>
                      <a:pt x="18094" y="345"/>
                    </a:lnTo>
                    <a:lnTo>
                      <a:pt x="17819" y="207"/>
                    </a:lnTo>
                    <a:lnTo>
                      <a:pt x="17544" y="69"/>
                    </a:lnTo>
                    <a:lnTo>
                      <a:pt x="17269" y="1"/>
                    </a:lnTo>
                    <a:lnTo>
                      <a:pt x="16925" y="1"/>
                    </a:lnTo>
                    <a:lnTo>
                      <a:pt x="16787" y="35"/>
                    </a:lnTo>
                    <a:lnTo>
                      <a:pt x="16650" y="104"/>
                    </a:lnTo>
                    <a:lnTo>
                      <a:pt x="16375" y="241"/>
                    </a:lnTo>
                    <a:lnTo>
                      <a:pt x="16134" y="413"/>
                    </a:lnTo>
                    <a:lnTo>
                      <a:pt x="15927" y="620"/>
                    </a:lnTo>
                    <a:lnTo>
                      <a:pt x="15687" y="792"/>
                    </a:lnTo>
                    <a:lnTo>
                      <a:pt x="15411" y="895"/>
                    </a:lnTo>
                    <a:lnTo>
                      <a:pt x="15239" y="964"/>
                    </a:lnTo>
                    <a:lnTo>
                      <a:pt x="14827" y="964"/>
                    </a:lnTo>
                    <a:lnTo>
                      <a:pt x="15102" y="792"/>
                    </a:lnTo>
                    <a:lnTo>
                      <a:pt x="15377" y="620"/>
                    </a:lnTo>
                    <a:lnTo>
                      <a:pt x="15618" y="413"/>
                    </a:lnTo>
                    <a:lnTo>
                      <a:pt x="15859" y="138"/>
                    </a:lnTo>
                    <a:lnTo>
                      <a:pt x="15859" y="69"/>
                    </a:lnTo>
                    <a:lnTo>
                      <a:pt x="15824" y="35"/>
                    </a:lnTo>
                    <a:lnTo>
                      <a:pt x="157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2"/>
              <p:cNvSpPr/>
              <p:nvPr/>
            </p:nvSpPr>
            <p:spPr>
              <a:xfrm>
                <a:off x="171248" y="2616194"/>
                <a:ext cx="57244" cy="99311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2925" extrusionOk="0">
                    <a:moveTo>
                      <a:pt x="1548" y="0"/>
                    </a:moveTo>
                    <a:lnTo>
                      <a:pt x="1239" y="276"/>
                    </a:lnTo>
                    <a:lnTo>
                      <a:pt x="929" y="585"/>
                    </a:lnTo>
                    <a:lnTo>
                      <a:pt x="654" y="929"/>
                    </a:lnTo>
                    <a:lnTo>
                      <a:pt x="448" y="1308"/>
                    </a:lnTo>
                    <a:lnTo>
                      <a:pt x="241" y="1686"/>
                    </a:lnTo>
                    <a:lnTo>
                      <a:pt x="104" y="2064"/>
                    </a:lnTo>
                    <a:lnTo>
                      <a:pt x="35" y="2512"/>
                    </a:lnTo>
                    <a:lnTo>
                      <a:pt x="0" y="2924"/>
                    </a:lnTo>
                    <a:lnTo>
                      <a:pt x="0" y="2924"/>
                    </a:lnTo>
                    <a:lnTo>
                      <a:pt x="276" y="2787"/>
                    </a:lnTo>
                    <a:lnTo>
                      <a:pt x="551" y="2615"/>
                    </a:lnTo>
                    <a:lnTo>
                      <a:pt x="757" y="2374"/>
                    </a:lnTo>
                    <a:lnTo>
                      <a:pt x="964" y="2133"/>
                    </a:lnTo>
                    <a:lnTo>
                      <a:pt x="1136" y="1858"/>
                    </a:lnTo>
                    <a:lnTo>
                      <a:pt x="1273" y="1548"/>
                    </a:lnTo>
                    <a:lnTo>
                      <a:pt x="1411" y="1239"/>
                    </a:lnTo>
                    <a:lnTo>
                      <a:pt x="1514" y="929"/>
                    </a:lnTo>
                    <a:lnTo>
                      <a:pt x="1617" y="654"/>
                    </a:lnTo>
                    <a:lnTo>
                      <a:pt x="1652" y="482"/>
                    </a:lnTo>
                    <a:lnTo>
                      <a:pt x="1686" y="344"/>
                    </a:lnTo>
                    <a:lnTo>
                      <a:pt x="1617" y="172"/>
                    </a:ln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2"/>
              <p:cNvSpPr/>
              <p:nvPr/>
            </p:nvSpPr>
            <p:spPr>
              <a:xfrm>
                <a:off x="171248" y="2616194"/>
                <a:ext cx="57244" cy="99311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2925" extrusionOk="0">
                    <a:moveTo>
                      <a:pt x="1548" y="0"/>
                    </a:moveTo>
                    <a:lnTo>
                      <a:pt x="1239" y="276"/>
                    </a:lnTo>
                    <a:lnTo>
                      <a:pt x="929" y="585"/>
                    </a:lnTo>
                    <a:lnTo>
                      <a:pt x="654" y="929"/>
                    </a:lnTo>
                    <a:lnTo>
                      <a:pt x="448" y="1308"/>
                    </a:lnTo>
                    <a:lnTo>
                      <a:pt x="241" y="1686"/>
                    </a:lnTo>
                    <a:lnTo>
                      <a:pt x="104" y="2064"/>
                    </a:lnTo>
                    <a:lnTo>
                      <a:pt x="35" y="2512"/>
                    </a:lnTo>
                    <a:lnTo>
                      <a:pt x="0" y="2924"/>
                    </a:lnTo>
                    <a:lnTo>
                      <a:pt x="0" y="2924"/>
                    </a:lnTo>
                    <a:lnTo>
                      <a:pt x="276" y="2787"/>
                    </a:lnTo>
                    <a:lnTo>
                      <a:pt x="551" y="2615"/>
                    </a:lnTo>
                    <a:lnTo>
                      <a:pt x="757" y="2374"/>
                    </a:lnTo>
                    <a:lnTo>
                      <a:pt x="964" y="2133"/>
                    </a:lnTo>
                    <a:lnTo>
                      <a:pt x="1136" y="1858"/>
                    </a:lnTo>
                    <a:lnTo>
                      <a:pt x="1273" y="1548"/>
                    </a:lnTo>
                    <a:lnTo>
                      <a:pt x="1411" y="1239"/>
                    </a:lnTo>
                    <a:lnTo>
                      <a:pt x="1514" y="929"/>
                    </a:lnTo>
                    <a:lnTo>
                      <a:pt x="1617" y="654"/>
                    </a:lnTo>
                    <a:lnTo>
                      <a:pt x="1652" y="482"/>
                    </a:lnTo>
                    <a:lnTo>
                      <a:pt x="1686" y="344"/>
                    </a:lnTo>
                    <a:lnTo>
                      <a:pt x="1617" y="172"/>
                    </a:ln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2"/>
              <p:cNvSpPr/>
              <p:nvPr/>
            </p:nvSpPr>
            <p:spPr>
              <a:xfrm>
                <a:off x="171248" y="2616194"/>
                <a:ext cx="57244" cy="99311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2925" extrusionOk="0">
                    <a:moveTo>
                      <a:pt x="1548" y="0"/>
                    </a:moveTo>
                    <a:lnTo>
                      <a:pt x="1239" y="276"/>
                    </a:lnTo>
                    <a:lnTo>
                      <a:pt x="929" y="585"/>
                    </a:lnTo>
                    <a:lnTo>
                      <a:pt x="654" y="929"/>
                    </a:lnTo>
                    <a:lnTo>
                      <a:pt x="448" y="1308"/>
                    </a:lnTo>
                    <a:lnTo>
                      <a:pt x="241" y="1686"/>
                    </a:lnTo>
                    <a:lnTo>
                      <a:pt x="104" y="2064"/>
                    </a:lnTo>
                    <a:lnTo>
                      <a:pt x="35" y="2512"/>
                    </a:lnTo>
                    <a:lnTo>
                      <a:pt x="0" y="2924"/>
                    </a:lnTo>
                    <a:lnTo>
                      <a:pt x="0" y="2924"/>
                    </a:lnTo>
                    <a:lnTo>
                      <a:pt x="276" y="2787"/>
                    </a:lnTo>
                    <a:lnTo>
                      <a:pt x="551" y="2615"/>
                    </a:lnTo>
                    <a:lnTo>
                      <a:pt x="757" y="2374"/>
                    </a:lnTo>
                    <a:lnTo>
                      <a:pt x="964" y="2133"/>
                    </a:lnTo>
                    <a:lnTo>
                      <a:pt x="1136" y="1858"/>
                    </a:lnTo>
                    <a:lnTo>
                      <a:pt x="1273" y="1548"/>
                    </a:lnTo>
                    <a:lnTo>
                      <a:pt x="1411" y="1239"/>
                    </a:lnTo>
                    <a:lnTo>
                      <a:pt x="1514" y="929"/>
                    </a:lnTo>
                    <a:lnTo>
                      <a:pt x="1617" y="654"/>
                    </a:lnTo>
                    <a:lnTo>
                      <a:pt x="1652" y="482"/>
                    </a:lnTo>
                    <a:lnTo>
                      <a:pt x="1686" y="344"/>
                    </a:lnTo>
                    <a:lnTo>
                      <a:pt x="1617" y="172"/>
                    </a:lnTo>
                    <a:lnTo>
                      <a:pt x="15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2"/>
              <p:cNvSpPr/>
              <p:nvPr/>
            </p:nvSpPr>
            <p:spPr>
              <a:xfrm>
                <a:off x="156071" y="2261153"/>
                <a:ext cx="255798" cy="471872"/>
              </a:xfrm>
              <a:custGeom>
                <a:avLst/>
                <a:gdLst/>
                <a:ahLst/>
                <a:cxnLst/>
                <a:rect l="l" t="t" r="r" b="b"/>
                <a:pathLst>
                  <a:path w="7534" h="13898" extrusionOk="0">
                    <a:moveTo>
                      <a:pt x="1995" y="10457"/>
                    </a:moveTo>
                    <a:lnTo>
                      <a:pt x="2064" y="10629"/>
                    </a:lnTo>
                    <a:lnTo>
                      <a:pt x="2133" y="10801"/>
                    </a:lnTo>
                    <a:lnTo>
                      <a:pt x="2099" y="10939"/>
                    </a:lnTo>
                    <a:lnTo>
                      <a:pt x="2064" y="11111"/>
                    </a:lnTo>
                    <a:lnTo>
                      <a:pt x="1961" y="11386"/>
                    </a:lnTo>
                    <a:lnTo>
                      <a:pt x="1858" y="11696"/>
                    </a:lnTo>
                    <a:lnTo>
                      <a:pt x="1720" y="12005"/>
                    </a:lnTo>
                    <a:lnTo>
                      <a:pt x="1583" y="12315"/>
                    </a:lnTo>
                    <a:lnTo>
                      <a:pt x="1411" y="12590"/>
                    </a:lnTo>
                    <a:lnTo>
                      <a:pt x="1204" y="12831"/>
                    </a:lnTo>
                    <a:lnTo>
                      <a:pt x="998" y="13072"/>
                    </a:lnTo>
                    <a:lnTo>
                      <a:pt x="723" y="13244"/>
                    </a:lnTo>
                    <a:lnTo>
                      <a:pt x="447" y="13381"/>
                    </a:lnTo>
                    <a:lnTo>
                      <a:pt x="447" y="13381"/>
                    </a:lnTo>
                    <a:lnTo>
                      <a:pt x="482" y="12969"/>
                    </a:lnTo>
                    <a:lnTo>
                      <a:pt x="551" y="12521"/>
                    </a:lnTo>
                    <a:lnTo>
                      <a:pt x="688" y="12143"/>
                    </a:lnTo>
                    <a:lnTo>
                      <a:pt x="895" y="11765"/>
                    </a:lnTo>
                    <a:lnTo>
                      <a:pt x="1101" y="11386"/>
                    </a:lnTo>
                    <a:lnTo>
                      <a:pt x="1376" y="11042"/>
                    </a:lnTo>
                    <a:lnTo>
                      <a:pt x="1686" y="10733"/>
                    </a:lnTo>
                    <a:lnTo>
                      <a:pt x="1995" y="10457"/>
                    </a:lnTo>
                    <a:close/>
                    <a:moveTo>
                      <a:pt x="5126" y="0"/>
                    </a:moveTo>
                    <a:lnTo>
                      <a:pt x="5126" y="35"/>
                    </a:lnTo>
                    <a:lnTo>
                      <a:pt x="5126" y="69"/>
                    </a:lnTo>
                    <a:lnTo>
                      <a:pt x="5366" y="207"/>
                    </a:lnTo>
                    <a:lnTo>
                      <a:pt x="5607" y="344"/>
                    </a:lnTo>
                    <a:lnTo>
                      <a:pt x="5814" y="482"/>
                    </a:lnTo>
                    <a:lnTo>
                      <a:pt x="6020" y="688"/>
                    </a:lnTo>
                    <a:lnTo>
                      <a:pt x="6158" y="895"/>
                    </a:lnTo>
                    <a:lnTo>
                      <a:pt x="6330" y="1101"/>
                    </a:lnTo>
                    <a:lnTo>
                      <a:pt x="6605" y="1548"/>
                    </a:lnTo>
                    <a:lnTo>
                      <a:pt x="6639" y="1583"/>
                    </a:lnTo>
                    <a:lnTo>
                      <a:pt x="6674" y="1548"/>
                    </a:lnTo>
                    <a:lnTo>
                      <a:pt x="6811" y="2099"/>
                    </a:lnTo>
                    <a:lnTo>
                      <a:pt x="6983" y="2649"/>
                    </a:lnTo>
                    <a:lnTo>
                      <a:pt x="7018" y="2993"/>
                    </a:lnTo>
                    <a:lnTo>
                      <a:pt x="7018" y="3337"/>
                    </a:lnTo>
                    <a:lnTo>
                      <a:pt x="6983" y="3681"/>
                    </a:lnTo>
                    <a:lnTo>
                      <a:pt x="6914" y="3991"/>
                    </a:lnTo>
                    <a:lnTo>
                      <a:pt x="6949" y="3750"/>
                    </a:lnTo>
                    <a:lnTo>
                      <a:pt x="6949" y="3509"/>
                    </a:lnTo>
                    <a:lnTo>
                      <a:pt x="6880" y="3268"/>
                    </a:lnTo>
                    <a:lnTo>
                      <a:pt x="6811" y="3165"/>
                    </a:lnTo>
                    <a:lnTo>
                      <a:pt x="6742" y="3027"/>
                    </a:lnTo>
                    <a:lnTo>
                      <a:pt x="6639" y="2924"/>
                    </a:lnTo>
                    <a:lnTo>
                      <a:pt x="6502" y="2855"/>
                    </a:lnTo>
                    <a:lnTo>
                      <a:pt x="6398" y="2821"/>
                    </a:lnTo>
                    <a:lnTo>
                      <a:pt x="6261" y="2787"/>
                    </a:lnTo>
                    <a:lnTo>
                      <a:pt x="6123" y="2821"/>
                    </a:lnTo>
                    <a:lnTo>
                      <a:pt x="5986" y="2855"/>
                    </a:lnTo>
                    <a:lnTo>
                      <a:pt x="5745" y="2993"/>
                    </a:lnTo>
                    <a:lnTo>
                      <a:pt x="5538" y="3165"/>
                    </a:lnTo>
                    <a:lnTo>
                      <a:pt x="5332" y="3337"/>
                    </a:lnTo>
                    <a:lnTo>
                      <a:pt x="4954" y="3750"/>
                    </a:lnTo>
                    <a:lnTo>
                      <a:pt x="4713" y="3922"/>
                    </a:lnTo>
                    <a:lnTo>
                      <a:pt x="4506" y="4059"/>
                    </a:lnTo>
                    <a:lnTo>
                      <a:pt x="4266" y="4197"/>
                    </a:lnTo>
                    <a:lnTo>
                      <a:pt x="3990" y="4335"/>
                    </a:lnTo>
                    <a:lnTo>
                      <a:pt x="3887" y="4438"/>
                    </a:lnTo>
                    <a:lnTo>
                      <a:pt x="3784" y="4575"/>
                    </a:lnTo>
                    <a:lnTo>
                      <a:pt x="3681" y="4438"/>
                    </a:lnTo>
                    <a:lnTo>
                      <a:pt x="3543" y="4300"/>
                    </a:lnTo>
                    <a:lnTo>
                      <a:pt x="3268" y="3956"/>
                    </a:lnTo>
                    <a:lnTo>
                      <a:pt x="3199" y="3922"/>
                    </a:lnTo>
                    <a:lnTo>
                      <a:pt x="3165" y="3956"/>
                    </a:lnTo>
                    <a:lnTo>
                      <a:pt x="3130" y="3991"/>
                    </a:lnTo>
                    <a:lnTo>
                      <a:pt x="3165" y="4059"/>
                    </a:lnTo>
                    <a:lnTo>
                      <a:pt x="3440" y="4369"/>
                    </a:lnTo>
                    <a:lnTo>
                      <a:pt x="3578" y="4541"/>
                    </a:lnTo>
                    <a:lnTo>
                      <a:pt x="3715" y="4644"/>
                    </a:lnTo>
                    <a:lnTo>
                      <a:pt x="3578" y="4885"/>
                    </a:lnTo>
                    <a:lnTo>
                      <a:pt x="3440" y="4679"/>
                    </a:lnTo>
                    <a:lnTo>
                      <a:pt x="3234" y="4507"/>
                    </a:lnTo>
                    <a:lnTo>
                      <a:pt x="2855" y="4163"/>
                    </a:lnTo>
                    <a:lnTo>
                      <a:pt x="2821" y="4128"/>
                    </a:lnTo>
                    <a:lnTo>
                      <a:pt x="2786" y="4163"/>
                    </a:lnTo>
                    <a:lnTo>
                      <a:pt x="2752" y="4197"/>
                    </a:lnTo>
                    <a:lnTo>
                      <a:pt x="2786" y="4231"/>
                    </a:lnTo>
                    <a:lnTo>
                      <a:pt x="3165" y="4610"/>
                    </a:lnTo>
                    <a:lnTo>
                      <a:pt x="3337" y="4816"/>
                    </a:lnTo>
                    <a:lnTo>
                      <a:pt x="3543" y="4988"/>
                    </a:lnTo>
                    <a:lnTo>
                      <a:pt x="3474" y="5332"/>
                    </a:lnTo>
                    <a:lnTo>
                      <a:pt x="3440" y="5710"/>
                    </a:lnTo>
                    <a:lnTo>
                      <a:pt x="3406" y="6330"/>
                    </a:lnTo>
                    <a:lnTo>
                      <a:pt x="3337" y="6983"/>
                    </a:lnTo>
                    <a:lnTo>
                      <a:pt x="3268" y="7258"/>
                    </a:lnTo>
                    <a:lnTo>
                      <a:pt x="3165" y="7568"/>
                    </a:lnTo>
                    <a:lnTo>
                      <a:pt x="3027" y="7843"/>
                    </a:lnTo>
                    <a:lnTo>
                      <a:pt x="2855" y="8118"/>
                    </a:lnTo>
                    <a:lnTo>
                      <a:pt x="2718" y="8325"/>
                    </a:lnTo>
                    <a:lnTo>
                      <a:pt x="2511" y="8462"/>
                    </a:lnTo>
                    <a:lnTo>
                      <a:pt x="2133" y="8772"/>
                    </a:lnTo>
                    <a:lnTo>
                      <a:pt x="1961" y="8944"/>
                    </a:lnTo>
                    <a:lnTo>
                      <a:pt x="1789" y="9116"/>
                    </a:lnTo>
                    <a:lnTo>
                      <a:pt x="1686" y="9322"/>
                    </a:lnTo>
                    <a:lnTo>
                      <a:pt x="1583" y="9529"/>
                    </a:lnTo>
                    <a:lnTo>
                      <a:pt x="1583" y="9701"/>
                    </a:lnTo>
                    <a:lnTo>
                      <a:pt x="1583" y="9838"/>
                    </a:lnTo>
                    <a:lnTo>
                      <a:pt x="1651" y="9976"/>
                    </a:lnTo>
                    <a:lnTo>
                      <a:pt x="1720" y="10114"/>
                    </a:lnTo>
                    <a:lnTo>
                      <a:pt x="1342" y="10457"/>
                    </a:lnTo>
                    <a:lnTo>
                      <a:pt x="998" y="10836"/>
                    </a:lnTo>
                    <a:lnTo>
                      <a:pt x="688" y="11249"/>
                    </a:lnTo>
                    <a:lnTo>
                      <a:pt x="482" y="11696"/>
                    </a:lnTo>
                    <a:lnTo>
                      <a:pt x="275" y="12143"/>
                    </a:lnTo>
                    <a:lnTo>
                      <a:pt x="138" y="12625"/>
                    </a:lnTo>
                    <a:lnTo>
                      <a:pt x="69" y="13141"/>
                    </a:lnTo>
                    <a:lnTo>
                      <a:pt x="0" y="13691"/>
                    </a:lnTo>
                    <a:lnTo>
                      <a:pt x="35" y="13794"/>
                    </a:lnTo>
                    <a:lnTo>
                      <a:pt x="103" y="13863"/>
                    </a:lnTo>
                    <a:lnTo>
                      <a:pt x="172" y="13897"/>
                    </a:lnTo>
                    <a:lnTo>
                      <a:pt x="275" y="13897"/>
                    </a:lnTo>
                    <a:lnTo>
                      <a:pt x="551" y="13829"/>
                    </a:lnTo>
                    <a:lnTo>
                      <a:pt x="757" y="13725"/>
                    </a:lnTo>
                    <a:lnTo>
                      <a:pt x="998" y="13622"/>
                    </a:lnTo>
                    <a:lnTo>
                      <a:pt x="1170" y="13485"/>
                    </a:lnTo>
                    <a:lnTo>
                      <a:pt x="1376" y="13313"/>
                    </a:lnTo>
                    <a:lnTo>
                      <a:pt x="1514" y="13141"/>
                    </a:lnTo>
                    <a:lnTo>
                      <a:pt x="1823" y="12762"/>
                    </a:lnTo>
                    <a:lnTo>
                      <a:pt x="2030" y="12315"/>
                    </a:lnTo>
                    <a:lnTo>
                      <a:pt x="2202" y="11833"/>
                    </a:lnTo>
                    <a:lnTo>
                      <a:pt x="2339" y="11352"/>
                    </a:lnTo>
                    <a:lnTo>
                      <a:pt x="2443" y="10870"/>
                    </a:lnTo>
                    <a:lnTo>
                      <a:pt x="2477" y="10629"/>
                    </a:lnTo>
                    <a:lnTo>
                      <a:pt x="2443" y="10492"/>
                    </a:lnTo>
                    <a:lnTo>
                      <a:pt x="2408" y="10354"/>
                    </a:lnTo>
                    <a:lnTo>
                      <a:pt x="2339" y="10217"/>
                    </a:lnTo>
                    <a:lnTo>
                      <a:pt x="2374" y="10148"/>
                    </a:lnTo>
                    <a:lnTo>
                      <a:pt x="2374" y="10079"/>
                    </a:lnTo>
                    <a:lnTo>
                      <a:pt x="2374" y="10010"/>
                    </a:lnTo>
                    <a:lnTo>
                      <a:pt x="2339" y="9942"/>
                    </a:lnTo>
                    <a:lnTo>
                      <a:pt x="2305" y="9873"/>
                    </a:lnTo>
                    <a:lnTo>
                      <a:pt x="2236" y="9838"/>
                    </a:lnTo>
                    <a:lnTo>
                      <a:pt x="2167" y="9838"/>
                    </a:lnTo>
                    <a:lnTo>
                      <a:pt x="2064" y="9873"/>
                    </a:lnTo>
                    <a:lnTo>
                      <a:pt x="2030" y="9735"/>
                    </a:lnTo>
                    <a:lnTo>
                      <a:pt x="2030" y="9598"/>
                    </a:lnTo>
                    <a:lnTo>
                      <a:pt x="2099" y="9460"/>
                    </a:lnTo>
                    <a:lnTo>
                      <a:pt x="2271" y="9288"/>
                    </a:lnTo>
                    <a:lnTo>
                      <a:pt x="2443" y="9150"/>
                    </a:lnTo>
                    <a:lnTo>
                      <a:pt x="2615" y="9013"/>
                    </a:lnTo>
                    <a:lnTo>
                      <a:pt x="2821" y="8875"/>
                    </a:lnTo>
                    <a:lnTo>
                      <a:pt x="2993" y="8703"/>
                    </a:lnTo>
                    <a:lnTo>
                      <a:pt x="3130" y="8531"/>
                    </a:lnTo>
                    <a:lnTo>
                      <a:pt x="3268" y="8359"/>
                    </a:lnTo>
                    <a:lnTo>
                      <a:pt x="3509" y="7946"/>
                    </a:lnTo>
                    <a:lnTo>
                      <a:pt x="3681" y="7465"/>
                    </a:lnTo>
                    <a:lnTo>
                      <a:pt x="3784" y="7018"/>
                    </a:lnTo>
                    <a:lnTo>
                      <a:pt x="3853" y="6536"/>
                    </a:lnTo>
                    <a:lnTo>
                      <a:pt x="3853" y="6054"/>
                    </a:lnTo>
                    <a:lnTo>
                      <a:pt x="3887" y="5470"/>
                    </a:lnTo>
                    <a:lnTo>
                      <a:pt x="3922" y="5195"/>
                    </a:lnTo>
                    <a:lnTo>
                      <a:pt x="3990" y="5057"/>
                    </a:lnTo>
                    <a:lnTo>
                      <a:pt x="4059" y="4954"/>
                    </a:lnTo>
                    <a:lnTo>
                      <a:pt x="4128" y="4851"/>
                    </a:lnTo>
                    <a:lnTo>
                      <a:pt x="4231" y="4747"/>
                    </a:lnTo>
                    <a:lnTo>
                      <a:pt x="4472" y="4610"/>
                    </a:lnTo>
                    <a:lnTo>
                      <a:pt x="4713" y="4507"/>
                    </a:lnTo>
                    <a:lnTo>
                      <a:pt x="4919" y="4335"/>
                    </a:lnTo>
                    <a:lnTo>
                      <a:pt x="5091" y="4197"/>
                    </a:lnTo>
                    <a:lnTo>
                      <a:pt x="5263" y="4059"/>
                    </a:lnTo>
                    <a:lnTo>
                      <a:pt x="5538" y="3715"/>
                    </a:lnTo>
                    <a:lnTo>
                      <a:pt x="5710" y="3509"/>
                    </a:lnTo>
                    <a:lnTo>
                      <a:pt x="5779" y="3440"/>
                    </a:lnTo>
                    <a:lnTo>
                      <a:pt x="5882" y="3337"/>
                    </a:lnTo>
                    <a:lnTo>
                      <a:pt x="6089" y="3234"/>
                    </a:lnTo>
                    <a:lnTo>
                      <a:pt x="6261" y="3199"/>
                    </a:lnTo>
                    <a:lnTo>
                      <a:pt x="6398" y="3234"/>
                    </a:lnTo>
                    <a:lnTo>
                      <a:pt x="6502" y="3303"/>
                    </a:lnTo>
                    <a:lnTo>
                      <a:pt x="6570" y="3406"/>
                    </a:lnTo>
                    <a:lnTo>
                      <a:pt x="6605" y="3578"/>
                    </a:lnTo>
                    <a:lnTo>
                      <a:pt x="6639" y="3922"/>
                    </a:lnTo>
                    <a:lnTo>
                      <a:pt x="6605" y="4300"/>
                    </a:lnTo>
                    <a:lnTo>
                      <a:pt x="6570" y="4713"/>
                    </a:lnTo>
                    <a:lnTo>
                      <a:pt x="6570" y="4885"/>
                    </a:lnTo>
                    <a:lnTo>
                      <a:pt x="6605" y="5091"/>
                    </a:lnTo>
                    <a:lnTo>
                      <a:pt x="6708" y="5263"/>
                    </a:lnTo>
                    <a:lnTo>
                      <a:pt x="6811" y="5435"/>
                    </a:lnTo>
                    <a:lnTo>
                      <a:pt x="6880" y="5470"/>
                    </a:lnTo>
                    <a:lnTo>
                      <a:pt x="6914" y="5504"/>
                    </a:lnTo>
                    <a:lnTo>
                      <a:pt x="7018" y="5470"/>
                    </a:lnTo>
                    <a:lnTo>
                      <a:pt x="7121" y="5401"/>
                    </a:lnTo>
                    <a:lnTo>
                      <a:pt x="7155" y="5298"/>
                    </a:lnTo>
                    <a:lnTo>
                      <a:pt x="7190" y="4988"/>
                    </a:lnTo>
                    <a:lnTo>
                      <a:pt x="7224" y="4713"/>
                    </a:lnTo>
                    <a:lnTo>
                      <a:pt x="7396" y="4128"/>
                    </a:lnTo>
                    <a:lnTo>
                      <a:pt x="7465" y="3819"/>
                    </a:lnTo>
                    <a:lnTo>
                      <a:pt x="7499" y="3543"/>
                    </a:lnTo>
                    <a:lnTo>
                      <a:pt x="7534" y="3234"/>
                    </a:lnTo>
                    <a:lnTo>
                      <a:pt x="7534" y="2924"/>
                    </a:lnTo>
                    <a:lnTo>
                      <a:pt x="7499" y="2649"/>
                    </a:lnTo>
                    <a:lnTo>
                      <a:pt x="7396" y="2374"/>
                    </a:lnTo>
                    <a:lnTo>
                      <a:pt x="7224" y="1823"/>
                    </a:lnTo>
                    <a:lnTo>
                      <a:pt x="7018" y="1273"/>
                    </a:lnTo>
                    <a:lnTo>
                      <a:pt x="6949" y="998"/>
                    </a:lnTo>
                    <a:lnTo>
                      <a:pt x="6949" y="688"/>
                    </a:lnTo>
                    <a:lnTo>
                      <a:pt x="6914" y="654"/>
                    </a:lnTo>
                    <a:lnTo>
                      <a:pt x="6880" y="585"/>
                    </a:lnTo>
                    <a:lnTo>
                      <a:pt x="6777" y="551"/>
                    </a:lnTo>
                    <a:lnTo>
                      <a:pt x="6674" y="551"/>
                    </a:lnTo>
                    <a:lnTo>
                      <a:pt x="6639" y="585"/>
                    </a:lnTo>
                    <a:lnTo>
                      <a:pt x="6639" y="654"/>
                    </a:lnTo>
                    <a:lnTo>
                      <a:pt x="6605" y="963"/>
                    </a:lnTo>
                    <a:lnTo>
                      <a:pt x="6605" y="1273"/>
                    </a:lnTo>
                    <a:lnTo>
                      <a:pt x="6536" y="1067"/>
                    </a:lnTo>
                    <a:lnTo>
                      <a:pt x="6398" y="860"/>
                    </a:lnTo>
                    <a:lnTo>
                      <a:pt x="6226" y="654"/>
                    </a:lnTo>
                    <a:lnTo>
                      <a:pt x="6020" y="482"/>
                    </a:lnTo>
                    <a:lnTo>
                      <a:pt x="5814" y="344"/>
                    </a:lnTo>
                    <a:lnTo>
                      <a:pt x="5607" y="207"/>
                    </a:lnTo>
                    <a:lnTo>
                      <a:pt x="5366" y="104"/>
                    </a:lnTo>
                    <a:lnTo>
                      <a:pt x="51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2"/>
              <p:cNvSpPr/>
              <p:nvPr/>
            </p:nvSpPr>
            <p:spPr>
              <a:xfrm>
                <a:off x="-107875" y="2498243"/>
                <a:ext cx="195057" cy="652907"/>
              </a:xfrm>
              <a:custGeom>
                <a:avLst/>
                <a:gdLst/>
                <a:ahLst/>
                <a:cxnLst/>
                <a:rect l="l" t="t" r="r" b="b"/>
                <a:pathLst>
                  <a:path w="5745" h="19230" extrusionOk="0">
                    <a:moveTo>
                      <a:pt x="4506" y="0"/>
                    </a:moveTo>
                    <a:lnTo>
                      <a:pt x="4403" y="35"/>
                    </a:lnTo>
                    <a:lnTo>
                      <a:pt x="4300" y="69"/>
                    </a:lnTo>
                    <a:lnTo>
                      <a:pt x="4025" y="275"/>
                    </a:lnTo>
                    <a:lnTo>
                      <a:pt x="3750" y="516"/>
                    </a:lnTo>
                    <a:lnTo>
                      <a:pt x="3234" y="1067"/>
                    </a:lnTo>
                    <a:lnTo>
                      <a:pt x="3062" y="1239"/>
                    </a:lnTo>
                    <a:lnTo>
                      <a:pt x="2890" y="1445"/>
                    </a:lnTo>
                    <a:lnTo>
                      <a:pt x="2752" y="1651"/>
                    </a:lnTo>
                    <a:lnTo>
                      <a:pt x="2683" y="1892"/>
                    </a:lnTo>
                    <a:lnTo>
                      <a:pt x="2649" y="2099"/>
                    </a:lnTo>
                    <a:lnTo>
                      <a:pt x="2649" y="2305"/>
                    </a:lnTo>
                    <a:lnTo>
                      <a:pt x="2683" y="2477"/>
                    </a:lnTo>
                    <a:lnTo>
                      <a:pt x="2718" y="2683"/>
                    </a:lnTo>
                    <a:lnTo>
                      <a:pt x="2890" y="3062"/>
                    </a:lnTo>
                    <a:lnTo>
                      <a:pt x="3062" y="3406"/>
                    </a:lnTo>
                    <a:lnTo>
                      <a:pt x="3234" y="3681"/>
                    </a:lnTo>
                    <a:lnTo>
                      <a:pt x="3371" y="3990"/>
                    </a:lnTo>
                    <a:lnTo>
                      <a:pt x="3406" y="4231"/>
                    </a:lnTo>
                    <a:lnTo>
                      <a:pt x="3268" y="4300"/>
                    </a:lnTo>
                    <a:lnTo>
                      <a:pt x="3096" y="4334"/>
                    </a:lnTo>
                    <a:lnTo>
                      <a:pt x="2993" y="4266"/>
                    </a:lnTo>
                    <a:lnTo>
                      <a:pt x="2890" y="4162"/>
                    </a:lnTo>
                    <a:lnTo>
                      <a:pt x="2718" y="3990"/>
                    </a:lnTo>
                    <a:lnTo>
                      <a:pt x="2546" y="3784"/>
                    </a:lnTo>
                    <a:lnTo>
                      <a:pt x="2408" y="3612"/>
                    </a:lnTo>
                    <a:lnTo>
                      <a:pt x="2202" y="3474"/>
                    </a:lnTo>
                    <a:lnTo>
                      <a:pt x="2064" y="3406"/>
                    </a:lnTo>
                    <a:lnTo>
                      <a:pt x="1926" y="3371"/>
                    </a:lnTo>
                    <a:lnTo>
                      <a:pt x="1754" y="3337"/>
                    </a:lnTo>
                    <a:lnTo>
                      <a:pt x="1445" y="3337"/>
                    </a:lnTo>
                    <a:lnTo>
                      <a:pt x="1307" y="3406"/>
                    </a:lnTo>
                    <a:lnTo>
                      <a:pt x="1170" y="3474"/>
                    </a:lnTo>
                    <a:lnTo>
                      <a:pt x="1066" y="3578"/>
                    </a:lnTo>
                    <a:lnTo>
                      <a:pt x="998" y="3715"/>
                    </a:lnTo>
                    <a:lnTo>
                      <a:pt x="929" y="3853"/>
                    </a:lnTo>
                    <a:lnTo>
                      <a:pt x="929" y="3990"/>
                    </a:lnTo>
                    <a:lnTo>
                      <a:pt x="929" y="4128"/>
                    </a:lnTo>
                    <a:lnTo>
                      <a:pt x="963" y="4369"/>
                    </a:lnTo>
                    <a:lnTo>
                      <a:pt x="1032" y="4575"/>
                    </a:lnTo>
                    <a:lnTo>
                      <a:pt x="998" y="4919"/>
                    </a:lnTo>
                    <a:lnTo>
                      <a:pt x="998" y="5091"/>
                    </a:lnTo>
                    <a:lnTo>
                      <a:pt x="1032" y="5229"/>
                    </a:lnTo>
                    <a:lnTo>
                      <a:pt x="1066" y="5366"/>
                    </a:lnTo>
                    <a:lnTo>
                      <a:pt x="1170" y="5504"/>
                    </a:lnTo>
                    <a:lnTo>
                      <a:pt x="1273" y="5607"/>
                    </a:lnTo>
                    <a:lnTo>
                      <a:pt x="1376" y="5676"/>
                    </a:lnTo>
                    <a:lnTo>
                      <a:pt x="1617" y="5848"/>
                    </a:lnTo>
                    <a:lnTo>
                      <a:pt x="1858" y="6020"/>
                    </a:lnTo>
                    <a:lnTo>
                      <a:pt x="2030" y="6192"/>
                    </a:lnTo>
                    <a:lnTo>
                      <a:pt x="2202" y="6433"/>
                    </a:lnTo>
                    <a:lnTo>
                      <a:pt x="2339" y="6777"/>
                    </a:lnTo>
                    <a:lnTo>
                      <a:pt x="2374" y="7121"/>
                    </a:lnTo>
                    <a:lnTo>
                      <a:pt x="2374" y="7465"/>
                    </a:lnTo>
                    <a:lnTo>
                      <a:pt x="2339" y="7809"/>
                    </a:lnTo>
                    <a:lnTo>
                      <a:pt x="2236" y="8153"/>
                    </a:lnTo>
                    <a:lnTo>
                      <a:pt x="2133" y="8462"/>
                    </a:lnTo>
                    <a:lnTo>
                      <a:pt x="1823" y="9116"/>
                    </a:lnTo>
                    <a:lnTo>
                      <a:pt x="1651" y="8875"/>
                    </a:lnTo>
                    <a:lnTo>
                      <a:pt x="1410" y="8634"/>
                    </a:lnTo>
                    <a:lnTo>
                      <a:pt x="1307" y="8531"/>
                    </a:lnTo>
                    <a:lnTo>
                      <a:pt x="1170" y="8462"/>
                    </a:lnTo>
                    <a:lnTo>
                      <a:pt x="1032" y="8393"/>
                    </a:lnTo>
                    <a:lnTo>
                      <a:pt x="791" y="8393"/>
                    </a:lnTo>
                    <a:lnTo>
                      <a:pt x="688" y="8462"/>
                    </a:lnTo>
                    <a:lnTo>
                      <a:pt x="619" y="8531"/>
                    </a:lnTo>
                    <a:lnTo>
                      <a:pt x="550" y="8634"/>
                    </a:lnTo>
                    <a:lnTo>
                      <a:pt x="447" y="8841"/>
                    </a:lnTo>
                    <a:lnTo>
                      <a:pt x="413" y="9081"/>
                    </a:lnTo>
                    <a:lnTo>
                      <a:pt x="413" y="9253"/>
                    </a:lnTo>
                    <a:lnTo>
                      <a:pt x="447" y="9460"/>
                    </a:lnTo>
                    <a:lnTo>
                      <a:pt x="516" y="9632"/>
                    </a:lnTo>
                    <a:lnTo>
                      <a:pt x="585" y="9804"/>
                    </a:lnTo>
                    <a:lnTo>
                      <a:pt x="757" y="10148"/>
                    </a:lnTo>
                    <a:lnTo>
                      <a:pt x="963" y="10457"/>
                    </a:lnTo>
                    <a:lnTo>
                      <a:pt x="1101" y="10698"/>
                    </a:lnTo>
                    <a:lnTo>
                      <a:pt x="1204" y="10939"/>
                    </a:lnTo>
                    <a:lnTo>
                      <a:pt x="1273" y="11145"/>
                    </a:lnTo>
                    <a:lnTo>
                      <a:pt x="1342" y="11386"/>
                    </a:lnTo>
                    <a:lnTo>
                      <a:pt x="1410" y="11902"/>
                    </a:lnTo>
                    <a:lnTo>
                      <a:pt x="1410" y="12418"/>
                    </a:lnTo>
                    <a:lnTo>
                      <a:pt x="1342" y="13313"/>
                    </a:lnTo>
                    <a:lnTo>
                      <a:pt x="1273" y="14207"/>
                    </a:lnTo>
                    <a:lnTo>
                      <a:pt x="1204" y="14826"/>
                    </a:lnTo>
                    <a:lnTo>
                      <a:pt x="1170" y="15445"/>
                    </a:lnTo>
                    <a:lnTo>
                      <a:pt x="1032" y="16030"/>
                    </a:lnTo>
                    <a:lnTo>
                      <a:pt x="929" y="16340"/>
                    </a:lnTo>
                    <a:lnTo>
                      <a:pt x="826" y="16615"/>
                    </a:lnTo>
                    <a:lnTo>
                      <a:pt x="550" y="17165"/>
                    </a:lnTo>
                    <a:lnTo>
                      <a:pt x="378" y="17578"/>
                    </a:lnTo>
                    <a:lnTo>
                      <a:pt x="172" y="17991"/>
                    </a:lnTo>
                    <a:lnTo>
                      <a:pt x="34" y="18404"/>
                    </a:lnTo>
                    <a:lnTo>
                      <a:pt x="0" y="18610"/>
                    </a:lnTo>
                    <a:lnTo>
                      <a:pt x="0" y="18782"/>
                    </a:lnTo>
                    <a:lnTo>
                      <a:pt x="0" y="18954"/>
                    </a:lnTo>
                    <a:lnTo>
                      <a:pt x="34" y="19057"/>
                    </a:lnTo>
                    <a:lnTo>
                      <a:pt x="103" y="19160"/>
                    </a:lnTo>
                    <a:lnTo>
                      <a:pt x="241" y="19229"/>
                    </a:lnTo>
                    <a:lnTo>
                      <a:pt x="344" y="19229"/>
                    </a:lnTo>
                    <a:lnTo>
                      <a:pt x="482" y="19195"/>
                    </a:lnTo>
                    <a:lnTo>
                      <a:pt x="516" y="19091"/>
                    </a:lnTo>
                    <a:lnTo>
                      <a:pt x="516" y="18954"/>
                    </a:lnTo>
                    <a:lnTo>
                      <a:pt x="447" y="18816"/>
                    </a:lnTo>
                    <a:lnTo>
                      <a:pt x="378" y="18782"/>
                    </a:lnTo>
                    <a:lnTo>
                      <a:pt x="482" y="18644"/>
                    </a:lnTo>
                    <a:lnTo>
                      <a:pt x="619" y="18335"/>
                    </a:lnTo>
                    <a:lnTo>
                      <a:pt x="998" y="17440"/>
                    </a:lnTo>
                    <a:lnTo>
                      <a:pt x="1376" y="16477"/>
                    </a:lnTo>
                    <a:lnTo>
                      <a:pt x="1582" y="15892"/>
                    </a:lnTo>
                    <a:lnTo>
                      <a:pt x="1651" y="15583"/>
                    </a:lnTo>
                    <a:lnTo>
                      <a:pt x="1686" y="15239"/>
                    </a:lnTo>
                    <a:lnTo>
                      <a:pt x="1720" y="14551"/>
                    </a:lnTo>
                    <a:lnTo>
                      <a:pt x="1754" y="13897"/>
                    </a:lnTo>
                    <a:lnTo>
                      <a:pt x="1789" y="13244"/>
                    </a:lnTo>
                    <a:lnTo>
                      <a:pt x="1858" y="12625"/>
                    </a:lnTo>
                    <a:lnTo>
                      <a:pt x="1892" y="12005"/>
                    </a:lnTo>
                    <a:lnTo>
                      <a:pt x="1858" y="11696"/>
                    </a:lnTo>
                    <a:lnTo>
                      <a:pt x="1823" y="11386"/>
                    </a:lnTo>
                    <a:lnTo>
                      <a:pt x="1754" y="11111"/>
                    </a:lnTo>
                    <a:lnTo>
                      <a:pt x="1651" y="10801"/>
                    </a:lnTo>
                    <a:lnTo>
                      <a:pt x="1514" y="10526"/>
                    </a:lnTo>
                    <a:lnTo>
                      <a:pt x="1342" y="10251"/>
                    </a:lnTo>
                    <a:lnTo>
                      <a:pt x="1170" y="9976"/>
                    </a:lnTo>
                    <a:lnTo>
                      <a:pt x="998" y="9701"/>
                    </a:lnTo>
                    <a:lnTo>
                      <a:pt x="894" y="9494"/>
                    </a:lnTo>
                    <a:lnTo>
                      <a:pt x="860" y="9357"/>
                    </a:lnTo>
                    <a:lnTo>
                      <a:pt x="826" y="9253"/>
                    </a:lnTo>
                    <a:lnTo>
                      <a:pt x="826" y="9116"/>
                    </a:lnTo>
                    <a:lnTo>
                      <a:pt x="894" y="9047"/>
                    </a:lnTo>
                    <a:lnTo>
                      <a:pt x="998" y="8978"/>
                    </a:lnTo>
                    <a:lnTo>
                      <a:pt x="1170" y="8978"/>
                    </a:lnTo>
                    <a:lnTo>
                      <a:pt x="1204" y="9013"/>
                    </a:lnTo>
                    <a:lnTo>
                      <a:pt x="1307" y="9081"/>
                    </a:lnTo>
                    <a:lnTo>
                      <a:pt x="1445" y="9288"/>
                    </a:lnTo>
                    <a:lnTo>
                      <a:pt x="1720" y="9666"/>
                    </a:lnTo>
                    <a:lnTo>
                      <a:pt x="1789" y="9735"/>
                    </a:lnTo>
                    <a:lnTo>
                      <a:pt x="1892" y="9735"/>
                    </a:lnTo>
                    <a:lnTo>
                      <a:pt x="1995" y="9701"/>
                    </a:lnTo>
                    <a:lnTo>
                      <a:pt x="2064" y="9632"/>
                    </a:lnTo>
                    <a:lnTo>
                      <a:pt x="2270" y="9219"/>
                    </a:lnTo>
                    <a:lnTo>
                      <a:pt x="2477" y="8772"/>
                    </a:lnTo>
                    <a:lnTo>
                      <a:pt x="2649" y="8290"/>
                    </a:lnTo>
                    <a:lnTo>
                      <a:pt x="2752" y="7843"/>
                    </a:lnTo>
                    <a:lnTo>
                      <a:pt x="2821" y="7362"/>
                    </a:lnTo>
                    <a:lnTo>
                      <a:pt x="2821" y="7155"/>
                    </a:lnTo>
                    <a:lnTo>
                      <a:pt x="2786" y="6914"/>
                    </a:lnTo>
                    <a:lnTo>
                      <a:pt x="2752" y="6674"/>
                    </a:lnTo>
                    <a:lnTo>
                      <a:pt x="2683" y="6467"/>
                    </a:lnTo>
                    <a:lnTo>
                      <a:pt x="2580" y="6226"/>
                    </a:lnTo>
                    <a:lnTo>
                      <a:pt x="2477" y="6020"/>
                    </a:lnTo>
                    <a:lnTo>
                      <a:pt x="2270" y="5745"/>
                    </a:lnTo>
                    <a:lnTo>
                      <a:pt x="1995" y="5504"/>
                    </a:lnTo>
                    <a:lnTo>
                      <a:pt x="1754" y="5366"/>
                    </a:lnTo>
                    <a:lnTo>
                      <a:pt x="1617" y="5229"/>
                    </a:lnTo>
                    <a:lnTo>
                      <a:pt x="1548" y="5126"/>
                    </a:lnTo>
                    <a:lnTo>
                      <a:pt x="1514" y="5057"/>
                    </a:lnTo>
                    <a:lnTo>
                      <a:pt x="1479" y="4747"/>
                    </a:lnTo>
                    <a:lnTo>
                      <a:pt x="1445" y="4575"/>
                    </a:lnTo>
                    <a:lnTo>
                      <a:pt x="1410" y="4403"/>
                    </a:lnTo>
                    <a:lnTo>
                      <a:pt x="1376" y="4162"/>
                    </a:lnTo>
                    <a:lnTo>
                      <a:pt x="1789" y="3784"/>
                    </a:lnTo>
                    <a:lnTo>
                      <a:pt x="1892" y="3784"/>
                    </a:lnTo>
                    <a:lnTo>
                      <a:pt x="2030" y="3853"/>
                    </a:lnTo>
                    <a:lnTo>
                      <a:pt x="2133" y="3956"/>
                    </a:lnTo>
                    <a:lnTo>
                      <a:pt x="2270" y="4059"/>
                    </a:lnTo>
                    <a:lnTo>
                      <a:pt x="2649" y="4541"/>
                    </a:lnTo>
                    <a:lnTo>
                      <a:pt x="2890" y="4747"/>
                    </a:lnTo>
                    <a:lnTo>
                      <a:pt x="3027" y="4850"/>
                    </a:lnTo>
                    <a:lnTo>
                      <a:pt x="3165" y="4885"/>
                    </a:lnTo>
                    <a:lnTo>
                      <a:pt x="3302" y="4919"/>
                    </a:lnTo>
                    <a:lnTo>
                      <a:pt x="3440" y="4919"/>
                    </a:lnTo>
                    <a:lnTo>
                      <a:pt x="3578" y="4850"/>
                    </a:lnTo>
                    <a:lnTo>
                      <a:pt x="3715" y="4713"/>
                    </a:lnTo>
                    <a:lnTo>
                      <a:pt x="3818" y="4575"/>
                    </a:lnTo>
                    <a:lnTo>
                      <a:pt x="3853" y="4438"/>
                    </a:lnTo>
                    <a:lnTo>
                      <a:pt x="3853" y="4266"/>
                    </a:lnTo>
                    <a:lnTo>
                      <a:pt x="3853" y="4128"/>
                    </a:lnTo>
                    <a:lnTo>
                      <a:pt x="3784" y="3818"/>
                    </a:lnTo>
                    <a:lnTo>
                      <a:pt x="3646" y="3543"/>
                    </a:lnTo>
                    <a:lnTo>
                      <a:pt x="3268" y="2821"/>
                    </a:lnTo>
                    <a:lnTo>
                      <a:pt x="3165" y="2649"/>
                    </a:lnTo>
                    <a:lnTo>
                      <a:pt x="3096" y="2443"/>
                    </a:lnTo>
                    <a:lnTo>
                      <a:pt x="3096" y="2271"/>
                    </a:lnTo>
                    <a:lnTo>
                      <a:pt x="3096" y="2099"/>
                    </a:lnTo>
                    <a:lnTo>
                      <a:pt x="3130" y="1927"/>
                    </a:lnTo>
                    <a:lnTo>
                      <a:pt x="3234" y="1755"/>
                    </a:lnTo>
                    <a:lnTo>
                      <a:pt x="3337" y="1583"/>
                    </a:lnTo>
                    <a:lnTo>
                      <a:pt x="3474" y="1411"/>
                    </a:lnTo>
                    <a:lnTo>
                      <a:pt x="3853" y="998"/>
                    </a:lnTo>
                    <a:lnTo>
                      <a:pt x="4094" y="757"/>
                    </a:lnTo>
                    <a:lnTo>
                      <a:pt x="4300" y="619"/>
                    </a:lnTo>
                    <a:lnTo>
                      <a:pt x="4438" y="482"/>
                    </a:lnTo>
                    <a:lnTo>
                      <a:pt x="4506" y="447"/>
                    </a:lnTo>
                    <a:lnTo>
                      <a:pt x="4575" y="413"/>
                    </a:lnTo>
                    <a:lnTo>
                      <a:pt x="4644" y="447"/>
                    </a:lnTo>
                    <a:lnTo>
                      <a:pt x="4747" y="482"/>
                    </a:lnTo>
                    <a:lnTo>
                      <a:pt x="4919" y="619"/>
                    </a:lnTo>
                    <a:lnTo>
                      <a:pt x="5091" y="757"/>
                    </a:lnTo>
                    <a:lnTo>
                      <a:pt x="5538" y="1067"/>
                    </a:lnTo>
                    <a:lnTo>
                      <a:pt x="5573" y="1101"/>
                    </a:lnTo>
                    <a:lnTo>
                      <a:pt x="5641" y="1101"/>
                    </a:lnTo>
                    <a:lnTo>
                      <a:pt x="5710" y="1032"/>
                    </a:lnTo>
                    <a:lnTo>
                      <a:pt x="5745" y="929"/>
                    </a:lnTo>
                    <a:lnTo>
                      <a:pt x="5745" y="895"/>
                    </a:lnTo>
                    <a:lnTo>
                      <a:pt x="5710" y="826"/>
                    </a:lnTo>
                    <a:lnTo>
                      <a:pt x="5435" y="516"/>
                    </a:lnTo>
                    <a:lnTo>
                      <a:pt x="5263" y="344"/>
                    </a:lnTo>
                    <a:lnTo>
                      <a:pt x="5091" y="207"/>
                    </a:lnTo>
                    <a:lnTo>
                      <a:pt x="4885" y="69"/>
                    </a:lnTo>
                    <a:lnTo>
                      <a:pt x="47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2"/>
              <p:cNvSpPr/>
              <p:nvPr/>
            </p:nvSpPr>
            <p:spPr>
              <a:xfrm>
                <a:off x="-7444" y="2711974"/>
                <a:ext cx="441518" cy="265135"/>
              </a:xfrm>
              <a:custGeom>
                <a:avLst/>
                <a:gdLst/>
                <a:ahLst/>
                <a:cxnLst/>
                <a:rect l="l" t="t" r="r" b="b"/>
                <a:pathLst>
                  <a:path w="13004" h="7809" extrusionOk="0">
                    <a:moveTo>
                      <a:pt x="9150" y="2477"/>
                    </a:moveTo>
                    <a:lnTo>
                      <a:pt x="9047" y="2752"/>
                    </a:lnTo>
                    <a:lnTo>
                      <a:pt x="8875" y="2993"/>
                    </a:lnTo>
                    <a:lnTo>
                      <a:pt x="8738" y="3165"/>
                    </a:lnTo>
                    <a:lnTo>
                      <a:pt x="8634" y="3199"/>
                    </a:lnTo>
                    <a:lnTo>
                      <a:pt x="8566" y="3234"/>
                    </a:lnTo>
                    <a:lnTo>
                      <a:pt x="8359" y="3199"/>
                    </a:lnTo>
                    <a:lnTo>
                      <a:pt x="8153" y="3165"/>
                    </a:lnTo>
                    <a:lnTo>
                      <a:pt x="7946" y="3130"/>
                    </a:lnTo>
                    <a:lnTo>
                      <a:pt x="7843" y="3165"/>
                    </a:lnTo>
                    <a:lnTo>
                      <a:pt x="7740" y="3234"/>
                    </a:lnTo>
                    <a:lnTo>
                      <a:pt x="7602" y="3337"/>
                    </a:lnTo>
                    <a:lnTo>
                      <a:pt x="7499" y="3474"/>
                    </a:lnTo>
                    <a:lnTo>
                      <a:pt x="7396" y="3646"/>
                    </a:lnTo>
                    <a:lnTo>
                      <a:pt x="7362" y="3784"/>
                    </a:lnTo>
                    <a:lnTo>
                      <a:pt x="7224" y="4300"/>
                    </a:lnTo>
                    <a:lnTo>
                      <a:pt x="7121" y="4541"/>
                    </a:lnTo>
                    <a:lnTo>
                      <a:pt x="6949" y="4782"/>
                    </a:lnTo>
                    <a:lnTo>
                      <a:pt x="6708" y="4988"/>
                    </a:lnTo>
                    <a:lnTo>
                      <a:pt x="6536" y="5126"/>
                    </a:lnTo>
                    <a:lnTo>
                      <a:pt x="6399" y="5194"/>
                    </a:lnTo>
                    <a:lnTo>
                      <a:pt x="6227" y="5263"/>
                    </a:lnTo>
                    <a:lnTo>
                      <a:pt x="6055" y="5263"/>
                    </a:lnTo>
                    <a:lnTo>
                      <a:pt x="5883" y="5229"/>
                    </a:lnTo>
                    <a:lnTo>
                      <a:pt x="5745" y="5091"/>
                    </a:lnTo>
                    <a:lnTo>
                      <a:pt x="5642" y="5057"/>
                    </a:lnTo>
                    <a:lnTo>
                      <a:pt x="5573" y="5057"/>
                    </a:lnTo>
                    <a:lnTo>
                      <a:pt x="5470" y="5091"/>
                    </a:lnTo>
                    <a:lnTo>
                      <a:pt x="5401" y="5160"/>
                    </a:lnTo>
                    <a:lnTo>
                      <a:pt x="5332" y="5298"/>
                    </a:lnTo>
                    <a:lnTo>
                      <a:pt x="5263" y="5435"/>
                    </a:lnTo>
                    <a:lnTo>
                      <a:pt x="5195" y="5676"/>
                    </a:lnTo>
                    <a:lnTo>
                      <a:pt x="5160" y="5710"/>
                    </a:lnTo>
                    <a:lnTo>
                      <a:pt x="4988" y="5745"/>
                    </a:lnTo>
                    <a:lnTo>
                      <a:pt x="4816" y="5745"/>
                    </a:lnTo>
                    <a:lnTo>
                      <a:pt x="4713" y="5676"/>
                    </a:lnTo>
                    <a:lnTo>
                      <a:pt x="4575" y="5607"/>
                    </a:lnTo>
                    <a:lnTo>
                      <a:pt x="4403" y="5538"/>
                    </a:lnTo>
                    <a:lnTo>
                      <a:pt x="4369" y="5538"/>
                    </a:lnTo>
                    <a:lnTo>
                      <a:pt x="4816" y="5366"/>
                    </a:lnTo>
                    <a:lnTo>
                      <a:pt x="5195" y="5194"/>
                    </a:lnTo>
                    <a:lnTo>
                      <a:pt x="5607" y="4954"/>
                    </a:lnTo>
                    <a:lnTo>
                      <a:pt x="5951" y="4713"/>
                    </a:lnTo>
                    <a:lnTo>
                      <a:pt x="6330" y="4438"/>
                    </a:lnTo>
                    <a:lnTo>
                      <a:pt x="6674" y="4162"/>
                    </a:lnTo>
                    <a:lnTo>
                      <a:pt x="7327" y="3543"/>
                    </a:lnTo>
                    <a:lnTo>
                      <a:pt x="7706" y="3199"/>
                    </a:lnTo>
                    <a:lnTo>
                      <a:pt x="8118" y="2958"/>
                    </a:lnTo>
                    <a:lnTo>
                      <a:pt x="8531" y="2752"/>
                    </a:lnTo>
                    <a:lnTo>
                      <a:pt x="8978" y="2546"/>
                    </a:lnTo>
                    <a:lnTo>
                      <a:pt x="9150" y="2477"/>
                    </a:lnTo>
                    <a:close/>
                    <a:moveTo>
                      <a:pt x="3922" y="5676"/>
                    </a:moveTo>
                    <a:lnTo>
                      <a:pt x="3784" y="5779"/>
                    </a:lnTo>
                    <a:lnTo>
                      <a:pt x="3715" y="5917"/>
                    </a:lnTo>
                    <a:lnTo>
                      <a:pt x="3647" y="6054"/>
                    </a:lnTo>
                    <a:lnTo>
                      <a:pt x="3612" y="6192"/>
                    </a:lnTo>
                    <a:lnTo>
                      <a:pt x="3578" y="6467"/>
                    </a:lnTo>
                    <a:lnTo>
                      <a:pt x="3543" y="6708"/>
                    </a:lnTo>
                    <a:lnTo>
                      <a:pt x="3440" y="6949"/>
                    </a:lnTo>
                    <a:lnTo>
                      <a:pt x="3337" y="7155"/>
                    </a:lnTo>
                    <a:lnTo>
                      <a:pt x="3131" y="7293"/>
                    </a:lnTo>
                    <a:lnTo>
                      <a:pt x="3027" y="7361"/>
                    </a:lnTo>
                    <a:lnTo>
                      <a:pt x="2683" y="7361"/>
                    </a:lnTo>
                    <a:lnTo>
                      <a:pt x="2443" y="7293"/>
                    </a:lnTo>
                    <a:lnTo>
                      <a:pt x="2339" y="7224"/>
                    </a:lnTo>
                    <a:lnTo>
                      <a:pt x="2271" y="7155"/>
                    </a:lnTo>
                    <a:lnTo>
                      <a:pt x="2236" y="7052"/>
                    </a:lnTo>
                    <a:lnTo>
                      <a:pt x="2202" y="6983"/>
                    </a:lnTo>
                    <a:lnTo>
                      <a:pt x="2236" y="6811"/>
                    </a:lnTo>
                    <a:lnTo>
                      <a:pt x="2305" y="6605"/>
                    </a:lnTo>
                    <a:lnTo>
                      <a:pt x="2443" y="6433"/>
                    </a:lnTo>
                    <a:lnTo>
                      <a:pt x="2615" y="6295"/>
                    </a:lnTo>
                    <a:lnTo>
                      <a:pt x="2787" y="6158"/>
                    </a:lnTo>
                    <a:lnTo>
                      <a:pt x="3062" y="5951"/>
                    </a:lnTo>
                    <a:lnTo>
                      <a:pt x="3268" y="5848"/>
                    </a:lnTo>
                    <a:lnTo>
                      <a:pt x="3475" y="5779"/>
                    </a:lnTo>
                    <a:lnTo>
                      <a:pt x="3922" y="5676"/>
                    </a:lnTo>
                    <a:close/>
                    <a:moveTo>
                      <a:pt x="12762" y="0"/>
                    </a:moveTo>
                    <a:lnTo>
                      <a:pt x="12590" y="35"/>
                    </a:lnTo>
                    <a:lnTo>
                      <a:pt x="12418" y="103"/>
                    </a:lnTo>
                    <a:lnTo>
                      <a:pt x="12281" y="241"/>
                    </a:lnTo>
                    <a:lnTo>
                      <a:pt x="12143" y="344"/>
                    </a:lnTo>
                    <a:lnTo>
                      <a:pt x="12040" y="516"/>
                    </a:lnTo>
                    <a:lnTo>
                      <a:pt x="11937" y="619"/>
                    </a:lnTo>
                    <a:lnTo>
                      <a:pt x="11799" y="757"/>
                    </a:lnTo>
                    <a:lnTo>
                      <a:pt x="11627" y="826"/>
                    </a:lnTo>
                    <a:lnTo>
                      <a:pt x="11455" y="860"/>
                    </a:lnTo>
                    <a:lnTo>
                      <a:pt x="11111" y="860"/>
                    </a:lnTo>
                    <a:lnTo>
                      <a:pt x="10664" y="929"/>
                    </a:lnTo>
                    <a:lnTo>
                      <a:pt x="10423" y="963"/>
                    </a:lnTo>
                    <a:lnTo>
                      <a:pt x="10217" y="1067"/>
                    </a:lnTo>
                    <a:lnTo>
                      <a:pt x="10079" y="1135"/>
                    </a:lnTo>
                    <a:lnTo>
                      <a:pt x="9976" y="1239"/>
                    </a:lnTo>
                    <a:lnTo>
                      <a:pt x="9735" y="1479"/>
                    </a:lnTo>
                    <a:lnTo>
                      <a:pt x="9666" y="1514"/>
                    </a:lnTo>
                    <a:lnTo>
                      <a:pt x="9598" y="1548"/>
                    </a:lnTo>
                    <a:lnTo>
                      <a:pt x="9391" y="1720"/>
                    </a:lnTo>
                    <a:lnTo>
                      <a:pt x="9185" y="1892"/>
                    </a:lnTo>
                    <a:lnTo>
                      <a:pt x="8978" y="1995"/>
                    </a:lnTo>
                    <a:lnTo>
                      <a:pt x="8738" y="2098"/>
                    </a:lnTo>
                    <a:lnTo>
                      <a:pt x="8256" y="2305"/>
                    </a:lnTo>
                    <a:lnTo>
                      <a:pt x="7774" y="2546"/>
                    </a:lnTo>
                    <a:lnTo>
                      <a:pt x="7465" y="2718"/>
                    </a:lnTo>
                    <a:lnTo>
                      <a:pt x="7190" y="2958"/>
                    </a:lnTo>
                    <a:lnTo>
                      <a:pt x="6674" y="3440"/>
                    </a:lnTo>
                    <a:lnTo>
                      <a:pt x="6639" y="3268"/>
                    </a:lnTo>
                    <a:lnTo>
                      <a:pt x="6536" y="3096"/>
                    </a:lnTo>
                    <a:lnTo>
                      <a:pt x="6880" y="2855"/>
                    </a:lnTo>
                    <a:lnTo>
                      <a:pt x="7155" y="2580"/>
                    </a:lnTo>
                    <a:lnTo>
                      <a:pt x="7431" y="2305"/>
                    </a:lnTo>
                    <a:lnTo>
                      <a:pt x="7637" y="1927"/>
                    </a:lnTo>
                    <a:lnTo>
                      <a:pt x="7637" y="1892"/>
                    </a:lnTo>
                    <a:lnTo>
                      <a:pt x="7602" y="1858"/>
                    </a:lnTo>
                    <a:lnTo>
                      <a:pt x="7568" y="1858"/>
                    </a:lnTo>
                    <a:lnTo>
                      <a:pt x="7534" y="1892"/>
                    </a:lnTo>
                    <a:lnTo>
                      <a:pt x="7293" y="2202"/>
                    </a:lnTo>
                    <a:lnTo>
                      <a:pt x="7052" y="2477"/>
                    </a:lnTo>
                    <a:lnTo>
                      <a:pt x="6743" y="2718"/>
                    </a:lnTo>
                    <a:lnTo>
                      <a:pt x="6433" y="2924"/>
                    </a:lnTo>
                    <a:lnTo>
                      <a:pt x="6295" y="2752"/>
                    </a:lnTo>
                    <a:lnTo>
                      <a:pt x="5504" y="1789"/>
                    </a:lnTo>
                    <a:lnTo>
                      <a:pt x="5401" y="1789"/>
                    </a:lnTo>
                    <a:lnTo>
                      <a:pt x="5401" y="1823"/>
                    </a:lnTo>
                    <a:lnTo>
                      <a:pt x="5401" y="1892"/>
                    </a:lnTo>
                    <a:lnTo>
                      <a:pt x="6055" y="2683"/>
                    </a:lnTo>
                    <a:lnTo>
                      <a:pt x="6261" y="3027"/>
                    </a:lnTo>
                    <a:lnTo>
                      <a:pt x="5745" y="3268"/>
                    </a:lnTo>
                    <a:lnTo>
                      <a:pt x="5229" y="3509"/>
                    </a:lnTo>
                    <a:lnTo>
                      <a:pt x="4128" y="3922"/>
                    </a:lnTo>
                    <a:lnTo>
                      <a:pt x="3475" y="4197"/>
                    </a:lnTo>
                    <a:lnTo>
                      <a:pt x="3131" y="4369"/>
                    </a:lnTo>
                    <a:lnTo>
                      <a:pt x="2821" y="4575"/>
                    </a:lnTo>
                    <a:lnTo>
                      <a:pt x="2511" y="4816"/>
                    </a:lnTo>
                    <a:lnTo>
                      <a:pt x="2271" y="5091"/>
                    </a:lnTo>
                    <a:lnTo>
                      <a:pt x="2030" y="5366"/>
                    </a:lnTo>
                    <a:lnTo>
                      <a:pt x="1858" y="5710"/>
                    </a:lnTo>
                    <a:lnTo>
                      <a:pt x="1892" y="5745"/>
                    </a:lnTo>
                    <a:lnTo>
                      <a:pt x="1927" y="5779"/>
                    </a:lnTo>
                    <a:lnTo>
                      <a:pt x="1996" y="5779"/>
                    </a:lnTo>
                    <a:lnTo>
                      <a:pt x="2305" y="5401"/>
                    </a:lnTo>
                    <a:lnTo>
                      <a:pt x="2649" y="5057"/>
                    </a:lnTo>
                    <a:lnTo>
                      <a:pt x="2993" y="4747"/>
                    </a:lnTo>
                    <a:lnTo>
                      <a:pt x="3406" y="4472"/>
                    </a:lnTo>
                    <a:lnTo>
                      <a:pt x="3853" y="4266"/>
                    </a:lnTo>
                    <a:lnTo>
                      <a:pt x="4300" y="4059"/>
                    </a:lnTo>
                    <a:lnTo>
                      <a:pt x="5195" y="3750"/>
                    </a:lnTo>
                    <a:lnTo>
                      <a:pt x="5779" y="3474"/>
                    </a:lnTo>
                    <a:lnTo>
                      <a:pt x="6364" y="3199"/>
                    </a:lnTo>
                    <a:lnTo>
                      <a:pt x="6536" y="3509"/>
                    </a:lnTo>
                    <a:lnTo>
                      <a:pt x="6571" y="3543"/>
                    </a:lnTo>
                    <a:lnTo>
                      <a:pt x="5917" y="4197"/>
                    </a:lnTo>
                    <a:lnTo>
                      <a:pt x="5573" y="4472"/>
                    </a:lnTo>
                    <a:lnTo>
                      <a:pt x="5263" y="4713"/>
                    </a:lnTo>
                    <a:lnTo>
                      <a:pt x="4919" y="4919"/>
                    </a:lnTo>
                    <a:lnTo>
                      <a:pt x="4507" y="5057"/>
                    </a:lnTo>
                    <a:lnTo>
                      <a:pt x="3887" y="5229"/>
                    </a:lnTo>
                    <a:lnTo>
                      <a:pt x="3578" y="5332"/>
                    </a:lnTo>
                    <a:lnTo>
                      <a:pt x="3234" y="5435"/>
                    </a:lnTo>
                    <a:lnTo>
                      <a:pt x="2855" y="5607"/>
                    </a:lnTo>
                    <a:lnTo>
                      <a:pt x="2649" y="5710"/>
                    </a:lnTo>
                    <a:lnTo>
                      <a:pt x="2477" y="5848"/>
                    </a:lnTo>
                    <a:lnTo>
                      <a:pt x="2305" y="6020"/>
                    </a:lnTo>
                    <a:lnTo>
                      <a:pt x="2167" y="6158"/>
                    </a:lnTo>
                    <a:lnTo>
                      <a:pt x="2064" y="6364"/>
                    </a:lnTo>
                    <a:lnTo>
                      <a:pt x="1961" y="6570"/>
                    </a:lnTo>
                    <a:lnTo>
                      <a:pt x="1892" y="6811"/>
                    </a:lnTo>
                    <a:lnTo>
                      <a:pt x="1892" y="7052"/>
                    </a:lnTo>
                    <a:lnTo>
                      <a:pt x="1686" y="6880"/>
                    </a:lnTo>
                    <a:lnTo>
                      <a:pt x="1480" y="6708"/>
                    </a:lnTo>
                    <a:lnTo>
                      <a:pt x="1032" y="6467"/>
                    </a:lnTo>
                    <a:lnTo>
                      <a:pt x="551" y="6261"/>
                    </a:lnTo>
                    <a:lnTo>
                      <a:pt x="69" y="6089"/>
                    </a:lnTo>
                    <a:lnTo>
                      <a:pt x="35" y="6089"/>
                    </a:lnTo>
                    <a:lnTo>
                      <a:pt x="0" y="6123"/>
                    </a:lnTo>
                    <a:lnTo>
                      <a:pt x="0" y="6158"/>
                    </a:lnTo>
                    <a:lnTo>
                      <a:pt x="35" y="6192"/>
                    </a:lnTo>
                    <a:lnTo>
                      <a:pt x="551" y="6398"/>
                    </a:lnTo>
                    <a:lnTo>
                      <a:pt x="1032" y="6639"/>
                    </a:lnTo>
                    <a:lnTo>
                      <a:pt x="1445" y="6880"/>
                    </a:lnTo>
                    <a:lnTo>
                      <a:pt x="1652" y="6983"/>
                    </a:lnTo>
                    <a:lnTo>
                      <a:pt x="1892" y="7086"/>
                    </a:lnTo>
                    <a:lnTo>
                      <a:pt x="1927" y="7258"/>
                    </a:lnTo>
                    <a:lnTo>
                      <a:pt x="1961" y="7396"/>
                    </a:lnTo>
                    <a:lnTo>
                      <a:pt x="2064" y="7499"/>
                    </a:lnTo>
                    <a:lnTo>
                      <a:pt x="2167" y="7602"/>
                    </a:lnTo>
                    <a:lnTo>
                      <a:pt x="2271" y="7671"/>
                    </a:lnTo>
                    <a:lnTo>
                      <a:pt x="2374" y="7740"/>
                    </a:lnTo>
                    <a:lnTo>
                      <a:pt x="2683" y="7809"/>
                    </a:lnTo>
                    <a:lnTo>
                      <a:pt x="2959" y="7774"/>
                    </a:lnTo>
                    <a:lnTo>
                      <a:pt x="3096" y="7740"/>
                    </a:lnTo>
                    <a:lnTo>
                      <a:pt x="3268" y="7671"/>
                    </a:lnTo>
                    <a:lnTo>
                      <a:pt x="3406" y="7602"/>
                    </a:lnTo>
                    <a:lnTo>
                      <a:pt x="3543" y="7499"/>
                    </a:lnTo>
                    <a:lnTo>
                      <a:pt x="3647" y="7361"/>
                    </a:lnTo>
                    <a:lnTo>
                      <a:pt x="3750" y="7224"/>
                    </a:lnTo>
                    <a:lnTo>
                      <a:pt x="3853" y="7018"/>
                    </a:lnTo>
                    <a:lnTo>
                      <a:pt x="3887" y="6777"/>
                    </a:lnTo>
                    <a:lnTo>
                      <a:pt x="3922" y="6536"/>
                    </a:lnTo>
                    <a:lnTo>
                      <a:pt x="3991" y="6330"/>
                    </a:lnTo>
                    <a:lnTo>
                      <a:pt x="4059" y="6123"/>
                    </a:lnTo>
                    <a:lnTo>
                      <a:pt x="4197" y="6020"/>
                    </a:lnTo>
                    <a:lnTo>
                      <a:pt x="4300" y="5986"/>
                    </a:lnTo>
                    <a:lnTo>
                      <a:pt x="4438" y="6020"/>
                    </a:lnTo>
                    <a:lnTo>
                      <a:pt x="4713" y="6192"/>
                    </a:lnTo>
                    <a:lnTo>
                      <a:pt x="4851" y="6261"/>
                    </a:lnTo>
                    <a:lnTo>
                      <a:pt x="4988" y="6295"/>
                    </a:lnTo>
                    <a:lnTo>
                      <a:pt x="5195" y="6295"/>
                    </a:lnTo>
                    <a:lnTo>
                      <a:pt x="5091" y="6398"/>
                    </a:lnTo>
                    <a:lnTo>
                      <a:pt x="5091" y="6433"/>
                    </a:lnTo>
                    <a:lnTo>
                      <a:pt x="5091" y="6467"/>
                    </a:lnTo>
                    <a:lnTo>
                      <a:pt x="5126" y="6502"/>
                    </a:lnTo>
                    <a:lnTo>
                      <a:pt x="5160" y="6502"/>
                    </a:lnTo>
                    <a:lnTo>
                      <a:pt x="5263" y="6433"/>
                    </a:lnTo>
                    <a:lnTo>
                      <a:pt x="5367" y="6398"/>
                    </a:lnTo>
                    <a:lnTo>
                      <a:pt x="5539" y="6226"/>
                    </a:lnTo>
                    <a:lnTo>
                      <a:pt x="5676" y="6123"/>
                    </a:lnTo>
                    <a:lnTo>
                      <a:pt x="5779" y="6054"/>
                    </a:lnTo>
                    <a:lnTo>
                      <a:pt x="6089" y="5986"/>
                    </a:lnTo>
                    <a:lnTo>
                      <a:pt x="6502" y="5917"/>
                    </a:lnTo>
                    <a:lnTo>
                      <a:pt x="6708" y="5848"/>
                    </a:lnTo>
                    <a:lnTo>
                      <a:pt x="6915" y="5710"/>
                    </a:lnTo>
                    <a:lnTo>
                      <a:pt x="6915" y="5676"/>
                    </a:lnTo>
                    <a:lnTo>
                      <a:pt x="6915" y="5642"/>
                    </a:lnTo>
                    <a:lnTo>
                      <a:pt x="6880" y="5607"/>
                    </a:lnTo>
                    <a:lnTo>
                      <a:pt x="6846" y="5607"/>
                    </a:lnTo>
                    <a:lnTo>
                      <a:pt x="6605" y="5710"/>
                    </a:lnTo>
                    <a:lnTo>
                      <a:pt x="6330" y="5745"/>
                    </a:lnTo>
                    <a:lnTo>
                      <a:pt x="6089" y="5779"/>
                    </a:lnTo>
                    <a:lnTo>
                      <a:pt x="5848" y="5848"/>
                    </a:lnTo>
                    <a:lnTo>
                      <a:pt x="5676" y="5917"/>
                    </a:lnTo>
                    <a:lnTo>
                      <a:pt x="5504" y="6020"/>
                    </a:lnTo>
                    <a:lnTo>
                      <a:pt x="5573" y="5779"/>
                    </a:lnTo>
                    <a:lnTo>
                      <a:pt x="5676" y="5573"/>
                    </a:lnTo>
                    <a:lnTo>
                      <a:pt x="5883" y="5642"/>
                    </a:lnTo>
                    <a:lnTo>
                      <a:pt x="6123" y="5676"/>
                    </a:lnTo>
                    <a:lnTo>
                      <a:pt x="6330" y="5642"/>
                    </a:lnTo>
                    <a:lnTo>
                      <a:pt x="6571" y="5573"/>
                    </a:lnTo>
                    <a:lnTo>
                      <a:pt x="6777" y="5435"/>
                    </a:lnTo>
                    <a:lnTo>
                      <a:pt x="6983" y="5298"/>
                    </a:lnTo>
                    <a:lnTo>
                      <a:pt x="7190" y="5126"/>
                    </a:lnTo>
                    <a:lnTo>
                      <a:pt x="7362" y="4954"/>
                    </a:lnTo>
                    <a:lnTo>
                      <a:pt x="7534" y="4713"/>
                    </a:lnTo>
                    <a:lnTo>
                      <a:pt x="7637" y="4472"/>
                    </a:lnTo>
                    <a:lnTo>
                      <a:pt x="7706" y="4231"/>
                    </a:lnTo>
                    <a:lnTo>
                      <a:pt x="7740" y="3990"/>
                    </a:lnTo>
                    <a:lnTo>
                      <a:pt x="7774" y="3853"/>
                    </a:lnTo>
                    <a:lnTo>
                      <a:pt x="7809" y="3784"/>
                    </a:lnTo>
                    <a:lnTo>
                      <a:pt x="7878" y="3681"/>
                    </a:lnTo>
                    <a:lnTo>
                      <a:pt x="8015" y="3612"/>
                    </a:lnTo>
                    <a:lnTo>
                      <a:pt x="8118" y="3578"/>
                    </a:lnTo>
                    <a:lnTo>
                      <a:pt x="8256" y="3578"/>
                    </a:lnTo>
                    <a:lnTo>
                      <a:pt x="8462" y="3646"/>
                    </a:lnTo>
                    <a:lnTo>
                      <a:pt x="8703" y="3715"/>
                    </a:lnTo>
                    <a:lnTo>
                      <a:pt x="8841" y="3715"/>
                    </a:lnTo>
                    <a:lnTo>
                      <a:pt x="8978" y="3681"/>
                    </a:lnTo>
                    <a:lnTo>
                      <a:pt x="9082" y="3578"/>
                    </a:lnTo>
                    <a:lnTo>
                      <a:pt x="9185" y="3474"/>
                    </a:lnTo>
                    <a:lnTo>
                      <a:pt x="9288" y="3337"/>
                    </a:lnTo>
                    <a:lnTo>
                      <a:pt x="9322" y="3199"/>
                    </a:lnTo>
                    <a:lnTo>
                      <a:pt x="9426" y="2890"/>
                    </a:lnTo>
                    <a:lnTo>
                      <a:pt x="9529" y="2614"/>
                    </a:lnTo>
                    <a:lnTo>
                      <a:pt x="9804" y="2167"/>
                    </a:lnTo>
                    <a:lnTo>
                      <a:pt x="9942" y="1961"/>
                    </a:lnTo>
                    <a:lnTo>
                      <a:pt x="10114" y="1755"/>
                    </a:lnTo>
                    <a:lnTo>
                      <a:pt x="10286" y="1583"/>
                    </a:lnTo>
                    <a:lnTo>
                      <a:pt x="10492" y="1479"/>
                    </a:lnTo>
                    <a:lnTo>
                      <a:pt x="10733" y="1376"/>
                    </a:lnTo>
                    <a:lnTo>
                      <a:pt x="10974" y="1307"/>
                    </a:lnTo>
                    <a:lnTo>
                      <a:pt x="11455" y="1273"/>
                    </a:lnTo>
                    <a:lnTo>
                      <a:pt x="11077" y="1411"/>
                    </a:lnTo>
                    <a:lnTo>
                      <a:pt x="10698" y="1617"/>
                    </a:lnTo>
                    <a:lnTo>
                      <a:pt x="10389" y="1858"/>
                    </a:lnTo>
                    <a:lnTo>
                      <a:pt x="10114" y="2133"/>
                    </a:lnTo>
                    <a:lnTo>
                      <a:pt x="9838" y="2477"/>
                    </a:lnTo>
                    <a:lnTo>
                      <a:pt x="9666" y="2821"/>
                    </a:lnTo>
                    <a:lnTo>
                      <a:pt x="9494" y="3199"/>
                    </a:lnTo>
                    <a:lnTo>
                      <a:pt x="9426" y="3578"/>
                    </a:lnTo>
                    <a:lnTo>
                      <a:pt x="9426" y="3681"/>
                    </a:lnTo>
                    <a:lnTo>
                      <a:pt x="9494" y="3715"/>
                    </a:lnTo>
                    <a:lnTo>
                      <a:pt x="9563" y="3681"/>
                    </a:lnTo>
                    <a:lnTo>
                      <a:pt x="9598" y="3646"/>
                    </a:lnTo>
                    <a:lnTo>
                      <a:pt x="9735" y="3165"/>
                    </a:lnTo>
                    <a:lnTo>
                      <a:pt x="9942" y="2752"/>
                    </a:lnTo>
                    <a:lnTo>
                      <a:pt x="10182" y="2374"/>
                    </a:lnTo>
                    <a:lnTo>
                      <a:pt x="10492" y="2064"/>
                    </a:lnTo>
                    <a:lnTo>
                      <a:pt x="10802" y="1789"/>
                    </a:lnTo>
                    <a:lnTo>
                      <a:pt x="11214" y="1583"/>
                    </a:lnTo>
                    <a:lnTo>
                      <a:pt x="11627" y="1411"/>
                    </a:lnTo>
                    <a:lnTo>
                      <a:pt x="12109" y="1273"/>
                    </a:lnTo>
                    <a:lnTo>
                      <a:pt x="12109" y="1239"/>
                    </a:lnTo>
                    <a:lnTo>
                      <a:pt x="12143" y="1204"/>
                    </a:lnTo>
                    <a:lnTo>
                      <a:pt x="12109" y="1204"/>
                    </a:lnTo>
                    <a:lnTo>
                      <a:pt x="12074" y="1170"/>
                    </a:lnTo>
                    <a:lnTo>
                      <a:pt x="11799" y="1204"/>
                    </a:lnTo>
                    <a:lnTo>
                      <a:pt x="11937" y="1135"/>
                    </a:lnTo>
                    <a:lnTo>
                      <a:pt x="12074" y="1032"/>
                    </a:lnTo>
                    <a:lnTo>
                      <a:pt x="12178" y="895"/>
                    </a:lnTo>
                    <a:lnTo>
                      <a:pt x="12418" y="585"/>
                    </a:lnTo>
                    <a:lnTo>
                      <a:pt x="12522" y="447"/>
                    </a:lnTo>
                    <a:lnTo>
                      <a:pt x="12625" y="344"/>
                    </a:lnTo>
                    <a:lnTo>
                      <a:pt x="12762" y="241"/>
                    </a:lnTo>
                    <a:lnTo>
                      <a:pt x="12934" y="207"/>
                    </a:lnTo>
                    <a:lnTo>
                      <a:pt x="12969" y="172"/>
                    </a:lnTo>
                    <a:lnTo>
                      <a:pt x="13003" y="138"/>
                    </a:lnTo>
                    <a:lnTo>
                      <a:pt x="13003" y="69"/>
                    </a:lnTo>
                    <a:lnTo>
                      <a:pt x="12969" y="35"/>
                    </a:lnTo>
                    <a:lnTo>
                      <a:pt x="1276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2"/>
              <p:cNvSpPr/>
              <p:nvPr/>
            </p:nvSpPr>
            <p:spPr>
              <a:xfrm>
                <a:off x="580002" y="2182893"/>
                <a:ext cx="29233" cy="150715"/>
              </a:xfrm>
              <a:custGeom>
                <a:avLst/>
                <a:gdLst/>
                <a:ahLst/>
                <a:cxnLst/>
                <a:rect l="l" t="t" r="r" b="b"/>
                <a:pathLst>
                  <a:path w="861" h="4439" extrusionOk="0">
                    <a:moveTo>
                      <a:pt x="207" y="1"/>
                    </a:moveTo>
                    <a:lnTo>
                      <a:pt x="173" y="35"/>
                    </a:lnTo>
                    <a:lnTo>
                      <a:pt x="173" y="413"/>
                    </a:lnTo>
                    <a:lnTo>
                      <a:pt x="173" y="792"/>
                    </a:lnTo>
                    <a:lnTo>
                      <a:pt x="207" y="1136"/>
                    </a:lnTo>
                    <a:lnTo>
                      <a:pt x="311" y="1514"/>
                    </a:lnTo>
                    <a:lnTo>
                      <a:pt x="345" y="1755"/>
                    </a:lnTo>
                    <a:lnTo>
                      <a:pt x="345" y="1961"/>
                    </a:lnTo>
                    <a:lnTo>
                      <a:pt x="345" y="2202"/>
                    </a:lnTo>
                    <a:lnTo>
                      <a:pt x="311" y="2374"/>
                    </a:lnTo>
                    <a:lnTo>
                      <a:pt x="173" y="2787"/>
                    </a:lnTo>
                    <a:lnTo>
                      <a:pt x="35" y="3234"/>
                    </a:lnTo>
                    <a:lnTo>
                      <a:pt x="1" y="3440"/>
                    </a:lnTo>
                    <a:lnTo>
                      <a:pt x="1" y="3647"/>
                    </a:lnTo>
                    <a:lnTo>
                      <a:pt x="35" y="3888"/>
                    </a:lnTo>
                    <a:lnTo>
                      <a:pt x="104" y="4094"/>
                    </a:lnTo>
                    <a:lnTo>
                      <a:pt x="207" y="4266"/>
                    </a:lnTo>
                    <a:lnTo>
                      <a:pt x="379" y="4404"/>
                    </a:lnTo>
                    <a:lnTo>
                      <a:pt x="448" y="4438"/>
                    </a:lnTo>
                    <a:lnTo>
                      <a:pt x="655" y="4438"/>
                    </a:lnTo>
                    <a:lnTo>
                      <a:pt x="792" y="4404"/>
                    </a:lnTo>
                    <a:lnTo>
                      <a:pt x="826" y="4369"/>
                    </a:lnTo>
                    <a:lnTo>
                      <a:pt x="861" y="4300"/>
                    </a:lnTo>
                    <a:lnTo>
                      <a:pt x="861" y="4266"/>
                    </a:lnTo>
                    <a:lnTo>
                      <a:pt x="826" y="4197"/>
                    </a:lnTo>
                    <a:lnTo>
                      <a:pt x="689" y="3956"/>
                    </a:lnTo>
                    <a:lnTo>
                      <a:pt x="586" y="3681"/>
                    </a:lnTo>
                    <a:lnTo>
                      <a:pt x="586" y="3406"/>
                    </a:lnTo>
                    <a:lnTo>
                      <a:pt x="655" y="3131"/>
                    </a:lnTo>
                    <a:lnTo>
                      <a:pt x="792" y="2684"/>
                    </a:lnTo>
                    <a:lnTo>
                      <a:pt x="826" y="2443"/>
                    </a:lnTo>
                    <a:lnTo>
                      <a:pt x="861" y="2202"/>
                    </a:lnTo>
                    <a:lnTo>
                      <a:pt x="826" y="1996"/>
                    </a:lnTo>
                    <a:lnTo>
                      <a:pt x="792" y="1824"/>
                    </a:lnTo>
                    <a:lnTo>
                      <a:pt x="758" y="1617"/>
                    </a:lnTo>
                    <a:lnTo>
                      <a:pt x="655" y="1445"/>
                    </a:lnTo>
                    <a:lnTo>
                      <a:pt x="517" y="1101"/>
                    </a:lnTo>
                    <a:lnTo>
                      <a:pt x="414" y="757"/>
                    </a:lnTo>
                    <a:lnTo>
                      <a:pt x="311" y="413"/>
                    </a:lnTo>
                    <a:lnTo>
                      <a:pt x="276" y="35"/>
                    </a:lnTo>
                    <a:lnTo>
                      <a:pt x="2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2"/>
              <p:cNvSpPr/>
              <p:nvPr/>
            </p:nvSpPr>
            <p:spPr>
              <a:xfrm>
                <a:off x="354592" y="2229611"/>
                <a:ext cx="29233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792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79" y="448"/>
                    </a:lnTo>
                    <a:lnTo>
                      <a:pt x="758" y="792"/>
                    </a:lnTo>
                    <a:lnTo>
                      <a:pt x="861" y="792"/>
                    </a:lnTo>
                    <a:lnTo>
                      <a:pt x="827" y="757"/>
                    </a:lnTo>
                    <a:lnTo>
                      <a:pt x="689" y="551"/>
                    </a:lnTo>
                    <a:lnTo>
                      <a:pt x="483" y="345"/>
                    </a:lnTo>
                    <a:lnTo>
                      <a:pt x="70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2"/>
              <p:cNvSpPr/>
              <p:nvPr/>
            </p:nvSpPr>
            <p:spPr>
              <a:xfrm>
                <a:off x="352283" y="2238948"/>
                <a:ext cx="30387" cy="31576"/>
              </a:xfrm>
              <a:custGeom>
                <a:avLst/>
                <a:gdLst/>
                <a:ahLst/>
                <a:cxnLst/>
                <a:rect l="l" t="t" r="r" b="b"/>
                <a:pathLst>
                  <a:path w="895" h="930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447" y="482"/>
                    </a:lnTo>
                    <a:lnTo>
                      <a:pt x="619" y="689"/>
                    </a:lnTo>
                    <a:lnTo>
                      <a:pt x="826" y="895"/>
                    </a:lnTo>
                    <a:lnTo>
                      <a:pt x="860" y="930"/>
                    </a:lnTo>
                    <a:lnTo>
                      <a:pt x="895" y="895"/>
                    </a:lnTo>
                    <a:lnTo>
                      <a:pt x="895" y="861"/>
                    </a:lnTo>
                    <a:lnTo>
                      <a:pt x="895" y="826"/>
                    </a:lnTo>
                    <a:lnTo>
                      <a:pt x="757" y="586"/>
                    </a:lnTo>
                    <a:lnTo>
                      <a:pt x="551" y="379"/>
                    </a:lnTo>
                    <a:lnTo>
                      <a:pt x="310" y="173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2"/>
              <p:cNvSpPr/>
              <p:nvPr/>
            </p:nvSpPr>
            <p:spPr>
              <a:xfrm>
                <a:off x="353437" y="2251816"/>
                <a:ext cx="24548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92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35" y="69"/>
                    </a:lnTo>
                    <a:lnTo>
                      <a:pt x="345" y="413"/>
                    </a:lnTo>
                    <a:lnTo>
                      <a:pt x="482" y="585"/>
                    </a:lnTo>
                    <a:lnTo>
                      <a:pt x="654" y="757"/>
                    </a:lnTo>
                    <a:lnTo>
                      <a:pt x="689" y="791"/>
                    </a:lnTo>
                    <a:lnTo>
                      <a:pt x="689" y="757"/>
                    </a:lnTo>
                    <a:lnTo>
                      <a:pt x="723" y="757"/>
                    </a:lnTo>
                    <a:lnTo>
                      <a:pt x="723" y="722"/>
                    </a:lnTo>
                    <a:lnTo>
                      <a:pt x="620" y="516"/>
                    </a:lnTo>
                    <a:lnTo>
                      <a:pt x="448" y="310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2"/>
              <p:cNvSpPr/>
              <p:nvPr/>
            </p:nvSpPr>
            <p:spPr>
              <a:xfrm>
                <a:off x="351094" y="2258810"/>
                <a:ext cx="21051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620" h="620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310" y="345"/>
                    </a:lnTo>
                    <a:lnTo>
                      <a:pt x="551" y="585"/>
                    </a:lnTo>
                    <a:lnTo>
                      <a:pt x="586" y="620"/>
                    </a:lnTo>
                    <a:lnTo>
                      <a:pt x="586" y="585"/>
                    </a:lnTo>
                    <a:lnTo>
                      <a:pt x="620" y="585"/>
                    </a:lnTo>
                    <a:lnTo>
                      <a:pt x="620" y="551"/>
                    </a:lnTo>
                    <a:lnTo>
                      <a:pt x="517" y="379"/>
                    </a:lnTo>
                    <a:lnTo>
                      <a:pt x="379" y="241"/>
                    </a:lnTo>
                    <a:lnTo>
                      <a:pt x="242" y="104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2"/>
              <p:cNvSpPr/>
              <p:nvPr/>
            </p:nvSpPr>
            <p:spPr>
              <a:xfrm>
                <a:off x="804259" y="2422326"/>
                <a:ext cx="4719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139" h="310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104" y="310"/>
                    </a:lnTo>
                    <a:lnTo>
                      <a:pt x="138" y="310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2"/>
              <p:cNvSpPr/>
              <p:nvPr/>
            </p:nvSpPr>
            <p:spPr>
              <a:xfrm>
                <a:off x="786739" y="2408303"/>
                <a:ext cx="16399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483" h="106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72" y="585"/>
                    </a:lnTo>
                    <a:lnTo>
                      <a:pt x="276" y="826"/>
                    </a:lnTo>
                    <a:lnTo>
                      <a:pt x="344" y="929"/>
                    </a:lnTo>
                    <a:lnTo>
                      <a:pt x="413" y="1067"/>
                    </a:lnTo>
                    <a:lnTo>
                      <a:pt x="448" y="1067"/>
                    </a:lnTo>
                    <a:lnTo>
                      <a:pt x="482" y="1032"/>
                    </a:lnTo>
                    <a:lnTo>
                      <a:pt x="413" y="757"/>
                    </a:lnTo>
                    <a:lnTo>
                      <a:pt x="310" y="551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2"/>
              <p:cNvSpPr/>
              <p:nvPr/>
            </p:nvSpPr>
            <p:spPr>
              <a:xfrm>
                <a:off x="779745" y="2417640"/>
                <a:ext cx="17553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102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06" y="586"/>
                    </a:lnTo>
                    <a:lnTo>
                      <a:pt x="310" y="826"/>
                    </a:lnTo>
                    <a:lnTo>
                      <a:pt x="447" y="1101"/>
                    </a:lnTo>
                    <a:lnTo>
                      <a:pt x="516" y="1101"/>
                    </a:lnTo>
                    <a:lnTo>
                      <a:pt x="516" y="1067"/>
                    </a:lnTo>
                    <a:lnTo>
                      <a:pt x="413" y="792"/>
                    </a:lnTo>
                    <a:lnTo>
                      <a:pt x="310" y="517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2"/>
              <p:cNvSpPr/>
              <p:nvPr/>
            </p:nvSpPr>
            <p:spPr>
              <a:xfrm>
                <a:off x="771562" y="2423480"/>
                <a:ext cx="17553" cy="39758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171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241" y="654"/>
                    </a:lnTo>
                    <a:lnTo>
                      <a:pt x="310" y="929"/>
                    </a:lnTo>
                    <a:lnTo>
                      <a:pt x="379" y="1033"/>
                    </a:lnTo>
                    <a:lnTo>
                      <a:pt x="447" y="1136"/>
                    </a:lnTo>
                    <a:lnTo>
                      <a:pt x="482" y="1170"/>
                    </a:lnTo>
                    <a:lnTo>
                      <a:pt x="516" y="1136"/>
                    </a:lnTo>
                    <a:lnTo>
                      <a:pt x="516" y="998"/>
                    </a:lnTo>
                    <a:lnTo>
                      <a:pt x="447" y="826"/>
                    </a:lnTo>
                    <a:lnTo>
                      <a:pt x="344" y="551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2"/>
              <p:cNvSpPr/>
              <p:nvPr/>
            </p:nvSpPr>
            <p:spPr>
              <a:xfrm>
                <a:off x="765722" y="2432817"/>
                <a:ext cx="17553" cy="38604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13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07" y="620"/>
                    </a:lnTo>
                    <a:lnTo>
                      <a:pt x="310" y="895"/>
                    </a:lnTo>
                    <a:lnTo>
                      <a:pt x="448" y="1136"/>
                    </a:lnTo>
                    <a:lnTo>
                      <a:pt x="482" y="1136"/>
                    </a:lnTo>
                    <a:lnTo>
                      <a:pt x="516" y="1102"/>
                    </a:lnTo>
                    <a:lnTo>
                      <a:pt x="413" y="826"/>
                    </a:lnTo>
                    <a:lnTo>
                      <a:pt x="310" y="586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2"/>
              <p:cNvSpPr/>
              <p:nvPr/>
            </p:nvSpPr>
            <p:spPr>
              <a:xfrm>
                <a:off x="757540" y="2442188"/>
                <a:ext cx="18708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551" h="1205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69"/>
                    </a:lnTo>
                    <a:lnTo>
                      <a:pt x="241" y="619"/>
                    </a:lnTo>
                    <a:lnTo>
                      <a:pt x="448" y="1170"/>
                    </a:lnTo>
                    <a:lnTo>
                      <a:pt x="482" y="1204"/>
                    </a:lnTo>
                    <a:lnTo>
                      <a:pt x="517" y="1204"/>
                    </a:lnTo>
                    <a:lnTo>
                      <a:pt x="551" y="1170"/>
                    </a:lnTo>
                    <a:lnTo>
                      <a:pt x="551" y="1135"/>
                    </a:lnTo>
                    <a:lnTo>
                      <a:pt x="482" y="860"/>
                    </a:lnTo>
                    <a:lnTo>
                      <a:pt x="345" y="585"/>
                    </a:lnTo>
                    <a:lnTo>
                      <a:pt x="104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2"/>
              <p:cNvSpPr/>
              <p:nvPr/>
            </p:nvSpPr>
            <p:spPr>
              <a:xfrm>
                <a:off x="748203" y="2450336"/>
                <a:ext cx="21051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620" h="1205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276" y="620"/>
                    </a:lnTo>
                    <a:lnTo>
                      <a:pt x="413" y="895"/>
                    </a:lnTo>
                    <a:lnTo>
                      <a:pt x="516" y="1170"/>
                    </a:lnTo>
                    <a:lnTo>
                      <a:pt x="551" y="1205"/>
                    </a:lnTo>
                    <a:lnTo>
                      <a:pt x="585" y="1205"/>
                    </a:lnTo>
                    <a:lnTo>
                      <a:pt x="620" y="1170"/>
                    </a:lnTo>
                    <a:lnTo>
                      <a:pt x="620" y="1136"/>
                    </a:lnTo>
                    <a:lnTo>
                      <a:pt x="516" y="861"/>
                    </a:lnTo>
                    <a:lnTo>
                      <a:pt x="413" y="586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2"/>
              <p:cNvSpPr/>
              <p:nvPr/>
            </p:nvSpPr>
            <p:spPr>
              <a:xfrm>
                <a:off x="744706" y="2463204"/>
                <a:ext cx="17553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13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69" y="344"/>
                    </a:lnTo>
                    <a:lnTo>
                      <a:pt x="207" y="654"/>
                    </a:lnTo>
                    <a:lnTo>
                      <a:pt x="310" y="895"/>
                    </a:lnTo>
                    <a:lnTo>
                      <a:pt x="379" y="998"/>
                    </a:lnTo>
                    <a:lnTo>
                      <a:pt x="447" y="1101"/>
                    </a:lnTo>
                    <a:lnTo>
                      <a:pt x="482" y="1135"/>
                    </a:lnTo>
                    <a:lnTo>
                      <a:pt x="516" y="1067"/>
                    </a:lnTo>
                    <a:lnTo>
                      <a:pt x="482" y="963"/>
                    </a:lnTo>
                    <a:lnTo>
                      <a:pt x="447" y="826"/>
                    </a:lnTo>
                    <a:lnTo>
                      <a:pt x="344" y="585"/>
                    </a:lnTo>
                    <a:lnTo>
                      <a:pt x="207" y="310"/>
                    </a:lnTo>
                    <a:lnTo>
                      <a:pt x="35" y="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2"/>
              <p:cNvSpPr/>
              <p:nvPr/>
            </p:nvSpPr>
            <p:spPr>
              <a:xfrm>
                <a:off x="734181" y="2470199"/>
                <a:ext cx="19896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586" h="1205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276" y="620"/>
                    </a:lnTo>
                    <a:lnTo>
                      <a:pt x="379" y="895"/>
                    </a:lnTo>
                    <a:lnTo>
                      <a:pt x="517" y="1170"/>
                    </a:lnTo>
                    <a:lnTo>
                      <a:pt x="517" y="1205"/>
                    </a:lnTo>
                    <a:lnTo>
                      <a:pt x="551" y="1205"/>
                    </a:lnTo>
                    <a:lnTo>
                      <a:pt x="585" y="1170"/>
                    </a:lnTo>
                    <a:lnTo>
                      <a:pt x="585" y="1136"/>
                    </a:lnTo>
                    <a:lnTo>
                      <a:pt x="482" y="861"/>
                    </a:lnTo>
                    <a:lnTo>
                      <a:pt x="379" y="551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2"/>
              <p:cNvSpPr/>
              <p:nvPr/>
            </p:nvSpPr>
            <p:spPr>
              <a:xfrm>
                <a:off x="723655" y="2478381"/>
                <a:ext cx="22239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136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35" y="69"/>
                    </a:lnTo>
                    <a:lnTo>
                      <a:pt x="276" y="620"/>
                    </a:lnTo>
                    <a:lnTo>
                      <a:pt x="414" y="860"/>
                    </a:lnTo>
                    <a:lnTo>
                      <a:pt x="551" y="1101"/>
                    </a:lnTo>
                    <a:lnTo>
                      <a:pt x="586" y="1136"/>
                    </a:lnTo>
                    <a:lnTo>
                      <a:pt x="620" y="1136"/>
                    </a:lnTo>
                    <a:lnTo>
                      <a:pt x="655" y="1101"/>
                    </a:lnTo>
                    <a:lnTo>
                      <a:pt x="655" y="1067"/>
                    </a:lnTo>
                    <a:lnTo>
                      <a:pt x="551" y="826"/>
                    </a:lnTo>
                    <a:lnTo>
                      <a:pt x="414" y="551"/>
                    </a:lnTo>
                    <a:lnTo>
                      <a:pt x="139" y="3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2"/>
              <p:cNvSpPr/>
              <p:nvPr/>
            </p:nvSpPr>
            <p:spPr>
              <a:xfrm>
                <a:off x="715507" y="2484221"/>
                <a:ext cx="26890" cy="43255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274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35"/>
                    </a:lnTo>
                    <a:lnTo>
                      <a:pt x="0" y="104"/>
                    </a:lnTo>
                    <a:lnTo>
                      <a:pt x="344" y="654"/>
                    </a:lnTo>
                    <a:lnTo>
                      <a:pt x="688" y="1239"/>
                    </a:lnTo>
                    <a:lnTo>
                      <a:pt x="723" y="1273"/>
                    </a:lnTo>
                    <a:lnTo>
                      <a:pt x="757" y="1273"/>
                    </a:lnTo>
                    <a:lnTo>
                      <a:pt x="791" y="1239"/>
                    </a:lnTo>
                    <a:lnTo>
                      <a:pt x="791" y="1204"/>
                    </a:lnTo>
                    <a:lnTo>
                      <a:pt x="447" y="620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2"/>
              <p:cNvSpPr/>
              <p:nvPr/>
            </p:nvSpPr>
            <p:spPr>
              <a:xfrm>
                <a:off x="707324" y="2490061"/>
                <a:ext cx="26890" cy="4441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308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35" y="69"/>
                    </a:lnTo>
                    <a:lnTo>
                      <a:pt x="207" y="344"/>
                    </a:lnTo>
                    <a:lnTo>
                      <a:pt x="413" y="654"/>
                    </a:lnTo>
                    <a:lnTo>
                      <a:pt x="688" y="1273"/>
                    </a:lnTo>
                    <a:lnTo>
                      <a:pt x="723" y="1308"/>
                    </a:lnTo>
                    <a:lnTo>
                      <a:pt x="757" y="1273"/>
                    </a:lnTo>
                    <a:lnTo>
                      <a:pt x="792" y="1273"/>
                    </a:lnTo>
                    <a:lnTo>
                      <a:pt x="792" y="1239"/>
                    </a:lnTo>
                    <a:lnTo>
                      <a:pt x="654" y="895"/>
                    </a:lnTo>
                    <a:lnTo>
                      <a:pt x="482" y="585"/>
                    </a:lnTo>
                    <a:lnTo>
                      <a:pt x="310" y="27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2"/>
              <p:cNvSpPr/>
              <p:nvPr/>
            </p:nvSpPr>
            <p:spPr>
              <a:xfrm>
                <a:off x="702639" y="2499398"/>
                <a:ext cx="26890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205" extrusionOk="0">
                    <a:moveTo>
                      <a:pt x="70" y="1"/>
                    </a:moveTo>
                    <a:lnTo>
                      <a:pt x="35" y="35"/>
                    </a:lnTo>
                    <a:lnTo>
                      <a:pt x="1" y="35"/>
                    </a:lnTo>
                    <a:lnTo>
                      <a:pt x="1" y="69"/>
                    </a:lnTo>
                    <a:lnTo>
                      <a:pt x="345" y="654"/>
                    </a:lnTo>
                    <a:lnTo>
                      <a:pt x="517" y="929"/>
                    </a:lnTo>
                    <a:lnTo>
                      <a:pt x="723" y="1205"/>
                    </a:lnTo>
                    <a:lnTo>
                      <a:pt x="792" y="1205"/>
                    </a:lnTo>
                    <a:lnTo>
                      <a:pt x="792" y="1170"/>
                    </a:lnTo>
                    <a:lnTo>
                      <a:pt x="620" y="861"/>
                    </a:lnTo>
                    <a:lnTo>
                      <a:pt x="448" y="585"/>
                    </a:lnTo>
                    <a:lnTo>
                      <a:pt x="70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2"/>
              <p:cNvSpPr/>
              <p:nvPr/>
            </p:nvSpPr>
            <p:spPr>
              <a:xfrm>
                <a:off x="693302" y="2507580"/>
                <a:ext cx="26890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205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79" y="620"/>
                    </a:lnTo>
                    <a:lnTo>
                      <a:pt x="551" y="895"/>
                    </a:lnTo>
                    <a:lnTo>
                      <a:pt x="723" y="1170"/>
                    </a:lnTo>
                    <a:lnTo>
                      <a:pt x="757" y="1204"/>
                    </a:lnTo>
                    <a:lnTo>
                      <a:pt x="792" y="1170"/>
                    </a:lnTo>
                    <a:lnTo>
                      <a:pt x="654" y="860"/>
                    </a:lnTo>
                    <a:lnTo>
                      <a:pt x="482" y="551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2"/>
              <p:cNvSpPr/>
              <p:nvPr/>
            </p:nvSpPr>
            <p:spPr>
              <a:xfrm>
                <a:off x="682810" y="2511077"/>
                <a:ext cx="29199" cy="47907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411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413" y="723"/>
                    </a:lnTo>
                    <a:lnTo>
                      <a:pt x="585" y="1067"/>
                    </a:lnTo>
                    <a:lnTo>
                      <a:pt x="791" y="1411"/>
                    </a:lnTo>
                    <a:lnTo>
                      <a:pt x="826" y="1411"/>
                    </a:lnTo>
                    <a:lnTo>
                      <a:pt x="860" y="1377"/>
                    </a:lnTo>
                    <a:lnTo>
                      <a:pt x="688" y="998"/>
                    </a:lnTo>
                    <a:lnTo>
                      <a:pt x="516" y="654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2"/>
              <p:cNvSpPr/>
              <p:nvPr/>
            </p:nvSpPr>
            <p:spPr>
              <a:xfrm>
                <a:off x="666445" y="2509923"/>
                <a:ext cx="35073" cy="49061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445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35" y="103"/>
                    </a:lnTo>
                    <a:lnTo>
                      <a:pt x="482" y="791"/>
                    </a:lnTo>
                    <a:lnTo>
                      <a:pt x="688" y="1135"/>
                    </a:lnTo>
                    <a:lnTo>
                      <a:pt x="792" y="1307"/>
                    </a:lnTo>
                    <a:lnTo>
                      <a:pt x="929" y="1445"/>
                    </a:lnTo>
                    <a:lnTo>
                      <a:pt x="998" y="1445"/>
                    </a:lnTo>
                    <a:lnTo>
                      <a:pt x="1032" y="1411"/>
                    </a:lnTo>
                    <a:lnTo>
                      <a:pt x="964" y="1204"/>
                    </a:lnTo>
                    <a:lnTo>
                      <a:pt x="860" y="1032"/>
                    </a:lnTo>
                    <a:lnTo>
                      <a:pt x="620" y="654"/>
                    </a:lnTo>
                    <a:lnTo>
                      <a:pt x="379" y="34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2"/>
              <p:cNvSpPr/>
              <p:nvPr/>
            </p:nvSpPr>
            <p:spPr>
              <a:xfrm>
                <a:off x="665291" y="2520414"/>
                <a:ext cx="29199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860" h="1343" extrusionOk="0">
                    <a:moveTo>
                      <a:pt x="0" y="1"/>
                    </a:moveTo>
                    <a:lnTo>
                      <a:pt x="0" y="70"/>
                    </a:lnTo>
                    <a:lnTo>
                      <a:pt x="413" y="723"/>
                    </a:lnTo>
                    <a:lnTo>
                      <a:pt x="585" y="1033"/>
                    </a:lnTo>
                    <a:lnTo>
                      <a:pt x="791" y="1342"/>
                    </a:lnTo>
                    <a:lnTo>
                      <a:pt x="860" y="1342"/>
                    </a:lnTo>
                    <a:lnTo>
                      <a:pt x="860" y="1308"/>
                    </a:lnTo>
                    <a:lnTo>
                      <a:pt x="860" y="1274"/>
                    </a:lnTo>
                    <a:lnTo>
                      <a:pt x="688" y="964"/>
                    </a:lnTo>
                    <a:lnTo>
                      <a:pt x="482" y="654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2"/>
              <p:cNvSpPr/>
              <p:nvPr/>
            </p:nvSpPr>
            <p:spPr>
              <a:xfrm>
                <a:off x="651269" y="2519260"/>
                <a:ext cx="35073" cy="54935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618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447" y="860"/>
                    </a:lnTo>
                    <a:lnTo>
                      <a:pt x="688" y="1239"/>
                    </a:lnTo>
                    <a:lnTo>
                      <a:pt x="963" y="1583"/>
                    </a:lnTo>
                    <a:lnTo>
                      <a:pt x="963" y="1617"/>
                    </a:lnTo>
                    <a:lnTo>
                      <a:pt x="998" y="1583"/>
                    </a:lnTo>
                    <a:lnTo>
                      <a:pt x="1032" y="1583"/>
                    </a:lnTo>
                    <a:lnTo>
                      <a:pt x="1032" y="1548"/>
                    </a:lnTo>
                    <a:lnTo>
                      <a:pt x="826" y="1136"/>
                    </a:lnTo>
                    <a:lnTo>
                      <a:pt x="585" y="757"/>
                    </a:lnTo>
                    <a:lnTo>
                      <a:pt x="6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2"/>
              <p:cNvSpPr/>
              <p:nvPr/>
            </p:nvSpPr>
            <p:spPr>
              <a:xfrm>
                <a:off x="645429" y="2530940"/>
                <a:ext cx="30387" cy="47907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411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413" y="792"/>
                    </a:lnTo>
                    <a:lnTo>
                      <a:pt x="585" y="1136"/>
                    </a:lnTo>
                    <a:lnTo>
                      <a:pt x="723" y="1273"/>
                    </a:lnTo>
                    <a:lnTo>
                      <a:pt x="826" y="1411"/>
                    </a:lnTo>
                    <a:lnTo>
                      <a:pt x="895" y="1411"/>
                    </a:lnTo>
                    <a:lnTo>
                      <a:pt x="895" y="1376"/>
                    </a:lnTo>
                    <a:lnTo>
                      <a:pt x="826" y="1204"/>
                    </a:lnTo>
                    <a:lnTo>
                      <a:pt x="723" y="1067"/>
                    </a:lnTo>
                    <a:lnTo>
                      <a:pt x="516" y="757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2"/>
              <p:cNvSpPr/>
              <p:nvPr/>
            </p:nvSpPr>
            <p:spPr>
              <a:xfrm>
                <a:off x="634903" y="2536780"/>
                <a:ext cx="26890" cy="42067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239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" y="104"/>
                    </a:lnTo>
                    <a:lnTo>
                      <a:pt x="379" y="688"/>
                    </a:lnTo>
                    <a:lnTo>
                      <a:pt x="551" y="964"/>
                    </a:lnTo>
                    <a:lnTo>
                      <a:pt x="723" y="1239"/>
                    </a:lnTo>
                    <a:lnTo>
                      <a:pt x="792" y="1239"/>
                    </a:lnTo>
                    <a:lnTo>
                      <a:pt x="792" y="1204"/>
                    </a:lnTo>
                    <a:lnTo>
                      <a:pt x="654" y="895"/>
                    </a:lnTo>
                    <a:lnTo>
                      <a:pt x="482" y="620"/>
                    </a:lnTo>
                    <a:lnTo>
                      <a:pt x="104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2"/>
              <p:cNvSpPr/>
              <p:nvPr/>
            </p:nvSpPr>
            <p:spPr>
              <a:xfrm>
                <a:off x="632561" y="2550802"/>
                <a:ext cx="10559" cy="1286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79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04" y="241"/>
                    </a:lnTo>
                    <a:lnTo>
                      <a:pt x="242" y="379"/>
                    </a:lnTo>
                    <a:lnTo>
                      <a:pt x="310" y="379"/>
                    </a:lnTo>
                    <a:lnTo>
                      <a:pt x="310" y="344"/>
                    </a:lnTo>
                    <a:lnTo>
                      <a:pt x="207" y="172"/>
                    </a:lnTo>
                    <a:lnTo>
                      <a:pt x="104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2"/>
              <p:cNvSpPr/>
              <p:nvPr/>
            </p:nvSpPr>
            <p:spPr>
              <a:xfrm>
                <a:off x="834612" y="2502895"/>
                <a:ext cx="22239" cy="49095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446" extrusionOk="0">
                    <a:moveTo>
                      <a:pt x="70" y="1"/>
                    </a:moveTo>
                    <a:lnTo>
                      <a:pt x="35" y="35"/>
                    </a:lnTo>
                    <a:lnTo>
                      <a:pt x="1" y="35"/>
                    </a:lnTo>
                    <a:lnTo>
                      <a:pt x="35" y="70"/>
                    </a:lnTo>
                    <a:lnTo>
                      <a:pt x="207" y="414"/>
                    </a:lnTo>
                    <a:lnTo>
                      <a:pt x="379" y="758"/>
                    </a:lnTo>
                    <a:lnTo>
                      <a:pt x="448" y="1102"/>
                    </a:lnTo>
                    <a:lnTo>
                      <a:pt x="482" y="1274"/>
                    </a:lnTo>
                    <a:lnTo>
                      <a:pt x="551" y="1411"/>
                    </a:lnTo>
                    <a:lnTo>
                      <a:pt x="586" y="1446"/>
                    </a:lnTo>
                    <a:lnTo>
                      <a:pt x="620" y="1411"/>
                    </a:lnTo>
                    <a:lnTo>
                      <a:pt x="654" y="1239"/>
                    </a:lnTo>
                    <a:lnTo>
                      <a:pt x="620" y="1067"/>
                    </a:lnTo>
                    <a:lnTo>
                      <a:pt x="517" y="689"/>
                    </a:lnTo>
                    <a:lnTo>
                      <a:pt x="345" y="345"/>
                    </a:lnTo>
                    <a:lnTo>
                      <a:pt x="207" y="173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2"/>
              <p:cNvSpPr/>
              <p:nvPr/>
            </p:nvSpPr>
            <p:spPr>
              <a:xfrm>
                <a:off x="827618" y="2516917"/>
                <a:ext cx="18708" cy="43255"/>
              </a:xfrm>
              <a:custGeom>
                <a:avLst/>
                <a:gdLst/>
                <a:ahLst/>
                <a:cxnLst/>
                <a:rect l="l" t="t" r="r" b="b"/>
                <a:pathLst>
                  <a:path w="551" h="1274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72" y="345"/>
                    </a:lnTo>
                    <a:lnTo>
                      <a:pt x="310" y="654"/>
                    </a:lnTo>
                    <a:lnTo>
                      <a:pt x="379" y="964"/>
                    </a:lnTo>
                    <a:lnTo>
                      <a:pt x="448" y="1239"/>
                    </a:lnTo>
                    <a:lnTo>
                      <a:pt x="482" y="1273"/>
                    </a:lnTo>
                    <a:lnTo>
                      <a:pt x="516" y="1273"/>
                    </a:lnTo>
                    <a:lnTo>
                      <a:pt x="551" y="1239"/>
                    </a:lnTo>
                    <a:lnTo>
                      <a:pt x="551" y="1101"/>
                    </a:lnTo>
                    <a:lnTo>
                      <a:pt x="516" y="929"/>
                    </a:lnTo>
                    <a:lnTo>
                      <a:pt x="482" y="757"/>
                    </a:lnTo>
                    <a:lnTo>
                      <a:pt x="413" y="585"/>
                    </a:lnTo>
                    <a:lnTo>
                      <a:pt x="241" y="276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2"/>
              <p:cNvSpPr/>
              <p:nvPr/>
            </p:nvSpPr>
            <p:spPr>
              <a:xfrm>
                <a:off x="817093" y="2529751"/>
                <a:ext cx="17553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06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242" y="551"/>
                    </a:lnTo>
                    <a:lnTo>
                      <a:pt x="345" y="827"/>
                    </a:lnTo>
                    <a:lnTo>
                      <a:pt x="448" y="1067"/>
                    </a:lnTo>
                    <a:lnTo>
                      <a:pt x="517" y="1067"/>
                    </a:lnTo>
                    <a:lnTo>
                      <a:pt x="517" y="1033"/>
                    </a:lnTo>
                    <a:lnTo>
                      <a:pt x="448" y="758"/>
                    </a:lnTo>
                    <a:lnTo>
                      <a:pt x="345" y="517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2"/>
              <p:cNvSpPr/>
              <p:nvPr/>
            </p:nvSpPr>
            <p:spPr>
              <a:xfrm>
                <a:off x="805413" y="2536780"/>
                <a:ext cx="16399" cy="43255"/>
              </a:xfrm>
              <a:custGeom>
                <a:avLst/>
                <a:gdLst/>
                <a:ahLst/>
                <a:cxnLst/>
                <a:rect l="l" t="t" r="r" b="b"/>
                <a:pathLst>
                  <a:path w="483" h="1274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207" y="688"/>
                    </a:lnTo>
                    <a:lnTo>
                      <a:pt x="310" y="964"/>
                    </a:lnTo>
                    <a:lnTo>
                      <a:pt x="414" y="1239"/>
                    </a:lnTo>
                    <a:lnTo>
                      <a:pt x="448" y="1273"/>
                    </a:lnTo>
                    <a:lnTo>
                      <a:pt x="482" y="1239"/>
                    </a:lnTo>
                    <a:lnTo>
                      <a:pt x="414" y="929"/>
                    </a:lnTo>
                    <a:lnTo>
                      <a:pt x="310" y="654"/>
                    </a:lnTo>
                    <a:lnTo>
                      <a:pt x="104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2"/>
              <p:cNvSpPr/>
              <p:nvPr/>
            </p:nvSpPr>
            <p:spPr>
              <a:xfrm>
                <a:off x="793733" y="2550802"/>
                <a:ext cx="12902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380" h="861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38" y="482"/>
                    </a:lnTo>
                    <a:lnTo>
                      <a:pt x="242" y="688"/>
                    </a:lnTo>
                    <a:lnTo>
                      <a:pt x="310" y="860"/>
                    </a:lnTo>
                    <a:lnTo>
                      <a:pt x="379" y="860"/>
                    </a:lnTo>
                    <a:lnTo>
                      <a:pt x="379" y="826"/>
                    </a:lnTo>
                    <a:lnTo>
                      <a:pt x="345" y="619"/>
                    </a:lnTo>
                    <a:lnTo>
                      <a:pt x="276" y="447"/>
                    </a:lnTo>
                    <a:lnTo>
                      <a:pt x="104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2"/>
              <p:cNvSpPr/>
              <p:nvPr/>
            </p:nvSpPr>
            <p:spPr>
              <a:xfrm>
                <a:off x="784396" y="2553111"/>
                <a:ext cx="11714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345" h="86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04" y="448"/>
                    </a:lnTo>
                    <a:lnTo>
                      <a:pt x="173" y="655"/>
                    </a:lnTo>
                    <a:lnTo>
                      <a:pt x="276" y="827"/>
                    </a:lnTo>
                    <a:lnTo>
                      <a:pt x="276" y="861"/>
                    </a:lnTo>
                    <a:lnTo>
                      <a:pt x="310" y="827"/>
                    </a:lnTo>
                    <a:lnTo>
                      <a:pt x="345" y="827"/>
                    </a:lnTo>
                    <a:lnTo>
                      <a:pt x="345" y="792"/>
                    </a:lnTo>
                    <a:lnTo>
                      <a:pt x="310" y="586"/>
                    </a:lnTo>
                    <a:lnTo>
                      <a:pt x="241" y="414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2"/>
              <p:cNvSpPr/>
              <p:nvPr/>
            </p:nvSpPr>
            <p:spPr>
              <a:xfrm>
                <a:off x="776214" y="2565979"/>
                <a:ext cx="10559" cy="2454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723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39" y="448"/>
                    </a:lnTo>
                    <a:lnTo>
                      <a:pt x="173" y="585"/>
                    </a:lnTo>
                    <a:lnTo>
                      <a:pt x="207" y="654"/>
                    </a:lnTo>
                    <a:lnTo>
                      <a:pt x="242" y="723"/>
                    </a:lnTo>
                    <a:lnTo>
                      <a:pt x="276" y="723"/>
                    </a:lnTo>
                    <a:lnTo>
                      <a:pt x="310" y="688"/>
                    </a:lnTo>
                    <a:lnTo>
                      <a:pt x="310" y="620"/>
                    </a:lnTo>
                    <a:lnTo>
                      <a:pt x="310" y="551"/>
                    </a:lnTo>
                    <a:lnTo>
                      <a:pt x="242" y="413"/>
                    </a:lnTo>
                    <a:lnTo>
                      <a:pt x="139" y="3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2"/>
              <p:cNvSpPr/>
              <p:nvPr/>
            </p:nvSpPr>
            <p:spPr>
              <a:xfrm>
                <a:off x="762225" y="2561293"/>
                <a:ext cx="14022" cy="32730"/>
              </a:xfrm>
              <a:custGeom>
                <a:avLst/>
                <a:gdLst/>
                <a:ahLst/>
                <a:cxnLst/>
                <a:rect l="l" t="t" r="r" b="b"/>
                <a:pathLst>
                  <a:path w="413" h="964" extrusionOk="0">
                    <a:moveTo>
                      <a:pt x="0" y="1"/>
                    </a:moveTo>
                    <a:lnTo>
                      <a:pt x="0" y="70"/>
                    </a:lnTo>
                    <a:lnTo>
                      <a:pt x="172" y="517"/>
                    </a:lnTo>
                    <a:lnTo>
                      <a:pt x="241" y="723"/>
                    </a:lnTo>
                    <a:lnTo>
                      <a:pt x="344" y="930"/>
                    </a:lnTo>
                    <a:lnTo>
                      <a:pt x="344" y="964"/>
                    </a:lnTo>
                    <a:lnTo>
                      <a:pt x="379" y="964"/>
                    </a:lnTo>
                    <a:lnTo>
                      <a:pt x="413" y="930"/>
                    </a:lnTo>
                    <a:lnTo>
                      <a:pt x="413" y="895"/>
                    </a:lnTo>
                    <a:lnTo>
                      <a:pt x="379" y="689"/>
                    </a:lnTo>
                    <a:lnTo>
                      <a:pt x="275" y="448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2"/>
              <p:cNvSpPr/>
              <p:nvPr/>
            </p:nvSpPr>
            <p:spPr>
              <a:xfrm>
                <a:off x="763380" y="2580001"/>
                <a:ext cx="7028" cy="10525"/>
              </a:xfrm>
              <a:custGeom>
                <a:avLst/>
                <a:gdLst/>
                <a:ahLst/>
                <a:cxnLst/>
                <a:rect l="l" t="t" r="r" b="b"/>
                <a:pathLst>
                  <a:path w="207" h="310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69" y="172"/>
                    </a:lnTo>
                    <a:lnTo>
                      <a:pt x="138" y="310"/>
                    </a:lnTo>
                    <a:lnTo>
                      <a:pt x="173" y="310"/>
                    </a:lnTo>
                    <a:lnTo>
                      <a:pt x="207" y="275"/>
                    </a:lnTo>
                    <a:lnTo>
                      <a:pt x="173" y="13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2"/>
              <p:cNvSpPr/>
              <p:nvPr/>
            </p:nvSpPr>
            <p:spPr>
              <a:xfrm>
                <a:off x="749357" y="2580001"/>
                <a:ext cx="12902" cy="19862"/>
              </a:xfrm>
              <a:custGeom>
                <a:avLst/>
                <a:gdLst/>
                <a:ahLst/>
                <a:cxnLst/>
                <a:rect l="l" t="t" r="r" b="b"/>
                <a:pathLst>
                  <a:path w="380" h="585" extrusionOk="0">
                    <a:moveTo>
                      <a:pt x="276" y="0"/>
                    </a:moveTo>
                    <a:lnTo>
                      <a:pt x="207" y="138"/>
                    </a:lnTo>
                    <a:lnTo>
                      <a:pt x="173" y="310"/>
                    </a:lnTo>
                    <a:lnTo>
                      <a:pt x="138" y="138"/>
                    </a:lnTo>
                    <a:lnTo>
                      <a:pt x="104" y="103"/>
                    </a:lnTo>
                    <a:lnTo>
                      <a:pt x="1" y="103"/>
                    </a:lnTo>
                    <a:lnTo>
                      <a:pt x="1" y="172"/>
                    </a:lnTo>
                    <a:lnTo>
                      <a:pt x="70" y="379"/>
                    </a:lnTo>
                    <a:lnTo>
                      <a:pt x="138" y="551"/>
                    </a:lnTo>
                    <a:lnTo>
                      <a:pt x="173" y="585"/>
                    </a:lnTo>
                    <a:lnTo>
                      <a:pt x="207" y="551"/>
                    </a:lnTo>
                    <a:lnTo>
                      <a:pt x="207" y="379"/>
                    </a:lnTo>
                    <a:lnTo>
                      <a:pt x="242" y="379"/>
                    </a:lnTo>
                    <a:lnTo>
                      <a:pt x="242" y="344"/>
                    </a:lnTo>
                    <a:lnTo>
                      <a:pt x="310" y="207"/>
                    </a:lnTo>
                    <a:lnTo>
                      <a:pt x="379" y="103"/>
                    </a:lnTo>
                    <a:lnTo>
                      <a:pt x="379" y="35"/>
                    </a:lnTo>
                    <a:lnTo>
                      <a:pt x="3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2"/>
              <p:cNvSpPr/>
              <p:nvPr/>
            </p:nvSpPr>
            <p:spPr>
              <a:xfrm>
                <a:off x="740020" y="2583498"/>
                <a:ext cx="9371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276" h="758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04" y="448"/>
                    </a:lnTo>
                    <a:lnTo>
                      <a:pt x="173" y="585"/>
                    </a:lnTo>
                    <a:lnTo>
                      <a:pt x="207" y="757"/>
                    </a:lnTo>
                    <a:lnTo>
                      <a:pt x="241" y="757"/>
                    </a:lnTo>
                    <a:lnTo>
                      <a:pt x="276" y="723"/>
                    </a:lnTo>
                    <a:lnTo>
                      <a:pt x="276" y="551"/>
                    </a:lnTo>
                    <a:lnTo>
                      <a:pt x="241" y="379"/>
                    </a:lnTo>
                    <a:lnTo>
                      <a:pt x="104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2"/>
              <p:cNvSpPr/>
              <p:nvPr/>
            </p:nvSpPr>
            <p:spPr>
              <a:xfrm>
                <a:off x="731838" y="2592835"/>
                <a:ext cx="7062" cy="18708"/>
              </a:xfrm>
              <a:custGeom>
                <a:avLst/>
                <a:gdLst/>
                <a:ahLst/>
                <a:cxnLst/>
                <a:rect l="l" t="t" r="r" b="b"/>
                <a:pathLst>
                  <a:path w="208" h="551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70" y="310"/>
                    </a:lnTo>
                    <a:lnTo>
                      <a:pt x="104" y="448"/>
                    </a:lnTo>
                    <a:lnTo>
                      <a:pt x="138" y="551"/>
                    </a:lnTo>
                    <a:lnTo>
                      <a:pt x="173" y="551"/>
                    </a:lnTo>
                    <a:lnTo>
                      <a:pt x="207" y="517"/>
                    </a:lnTo>
                    <a:lnTo>
                      <a:pt x="173" y="413"/>
                    </a:lnTo>
                    <a:lnTo>
                      <a:pt x="173" y="310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2"/>
              <p:cNvSpPr/>
              <p:nvPr/>
            </p:nvSpPr>
            <p:spPr>
              <a:xfrm>
                <a:off x="719004" y="2596332"/>
                <a:ext cx="9371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86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70"/>
                    </a:lnTo>
                    <a:lnTo>
                      <a:pt x="104" y="345"/>
                    </a:lnTo>
                    <a:lnTo>
                      <a:pt x="207" y="585"/>
                    </a:lnTo>
                    <a:lnTo>
                      <a:pt x="241" y="585"/>
                    </a:lnTo>
                    <a:lnTo>
                      <a:pt x="276" y="551"/>
                    </a:lnTo>
                    <a:lnTo>
                      <a:pt x="207" y="310"/>
                    </a:lnTo>
                    <a:lnTo>
                      <a:pt x="104" y="3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2"/>
              <p:cNvSpPr/>
              <p:nvPr/>
            </p:nvSpPr>
            <p:spPr>
              <a:xfrm>
                <a:off x="716661" y="2608012"/>
                <a:ext cx="3531" cy="11714"/>
              </a:xfrm>
              <a:custGeom>
                <a:avLst/>
                <a:gdLst/>
                <a:ahLst/>
                <a:cxnLst/>
                <a:rect l="l" t="t" r="r" b="b"/>
                <a:pathLst>
                  <a:path w="104" h="345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04" y="345"/>
                    </a:lnTo>
                    <a:lnTo>
                      <a:pt x="104" y="31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2"/>
              <p:cNvSpPr/>
              <p:nvPr/>
            </p:nvSpPr>
            <p:spPr>
              <a:xfrm>
                <a:off x="701484" y="2606857"/>
                <a:ext cx="9371" cy="18708"/>
              </a:xfrm>
              <a:custGeom>
                <a:avLst/>
                <a:gdLst/>
                <a:ahLst/>
                <a:cxnLst/>
                <a:rect l="l" t="t" r="r" b="b"/>
                <a:pathLst>
                  <a:path w="276" h="551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138" y="310"/>
                    </a:lnTo>
                    <a:lnTo>
                      <a:pt x="241" y="551"/>
                    </a:lnTo>
                    <a:lnTo>
                      <a:pt x="276" y="551"/>
                    </a:lnTo>
                    <a:lnTo>
                      <a:pt x="276" y="413"/>
                    </a:lnTo>
                    <a:lnTo>
                      <a:pt x="241" y="275"/>
                    </a:lnTo>
                    <a:lnTo>
                      <a:pt x="104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2"/>
              <p:cNvSpPr/>
              <p:nvPr/>
            </p:nvSpPr>
            <p:spPr>
              <a:xfrm>
                <a:off x="689805" y="2599829"/>
                <a:ext cx="14056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861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138" y="482"/>
                    </a:lnTo>
                    <a:lnTo>
                      <a:pt x="241" y="654"/>
                    </a:lnTo>
                    <a:lnTo>
                      <a:pt x="344" y="826"/>
                    </a:lnTo>
                    <a:lnTo>
                      <a:pt x="344" y="861"/>
                    </a:lnTo>
                    <a:lnTo>
                      <a:pt x="413" y="861"/>
                    </a:lnTo>
                    <a:lnTo>
                      <a:pt x="413" y="826"/>
                    </a:lnTo>
                    <a:lnTo>
                      <a:pt x="413" y="792"/>
                    </a:lnTo>
                    <a:lnTo>
                      <a:pt x="344" y="586"/>
                    </a:lnTo>
                    <a:lnTo>
                      <a:pt x="276" y="414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2"/>
              <p:cNvSpPr/>
              <p:nvPr/>
            </p:nvSpPr>
            <p:spPr>
              <a:xfrm>
                <a:off x="679279" y="2603360"/>
                <a:ext cx="15211" cy="31542"/>
              </a:xfrm>
              <a:custGeom>
                <a:avLst/>
                <a:gdLst/>
                <a:ahLst/>
                <a:cxnLst/>
                <a:rect l="l" t="t" r="r" b="b"/>
                <a:pathLst>
                  <a:path w="448" h="929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73" y="516"/>
                    </a:lnTo>
                    <a:lnTo>
                      <a:pt x="276" y="722"/>
                    </a:lnTo>
                    <a:lnTo>
                      <a:pt x="379" y="929"/>
                    </a:lnTo>
                    <a:lnTo>
                      <a:pt x="448" y="929"/>
                    </a:lnTo>
                    <a:lnTo>
                      <a:pt x="448" y="894"/>
                    </a:lnTo>
                    <a:lnTo>
                      <a:pt x="379" y="688"/>
                    </a:lnTo>
                    <a:lnTo>
                      <a:pt x="276" y="482"/>
                    </a:lnTo>
                    <a:lnTo>
                      <a:pt x="70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2"/>
              <p:cNvSpPr/>
              <p:nvPr/>
            </p:nvSpPr>
            <p:spPr>
              <a:xfrm>
                <a:off x="674628" y="2617349"/>
                <a:ext cx="9371" cy="16399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8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241" y="482"/>
                    </a:lnTo>
                    <a:lnTo>
                      <a:pt x="275" y="482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2"/>
              <p:cNvSpPr/>
              <p:nvPr/>
            </p:nvSpPr>
            <p:spPr>
              <a:xfrm>
                <a:off x="654766" y="2604515"/>
                <a:ext cx="18708" cy="32730"/>
              </a:xfrm>
              <a:custGeom>
                <a:avLst/>
                <a:gdLst/>
                <a:ahLst/>
                <a:cxnLst/>
                <a:rect l="l" t="t" r="r" b="b"/>
                <a:pathLst>
                  <a:path w="551" h="964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41" y="516"/>
                    </a:lnTo>
                    <a:lnTo>
                      <a:pt x="482" y="964"/>
                    </a:lnTo>
                    <a:lnTo>
                      <a:pt x="516" y="964"/>
                    </a:lnTo>
                    <a:lnTo>
                      <a:pt x="551" y="929"/>
                    </a:lnTo>
                    <a:lnTo>
                      <a:pt x="310" y="482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2"/>
              <p:cNvSpPr/>
              <p:nvPr/>
            </p:nvSpPr>
            <p:spPr>
              <a:xfrm>
                <a:off x="646583" y="2611509"/>
                <a:ext cx="19896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965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276" y="551"/>
                    </a:lnTo>
                    <a:lnTo>
                      <a:pt x="379" y="758"/>
                    </a:lnTo>
                    <a:lnTo>
                      <a:pt x="551" y="964"/>
                    </a:lnTo>
                    <a:lnTo>
                      <a:pt x="585" y="964"/>
                    </a:lnTo>
                    <a:lnTo>
                      <a:pt x="585" y="930"/>
                    </a:lnTo>
                    <a:lnTo>
                      <a:pt x="482" y="723"/>
                    </a:lnTo>
                    <a:lnTo>
                      <a:pt x="345" y="517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2"/>
              <p:cNvSpPr/>
              <p:nvPr/>
            </p:nvSpPr>
            <p:spPr>
              <a:xfrm>
                <a:off x="637246" y="2613852"/>
                <a:ext cx="19896" cy="31576"/>
              </a:xfrm>
              <a:custGeom>
                <a:avLst/>
                <a:gdLst/>
                <a:ahLst/>
                <a:cxnLst/>
                <a:rect l="l" t="t" r="r" b="b"/>
                <a:pathLst>
                  <a:path w="586" h="93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76" y="517"/>
                    </a:lnTo>
                    <a:lnTo>
                      <a:pt x="379" y="723"/>
                    </a:lnTo>
                    <a:lnTo>
                      <a:pt x="516" y="929"/>
                    </a:lnTo>
                    <a:lnTo>
                      <a:pt x="585" y="929"/>
                    </a:lnTo>
                    <a:lnTo>
                      <a:pt x="585" y="895"/>
                    </a:lnTo>
                    <a:lnTo>
                      <a:pt x="585" y="861"/>
                    </a:lnTo>
                    <a:lnTo>
                      <a:pt x="482" y="654"/>
                    </a:lnTo>
                    <a:lnTo>
                      <a:pt x="344" y="448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2"/>
              <p:cNvSpPr/>
              <p:nvPr/>
            </p:nvSpPr>
            <p:spPr>
              <a:xfrm>
                <a:off x="610390" y="2603360"/>
                <a:ext cx="32730" cy="4322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273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482" y="757"/>
                    </a:lnTo>
                    <a:lnTo>
                      <a:pt x="654" y="1032"/>
                    </a:lnTo>
                    <a:lnTo>
                      <a:pt x="791" y="1170"/>
                    </a:lnTo>
                    <a:lnTo>
                      <a:pt x="929" y="1273"/>
                    </a:lnTo>
                    <a:lnTo>
                      <a:pt x="963" y="1273"/>
                    </a:lnTo>
                    <a:lnTo>
                      <a:pt x="963" y="1238"/>
                    </a:lnTo>
                    <a:lnTo>
                      <a:pt x="895" y="1101"/>
                    </a:lnTo>
                    <a:lnTo>
                      <a:pt x="791" y="963"/>
                    </a:lnTo>
                    <a:lnTo>
                      <a:pt x="585" y="72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2"/>
              <p:cNvSpPr/>
              <p:nvPr/>
            </p:nvSpPr>
            <p:spPr>
              <a:xfrm>
                <a:off x="597522" y="2605669"/>
                <a:ext cx="36261" cy="4794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41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207" y="414"/>
                    </a:lnTo>
                    <a:lnTo>
                      <a:pt x="448" y="758"/>
                    </a:lnTo>
                    <a:lnTo>
                      <a:pt x="723" y="1136"/>
                    </a:lnTo>
                    <a:lnTo>
                      <a:pt x="1033" y="1411"/>
                    </a:lnTo>
                    <a:lnTo>
                      <a:pt x="1067" y="1411"/>
                    </a:lnTo>
                    <a:lnTo>
                      <a:pt x="1067" y="1377"/>
                    </a:lnTo>
                    <a:lnTo>
                      <a:pt x="826" y="1033"/>
                    </a:lnTo>
                    <a:lnTo>
                      <a:pt x="551" y="723"/>
                    </a:lnTo>
                    <a:lnTo>
                      <a:pt x="310" y="379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2"/>
              <p:cNvSpPr/>
              <p:nvPr/>
            </p:nvSpPr>
            <p:spPr>
              <a:xfrm>
                <a:off x="578848" y="2596332"/>
                <a:ext cx="44410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72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620" y="964"/>
                    </a:lnTo>
                    <a:lnTo>
                      <a:pt x="895" y="1377"/>
                    </a:lnTo>
                    <a:lnTo>
                      <a:pt x="1067" y="1549"/>
                    </a:lnTo>
                    <a:lnTo>
                      <a:pt x="1239" y="1721"/>
                    </a:lnTo>
                    <a:lnTo>
                      <a:pt x="1308" y="1721"/>
                    </a:lnTo>
                    <a:lnTo>
                      <a:pt x="1308" y="1686"/>
                    </a:lnTo>
                    <a:lnTo>
                      <a:pt x="1170" y="1480"/>
                    </a:lnTo>
                    <a:lnTo>
                      <a:pt x="1032" y="1308"/>
                    </a:lnTo>
                    <a:lnTo>
                      <a:pt x="723" y="964"/>
                    </a:lnTo>
                    <a:lnTo>
                      <a:pt x="379" y="482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2"/>
              <p:cNvSpPr/>
              <p:nvPr/>
            </p:nvSpPr>
            <p:spPr>
              <a:xfrm>
                <a:off x="557831" y="2595178"/>
                <a:ext cx="51404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893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10" y="551"/>
                    </a:lnTo>
                    <a:lnTo>
                      <a:pt x="654" y="1032"/>
                    </a:lnTo>
                    <a:lnTo>
                      <a:pt x="1032" y="1479"/>
                    </a:lnTo>
                    <a:lnTo>
                      <a:pt x="1445" y="1892"/>
                    </a:lnTo>
                    <a:lnTo>
                      <a:pt x="1514" y="1892"/>
                    </a:lnTo>
                    <a:lnTo>
                      <a:pt x="1514" y="1858"/>
                    </a:lnTo>
                    <a:lnTo>
                      <a:pt x="1514" y="1823"/>
                    </a:lnTo>
                    <a:lnTo>
                      <a:pt x="757" y="929"/>
                    </a:lnTo>
                    <a:lnTo>
                      <a:pt x="413" y="48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2"/>
              <p:cNvSpPr/>
              <p:nvPr/>
            </p:nvSpPr>
            <p:spPr>
              <a:xfrm>
                <a:off x="558986" y="2612697"/>
                <a:ext cx="45598" cy="60775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1790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73" y="310"/>
                    </a:lnTo>
                    <a:lnTo>
                      <a:pt x="173" y="344"/>
                    </a:lnTo>
                    <a:lnTo>
                      <a:pt x="173" y="379"/>
                    </a:lnTo>
                    <a:lnTo>
                      <a:pt x="414" y="757"/>
                    </a:lnTo>
                    <a:lnTo>
                      <a:pt x="689" y="1101"/>
                    </a:lnTo>
                    <a:lnTo>
                      <a:pt x="964" y="1445"/>
                    </a:lnTo>
                    <a:lnTo>
                      <a:pt x="1102" y="1617"/>
                    </a:lnTo>
                    <a:lnTo>
                      <a:pt x="1274" y="1755"/>
                    </a:lnTo>
                    <a:lnTo>
                      <a:pt x="1308" y="1789"/>
                    </a:lnTo>
                    <a:lnTo>
                      <a:pt x="1342" y="1755"/>
                    </a:lnTo>
                    <a:lnTo>
                      <a:pt x="1342" y="1720"/>
                    </a:lnTo>
                    <a:lnTo>
                      <a:pt x="1342" y="1686"/>
                    </a:lnTo>
                    <a:lnTo>
                      <a:pt x="1239" y="1514"/>
                    </a:lnTo>
                    <a:lnTo>
                      <a:pt x="1102" y="1376"/>
                    </a:lnTo>
                    <a:lnTo>
                      <a:pt x="826" y="1032"/>
                    </a:lnTo>
                    <a:lnTo>
                      <a:pt x="551" y="723"/>
                    </a:lnTo>
                    <a:lnTo>
                      <a:pt x="586" y="757"/>
                    </a:lnTo>
                    <a:lnTo>
                      <a:pt x="620" y="757"/>
                    </a:lnTo>
                    <a:lnTo>
                      <a:pt x="482" y="585"/>
                    </a:lnTo>
                    <a:lnTo>
                      <a:pt x="242" y="310"/>
                    </a:lnTo>
                    <a:lnTo>
                      <a:pt x="207" y="3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2"/>
              <p:cNvSpPr/>
              <p:nvPr/>
            </p:nvSpPr>
            <p:spPr>
              <a:xfrm>
                <a:off x="560174" y="2632560"/>
                <a:ext cx="43222" cy="52592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1549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0" y="69"/>
                    </a:lnTo>
                    <a:lnTo>
                      <a:pt x="241" y="482"/>
                    </a:lnTo>
                    <a:lnTo>
                      <a:pt x="516" y="860"/>
                    </a:lnTo>
                    <a:lnTo>
                      <a:pt x="860" y="1238"/>
                    </a:lnTo>
                    <a:lnTo>
                      <a:pt x="1204" y="1548"/>
                    </a:lnTo>
                    <a:lnTo>
                      <a:pt x="1239" y="1548"/>
                    </a:lnTo>
                    <a:lnTo>
                      <a:pt x="1273" y="1514"/>
                    </a:lnTo>
                    <a:lnTo>
                      <a:pt x="1273" y="1479"/>
                    </a:lnTo>
                    <a:lnTo>
                      <a:pt x="1273" y="1445"/>
                    </a:lnTo>
                    <a:lnTo>
                      <a:pt x="654" y="757"/>
                    </a:lnTo>
                    <a:lnTo>
                      <a:pt x="344" y="413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2"/>
              <p:cNvSpPr/>
              <p:nvPr/>
            </p:nvSpPr>
            <p:spPr>
              <a:xfrm>
                <a:off x="549649" y="2636057"/>
                <a:ext cx="50250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93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10" y="585"/>
                    </a:lnTo>
                    <a:lnTo>
                      <a:pt x="654" y="1032"/>
                    </a:lnTo>
                    <a:lnTo>
                      <a:pt x="1033" y="1514"/>
                    </a:lnTo>
                    <a:lnTo>
                      <a:pt x="1205" y="1720"/>
                    </a:lnTo>
                    <a:lnTo>
                      <a:pt x="1445" y="1892"/>
                    </a:lnTo>
                    <a:lnTo>
                      <a:pt x="1480" y="1892"/>
                    </a:lnTo>
                    <a:lnTo>
                      <a:pt x="1480" y="1823"/>
                    </a:lnTo>
                    <a:lnTo>
                      <a:pt x="1342" y="1617"/>
                    </a:lnTo>
                    <a:lnTo>
                      <a:pt x="1170" y="1445"/>
                    </a:lnTo>
                    <a:lnTo>
                      <a:pt x="826" y="1032"/>
                    </a:lnTo>
                    <a:lnTo>
                      <a:pt x="448" y="551"/>
                    </a:lnTo>
                    <a:lnTo>
                      <a:pt x="104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2"/>
              <p:cNvSpPr/>
              <p:nvPr/>
            </p:nvSpPr>
            <p:spPr>
              <a:xfrm>
                <a:off x="546152" y="2654731"/>
                <a:ext cx="49095" cy="5958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755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310" y="517"/>
                    </a:lnTo>
                    <a:lnTo>
                      <a:pt x="620" y="998"/>
                    </a:lnTo>
                    <a:lnTo>
                      <a:pt x="998" y="1411"/>
                    </a:lnTo>
                    <a:lnTo>
                      <a:pt x="1170" y="1583"/>
                    </a:lnTo>
                    <a:lnTo>
                      <a:pt x="1376" y="1755"/>
                    </a:lnTo>
                    <a:lnTo>
                      <a:pt x="1411" y="1755"/>
                    </a:lnTo>
                    <a:lnTo>
                      <a:pt x="1445" y="1721"/>
                    </a:lnTo>
                    <a:lnTo>
                      <a:pt x="1273" y="1514"/>
                    </a:lnTo>
                    <a:lnTo>
                      <a:pt x="1136" y="1342"/>
                    </a:lnTo>
                    <a:lnTo>
                      <a:pt x="792" y="998"/>
                    </a:lnTo>
                    <a:lnTo>
                      <a:pt x="448" y="517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2"/>
              <p:cNvSpPr/>
              <p:nvPr/>
            </p:nvSpPr>
            <p:spPr>
              <a:xfrm>
                <a:off x="536815" y="2657073"/>
                <a:ext cx="51404" cy="66615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1962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44" y="620"/>
                    </a:lnTo>
                    <a:lnTo>
                      <a:pt x="723" y="1170"/>
                    </a:lnTo>
                    <a:lnTo>
                      <a:pt x="1032" y="1583"/>
                    </a:lnTo>
                    <a:lnTo>
                      <a:pt x="1239" y="1789"/>
                    </a:lnTo>
                    <a:lnTo>
                      <a:pt x="1411" y="1927"/>
                    </a:lnTo>
                    <a:lnTo>
                      <a:pt x="1479" y="1961"/>
                    </a:lnTo>
                    <a:lnTo>
                      <a:pt x="1479" y="1927"/>
                    </a:lnTo>
                    <a:lnTo>
                      <a:pt x="1514" y="1892"/>
                    </a:lnTo>
                    <a:lnTo>
                      <a:pt x="1514" y="1858"/>
                    </a:lnTo>
                    <a:lnTo>
                      <a:pt x="1342" y="1652"/>
                    </a:lnTo>
                    <a:lnTo>
                      <a:pt x="1170" y="1445"/>
                    </a:lnTo>
                    <a:lnTo>
                      <a:pt x="826" y="1067"/>
                    </a:lnTo>
                    <a:lnTo>
                      <a:pt x="447" y="551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2"/>
              <p:cNvSpPr/>
              <p:nvPr/>
            </p:nvSpPr>
            <p:spPr>
              <a:xfrm>
                <a:off x="528632" y="2665256"/>
                <a:ext cx="49095" cy="67769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996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103"/>
                    </a:lnTo>
                    <a:lnTo>
                      <a:pt x="310" y="619"/>
                    </a:lnTo>
                    <a:lnTo>
                      <a:pt x="654" y="1101"/>
                    </a:lnTo>
                    <a:lnTo>
                      <a:pt x="964" y="1548"/>
                    </a:lnTo>
                    <a:lnTo>
                      <a:pt x="1136" y="1789"/>
                    </a:lnTo>
                    <a:lnTo>
                      <a:pt x="1342" y="1995"/>
                    </a:lnTo>
                    <a:lnTo>
                      <a:pt x="1411" y="1995"/>
                    </a:lnTo>
                    <a:lnTo>
                      <a:pt x="1445" y="1961"/>
                    </a:lnTo>
                    <a:lnTo>
                      <a:pt x="1445" y="1892"/>
                    </a:lnTo>
                    <a:lnTo>
                      <a:pt x="1273" y="1651"/>
                    </a:lnTo>
                    <a:lnTo>
                      <a:pt x="1101" y="1445"/>
                    </a:lnTo>
                    <a:lnTo>
                      <a:pt x="757" y="963"/>
                    </a:lnTo>
                    <a:lnTo>
                      <a:pt x="138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2"/>
              <p:cNvSpPr/>
              <p:nvPr/>
            </p:nvSpPr>
            <p:spPr>
              <a:xfrm>
                <a:off x="509958" y="2668753"/>
                <a:ext cx="46719" cy="59587"/>
              </a:xfrm>
              <a:custGeom>
                <a:avLst/>
                <a:gdLst/>
                <a:ahLst/>
                <a:cxnLst/>
                <a:rect l="l" t="t" r="r" b="b"/>
                <a:pathLst>
                  <a:path w="1376" h="175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619" y="929"/>
                    </a:lnTo>
                    <a:lnTo>
                      <a:pt x="963" y="1376"/>
                    </a:lnTo>
                    <a:lnTo>
                      <a:pt x="1342" y="1755"/>
                    </a:lnTo>
                    <a:lnTo>
                      <a:pt x="1376" y="1755"/>
                    </a:lnTo>
                    <a:lnTo>
                      <a:pt x="722" y="895"/>
                    </a:lnTo>
                    <a:lnTo>
                      <a:pt x="378" y="44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2"/>
              <p:cNvSpPr/>
              <p:nvPr/>
            </p:nvSpPr>
            <p:spPr>
              <a:xfrm>
                <a:off x="495936" y="2674593"/>
                <a:ext cx="50250" cy="63084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858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10" y="551"/>
                    </a:lnTo>
                    <a:lnTo>
                      <a:pt x="619" y="1032"/>
                    </a:lnTo>
                    <a:lnTo>
                      <a:pt x="998" y="1480"/>
                    </a:lnTo>
                    <a:lnTo>
                      <a:pt x="1204" y="1652"/>
                    </a:lnTo>
                    <a:lnTo>
                      <a:pt x="1411" y="1858"/>
                    </a:lnTo>
                    <a:lnTo>
                      <a:pt x="1445" y="1858"/>
                    </a:lnTo>
                    <a:lnTo>
                      <a:pt x="1479" y="1824"/>
                    </a:lnTo>
                    <a:lnTo>
                      <a:pt x="1479" y="1789"/>
                    </a:lnTo>
                    <a:lnTo>
                      <a:pt x="757" y="929"/>
                    </a:lnTo>
                    <a:lnTo>
                      <a:pt x="413" y="48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2"/>
              <p:cNvSpPr/>
              <p:nvPr/>
            </p:nvSpPr>
            <p:spPr>
              <a:xfrm>
                <a:off x="487753" y="2683930"/>
                <a:ext cx="49095" cy="61929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824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10" y="517"/>
                    </a:lnTo>
                    <a:lnTo>
                      <a:pt x="620" y="998"/>
                    </a:lnTo>
                    <a:lnTo>
                      <a:pt x="998" y="1445"/>
                    </a:lnTo>
                    <a:lnTo>
                      <a:pt x="1170" y="1652"/>
                    </a:lnTo>
                    <a:lnTo>
                      <a:pt x="1376" y="1824"/>
                    </a:lnTo>
                    <a:lnTo>
                      <a:pt x="1445" y="1824"/>
                    </a:lnTo>
                    <a:lnTo>
                      <a:pt x="1445" y="1789"/>
                    </a:lnTo>
                    <a:lnTo>
                      <a:pt x="1445" y="1755"/>
                    </a:lnTo>
                    <a:lnTo>
                      <a:pt x="1308" y="1583"/>
                    </a:lnTo>
                    <a:lnTo>
                      <a:pt x="1136" y="1377"/>
                    </a:lnTo>
                    <a:lnTo>
                      <a:pt x="826" y="998"/>
                    </a:lnTo>
                    <a:lnTo>
                      <a:pt x="448" y="517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2"/>
              <p:cNvSpPr/>
              <p:nvPr/>
            </p:nvSpPr>
            <p:spPr>
              <a:xfrm>
                <a:off x="464394" y="2675747"/>
                <a:ext cx="54935" cy="7011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2065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76" y="586"/>
                    </a:lnTo>
                    <a:lnTo>
                      <a:pt x="620" y="1170"/>
                    </a:lnTo>
                    <a:lnTo>
                      <a:pt x="826" y="1446"/>
                    </a:lnTo>
                    <a:lnTo>
                      <a:pt x="1032" y="1686"/>
                    </a:lnTo>
                    <a:lnTo>
                      <a:pt x="1273" y="1893"/>
                    </a:lnTo>
                    <a:lnTo>
                      <a:pt x="1548" y="2065"/>
                    </a:lnTo>
                    <a:lnTo>
                      <a:pt x="1583" y="2065"/>
                    </a:lnTo>
                    <a:lnTo>
                      <a:pt x="1617" y="2030"/>
                    </a:lnTo>
                    <a:lnTo>
                      <a:pt x="1617" y="1996"/>
                    </a:lnTo>
                    <a:lnTo>
                      <a:pt x="1617" y="1962"/>
                    </a:lnTo>
                    <a:lnTo>
                      <a:pt x="1376" y="1755"/>
                    </a:lnTo>
                    <a:lnTo>
                      <a:pt x="1136" y="1549"/>
                    </a:lnTo>
                    <a:lnTo>
                      <a:pt x="757" y="1067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2"/>
              <p:cNvSpPr/>
              <p:nvPr/>
            </p:nvSpPr>
            <p:spPr>
              <a:xfrm>
                <a:off x="446874" y="2671096"/>
                <a:ext cx="52592" cy="70112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2065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41" y="654"/>
                    </a:lnTo>
                    <a:lnTo>
                      <a:pt x="413" y="929"/>
                    </a:lnTo>
                    <a:lnTo>
                      <a:pt x="585" y="1204"/>
                    </a:lnTo>
                    <a:lnTo>
                      <a:pt x="757" y="1445"/>
                    </a:lnTo>
                    <a:lnTo>
                      <a:pt x="998" y="1686"/>
                    </a:lnTo>
                    <a:lnTo>
                      <a:pt x="1204" y="1892"/>
                    </a:lnTo>
                    <a:lnTo>
                      <a:pt x="1445" y="2064"/>
                    </a:lnTo>
                    <a:lnTo>
                      <a:pt x="1514" y="2064"/>
                    </a:lnTo>
                    <a:lnTo>
                      <a:pt x="1548" y="2030"/>
                    </a:lnTo>
                    <a:lnTo>
                      <a:pt x="1514" y="1995"/>
                    </a:lnTo>
                    <a:lnTo>
                      <a:pt x="1101" y="1583"/>
                    </a:lnTo>
                    <a:lnTo>
                      <a:pt x="929" y="1376"/>
                    </a:lnTo>
                    <a:lnTo>
                      <a:pt x="723" y="1135"/>
                    </a:lnTo>
                    <a:lnTo>
                      <a:pt x="551" y="895"/>
                    </a:lnTo>
                    <a:lnTo>
                      <a:pt x="379" y="619"/>
                    </a:lnTo>
                    <a:lnTo>
                      <a:pt x="241" y="344"/>
                    </a:lnTo>
                    <a:lnTo>
                      <a:pt x="104" y="69"/>
                    </a:lnTo>
                    <a:lnTo>
                      <a:pt x="104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2"/>
              <p:cNvSpPr/>
              <p:nvPr/>
            </p:nvSpPr>
            <p:spPr>
              <a:xfrm>
                <a:off x="439880" y="2687427"/>
                <a:ext cx="38570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515" extrusionOk="0">
                    <a:moveTo>
                      <a:pt x="69" y="1"/>
                    </a:moveTo>
                    <a:lnTo>
                      <a:pt x="34" y="35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206" y="517"/>
                    </a:lnTo>
                    <a:lnTo>
                      <a:pt x="447" y="895"/>
                    </a:lnTo>
                    <a:lnTo>
                      <a:pt x="722" y="1239"/>
                    </a:lnTo>
                    <a:lnTo>
                      <a:pt x="1066" y="1514"/>
                    </a:lnTo>
                    <a:lnTo>
                      <a:pt x="1135" y="1514"/>
                    </a:lnTo>
                    <a:lnTo>
                      <a:pt x="1135" y="1480"/>
                    </a:lnTo>
                    <a:lnTo>
                      <a:pt x="1135" y="1411"/>
                    </a:lnTo>
                    <a:lnTo>
                      <a:pt x="826" y="1102"/>
                    </a:lnTo>
                    <a:lnTo>
                      <a:pt x="550" y="792"/>
                    </a:lnTo>
                    <a:lnTo>
                      <a:pt x="310" y="414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2"/>
              <p:cNvSpPr/>
              <p:nvPr/>
            </p:nvSpPr>
            <p:spPr>
              <a:xfrm>
                <a:off x="729495" y="2295004"/>
                <a:ext cx="22239" cy="28079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27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70"/>
                    </a:lnTo>
                    <a:lnTo>
                      <a:pt x="345" y="448"/>
                    </a:lnTo>
                    <a:lnTo>
                      <a:pt x="586" y="826"/>
                    </a:lnTo>
                    <a:lnTo>
                      <a:pt x="620" y="826"/>
                    </a:lnTo>
                    <a:lnTo>
                      <a:pt x="655" y="792"/>
                    </a:lnTo>
                    <a:lnTo>
                      <a:pt x="551" y="586"/>
                    </a:lnTo>
                    <a:lnTo>
                      <a:pt x="448" y="379"/>
                    </a:lnTo>
                    <a:lnTo>
                      <a:pt x="276" y="173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2"/>
              <p:cNvSpPr/>
              <p:nvPr/>
            </p:nvSpPr>
            <p:spPr>
              <a:xfrm>
                <a:off x="729495" y="2306683"/>
                <a:ext cx="17553" cy="26924"/>
              </a:xfrm>
              <a:custGeom>
                <a:avLst/>
                <a:gdLst/>
                <a:ahLst/>
                <a:cxnLst/>
                <a:rect l="l" t="t" r="r" b="b"/>
                <a:pathLst>
                  <a:path w="517" h="793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242" y="414"/>
                    </a:lnTo>
                    <a:lnTo>
                      <a:pt x="483" y="792"/>
                    </a:lnTo>
                    <a:lnTo>
                      <a:pt x="517" y="792"/>
                    </a:lnTo>
                    <a:lnTo>
                      <a:pt x="517" y="758"/>
                    </a:lnTo>
                    <a:lnTo>
                      <a:pt x="311" y="379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2"/>
              <p:cNvSpPr/>
              <p:nvPr/>
            </p:nvSpPr>
            <p:spPr>
              <a:xfrm>
                <a:off x="723655" y="2316054"/>
                <a:ext cx="14056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414" h="689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69"/>
                    </a:lnTo>
                    <a:lnTo>
                      <a:pt x="173" y="378"/>
                    </a:lnTo>
                    <a:lnTo>
                      <a:pt x="379" y="688"/>
                    </a:lnTo>
                    <a:lnTo>
                      <a:pt x="414" y="688"/>
                    </a:lnTo>
                    <a:lnTo>
                      <a:pt x="414" y="654"/>
                    </a:lnTo>
                    <a:lnTo>
                      <a:pt x="276" y="34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2"/>
              <p:cNvSpPr/>
              <p:nvPr/>
            </p:nvSpPr>
            <p:spPr>
              <a:xfrm>
                <a:off x="709667" y="2317209"/>
                <a:ext cx="19862" cy="30387"/>
              </a:xfrm>
              <a:custGeom>
                <a:avLst/>
                <a:gdLst/>
                <a:ahLst/>
                <a:cxnLst/>
                <a:rect l="l" t="t" r="r" b="b"/>
                <a:pathLst>
                  <a:path w="585" h="895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172" y="276"/>
                    </a:lnTo>
                    <a:lnTo>
                      <a:pt x="310" y="482"/>
                    </a:lnTo>
                    <a:lnTo>
                      <a:pt x="551" y="860"/>
                    </a:lnTo>
                    <a:lnTo>
                      <a:pt x="585" y="895"/>
                    </a:lnTo>
                    <a:lnTo>
                      <a:pt x="585" y="860"/>
                    </a:lnTo>
                    <a:lnTo>
                      <a:pt x="516" y="620"/>
                    </a:lnTo>
                    <a:lnTo>
                      <a:pt x="379" y="413"/>
                    </a:lnTo>
                    <a:lnTo>
                      <a:pt x="241" y="207"/>
                    </a:lnTo>
                    <a:lnTo>
                      <a:pt x="6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2"/>
              <p:cNvSpPr/>
              <p:nvPr/>
            </p:nvSpPr>
            <p:spPr>
              <a:xfrm>
                <a:off x="710821" y="2334728"/>
                <a:ext cx="10559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311" h="517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38" y="310"/>
                    </a:lnTo>
                    <a:lnTo>
                      <a:pt x="276" y="516"/>
                    </a:lnTo>
                    <a:lnTo>
                      <a:pt x="310" y="516"/>
                    </a:lnTo>
                    <a:lnTo>
                      <a:pt x="310" y="482"/>
                    </a:lnTo>
                    <a:lnTo>
                      <a:pt x="207" y="241"/>
                    </a:lnTo>
                    <a:lnTo>
                      <a:pt x="6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2"/>
              <p:cNvSpPr/>
              <p:nvPr/>
            </p:nvSpPr>
            <p:spPr>
              <a:xfrm>
                <a:off x="693302" y="2330043"/>
                <a:ext cx="22239" cy="33919"/>
              </a:xfrm>
              <a:custGeom>
                <a:avLst/>
                <a:gdLst/>
                <a:ahLst/>
                <a:cxnLst/>
                <a:rect l="l" t="t" r="r" b="b"/>
                <a:pathLst>
                  <a:path w="655" h="999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104"/>
                    </a:lnTo>
                    <a:lnTo>
                      <a:pt x="276" y="551"/>
                    </a:lnTo>
                    <a:lnTo>
                      <a:pt x="413" y="792"/>
                    </a:lnTo>
                    <a:lnTo>
                      <a:pt x="551" y="998"/>
                    </a:lnTo>
                    <a:lnTo>
                      <a:pt x="620" y="998"/>
                    </a:lnTo>
                    <a:lnTo>
                      <a:pt x="654" y="964"/>
                    </a:lnTo>
                    <a:lnTo>
                      <a:pt x="654" y="930"/>
                    </a:lnTo>
                    <a:lnTo>
                      <a:pt x="517" y="723"/>
                    </a:lnTo>
                    <a:lnTo>
                      <a:pt x="379" y="517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2"/>
              <p:cNvSpPr/>
              <p:nvPr/>
            </p:nvSpPr>
            <p:spPr>
              <a:xfrm>
                <a:off x="682810" y="2335883"/>
                <a:ext cx="23359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688" h="1033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34" y="104"/>
                    </a:lnTo>
                    <a:lnTo>
                      <a:pt x="310" y="551"/>
                    </a:lnTo>
                    <a:lnTo>
                      <a:pt x="447" y="792"/>
                    </a:lnTo>
                    <a:lnTo>
                      <a:pt x="619" y="1033"/>
                    </a:lnTo>
                    <a:lnTo>
                      <a:pt x="688" y="1033"/>
                    </a:lnTo>
                    <a:lnTo>
                      <a:pt x="688" y="998"/>
                    </a:lnTo>
                    <a:lnTo>
                      <a:pt x="688" y="964"/>
                    </a:lnTo>
                    <a:lnTo>
                      <a:pt x="550" y="723"/>
                    </a:lnTo>
                    <a:lnTo>
                      <a:pt x="413" y="517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2"/>
              <p:cNvSpPr/>
              <p:nvPr/>
            </p:nvSpPr>
            <p:spPr>
              <a:xfrm>
                <a:off x="673440" y="2345253"/>
                <a:ext cx="24582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99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35" y="69"/>
                    </a:lnTo>
                    <a:lnTo>
                      <a:pt x="310" y="550"/>
                    </a:lnTo>
                    <a:lnTo>
                      <a:pt x="482" y="757"/>
                    </a:lnTo>
                    <a:lnTo>
                      <a:pt x="620" y="963"/>
                    </a:lnTo>
                    <a:lnTo>
                      <a:pt x="654" y="998"/>
                    </a:lnTo>
                    <a:lnTo>
                      <a:pt x="689" y="963"/>
                    </a:lnTo>
                    <a:lnTo>
                      <a:pt x="723" y="963"/>
                    </a:lnTo>
                    <a:lnTo>
                      <a:pt x="723" y="929"/>
                    </a:lnTo>
                    <a:lnTo>
                      <a:pt x="586" y="688"/>
                    </a:lnTo>
                    <a:lnTo>
                      <a:pt x="448" y="447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2"/>
              <p:cNvSpPr/>
              <p:nvPr/>
            </p:nvSpPr>
            <p:spPr>
              <a:xfrm>
                <a:off x="667600" y="2354590"/>
                <a:ext cx="22239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033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04" y="344"/>
                    </a:lnTo>
                    <a:lnTo>
                      <a:pt x="242" y="619"/>
                    </a:lnTo>
                    <a:lnTo>
                      <a:pt x="379" y="860"/>
                    </a:lnTo>
                    <a:lnTo>
                      <a:pt x="448" y="963"/>
                    </a:lnTo>
                    <a:lnTo>
                      <a:pt x="551" y="1032"/>
                    </a:lnTo>
                    <a:lnTo>
                      <a:pt x="654" y="1032"/>
                    </a:lnTo>
                    <a:lnTo>
                      <a:pt x="654" y="998"/>
                    </a:lnTo>
                    <a:lnTo>
                      <a:pt x="654" y="963"/>
                    </a:lnTo>
                    <a:lnTo>
                      <a:pt x="620" y="826"/>
                    </a:lnTo>
                    <a:lnTo>
                      <a:pt x="551" y="723"/>
                    </a:lnTo>
                    <a:lnTo>
                      <a:pt x="379" y="516"/>
                    </a:lnTo>
                    <a:lnTo>
                      <a:pt x="138" y="3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2"/>
              <p:cNvSpPr/>
              <p:nvPr/>
            </p:nvSpPr>
            <p:spPr>
              <a:xfrm>
                <a:off x="652423" y="2356933"/>
                <a:ext cx="26890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1136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69"/>
                    </a:lnTo>
                    <a:lnTo>
                      <a:pt x="345" y="619"/>
                    </a:lnTo>
                    <a:lnTo>
                      <a:pt x="517" y="860"/>
                    </a:lnTo>
                    <a:lnTo>
                      <a:pt x="723" y="1101"/>
                    </a:lnTo>
                    <a:lnTo>
                      <a:pt x="757" y="1135"/>
                    </a:lnTo>
                    <a:lnTo>
                      <a:pt x="792" y="1135"/>
                    </a:lnTo>
                    <a:lnTo>
                      <a:pt x="792" y="1101"/>
                    </a:lnTo>
                    <a:lnTo>
                      <a:pt x="792" y="1066"/>
                    </a:lnTo>
                    <a:lnTo>
                      <a:pt x="654" y="791"/>
                    </a:lnTo>
                    <a:lnTo>
                      <a:pt x="482" y="51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2"/>
              <p:cNvSpPr/>
              <p:nvPr/>
            </p:nvSpPr>
            <p:spPr>
              <a:xfrm>
                <a:off x="645429" y="2366270"/>
                <a:ext cx="18708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551" h="861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41" y="482"/>
                    </a:lnTo>
                    <a:lnTo>
                      <a:pt x="379" y="654"/>
                    </a:lnTo>
                    <a:lnTo>
                      <a:pt x="516" y="860"/>
                    </a:lnTo>
                    <a:lnTo>
                      <a:pt x="551" y="860"/>
                    </a:lnTo>
                    <a:lnTo>
                      <a:pt x="551" y="826"/>
                    </a:lnTo>
                    <a:lnTo>
                      <a:pt x="447" y="619"/>
                    </a:lnTo>
                    <a:lnTo>
                      <a:pt x="344" y="41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2"/>
              <p:cNvSpPr/>
              <p:nvPr/>
            </p:nvSpPr>
            <p:spPr>
              <a:xfrm>
                <a:off x="636092" y="2369767"/>
                <a:ext cx="22205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1067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10" y="620"/>
                    </a:lnTo>
                    <a:lnTo>
                      <a:pt x="413" y="860"/>
                    </a:lnTo>
                    <a:lnTo>
                      <a:pt x="482" y="964"/>
                    </a:lnTo>
                    <a:lnTo>
                      <a:pt x="585" y="1067"/>
                    </a:lnTo>
                    <a:lnTo>
                      <a:pt x="654" y="1067"/>
                    </a:lnTo>
                    <a:lnTo>
                      <a:pt x="654" y="1032"/>
                    </a:lnTo>
                    <a:lnTo>
                      <a:pt x="619" y="895"/>
                    </a:lnTo>
                    <a:lnTo>
                      <a:pt x="550" y="757"/>
                    </a:lnTo>
                    <a:lnTo>
                      <a:pt x="413" y="551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2"/>
              <p:cNvSpPr/>
              <p:nvPr/>
            </p:nvSpPr>
            <p:spPr>
              <a:xfrm>
                <a:off x="627909" y="2380258"/>
                <a:ext cx="22205" cy="31576"/>
              </a:xfrm>
              <a:custGeom>
                <a:avLst/>
                <a:gdLst/>
                <a:ahLst/>
                <a:cxnLst/>
                <a:rect l="l" t="t" r="r" b="b"/>
                <a:pathLst>
                  <a:path w="654" h="930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275" y="517"/>
                    </a:lnTo>
                    <a:lnTo>
                      <a:pt x="551" y="930"/>
                    </a:lnTo>
                    <a:lnTo>
                      <a:pt x="619" y="930"/>
                    </a:lnTo>
                    <a:lnTo>
                      <a:pt x="654" y="895"/>
                    </a:lnTo>
                    <a:lnTo>
                      <a:pt x="654" y="861"/>
                    </a:lnTo>
                    <a:lnTo>
                      <a:pt x="413" y="448"/>
                    </a:lnTo>
                    <a:lnTo>
                      <a:pt x="138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2"/>
              <p:cNvSpPr/>
              <p:nvPr/>
            </p:nvSpPr>
            <p:spPr>
              <a:xfrm>
                <a:off x="616230" y="2379104"/>
                <a:ext cx="23393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067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275" y="585"/>
                    </a:lnTo>
                    <a:lnTo>
                      <a:pt x="413" y="826"/>
                    </a:lnTo>
                    <a:lnTo>
                      <a:pt x="585" y="1033"/>
                    </a:lnTo>
                    <a:lnTo>
                      <a:pt x="654" y="1067"/>
                    </a:lnTo>
                    <a:lnTo>
                      <a:pt x="654" y="1033"/>
                    </a:lnTo>
                    <a:lnTo>
                      <a:pt x="688" y="998"/>
                    </a:lnTo>
                    <a:lnTo>
                      <a:pt x="688" y="964"/>
                    </a:lnTo>
                    <a:lnTo>
                      <a:pt x="379" y="517"/>
                    </a:lnTo>
                    <a:lnTo>
                      <a:pt x="241" y="276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2"/>
              <p:cNvSpPr/>
              <p:nvPr/>
            </p:nvSpPr>
            <p:spPr>
              <a:xfrm>
                <a:off x="601053" y="2391938"/>
                <a:ext cx="25702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757" h="965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310" y="586"/>
                    </a:lnTo>
                    <a:lnTo>
                      <a:pt x="482" y="792"/>
                    </a:lnTo>
                    <a:lnTo>
                      <a:pt x="550" y="861"/>
                    </a:lnTo>
                    <a:lnTo>
                      <a:pt x="654" y="964"/>
                    </a:lnTo>
                    <a:lnTo>
                      <a:pt x="688" y="964"/>
                    </a:lnTo>
                    <a:lnTo>
                      <a:pt x="722" y="930"/>
                    </a:lnTo>
                    <a:lnTo>
                      <a:pt x="757" y="895"/>
                    </a:lnTo>
                    <a:lnTo>
                      <a:pt x="722" y="861"/>
                    </a:lnTo>
                    <a:lnTo>
                      <a:pt x="688" y="758"/>
                    </a:lnTo>
                    <a:lnTo>
                      <a:pt x="585" y="655"/>
                    </a:lnTo>
                    <a:lnTo>
                      <a:pt x="413" y="448"/>
                    </a:lnTo>
                    <a:lnTo>
                      <a:pt x="138" y="3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2"/>
              <p:cNvSpPr/>
              <p:nvPr/>
            </p:nvSpPr>
            <p:spPr>
              <a:xfrm>
                <a:off x="591682" y="2402463"/>
                <a:ext cx="22239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655" h="792" extrusionOk="0">
                    <a:moveTo>
                      <a:pt x="70" y="1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345" y="448"/>
                    </a:lnTo>
                    <a:lnTo>
                      <a:pt x="482" y="620"/>
                    </a:lnTo>
                    <a:lnTo>
                      <a:pt x="551" y="723"/>
                    </a:lnTo>
                    <a:lnTo>
                      <a:pt x="620" y="792"/>
                    </a:lnTo>
                    <a:lnTo>
                      <a:pt x="654" y="792"/>
                    </a:lnTo>
                    <a:lnTo>
                      <a:pt x="654" y="757"/>
                    </a:lnTo>
                    <a:lnTo>
                      <a:pt x="654" y="654"/>
                    </a:lnTo>
                    <a:lnTo>
                      <a:pt x="586" y="551"/>
                    </a:lnTo>
                    <a:lnTo>
                      <a:pt x="448" y="413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2"/>
              <p:cNvSpPr/>
              <p:nvPr/>
            </p:nvSpPr>
            <p:spPr>
              <a:xfrm>
                <a:off x="576505" y="2397778"/>
                <a:ext cx="28079" cy="33919"/>
              </a:xfrm>
              <a:custGeom>
                <a:avLst/>
                <a:gdLst/>
                <a:ahLst/>
                <a:cxnLst/>
                <a:rect l="l" t="t" r="r" b="b"/>
                <a:pathLst>
                  <a:path w="827" h="999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104"/>
                    </a:lnTo>
                    <a:lnTo>
                      <a:pt x="345" y="551"/>
                    </a:lnTo>
                    <a:lnTo>
                      <a:pt x="551" y="792"/>
                    </a:lnTo>
                    <a:lnTo>
                      <a:pt x="723" y="999"/>
                    </a:lnTo>
                    <a:lnTo>
                      <a:pt x="792" y="999"/>
                    </a:lnTo>
                    <a:lnTo>
                      <a:pt x="826" y="964"/>
                    </a:lnTo>
                    <a:lnTo>
                      <a:pt x="792" y="964"/>
                    </a:lnTo>
                    <a:lnTo>
                      <a:pt x="654" y="723"/>
                    </a:lnTo>
                    <a:lnTo>
                      <a:pt x="482" y="483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2"/>
              <p:cNvSpPr/>
              <p:nvPr/>
            </p:nvSpPr>
            <p:spPr>
              <a:xfrm>
                <a:off x="571854" y="2407149"/>
                <a:ext cx="25702" cy="30387"/>
              </a:xfrm>
              <a:custGeom>
                <a:avLst/>
                <a:gdLst/>
                <a:ahLst/>
                <a:cxnLst/>
                <a:rect l="l" t="t" r="r" b="b"/>
                <a:pathLst>
                  <a:path w="757" h="895" extrusionOk="0">
                    <a:moveTo>
                      <a:pt x="35" y="0"/>
                    </a:moveTo>
                    <a:lnTo>
                      <a:pt x="0" y="69"/>
                    </a:lnTo>
                    <a:lnTo>
                      <a:pt x="0" y="103"/>
                    </a:lnTo>
                    <a:lnTo>
                      <a:pt x="310" y="516"/>
                    </a:lnTo>
                    <a:lnTo>
                      <a:pt x="482" y="723"/>
                    </a:lnTo>
                    <a:lnTo>
                      <a:pt x="551" y="826"/>
                    </a:lnTo>
                    <a:lnTo>
                      <a:pt x="688" y="895"/>
                    </a:lnTo>
                    <a:lnTo>
                      <a:pt x="723" y="895"/>
                    </a:lnTo>
                    <a:lnTo>
                      <a:pt x="757" y="860"/>
                    </a:lnTo>
                    <a:lnTo>
                      <a:pt x="757" y="826"/>
                    </a:lnTo>
                    <a:lnTo>
                      <a:pt x="688" y="757"/>
                    </a:lnTo>
                    <a:lnTo>
                      <a:pt x="619" y="654"/>
                    </a:lnTo>
                    <a:lnTo>
                      <a:pt x="482" y="482"/>
                    </a:lnTo>
                    <a:lnTo>
                      <a:pt x="138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2"/>
              <p:cNvSpPr/>
              <p:nvPr/>
            </p:nvSpPr>
            <p:spPr>
              <a:xfrm>
                <a:off x="560174" y="2411800"/>
                <a:ext cx="30387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895" h="1068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104"/>
                    </a:lnTo>
                    <a:lnTo>
                      <a:pt x="35" y="138"/>
                    </a:lnTo>
                    <a:lnTo>
                      <a:pt x="447" y="620"/>
                    </a:lnTo>
                    <a:lnTo>
                      <a:pt x="619" y="861"/>
                    </a:lnTo>
                    <a:lnTo>
                      <a:pt x="688" y="964"/>
                    </a:lnTo>
                    <a:lnTo>
                      <a:pt x="826" y="1067"/>
                    </a:lnTo>
                    <a:lnTo>
                      <a:pt x="860" y="1067"/>
                    </a:lnTo>
                    <a:lnTo>
                      <a:pt x="860" y="1033"/>
                    </a:lnTo>
                    <a:lnTo>
                      <a:pt x="895" y="1033"/>
                    </a:lnTo>
                    <a:lnTo>
                      <a:pt x="895" y="998"/>
                    </a:lnTo>
                    <a:lnTo>
                      <a:pt x="826" y="861"/>
                    </a:lnTo>
                    <a:lnTo>
                      <a:pt x="757" y="758"/>
                    </a:lnTo>
                    <a:lnTo>
                      <a:pt x="551" y="551"/>
                    </a:lnTo>
                    <a:lnTo>
                      <a:pt x="138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2"/>
              <p:cNvSpPr/>
              <p:nvPr/>
            </p:nvSpPr>
            <p:spPr>
              <a:xfrm>
                <a:off x="543809" y="2419983"/>
                <a:ext cx="32730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033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104"/>
                    </a:lnTo>
                    <a:lnTo>
                      <a:pt x="379" y="620"/>
                    </a:lnTo>
                    <a:lnTo>
                      <a:pt x="620" y="826"/>
                    </a:lnTo>
                    <a:lnTo>
                      <a:pt x="861" y="1032"/>
                    </a:lnTo>
                    <a:lnTo>
                      <a:pt x="929" y="1032"/>
                    </a:lnTo>
                    <a:lnTo>
                      <a:pt x="964" y="998"/>
                    </a:lnTo>
                    <a:lnTo>
                      <a:pt x="929" y="929"/>
                    </a:lnTo>
                    <a:lnTo>
                      <a:pt x="723" y="723"/>
                    </a:lnTo>
                    <a:lnTo>
                      <a:pt x="517" y="517"/>
                    </a:lnTo>
                    <a:lnTo>
                      <a:pt x="138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2"/>
              <p:cNvSpPr/>
              <p:nvPr/>
            </p:nvSpPr>
            <p:spPr>
              <a:xfrm>
                <a:off x="494748" y="2403618"/>
                <a:ext cx="80637" cy="66615"/>
              </a:xfrm>
              <a:custGeom>
                <a:avLst/>
                <a:gdLst/>
                <a:ahLst/>
                <a:cxnLst/>
                <a:rect l="l" t="t" r="r" b="b"/>
                <a:pathLst>
                  <a:path w="2375" h="1962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35" y="104"/>
                    </a:lnTo>
                    <a:lnTo>
                      <a:pt x="620" y="517"/>
                    </a:lnTo>
                    <a:lnTo>
                      <a:pt x="1205" y="964"/>
                    </a:lnTo>
                    <a:lnTo>
                      <a:pt x="1755" y="1446"/>
                    </a:lnTo>
                    <a:lnTo>
                      <a:pt x="2271" y="1927"/>
                    </a:lnTo>
                    <a:lnTo>
                      <a:pt x="2340" y="1962"/>
                    </a:lnTo>
                    <a:lnTo>
                      <a:pt x="2374" y="1927"/>
                    </a:lnTo>
                    <a:lnTo>
                      <a:pt x="2374" y="1893"/>
                    </a:lnTo>
                    <a:lnTo>
                      <a:pt x="2374" y="1858"/>
                    </a:lnTo>
                    <a:lnTo>
                      <a:pt x="2134" y="1583"/>
                    </a:lnTo>
                    <a:lnTo>
                      <a:pt x="1893" y="1308"/>
                    </a:lnTo>
                    <a:lnTo>
                      <a:pt x="1308" y="827"/>
                    </a:lnTo>
                    <a:lnTo>
                      <a:pt x="723" y="379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2"/>
              <p:cNvSpPr/>
              <p:nvPr/>
            </p:nvSpPr>
            <p:spPr>
              <a:xfrm>
                <a:off x="464394" y="2402463"/>
                <a:ext cx="89974" cy="70112"/>
              </a:xfrm>
              <a:custGeom>
                <a:avLst/>
                <a:gdLst/>
                <a:ahLst/>
                <a:cxnLst/>
                <a:rect l="l" t="t" r="r" b="b"/>
                <a:pathLst>
                  <a:path w="2650" h="2065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5" y="69"/>
                    </a:lnTo>
                    <a:lnTo>
                      <a:pt x="688" y="517"/>
                    </a:lnTo>
                    <a:lnTo>
                      <a:pt x="1342" y="1033"/>
                    </a:lnTo>
                    <a:lnTo>
                      <a:pt x="2546" y="2030"/>
                    </a:lnTo>
                    <a:lnTo>
                      <a:pt x="2580" y="2064"/>
                    </a:lnTo>
                    <a:lnTo>
                      <a:pt x="2615" y="2030"/>
                    </a:lnTo>
                    <a:lnTo>
                      <a:pt x="2649" y="1996"/>
                    </a:lnTo>
                    <a:lnTo>
                      <a:pt x="2615" y="1961"/>
                    </a:lnTo>
                    <a:lnTo>
                      <a:pt x="2374" y="1652"/>
                    </a:lnTo>
                    <a:lnTo>
                      <a:pt x="2064" y="1376"/>
                    </a:lnTo>
                    <a:lnTo>
                      <a:pt x="1755" y="1101"/>
                    </a:lnTo>
                    <a:lnTo>
                      <a:pt x="1445" y="861"/>
                    </a:lnTo>
                    <a:lnTo>
                      <a:pt x="757" y="413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2"/>
              <p:cNvSpPr/>
              <p:nvPr/>
            </p:nvSpPr>
            <p:spPr>
              <a:xfrm>
                <a:off x="478416" y="2429320"/>
                <a:ext cx="57244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515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826" y="757"/>
                    </a:lnTo>
                    <a:lnTo>
                      <a:pt x="1204" y="1101"/>
                    </a:lnTo>
                    <a:lnTo>
                      <a:pt x="1548" y="1480"/>
                    </a:lnTo>
                    <a:lnTo>
                      <a:pt x="1583" y="1514"/>
                    </a:lnTo>
                    <a:lnTo>
                      <a:pt x="1651" y="1514"/>
                    </a:lnTo>
                    <a:lnTo>
                      <a:pt x="1686" y="1445"/>
                    </a:lnTo>
                    <a:lnTo>
                      <a:pt x="1651" y="1342"/>
                    </a:lnTo>
                    <a:lnTo>
                      <a:pt x="1617" y="1239"/>
                    </a:lnTo>
                    <a:lnTo>
                      <a:pt x="1479" y="1067"/>
                    </a:lnTo>
                    <a:lnTo>
                      <a:pt x="1307" y="929"/>
                    </a:lnTo>
                    <a:lnTo>
                      <a:pt x="1135" y="792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2"/>
              <p:cNvSpPr/>
              <p:nvPr/>
            </p:nvSpPr>
            <p:spPr>
              <a:xfrm>
                <a:off x="484256" y="2455022"/>
                <a:ext cx="29233" cy="28079"/>
              </a:xfrm>
              <a:custGeom>
                <a:avLst/>
                <a:gdLst/>
                <a:ahLst/>
                <a:cxnLst/>
                <a:rect l="l" t="t" r="r" b="b"/>
                <a:pathLst>
                  <a:path w="861" h="827" extrusionOk="0">
                    <a:moveTo>
                      <a:pt x="69" y="0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0" y="138"/>
                    </a:lnTo>
                    <a:lnTo>
                      <a:pt x="413" y="516"/>
                    </a:lnTo>
                    <a:lnTo>
                      <a:pt x="619" y="688"/>
                    </a:lnTo>
                    <a:lnTo>
                      <a:pt x="826" y="826"/>
                    </a:lnTo>
                    <a:lnTo>
                      <a:pt x="860" y="826"/>
                    </a:lnTo>
                    <a:lnTo>
                      <a:pt x="860" y="757"/>
                    </a:lnTo>
                    <a:lnTo>
                      <a:pt x="723" y="585"/>
                    </a:lnTo>
                    <a:lnTo>
                      <a:pt x="516" y="413"/>
                    </a:lnTo>
                    <a:lnTo>
                      <a:pt x="138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2"/>
              <p:cNvSpPr/>
              <p:nvPr/>
            </p:nvSpPr>
            <p:spPr>
              <a:xfrm>
                <a:off x="486599" y="2477227"/>
                <a:ext cx="9371" cy="8183"/>
              </a:xfrm>
              <a:custGeom>
                <a:avLst/>
                <a:gdLst/>
                <a:ahLst/>
                <a:cxnLst/>
                <a:rect l="l" t="t" r="r" b="b"/>
                <a:pathLst>
                  <a:path w="276" h="241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0" y="69"/>
                    </a:lnTo>
                    <a:lnTo>
                      <a:pt x="241" y="241"/>
                    </a:lnTo>
                    <a:lnTo>
                      <a:pt x="275" y="241"/>
                    </a:lnTo>
                    <a:lnTo>
                      <a:pt x="275" y="206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2"/>
              <p:cNvSpPr/>
              <p:nvPr/>
            </p:nvSpPr>
            <p:spPr>
              <a:xfrm>
                <a:off x="430509" y="2732991"/>
                <a:ext cx="19896" cy="6892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2030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104"/>
                    </a:lnTo>
                    <a:lnTo>
                      <a:pt x="207" y="551"/>
                    </a:lnTo>
                    <a:lnTo>
                      <a:pt x="310" y="757"/>
                    </a:lnTo>
                    <a:lnTo>
                      <a:pt x="345" y="998"/>
                    </a:lnTo>
                    <a:lnTo>
                      <a:pt x="379" y="1239"/>
                    </a:lnTo>
                    <a:lnTo>
                      <a:pt x="379" y="1479"/>
                    </a:lnTo>
                    <a:lnTo>
                      <a:pt x="379" y="1995"/>
                    </a:lnTo>
                    <a:lnTo>
                      <a:pt x="414" y="2030"/>
                    </a:lnTo>
                    <a:lnTo>
                      <a:pt x="448" y="2030"/>
                    </a:lnTo>
                    <a:lnTo>
                      <a:pt x="448" y="1995"/>
                    </a:lnTo>
                    <a:lnTo>
                      <a:pt x="551" y="1755"/>
                    </a:lnTo>
                    <a:lnTo>
                      <a:pt x="586" y="1514"/>
                    </a:lnTo>
                    <a:lnTo>
                      <a:pt x="586" y="1239"/>
                    </a:lnTo>
                    <a:lnTo>
                      <a:pt x="551" y="998"/>
                    </a:lnTo>
                    <a:lnTo>
                      <a:pt x="482" y="723"/>
                    </a:lnTo>
                    <a:lnTo>
                      <a:pt x="379" y="482"/>
                    </a:lnTo>
                    <a:lnTo>
                      <a:pt x="276" y="241"/>
                    </a:lnTo>
                    <a:lnTo>
                      <a:pt x="138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2"/>
              <p:cNvSpPr/>
              <p:nvPr/>
            </p:nvSpPr>
            <p:spPr>
              <a:xfrm>
                <a:off x="417675" y="2744671"/>
                <a:ext cx="22239" cy="78294"/>
              </a:xfrm>
              <a:custGeom>
                <a:avLst/>
                <a:gdLst/>
                <a:ahLst/>
                <a:cxnLst/>
                <a:rect l="l" t="t" r="r" b="b"/>
                <a:pathLst>
                  <a:path w="655" h="2306" extrusionOk="0">
                    <a:moveTo>
                      <a:pt x="241" y="0"/>
                    </a:moveTo>
                    <a:lnTo>
                      <a:pt x="207" y="35"/>
                    </a:lnTo>
                    <a:lnTo>
                      <a:pt x="207" y="69"/>
                    </a:lnTo>
                    <a:lnTo>
                      <a:pt x="413" y="620"/>
                    </a:lnTo>
                    <a:lnTo>
                      <a:pt x="448" y="895"/>
                    </a:lnTo>
                    <a:lnTo>
                      <a:pt x="482" y="1204"/>
                    </a:lnTo>
                    <a:lnTo>
                      <a:pt x="482" y="1445"/>
                    </a:lnTo>
                    <a:lnTo>
                      <a:pt x="379" y="1720"/>
                    </a:lnTo>
                    <a:lnTo>
                      <a:pt x="241" y="1961"/>
                    </a:lnTo>
                    <a:lnTo>
                      <a:pt x="35" y="2202"/>
                    </a:lnTo>
                    <a:lnTo>
                      <a:pt x="1" y="2236"/>
                    </a:lnTo>
                    <a:lnTo>
                      <a:pt x="35" y="2271"/>
                    </a:lnTo>
                    <a:lnTo>
                      <a:pt x="69" y="2305"/>
                    </a:lnTo>
                    <a:lnTo>
                      <a:pt x="104" y="2305"/>
                    </a:lnTo>
                    <a:lnTo>
                      <a:pt x="276" y="2202"/>
                    </a:lnTo>
                    <a:lnTo>
                      <a:pt x="379" y="2099"/>
                    </a:lnTo>
                    <a:lnTo>
                      <a:pt x="482" y="1961"/>
                    </a:lnTo>
                    <a:lnTo>
                      <a:pt x="551" y="1858"/>
                    </a:lnTo>
                    <a:lnTo>
                      <a:pt x="620" y="1720"/>
                    </a:lnTo>
                    <a:lnTo>
                      <a:pt x="654" y="1548"/>
                    </a:lnTo>
                    <a:lnTo>
                      <a:pt x="654" y="1239"/>
                    </a:lnTo>
                    <a:lnTo>
                      <a:pt x="620" y="929"/>
                    </a:lnTo>
                    <a:lnTo>
                      <a:pt x="551" y="620"/>
                    </a:lnTo>
                    <a:lnTo>
                      <a:pt x="448" y="310"/>
                    </a:lnTo>
                    <a:lnTo>
                      <a:pt x="344" y="35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2"/>
              <p:cNvSpPr/>
              <p:nvPr/>
            </p:nvSpPr>
            <p:spPr>
              <a:xfrm>
                <a:off x="387322" y="2839262"/>
                <a:ext cx="99311" cy="73609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2168" extrusionOk="0">
                    <a:moveTo>
                      <a:pt x="2855" y="1"/>
                    </a:moveTo>
                    <a:lnTo>
                      <a:pt x="2821" y="35"/>
                    </a:lnTo>
                    <a:lnTo>
                      <a:pt x="2718" y="551"/>
                    </a:lnTo>
                    <a:lnTo>
                      <a:pt x="2649" y="757"/>
                    </a:lnTo>
                    <a:lnTo>
                      <a:pt x="2546" y="998"/>
                    </a:lnTo>
                    <a:lnTo>
                      <a:pt x="2442" y="1205"/>
                    </a:lnTo>
                    <a:lnTo>
                      <a:pt x="2270" y="1411"/>
                    </a:lnTo>
                    <a:lnTo>
                      <a:pt x="2098" y="1583"/>
                    </a:lnTo>
                    <a:lnTo>
                      <a:pt x="1892" y="1755"/>
                    </a:lnTo>
                    <a:lnTo>
                      <a:pt x="1686" y="1858"/>
                    </a:lnTo>
                    <a:lnTo>
                      <a:pt x="1445" y="1927"/>
                    </a:lnTo>
                    <a:lnTo>
                      <a:pt x="1238" y="1961"/>
                    </a:lnTo>
                    <a:lnTo>
                      <a:pt x="998" y="1927"/>
                    </a:lnTo>
                    <a:lnTo>
                      <a:pt x="516" y="1893"/>
                    </a:lnTo>
                    <a:lnTo>
                      <a:pt x="35" y="1858"/>
                    </a:lnTo>
                    <a:lnTo>
                      <a:pt x="0" y="1858"/>
                    </a:lnTo>
                    <a:lnTo>
                      <a:pt x="0" y="1893"/>
                    </a:lnTo>
                    <a:lnTo>
                      <a:pt x="0" y="1927"/>
                    </a:lnTo>
                    <a:lnTo>
                      <a:pt x="35" y="1927"/>
                    </a:lnTo>
                    <a:lnTo>
                      <a:pt x="551" y="2099"/>
                    </a:lnTo>
                    <a:lnTo>
                      <a:pt x="826" y="2168"/>
                    </a:lnTo>
                    <a:lnTo>
                      <a:pt x="1376" y="2168"/>
                    </a:lnTo>
                    <a:lnTo>
                      <a:pt x="1651" y="2133"/>
                    </a:lnTo>
                    <a:lnTo>
                      <a:pt x="1892" y="2030"/>
                    </a:lnTo>
                    <a:lnTo>
                      <a:pt x="2133" y="1893"/>
                    </a:lnTo>
                    <a:lnTo>
                      <a:pt x="2339" y="1721"/>
                    </a:lnTo>
                    <a:lnTo>
                      <a:pt x="2511" y="1514"/>
                    </a:lnTo>
                    <a:lnTo>
                      <a:pt x="2649" y="1308"/>
                    </a:lnTo>
                    <a:lnTo>
                      <a:pt x="2752" y="1067"/>
                    </a:lnTo>
                    <a:lnTo>
                      <a:pt x="2855" y="826"/>
                    </a:lnTo>
                    <a:lnTo>
                      <a:pt x="2890" y="585"/>
                    </a:lnTo>
                    <a:lnTo>
                      <a:pt x="2924" y="310"/>
                    </a:lnTo>
                    <a:lnTo>
                      <a:pt x="2924" y="69"/>
                    </a:lnTo>
                    <a:lnTo>
                      <a:pt x="2924" y="35"/>
                    </a:lnTo>
                    <a:lnTo>
                      <a:pt x="2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2"/>
              <p:cNvSpPr/>
              <p:nvPr/>
            </p:nvSpPr>
            <p:spPr>
              <a:xfrm>
                <a:off x="391973" y="2882484"/>
                <a:ext cx="66615" cy="14056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414" extrusionOk="0">
                    <a:moveTo>
                      <a:pt x="1893" y="0"/>
                    </a:moveTo>
                    <a:lnTo>
                      <a:pt x="1652" y="104"/>
                    </a:lnTo>
                    <a:lnTo>
                      <a:pt x="1445" y="138"/>
                    </a:lnTo>
                    <a:lnTo>
                      <a:pt x="1205" y="207"/>
                    </a:lnTo>
                    <a:lnTo>
                      <a:pt x="998" y="241"/>
                    </a:lnTo>
                    <a:lnTo>
                      <a:pt x="551" y="207"/>
                    </a:lnTo>
                    <a:lnTo>
                      <a:pt x="70" y="172"/>
                    </a:lnTo>
                    <a:lnTo>
                      <a:pt x="35" y="172"/>
                    </a:lnTo>
                    <a:lnTo>
                      <a:pt x="1" y="207"/>
                    </a:lnTo>
                    <a:lnTo>
                      <a:pt x="1" y="241"/>
                    </a:lnTo>
                    <a:lnTo>
                      <a:pt x="35" y="241"/>
                    </a:lnTo>
                    <a:lnTo>
                      <a:pt x="276" y="344"/>
                    </a:lnTo>
                    <a:lnTo>
                      <a:pt x="517" y="379"/>
                    </a:lnTo>
                    <a:lnTo>
                      <a:pt x="758" y="413"/>
                    </a:lnTo>
                    <a:lnTo>
                      <a:pt x="998" y="379"/>
                    </a:lnTo>
                    <a:lnTo>
                      <a:pt x="1239" y="344"/>
                    </a:lnTo>
                    <a:lnTo>
                      <a:pt x="1480" y="276"/>
                    </a:lnTo>
                    <a:lnTo>
                      <a:pt x="1721" y="207"/>
                    </a:lnTo>
                    <a:lnTo>
                      <a:pt x="1961" y="69"/>
                    </a:lnTo>
                    <a:lnTo>
                      <a:pt x="196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2"/>
              <p:cNvSpPr/>
              <p:nvPr/>
            </p:nvSpPr>
            <p:spPr>
              <a:xfrm>
                <a:off x="245978" y="2926860"/>
                <a:ext cx="135538" cy="81792"/>
              </a:xfrm>
              <a:custGeom>
                <a:avLst/>
                <a:gdLst/>
                <a:ahLst/>
                <a:cxnLst/>
                <a:rect l="l" t="t" r="r" b="b"/>
                <a:pathLst>
                  <a:path w="3992" h="2409" extrusionOk="0">
                    <a:moveTo>
                      <a:pt x="3922" y="1"/>
                    </a:moveTo>
                    <a:lnTo>
                      <a:pt x="3854" y="35"/>
                    </a:lnTo>
                    <a:lnTo>
                      <a:pt x="3854" y="69"/>
                    </a:lnTo>
                    <a:lnTo>
                      <a:pt x="3854" y="276"/>
                    </a:lnTo>
                    <a:lnTo>
                      <a:pt x="3854" y="482"/>
                    </a:lnTo>
                    <a:lnTo>
                      <a:pt x="3750" y="860"/>
                    </a:lnTo>
                    <a:lnTo>
                      <a:pt x="3613" y="1204"/>
                    </a:lnTo>
                    <a:lnTo>
                      <a:pt x="3406" y="1548"/>
                    </a:lnTo>
                    <a:lnTo>
                      <a:pt x="3303" y="1720"/>
                    </a:lnTo>
                    <a:lnTo>
                      <a:pt x="3166" y="1824"/>
                    </a:lnTo>
                    <a:lnTo>
                      <a:pt x="3028" y="1927"/>
                    </a:lnTo>
                    <a:lnTo>
                      <a:pt x="2890" y="2030"/>
                    </a:lnTo>
                    <a:lnTo>
                      <a:pt x="2546" y="2133"/>
                    </a:lnTo>
                    <a:lnTo>
                      <a:pt x="2202" y="2202"/>
                    </a:lnTo>
                    <a:lnTo>
                      <a:pt x="1893" y="2202"/>
                    </a:lnTo>
                    <a:lnTo>
                      <a:pt x="1618" y="2168"/>
                    </a:lnTo>
                    <a:lnTo>
                      <a:pt x="1377" y="2099"/>
                    </a:lnTo>
                    <a:lnTo>
                      <a:pt x="1102" y="2030"/>
                    </a:lnTo>
                    <a:lnTo>
                      <a:pt x="861" y="1892"/>
                    </a:lnTo>
                    <a:lnTo>
                      <a:pt x="620" y="1755"/>
                    </a:lnTo>
                    <a:lnTo>
                      <a:pt x="173" y="1445"/>
                    </a:lnTo>
                    <a:lnTo>
                      <a:pt x="104" y="1411"/>
                    </a:lnTo>
                    <a:lnTo>
                      <a:pt x="35" y="1445"/>
                    </a:lnTo>
                    <a:lnTo>
                      <a:pt x="1" y="1480"/>
                    </a:lnTo>
                    <a:lnTo>
                      <a:pt x="35" y="1548"/>
                    </a:lnTo>
                    <a:lnTo>
                      <a:pt x="276" y="1824"/>
                    </a:lnTo>
                    <a:lnTo>
                      <a:pt x="586" y="2064"/>
                    </a:lnTo>
                    <a:lnTo>
                      <a:pt x="930" y="2202"/>
                    </a:lnTo>
                    <a:lnTo>
                      <a:pt x="1274" y="2340"/>
                    </a:lnTo>
                    <a:lnTo>
                      <a:pt x="1652" y="2408"/>
                    </a:lnTo>
                    <a:lnTo>
                      <a:pt x="2374" y="2408"/>
                    </a:lnTo>
                    <a:lnTo>
                      <a:pt x="2753" y="2305"/>
                    </a:lnTo>
                    <a:lnTo>
                      <a:pt x="2890" y="2236"/>
                    </a:lnTo>
                    <a:lnTo>
                      <a:pt x="3062" y="2168"/>
                    </a:lnTo>
                    <a:lnTo>
                      <a:pt x="3338" y="1961"/>
                    </a:lnTo>
                    <a:lnTo>
                      <a:pt x="3544" y="1720"/>
                    </a:lnTo>
                    <a:lnTo>
                      <a:pt x="3750" y="1411"/>
                    </a:lnTo>
                    <a:lnTo>
                      <a:pt x="3888" y="1067"/>
                    </a:lnTo>
                    <a:lnTo>
                      <a:pt x="3991" y="723"/>
                    </a:lnTo>
                    <a:lnTo>
                      <a:pt x="3991" y="379"/>
                    </a:lnTo>
                    <a:lnTo>
                      <a:pt x="3991" y="35"/>
                    </a:lnTo>
                    <a:lnTo>
                      <a:pt x="39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2"/>
              <p:cNvSpPr/>
              <p:nvPr/>
            </p:nvSpPr>
            <p:spPr>
              <a:xfrm>
                <a:off x="289199" y="2979418"/>
                <a:ext cx="65426" cy="1521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448" extrusionOk="0">
                    <a:moveTo>
                      <a:pt x="1824" y="0"/>
                    </a:moveTo>
                    <a:lnTo>
                      <a:pt x="1617" y="138"/>
                    </a:lnTo>
                    <a:lnTo>
                      <a:pt x="1411" y="241"/>
                    </a:lnTo>
                    <a:lnTo>
                      <a:pt x="1170" y="276"/>
                    </a:lnTo>
                    <a:lnTo>
                      <a:pt x="964" y="310"/>
                    </a:lnTo>
                    <a:lnTo>
                      <a:pt x="723" y="310"/>
                    </a:lnTo>
                    <a:lnTo>
                      <a:pt x="482" y="276"/>
                    </a:lnTo>
                    <a:lnTo>
                      <a:pt x="276" y="207"/>
                    </a:lnTo>
                    <a:lnTo>
                      <a:pt x="35" y="104"/>
                    </a:lnTo>
                    <a:lnTo>
                      <a:pt x="1" y="104"/>
                    </a:lnTo>
                    <a:lnTo>
                      <a:pt x="1" y="138"/>
                    </a:lnTo>
                    <a:lnTo>
                      <a:pt x="207" y="310"/>
                    </a:lnTo>
                    <a:lnTo>
                      <a:pt x="448" y="413"/>
                    </a:lnTo>
                    <a:lnTo>
                      <a:pt x="723" y="448"/>
                    </a:lnTo>
                    <a:lnTo>
                      <a:pt x="964" y="448"/>
                    </a:lnTo>
                    <a:lnTo>
                      <a:pt x="1239" y="413"/>
                    </a:lnTo>
                    <a:lnTo>
                      <a:pt x="1480" y="344"/>
                    </a:lnTo>
                    <a:lnTo>
                      <a:pt x="1721" y="241"/>
                    </a:lnTo>
                    <a:lnTo>
                      <a:pt x="1927" y="104"/>
                    </a:lnTo>
                    <a:lnTo>
                      <a:pt x="1927" y="35"/>
                    </a:lnTo>
                    <a:lnTo>
                      <a:pt x="19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2"/>
              <p:cNvSpPr/>
              <p:nvPr/>
            </p:nvSpPr>
            <p:spPr>
              <a:xfrm>
                <a:off x="223807" y="2965396"/>
                <a:ext cx="46753" cy="42101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24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04" y="207"/>
                    </a:lnTo>
                    <a:lnTo>
                      <a:pt x="241" y="379"/>
                    </a:lnTo>
                    <a:lnTo>
                      <a:pt x="585" y="689"/>
                    </a:lnTo>
                    <a:lnTo>
                      <a:pt x="929" y="998"/>
                    </a:lnTo>
                    <a:lnTo>
                      <a:pt x="1101" y="1136"/>
                    </a:lnTo>
                    <a:lnTo>
                      <a:pt x="1307" y="1239"/>
                    </a:lnTo>
                    <a:lnTo>
                      <a:pt x="1342" y="1239"/>
                    </a:lnTo>
                    <a:lnTo>
                      <a:pt x="1376" y="1205"/>
                    </a:lnTo>
                    <a:lnTo>
                      <a:pt x="1376" y="1170"/>
                    </a:lnTo>
                    <a:lnTo>
                      <a:pt x="1376" y="1136"/>
                    </a:lnTo>
                    <a:lnTo>
                      <a:pt x="998" y="861"/>
                    </a:lnTo>
                    <a:lnTo>
                      <a:pt x="620" y="551"/>
                    </a:lnTo>
                    <a:lnTo>
                      <a:pt x="344" y="276"/>
                    </a:lnTo>
                    <a:lnTo>
                      <a:pt x="172" y="138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2"/>
              <p:cNvSpPr/>
              <p:nvPr/>
            </p:nvSpPr>
            <p:spPr>
              <a:xfrm>
                <a:off x="206287" y="2963053"/>
                <a:ext cx="49095" cy="53781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584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620" y="861"/>
                    </a:lnTo>
                    <a:lnTo>
                      <a:pt x="964" y="1205"/>
                    </a:lnTo>
                    <a:lnTo>
                      <a:pt x="1307" y="1549"/>
                    </a:lnTo>
                    <a:lnTo>
                      <a:pt x="1376" y="1583"/>
                    </a:lnTo>
                    <a:lnTo>
                      <a:pt x="1411" y="1549"/>
                    </a:lnTo>
                    <a:lnTo>
                      <a:pt x="1445" y="1514"/>
                    </a:lnTo>
                    <a:lnTo>
                      <a:pt x="1411" y="1446"/>
                    </a:lnTo>
                    <a:lnTo>
                      <a:pt x="723" y="758"/>
                    </a:lnTo>
                    <a:lnTo>
                      <a:pt x="379" y="379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2"/>
              <p:cNvSpPr/>
              <p:nvPr/>
            </p:nvSpPr>
            <p:spPr>
              <a:xfrm>
                <a:off x="189922" y="2965396"/>
                <a:ext cx="46753" cy="52592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1549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10" y="482"/>
                    </a:lnTo>
                    <a:lnTo>
                      <a:pt x="620" y="861"/>
                    </a:lnTo>
                    <a:lnTo>
                      <a:pt x="930" y="1239"/>
                    </a:lnTo>
                    <a:lnTo>
                      <a:pt x="1102" y="1411"/>
                    </a:lnTo>
                    <a:lnTo>
                      <a:pt x="1308" y="1549"/>
                    </a:lnTo>
                    <a:lnTo>
                      <a:pt x="1377" y="1549"/>
                    </a:lnTo>
                    <a:lnTo>
                      <a:pt x="1377" y="1514"/>
                    </a:lnTo>
                    <a:lnTo>
                      <a:pt x="1377" y="1480"/>
                    </a:lnTo>
                    <a:lnTo>
                      <a:pt x="1033" y="1136"/>
                    </a:lnTo>
                    <a:lnTo>
                      <a:pt x="723" y="826"/>
                    </a:lnTo>
                    <a:lnTo>
                      <a:pt x="379" y="448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2"/>
              <p:cNvSpPr/>
              <p:nvPr/>
            </p:nvSpPr>
            <p:spPr>
              <a:xfrm>
                <a:off x="179431" y="2975921"/>
                <a:ext cx="49061" cy="51404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514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75" y="447"/>
                    </a:lnTo>
                    <a:lnTo>
                      <a:pt x="585" y="860"/>
                    </a:lnTo>
                    <a:lnTo>
                      <a:pt x="929" y="1204"/>
                    </a:lnTo>
                    <a:lnTo>
                      <a:pt x="1135" y="1376"/>
                    </a:lnTo>
                    <a:lnTo>
                      <a:pt x="1342" y="1514"/>
                    </a:lnTo>
                    <a:lnTo>
                      <a:pt x="1376" y="1514"/>
                    </a:lnTo>
                    <a:lnTo>
                      <a:pt x="1411" y="1479"/>
                    </a:lnTo>
                    <a:lnTo>
                      <a:pt x="1445" y="1445"/>
                    </a:lnTo>
                    <a:lnTo>
                      <a:pt x="1411" y="1376"/>
                    </a:lnTo>
                    <a:lnTo>
                      <a:pt x="1067" y="1101"/>
                    </a:lnTo>
                    <a:lnTo>
                      <a:pt x="723" y="791"/>
                    </a:lnTo>
                    <a:lnTo>
                      <a:pt x="379" y="413"/>
                    </a:lnTo>
                    <a:lnTo>
                      <a:pt x="6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2"/>
              <p:cNvSpPr/>
              <p:nvPr/>
            </p:nvSpPr>
            <p:spPr>
              <a:xfrm>
                <a:off x="153729" y="2970081"/>
                <a:ext cx="60775" cy="65426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927" extrusionOk="0">
                    <a:moveTo>
                      <a:pt x="104" y="0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379" y="619"/>
                    </a:lnTo>
                    <a:lnTo>
                      <a:pt x="792" y="1101"/>
                    </a:lnTo>
                    <a:lnTo>
                      <a:pt x="1204" y="1548"/>
                    </a:lnTo>
                    <a:lnTo>
                      <a:pt x="1445" y="1755"/>
                    </a:lnTo>
                    <a:lnTo>
                      <a:pt x="1686" y="1927"/>
                    </a:lnTo>
                    <a:lnTo>
                      <a:pt x="1789" y="1927"/>
                    </a:lnTo>
                    <a:lnTo>
                      <a:pt x="1789" y="1858"/>
                    </a:lnTo>
                    <a:lnTo>
                      <a:pt x="1789" y="1823"/>
                    </a:lnTo>
                    <a:lnTo>
                      <a:pt x="1583" y="1617"/>
                    </a:lnTo>
                    <a:lnTo>
                      <a:pt x="1376" y="1411"/>
                    </a:lnTo>
                    <a:lnTo>
                      <a:pt x="964" y="1032"/>
                    </a:lnTo>
                    <a:lnTo>
                      <a:pt x="551" y="551"/>
                    </a:lnTo>
                    <a:lnTo>
                      <a:pt x="138" y="3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2"/>
              <p:cNvSpPr/>
              <p:nvPr/>
            </p:nvSpPr>
            <p:spPr>
              <a:xfrm>
                <a:off x="133866" y="2971236"/>
                <a:ext cx="68958" cy="75952"/>
              </a:xfrm>
              <a:custGeom>
                <a:avLst/>
                <a:gdLst/>
                <a:ahLst/>
                <a:cxnLst/>
                <a:rect l="l" t="t" r="r" b="b"/>
                <a:pathLst>
                  <a:path w="2031" h="2237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79" y="689"/>
                    </a:lnTo>
                    <a:lnTo>
                      <a:pt x="826" y="1273"/>
                    </a:lnTo>
                    <a:lnTo>
                      <a:pt x="1067" y="1549"/>
                    </a:lnTo>
                    <a:lnTo>
                      <a:pt x="1342" y="1789"/>
                    </a:lnTo>
                    <a:lnTo>
                      <a:pt x="1617" y="2030"/>
                    </a:lnTo>
                    <a:lnTo>
                      <a:pt x="1893" y="2237"/>
                    </a:lnTo>
                    <a:lnTo>
                      <a:pt x="1961" y="2237"/>
                    </a:lnTo>
                    <a:lnTo>
                      <a:pt x="1996" y="2202"/>
                    </a:lnTo>
                    <a:lnTo>
                      <a:pt x="2030" y="2168"/>
                    </a:lnTo>
                    <a:lnTo>
                      <a:pt x="1996" y="2099"/>
                    </a:lnTo>
                    <a:lnTo>
                      <a:pt x="1514" y="1617"/>
                    </a:lnTo>
                    <a:lnTo>
                      <a:pt x="1033" y="1170"/>
                    </a:lnTo>
                    <a:lnTo>
                      <a:pt x="551" y="620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2"/>
              <p:cNvSpPr/>
              <p:nvPr/>
            </p:nvSpPr>
            <p:spPr>
              <a:xfrm>
                <a:off x="124529" y="2986412"/>
                <a:ext cx="64272" cy="67769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996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0" y="104"/>
                    </a:lnTo>
                    <a:lnTo>
                      <a:pt x="379" y="586"/>
                    </a:lnTo>
                    <a:lnTo>
                      <a:pt x="826" y="1102"/>
                    </a:lnTo>
                    <a:lnTo>
                      <a:pt x="1239" y="1549"/>
                    </a:lnTo>
                    <a:lnTo>
                      <a:pt x="1720" y="1996"/>
                    </a:lnTo>
                    <a:lnTo>
                      <a:pt x="1858" y="1996"/>
                    </a:lnTo>
                    <a:lnTo>
                      <a:pt x="1892" y="1927"/>
                    </a:lnTo>
                    <a:lnTo>
                      <a:pt x="1858" y="1858"/>
                    </a:lnTo>
                    <a:lnTo>
                      <a:pt x="929" y="964"/>
                    </a:lnTo>
                    <a:lnTo>
                      <a:pt x="482" y="517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2"/>
              <p:cNvSpPr/>
              <p:nvPr/>
            </p:nvSpPr>
            <p:spPr>
              <a:xfrm>
                <a:off x="112850" y="2996938"/>
                <a:ext cx="59587" cy="53747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583" extrusionOk="0">
                    <a:moveTo>
                      <a:pt x="35" y="0"/>
                    </a:moveTo>
                    <a:lnTo>
                      <a:pt x="0" y="69"/>
                    </a:lnTo>
                    <a:lnTo>
                      <a:pt x="0" y="138"/>
                    </a:lnTo>
                    <a:lnTo>
                      <a:pt x="379" y="551"/>
                    </a:lnTo>
                    <a:lnTo>
                      <a:pt x="792" y="964"/>
                    </a:lnTo>
                    <a:lnTo>
                      <a:pt x="1204" y="1308"/>
                    </a:lnTo>
                    <a:lnTo>
                      <a:pt x="1411" y="1445"/>
                    </a:lnTo>
                    <a:lnTo>
                      <a:pt x="1617" y="1583"/>
                    </a:lnTo>
                    <a:lnTo>
                      <a:pt x="1686" y="1583"/>
                    </a:lnTo>
                    <a:lnTo>
                      <a:pt x="1720" y="1548"/>
                    </a:lnTo>
                    <a:lnTo>
                      <a:pt x="1755" y="1514"/>
                    </a:lnTo>
                    <a:lnTo>
                      <a:pt x="1720" y="1445"/>
                    </a:lnTo>
                    <a:lnTo>
                      <a:pt x="1514" y="1273"/>
                    </a:lnTo>
                    <a:lnTo>
                      <a:pt x="1308" y="1101"/>
                    </a:lnTo>
                    <a:lnTo>
                      <a:pt x="895" y="792"/>
                    </a:lnTo>
                    <a:lnTo>
                      <a:pt x="482" y="413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2"/>
              <p:cNvSpPr/>
              <p:nvPr/>
            </p:nvSpPr>
            <p:spPr>
              <a:xfrm>
                <a:off x="412990" y="2796041"/>
                <a:ext cx="15245" cy="18742"/>
              </a:xfrm>
              <a:custGeom>
                <a:avLst/>
                <a:gdLst/>
                <a:ahLst/>
                <a:cxnLst/>
                <a:rect l="l" t="t" r="r" b="b"/>
                <a:pathLst>
                  <a:path w="449" h="552" extrusionOk="0">
                    <a:moveTo>
                      <a:pt x="414" y="1"/>
                    </a:moveTo>
                    <a:lnTo>
                      <a:pt x="379" y="35"/>
                    </a:lnTo>
                    <a:lnTo>
                      <a:pt x="345" y="173"/>
                    </a:lnTo>
                    <a:lnTo>
                      <a:pt x="276" y="310"/>
                    </a:lnTo>
                    <a:lnTo>
                      <a:pt x="139" y="448"/>
                    </a:lnTo>
                    <a:lnTo>
                      <a:pt x="1" y="517"/>
                    </a:lnTo>
                    <a:lnTo>
                      <a:pt x="1" y="551"/>
                    </a:lnTo>
                    <a:lnTo>
                      <a:pt x="35" y="551"/>
                    </a:lnTo>
                    <a:lnTo>
                      <a:pt x="173" y="482"/>
                    </a:lnTo>
                    <a:lnTo>
                      <a:pt x="311" y="345"/>
                    </a:lnTo>
                    <a:lnTo>
                      <a:pt x="379" y="207"/>
                    </a:lnTo>
                    <a:lnTo>
                      <a:pt x="448" y="35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2"/>
              <p:cNvSpPr/>
              <p:nvPr/>
            </p:nvSpPr>
            <p:spPr>
              <a:xfrm>
                <a:off x="337072" y="2862622"/>
                <a:ext cx="49095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205" extrusionOk="0">
                    <a:moveTo>
                      <a:pt x="70" y="1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311" y="448"/>
                    </a:lnTo>
                    <a:lnTo>
                      <a:pt x="620" y="757"/>
                    </a:lnTo>
                    <a:lnTo>
                      <a:pt x="964" y="1033"/>
                    </a:lnTo>
                    <a:lnTo>
                      <a:pt x="1171" y="1136"/>
                    </a:lnTo>
                    <a:lnTo>
                      <a:pt x="1343" y="1205"/>
                    </a:lnTo>
                    <a:lnTo>
                      <a:pt x="1377" y="1205"/>
                    </a:lnTo>
                    <a:lnTo>
                      <a:pt x="1411" y="1170"/>
                    </a:lnTo>
                    <a:lnTo>
                      <a:pt x="1446" y="1136"/>
                    </a:lnTo>
                    <a:lnTo>
                      <a:pt x="1411" y="1101"/>
                    </a:lnTo>
                    <a:lnTo>
                      <a:pt x="1067" y="861"/>
                    </a:lnTo>
                    <a:lnTo>
                      <a:pt x="723" y="620"/>
                    </a:lnTo>
                    <a:lnTo>
                      <a:pt x="414" y="345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2"/>
              <p:cNvSpPr/>
              <p:nvPr/>
            </p:nvSpPr>
            <p:spPr>
              <a:xfrm>
                <a:off x="326581" y="2867307"/>
                <a:ext cx="52592" cy="47907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411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35" y="103"/>
                    </a:lnTo>
                    <a:lnTo>
                      <a:pt x="344" y="447"/>
                    </a:lnTo>
                    <a:lnTo>
                      <a:pt x="688" y="826"/>
                    </a:lnTo>
                    <a:lnTo>
                      <a:pt x="1067" y="1135"/>
                    </a:lnTo>
                    <a:lnTo>
                      <a:pt x="1273" y="1273"/>
                    </a:lnTo>
                    <a:lnTo>
                      <a:pt x="1480" y="1411"/>
                    </a:lnTo>
                    <a:lnTo>
                      <a:pt x="1514" y="1411"/>
                    </a:lnTo>
                    <a:lnTo>
                      <a:pt x="1548" y="1376"/>
                    </a:lnTo>
                    <a:lnTo>
                      <a:pt x="1548" y="1342"/>
                    </a:lnTo>
                    <a:lnTo>
                      <a:pt x="1170" y="1032"/>
                    </a:lnTo>
                    <a:lnTo>
                      <a:pt x="792" y="723"/>
                    </a:lnTo>
                    <a:lnTo>
                      <a:pt x="448" y="37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2"/>
              <p:cNvSpPr/>
              <p:nvPr/>
            </p:nvSpPr>
            <p:spPr>
              <a:xfrm>
                <a:off x="341758" y="2900003"/>
                <a:ext cx="32730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964" h="758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" y="104"/>
                    </a:lnTo>
                    <a:lnTo>
                      <a:pt x="207" y="276"/>
                    </a:lnTo>
                    <a:lnTo>
                      <a:pt x="413" y="482"/>
                    </a:lnTo>
                    <a:lnTo>
                      <a:pt x="620" y="620"/>
                    </a:lnTo>
                    <a:lnTo>
                      <a:pt x="861" y="757"/>
                    </a:lnTo>
                    <a:lnTo>
                      <a:pt x="929" y="757"/>
                    </a:lnTo>
                    <a:lnTo>
                      <a:pt x="929" y="723"/>
                    </a:lnTo>
                    <a:lnTo>
                      <a:pt x="964" y="688"/>
                    </a:lnTo>
                    <a:lnTo>
                      <a:pt x="929" y="654"/>
                    </a:lnTo>
                    <a:lnTo>
                      <a:pt x="689" y="516"/>
                    </a:lnTo>
                    <a:lnTo>
                      <a:pt x="448" y="379"/>
                    </a:lnTo>
                    <a:lnTo>
                      <a:pt x="241" y="207"/>
                    </a:lnTo>
                    <a:lnTo>
                      <a:pt x="6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2"/>
              <p:cNvSpPr/>
              <p:nvPr/>
            </p:nvSpPr>
            <p:spPr>
              <a:xfrm>
                <a:off x="320741" y="2902346"/>
                <a:ext cx="44410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033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38"/>
                    </a:lnTo>
                    <a:lnTo>
                      <a:pt x="688" y="654"/>
                    </a:lnTo>
                    <a:lnTo>
                      <a:pt x="964" y="860"/>
                    </a:lnTo>
                    <a:lnTo>
                      <a:pt x="1101" y="963"/>
                    </a:lnTo>
                    <a:lnTo>
                      <a:pt x="1239" y="1032"/>
                    </a:lnTo>
                    <a:lnTo>
                      <a:pt x="1273" y="1032"/>
                    </a:lnTo>
                    <a:lnTo>
                      <a:pt x="1308" y="963"/>
                    </a:lnTo>
                    <a:lnTo>
                      <a:pt x="1170" y="860"/>
                    </a:lnTo>
                    <a:lnTo>
                      <a:pt x="1032" y="723"/>
                    </a:lnTo>
                    <a:lnTo>
                      <a:pt x="757" y="516"/>
                    </a:lnTo>
                    <a:lnTo>
                      <a:pt x="138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2"/>
              <p:cNvSpPr/>
              <p:nvPr/>
            </p:nvSpPr>
            <p:spPr>
              <a:xfrm>
                <a:off x="307907" y="2906998"/>
                <a:ext cx="50250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102" extrusionOk="0">
                    <a:moveTo>
                      <a:pt x="69" y="1"/>
                    </a:moveTo>
                    <a:lnTo>
                      <a:pt x="34" y="35"/>
                    </a:lnTo>
                    <a:lnTo>
                      <a:pt x="0" y="70"/>
                    </a:lnTo>
                    <a:lnTo>
                      <a:pt x="34" y="104"/>
                    </a:lnTo>
                    <a:lnTo>
                      <a:pt x="344" y="414"/>
                    </a:lnTo>
                    <a:lnTo>
                      <a:pt x="654" y="689"/>
                    </a:lnTo>
                    <a:lnTo>
                      <a:pt x="1032" y="930"/>
                    </a:lnTo>
                    <a:lnTo>
                      <a:pt x="1410" y="1102"/>
                    </a:lnTo>
                    <a:lnTo>
                      <a:pt x="1445" y="1102"/>
                    </a:lnTo>
                    <a:lnTo>
                      <a:pt x="1479" y="1067"/>
                    </a:lnTo>
                    <a:lnTo>
                      <a:pt x="1479" y="1033"/>
                    </a:lnTo>
                    <a:lnTo>
                      <a:pt x="1445" y="998"/>
                    </a:lnTo>
                    <a:lnTo>
                      <a:pt x="757" y="551"/>
                    </a:lnTo>
                    <a:lnTo>
                      <a:pt x="413" y="310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2"/>
              <p:cNvSpPr/>
              <p:nvPr/>
            </p:nvSpPr>
            <p:spPr>
              <a:xfrm>
                <a:off x="274022" y="2898815"/>
                <a:ext cx="70112" cy="59621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756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35" y="70"/>
                    </a:lnTo>
                    <a:lnTo>
                      <a:pt x="482" y="517"/>
                    </a:lnTo>
                    <a:lnTo>
                      <a:pt x="929" y="964"/>
                    </a:lnTo>
                    <a:lnTo>
                      <a:pt x="1445" y="1377"/>
                    </a:lnTo>
                    <a:lnTo>
                      <a:pt x="1961" y="1755"/>
                    </a:lnTo>
                    <a:lnTo>
                      <a:pt x="1996" y="1755"/>
                    </a:lnTo>
                    <a:lnTo>
                      <a:pt x="2064" y="1721"/>
                    </a:lnTo>
                    <a:lnTo>
                      <a:pt x="2064" y="1652"/>
                    </a:lnTo>
                    <a:lnTo>
                      <a:pt x="2064" y="1618"/>
                    </a:lnTo>
                    <a:lnTo>
                      <a:pt x="1067" y="827"/>
                    </a:lnTo>
                    <a:lnTo>
                      <a:pt x="585" y="414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7" name="Google Shape;857;p2"/>
              <p:cNvSpPr/>
              <p:nvPr/>
            </p:nvSpPr>
            <p:spPr>
              <a:xfrm>
                <a:off x="270525" y="2914026"/>
                <a:ext cx="64272" cy="53747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583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38"/>
                    </a:lnTo>
                    <a:lnTo>
                      <a:pt x="413" y="516"/>
                    </a:lnTo>
                    <a:lnTo>
                      <a:pt x="860" y="929"/>
                    </a:lnTo>
                    <a:lnTo>
                      <a:pt x="1307" y="1273"/>
                    </a:lnTo>
                    <a:lnTo>
                      <a:pt x="1789" y="1582"/>
                    </a:lnTo>
                    <a:lnTo>
                      <a:pt x="1858" y="1582"/>
                    </a:lnTo>
                    <a:lnTo>
                      <a:pt x="1892" y="1548"/>
                    </a:lnTo>
                    <a:lnTo>
                      <a:pt x="1892" y="1479"/>
                    </a:lnTo>
                    <a:lnTo>
                      <a:pt x="1858" y="1445"/>
                    </a:lnTo>
                    <a:lnTo>
                      <a:pt x="1411" y="1101"/>
                    </a:lnTo>
                    <a:lnTo>
                      <a:pt x="963" y="791"/>
                    </a:lnTo>
                    <a:lnTo>
                      <a:pt x="516" y="413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8" name="Google Shape;858;p2"/>
              <p:cNvSpPr/>
              <p:nvPr/>
            </p:nvSpPr>
            <p:spPr>
              <a:xfrm>
                <a:off x="284548" y="2942037"/>
                <a:ext cx="31542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929" h="792" extrusionOk="0">
                    <a:moveTo>
                      <a:pt x="34" y="1"/>
                    </a:moveTo>
                    <a:lnTo>
                      <a:pt x="0" y="70"/>
                    </a:lnTo>
                    <a:lnTo>
                      <a:pt x="34" y="104"/>
                    </a:lnTo>
                    <a:lnTo>
                      <a:pt x="482" y="517"/>
                    </a:lnTo>
                    <a:lnTo>
                      <a:pt x="654" y="689"/>
                    </a:lnTo>
                    <a:lnTo>
                      <a:pt x="757" y="757"/>
                    </a:lnTo>
                    <a:lnTo>
                      <a:pt x="894" y="792"/>
                    </a:lnTo>
                    <a:lnTo>
                      <a:pt x="929" y="792"/>
                    </a:lnTo>
                    <a:lnTo>
                      <a:pt x="929" y="723"/>
                    </a:lnTo>
                    <a:lnTo>
                      <a:pt x="722" y="551"/>
                    </a:lnTo>
                    <a:lnTo>
                      <a:pt x="516" y="379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2"/>
              <p:cNvSpPr/>
              <p:nvPr/>
            </p:nvSpPr>
            <p:spPr>
              <a:xfrm>
                <a:off x="271680" y="2956059"/>
                <a:ext cx="21051" cy="16399"/>
              </a:xfrm>
              <a:custGeom>
                <a:avLst/>
                <a:gdLst/>
                <a:ahLst/>
                <a:cxnLst/>
                <a:rect l="l" t="t" r="r" b="b"/>
                <a:pathLst>
                  <a:path w="620" h="483" extrusionOk="0">
                    <a:moveTo>
                      <a:pt x="104" y="0"/>
                    </a:moveTo>
                    <a:lnTo>
                      <a:pt x="35" y="35"/>
                    </a:lnTo>
                    <a:lnTo>
                      <a:pt x="1" y="104"/>
                    </a:lnTo>
                    <a:lnTo>
                      <a:pt x="35" y="172"/>
                    </a:lnTo>
                    <a:lnTo>
                      <a:pt x="138" y="276"/>
                    </a:lnTo>
                    <a:lnTo>
                      <a:pt x="276" y="379"/>
                    </a:lnTo>
                    <a:lnTo>
                      <a:pt x="413" y="448"/>
                    </a:lnTo>
                    <a:lnTo>
                      <a:pt x="585" y="482"/>
                    </a:lnTo>
                    <a:lnTo>
                      <a:pt x="620" y="448"/>
                    </a:lnTo>
                    <a:lnTo>
                      <a:pt x="620" y="413"/>
                    </a:lnTo>
                    <a:lnTo>
                      <a:pt x="379" y="207"/>
                    </a:lnTo>
                    <a:lnTo>
                      <a:pt x="173" y="3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0" name="Google Shape;860;p2"/>
              <p:cNvSpPr/>
              <p:nvPr/>
            </p:nvSpPr>
            <p:spPr>
              <a:xfrm>
                <a:off x="323084" y="2270490"/>
                <a:ext cx="56090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721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5" y="104"/>
                    </a:lnTo>
                    <a:lnTo>
                      <a:pt x="275" y="241"/>
                    </a:lnTo>
                    <a:lnTo>
                      <a:pt x="516" y="413"/>
                    </a:lnTo>
                    <a:lnTo>
                      <a:pt x="757" y="620"/>
                    </a:lnTo>
                    <a:lnTo>
                      <a:pt x="963" y="826"/>
                    </a:lnTo>
                    <a:lnTo>
                      <a:pt x="1135" y="1032"/>
                    </a:lnTo>
                    <a:lnTo>
                      <a:pt x="1273" y="1273"/>
                    </a:lnTo>
                    <a:lnTo>
                      <a:pt x="1411" y="1480"/>
                    </a:lnTo>
                    <a:lnTo>
                      <a:pt x="1583" y="1720"/>
                    </a:lnTo>
                    <a:lnTo>
                      <a:pt x="1617" y="1720"/>
                    </a:lnTo>
                    <a:lnTo>
                      <a:pt x="1651" y="1652"/>
                    </a:lnTo>
                    <a:lnTo>
                      <a:pt x="1583" y="1376"/>
                    </a:lnTo>
                    <a:lnTo>
                      <a:pt x="1445" y="1136"/>
                    </a:lnTo>
                    <a:lnTo>
                      <a:pt x="1273" y="895"/>
                    </a:lnTo>
                    <a:lnTo>
                      <a:pt x="1067" y="654"/>
                    </a:lnTo>
                    <a:lnTo>
                      <a:pt x="826" y="448"/>
                    </a:lnTo>
                    <a:lnTo>
                      <a:pt x="551" y="276"/>
                    </a:lnTo>
                    <a:lnTo>
                      <a:pt x="310" y="138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1" name="Google Shape;861;p2"/>
              <p:cNvSpPr/>
              <p:nvPr/>
            </p:nvSpPr>
            <p:spPr>
              <a:xfrm>
                <a:off x="332421" y="2293849"/>
                <a:ext cx="43255" cy="5025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480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310" y="379"/>
                    </a:lnTo>
                    <a:lnTo>
                      <a:pt x="585" y="620"/>
                    </a:lnTo>
                    <a:lnTo>
                      <a:pt x="895" y="998"/>
                    </a:lnTo>
                    <a:lnTo>
                      <a:pt x="1067" y="1204"/>
                    </a:lnTo>
                    <a:lnTo>
                      <a:pt x="1101" y="1308"/>
                    </a:lnTo>
                    <a:lnTo>
                      <a:pt x="1136" y="1411"/>
                    </a:lnTo>
                    <a:lnTo>
                      <a:pt x="1136" y="1445"/>
                    </a:lnTo>
                    <a:lnTo>
                      <a:pt x="1170" y="1480"/>
                    </a:lnTo>
                    <a:lnTo>
                      <a:pt x="1204" y="1480"/>
                    </a:lnTo>
                    <a:lnTo>
                      <a:pt x="1239" y="1445"/>
                    </a:lnTo>
                    <a:lnTo>
                      <a:pt x="1273" y="1342"/>
                    </a:lnTo>
                    <a:lnTo>
                      <a:pt x="1273" y="1239"/>
                    </a:lnTo>
                    <a:lnTo>
                      <a:pt x="1239" y="1170"/>
                    </a:lnTo>
                    <a:lnTo>
                      <a:pt x="1204" y="1067"/>
                    </a:lnTo>
                    <a:lnTo>
                      <a:pt x="1067" y="895"/>
                    </a:lnTo>
                    <a:lnTo>
                      <a:pt x="929" y="757"/>
                    </a:lnTo>
                    <a:lnTo>
                      <a:pt x="516" y="34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2" name="Google Shape;862;p2"/>
              <p:cNvSpPr/>
              <p:nvPr/>
            </p:nvSpPr>
            <p:spPr>
              <a:xfrm>
                <a:off x="328924" y="2309026"/>
                <a:ext cx="35073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205" extrusionOk="0">
                    <a:moveTo>
                      <a:pt x="69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38"/>
                    </a:lnTo>
                    <a:lnTo>
                      <a:pt x="482" y="654"/>
                    </a:lnTo>
                    <a:lnTo>
                      <a:pt x="688" y="929"/>
                    </a:lnTo>
                    <a:lnTo>
                      <a:pt x="791" y="1067"/>
                    </a:lnTo>
                    <a:lnTo>
                      <a:pt x="895" y="1170"/>
                    </a:lnTo>
                    <a:lnTo>
                      <a:pt x="963" y="1205"/>
                    </a:lnTo>
                    <a:lnTo>
                      <a:pt x="998" y="1170"/>
                    </a:lnTo>
                    <a:lnTo>
                      <a:pt x="1032" y="1136"/>
                    </a:lnTo>
                    <a:lnTo>
                      <a:pt x="1032" y="1067"/>
                    </a:lnTo>
                    <a:lnTo>
                      <a:pt x="929" y="929"/>
                    </a:lnTo>
                    <a:lnTo>
                      <a:pt x="826" y="792"/>
                    </a:lnTo>
                    <a:lnTo>
                      <a:pt x="619" y="551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3" name="Google Shape;863;p2"/>
              <p:cNvSpPr/>
              <p:nvPr/>
            </p:nvSpPr>
            <p:spPr>
              <a:xfrm>
                <a:off x="296227" y="2305529"/>
                <a:ext cx="58398" cy="56090"/>
              </a:xfrm>
              <a:custGeom>
                <a:avLst/>
                <a:gdLst/>
                <a:ahLst/>
                <a:cxnLst/>
                <a:rect l="l" t="t" r="r" b="b"/>
                <a:pathLst>
                  <a:path w="1720" h="1652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41" y="207"/>
                    </a:lnTo>
                    <a:lnTo>
                      <a:pt x="482" y="379"/>
                    </a:lnTo>
                    <a:lnTo>
                      <a:pt x="894" y="723"/>
                    </a:lnTo>
                    <a:lnTo>
                      <a:pt x="1307" y="1101"/>
                    </a:lnTo>
                    <a:lnTo>
                      <a:pt x="1479" y="1342"/>
                    </a:lnTo>
                    <a:lnTo>
                      <a:pt x="1514" y="1445"/>
                    </a:lnTo>
                    <a:lnTo>
                      <a:pt x="1582" y="1583"/>
                    </a:lnTo>
                    <a:lnTo>
                      <a:pt x="1617" y="1617"/>
                    </a:lnTo>
                    <a:lnTo>
                      <a:pt x="1651" y="1652"/>
                    </a:lnTo>
                    <a:lnTo>
                      <a:pt x="1686" y="1617"/>
                    </a:lnTo>
                    <a:lnTo>
                      <a:pt x="1720" y="1583"/>
                    </a:lnTo>
                    <a:lnTo>
                      <a:pt x="1686" y="1445"/>
                    </a:lnTo>
                    <a:lnTo>
                      <a:pt x="1651" y="1308"/>
                    </a:lnTo>
                    <a:lnTo>
                      <a:pt x="1514" y="1101"/>
                    </a:lnTo>
                    <a:lnTo>
                      <a:pt x="1342" y="929"/>
                    </a:lnTo>
                    <a:lnTo>
                      <a:pt x="1135" y="757"/>
                    </a:lnTo>
                    <a:lnTo>
                      <a:pt x="619" y="344"/>
                    </a:lnTo>
                    <a:lnTo>
                      <a:pt x="344" y="13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4" name="Google Shape;864;p2"/>
              <p:cNvSpPr/>
              <p:nvPr/>
            </p:nvSpPr>
            <p:spPr>
              <a:xfrm>
                <a:off x="302067" y="2326546"/>
                <a:ext cx="37382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1101" h="1067" extrusionOk="0">
                    <a:moveTo>
                      <a:pt x="69" y="1"/>
                    </a:moveTo>
                    <a:lnTo>
                      <a:pt x="34" y="35"/>
                    </a:lnTo>
                    <a:lnTo>
                      <a:pt x="0" y="69"/>
                    </a:lnTo>
                    <a:lnTo>
                      <a:pt x="34" y="104"/>
                    </a:lnTo>
                    <a:lnTo>
                      <a:pt x="585" y="517"/>
                    </a:lnTo>
                    <a:lnTo>
                      <a:pt x="826" y="757"/>
                    </a:lnTo>
                    <a:lnTo>
                      <a:pt x="1032" y="1033"/>
                    </a:lnTo>
                    <a:lnTo>
                      <a:pt x="1101" y="1067"/>
                    </a:lnTo>
                    <a:lnTo>
                      <a:pt x="1101" y="1033"/>
                    </a:lnTo>
                    <a:lnTo>
                      <a:pt x="1101" y="895"/>
                    </a:lnTo>
                    <a:lnTo>
                      <a:pt x="1032" y="757"/>
                    </a:lnTo>
                    <a:lnTo>
                      <a:pt x="826" y="585"/>
                    </a:lnTo>
                    <a:lnTo>
                      <a:pt x="482" y="276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5" name="Google Shape;865;p2"/>
              <p:cNvSpPr/>
              <p:nvPr/>
            </p:nvSpPr>
            <p:spPr>
              <a:xfrm>
                <a:off x="300879" y="2339414"/>
                <a:ext cx="29233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861" h="792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413" y="482"/>
                    </a:lnTo>
                    <a:lnTo>
                      <a:pt x="620" y="654"/>
                    </a:lnTo>
                    <a:lnTo>
                      <a:pt x="689" y="722"/>
                    </a:lnTo>
                    <a:lnTo>
                      <a:pt x="792" y="791"/>
                    </a:lnTo>
                    <a:lnTo>
                      <a:pt x="861" y="791"/>
                    </a:lnTo>
                    <a:lnTo>
                      <a:pt x="861" y="757"/>
                    </a:lnTo>
                    <a:lnTo>
                      <a:pt x="792" y="654"/>
                    </a:lnTo>
                    <a:lnTo>
                      <a:pt x="723" y="550"/>
                    </a:lnTo>
                    <a:lnTo>
                      <a:pt x="517" y="378"/>
                    </a:lnTo>
                    <a:lnTo>
                      <a:pt x="104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6" name="Google Shape;866;p2"/>
              <p:cNvSpPr/>
              <p:nvPr/>
            </p:nvSpPr>
            <p:spPr>
              <a:xfrm>
                <a:off x="296227" y="2346408"/>
                <a:ext cx="24548" cy="24548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23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344" y="413"/>
                    </a:lnTo>
                    <a:lnTo>
                      <a:pt x="516" y="585"/>
                    </a:lnTo>
                    <a:lnTo>
                      <a:pt x="688" y="723"/>
                    </a:lnTo>
                    <a:lnTo>
                      <a:pt x="722" y="723"/>
                    </a:lnTo>
                    <a:lnTo>
                      <a:pt x="722" y="654"/>
                    </a:lnTo>
                    <a:lnTo>
                      <a:pt x="585" y="516"/>
                    </a:lnTo>
                    <a:lnTo>
                      <a:pt x="413" y="344"/>
                    </a:lnTo>
                    <a:lnTo>
                      <a:pt x="69" y="35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7" name="Google Shape;867;p2"/>
              <p:cNvSpPr/>
              <p:nvPr/>
            </p:nvSpPr>
            <p:spPr>
              <a:xfrm>
                <a:off x="289199" y="2354590"/>
                <a:ext cx="25736" cy="24548"/>
              </a:xfrm>
              <a:custGeom>
                <a:avLst/>
                <a:gdLst/>
                <a:ahLst/>
                <a:cxnLst/>
                <a:rect l="l" t="t" r="r" b="b"/>
                <a:pathLst>
                  <a:path w="758" h="723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103"/>
                    </a:lnTo>
                    <a:lnTo>
                      <a:pt x="1" y="138"/>
                    </a:lnTo>
                    <a:lnTo>
                      <a:pt x="379" y="447"/>
                    </a:lnTo>
                    <a:lnTo>
                      <a:pt x="517" y="619"/>
                    </a:lnTo>
                    <a:lnTo>
                      <a:pt x="620" y="688"/>
                    </a:lnTo>
                    <a:lnTo>
                      <a:pt x="689" y="723"/>
                    </a:lnTo>
                    <a:lnTo>
                      <a:pt x="723" y="723"/>
                    </a:lnTo>
                    <a:lnTo>
                      <a:pt x="757" y="688"/>
                    </a:lnTo>
                    <a:lnTo>
                      <a:pt x="723" y="585"/>
                    </a:lnTo>
                    <a:lnTo>
                      <a:pt x="654" y="482"/>
                    </a:lnTo>
                    <a:lnTo>
                      <a:pt x="482" y="344"/>
                    </a:lnTo>
                    <a:lnTo>
                      <a:pt x="104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8" name="Google Shape;868;p2"/>
              <p:cNvSpPr/>
              <p:nvPr/>
            </p:nvSpPr>
            <p:spPr>
              <a:xfrm>
                <a:off x="281017" y="2360430"/>
                <a:ext cx="24582" cy="2220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654" extrusionOk="0">
                    <a:moveTo>
                      <a:pt x="1" y="0"/>
                    </a:moveTo>
                    <a:lnTo>
                      <a:pt x="1" y="69"/>
                    </a:lnTo>
                    <a:lnTo>
                      <a:pt x="1" y="103"/>
                    </a:lnTo>
                    <a:lnTo>
                      <a:pt x="310" y="413"/>
                    </a:lnTo>
                    <a:lnTo>
                      <a:pt x="482" y="551"/>
                    </a:lnTo>
                    <a:lnTo>
                      <a:pt x="654" y="654"/>
                    </a:lnTo>
                    <a:lnTo>
                      <a:pt x="689" y="654"/>
                    </a:lnTo>
                    <a:lnTo>
                      <a:pt x="723" y="619"/>
                    </a:lnTo>
                    <a:lnTo>
                      <a:pt x="723" y="585"/>
                    </a:lnTo>
                    <a:lnTo>
                      <a:pt x="586" y="447"/>
                    </a:lnTo>
                    <a:lnTo>
                      <a:pt x="448" y="27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9" name="Google Shape;869;p2"/>
              <p:cNvSpPr/>
              <p:nvPr/>
            </p:nvSpPr>
            <p:spPr>
              <a:xfrm>
                <a:off x="270525" y="2369767"/>
                <a:ext cx="31576" cy="28045"/>
              </a:xfrm>
              <a:custGeom>
                <a:avLst/>
                <a:gdLst/>
                <a:ahLst/>
                <a:cxnLst/>
                <a:rect l="l" t="t" r="r" b="b"/>
                <a:pathLst>
                  <a:path w="930" h="826" extrusionOk="0">
                    <a:moveTo>
                      <a:pt x="0" y="0"/>
                    </a:moveTo>
                    <a:lnTo>
                      <a:pt x="69" y="138"/>
                    </a:lnTo>
                    <a:lnTo>
                      <a:pt x="138" y="207"/>
                    </a:lnTo>
                    <a:lnTo>
                      <a:pt x="344" y="379"/>
                    </a:lnTo>
                    <a:lnTo>
                      <a:pt x="585" y="620"/>
                    </a:lnTo>
                    <a:lnTo>
                      <a:pt x="688" y="723"/>
                    </a:lnTo>
                    <a:lnTo>
                      <a:pt x="826" y="826"/>
                    </a:lnTo>
                    <a:lnTo>
                      <a:pt x="929" y="826"/>
                    </a:lnTo>
                    <a:lnTo>
                      <a:pt x="929" y="792"/>
                    </a:lnTo>
                    <a:lnTo>
                      <a:pt x="929" y="723"/>
                    </a:lnTo>
                    <a:lnTo>
                      <a:pt x="826" y="585"/>
                    </a:lnTo>
                    <a:lnTo>
                      <a:pt x="723" y="448"/>
                    </a:lnTo>
                    <a:lnTo>
                      <a:pt x="447" y="241"/>
                    </a:lnTo>
                    <a:lnTo>
                      <a:pt x="275" y="69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0" name="Google Shape;870;p2"/>
              <p:cNvSpPr/>
              <p:nvPr/>
            </p:nvSpPr>
            <p:spPr>
              <a:xfrm>
                <a:off x="268182" y="2375607"/>
                <a:ext cx="26890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792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207" y="310"/>
                    </a:lnTo>
                    <a:lnTo>
                      <a:pt x="379" y="482"/>
                    </a:lnTo>
                    <a:lnTo>
                      <a:pt x="551" y="654"/>
                    </a:lnTo>
                    <a:lnTo>
                      <a:pt x="620" y="723"/>
                    </a:lnTo>
                    <a:lnTo>
                      <a:pt x="723" y="792"/>
                    </a:lnTo>
                    <a:lnTo>
                      <a:pt x="792" y="757"/>
                    </a:lnTo>
                    <a:lnTo>
                      <a:pt x="792" y="723"/>
                    </a:lnTo>
                    <a:lnTo>
                      <a:pt x="757" y="620"/>
                    </a:lnTo>
                    <a:lnTo>
                      <a:pt x="654" y="516"/>
                    </a:lnTo>
                    <a:lnTo>
                      <a:pt x="482" y="344"/>
                    </a:lnTo>
                    <a:lnTo>
                      <a:pt x="276" y="17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1" name="Google Shape;871;p2"/>
              <p:cNvSpPr/>
              <p:nvPr/>
            </p:nvSpPr>
            <p:spPr>
              <a:xfrm>
                <a:off x="263497" y="2383790"/>
                <a:ext cx="23393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689" h="620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45" y="379"/>
                    </a:lnTo>
                    <a:lnTo>
                      <a:pt x="482" y="516"/>
                    </a:lnTo>
                    <a:lnTo>
                      <a:pt x="620" y="619"/>
                    </a:lnTo>
                    <a:lnTo>
                      <a:pt x="689" y="619"/>
                    </a:lnTo>
                    <a:lnTo>
                      <a:pt x="689" y="585"/>
                    </a:lnTo>
                    <a:lnTo>
                      <a:pt x="689" y="551"/>
                    </a:lnTo>
                    <a:lnTo>
                      <a:pt x="551" y="413"/>
                    </a:lnTo>
                    <a:lnTo>
                      <a:pt x="414" y="27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2" name="Google Shape;872;p2"/>
              <p:cNvSpPr/>
              <p:nvPr/>
            </p:nvSpPr>
            <p:spPr>
              <a:xfrm>
                <a:off x="241326" y="2407149"/>
                <a:ext cx="32730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98" extrusionOk="0">
                    <a:moveTo>
                      <a:pt x="69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447" y="551"/>
                    </a:lnTo>
                    <a:lnTo>
                      <a:pt x="895" y="963"/>
                    </a:lnTo>
                    <a:lnTo>
                      <a:pt x="895" y="998"/>
                    </a:lnTo>
                    <a:lnTo>
                      <a:pt x="929" y="963"/>
                    </a:lnTo>
                    <a:lnTo>
                      <a:pt x="963" y="963"/>
                    </a:lnTo>
                    <a:lnTo>
                      <a:pt x="963" y="929"/>
                    </a:lnTo>
                    <a:lnTo>
                      <a:pt x="757" y="688"/>
                    </a:lnTo>
                    <a:lnTo>
                      <a:pt x="551" y="447"/>
                    </a:lnTo>
                    <a:lnTo>
                      <a:pt x="104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3" name="Google Shape;873;p2"/>
              <p:cNvSpPr/>
              <p:nvPr/>
            </p:nvSpPr>
            <p:spPr>
              <a:xfrm>
                <a:off x="216778" y="2412989"/>
                <a:ext cx="57278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1687" h="1893" extrusionOk="0">
                    <a:moveTo>
                      <a:pt x="448" y="0"/>
                    </a:moveTo>
                    <a:lnTo>
                      <a:pt x="448" y="35"/>
                    </a:lnTo>
                    <a:lnTo>
                      <a:pt x="448" y="69"/>
                    </a:lnTo>
                    <a:lnTo>
                      <a:pt x="758" y="379"/>
                    </a:lnTo>
                    <a:lnTo>
                      <a:pt x="1033" y="723"/>
                    </a:lnTo>
                    <a:lnTo>
                      <a:pt x="1308" y="1135"/>
                    </a:lnTo>
                    <a:lnTo>
                      <a:pt x="1033" y="826"/>
                    </a:lnTo>
                    <a:lnTo>
                      <a:pt x="723" y="551"/>
                    </a:lnTo>
                    <a:lnTo>
                      <a:pt x="379" y="275"/>
                    </a:lnTo>
                    <a:lnTo>
                      <a:pt x="35" y="69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448" y="482"/>
                    </a:lnTo>
                    <a:lnTo>
                      <a:pt x="861" y="894"/>
                    </a:lnTo>
                    <a:lnTo>
                      <a:pt x="1067" y="1135"/>
                    </a:lnTo>
                    <a:lnTo>
                      <a:pt x="1239" y="1376"/>
                    </a:lnTo>
                    <a:lnTo>
                      <a:pt x="1583" y="1892"/>
                    </a:lnTo>
                    <a:lnTo>
                      <a:pt x="1686" y="1892"/>
                    </a:lnTo>
                    <a:lnTo>
                      <a:pt x="1686" y="1858"/>
                    </a:lnTo>
                    <a:lnTo>
                      <a:pt x="1549" y="1548"/>
                    </a:lnTo>
                    <a:lnTo>
                      <a:pt x="1377" y="1273"/>
                    </a:lnTo>
                    <a:lnTo>
                      <a:pt x="1377" y="1273"/>
                    </a:lnTo>
                    <a:lnTo>
                      <a:pt x="1480" y="1342"/>
                    </a:lnTo>
                    <a:lnTo>
                      <a:pt x="1514" y="1342"/>
                    </a:lnTo>
                    <a:lnTo>
                      <a:pt x="1514" y="1307"/>
                    </a:lnTo>
                    <a:lnTo>
                      <a:pt x="1446" y="1135"/>
                    </a:lnTo>
                    <a:lnTo>
                      <a:pt x="1342" y="963"/>
                    </a:lnTo>
                    <a:lnTo>
                      <a:pt x="1102" y="654"/>
                    </a:lnTo>
                    <a:lnTo>
                      <a:pt x="827" y="310"/>
                    </a:lnTo>
                    <a:lnTo>
                      <a:pt x="5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4" name="Google Shape;874;p2"/>
              <p:cNvSpPr/>
              <p:nvPr/>
            </p:nvSpPr>
            <p:spPr>
              <a:xfrm>
                <a:off x="203944" y="2417640"/>
                <a:ext cx="63118" cy="71300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2100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551" y="482"/>
                    </a:lnTo>
                    <a:lnTo>
                      <a:pt x="792" y="723"/>
                    </a:lnTo>
                    <a:lnTo>
                      <a:pt x="1033" y="964"/>
                    </a:lnTo>
                    <a:lnTo>
                      <a:pt x="1239" y="1239"/>
                    </a:lnTo>
                    <a:lnTo>
                      <a:pt x="1411" y="1514"/>
                    </a:lnTo>
                    <a:lnTo>
                      <a:pt x="1789" y="2099"/>
                    </a:lnTo>
                    <a:lnTo>
                      <a:pt x="1858" y="2099"/>
                    </a:lnTo>
                    <a:lnTo>
                      <a:pt x="1858" y="2065"/>
                    </a:lnTo>
                    <a:lnTo>
                      <a:pt x="1755" y="1755"/>
                    </a:lnTo>
                    <a:lnTo>
                      <a:pt x="1583" y="1445"/>
                    </a:lnTo>
                    <a:lnTo>
                      <a:pt x="1376" y="1136"/>
                    </a:lnTo>
                    <a:lnTo>
                      <a:pt x="1136" y="895"/>
                    </a:lnTo>
                    <a:lnTo>
                      <a:pt x="861" y="620"/>
                    </a:lnTo>
                    <a:lnTo>
                      <a:pt x="585" y="414"/>
                    </a:lnTo>
                    <a:lnTo>
                      <a:pt x="310" y="20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5" name="Google Shape;875;p2"/>
              <p:cNvSpPr/>
              <p:nvPr/>
            </p:nvSpPr>
            <p:spPr>
              <a:xfrm>
                <a:off x="200447" y="2432817"/>
                <a:ext cx="54935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9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35" y="70"/>
                    </a:lnTo>
                    <a:lnTo>
                      <a:pt x="448" y="482"/>
                    </a:lnTo>
                    <a:lnTo>
                      <a:pt x="860" y="930"/>
                    </a:lnTo>
                    <a:lnTo>
                      <a:pt x="1032" y="1170"/>
                    </a:lnTo>
                    <a:lnTo>
                      <a:pt x="1204" y="1411"/>
                    </a:lnTo>
                    <a:lnTo>
                      <a:pt x="1376" y="1652"/>
                    </a:lnTo>
                    <a:lnTo>
                      <a:pt x="1548" y="1893"/>
                    </a:lnTo>
                    <a:lnTo>
                      <a:pt x="1583" y="1893"/>
                    </a:lnTo>
                    <a:lnTo>
                      <a:pt x="1617" y="1858"/>
                    </a:lnTo>
                    <a:lnTo>
                      <a:pt x="1514" y="1618"/>
                    </a:lnTo>
                    <a:lnTo>
                      <a:pt x="1376" y="1377"/>
                    </a:lnTo>
                    <a:lnTo>
                      <a:pt x="1032" y="930"/>
                    </a:lnTo>
                    <a:lnTo>
                      <a:pt x="585" y="44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6" name="Google Shape;876;p2"/>
              <p:cNvSpPr/>
              <p:nvPr/>
            </p:nvSpPr>
            <p:spPr>
              <a:xfrm>
                <a:off x="187579" y="2437502"/>
                <a:ext cx="54935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93" extrusionOk="0">
                    <a:moveTo>
                      <a:pt x="35" y="1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" y="104"/>
                    </a:lnTo>
                    <a:lnTo>
                      <a:pt x="792" y="998"/>
                    </a:lnTo>
                    <a:lnTo>
                      <a:pt x="1171" y="1445"/>
                    </a:lnTo>
                    <a:lnTo>
                      <a:pt x="1377" y="1686"/>
                    </a:lnTo>
                    <a:lnTo>
                      <a:pt x="1583" y="1892"/>
                    </a:lnTo>
                    <a:lnTo>
                      <a:pt x="1618" y="1892"/>
                    </a:lnTo>
                    <a:lnTo>
                      <a:pt x="1618" y="1858"/>
                    </a:lnTo>
                    <a:lnTo>
                      <a:pt x="1480" y="1617"/>
                    </a:lnTo>
                    <a:lnTo>
                      <a:pt x="1308" y="1376"/>
                    </a:lnTo>
                    <a:lnTo>
                      <a:pt x="930" y="964"/>
                    </a:lnTo>
                    <a:lnTo>
                      <a:pt x="70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7" name="Google Shape;877;p2"/>
              <p:cNvSpPr/>
              <p:nvPr/>
            </p:nvSpPr>
            <p:spPr>
              <a:xfrm>
                <a:off x="207441" y="2487718"/>
                <a:ext cx="22239" cy="28079"/>
              </a:xfrm>
              <a:custGeom>
                <a:avLst/>
                <a:gdLst/>
                <a:ahLst/>
                <a:cxnLst/>
                <a:rect l="l" t="t" r="r" b="b"/>
                <a:pathLst>
                  <a:path w="655" h="827" extrusionOk="0">
                    <a:moveTo>
                      <a:pt x="1" y="1"/>
                    </a:moveTo>
                    <a:lnTo>
                      <a:pt x="310" y="413"/>
                    </a:lnTo>
                    <a:lnTo>
                      <a:pt x="620" y="826"/>
                    </a:lnTo>
                    <a:lnTo>
                      <a:pt x="654" y="826"/>
                    </a:lnTo>
                    <a:lnTo>
                      <a:pt x="654" y="792"/>
                    </a:lnTo>
                    <a:lnTo>
                      <a:pt x="345" y="379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8" name="Google Shape;878;p2"/>
              <p:cNvSpPr/>
              <p:nvPr/>
            </p:nvSpPr>
            <p:spPr>
              <a:xfrm>
                <a:off x="196950" y="2479536"/>
                <a:ext cx="78261" cy="144875"/>
              </a:xfrm>
              <a:custGeom>
                <a:avLst/>
                <a:gdLst/>
                <a:ahLst/>
                <a:cxnLst/>
                <a:rect l="l" t="t" r="r" b="b"/>
                <a:pathLst>
                  <a:path w="2305" h="4267" extrusionOk="0">
                    <a:moveTo>
                      <a:pt x="2167" y="1"/>
                    </a:moveTo>
                    <a:lnTo>
                      <a:pt x="2098" y="35"/>
                    </a:lnTo>
                    <a:lnTo>
                      <a:pt x="2030" y="104"/>
                    </a:lnTo>
                    <a:lnTo>
                      <a:pt x="1961" y="276"/>
                    </a:lnTo>
                    <a:lnTo>
                      <a:pt x="1823" y="448"/>
                    </a:lnTo>
                    <a:lnTo>
                      <a:pt x="1686" y="586"/>
                    </a:lnTo>
                    <a:lnTo>
                      <a:pt x="1548" y="723"/>
                    </a:lnTo>
                    <a:lnTo>
                      <a:pt x="1239" y="964"/>
                    </a:lnTo>
                    <a:lnTo>
                      <a:pt x="929" y="1205"/>
                    </a:lnTo>
                    <a:lnTo>
                      <a:pt x="723" y="1377"/>
                    </a:lnTo>
                    <a:lnTo>
                      <a:pt x="516" y="1583"/>
                    </a:lnTo>
                    <a:lnTo>
                      <a:pt x="379" y="1824"/>
                    </a:lnTo>
                    <a:lnTo>
                      <a:pt x="241" y="2065"/>
                    </a:lnTo>
                    <a:lnTo>
                      <a:pt x="138" y="2340"/>
                    </a:lnTo>
                    <a:lnTo>
                      <a:pt x="69" y="2581"/>
                    </a:lnTo>
                    <a:lnTo>
                      <a:pt x="0" y="2856"/>
                    </a:lnTo>
                    <a:lnTo>
                      <a:pt x="0" y="3097"/>
                    </a:lnTo>
                    <a:lnTo>
                      <a:pt x="0" y="3372"/>
                    </a:lnTo>
                    <a:lnTo>
                      <a:pt x="35" y="3647"/>
                    </a:lnTo>
                    <a:lnTo>
                      <a:pt x="103" y="3888"/>
                    </a:lnTo>
                    <a:lnTo>
                      <a:pt x="172" y="4163"/>
                    </a:lnTo>
                    <a:lnTo>
                      <a:pt x="207" y="4197"/>
                    </a:lnTo>
                    <a:lnTo>
                      <a:pt x="275" y="4232"/>
                    </a:lnTo>
                    <a:lnTo>
                      <a:pt x="379" y="4266"/>
                    </a:lnTo>
                    <a:lnTo>
                      <a:pt x="447" y="4232"/>
                    </a:lnTo>
                    <a:lnTo>
                      <a:pt x="482" y="4197"/>
                    </a:lnTo>
                    <a:lnTo>
                      <a:pt x="482" y="4129"/>
                    </a:lnTo>
                    <a:lnTo>
                      <a:pt x="482" y="4060"/>
                    </a:lnTo>
                    <a:lnTo>
                      <a:pt x="413" y="3750"/>
                    </a:lnTo>
                    <a:lnTo>
                      <a:pt x="413" y="3406"/>
                    </a:lnTo>
                    <a:lnTo>
                      <a:pt x="413" y="3062"/>
                    </a:lnTo>
                    <a:lnTo>
                      <a:pt x="482" y="2718"/>
                    </a:lnTo>
                    <a:lnTo>
                      <a:pt x="619" y="2409"/>
                    </a:lnTo>
                    <a:lnTo>
                      <a:pt x="757" y="2099"/>
                    </a:lnTo>
                    <a:lnTo>
                      <a:pt x="963" y="1824"/>
                    </a:lnTo>
                    <a:lnTo>
                      <a:pt x="1204" y="1583"/>
                    </a:lnTo>
                    <a:lnTo>
                      <a:pt x="1548" y="1274"/>
                    </a:lnTo>
                    <a:lnTo>
                      <a:pt x="1926" y="964"/>
                    </a:lnTo>
                    <a:lnTo>
                      <a:pt x="2098" y="792"/>
                    </a:lnTo>
                    <a:lnTo>
                      <a:pt x="2202" y="620"/>
                    </a:lnTo>
                    <a:lnTo>
                      <a:pt x="2270" y="379"/>
                    </a:lnTo>
                    <a:lnTo>
                      <a:pt x="2305" y="138"/>
                    </a:lnTo>
                    <a:lnTo>
                      <a:pt x="2270" y="35"/>
                    </a:lnTo>
                    <a:lnTo>
                      <a:pt x="21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79" name="Google Shape;879;p2"/>
              <p:cNvSpPr/>
              <p:nvPr/>
            </p:nvSpPr>
            <p:spPr>
              <a:xfrm>
                <a:off x="168905" y="2446839"/>
                <a:ext cx="66615" cy="65460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192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310" y="241"/>
                    </a:lnTo>
                    <a:lnTo>
                      <a:pt x="551" y="413"/>
                    </a:lnTo>
                    <a:lnTo>
                      <a:pt x="792" y="654"/>
                    </a:lnTo>
                    <a:lnTo>
                      <a:pt x="1033" y="895"/>
                    </a:lnTo>
                    <a:lnTo>
                      <a:pt x="1445" y="1445"/>
                    </a:lnTo>
                    <a:lnTo>
                      <a:pt x="1652" y="1686"/>
                    </a:lnTo>
                    <a:lnTo>
                      <a:pt x="1858" y="1927"/>
                    </a:lnTo>
                    <a:lnTo>
                      <a:pt x="1927" y="1927"/>
                    </a:lnTo>
                    <a:lnTo>
                      <a:pt x="1961" y="1893"/>
                    </a:lnTo>
                    <a:lnTo>
                      <a:pt x="1961" y="1858"/>
                    </a:lnTo>
                    <a:lnTo>
                      <a:pt x="1755" y="1549"/>
                    </a:lnTo>
                    <a:lnTo>
                      <a:pt x="1549" y="1239"/>
                    </a:lnTo>
                    <a:lnTo>
                      <a:pt x="1033" y="723"/>
                    </a:lnTo>
                    <a:lnTo>
                      <a:pt x="826" y="482"/>
                    </a:lnTo>
                    <a:lnTo>
                      <a:pt x="585" y="276"/>
                    </a:lnTo>
                    <a:lnTo>
                      <a:pt x="345" y="104"/>
                    </a:lnTo>
                    <a:lnTo>
                      <a:pt x="207" y="69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0" name="Google Shape;880;p2"/>
              <p:cNvSpPr/>
              <p:nvPr/>
            </p:nvSpPr>
            <p:spPr>
              <a:xfrm>
                <a:off x="165408" y="2464359"/>
                <a:ext cx="53747" cy="54935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1618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38"/>
                    </a:lnTo>
                    <a:lnTo>
                      <a:pt x="413" y="482"/>
                    </a:lnTo>
                    <a:lnTo>
                      <a:pt x="757" y="826"/>
                    </a:lnTo>
                    <a:lnTo>
                      <a:pt x="1445" y="1617"/>
                    </a:lnTo>
                    <a:lnTo>
                      <a:pt x="1548" y="1617"/>
                    </a:lnTo>
                    <a:lnTo>
                      <a:pt x="1583" y="1583"/>
                    </a:lnTo>
                    <a:lnTo>
                      <a:pt x="1548" y="1514"/>
                    </a:lnTo>
                    <a:lnTo>
                      <a:pt x="1273" y="1101"/>
                    </a:lnTo>
                    <a:lnTo>
                      <a:pt x="929" y="723"/>
                    </a:lnTo>
                    <a:lnTo>
                      <a:pt x="516" y="345"/>
                    </a:lnTo>
                    <a:lnTo>
                      <a:pt x="138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1" name="Google Shape;881;p2"/>
              <p:cNvSpPr/>
              <p:nvPr/>
            </p:nvSpPr>
            <p:spPr>
              <a:xfrm>
                <a:off x="163066" y="2480724"/>
                <a:ext cx="47907" cy="47907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411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689" y="723"/>
                    </a:lnTo>
                    <a:lnTo>
                      <a:pt x="998" y="1101"/>
                    </a:lnTo>
                    <a:lnTo>
                      <a:pt x="1170" y="1273"/>
                    </a:lnTo>
                    <a:lnTo>
                      <a:pt x="1342" y="1411"/>
                    </a:lnTo>
                    <a:lnTo>
                      <a:pt x="1377" y="1411"/>
                    </a:lnTo>
                    <a:lnTo>
                      <a:pt x="1411" y="1376"/>
                    </a:lnTo>
                    <a:lnTo>
                      <a:pt x="1273" y="1204"/>
                    </a:lnTo>
                    <a:lnTo>
                      <a:pt x="1136" y="1032"/>
                    </a:lnTo>
                    <a:lnTo>
                      <a:pt x="826" y="68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2" name="Google Shape;882;p2"/>
              <p:cNvSpPr/>
              <p:nvPr/>
            </p:nvSpPr>
            <p:spPr>
              <a:xfrm>
                <a:off x="161911" y="2497055"/>
                <a:ext cx="39724" cy="45598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343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70"/>
                    </a:lnTo>
                    <a:lnTo>
                      <a:pt x="35" y="104"/>
                    </a:lnTo>
                    <a:lnTo>
                      <a:pt x="310" y="414"/>
                    </a:lnTo>
                    <a:lnTo>
                      <a:pt x="551" y="723"/>
                    </a:lnTo>
                    <a:lnTo>
                      <a:pt x="826" y="1033"/>
                    </a:lnTo>
                    <a:lnTo>
                      <a:pt x="1101" y="1342"/>
                    </a:lnTo>
                    <a:lnTo>
                      <a:pt x="1170" y="1342"/>
                    </a:lnTo>
                    <a:lnTo>
                      <a:pt x="1170" y="1308"/>
                    </a:lnTo>
                    <a:lnTo>
                      <a:pt x="1170" y="1274"/>
                    </a:lnTo>
                    <a:lnTo>
                      <a:pt x="963" y="930"/>
                    </a:lnTo>
                    <a:lnTo>
                      <a:pt x="688" y="620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3" name="Google Shape;883;p2"/>
              <p:cNvSpPr/>
              <p:nvPr/>
            </p:nvSpPr>
            <p:spPr>
              <a:xfrm>
                <a:off x="153729" y="2506426"/>
                <a:ext cx="47907" cy="52558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1548" extrusionOk="0">
                    <a:moveTo>
                      <a:pt x="69" y="0"/>
                    </a:moveTo>
                    <a:lnTo>
                      <a:pt x="35" y="34"/>
                    </a:lnTo>
                    <a:lnTo>
                      <a:pt x="0" y="69"/>
                    </a:lnTo>
                    <a:lnTo>
                      <a:pt x="35" y="103"/>
                    </a:lnTo>
                    <a:lnTo>
                      <a:pt x="654" y="826"/>
                    </a:lnTo>
                    <a:lnTo>
                      <a:pt x="964" y="1170"/>
                    </a:lnTo>
                    <a:lnTo>
                      <a:pt x="1308" y="1514"/>
                    </a:lnTo>
                    <a:lnTo>
                      <a:pt x="1342" y="1548"/>
                    </a:lnTo>
                    <a:lnTo>
                      <a:pt x="1376" y="1514"/>
                    </a:lnTo>
                    <a:lnTo>
                      <a:pt x="1411" y="1479"/>
                    </a:lnTo>
                    <a:lnTo>
                      <a:pt x="1376" y="1445"/>
                    </a:lnTo>
                    <a:lnTo>
                      <a:pt x="1101" y="1066"/>
                    </a:lnTo>
                    <a:lnTo>
                      <a:pt x="757" y="722"/>
                    </a:lnTo>
                    <a:lnTo>
                      <a:pt x="104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4" name="Google Shape;884;p2"/>
              <p:cNvSpPr/>
              <p:nvPr/>
            </p:nvSpPr>
            <p:spPr>
              <a:xfrm>
                <a:off x="163066" y="2534437"/>
                <a:ext cx="32730" cy="31576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30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69"/>
                    </a:lnTo>
                    <a:lnTo>
                      <a:pt x="448" y="517"/>
                    </a:lnTo>
                    <a:lnTo>
                      <a:pt x="689" y="757"/>
                    </a:lnTo>
                    <a:lnTo>
                      <a:pt x="929" y="929"/>
                    </a:lnTo>
                    <a:lnTo>
                      <a:pt x="964" y="929"/>
                    </a:lnTo>
                    <a:lnTo>
                      <a:pt x="757" y="654"/>
                    </a:lnTo>
                    <a:lnTo>
                      <a:pt x="551" y="448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5" name="Google Shape;885;p2"/>
              <p:cNvSpPr/>
              <p:nvPr/>
            </p:nvSpPr>
            <p:spPr>
              <a:xfrm>
                <a:off x="159568" y="2547271"/>
                <a:ext cx="24548" cy="26924"/>
              </a:xfrm>
              <a:custGeom>
                <a:avLst/>
                <a:gdLst/>
                <a:ahLst/>
                <a:cxnLst/>
                <a:rect l="l" t="t" r="r" b="b"/>
                <a:pathLst>
                  <a:path w="723" h="793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35"/>
                    </a:lnTo>
                    <a:lnTo>
                      <a:pt x="35" y="70"/>
                    </a:lnTo>
                    <a:lnTo>
                      <a:pt x="379" y="448"/>
                    </a:lnTo>
                    <a:lnTo>
                      <a:pt x="516" y="620"/>
                    </a:lnTo>
                    <a:lnTo>
                      <a:pt x="688" y="792"/>
                    </a:lnTo>
                    <a:lnTo>
                      <a:pt x="723" y="758"/>
                    </a:lnTo>
                    <a:lnTo>
                      <a:pt x="723" y="723"/>
                    </a:lnTo>
                    <a:lnTo>
                      <a:pt x="585" y="551"/>
                    </a:lnTo>
                    <a:lnTo>
                      <a:pt x="448" y="379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6" name="Google Shape;886;p2"/>
              <p:cNvSpPr/>
              <p:nvPr/>
            </p:nvSpPr>
            <p:spPr>
              <a:xfrm>
                <a:off x="152574" y="2551956"/>
                <a:ext cx="26890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792" h="792" extrusionOk="0">
                    <a:moveTo>
                      <a:pt x="69" y="1"/>
                    </a:moveTo>
                    <a:lnTo>
                      <a:pt x="0" y="69"/>
                    </a:lnTo>
                    <a:lnTo>
                      <a:pt x="34" y="104"/>
                    </a:lnTo>
                    <a:lnTo>
                      <a:pt x="344" y="517"/>
                    </a:lnTo>
                    <a:lnTo>
                      <a:pt x="516" y="654"/>
                    </a:lnTo>
                    <a:lnTo>
                      <a:pt x="585" y="723"/>
                    </a:lnTo>
                    <a:lnTo>
                      <a:pt x="688" y="792"/>
                    </a:lnTo>
                    <a:lnTo>
                      <a:pt x="722" y="792"/>
                    </a:lnTo>
                    <a:lnTo>
                      <a:pt x="757" y="757"/>
                    </a:lnTo>
                    <a:lnTo>
                      <a:pt x="791" y="723"/>
                    </a:lnTo>
                    <a:lnTo>
                      <a:pt x="757" y="689"/>
                    </a:lnTo>
                    <a:lnTo>
                      <a:pt x="619" y="551"/>
                    </a:lnTo>
                    <a:lnTo>
                      <a:pt x="482" y="413"/>
                    </a:lnTo>
                    <a:lnTo>
                      <a:pt x="172" y="3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7" name="Google Shape;887;p2"/>
              <p:cNvSpPr/>
              <p:nvPr/>
            </p:nvSpPr>
            <p:spPr>
              <a:xfrm>
                <a:off x="556643" y="2181738"/>
                <a:ext cx="10559" cy="5874"/>
              </a:xfrm>
              <a:custGeom>
                <a:avLst/>
                <a:gdLst/>
                <a:ahLst/>
                <a:cxnLst/>
                <a:rect l="l" t="t" r="r" b="b"/>
                <a:pathLst>
                  <a:path w="311" h="173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39" y="138"/>
                    </a:lnTo>
                    <a:lnTo>
                      <a:pt x="276" y="172"/>
                    </a:lnTo>
                    <a:lnTo>
                      <a:pt x="311" y="172"/>
                    </a:lnTo>
                    <a:lnTo>
                      <a:pt x="311" y="138"/>
                    </a:lnTo>
                    <a:lnTo>
                      <a:pt x="173" y="6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8" name="Google Shape;888;p2"/>
              <p:cNvSpPr/>
              <p:nvPr/>
            </p:nvSpPr>
            <p:spPr>
              <a:xfrm>
                <a:off x="553146" y="2193418"/>
                <a:ext cx="22239" cy="12868"/>
              </a:xfrm>
              <a:custGeom>
                <a:avLst/>
                <a:gdLst/>
                <a:ahLst/>
                <a:cxnLst/>
                <a:rect l="l" t="t" r="r" b="b"/>
                <a:pathLst>
                  <a:path w="655" h="379" extrusionOk="0">
                    <a:moveTo>
                      <a:pt x="1" y="0"/>
                    </a:moveTo>
                    <a:lnTo>
                      <a:pt x="35" y="35"/>
                    </a:lnTo>
                    <a:lnTo>
                      <a:pt x="345" y="207"/>
                    </a:lnTo>
                    <a:lnTo>
                      <a:pt x="620" y="379"/>
                    </a:lnTo>
                    <a:lnTo>
                      <a:pt x="654" y="379"/>
                    </a:lnTo>
                    <a:lnTo>
                      <a:pt x="620" y="344"/>
                    </a:lnTo>
                    <a:lnTo>
                      <a:pt x="517" y="241"/>
                    </a:lnTo>
                    <a:lnTo>
                      <a:pt x="379" y="13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89" name="Google Shape;889;p2"/>
              <p:cNvSpPr/>
              <p:nvPr/>
            </p:nvSpPr>
            <p:spPr>
              <a:xfrm>
                <a:off x="548494" y="2201566"/>
                <a:ext cx="35073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8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516" y="311"/>
                    </a:lnTo>
                    <a:lnTo>
                      <a:pt x="757" y="448"/>
                    </a:lnTo>
                    <a:lnTo>
                      <a:pt x="998" y="586"/>
                    </a:lnTo>
                    <a:lnTo>
                      <a:pt x="1032" y="586"/>
                    </a:lnTo>
                    <a:lnTo>
                      <a:pt x="1032" y="551"/>
                    </a:lnTo>
                    <a:lnTo>
                      <a:pt x="826" y="345"/>
                    </a:lnTo>
                    <a:lnTo>
                      <a:pt x="585" y="207"/>
                    </a:lnTo>
                    <a:lnTo>
                      <a:pt x="310" y="7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0" name="Google Shape;890;p2"/>
              <p:cNvSpPr/>
              <p:nvPr/>
            </p:nvSpPr>
            <p:spPr>
              <a:xfrm>
                <a:off x="547306" y="2213246"/>
                <a:ext cx="40913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689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10" y="173"/>
                    </a:lnTo>
                    <a:lnTo>
                      <a:pt x="620" y="345"/>
                    </a:lnTo>
                    <a:lnTo>
                      <a:pt x="1170" y="689"/>
                    </a:lnTo>
                    <a:lnTo>
                      <a:pt x="1205" y="689"/>
                    </a:lnTo>
                    <a:lnTo>
                      <a:pt x="1205" y="655"/>
                    </a:lnTo>
                    <a:lnTo>
                      <a:pt x="964" y="448"/>
                    </a:lnTo>
                    <a:lnTo>
                      <a:pt x="654" y="242"/>
                    </a:lnTo>
                    <a:lnTo>
                      <a:pt x="345" y="10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1" name="Google Shape;891;p2"/>
              <p:cNvSpPr/>
              <p:nvPr/>
            </p:nvSpPr>
            <p:spPr>
              <a:xfrm>
                <a:off x="544963" y="2228457"/>
                <a:ext cx="45598" cy="25702"/>
              </a:xfrm>
              <a:custGeom>
                <a:avLst/>
                <a:gdLst/>
                <a:ahLst/>
                <a:cxnLst/>
                <a:rect l="l" t="t" r="r" b="b"/>
                <a:pathLst>
                  <a:path w="1343" h="757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03"/>
                    </a:lnTo>
                    <a:lnTo>
                      <a:pt x="379" y="241"/>
                    </a:lnTo>
                    <a:lnTo>
                      <a:pt x="689" y="379"/>
                    </a:lnTo>
                    <a:lnTo>
                      <a:pt x="1274" y="757"/>
                    </a:lnTo>
                    <a:lnTo>
                      <a:pt x="1343" y="723"/>
                    </a:lnTo>
                    <a:lnTo>
                      <a:pt x="1343" y="688"/>
                    </a:lnTo>
                    <a:lnTo>
                      <a:pt x="1067" y="447"/>
                    </a:lnTo>
                    <a:lnTo>
                      <a:pt x="758" y="275"/>
                    </a:lnTo>
                    <a:lnTo>
                      <a:pt x="414" y="10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2" name="Google Shape;892;p2"/>
              <p:cNvSpPr/>
              <p:nvPr/>
            </p:nvSpPr>
            <p:spPr>
              <a:xfrm>
                <a:off x="539123" y="2237794"/>
                <a:ext cx="52592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998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38"/>
                    </a:lnTo>
                    <a:lnTo>
                      <a:pt x="414" y="310"/>
                    </a:lnTo>
                    <a:lnTo>
                      <a:pt x="792" y="516"/>
                    </a:lnTo>
                    <a:lnTo>
                      <a:pt x="1480" y="998"/>
                    </a:lnTo>
                    <a:lnTo>
                      <a:pt x="1515" y="998"/>
                    </a:lnTo>
                    <a:lnTo>
                      <a:pt x="1549" y="964"/>
                    </a:lnTo>
                    <a:lnTo>
                      <a:pt x="1549" y="929"/>
                    </a:lnTo>
                    <a:lnTo>
                      <a:pt x="1239" y="620"/>
                    </a:lnTo>
                    <a:lnTo>
                      <a:pt x="861" y="379"/>
                    </a:lnTo>
                    <a:lnTo>
                      <a:pt x="483" y="172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3" name="Google Shape;893;p2"/>
              <p:cNvSpPr/>
              <p:nvPr/>
            </p:nvSpPr>
            <p:spPr>
              <a:xfrm>
                <a:off x="537969" y="2254125"/>
                <a:ext cx="47907" cy="2807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827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70"/>
                    </a:lnTo>
                    <a:lnTo>
                      <a:pt x="69" y="104"/>
                    </a:lnTo>
                    <a:lnTo>
                      <a:pt x="413" y="242"/>
                    </a:lnTo>
                    <a:lnTo>
                      <a:pt x="723" y="414"/>
                    </a:lnTo>
                    <a:lnTo>
                      <a:pt x="1342" y="826"/>
                    </a:lnTo>
                    <a:lnTo>
                      <a:pt x="1411" y="826"/>
                    </a:lnTo>
                    <a:lnTo>
                      <a:pt x="1411" y="792"/>
                    </a:lnTo>
                    <a:lnTo>
                      <a:pt x="1411" y="758"/>
                    </a:lnTo>
                    <a:lnTo>
                      <a:pt x="1273" y="620"/>
                    </a:lnTo>
                    <a:lnTo>
                      <a:pt x="1136" y="517"/>
                    </a:lnTo>
                    <a:lnTo>
                      <a:pt x="792" y="311"/>
                    </a:lnTo>
                    <a:lnTo>
                      <a:pt x="448" y="139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4" name="Google Shape;894;p2"/>
              <p:cNvSpPr/>
              <p:nvPr/>
            </p:nvSpPr>
            <p:spPr>
              <a:xfrm>
                <a:off x="543809" y="2266993"/>
                <a:ext cx="40913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792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585" y="482"/>
                    </a:lnTo>
                    <a:lnTo>
                      <a:pt x="861" y="654"/>
                    </a:lnTo>
                    <a:lnTo>
                      <a:pt x="1136" y="791"/>
                    </a:lnTo>
                    <a:lnTo>
                      <a:pt x="1205" y="791"/>
                    </a:lnTo>
                    <a:lnTo>
                      <a:pt x="1170" y="757"/>
                    </a:lnTo>
                    <a:lnTo>
                      <a:pt x="929" y="551"/>
                    </a:lnTo>
                    <a:lnTo>
                      <a:pt x="654" y="34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5" name="Google Shape;895;p2"/>
              <p:cNvSpPr/>
              <p:nvPr/>
            </p:nvSpPr>
            <p:spPr>
              <a:xfrm>
                <a:off x="539123" y="2279827"/>
                <a:ext cx="43255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861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345" y="276"/>
                    </a:lnTo>
                    <a:lnTo>
                      <a:pt x="620" y="448"/>
                    </a:lnTo>
                    <a:lnTo>
                      <a:pt x="1205" y="861"/>
                    </a:lnTo>
                    <a:lnTo>
                      <a:pt x="1274" y="861"/>
                    </a:lnTo>
                    <a:lnTo>
                      <a:pt x="1274" y="826"/>
                    </a:lnTo>
                    <a:lnTo>
                      <a:pt x="1274" y="792"/>
                    </a:lnTo>
                    <a:lnTo>
                      <a:pt x="999" y="551"/>
                    </a:lnTo>
                    <a:lnTo>
                      <a:pt x="723" y="345"/>
                    </a:lnTo>
                    <a:lnTo>
                      <a:pt x="379" y="173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6" name="Google Shape;896;p2"/>
              <p:cNvSpPr/>
              <p:nvPr/>
            </p:nvSpPr>
            <p:spPr>
              <a:xfrm>
                <a:off x="539123" y="2293849"/>
                <a:ext cx="47941" cy="32730"/>
              </a:xfrm>
              <a:custGeom>
                <a:avLst/>
                <a:gdLst/>
                <a:ahLst/>
                <a:cxnLst/>
                <a:rect l="l" t="t" r="r" b="b"/>
                <a:pathLst>
                  <a:path w="1412" h="964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689" y="551"/>
                    </a:lnTo>
                    <a:lnTo>
                      <a:pt x="1308" y="964"/>
                    </a:lnTo>
                    <a:lnTo>
                      <a:pt x="1377" y="964"/>
                    </a:lnTo>
                    <a:lnTo>
                      <a:pt x="1411" y="929"/>
                    </a:lnTo>
                    <a:lnTo>
                      <a:pt x="1377" y="860"/>
                    </a:lnTo>
                    <a:lnTo>
                      <a:pt x="1102" y="620"/>
                    </a:lnTo>
                    <a:lnTo>
                      <a:pt x="758" y="413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7" name="Google Shape;897;p2"/>
              <p:cNvSpPr/>
              <p:nvPr/>
            </p:nvSpPr>
            <p:spPr>
              <a:xfrm>
                <a:off x="543809" y="2306683"/>
                <a:ext cx="46753" cy="32764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965" extrusionOk="0">
                    <a:moveTo>
                      <a:pt x="1" y="1"/>
                    </a:moveTo>
                    <a:lnTo>
                      <a:pt x="1" y="70"/>
                    </a:lnTo>
                    <a:lnTo>
                      <a:pt x="1" y="104"/>
                    </a:lnTo>
                    <a:lnTo>
                      <a:pt x="654" y="551"/>
                    </a:lnTo>
                    <a:lnTo>
                      <a:pt x="998" y="792"/>
                    </a:lnTo>
                    <a:lnTo>
                      <a:pt x="1342" y="964"/>
                    </a:lnTo>
                    <a:lnTo>
                      <a:pt x="1377" y="964"/>
                    </a:lnTo>
                    <a:lnTo>
                      <a:pt x="1377" y="930"/>
                    </a:lnTo>
                    <a:lnTo>
                      <a:pt x="1067" y="654"/>
                    </a:lnTo>
                    <a:lnTo>
                      <a:pt x="757" y="414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8" name="Google Shape;898;p2"/>
              <p:cNvSpPr/>
              <p:nvPr/>
            </p:nvSpPr>
            <p:spPr>
              <a:xfrm>
                <a:off x="547306" y="2319551"/>
                <a:ext cx="39758" cy="31542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929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551" y="516"/>
                    </a:lnTo>
                    <a:lnTo>
                      <a:pt x="826" y="723"/>
                    </a:lnTo>
                    <a:lnTo>
                      <a:pt x="1102" y="895"/>
                    </a:lnTo>
                    <a:lnTo>
                      <a:pt x="1136" y="929"/>
                    </a:lnTo>
                    <a:lnTo>
                      <a:pt x="1170" y="895"/>
                    </a:lnTo>
                    <a:lnTo>
                      <a:pt x="1170" y="860"/>
                    </a:lnTo>
                    <a:lnTo>
                      <a:pt x="1170" y="826"/>
                    </a:lnTo>
                    <a:lnTo>
                      <a:pt x="895" y="619"/>
                    </a:lnTo>
                    <a:lnTo>
                      <a:pt x="620" y="413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9" name="Google Shape;899;p2"/>
              <p:cNvSpPr/>
              <p:nvPr/>
            </p:nvSpPr>
            <p:spPr>
              <a:xfrm>
                <a:off x="544963" y="2328888"/>
                <a:ext cx="36261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998" extrusionOk="0">
                    <a:moveTo>
                      <a:pt x="1" y="0"/>
                    </a:moveTo>
                    <a:lnTo>
                      <a:pt x="1" y="69"/>
                    </a:lnTo>
                    <a:lnTo>
                      <a:pt x="1" y="104"/>
                    </a:lnTo>
                    <a:lnTo>
                      <a:pt x="517" y="585"/>
                    </a:lnTo>
                    <a:lnTo>
                      <a:pt x="758" y="792"/>
                    </a:lnTo>
                    <a:lnTo>
                      <a:pt x="999" y="998"/>
                    </a:lnTo>
                    <a:lnTo>
                      <a:pt x="1067" y="998"/>
                    </a:lnTo>
                    <a:lnTo>
                      <a:pt x="1067" y="964"/>
                    </a:lnTo>
                    <a:lnTo>
                      <a:pt x="1067" y="929"/>
                    </a:lnTo>
                    <a:lnTo>
                      <a:pt x="861" y="688"/>
                    </a:lnTo>
                    <a:lnTo>
                      <a:pt x="620" y="482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0" name="Google Shape;900;p2"/>
              <p:cNvSpPr/>
              <p:nvPr/>
            </p:nvSpPr>
            <p:spPr>
              <a:xfrm>
                <a:off x="547306" y="2344065"/>
                <a:ext cx="24582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724" h="758" extrusionOk="0">
                    <a:moveTo>
                      <a:pt x="70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" y="104"/>
                    </a:lnTo>
                    <a:lnTo>
                      <a:pt x="345" y="413"/>
                    </a:lnTo>
                    <a:lnTo>
                      <a:pt x="482" y="585"/>
                    </a:lnTo>
                    <a:lnTo>
                      <a:pt x="620" y="723"/>
                    </a:lnTo>
                    <a:lnTo>
                      <a:pt x="654" y="757"/>
                    </a:lnTo>
                    <a:lnTo>
                      <a:pt x="689" y="723"/>
                    </a:lnTo>
                    <a:lnTo>
                      <a:pt x="723" y="689"/>
                    </a:lnTo>
                    <a:lnTo>
                      <a:pt x="723" y="654"/>
                    </a:lnTo>
                    <a:lnTo>
                      <a:pt x="586" y="482"/>
                    </a:lnTo>
                    <a:lnTo>
                      <a:pt x="448" y="310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1" name="Google Shape;901;p2"/>
              <p:cNvSpPr/>
              <p:nvPr/>
            </p:nvSpPr>
            <p:spPr>
              <a:xfrm>
                <a:off x="548494" y="2354590"/>
                <a:ext cx="17553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38"/>
                    </a:lnTo>
                    <a:lnTo>
                      <a:pt x="275" y="379"/>
                    </a:lnTo>
                    <a:lnTo>
                      <a:pt x="344" y="482"/>
                    </a:lnTo>
                    <a:lnTo>
                      <a:pt x="413" y="516"/>
                    </a:lnTo>
                    <a:lnTo>
                      <a:pt x="482" y="516"/>
                    </a:lnTo>
                    <a:lnTo>
                      <a:pt x="516" y="482"/>
                    </a:lnTo>
                    <a:lnTo>
                      <a:pt x="482" y="413"/>
                    </a:lnTo>
                    <a:lnTo>
                      <a:pt x="447" y="344"/>
                    </a:lnTo>
                    <a:lnTo>
                      <a:pt x="379" y="275"/>
                    </a:lnTo>
                    <a:lnTo>
                      <a:pt x="138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2" name="Google Shape;902;p2"/>
              <p:cNvSpPr/>
              <p:nvPr/>
            </p:nvSpPr>
            <p:spPr>
              <a:xfrm>
                <a:off x="548494" y="2369767"/>
                <a:ext cx="12868" cy="12868"/>
              </a:xfrm>
              <a:custGeom>
                <a:avLst/>
                <a:gdLst/>
                <a:ahLst/>
                <a:cxnLst/>
                <a:rect l="l" t="t" r="r" b="b"/>
                <a:pathLst>
                  <a:path w="379" h="379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35" y="69"/>
                    </a:lnTo>
                    <a:lnTo>
                      <a:pt x="138" y="207"/>
                    </a:lnTo>
                    <a:lnTo>
                      <a:pt x="275" y="344"/>
                    </a:lnTo>
                    <a:lnTo>
                      <a:pt x="310" y="379"/>
                    </a:lnTo>
                    <a:lnTo>
                      <a:pt x="344" y="344"/>
                    </a:lnTo>
                    <a:lnTo>
                      <a:pt x="379" y="310"/>
                    </a:lnTo>
                    <a:lnTo>
                      <a:pt x="379" y="276"/>
                    </a:lnTo>
                    <a:lnTo>
                      <a:pt x="241" y="13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3" name="Google Shape;903;p2"/>
              <p:cNvSpPr/>
              <p:nvPr/>
            </p:nvSpPr>
            <p:spPr>
              <a:xfrm>
                <a:off x="136209" y="2560139"/>
                <a:ext cx="60775" cy="57244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686" extrusionOk="0">
                    <a:moveTo>
                      <a:pt x="104" y="0"/>
                    </a:moveTo>
                    <a:lnTo>
                      <a:pt x="69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0" y="138"/>
                    </a:lnTo>
                    <a:lnTo>
                      <a:pt x="35" y="172"/>
                    </a:lnTo>
                    <a:lnTo>
                      <a:pt x="172" y="207"/>
                    </a:lnTo>
                    <a:lnTo>
                      <a:pt x="310" y="310"/>
                    </a:lnTo>
                    <a:lnTo>
                      <a:pt x="551" y="516"/>
                    </a:lnTo>
                    <a:lnTo>
                      <a:pt x="964" y="895"/>
                    </a:lnTo>
                    <a:lnTo>
                      <a:pt x="1342" y="1273"/>
                    </a:lnTo>
                    <a:lnTo>
                      <a:pt x="1686" y="1686"/>
                    </a:lnTo>
                    <a:lnTo>
                      <a:pt x="1755" y="1686"/>
                    </a:lnTo>
                    <a:lnTo>
                      <a:pt x="1789" y="1651"/>
                    </a:lnTo>
                    <a:lnTo>
                      <a:pt x="1789" y="1617"/>
                    </a:lnTo>
                    <a:lnTo>
                      <a:pt x="1617" y="1376"/>
                    </a:lnTo>
                    <a:lnTo>
                      <a:pt x="1411" y="1101"/>
                    </a:lnTo>
                    <a:lnTo>
                      <a:pt x="998" y="654"/>
                    </a:lnTo>
                    <a:lnTo>
                      <a:pt x="585" y="310"/>
                    </a:lnTo>
                    <a:lnTo>
                      <a:pt x="379" y="138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4" name="Google Shape;904;p2"/>
              <p:cNvSpPr/>
              <p:nvPr/>
            </p:nvSpPr>
            <p:spPr>
              <a:xfrm>
                <a:off x="135055" y="2577658"/>
                <a:ext cx="50250" cy="47907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411" extrusionOk="0">
                    <a:moveTo>
                      <a:pt x="69" y="0"/>
                    </a:moveTo>
                    <a:lnTo>
                      <a:pt x="34" y="35"/>
                    </a:lnTo>
                    <a:lnTo>
                      <a:pt x="0" y="69"/>
                    </a:lnTo>
                    <a:lnTo>
                      <a:pt x="34" y="104"/>
                    </a:lnTo>
                    <a:lnTo>
                      <a:pt x="722" y="723"/>
                    </a:lnTo>
                    <a:lnTo>
                      <a:pt x="1032" y="1067"/>
                    </a:lnTo>
                    <a:lnTo>
                      <a:pt x="1376" y="1376"/>
                    </a:lnTo>
                    <a:lnTo>
                      <a:pt x="1410" y="1411"/>
                    </a:lnTo>
                    <a:lnTo>
                      <a:pt x="1479" y="1376"/>
                    </a:lnTo>
                    <a:lnTo>
                      <a:pt x="1479" y="1342"/>
                    </a:lnTo>
                    <a:lnTo>
                      <a:pt x="1479" y="1307"/>
                    </a:lnTo>
                    <a:lnTo>
                      <a:pt x="1342" y="1135"/>
                    </a:lnTo>
                    <a:lnTo>
                      <a:pt x="1204" y="929"/>
                    </a:lnTo>
                    <a:lnTo>
                      <a:pt x="860" y="585"/>
                    </a:lnTo>
                    <a:lnTo>
                      <a:pt x="482" y="27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5" name="Google Shape;905;p2"/>
              <p:cNvSpPr/>
              <p:nvPr/>
            </p:nvSpPr>
            <p:spPr>
              <a:xfrm>
                <a:off x="133866" y="2592835"/>
                <a:ext cx="42067" cy="39758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1171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104"/>
                    </a:lnTo>
                    <a:lnTo>
                      <a:pt x="620" y="688"/>
                    </a:lnTo>
                    <a:lnTo>
                      <a:pt x="895" y="964"/>
                    </a:lnTo>
                    <a:lnTo>
                      <a:pt x="1033" y="1067"/>
                    </a:lnTo>
                    <a:lnTo>
                      <a:pt x="1205" y="1170"/>
                    </a:lnTo>
                    <a:lnTo>
                      <a:pt x="1239" y="1170"/>
                    </a:lnTo>
                    <a:lnTo>
                      <a:pt x="1239" y="1136"/>
                    </a:lnTo>
                    <a:lnTo>
                      <a:pt x="1136" y="964"/>
                    </a:lnTo>
                    <a:lnTo>
                      <a:pt x="998" y="826"/>
                    </a:lnTo>
                    <a:lnTo>
                      <a:pt x="723" y="58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2"/>
              <p:cNvSpPr/>
              <p:nvPr/>
            </p:nvSpPr>
            <p:spPr>
              <a:xfrm>
                <a:off x="132712" y="2609200"/>
                <a:ext cx="38570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033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103"/>
                    </a:lnTo>
                    <a:lnTo>
                      <a:pt x="585" y="585"/>
                    </a:lnTo>
                    <a:lnTo>
                      <a:pt x="826" y="826"/>
                    </a:lnTo>
                    <a:lnTo>
                      <a:pt x="929" y="929"/>
                    </a:lnTo>
                    <a:lnTo>
                      <a:pt x="1067" y="1032"/>
                    </a:lnTo>
                    <a:lnTo>
                      <a:pt x="1101" y="1032"/>
                    </a:lnTo>
                    <a:lnTo>
                      <a:pt x="1135" y="998"/>
                    </a:lnTo>
                    <a:lnTo>
                      <a:pt x="1032" y="860"/>
                    </a:lnTo>
                    <a:lnTo>
                      <a:pt x="929" y="722"/>
                    </a:lnTo>
                    <a:lnTo>
                      <a:pt x="688" y="482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7" name="Google Shape;907;p2"/>
              <p:cNvSpPr/>
              <p:nvPr/>
            </p:nvSpPr>
            <p:spPr>
              <a:xfrm>
                <a:off x="129215" y="2622034"/>
                <a:ext cx="33885" cy="28079"/>
              </a:xfrm>
              <a:custGeom>
                <a:avLst/>
                <a:gdLst/>
                <a:ahLst/>
                <a:cxnLst/>
                <a:rect l="l" t="t" r="r" b="b"/>
                <a:pathLst>
                  <a:path w="998" h="827" extrusionOk="0">
                    <a:moveTo>
                      <a:pt x="69" y="0"/>
                    </a:moveTo>
                    <a:lnTo>
                      <a:pt x="34" y="35"/>
                    </a:lnTo>
                    <a:lnTo>
                      <a:pt x="0" y="69"/>
                    </a:lnTo>
                    <a:lnTo>
                      <a:pt x="34" y="104"/>
                    </a:lnTo>
                    <a:lnTo>
                      <a:pt x="482" y="482"/>
                    </a:lnTo>
                    <a:lnTo>
                      <a:pt x="998" y="826"/>
                    </a:lnTo>
                    <a:lnTo>
                      <a:pt x="998" y="792"/>
                    </a:lnTo>
                    <a:lnTo>
                      <a:pt x="550" y="413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8" name="Google Shape;908;p2"/>
              <p:cNvSpPr/>
              <p:nvPr/>
            </p:nvSpPr>
            <p:spPr>
              <a:xfrm>
                <a:off x="118690" y="2627874"/>
                <a:ext cx="38570" cy="33919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999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38"/>
                    </a:lnTo>
                    <a:lnTo>
                      <a:pt x="585" y="585"/>
                    </a:lnTo>
                    <a:lnTo>
                      <a:pt x="826" y="826"/>
                    </a:lnTo>
                    <a:lnTo>
                      <a:pt x="929" y="929"/>
                    </a:lnTo>
                    <a:lnTo>
                      <a:pt x="1067" y="998"/>
                    </a:lnTo>
                    <a:lnTo>
                      <a:pt x="1136" y="998"/>
                    </a:lnTo>
                    <a:lnTo>
                      <a:pt x="1136" y="964"/>
                    </a:lnTo>
                    <a:lnTo>
                      <a:pt x="1032" y="826"/>
                    </a:lnTo>
                    <a:lnTo>
                      <a:pt x="929" y="723"/>
                    </a:lnTo>
                    <a:lnTo>
                      <a:pt x="654" y="516"/>
                    </a:lnTo>
                    <a:lnTo>
                      <a:pt x="138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9" name="Google Shape;909;p2"/>
              <p:cNvSpPr/>
              <p:nvPr/>
            </p:nvSpPr>
            <p:spPr>
              <a:xfrm>
                <a:off x="117535" y="2639554"/>
                <a:ext cx="44410" cy="33919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999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34" y="69"/>
                    </a:lnTo>
                    <a:lnTo>
                      <a:pt x="585" y="585"/>
                    </a:lnTo>
                    <a:lnTo>
                      <a:pt x="894" y="792"/>
                    </a:lnTo>
                    <a:lnTo>
                      <a:pt x="1238" y="998"/>
                    </a:lnTo>
                    <a:lnTo>
                      <a:pt x="1273" y="998"/>
                    </a:lnTo>
                    <a:lnTo>
                      <a:pt x="1307" y="964"/>
                    </a:lnTo>
                    <a:lnTo>
                      <a:pt x="1273" y="929"/>
                    </a:lnTo>
                    <a:lnTo>
                      <a:pt x="688" y="482"/>
                    </a:lnTo>
                    <a:lnTo>
                      <a:pt x="378" y="241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0" name="Google Shape;910;p2"/>
              <p:cNvSpPr/>
              <p:nvPr/>
            </p:nvSpPr>
            <p:spPr>
              <a:xfrm>
                <a:off x="111695" y="2657073"/>
                <a:ext cx="43222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1273" h="998" extrusionOk="0">
                    <a:moveTo>
                      <a:pt x="34" y="0"/>
                    </a:moveTo>
                    <a:lnTo>
                      <a:pt x="0" y="69"/>
                    </a:lnTo>
                    <a:lnTo>
                      <a:pt x="34" y="104"/>
                    </a:lnTo>
                    <a:lnTo>
                      <a:pt x="619" y="551"/>
                    </a:lnTo>
                    <a:lnTo>
                      <a:pt x="894" y="792"/>
                    </a:lnTo>
                    <a:lnTo>
                      <a:pt x="1204" y="998"/>
                    </a:lnTo>
                    <a:lnTo>
                      <a:pt x="1238" y="998"/>
                    </a:lnTo>
                    <a:lnTo>
                      <a:pt x="1273" y="964"/>
                    </a:lnTo>
                    <a:lnTo>
                      <a:pt x="1273" y="929"/>
                    </a:lnTo>
                    <a:lnTo>
                      <a:pt x="1273" y="895"/>
                    </a:lnTo>
                    <a:lnTo>
                      <a:pt x="998" y="654"/>
                    </a:lnTo>
                    <a:lnTo>
                      <a:pt x="722" y="44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1" name="Google Shape;911;p2"/>
              <p:cNvSpPr/>
              <p:nvPr/>
            </p:nvSpPr>
            <p:spPr>
              <a:xfrm>
                <a:off x="111695" y="2667599"/>
                <a:ext cx="44410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36" extrusionOk="0">
                    <a:moveTo>
                      <a:pt x="69" y="0"/>
                    </a:moveTo>
                    <a:lnTo>
                      <a:pt x="34" y="34"/>
                    </a:lnTo>
                    <a:lnTo>
                      <a:pt x="0" y="69"/>
                    </a:lnTo>
                    <a:lnTo>
                      <a:pt x="34" y="103"/>
                    </a:lnTo>
                    <a:lnTo>
                      <a:pt x="310" y="413"/>
                    </a:lnTo>
                    <a:lnTo>
                      <a:pt x="585" y="654"/>
                    </a:lnTo>
                    <a:lnTo>
                      <a:pt x="894" y="894"/>
                    </a:lnTo>
                    <a:lnTo>
                      <a:pt x="1238" y="1101"/>
                    </a:lnTo>
                    <a:lnTo>
                      <a:pt x="1273" y="1135"/>
                    </a:lnTo>
                    <a:lnTo>
                      <a:pt x="1307" y="1101"/>
                    </a:lnTo>
                    <a:lnTo>
                      <a:pt x="1307" y="1066"/>
                    </a:lnTo>
                    <a:lnTo>
                      <a:pt x="1307" y="1032"/>
                    </a:lnTo>
                    <a:lnTo>
                      <a:pt x="688" y="550"/>
                    </a:lnTo>
                    <a:lnTo>
                      <a:pt x="378" y="310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2" name="Google Shape;912;p2"/>
              <p:cNvSpPr/>
              <p:nvPr/>
            </p:nvSpPr>
            <p:spPr>
              <a:xfrm>
                <a:off x="117535" y="2690958"/>
                <a:ext cx="40879" cy="31542"/>
              </a:xfrm>
              <a:custGeom>
                <a:avLst/>
                <a:gdLst/>
                <a:ahLst/>
                <a:cxnLst/>
                <a:rect l="l" t="t" r="r" b="b"/>
                <a:pathLst>
                  <a:path w="1204" h="929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585" y="482"/>
                    </a:lnTo>
                    <a:lnTo>
                      <a:pt x="1170" y="929"/>
                    </a:lnTo>
                    <a:lnTo>
                      <a:pt x="1204" y="929"/>
                    </a:lnTo>
                    <a:lnTo>
                      <a:pt x="1204" y="860"/>
                    </a:lnTo>
                    <a:lnTo>
                      <a:pt x="619" y="413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3" name="Google Shape;913;p2"/>
              <p:cNvSpPr/>
              <p:nvPr/>
            </p:nvSpPr>
            <p:spPr>
              <a:xfrm>
                <a:off x="110507" y="2696798"/>
                <a:ext cx="43255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136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608" y="619"/>
                    </a:lnTo>
                    <a:lnTo>
                      <a:pt x="585" y="619"/>
                    </a:lnTo>
                    <a:lnTo>
                      <a:pt x="551" y="654"/>
                    </a:lnTo>
                    <a:lnTo>
                      <a:pt x="551" y="688"/>
                    </a:lnTo>
                    <a:lnTo>
                      <a:pt x="551" y="722"/>
                    </a:lnTo>
                    <a:lnTo>
                      <a:pt x="861" y="929"/>
                    </a:lnTo>
                    <a:lnTo>
                      <a:pt x="1170" y="1135"/>
                    </a:lnTo>
                    <a:lnTo>
                      <a:pt x="1239" y="1135"/>
                    </a:lnTo>
                    <a:lnTo>
                      <a:pt x="1239" y="1101"/>
                    </a:lnTo>
                    <a:lnTo>
                      <a:pt x="1239" y="1066"/>
                    </a:lnTo>
                    <a:lnTo>
                      <a:pt x="1205" y="1032"/>
                    </a:lnTo>
                    <a:lnTo>
                      <a:pt x="1273" y="1032"/>
                    </a:lnTo>
                    <a:lnTo>
                      <a:pt x="1273" y="998"/>
                    </a:lnTo>
                    <a:lnTo>
                      <a:pt x="1239" y="963"/>
                    </a:lnTo>
                    <a:lnTo>
                      <a:pt x="964" y="722"/>
                    </a:lnTo>
                    <a:lnTo>
                      <a:pt x="689" y="482"/>
                    </a:lnTo>
                    <a:lnTo>
                      <a:pt x="104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4" name="Google Shape;914;p2"/>
              <p:cNvSpPr/>
              <p:nvPr/>
            </p:nvSpPr>
            <p:spPr>
              <a:xfrm>
                <a:off x="427012" y="2448028"/>
                <a:ext cx="56090" cy="42067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239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35" y="34"/>
                    </a:lnTo>
                    <a:lnTo>
                      <a:pt x="448" y="310"/>
                    </a:lnTo>
                    <a:lnTo>
                      <a:pt x="826" y="585"/>
                    </a:lnTo>
                    <a:lnTo>
                      <a:pt x="1583" y="1204"/>
                    </a:lnTo>
                    <a:lnTo>
                      <a:pt x="1617" y="1238"/>
                    </a:lnTo>
                    <a:lnTo>
                      <a:pt x="1617" y="1204"/>
                    </a:lnTo>
                    <a:lnTo>
                      <a:pt x="1652" y="1204"/>
                    </a:lnTo>
                    <a:lnTo>
                      <a:pt x="1652" y="1170"/>
                    </a:lnTo>
                    <a:lnTo>
                      <a:pt x="1480" y="963"/>
                    </a:lnTo>
                    <a:lnTo>
                      <a:pt x="1308" y="791"/>
                    </a:lnTo>
                    <a:lnTo>
                      <a:pt x="929" y="482"/>
                    </a:lnTo>
                    <a:lnTo>
                      <a:pt x="482" y="206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5" name="Google Shape;915;p2"/>
              <p:cNvSpPr/>
              <p:nvPr/>
            </p:nvSpPr>
            <p:spPr>
              <a:xfrm>
                <a:off x="428201" y="2462016"/>
                <a:ext cx="50250" cy="38604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13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78" y="276"/>
                    </a:lnTo>
                    <a:lnTo>
                      <a:pt x="757" y="551"/>
                    </a:lnTo>
                    <a:lnTo>
                      <a:pt x="1101" y="826"/>
                    </a:lnTo>
                    <a:lnTo>
                      <a:pt x="1410" y="1136"/>
                    </a:lnTo>
                    <a:lnTo>
                      <a:pt x="1479" y="1136"/>
                    </a:lnTo>
                    <a:lnTo>
                      <a:pt x="1479" y="1102"/>
                    </a:lnTo>
                    <a:lnTo>
                      <a:pt x="1342" y="895"/>
                    </a:lnTo>
                    <a:lnTo>
                      <a:pt x="1204" y="723"/>
                    </a:lnTo>
                    <a:lnTo>
                      <a:pt x="1032" y="586"/>
                    </a:lnTo>
                    <a:lnTo>
                      <a:pt x="860" y="414"/>
                    </a:lnTo>
                    <a:lnTo>
                      <a:pt x="447" y="17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6" name="Google Shape;916;p2"/>
              <p:cNvSpPr/>
              <p:nvPr/>
            </p:nvSpPr>
            <p:spPr>
              <a:xfrm>
                <a:off x="417675" y="2474884"/>
                <a:ext cx="59587" cy="43255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274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482" y="310"/>
                    </a:lnTo>
                    <a:lnTo>
                      <a:pt x="895" y="585"/>
                    </a:lnTo>
                    <a:lnTo>
                      <a:pt x="1686" y="1239"/>
                    </a:lnTo>
                    <a:lnTo>
                      <a:pt x="1720" y="1273"/>
                    </a:lnTo>
                    <a:lnTo>
                      <a:pt x="1755" y="1239"/>
                    </a:lnTo>
                    <a:lnTo>
                      <a:pt x="1755" y="1204"/>
                    </a:lnTo>
                    <a:lnTo>
                      <a:pt x="1583" y="998"/>
                    </a:lnTo>
                    <a:lnTo>
                      <a:pt x="1411" y="791"/>
                    </a:lnTo>
                    <a:lnTo>
                      <a:pt x="1204" y="619"/>
                    </a:lnTo>
                    <a:lnTo>
                      <a:pt x="998" y="482"/>
                    </a:lnTo>
                    <a:lnTo>
                      <a:pt x="516" y="20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7" name="Google Shape;917;p2"/>
              <p:cNvSpPr/>
              <p:nvPr/>
            </p:nvSpPr>
            <p:spPr>
              <a:xfrm>
                <a:off x="412990" y="2485375"/>
                <a:ext cx="54935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068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414" y="276"/>
                    </a:lnTo>
                    <a:lnTo>
                      <a:pt x="792" y="517"/>
                    </a:lnTo>
                    <a:lnTo>
                      <a:pt x="1549" y="1067"/>
                    </a:lnTo>
                    <a:lnTo>
                      <a:pt x="1618" y="1067"/>
                    </a:lnTo>
                    <a:lnTo>
                      <a:pt x="1618" y="1033"/>
                    </a:lnTo>
                    <a:lnTo>
                      <a:pt x="1618" y="998"/>
                    </a:lnTo>
                    <a:lnTo>
                      <a:pt x="1239" y="689"/>
                    </a:lnTo>
                    <a:lnTo>
                      <a:pt x="861" y="414"/>
                    </a:lnTo>
                    <a:lnTo>
                      <a:pt x="448" y="17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8" name="Google Shape;918;p2"/>
              <p:cNvSpPr/>
              <p:nvPr/>
            </p:nvSpPr>
            <p:spPr>
              <a:xfrm>
                <a:off x="400156" y="2494746"/>
                <a:ext cx="60775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136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69"/>
                    </a:lnTo>
                    <a:lnTo>
                      <a:pt x="35" y="103"/>
                    </a:lnTo>
                    <a:lnTo>
                      <a:pt x="517" y="310"/>
                    </a:lnTo>
                    <a:lnTo>
                      <a:pt x="929" y="550"/>
                    </a:lnTo>
                    <a:lnTo>
                      <a:pt x="1308" y="826"/>
                    </a:lnTo>
                    <a:lnTo>
                      <a:pt x="1686" y="1135"/>
                    </a:lnTo>
                    <a:lnTo>
                      <a:pt x="1755" y="1135"/>
                    </a:lnTo>
                    <a:lnTo>
                      <a:pt x="1789" y="1101"/>
                    </a:lnTo>
                    <a:lnTo>
                      <a:pt x="1789" y="1066"/>
                    </a:lnTo>
                    <a:lnTo>
                      <a:pt x="1617" y="860"/>
                    </a:lnTo>
                    <a:lnTo>
                      <a:pt x="1411" y="688"/>
                    </a:lnTo>
                    <a:lnTo>
                      <a:pt x="998" y="413"/>
                    </a:lnTo>
                    <a:lnTo>
                      <a:pt x="551" y="17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2"/>
              <p:cNvSpPr/>
              <p:nvPr/>
            </p:nvSpPr>
            <p:spPr>
              <a:xfrm>
                <a:off x="404841" y="2507580"/>
                <a:ext cx="49061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998" extrusionOk="0">
                    <a:moveTo>
                      <a:pt x="0" y="0"/>
                    </a:moveTo>
                    <a:lnTo>
                      <a:pt x="35" y="35"/>
                    </a:lnTo>
                    <a:lnTo>
                      <a:pt x="413" y="207"/>
                    </a:lnTo>
                    <a:lnTo>
                      <a:pt x="757" y="448"/>
                    </a:lnTo>
                    <a:lnTo>
                      <a:pt x="1066" y="723"/>
                    </a:lnTo>
                    <a:lnTo>
                      <a:pt x="1376" y="998"/>
                    </a:lnTo>
                    <a:lnTo>
                      <a:pt x="1410" y="998"/>
                    </a:lnTo>
                    <a:lnTo>
                      <a:pt x="1445" y="964"/>
                    </a:lnTo>
                    <a:lnTo>
                      <a:pt x="1410" y="929"/>
                    </a:lnTo>
                    <a:lnTo>
                      <a:pt x="1307" y="792"/>
                    </a:lnTo>
                    <a:lnTo>
                      <a:pt x="1135" y="620"/>
                    </a:lnTo>
                    <a:lnTo>
                      <a:pt x="791" y="379"/>
                    </a:lnTo>
                    <a:lnTo>
                      <a:pt x="413" y="13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0" name="Google Shape;920;p2"/>
              <p:cNvSpPr/>
              <p:nvPr/>
            </p:nvSpPr>
            <p:spPr>
              <a:xfrm>
                <a:off x="383791" y="2514575"/>
                <a:ext cx="65460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1928" h="106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517" y="242"/>
                    </a:lnTo>
                    <a:lnTo>
                      <a:pt x="999" y="482"/>
                    </a:lnTo>
                    <a:lnTo>
                      <a:pt x="1411" y="758"/>
                    </a:lnTo>
                    <a:lnTo>
                      <a:pt x="1858" y="1067"/>
                    </a:lnTo>
                    <a:lnTo>
                      <a:pt x="1893" y="1067"/>
                    </a:lnTo>
                    <a:lnTo>
                      <a:pt x="1927" y="1033"/>
                    </a:lnTo>
                    <a:lnTo>
                      <a:pt x="1893" y="998"/>
                    </a:lnTo>
                    <a:lnTo>
                      <a:pt x="1721" y="826"/>
                    </a:lnTo>
                    <a:lnTo>
                      <a:pt x="1514" y="654"/>
                    </a:lnTo>
                    <a:lnTo>
                      <a:pt x="1274" y="517"/>
                    </a:lnTo>
                    <a:lnTo>
                      <a:pt x="1033" y="379"/>
                    </a:lnTo>
                    <a:lnTo>
                      <a:pt x="551" y="173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1" name="Google Shape;921;p2"/>
              <p:cNvSpPr/>
              <p:nvPr/>
            </p:nvSpPr>
            <p:spPr>
              <a:xfrm>
                <a:off x="387322" y="2521603"/>
                <a:ext cx="57244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033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413" y="310"/>
                    </a:lnTo>
                    <a:lnTo>
                      <a:pt x="826" y="551"/>
                    </a:lnTo>
                    <a:lnTo>
                      <a:pt x="1651" y="1032"/>
                    </a:lnTo>
                    <a:lnTo>
                      <a:pt x="1686" y="1032"/>
                    </a:lnTo>
                    <a:lnTo>
                      <a:pt x="1686" y="998"/>
                    </a:lnTo>
                    <a:lnTo>
                      <a:pt x="1307" y="723"/>
                    </a:lnTo>
                    <a:lnTo>
                      <a:pt x="895" y="44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2"/>
              <p:cNvSpPr/>
              <p:nvPr/>
            </p:nvSpPr>
            <p:spPr>
              <a:xfrm>
                <a:off x="376797" y="2529751"/>
                <a:ext cx="63118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1859" h="1102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35"/>
                    </a:lnTo>
                    <a:lnTo>
                      <a:pt x="517" y="276"/>
                    </a:lnTo>
                    <a:lnTo>
                      <a:pt x="964" y="551"/>
                    </a:lnTo>
                    <a:lnTo>
                      <a:pt x="1824" y="1102"/>
                    </a:lnTo>
                    <a:lnTo>
                      <a:pt x="1858" y="1102"/>
                    </a:lnTo>
                    <a:lnTo>
                      <a:pt x="1858" y="1067"/>
                    </a:lnTo>
                    <a:lnTo>
                      <a:pt x="1652" y="895"/>
                    </a:lnTo>
                    <a:lnTo>
                      <a:pt x="1445" y="723"/>
                    </a:lnTo>
                    <a:lnTo>
                      <a:pt x="998" y="448"/>
                    </a:lnTo>
                    <a:lnTo>
                      <a:pt x="517" y="20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2"/>
              <p:cNvSpPr/>
              <p:nvPr/>
            </p:nvSpPr>
            <p:spPr>
              <a:xfrm>
                <a:off x="375642" y="2542619"/>
                <a:ext cx="60741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1789" h="1136" extrusionOk="0">
                    <a:moveTo>
                      <a:pt x="0" y="0"/>
                    </a:moveTo>
                    <a:lnTo>
                      <a:pt x="35" y="35"/>
                    </a:lnTo>
                    <a:lnTo>
                      <a:pt x="35" y="69"/>
                    </a:lnTo>
                    <a:lnTo>
                      <a:pt x="482" y="276"/>
                    </a:lnTo>
                    <a:lnTo>
                      <a:pt x="929" y="516"/>
                    </a:lnTo>
                    <a:lnTo>
                      <a:pt x="1307" y="826"/>
                    </a:lnTo>
                    <a:lnTo>
                      <a:pt x="1720" y="1136"/>
                    </a:lnTo>
                    <a:lnTo>
                      <a:pt x="1754" y="1136"/>
                    </a:lnTo>
                    <a:lnTo>
                      <a:pt x="1789" y="1101"/>
                    </a:lnTo>
                    <a:lnTo>
                      <a:pt x="1789" y="1032"/>
                    </a:lnTo>
                    <a:lnTo>
                      <a:pt x="1617" y="860"/>
                    </a:lnTo>
                    <a:lnTo>
                      <a:pt x="1411" y="723"/>
                    </a:lnTo>
                    <a:lnTo>
                      <a:pt x="998" y="413"/>
                    </a:lnTo>
                    <a:lnTo>
                      <a:pt x="516" y="17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2"/>
              <p:cNvSpPr/>
              <p:nvPr/>
            </p:nvSpPr>
            <p:spPr>
              <a:xfrm>
                <a:off x="359277" y="2544962"/>
                <a:ext cx="70112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205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585" y="310"/>
                    </a:lnTo>
                    <a:lnTo>
                      <a:pt x="1136" y="585"/>
                    </a:lnTo>
                    <a:lnTo>
                      <a:pt x="1342" y="723"/>
                    </a:lnTo>
                    <a:lnTo>
                      <a:pt x="1583" y="895"/>
                    </a:lnTo>
                    <a:lnTo>
                      <a:pt x="1996" y="1204"/>
                    </a:lnTo>
                    <a:lnTo>
                      <a:pt x="2064" y="1204"/>
                    </a:lnTo>
                    <a:lnTo>
                      <a:pt x="2064" y="1135"/>
                    </a:lnTo>
                    <a:lnTo>
                      <a:pt x="1858" y="929"/>
                    </a:lnTo>
                    <a:lnTo>
                      <a:pt x="1652" y="723"/>
                    </a:lnTo>
                    <a:lnTo>
                      <a:pt x="1411" y="585"/>
                    </a:lnTo>
                    <a:lnTo>
                      <a:pt x="1136" y="413"/>
                    </a:lnTo>
                    <a:lnTo>
                      <a:pt x="585" y="17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2"/>
              <p:cNvSpPr/>
              <p:nvPr/>
            </p:nvSpPr>
            <p:spPr>
              <a:xfrm>
                <a:off x="354592" y="2551956"/>
                <a:ext cx="70112" cy="43255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274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104"/>
                    </a:lnTo>
                    <a:lnTo>
                      <a:pt x="35" y="138"/>
                    </a:lnTo>
                    <a:lnTo>
                      <a:pt x="551" y="345"/>
                    </a:lnTo>
                    <a:lnTo>
                      <a:pt x="1033" y="620"/>
                    </a:lnTo>
                    <a:lnTo>
                      <a:pt x="1515" y="929"/>
                    </a:lnTo>
                    <a:lnTo>
                      <a:pt x="1962" y="1273"/>
                    </a:lnTo>
                    <a:lnTo>
                      <a:pt x="2065" y="1273"/>
                    </a:lnTo>
                    <a:lnTo>
                      <a:pt x="2065" y="1239"/>
                    </a:lnTo>
                    <a:lnTo>
                      <a:pt x="2065" y="1205"/>
                    </a:lnTo>
                    <a:lnTo>
                      <a:pt x="1893" y="964"/>
                    </a:lnTo>
                    <a:lnTo>
                      <a:pt x="1687" y="792"/>
                    </a:lnTo>
                    <a:lnTo>
                      <a:pt x="1446" y="620"/>
                    </a:lnTo>
                    <a:lnTo>
                      <a:pt x="1171" y="482"/>
                    </a:lnTo>
                    <a:lnTo>
                      <a:pt x="620" y="207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2"/>
              <p:cNvSpPr/>
              <p:nvPr/>
            </p:nvSpPr>
            <p:spPr>
              <a:xfrm>
                <a:off x="353437" y="2564790"/>
                <a:ext cx="64272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1893" h="1102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35" y="70"/>
                    </a:lnTo>
                    <a:lnTo>
                      <a:pt x="517" y="311"/>
                    </a:lnTo>
                    <a:lnTo>
                      <a:pt x="964" y="551"/>
                    </a:lnTo>
                    <a:lnTo>
                      <a:pt x="1824" y="1102"/>
                    </a:lnTo>
                    <a:lnTo>
                      <a:pt x="1858" y="1102"/>
                    </a:lnTo>
                    <a:lnTo>
                      <a:pt x="1893" y="1067"/>
                    </a:lnTo>
                    <a:lnTo>
                      <a:pt x="1893" y="1033"/>
                    </a:lnTo>
                    <a:lnTo>
                      <a:pt x="1480" y="723"/>
                    </a:lnTo>
                    <a:lnTo>
                      <a:pt x="1033" y="448"/>
                    </a:lnTo>
                    <a:lnTo>
                      <a:pt x="551" y="207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2"/>
              <p:cNvSpPr/>
              <p:nvPr/>
            </p:nvSpPr>
            <p:spPr>
              <a:xfrm>
                <a:off x="339415" y="2571819"/>
                <a:ext cx="73609" cy="42067"/>
              </a:xfrm>
              <a:custGeom>
                <a:avLst/>
                <a:gdLst/>
                <a:ahLst/>
                <a:cxnLst/>
                <a:rect l="l" t="t" r="r" b="b"/>
                <a:pathLst>
                  <a:path w="2168" h="1239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104"/>
                    </a:lnTo>
                    <a:lnTo>
                      <a:pt x="70" y="138"/>
                    </a:lnTo>
                    <a:lnTo>
                      <a:pt x="586" y="344"/>
                    </a:lnTo>
                    <a:lnTo>
                      <a:pt x="1136" y="585"/>
                    </a:lnTo>
                    <a:lnTo>
                      <a:pt x="1618" y="860"/>
                    </a:lnTo>
                    <a:lnTo>
                      <a:pt x="1858" y="1032"/>
                    </a:lnTo>
                    <a:lnTo>
                      <a:pt x="2065" y="1239"/>
                    </a:lnTo>
                    <a:lnTo>
                      <a:pt x="2134" y="1239"/>
                    </a:lnTo>
                    <a:lnTo>
                      <a:pt x="2168" y="1204"/>
                    </a:lnTo>
                    <a:lnTo>
                      <a:pt x="2168" y="1170"/>
                    </a:lnTo>
                    <a:lnTo>
                      <a:pt x="2099" y="1032"/>
                    </a:lnTo>
                    <a:lnTo>
                      <a:pt x="1996" y="964"/>
                    </a:lnTo>
                    <a:lnTo>
                      <a:pt x="1824" y="792"/>
                    </a:lnTo>
                    <a:lnTo>
                      <a:pt x="1583" y="654"/>
                    </a:lnTo>
                    <a:lnTo>
                      <a:pt x="1377" y="551"/>
                    </a:lnTo>
                    <a:lnTo>
                      <a:pt x="723" y="27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2"/>
              <p:cNvSpPr/>
              <p:nvPr/>
            </p:nvSpPr>
            <p:spPr>
              <a:xfrm>
                <a:off x="340603" y="2581155"/>
                <a:ext cx="67769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13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35" y="138"/>
                    </a:lnTo>
                    <a:lnTo>
                      <a:pt x="551" y="345"/>
                    </a:lnTo>
                    <a:lnTo>
                      <a:pt x="1067" y="585"/>
                    </a:lnTo>
                    <a:lnTo>
                      <a:pt x="1514" y="861"/>
                    </a:lnTo>
                    <a:lnTo>
                      <a:pt x="1720" y="998"/>
                    </a:lnTo>
                    <a:lnTo>
                      <a:pt x="1927" y="1136"/>
                    </a:lnTo>
                    <a:lnTo>
                      <a:pt x="1995" y="1136"/>
                    </a:lnTo>
                    <a:lnTo>
                      <a:pt x="1995" y="1101"/>
                    </a:lnTo>
                    <a:lnTo>
                      <a:pt x="1995" y="1067"/>
                    </a:lnTo>
                    <a:lnTo>
                      <a:pt x="1789" y="861"/>
                    </a:lnTo>
                    <a:lnTo>
                      <a:pt x="1583" y="689"/>
                    </a:lnTo>
                    <a:lnTo>
                      <a:pt x="1376" y="551"/>
                    </a:lnTo>
                    <a:lnTo>
                      <a:pt x="1101" y="413"/>
                    </a:lnTo>
                    <a:lnTo>
                      <a:pt x="585" y="173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2"/>
              <p:cNvSpPr/>
              <p:nvPr/>
            </p:nvSpPr>
            <p:spPr>
              <a:xfrm>
                <a:off x="335918" y="2588150"/>
                <a:ext cx="70112" cy="39758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1171" extrusionOk="0">
                    <a:moveTo>
                      <a:pt x="1" y="1"/>
                    </a:moveTo>
                    <a:lnTo>
                      <a:pt x="1" y="70"/>
                    </a:lnTo>
                    <a:lnTo>
                      <a:pt x="35" y="104"/>
                    </a:lnTo>
                    <a:lnTo>
                      <a:pt x="998" y="655"/>
                    </a:lnTo>
                    <a:lnTo>
                      <a:pt x="1514" y="930"/>
                    </a:lnTo>
                    <a:lnTo>
                      <a:pt x="1996" y="1170"/>
                    </a:lnTo>
                    <a:lnTo>
                      <a:pt x="2030" y="1170"/>
                    </a:lnTo>
                    <a:lnTo>
                      <a:pt x="2065" y="1136"/>
                    </a:lnTo>
                    <a:lnTo>
                      <a:pt x="2030" y="1102"/>
                    </a:lnTo>
                    <a:lnTo>
                      <a:pt x="1583" y="792"/>
                    </a:lnTo>
                    <a:lnTo>
                      <a:pt x="1101" y="517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2"/>
              <p:cNvSpPr/>
              <p:nvPr/>
            </p:nvSpPr>
            <p:spPr>
              <a:xfrm>
                <a:off x="342912" y="2608012"/>
                <a:ext cx="58432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1721" h="1033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35" y="70"/>
                    </a:lnTo>
                    <a:lnTo>
                      <a:pt x="483" y="276"/>
                    </a:lnTo>
                    <a:lnTo>
                      <a:pt x="930" y="517"/>
                    </a:lnTo>
                    <a:lnTo>
                      <a:pt x="1102" y="620"/>
                    </a:lnTo>
                    <a:lnTo>
                      <a:pt x="1274" y="792"/>
                    </a:lnTo>
                    <a:lnTo>
                      <a:pt x="1446" y="929"/>
                    </a:lnTo>
                    <a:lnTo>
                      <a:pt x="1652" y="1033"/>
                    </a:lnTo>
                    <a:lnTo>
                      <a:pt x="1687" y="1033"/>
                    </a:lnTo>
                    <a:lnTo>
                      <a:pt x="1721" y="964"/>
                    </a:lnTo>
                    <a:lnTo>
                      <a:pt x="1583" y="792"/>
                    </a:lnTo>
                    <a:lnTo>
                      <a:pt x="1411" y="620"/>
                    </a:lnTo>
                    <a:lnTo>
                      <a:pt x="1205" y="448"/>
                    </a:lnTo>
                    <a:lnTo>
                      <a:pt x="999" y="310"/>
                    </a:lnTo>
                    <a:lnTo>
                      <a:pt x="758" y="207"/>
                    </a:lnTo>
                    <a:lnTo>
                      <a:pt x="517" y="104"/>
                    </a:lnTo>
                    <a:lnTo>
                      <a:pt x="276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1" name="Google Shape;931;p2"/>
              <p:cNvSpPr/>
              <p:nvPr/>
            </p:nvSpPr>
            <p:spPr>
              <a:xfrm>
                <a:off x="335918" y="2619692"/>
                <a:ext cx="59587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205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104"/>
                    </a:lnTo>
                    <a:lnTo>
                      <a:pt x="35" y="138"/>
                    </a:lnTo>
                    <a:lnTo>
                      <a:pt x="895" y="620"/>
                    </a:lnTo>
                    <a:lnTo>
                      <a:pt x="1308" y="826"/>
                    </a:lnTo>
                    <a:lnTo>
                      <a:pt x="1514" y="964"/>
                    </a:lnTo>
                    <a:lnTo>
                      <a:pt x="1652" y="1170"/>
                    </a:lnTo>
                    <a:lnTo>
                      <a:pt x="1686" y="1205"/>
                    </a:lnTo>
                    <a:lnTo>
                      <a:pt x="1721" y="1205"/>
                    </a:lnTo>
                    <a:lnTo>
                      <a:pt x="1755" y="1170"/>
                    </a:lnTo>
                    <a:lnTo>
                      <a:pt x="1755" y="1101"/>
                    </a:lnTo>
                    <a:lnTo>
                      <a:pt x="1686" y="964"/>
                    </a:lnTo>
                    <a:lnTo>
                      <a:pt x="1583" y="826"/>
                    </a:lnTo>
                    <a:lnTo>
                      <a:pt x="1445" y="723"/>
                    </a:lnTo>
                    <a:lnTo>
                      <a:pt x="1273" y="654"/>
                    </a:lnTo>
                    <a:lnTo>
                      <a:pt x="104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2" name="Google Shape;932;p2"/>
              <p:cNvSpPr/>
              <p:nvPr/>
            </p:nvSpPr>
            <p:spPr>
              <a:xfrm>
                <a:off x="339415" y="2634868"/>
                <a:ext cx="50250" cy="30421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896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9" y="242"/>
                    </a:lnTo>
                    <a:lnTo>
                      <a:pt x="758" y="448"/>
                    </a:lnTo>
                    <a:lnTo>
                      <a:pt x="1446" y="895"/>
                    </a:lnTo>
                    <a:lnTo>
                      <a:pt x="1480" y="895"/>
                    </a:lnTo>
                    <a:lnTo>
                      <a:pt x="1480" y="861"/>
                    </a:lnTo>
                    <a:lnTo>
                      <a:pt x="1136" y="620"/>
                    </a:lnTo>
                    <a:lnTo>
                      <a:pt x="792" y="379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3" name="Google Shape;933;p2"/>
              <p:cNvSpPr/>
              <p:nvPr/>
            </p:nvSpPr>
            <p:spPr>
              <a:xfrm>
                <a:off x="346443" y="2645394"/>
                <a:ext cx="32730" cy="28079"/>
              </a:xfrm>
              <a:custGeom>
                <a:avLst/>
                <a:gdLst/>
                <a:ahLst/>
                <a:cxnLst/>
                <a:rect l="l" t="t" r="r" b="b"/>
                <a:pathLst>
                  <a:path w="964" h="827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41" y="241"/>
                    </a:lnTo>
                    <a:lnTo>
                      <a:pt x="482" y="413"/>
                    </a:lnTo>
                    <a:lnTo>
                      <a:pt x="929" y="826"/>
                    </a:lnTo>
                    <a:lnTo>
                      <a:pt x="963" y="826"/>
                    </a:lnTo>
                    <a:lnTo>
                      <a:pt x="963" y="792"/>
                    </a:lnTo>
                    <a:lnTo>
                      <a:pt x="757" y="551"/>
                    </a:lnTo>
                    <a:lnTo>
                      <a:pt x="551" y="344"/>
                    </a:lnTo>
                    <a:lnTo>
                      <a:pt x="275" y="17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4" name="Google Shape;934;p2"/>
              <p:cNvSpPr/>
              <p:nvPr/>
            </p:nvSpPr>
            <p:spPr>
              <a:xfrm>
                <a:off x="339415" y="2654731"/>
                <a:ext cx="38570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102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35" y="104"/>
                    </a:lnTo>
                    <a:lnTo>
                      <a:pt x="345" y="345"/>
                    </a:lnTo>
                    <a:lnTo>
                      <a:pt x="654" y="620"/>
                    </a:lnTo>
                    <a:lnTo>
                      <a:pt x="861" y="895"/>
                    </a:lnTo>
                    <a:lnTo>
                      <a:pt x="964" y="1033"/>
                    </a:lnTo>
                    <a:lnTo>
                      <a:pt x="1067" y="1101"/>
                    </a:lnTo>
                    <a:lnTo>
                      <a:pt x="1136" y="1101"/>
                    </a:lnTo>
                    <a:lnTo>
                      <a:pt x="1102" y="929"/>
                    </a:lnTo>
                    <a:lnTo>
                      <a:pt x="998" y="757"/>
                    </a:lnTo>
                    <a:lnTo>
                      <a:pt x="758" y="517"/>
                    </a:lnTo>
                    <a:lnTo>
                      <a:pt x="448" y="24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5" name="Google Shape;935;p2"/>
              <p:cNvSpPr/>
              <p:nvPr/>
            </p:nvSpPr>
            <p:spPr>
              <a:xfrm>
                <a:off x="348752" y="2679278"/>
                <a:ext cx="14056" cy="15211"/>
              </a:xfrm>
              <a:custGeom>
                <a:avLst/>
                <a:gdLst/>
                <a:ahLst/>
                <a:cxnLst/>
                <a:rect l="l" t="t" r="r" b="b"/>
                <a:pathLst>
                  <a:path w="414" h="448" extrusionOk="0">
                    <a:moveTo>
                      <a:pt x="35" y="0"/>
                    </a:moveTo>
                    <a:lnTo>
                      <a:pt x="1" y="69"/>
                    </a:lnTo>
                    <a:lnTo>
                      <a:pt x="35" y="103"/>
                    </a:lnTo>
                    <a:lnTo>
                      <a:pt x="173" y="310"/>
                    </a:lnTo>
                    <a:lnTo>
                      <a:pt x="242" y="378"/>
                    </a:lnTo>
                    <a:lnTo>
                      <a:pt x="345" y="447"/>
                    </a:lnTo>
                    <a:lnTo>
                      <a:pt x="379" y="447"/>
                    </a:lnTo>
                    <a:lnTo>
                      <a:pt x="414" y="413"/>
                    </a:lnTo>
                    <a:lnTo>
                      <a:pt x="345" y="310"/>
                    </a:lnTo>
                    <a:lnTo>
                      <a:pt x="276" y="20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6" name="Google Shape;936;p2"/>
              <p:cNvSpPr/>
              <p:nvPr/>
            </p:nvSpPr>
            <p:spPr>
              <a:xfrm>
                <a:off x="348752" y="2694455"/>
                <a:ext cx="10559" cy="12868"/>
              </a:xfrm>
              <a:custGeom>
                <a:avLst/>
                <a:gdLst/>
                <a:ahLst/>
                <a:cxnLst/>
                <a:rect l="l" t="t" r="r" b="b"/>
                <a:pathLst>
                  <a:path w="311" h="379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103"/>
                    </a:lnTo>
                    <a:lnTo>
                      <a:pt x="104" y="241"/>
                    </a:lnTo>
                    <a:lnTo>
                      <a:pt x="173" y="310"/>
                    </a:lnTo>
                    <a:lnTo>
                      <a:pt x="242" y="379"/>
                    </a:lnTo>
                    <a:lnTo>
                      <a:pt x="276" y="379"/>
                    </a:lnTo>
                    <a:lnTo>
                      <a:pt x="311" y="310"/>
                    </a:lnTo>
                    <a:lnTo>
                      <a:pt x="276" y="241"/>
                    </a:lnTo>
                    <a:lnTo>
                      <a:pt x="242" y="172"/>
                    </a:lnTo>
                    <a:lnTo>
                      <a:pt x="139" y="3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7" name="Google Shape;937;p2"/>
              <p:cNvSpPr/>
              <p:nvPr/>
            </p:nvSpPr>
            <p:spPr>
              <a:xfrm>
                <a:off x="123375" y="2724808"/>
                <a:ext cx="32730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792" extrusionOk="0">
                    <a:moveTo>
                      <a:pt x="69" y="1"/>
                    </a:moveTo>
                    <a:lnTo>
                      <a:pt x="34" y="35"/>
                    </a:ln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103" y="207"/>
                    </a:lnTo>
                    <a:lnTo>
                      <a:pt x="206" y="310"/>
                    </a:lnTo>
                    <a:lnTo>
                      <a:pt x="413" y="482"/>
                    </a:lnTo>
                    <a:lnTo>
                      <a:pt x="619" y="620"/>
                    </a:lnTo>
                    <a:lnTo>
                      <a:pt x="860" y="792"/>
                    </a:lnTo>
                    <a:lnTo>
                      <a:pt x="929" y="792"/>
                    </a:lnTo>
                    <a:lnTo>
                      <a:pt x="963" y="757"/>
                    </a:lnTo>
                    <a:lnTo>
                      <a:pt x="963" y="723"/>
                    </a:lnTo>
                    <a:lnTo>
                      <a:pt x="963" y="689"/>
                    </a:lnTo>
                    <a:lnTo>
                      <a:pt x="757" y="482"/>
                    </a:lnTo>
                    <a:lnTo>
                      <a:pt x="550" y="310"/>
                    </a:lnTo>
                    <a:lnTo>
                      <a:pt x="310" y="138"/>
                    </a:lnTo>
                    <a:lnTo>
                      <a:pt x="206" y="69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8" name="Google Shape;938;p2"/>
              <p:cNvSpPr/>
              <p:nvPr/>
            </p:nvSpPr>
            <p:spPr>
              <a:xfrm>
                <a:off x="118690" y="2738831"/>
                <a:ext cx="32730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964" h="689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448" y="413"/>
                    </a:lnTo>
                    <a:lnTo>
                      <a:pt x="688" y="551"/>
                    </a:lnTo>
                    <a:lnTo>
                      <a:pt x="929" y="688"/>
                    </a:lnTo>
                    <a:lnTo>
                      <a:pt x="964" y="654"/>
                    </a:lnTo>
                    <a:lnTo>
                      <a:pt x="964" y="585"/>
                    </a:lnTo>
                    <a:lnTo>
                      <a:pt x="757" y="413"/>
                    </a:lnTo>
                    <a:lnTo>
                      <a:pt x="551" y="276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9" name="Google Shape;939;p2"/>
              <p:cNvSpPr/>
              <p:nvPr/>
            </p:nvSpPr>
            <p:spPr>
              <a:xfrm>
                <a:off x="38086" y="2785549"/>
                <a:ext cx="99311" cy="74763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2202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35" y="69"/>
                    </a:lnTo>
                    <a:lnTo>
                      <a:pt x="448" y="241"/>
                    </a:lnTo>
                    <a:lnTo>
                      <a:pt x="826" y="482"/>
                    </a:lnTo>
                    <a:lnTo>
                      <a:pt x="1205" y="723"/>
                    </a:lnTo>
                    <a:lnTo>
                      <a:pt x="1583" y="963"/>
                    </a:lnTo>
                    <a:lnTo>
                      <a:pt x="1927" y="1239"/>
                    </a:lnTo>
                    <a:lnTo>
                      <a:pt x="2237" y="1548"/>
                    </a:lnTo>
                    <a:lnTo>
                      <a:pt x="2856" y="2202"/>
                    </a:lnTo>
                    <a:lnTo>
                      <a:pt x="2890" y="2202"/>
                    </a:lnTo>
                    <a:lnTo>
                      <a:pt x="2925" y="2167"/>
                    </a:lnTo>
                    <a:lnTo>
                      <a:pt x="2650" y="1789"/>
                    </a:lnTo>
                    <a:lnTo>
                      <a:pt x="2340" y="1445"/>
                    </a:lnTo>
                    <a:lnTo>
                      <a:pt x="2030" y="1135"/>
                    </a:lnTo>
                    <a:lnTo>
                      <a:pt x="1652" y="860"/>
                    </a:lnTo>
                    <a:lnTo>
                      <a:pt x="1274" y="585"/>
                    </a:lnTo>
                    <a:lnTo>
                      <a:pt x="895" y="379"/>
                    </a:lnTo>
                    <a:lnTo>
                      <a:pt x="483" y="17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0" name="Google Shape;940;p2"/>
              <p:cNvSpPr/>
              <p:nvPr/>
            </p:nvSpPr>
            <p:spPr>
              <a:xfrm>
                <a:off x="81308" y="2790201"/>
                <a:ext cx="75952" cy="74797"/>
              </a:xfrm>
              <a:custGeom>
                <a:avLst/>
                <a:gdLst/>
                <a:ahLst/>
                <a:cxnLst/>
                <a:rect l="l" t="t" r="r" b="b"/>
                <a:pathLst>
                  <a:path w="2237" h="2203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1" y="104"/>
                    </a:lnTo>
                    <a:lnTo>
                      <a:pt x="585" y="586"/>
                    </a:lnTo>
                    <a:lnTo>
                      <a:pt x="1136" y="1102"/>
                    </a:lnTo>
                    <a:lnTo>
                      <a:pt x="2133" y="2168"/>
                    </a:lnTo>
                    <a:lnTo>
                      <a:pt x="2168" y="2202"/>
                    </a:lnTo>
                    <a:lnTo>
                      <a:pt x="2237" y="2168"/>
                    </a:lnTo>
                    <a:lnTo>
                      <a:pt x="2237" y="2134"/>
                    </a:lnTo>
                    <a:lnTo>
                      <a:pt x="2237" y="2099"/>
                    </a:lnTo>
                    <a:lnTo>
                      <a:pt x="2030" y="1790"/>
                    </a:lnTo>
                    <a:lnTo>
                      <a:pt x="1789" y="1480"/>
                    </a:lnTo>
                    <a:lnTo>
                      <a:pt x="1549" y="1205"/>
                    </a:lnTo>
                    <a:lnTo>
                      <a:pt x="1273" y="930"/>
                    </a:lnTo>
                    <a:lnTo>
                      <a:pt x="689" y="448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1" name="Google Shape;941;p2"/>
              <p:cNvSpPr/>
              <p:nvPr/>
            </p:nvSpPr>
            <p:spPr>
              <a:xfrm>
                <a:off x="109353" y="2794886"/>
                <a:ext cx="56090" cy="61929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1824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482" y="448"/>
                    </a:lnTo>
                    <a:lnTo>
                      <a:pt x="723" y="654"/>
                    </a:lnTo>
                    <a:lnTo>
                      <a:pt x="929" y="895"/>
                    </a:lnTo>
                    <a:lnTo>
                      <a:pt x="1101" y="1136"/>
                    </a:lnTo>
                    <a:lnTo>
                      <a:pt x="1239" y="1342"/>
                    </a:lnTo>
                    <a:lnTo>
                      <a:pt x="1411" y="1583"/>
                    </a:lnTo>
                    <a:lnTo>
                      <a:pt x="1583" y="1824"/>
                    </a:lnTo>
                    <a:lnTo>
                      <a:pt x="1617" y="1824"/>
                    </a:lnTo>
                    <a:lnTo>
                      <a:pt x="1651" y="1755"/>
                    </a:lnTo>
                    <a:lnTo>
                      <a:pt x="1548" y="1514"/>
                    </a:lnTo>
                    <a:lnTo>
                      <a:pt x="1411" y="1239"/>
                    </a:lnTo>
                    <a:lnTo>
                      <a:pt x="1239" y="998"/>
                    </a:lnTo>
                    <a:lnTo>
                      <a:pt x="998" y="757"/>
                    </a:lnTo>
                    <a:lnTo>
                      <a:pt x="791" y="516"/>
                    </a:lnTo>
                    <a:lnTo>
                      <a:pt x="551" y="34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2" name="Google Shape;942;p2"/>
              <p:cNvSpPr/>
              <p:nvPr/>
            </p:nvSpPr>
            <p:spPr>
              <a:xfrm>
                <a:off x="131524" y="2791389"/>
                <a:ext cx="49095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1721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103"/>
                    </a:lnTo>
                    <a:lnTo>
                      <a:pt x="379" y="447"/>
                    </a:lnTo>
                    <a:lnTo>
                      <a:pt x="689" y="860"/>
                    </a:lnTo>
                    <a:lnTo>
                      <a:pt x="1308" y="1686"/>
                    </a:lnTo>
                    <a:lnTo>
                      <a:pt x="1342" y="1720"/>
                    </a:lnTo>
                    <a:lnTo>
                      <a:pt x="1411" y="1686"/>
                    </a:lnTo>
                    <a:lnTo>
                      <a:pt x="1446" y="1651"/>
                    </a:lnTo>
                    <a:lnTo>
                      <a:pt x="1411" y="1617"/>
                    </a:lnTo>
                    <a:lnTo>
                      <a:pt x="1170" y="1170"/>
                    </a:lnTo>
                    <a:lnTo>
                      <a:pt x="826" y="757"/>
                    </a:lnTo>
                    <a:lnTo>
                      <a:pt x="482" y="34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3" name="Google Shape;943;p2"/>
              <p:cNvSpPr/>
              <p:nvPr/>
            </p:nvSpPr>
            <p:spPr>
              <a:xfrm>
                <a:off x="154883" y="2790201"/>
                <a:ext cx="33919" cy="44444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309" extrusionOk="0">
                    <a:moveTo>
                      <a:pt x="35" y="1"/>
                    </a:moveTo>
                    <a:lnTo>
                      <a:pt x="1" y="70"/>
                    </a:lnTo>
                    <a:lnTo>
                      <a:pt x="35" y="104"/>
                    </a:lnTo>
                    <a:lnTo>
                      <a:pt x="276" y="379"/>
                    </a:lnTo>
                    <a:lnTo>
                      <a:pt x="517" y="689"/>
                    </a:lnTo>
                    <a:lnTo>
                      <a:pt x="689" y="998"/>
                    </a:lnTo>
                    <a:lnTo>
                      <a:pt x="895" y="1274"/>
                    </a:lnTo>
                    <a:lnTo>
                      <a:pt x="930" y="1308"/>
                    </a:lnTo>
                    <a:lnTo>
                      <a:pt x="964" y="1308"/>
                    </a:lnTo>
                    <a:lnTo>
                      <a:pt x="964" y="1274"/>
                    </a:lnTo>
                    <a:lnTo>
                      <a:pt x="998" y="1239"/>
                    </a:lnTo>
                    <a:lnTo>
                      <a:pt x="930" y="1067"/>
                    </a:lnTo>
                    <a:lnTo>
                      <a:pt x="826" y="895"/>
                    </a:lnTo>
                    <a:lnTo>
                      <a:pt x="620" y="586"/>
                    </a:lnTo>
                    <a:lnTo>
                      <a:pt x="379" y="27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4" name="Google Shape;944;p2"/>
              <p:cNvSpPr/>
              <p:nvPr/>
            </p:nvSpPr>
            <p:spPr>
              <a:xfrm>
                <a:off x="178242" y="2799572"/>
                <a:ext cx="24582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998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" y="69"/>
                    </a:lnTo>
                    <a:lnTo>
                      <a:pt x="173" y="310"/>
                    </a:lnTo>
                    <a:lnTo>
                      <a:pt x="345" y="550"/>
                    </a:lnTo>
                    <a:lnTo>
                      <a:pt x="482" y="757"/>
                    </a:lnTo>
                    <a:lnTo>
                      <a:pt x="551" y="860"/>
                    </a:lnTo>
                    <a:lnTo>
                      <a:pt x="620" y="963"/>
                    </a:lnTo>
                    <a:lnTo>
                      <a:pt x="654" y="998"/>
                    </a:lnTo>
                    <a:lnTo>
                      <a:pt x="689" y="963"/>
                    </a:lnTo>
                    <a:lnTo>
                      <a:pt x="723" y="929"/>
                    </a:lnTo>
                    <a:lnTo>
                      <a:pt x="689" y="791"/>
                    </a:lnTo>
                    <a:lnTo>
                      <a:pt x="620" y="654"/>
                    </a:lnTo>
                    <a:lnTo>
                      <a:pt x="448" y="447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5" name="Google Shape;945;p2"/>
              <p:cNvSpPr/>
              <p:nvPr/>
            </p:nvSpPr>
            <p:spPr>
              <a:xfrm>
                <a:off x="61446" y="2818246"/>
                <a:ext cx="66615" cy="53747"/>
              </a:xfrm>
              <a:custGeom>
                <a:avLst/>
                <a:gdLst/>
                <a:ahLst/>
                <a:cxnLst/>
                <a:rect l="l" t="t" r="r" b="b"/>
                <a:pathLst>
                  <a:path w="1962" h="1583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586" y="413"/>
                    </a:lnTo>
                    <a:lnTo>
                      <a:pt x="1136" y="826"/>
                    </a:lnTo>
                    <a:lnTo>
                      <a:pt x="1514" y="1204"/>
                    </a:lnTo>
                    <a:lnTo>
                      <a:pt x="1721" y="1411"/>
                    </a:lnTo>
                    <a:lnTo>
                      <a:pt x="1927" y="1548"/>
                    </a:lnTo>
                    <a:lnTo>
                      <a:pt x="1927" y="1583"/>
                    </a:lnTo>
                    <a:lnTo>
                      <a:pt x="1962" y="1548"/>
                    </a:lnTo>
                    <a:lnTo>
                      <a:pt x="1962" y="1514"/>
                    </a:lnTo>
                    <a:lnTo>
                      <a:pt x="1790" y="1273"/>
                    </a:lnTo>
                    <a:lnTo>
                      <a:pt x="1583" y="1032"/>
                    </a:lnTo>
                    <a:lnTo>
                      <a:pt x="1342" y="826"/>
                    </a:lnTo>
                    <a:lnTo>
                      <a:pt x="1102" y="654"/>
                    </a:lnTo>
                    <a:lnTo>
                      <a:pt x="586" y="27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6" name="Google Shape;946;p2"/>
              <p:cNvSpPr/>
              <p:nvPr/>
            </p:nvSpPr>
            <p:spPr>
              <a:xfrm>
                <a:off x="61446" y="2829925"/>
                <a:ext cx="54935" cy="45564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342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" y="138"/>
                    </a:lnTo>
                    <a:lnTo>
                      <a:pt x="414" y="413"/>
                    </a:lnTo>
                    <a:lnTo>
                      <a:pt x="792" y="723"/>
                    </a:lnTo>
                    <a:lnTo>
                      <a:pt x="1514" y="1342"/>
                    </a:lnTo>
                    <a:lnTo>
                      <a:pt x="1549" y="1342"/>
                    </a:lnTo>
                    <a:lnTo>
                      <a:pt x="1618" y="1308"/>
                    </a:lnTo>
                    <a:lnTo>
                      <a:pt x="1618" y="1273"/>
                    </a:lnTo>
                    <a:lnTo>
                      <a:pt x="1618" y="1239"/>
                    </a:lnTo>
                    <a:lnTo>
                      <a:pt x="1274" y="895"/>
                    </a:lnTo>
                    <a:lnTo>
                      <a:pt x="895" y="585"/>
                    </a:lnTo>
                    <a:lnTo>
                      <a:pt x="482" y="276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7" name="Google Shape;947;p2"/>
              <p:cNvSpPr/>
              <p:nvPr/>
            </p:nvSpPr>
            <p:spPr>
              <a:xfrm>
                <a:off x="74314" y="2855627"/>
                <a:ext cx="30387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895" h="792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103"/>
                    </a:lnTo>
                    <a:lnTo>
                      <a:pt x="35" y="138"/>
                    </a:lnTo>
                    <a:lnTo>
                      <a:pt x="447" y="482"/>
                    </a:lnTo>
                    <a:lnTo>
                      <a:pt x="619" y="654"/>
                    </a:lnTo>
                    <a:lnTo>
                      <a:pt x="791" y="791"/>
                    </a:lnTo>
                    <a:lnTo>
                      <a:pt x="860" y="791"/>
                    </a:lnTo>
                    <a:lnTo>
                      <a:pt x="860" y="757"/>
                    </a:lnTo>
                    <a:lnTo>
                      <a:pt x="895" y="757"/>
                    </a:lnTo>
                    <a:lnTo>
                      <a:pt x="895" y="723"/>
                    </a:lnTo>
                    <a:lnTo>
                      <a:pt x="791" y="585"/>
                    </a:lnTo>
                    <a:lnTo>
                      <a:pt x="723" y="516"/>
                    </a:lnTo>
                    <a:lnTo>
                      <a:pt x="516" y="344"/>
                    </a:lnTo>
                    <a:lnTo>
                      <a:pt x="103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8" name="Google Shape;948;p2"/>
              <p:cNvSpPr/>
              <p:nvPr/>
            </p:nvSpPr>
            <p:spPr>
              <a:xfrm>
                <a:off x="56794" y="2861467"/>
                <a:ext cx="32730" cy="2804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826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03"/>
                    </a:lnTo>
                    <a:lnTo>
                      <a:pt x="482" y="482"/>
                    </a:lnTo>
                    <a:lnTo>
                      <a:pt x="688" y="688"/>
                    </a:lnTo>
                    <a:lnTo>
                      <a:pt x="791" y="757"/>
                    </a:lnTo>
                    <a:lnTo>
                      <a:pt x="895" y="826"/>
                    </a:lnTo>
                    <a:lnTo>
                      <a:pt x="963" y="826"/>
                    </a:lnTo>
                    <a:lnTo>
                      <a:pt x="963" y="791"/>
                    </a:lnTo>
                    <a:lnTo>
                      <a:pt x="895" y="654"/>
                    </a:lnTo>
                    <a:lnTo>
                      <a:pt x="791" y="551"/>
                    </a:lnTo>
                    <a:lnTo>
                      <a:pt x="585" y="37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9" name="Google Shape;949;p2"/>
              <p:cNvSpPr/>
              <p:nvPr/>
            </p:nvSpPr>
            <p:spPr>
              <a:xfrm>
                <a:off x="59137" y="2877798"/>
                <a:ext cx="17553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517" h="51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241" y="310"/>
                    </a:lnTo>
                    <a:lnTo>
                      <a:pt x="344" y="414"/>
                    </a:lnTo>
                    <a:lnTo>
                      <a:pt x="482" y="517"/>
                    </a:lnTo>
                    <a:lnTo>
                      <a:pt x="516" y="517"/>
                    </a:lnTo>
                    <a:lnTo>
                      <a:pt x="516" y="482"/>
                    </a:lnTo>
                    <a:lnTo>
                      <a:pt x="447" y="345"/>
                    </a:lnTo>
                    <a:lnTo>
                      <a:pt x="344" y="207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0" name="Google Shape;950;p2"/>
              <p:cNvSpPr/>
              <p:nvPr/>
            </p:nvSpPr>
            <p:spPr>
              <a:xfrm>
                <a:off x="53297" y="2892975"/>
                <a:ext cx="8183" cy="8217"/>
              </a:xfrm>
              <a:custGeom>
                <a:avLst/>
                <a:gdLst/>
                <a:ahLst/>
                <a:cxnLst/>
                <a:rect l="l" t="t" r="r" b="b"/>
                <a:pathLst>
                  <a:path w="241" h="242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35" y="104"/>
                    </a:lnTo>
                    <a:lnTo>
                      <a:pt x="172" y="242"/>
                    </a:lnTo>
                    <a:lnTo>
                      <a:pt x="207" y="242"/>
                    </a:lnTo>
                    <a:lnTo>
                      <a:pt x="241" y="207"/>
                    </a:lnTo>
                    <a:lnTo>
                      <a:pt x="138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1" name="Google Shape;951;p2"/>
              <p:cNvSpPr/>
              <p:nvPr/>
            </p:nvSpPr>
            <p:spPr>
              <a:xfrm>
                <a:off x="43926" y="2905843"/>
                <a:ext cx="9405" cy="8217"/>
              </a:xfrm>
              <a:custGeom>
                <a:avLst/>
                <a:gdLst/>
                <a:ahLst/>
                <a:cxnLst/>
                <a:rect l="l" t="t" r="r" b="b"/>
                <a:pathLst>
                  <a:path w="277" h="242" extrusionOk="0">
                    <a:moveTo>
                      <a:pt x="70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35" y="138"/>
                    </a:lnTo>
                    <a:lnTo>
                      <a:pt x="104" y="207"/>
                    </a:lnTo>
                    <a:lnTo>
                      <a:pt x="207" y="241"/>
                    </a:lnTo>
                    <a:lnTo>
                      <a:pt x="242" y="241"/>
                    </a:lnTo>
                    <a:lnTo>
                      <a:pt x="276" y="172"/>
                    </a:lnTo>
                    <a:lnTo>
                      <a:pt x="207" y="104"/>
                    </a:lnTo>
                    <a:lnTo>
                      <a:pt x="139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2" name="Google Shape;952;p2"/>
              <p:cNvSpPr/>
              <p:nvPr/>
            </p:nvSpPr>
            <p:spPr>
              <a:xfrm>
                <a:off x="664103" y="2129180"/>
                <a:ext cx="31576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930" h="1136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35" y="103"/>
                    </a:lnTo>
                    <a:lnTo>
                      <a:pt x="448" y="619"/>
                    </a:lnTo>
                    <a:lnTo>
                      <a:pt x="654" y="895"/>
                    </a:lnTo>
                    <a:lnTo>
                      <a:pt x="895" y="1135"/>
                    </a:lnTo>
                    <a:lnTo>
                      <a:pt x="929" y="1135"/>
                    </a:lnTo>
                    <a:lnTo>
                      <a:pt x="929" y="1101"/>
                    </a:lnTo>
                    <a:lnTo>
                      <a:pt x="757" y="826"/>
                    </a:lnTo>
                    <a:lnTo>
                      <a:pt x="551" y="516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3" name="Google Shape;953;p2"/>
              <p:cNvSpPr/>
              <p:nvPr/>
            </p:nvSpPr>
            <p:spPr>
              <a:xfrm>
                <a:off x="660605" y="2142014"/>
                <a:ext cx="29233" cy="39758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171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04"/>
                    </a:lnTo>
                    <a:lnTo>
                      <a:pt x="448" y="654"/>
                    </a:lnTo>
                    <a:lnTo>
                      <a:pt x="620" y="929"/>
                    </a:lnTo>
                    <a:lnTo>
                      <a:pt x="792" y="1136"/>
                    </a:lnTo>
                    <a:lnTo>
                      <a:pt x="826" y="1170"/>
                    </a:lnTo>
                    <a:lnTo>
                      <a:pt x="860" y="1136"/>
                    </a:lnTo>
                    <a:lnTo>
                      <a:pt x="688" y="826"/>
                    </a:lnTo>
                    <a:lnTo>
                      <a:pt x="516" y="551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4" name="Google Shape;954;p2"/>
              <p:cNvSpPr/>
              <p:nvPr/>
            </p:nvSpPr>
            <p:spPr>
              <a:xfrm>
                <a:off x="652423" y="2153693"/>
                <a:ext cx="30421" cy="38570"/>
              </a:xfrm>
              <a:custGeom>
                <a:avLst/>
                <a:gdLst/>
                <a:ahLst/>
                <a:cxnLst/>
                <a:rect l="l" t="t" r="r" b="b"/>
                <a:pathLst>
                  <a:path w="896" h="1136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413" y="620"/>
                    </a:lnTo>
                    <a:lnTo>
                      <a:pt x="826" y="1136"/>
                    </a:lnTo>
                    <a:lnTo>
                      <a:pt x="895" y="1136"/>
                    </a:lnTo>
                    <a:lnTo>
                      <a:pt x="895" y="1101"/>
                    </a:lnTo>
                    <a:lnTo>
                      <a:pt x="895" y="1067"/>
                    </a:lnTo>
                    <a:lnTo>
                      <a:pt x="517" y="551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5" name="Google Shape;955;p2"/>
              <p:cNvSpPr/>
              <p:nvPr/>
            </p:nvSpPr>
            <p:spPr>
              <a:xfrm>
                <a:off x="643086" y="2160722"/>
                <a:ext cx="35073" cy="45564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342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35" y="103"/>
                    </a:lnTo>
                    <a:lnTo>
                      <a:pt x="276" y="378"/>
                    </a:lnTo>
                    <a:lnTo>
                      <a:pt x="516" y="688"/>
                    </a:lnTo>
                    <a:lnTo>
                      <a:pt x="964" y="1342"/>
                    </a:lnTo>
                    <a:lnTo>
                      <a:pt x="1032" y="1342"/>
                    </a:lnTo>
                    <a:lnTo>
                      <a:pt x="1032" y="1307"/>
                    </a:lnTo>
                    <a:lnTo>
                      <a:pt x="1032" y="1273"/>
                    </a:lnTo>
                    <a:lnTo>
                      <a:pt x="860" y="929"/>
                    </a:lnTo>
                    <a:lnTo>
                      <a:pt x="620" y="61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6" name="Google Shape;956;p2"/>
              <p:cNvSpPr/>
              <p:nvPr/>
            </p:nvSpPr>
            <p:spPr>
              <a:xfrm>
                <a:off x="633749" y="2164219"/>
                <a:ext cx="40913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1205" h="1721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35" y="69"/>
                    </a:lnTo>
                    <a:lnTo>
                      <a:pt x="551" y="895"/>
                    </a:lnTo>
                    <a:lnTo>
                      <a:pt x="826" y="1307"/>
                    </a:lnTo>
                    <a:lnTo>
                      <a:pt x="1101" y="1686"/>
                    </a:lnTo>
                    <a:lnTo>
                      <a:pt x="1135" y="1720"/>
                    </a:lnTo>
                    <a:lnTo>
                      <a:pt x="1170" y="1686"/>
                    </a:lnTo>
                    <a:lnTo>
                      <a:pt x="1204" y="1651"/>
                    </a:lnTo>
                    <a:lnTo>
                      <a:pt x="1204" y="1617"/>
                    </a:lnTo>
                    <a:lnTo>
                      <a:pt x="963" y="1204"/>
                    </a:lnTo>
                    <a:lnTo>
                      <a:pt x="688" y="791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7" name="Google Shape;957;p2"/>
              <p:cNvSpPr/>
              <p:nvPr/>
            </p:nvSpPr>
            <p:spPr>
              <a:xfrm>
                <a:off x="629064" y="2178241"/>
                <a:ext cx="32730" cy="4441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130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69"/>
                    </a:lnTo>
                    <a:lnTo>
                      <a:pt x="413" y="688"/>
                    </a:lnTo>
                    <a:lnTo>
                      <a:pt x="654" y="998"/>
                    </a:lnTo>
                    <a:lnTo>
                      <a:pt x="861" y="1307"/>
                    </a:lnTo>
                    <a:lnTo>
                      <a:pt x="929" y="1307"/>
                    </a:lnTo>
                    <a:lnTo>
                      <a:pt x="964" y="1273"/>
                    </a:lnTo>
                    <a:lnTo>
                      <a:pt x="964" y="1238"/>
                    </a:lnTo>
                    <a:lnTo>
                      <a:pt x="757" y="929"/>
                    </a:lnTo>
                    <a:lnTo>
                      <a:pt x="551" y="619"/>
                    </a:lnTo>
                    <a:lnTo>
                      <a:pt x="104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8" name="Google Shape;958;p2"/>
              <p:cNvSpPr/>
              <p:nvPr/>
            </p:nvSpPr>
            <p:spPr>
              <a:xfrm>
                <a:off x="619727" y="2182893"/>
                <a:ext cx="33919" cy="46753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377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448" y="723"/>
                    </a:lnTo>
                    <a:lnTo>
                      <a:pt x="688" y="1067"/>
                    </a:lnTo>
                    <a:lnTo>
                      <a:pt x="929" y="1377"/>
                    </a:lnTo>
                    <a:lnTo>
                      <a:pt x="998" y="1377"/>
                    </a:lnTo>
                    <a:lnTo>
                      <a:pt x="998" y="1342"/>
                    </a:lnTo>
                    <a:lnTo>
                      <a:pt x="998" y="1308"/>
                    </a:lnTo>
                    <a:lnTo>
                      <a:pt x="792" y="998"/>
                    </a:lnTo>
                    <a:lnTo>
                      <a:pt x="585" y="654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9" name="Google Shape;959;p2"/>
              <p:cNvSpPr/>
              <p:nvPr/>
            </p:nvSpPr>
            <p:spPr>
              <a:xfrm>
                <a:off x="604550" y="2184081"/>
                <a:ext cx="39724" cy="54901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617" extrusionOk="0">
                    <a:moveTo>
                      <a:pt x="35" y="0"/>
                    </a:moveTo>
                    <a:lnTo>
                      <a:pt x="0" y="69"/>
                    </a:lnTo>
                    <a:lnTo>
                      <a:pt x="0" y="103"/>
                    </a:lnTo>
                    <a:lnTo>
                      <a:pt x="241" y="550"/>
                    </a:lnTo>
                    <a:lnTo>
                      <a:pt x="516" y="963"/>
                    </a:lnTo>
                    <a:lnTo>
                      <a:pt x="791" y="1307"/>
                    </a:lnTo>
                    <a:lnTo>
                      <a:pt x="929" y="1479"/>
                    </a:lnTo>
                    <a:lnTo>
                      <a:pt x="1101" y="1582"/>
                    </a:lnTo>
                    <a:lnTo>
                      <a:pt x="1101" y="1617"/>
                    </a:lnTo>
                    <a:lnTo>
                      <a:pt x="1135" y="1582"/>
                    </a:lnTo>
                    <a:lnTo>
                      <a:pt x="1170" y="1548"/>
                    </a:lnTo>
                    <a:lnTo>
                      <a:pt x="1135" y="1548"/>
                    </a:lnTo>
                    <a:lnTo>
                      <a:pt x="1032" y="1342"/>
                    </a:lnTo>
                    <a:lnTo>
                      <a:pt x="895" y="1170"/>
                    </a:lnTo>
                    <a:lnTo>
                      <a:pt x="619" y="826"/>
                    </a:lnTo>
                    <a:lnTo>
                      <a:pt x="344" y="447"/>
                    </a:lnTo>
                    <a:lnTo>
                      <a:pt x="138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0" name="Google Shape;960;p2"/>
              <p:cNvSpPr/>
              <p:nvPr/>
            </p:nvSpPr>
            <p:spPr>
              <a:xfrm>
                <a:off x="597522" y="2195727"/>
                <a:ext cx="37416" cy="50284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481" extrusionOk="0">
                    <a:moveTo>
                      <a:pt x="70" y="1"/>
                    </a:moveTo>
                    <a:lnTo>
                      <a:pt x="35" y="35"/>
                    </a:lnTo>
                    <a:lnTo>
                      <a:pt x="1" y="70"/>
                    </a:lnTo>
                    <a:lnTo>
                      <a:pt x="1" y="104"/>
                    </a:lnTo>
                    <a:lnTo>
                      <a:pt x="517" y="895"/>
                    </a:lnTo>
                    <a:lnTo>
                      <a:pt x="758" y="1205"/>
                    </a:lnTo>
                    <a:lnTo>
                      <a:pt x="861" y="1377"/>
                    </a:lnTo>
                    <a:lnTo>
                      <a:pt x="1033" y="1480"/>
                    </a:lnTo>
                    <a:lnTo>
                      <a:pt x="1067" y="1480"/>
                    </a:lnTo>
                    <a:lnTo>
                      <a:pt x="1102" y="1446"/>
                    </a:lnTo>
                    <a:lnTo>
                      <a:pt x="998" y="1239"/>
                    </a:lnTo>
                    <a:lnTo>
                      <a:pt x="895" y="1102"/>
                    </a:lnTo>
                    <a:lnTo>
                      <a:pt x="620" y="792"/>
                    </a:lnTo>
                    <a:lnTo>
                      <a:pt x="139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1" name="Google Shape;961;p2"/>
              <p:cNvSpPr/>
              <p:nvPr/>
            </p:nvSpPr>
            <p:spPr>
              <a:xfrm>
                <a:off x="601053" y="2217932"/>
                <a:ext cx="23393" cy="30387"/>
              </a:xfrm>
              <a:custGeom>
                <a:avLst/>
                <a:gdLst/>
                <a:ahLst/>
                <a:cxnLst/>
                <a:rect l="l" t="t" r="r" b="b"/>
                <a:pathLst>
                  <a:path w="689" h="895" extrusionOk="0">
                    <a:moveTo>
                      <a:pt x="103" y="1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04"/>
                    </a:lnTo>
                    <a:lnTo>
                      <a:pt x="172" y="345"/>
                    </a:lnTo>
                    <a:lnTo>
                      <a:pt x="310" y="551"/>
                    </a:lnTo>
                    <a:lnTo>
                      <a:pt x="447" y="757"/>
                    </a:lnTo>
                    <a:lnTo>
                      <a:pt x="550" y="826"/>
                    </a:lnTo>
                    <a:lnTo>
                      <a:pt x="654" y="895"/>
                    </a:lnTo>
                    <a:lnTo>
                      <a:pt x="688" y="895"/>
                    </a:lnTo>
                    <a:lnTo>
                      <a:pt x="688" y="826"/>
                    </a:lnTo>
                    <a:lnTo>
                      <a:pt x="550" y="654"/>
                    </a:lnTo>
                    <a:lnTo>
                      <a:pt x="413" y="482"/>
                    </a:lnTo>
                    <a:lnTo>
                      <a:pt x="138" y="3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2" name="Google Shape;962;p2"/>
              <p:cNvSpPr/>
              <p:nvPr/>
            </p:nvSpPr>
            <p:spPr>
              <a:xfrm>
                <a:off x="598710" y="2231954"/>
                <a:ext cx="16365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482" h="689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172" y="413"/>
                    </a:lnTo>
                    <a:lnTo>
                      <a:pt x="310" y="688"/>
                    </a:lnTo>
                    <a:lnTo>
                      <a:pt x="413" y="688"/>
                    </a:lnTo>
                    <a:lnTo>
                      <a:pt x="447" y="654"/>
                    </a:lnTo>
                    <a:lnTo>
                      <a:pt x="482" y="620"/>
                    </a:lnTo>
                    <a:lnTo>
                      <a:pt x="482" y="551"/>
                    </a:lnTo>
                    <a:lnTo>
                      <a:pt x="344" y="276"/>
                    </a:lnTo>
                    <a:lnTo>
                      <a:pt x="172" y="3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3" name="Google Shape;963;p2"/>
              <p:cNvSpPr/>
              <p:nvPr/>
            </p:nvSpPr>
            <p:spPr>
              <a:xfrm>
                <a:off x="150232" y="2215589"/>
                <a:ext cx="65426" cy="28079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82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35" y="104"/>
                    </a:lnTo>
                    <a:lnTo>
                      <a:pt x="516" y="242"/>
                    </a:lnTo>
                    <a:lnTo>
                      <a:pt x="963" y="379"/>
                    </a:lnTo>
                    <a:lnTo>
                      <a:pt x="1411" y="586"/>
                    </a:lnTo>
                    <a:lnTo>
                      <a:pt x="1858" y="826"/>
                    </a:lnTo>
                    <a:lnTo>
                      <a:pt x="1892" y="826"/>
                    </a:lnTo>
                    <a:lnTo>
                      <a:pt x="1927" y="792"/>
                    </a:lnTo>
                    <a:lnTo>
                      <a:pt x="1927" y="758"/>
                    </a:lnTo>
                    <a:lnTo>
                      <a:pt x="1720" y="586"/>
                    </a:lnTo>
                    <a:lnTo>
                      <a:pt x="1514" y="448"/>
                    </a:lnTo>
                    <a:lnTo>
                      <a:pt x="1273" y="310"/>
                    </a:lnTo>
                    <a:lnTo>
                      <a:pt x="1032" y="207"/>
                    </a:lnTo>
                    <a:lnTo>
                      <a:pt x="791" y="138"/>
                    </a:lnTo>
                    <a:lnTo>
                      <a:pt x="551" y="70"/>
                    </a:lnTo>
                    <a:lnTo>
                      <a:pt x="310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4" name="Google Shape;964;p2"/>
              <p:cNvSpPr/>
              <p:nvPr/>
            </p:nvSpPr>
            <p:spPr>
              <a:xfrm>
                <a:off x="159568" y="2223771"/>
                <a:ext cx="61929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861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5" y="104"/>
                    </a:lnTo>
                    <a:lnTo>
                      <a:pt x="482" y="241"/>
                    </a:lnTo>
                    <a:lnTo>
                      <a:pt x="895" y="448"/>
                    </a:lnTo>
                    <a:lnTo>
                      <a:pt x="1755" y="861"/>
                    </a:lnTo>
                    <a:lnTo>
                      <a:pt x="1824" y="861"/>
                    </a:lnTo>
                    <a:lnTo>
                      <a:pt x="1824" y="826"/>
                    </a:lnTo>
                    <a:lnTo>
                      <a:pt x="1824" y="792"/>
                    </a:lnTo>
                    <a:lnTo>
                      <a:pt x="1411" y="517"/>
                    </a:lnTo>
                    <a:lnTo>
                      <a:pt x="964" y="310"/>
                    </a:lnTo>
                    <a:lnTo>
                      <a:pt x="516" y="138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5" name="Google Shape;965;p2"/>
              <p:cNvSpPr/>
              <p:nvPr/>
            </p:nvSpPr>
            <p:spPr>
              <a:xfrm>
                <a:off x="167751" y="2242445"/>
                <a:ext cx="51404" cy="26924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793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35" y="70"/>
                    </a:lnTo>
                    <a:lnTo>
                      <a:pt x="447" y="207"/>
                    </a:lnTo>
                    <a:lnTo>
                      <a:pt x="826" y="379"/>
                    </a:lnTo>
                    <a:lnTo>
                      <a:pt x="1170" y="586"/>
                    </a:lnTo>
                    <a:lnTo>
                      <a:pt x="1445" y="792"/>
                    </a:lnTo>
                    <a:lnTo>
                      <a:pt x="1479" y="792"/>
                    </a:lnTo>
                    <a:lnTo>
                      <a:pt x="1514" y="758"/>
                    </a:lnTo>
                    <a:lnTo>
                      <a:pt x="1376" y="620"/>
                    </a:lnTo>
                    <a:lnTo>
                      <a:pt x="1204" y="483"/>
                    </a:lnTo>
                    <a:lnTo>
                      <a:pt x="1032" y="345"/>
                    </a:lnTo>
                    <a:lnTo>
                      <a:pt x="860" y="242"/>
                    </a:lnTo>
                    <a:lnTo>
                      <a:pt x="447" y="10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6" name="Google Shape;966;p2"/>
              <p:cNvSpPr/>
              <p:nvPr/>
            </p:nvSpPr>
            <p:spPr>
              <a:xfrm>
                <a:off x="168905" y="2256468"/>
                <a:ext cx="46753" cy="24582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724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35" y="104"/>
                    </a:lnTo>
                    <a:lnTo>
                      <a:pt x="689" y="414"/>
                    </a:lnTo>
                    <a:lnTo>
                      <a:pt x="1308" y="723"/>
                    </a:lnTo>
                    <a:lnTo>
                      <a:pt x="1377" y="723"/>
                    </a:lnTo>
                    <a:lnTo>
                      <a:pt x="1377" y="689"/>
                    </a:lnTo>
                    <a:lnTo>
                      <a:pt x="1342" y="654"/>
                    </a:lnTo>
                    <a:lnTo>
                      <a:pt x="1067" y="482"/>
                    </a:lnTo>
                    <a:lnTo>
                      <a:pt x="757" y="310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7" name="Google Shape;967;p2"/>
              <p:cNvSpPr/>
              <p:nvPr/>
            </p:nvSpPr>
            <p:spPr>
              <a:xfrm>
                <a:off x="165408" y="2269336"/>
                <a:ext cx="46753" cy="22205"/>
              </a:xfrm>
              <a:custGeom>
                <a:avLst/>
                <a:gdLst/>
                <a:ahLst/>
                <a:cxnLst/>
                <a:rect l="l" t="t" r="r" b="b"/>
                <a:pathLst>
                  <a:path w="1377" h="654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5" y="103"/>
                    </a:lnTo>
                    <a:lnTo>
                      <a:pt x="379" y="241"/>
                    </a:lnTo>
                    <a:lnTo>
                      <a:pt x="688" y="378"/>
                    </a:lnTo>
                    <a:lnTo>
                      <a:pt x="1308" y="654"/>
                    </a:lnTo>
                    <a:lnTo>
                      <a:pt x="1376" y="654"/>
                    </a:lnTo>
                    <a:lnTo>
                      <a:pt x="1376" y="619"/>
                    </a:lnTo>
                    <a:lnTo>
                      <a:pt x="1342" y="585"/>
                    </a:lnTo>
                    <a:lnTo>
                      <a:pt x="1067" y="378"/>
                    </a:lnTo>
                    <a:lnTo>
                      <a:pt x="757" y="241"/>
                    </a:lnTo>
                    <a:lnTo>
                      <a:pt x="413" y="103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8" name="Google Shape;968;p2"/>
              <p:cNvSpPr/>
              <p:nvPr/>
            </p:nvSpPr>
            <p:spPr>
              <a:xfrm>
                <a:off x="161911" y="2277484"/>
                <a:ext cx="39724" cy="24582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24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35" y="138"/>
                    </a:lnTo>
                    <a:lnTo>
                      <a:pt x="585" y="448"/>
                    </a:lnTo>
                    <a:lnTo>
                      <a:pt x="1135" y="723"/>
                    </a:lnTo>
                    <a:lnTo>
                      <a:pt x="1170" y="723"/>
                    </a:lnTo>
                    <a:lnTo>
                      <a:pt x="1170" y="654"/>
                    </a:lnTo>
                    <a:lnTo>
                      <a:pt x="929" y="482"/>
                    </a:lnTo>
                    <a:lnTo>
                      <a:pt x="654" y="310"/>
                    </a:lnTo>
                    <a:lnTo>
                      <a:pt x="103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9" name="Google Shape;969;p2"/>
              <p:cNvSpPr/>
              <p:nvPr/>
            </p:nvSpPr>
            <p:spPr>
              <a:xfrm>
                <a:off x="159568" y="2289164"/>
                <a:ext cx="39724" cy="24582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24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70"/>
                    </a:lnTo>
                    <a:lnTo>
                      <a:pt x="35" y="104"/>
                    </a:lnTo>
                    <a:lnTo>
                      <a:pt x="585" y="414"/>
                    </a:lnTo>
                    <a:lnTo>
                      <a:pt x="1101" y="723"/>
                    </a:lnTo>
                    <a:lnTo>
                      <a:pt x="1170" y="723"/>
                    </a:lnTo>
                    <a:lnTo>
                      <a:pt x="1170" y="689"/>
                    </a:lnTo>
                    <a:lnTo>
                      <a:pt x="1136" y="654"/>
                    </a:lnTo>
                    <a:lnTo>
                      <a:pt x="929" y="448"/>
                    </a:lnTo>
                    <a:lnTo>
                      <a:pt x="654" y="276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0" name="Google Shape;970;p2"/>
              <p:cNvSpPr/>
              <p:nvPr/>
            </p:nvSpPr>
            <p:spPr>
              <a:xfrm>
                <a:off x="156071" y="2298535"/>
                <a:ext cx="39724" cy="24548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723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0" y="103"/>
                    </a:lnTo>
                    <a:lnTo>
                      <a:pt x="35" y="138"/>
                    </a:lnTo>
                    <a:lnTo>
                      <a:pt x="551" y="447"/>
                    </a:lnTo>
                    <a:lnTo>
                      <a:pt x="1101" y="688"/>
                    </a:lnTo>
                    <a:lnTo>
                      <a:pt x="1135" y="722"/>
                    </a:lnTo>
                    <a:lnTo>
                      <a:pt x="1170" y="688"/>
                    </a:lnTo>
                    <a:lnTo>
                      <a:pt x="1170" y="654"/>
                    </a:lnTo>
                    <a:lnTo>
                      <a:pt x="1135" y="619"/>
                    </a:lnTo>
                    <a:lnTo>
                      <a:pt x="619" y="310"/>
                    </a:lnTo>
                    <a:lnTo>
                      <a:pt x="103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1" name="Google Shape;971;p2"/>
              <p:cNvSpPr/>
              <p:nvPr/>
            </p:nvSpPr>
            <p:spPr>
              <a:xfrm>
                <a:off x="157226" y="2312523"/>
                <a:ext cx="35073" cy="19896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586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35" y="104"/>
                    </a:lnTo>
                    <a:lnTo>
                      <a:pt x="551" y="379"/>
                    </a:lnTo>
                    <a:lnTo>
                      <a:pt x="757" y="482"/>
                    </a:lnTo>
                    <a:lnTo>
                      <a:pt x="998" y="586"/>
                    </a:lnTo>
                    <a:lnTo>
                      <a:pt x="1033" y="586"/>
                    </a:lnTo>
                    <a:lnTo>
                      <a:pt x="1033" y="551"/>
                    </a:lnTo>
                    <a:lnTo>
                      <a:pt x="826" y="379"/>
                    </a:lnTo>
                    <a:lnTo>
                      <a:pt x="585" y="242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2" name="Google Shape;972;p2"/>
              <p:cNvSpPr/>
              <p:nvPr/>
            </p:nvSpPr>
            <p:spPr>
              <a:xfrm>
                <a:off x="149043" y="2318363"/>
                <a:ext cx="42101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1240" h="758" extrusionOk="0">
                    <a:moveTo>
                      <a:pt x="70" y="1"/>
                    </a:moveTo>
                    <a:lnTo>
                      <a:pt x="35" y="35"/>
                    </a:lnTo>
                    <a:lnTo>
                      <a:pt x="1" y="70"/>
                    </a:lnTo>
                    <a:lnTo>
                      <a:pt x="70" y="138"/>
                    </a:lnTo>
                    <a:lnTo>
                      <a:pt x="620" y="448"/>
                    </a:lnTo>
                    <a:lnTo>
                      <a:pt x="1170" y="758"/>
                    </a:lnTo>
                    <a:lnTo>
                      <a:pt x="1239" y="758"/>
                    </a:lnTo>
                    <a:lnTo>
                      <a:pt x="1239" y="723"/>
                    </a:lnTo>
                    <a:lnTo>
                      <a:pt x="1239" y="689"/>
                    </a:lnTo>
                    <a:lnTo>
                      <a:pt x="689" y="310"/>
                    </a:lnTo>
                    <a:lnTo>
                      <a:pt x="1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3" name="Google Shape;973;p2"/>
              <p:cNvSpPr/>
              <p:nvPr/>
            </p:nvSpPr>
            <p:spPr>
              <a:xfrm>
                <a:off x="142049" y="2327734"/>
                <a:ext cx="42067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792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0" y="69"/>
                    </a:lnTo>
                    <a:lnTo>
                      <a:pt x="35" y="138"/>
                    </a:lnTo>
                    <a:lnTo>
                      <a:pt x="1204" y="791"/>
                    </a:lnTo>
                    <a:lnTo>
                      <a:pt x="1239" y="791"/>
                    </a:lnTo>
                    <a:lnTo>
                      <a:pt x="1239" y="757"/>
                    </a:lnTo>
                    <a:lnTo>
                      <a:pt x="688" y="34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4" name="Google Shape;974;p2"/>
              <p:cNvSpPr/>
              <p:nvPr/>
            </p:nvSpPr>
            <p:spPr>
              <a:xfrm>
                <a:off x="136209" y="2338225"/>
                <a:ext cx="47907" cy="28079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827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35" y="138"/>
                    </a:lnTo>
                    <a:lnTo>
                      <a:pt x="654" y="517"/>
                    </a:lnTo>
                    <a:lnTo>
                      <a:pt x="998" y="689"/>
                    </a:lnTo>
                    <a:lnTo>
                      <a:pt x="1308" y="826"/>
                    </a:lnTo>
                    <a:lnTo>
                      <a:pt x="1376" y="826"/>
                    </a:lnTo>
                    <a:lnTo>
                      <a:pt x="1411" y="757"/>
                    </a:lnTo>
                    <a:lnTo>
                      <a:pt x="1376" y="723"/>
                    </a:lnTo>
                    <a:lnTo>
                      <a:pt x="1067" y="517"/>
                    </a:lnTo>
                    <a:lnTo>
                      <a:pt x="757" y="34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5" name="Google Shape;975;p2"/>
              <p:cNvSpPr/>
              <p:nvPr/>
            </p:nvSpPr>
            <p:spPr>
              <a:xfrm>
                <a:off x="153729" y="2361585"/>
                <a:ext cx="1188" cy="34"/>
              </a:xfrm>
              <a:custGeom>
                <a:avLst/>
                <a:gdLst/>
                <a:ahLst/>
                <a:cxnLst/>
                <a:rect l="l" t="t" r="r" b="b"/>
                <a:pathLst>
                  <a:path w="35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6" name="Google Shape;976;p2"/>
              <p:cNvSpPr/>
              <p:nvPr/>
            </p:nvSpPr>
            <p:spPr>
              <a:xfrm>
                <a:off x="167751" y="2369767"/>
                <a:ext cx="4685" cy="3531"/>
              </a:xfrm>
              <a:custGeom>
                <a:avLst/>
                <a:gdLst/>
                <a:ahLst/>
                <a:cxnLst/>
                <a:rect l="l" t="t" r="r" b="b"/>
                <a:pathLst>
                  <a:path w="138" h="104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138" y="104"/>
                    </a:lnTo>
                    <a:lnTo>
                      <a:pt x="138" y="104"/>
                    </a:lnTo>
                    <a:lnTo>
                      <a:pt x="103" y="69"/>
                    </a:lnTo>
                    <a:lnTo>
                      <a:pt x="103" y="69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7" name="Google Shape;977;p2"/>
              <p:cNvSpPr/>
              <p:nvPr/>
            </p:nvSpPr>
            <p:spPr>
              <a:xfrm>
                <a:off x="172402" y="2373264"/>
                <a:ext cx="2377" cy="1188"/>
              </a:xfrm>
              <a:custGeom>
                <a:avLst/>
                <a:gdLst/>
                <a:ahLst/>
                <a:cxnLst/>
                <a:rect l="l" t="t" r="r" b="b"/>
                <a:pathLst>
                  <a:path w="70" h="35" extrusionOk="0">
                    <a:moveTo>
                      <a:pt x="70" y="35"/>
                    </a:moveTo>
                    <a:lnTo>
                      <a:pt x="70" y="35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70" y="35"/>
                    </a:lnTo>
                    <a:lnTo>
                      <a:pt x="70" y="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8" name="Google Shape;978;p2"/>
              <p:cNvSpPr/>
              <p:nvPr/>
            </p:nvSpPr>
            <p:spPr>
              <a:xfrm>
                <a:off x="174745" y="2374419"/>
                <a:ext cx="1188" cy="1222"/>
              </a:xfrm>
              <a:custGeom>
                <a:avLst/>
                <a:gdLst/>
                <a:ahLst/>
                <a:cxnLst/>
                <a:rect l="l" t="t" r="r" b="b"/>
                <a:pathLst>
                  <a:path w="35" h="36" extrusionOk="0">
                    <a:moveTo>
                      <a:pt x="35" y="35"/>
                    </a:moveTo>
                    <a:lnTo>
                      <a:pt x="35" y="35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5" y="35"/>
                    </a:lnTo>
                    <a:lnTo>
                      <a:pt x="35" y="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9" name="Google Shape;979;p2"/>
              <p:cNvSpPr/>
              <p:nvPr/>
            </p:nvSpPr>
            <p:spPr>
              <a:xfrm>
                <a:off x="136209" y="2361585"/>
                <a:ext cx="42067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1239" h="758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5" y="104"/>
                    </a:lnTo>
                    <a:lnTo>
                      <a:pt x="620" y="448"/>
                    </a:lnTo>
                    <a:lnTo>
                      <a:pt x="1204" y="757"/>
                    </a:lnTo>
                    <a:lnTo>
                      <a:pt x="1239" y="757"/>
                    </a:lnTo>
                    <a:lnTo>
                      <a:pt x="1239" y="723"/>
                    </a:lnTo>
                    <a:lnTo>
                      <a:pt x="688" y="345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0" name="Google Shape;980;p2"/>
              <p:cNvSpPr/>
              <p:nvPr/>
            </p:nvSpPr>
            <p:spPr>
              <a:xfrm>
                <a:off x="149043" y="2380258"/>
                <a:ext cx="19896" cy="11714"/>
              </a:xfrm>
              <a:custGeom>
                <a:avLst/>
                <a:gdLst/>
                <a:ahLst/>
                <a:cxnLst/>
                <a:rect l="l" t="t" r="r" b="b"/>
                <a:pathLst>
                  <a:path w="586" h="345" extrusionOk="0">
                    <a:moveTo>
                      <a:pt x="1" y="1"/>
                    </a:moveTo>
                    <a:lnTo>
                      <a:pt x="1" y="70"/>
                    </a:lnTo>
                    <a:lnTo>
                      <a:pt x="35" y="104"/>
                    </a:lnTo>
                    <a:lnTo>
                      <a:pt x="551" y="345"/>
                    </a:lnTo>
                    <a:lnTo>
                      <a:pt x="586" y="345"/>
                    </a:lnTo>
                    <a:lnTo>
                      <a:pt x="586" y="311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1" name="Google Shape;981;p2"/>
              <p:cNvSpPr/>
              <p:nvPr/>
            </p:nvSpPr>
            <p:spPr>
              <a:xfrm>
                <a:off x="184082" y="2397778"/>
                <a:ext cx="1222" cy="34"/>
              </a:xfrm>
              <a:custGeom>
                <a:avLst/>
                <a:gdLst/>
                <a:ahLst/>
                <a:cxnLst/>
                <a:rect l="l" t="t" r="r" b="b"/>
                <a:pathLst>
                  <a:path w="36" h="1" extrusionOk="0">
                    <a:moveTo>
                      <a:pt x="1" y="1"/>
                    </a:moveTo>
                    <a:lnTo>
                      <a:pt x="1" y="1"/>
                    </a:lnTo>
                    <a:lnTo>
                      <a:pt x="35" y="1"/>
                    </a:lnTo>
                    <a:lnTo>
                      <a:pt x="35" y="1"/>
                    </a:lnTo>
                    <a:lnTo>
                      <a:pt x="1" y="1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2" name="Google Shape;982;p2"/>
              <p:cNvSpPr/>
              <p:nvPr/>
            </p:nvSpPr>
            <p:spPr>
              <a:xfrm>
                <a:off x="158380" y="2391938"/>
                <a:ext cx="16399" cy="11714"/>
              </a:xfrm>
              <a:custGeom>
                <a:avLst/>
                <a:gdLst/>
                <a:ahLst/>
                <a:cxnLst/>
                <a:rect l="l" t="t" r="r" b="b"/>
                <a:pathLst>
                  <a:path w="483" h="345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35" y="104"/>
                    </a:lnTo>
                    <a:lnTo>
                      <a:pt x="207" y="242"/>
                    </a:lnTo>
                    <a:lnTo>
                      <a:pt x="414" y="345"/>
                    </a:lnTo>
                    <a:lnTo>
                      <a:pt x="448" y="311"/>
                    </a:lnTo>
                    <a:lnTo>
                      <a:pt x="483" y="276"/>
                    </a:lnTo>
                    <a:lnTo>
                      <a:pt x="448" y="242"/>
                    </a:lnTo>
                    <a:lnTo>
                      <a:pt x="379" y="173"/>
                    </a:lnTo>
                    <a:lnTo>
                      <a:pt x="276" y="139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3" name="Google Shape;983;p2"/>
              <p:cNvSpPr/>
              <p:nvPr/>
            </p:nvSpPr>
            <p:spPr>
              <a:xfrm>
                <a:off x="34589" y="2910495"/>
                <a:ext cx="18742" cy="16399"/>
              </a:xfrm>
              <a:custGeom>
                <a:avLst/>
                <a:gdLst/>
                <a:ahLst/>
                <a:cxnLst/>
                <a:rect l="l" t="t" r="r" b="b"/>
                <a:pathLst>
                  <a:path w="552" h="483" extrusionOk="0">
                    <a:moveTo>
                      <a:pt x="70" y="1"/>
                    </a:moveTo>
                    <a:lnTo>
                      <a:pt x="35" y="35"/>
                    </a:lnTo>
                    <a:lnTo>
                      <a:pt x="1" y="70"/>
                    </a:lnTo>
                    <a:lnTo>
                      <a:pt x="35" y="104"/>
                    </a:lnTo>
                    <a:lnTo>
                      <a:pt x="242" y="311"/>
                    </a:lnTo>
                    <a:lnTo>
                      <a:pt x="482" y="483"/>
                    </a:lnTo>
                    <a:lnTo>
                      <a:pt x="517" y="483"/>
                    </a:lnTo>
                    <a:lnTo>
                      <a:pt x="551" y="448"/>
                    </a:lnTo>
                    <a:lnTo>
                      <a:pt x="551" y="414"/>
                    </a:lnTo>
                    <a:lnTo>
                      <a:pt x="345" y="207"/>
                    </a:lnTo>
                    <a:lnTo>
                      <a:pt x="104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4" name="Google Shape;984;p2"/>
              <p:cNvSpPr/>
              <p:nvPr/>
            </p:nvSpPr>
            <p:spPr>
              <a:xfrm>
                <a:off x="-2792" y="2904655"/>
                <a:ext cx="59621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1033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35" y="104"/>
                    </a:lnTo>
                    <a:lnTo>
                      <a:pt x="895" y="551"/>
                    </a:lnTo>
                    <a:lnTo>
                      <a:pt x="1721" y="1033"/>
                    </a:lnTo>
                    <a:lnTo>
                      <a:pt x="1755" y="1033"/>
                    </a:lnTo>
                    <a:lnTo>
                      <a:pt x="1755" y="999"/>
                    </a:lnTo>
                    <a:lnTo>
                      <a:pt x="1755" y="964"/>
                    </a:lnTo>
                    <a:lnTo>
                      <a:pt x="1343" y="689"/>
                    </a:lnTo>
                    <a:lnTo>
                      <a:pt x="964" y="448"/>
                    </a:lnTo>
                    <a:lnTo>
                      <a:pt x="517" y="207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5" name="Google Shape;985;p2"/>
              <p:cNvSpPr/>
              <p:nvPr/>
            </p:nvSpPr>
            <p:spPr>
              <a:xfrm>
                <a:off x="-15626" y="2931545"/>
                <a:ext cx="71266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033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103"/>
                    </a:lnTo>
                    <a:lnTo>
                      <a:pt x="35" y="138"/>
                    </a:lnTo>
                    <a:lnTo>
                      <a:pt x="998" y="619"/>
                    </a:lnTo>
                    <a:lnTo>
                      <a:pt x="1514" y="860"/>
                    </a:lnTo>
                    <a:lnTo>
                      <a:pt x="2030" y="1032"/>
                    </a:lnTo>
                    <a:lnTo>
                      <a:pt x="2065" y="1032"/>
                    </a:lnTo>
                    <a:lnTo>
                      <a:pt x="2099" y="998"/>
                    </a:lnTo>
                    <a:lnTo>
                      <a:pt x="2099" y="963"/>
                    </a:lnTo>
                    <a:lnTo>
                      <a:pt x="2065" y="929"/>
                    </a:lnTo>
                    <a:lnTo>
                      <a:pt x="1583" y="688"/>
                    </a:lnTo>
                    <a:lnTo>
                      <a:pt x="1101" y="44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6" name="Google Shape;986;p2"/>
              <p:cNvSpPr/>
              <p:nvPr/>
            </p:nvSpPr>
            <p:spPr>
              <a:xfrm>
                <a:off x="-7444" y="2954905"/>
                <a:ext cx="51404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1514" h="792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0" y="69"/>
                    </a:lnTo>
                    <a:lnTo>
                      <a:pt x="35" y="138"/>
                    </a:lnTo>
                    <a:lnTo>
                      <a:pt x="757" y="482"/>
                    </a:lnTo>
                    <a:lnTo>
                      <a:pt x="1101" y="619"/>
                    </a:lnTo>
                    <a:lnTo>
                      <a:pt x="1445" y="791"/>
                    </a:lnTo>
                    <a:lnTo>
                      <a:pt x="1480" y="791"/>
                    </a:lnTo>
                    <a:lnTo>
                      <a:pt x="1514" y="757"/>
                    </a:lnTo>
                    <a:lnTo>
                      <a:pt x="1514" y="722"/>
                    </a:lnTo>
                    <a:lnTo>
                      <a:pt x="1480" y="688"/>
                    </a:lnTo>
                    <a:lnTo>
                      <a:pt x="1170" y="516"/>
                    </a:lnTo>
                    <a:lnTo>
                      <a:pt x="826" y="344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7" name="Google Shape;987;p2"/>
              <p:cNvSpPr/>
              <p:nvPr/>
            </p:nvSpPr>
            <p:spPr>
              <a:xfrm>
                <a:off x="-14472" y="2965396"/>
                <a:ext cx="30421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896" h="620" extrusionOk="0">
                    <a:moveTo>
                      <a:pt x="70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38"/>
                    </a:lnTo>
                    <a:lnTo>
                      <a:pt x="414" y="448"/>
                    </a:lnTo>
                    <a:lnTo>
                      <a:pt x="620" y="551"/>
                    </a:lnTo>
                    <a:lnTo>
                      <a:pt x="861" y="620"/>
                    </a:lnTo>
                    <a:lnTo>
                      <a:pt x="895" y="620"/>
                    </a:lnTo>
                    <a:lnTo>
                      <a:pt x="895" y="585"/>
                    </a:lnTo>
                    <a:lnTo>
                      <a:pt x="895" y="517"/>
                    </a:lnTo>
                    <a:lnTo>
                      <a:pt x="723" y="379"/>
                    </a:lnTo>
                    <a:lnTo>
                      <a:pt x="517" y="276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8" name="Google Shape;988;p2"/>
              <p:cNvSpPr/>
              <p:nvPr/>
            </p:nvSpPr>
            <p:spPr>
              <a:xfrm>
                <a:off x="119844" y="2388441"/>
                <a:ext cx="51438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1515" h="792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138" y="173"/>
                    </a:lnTo>
                    <a:lnTo>
                      <a:pt x="310" y="242"/>
                    </a:lnTo>
                    <a:lnTo>
                      <a:pt x="689" y="379"/>
                    </a:lnTo>
                    <a:lnTo>
                      <a:pt x="1446" y="792"/>
                    </a:lnTo>
                    <a:lnTo>
                      <a:pt x="1480" y="792"/>
                    </a:lnTo>
                    <a:lnTo>
                      <a:pt x="1514" y="758"/>
                    </a:lnTo>
                    <a:lnTo>
                      <a:pt x="1514" y="723"/>
                    </a:lnTo>
                    <a:lnTo>
                      <a:pt x="1514" y="689"/>
                    </a:lnTo>
                    <a:lnTo>
                      <a:pt x="1342" y="551"/>
                    </a:lnTo>
                    <a:lnTo>
                      <a:pt x="1136" y="448"/>
                    </a:lnTo>
                    <a:lnTo>
                      <a:pt x="758" y="242"/>
                    </a:lnTo>
                    <a:lnTo>
                      <a:pt x="414" y="70"/>
                    </a:lnTo>
                    <a:lnTo>
                      <a:pt x="207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9" name="Google Shape;989;p2"/>
              <p:cNvSpPr/>
              <p:nvPr/>
            </p:nvSpPr>
            <p:spPr>
              <a:xfrm>
                <a:off x="132712" y="2404806"/>
                <a:ext cx="24548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723" h="517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104"/>
                    </a:lnTo>
                    <a:lnTo>
                      <a:pt x="35" y="138"/>
                    </a:lnTo>
                    <a:lnTo>
                      <a:pt x="344" y="344"/>
                    </a:lnTo>
                    <a:lnTo>
                      <a:pt x="482" y="448"/>
                    </a:lnTo>
                    <a:lnTo>
                      <a:pt x="654" y="516"/>
                    </a:lnTo>
                    <a:lnTo>
                      <a:pt x="688" y="516"/>
                    </a:lnTo>
                    <a:lnTo>
                      <a:pt x="688" y="482"/>
                    </a:lnTo>
                    <a:lnTo>
                      <a:pt x="723" y="448"/>
                    </a:lnTo>
                    <a:lnTo>
                      <a:pt x="688" y="413"/>
                    </a:lnTo>
                    <a:lnTo>
                      <a:pt x="551" y="310"/>
                    </a:lnTo>
                    <a:lnTo>
                      <a:pt x="413" y="207"/>
                    </a:lnTo>
                    <a:lnTo>
                      <a:pt x="138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0" name="Google Shape;990;p2"/>
              <p:cNvSpPr/>
              <p:nvPr/>
            </p:nvSpPr>
            <p:spPr>
              <a:xfrm>
                <a:off x="299724" y="2505238"/>
                <a:ext cx="128510" cy="61929"/>
              </a:xfrm>
              <a:custGeom>
                <a:avLst/>
                <a:gdLst/>
                <a:ahLst/>
                <a:cxnLst/>
                <a:rect l="l" t="t" r="r" b="b"/>
                <a:pathLst>
                  <a:path w="3785" h="1824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5" y="69"/>
                    </a:lnTo>
                    <a:lnTo>
                      <a:pt x="551" y="207"/>
                    </a:lnTo>
                    <a:lnTo>
                      <a:pt x="1067" y="345"/>
                    </a:lnTo>
                    <a:lnTo>
                      <a:pt x="1583" y="482"/>
                    </a:lnTo>
                    <a:lnTo>
                      <a:pt x="2099" y="723"/>
                    </a:lnTo>
                    <a:lnTo>
                      <a:pt x="2511" y="964"/>
                    </a:lnTo>
                    <a:lnTo>
                      <a:pt x="2924" y="1239"/>
                    </a:lnTo>
                    <a:lnTo>
                      <a:pt x="3715" y="1824"/>
                    </a:lnTo>
                    <a:lnTo>
                      <a:pt x="3750" y="1824"/>
                    </a:lnTo>
                    <a:lnTo>
                      <a:pt x="3784" y="1789"/>
                    </a:lnTo>
                    <a:lnTo>
                      <a:pt x="3750" y="1755"/>
                    </a:lnTo>
                    <a:lnTo>
                      <a:pt x="3440" y="1377"/>
                    </a:lnTo>
                    <a:lnTo>
                      <a:pt x="3027" y="1033"/>
                    </a:lnTo>
                    <a:lnTo>
                      <a:pt x="2580" y="723"/>
                    </a:lnTo>
                    <a:lnTo>
                      <a:pt x="2099" y="482"/>
                    </a:lnTo>
                    <a:lnTo>
                      <a:pt x="1583" y="276"/>
                    </a:lnTo>
                    <a:lnTo>
                      <a:pt x="1067" y="104"/>
                    </a:lnTo>
                    <a:lnTo>
                      <a:pt x="551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1" name="Google Shape;991;p2"/>
              <p:cNvSpPr/>
              <p:nvPr/>
            </p:nvSpPr>
            <p:spPr>
              <a:xfrm>
                <a:off x="428201" y="2398966"/>
                <a:ext cx="45564" cy="21051"/>
              </a:xfrm>
              <a:custGeom>
                <a:avLst/>
                <a:gdLst/>
                <a:ahLst/>
                <a:cxnLst/>
                <a:rect l="l" t="t" r="r" b="b"/>
                <a:pathLst>
                  <a:path w="1342" h="620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34" y="104"/>
                    </a:lnTo>
                    <a:lnTo>
                      <a:pt x="69" y="104"/>
                    </a:lnTo>
                    <a:lnTo>
                      <a:pt x="378" y="207"/>
                    </a:lnTo>
                    <a:lnTo>
                      <a:pt x="688" y="344"/>
                    </a:lnTo>
                    <a:lnTo>
                      <a:pt x="1273" y="620"/>
                    </a:lnTo>
                    <a:lnTo>
                      <a:pt x="1342" y="620"/>
                    </a:lnTo>
                    <a:lnTo>
                      <a:pt x="1342" y="585"/>
                    </a:lnTo>
                    <a:lnTo>
                      <a:pt x="1342" y="551"/>
                    </a:lnTo>
                    <a:lnTo>
                      <a:pt x="1066" y="344"/>
                    </a:lnTo>
                    <a:lnTo>
                      <a:pt x="757" y="207"/>
                    </a:lnTo>
                    <a:lnTo>
                      <a:pt x="413" y="10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2" name="Google Shape;992;p2"/>
              <p:cNvSpPr/>
              <p:nvPr/>
            </p:nvSpPr>
            <p:spPr>
              <a:xfrm>
                <a:off x="442189" y="2288010"/>
                <a:ext cx="99311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2925" h="861" extrusionOk="0">
                    <a:moveTo>
                      <a:pt x="70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70" y="138"/>
                    </a:lnTo>
                    <a:lnTo>
                      <a:pt x="792" y="241"/>
                    </a:lnTo>
                    <a:lnTo>
                      <a:pt x="1514" y="379"/>
                    </a:lnTo>
                    <a:lnTo>
                      <a:pt x="2202" y="620"/>
                    </a:lnTo>
                    <a:lnTo>
                      <a:pt x="2890" y="860"/>
                    </a:lnTo>
                    <a:lnTo>
                      <a:pt x="2925" y="860"/>
                    </a:lnTo>
                    <a:lnTo>
                      <a:pt x="2925" y="826"/>
                    </a:lnTo>
                    <a:lnTo>
                      <a:pt x="2925" y="792"/>
                    </a:lnTo>
                    <a:lnTo>
                      <a:pt x="2581" y="585"/>
                    </a:lnTo>
                    <a:lnTo>
                      <a:pt x="2271" y="413"/>
                    </a:lnTo>
                    <a:lnTo>
                      <a:pt x="1893" y="310"/>
                    </a:lnTo>
                    <a:lnTo>
                      <a:pt x="1549" y="172"/>
                    </a:lnTo>
                    <a:lnTo>
                      <a:pt x="1170" y="104"/>
                    </a:lnTo>
                    <a:lnTo>
                      <a:pt x="826" y="35"/>
                    </a:lnTo>
                    <a:lnTo>
                      <a:pt x="4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3" name="Google Shape;993;p2"/>
              <p:cNvSpPr/>
              <p:nvPr/>
            </p:nvSpPr>
            <p:spPr>
              <a:xfrm>
                <a:off x="582345" y="2459707"/>
                <a:ext cx="59621" cy="113299"/>
              </a:xfrm>
              <a:custGeom>
                <a:avLst/>
                <a:gdLst/>
                <a:ahLst/>
                <a:cxnLst/>
                <a:rect l="l" t="t" r="r" b="b"/>
                <a:pathLst>
                  <a:path w="1756" h="3337" extrusionOk="0">
                    <a:moveTo>
                      <a:pt x="1686" y="0"/>
                    </a:moveTo>
                    <a:lnTo>
                      <a:pt x="1514" y="103"/>
                    </a:lnTo>
                    <a:lnTo>
                      <a:pt x="1342" y="241"/>
                    </a:lnTo>
                    <a:lnTo>
                      <a:pt x="1170" y="413"/>
                    </a:lnTo>
                    <a:lnTo>
                      <a:pt x="1033" y="619"/>
                    </a:lnTo>
                    <a:lnTo>
                      <a:pt x="757" y="998"/>
                    </a:lnTo>
                    <a:lnTo>
                      <a:pt x="551" y="1376"/>
                    </a:lnTo>
                    <a:lnTo>
                      <a:pt x="310" y="1823"/>
                    </a:lnTo>
                    <a:lnTo>
                      <a:pt x="138" y="2305"/>
                    </a:lnTo>
                    <a:lnTo>
                      <a:pt x="70" y="2546"/>
                    </a:lnTo>
                    <a:lnTo>
                      <a:pt x="1" y="2786"/>
                    </a:lnTo>
                    <a:lnTo>
                      <a:pt x="1" y="3062"/>
                    </a:lnTo>
                    <a:lnTo>
                      <a:pt x="1" y="3302"/>
                    </a:lnTo>
                    <a:lnTo>
                      <a:pt x="1" y="3337"/>
                    </a:lnTo>
                    <a:lnTo>
                      <a:pt x="70" y="3337"/>
                    </a:lnTo>
                    <a:lnTo>
                      <a:pt x="70" y="3302"/>
                    </a:lnTo>
                    <a:lnTo>
                      <a:pt x="173" y="2855"/>
                    </a:lnTo>
                    <a:lnTo>
                      <a:pt x="276" y="2408"/>
                    </a:lnTo>
                    <a:lnTo>
                      <a:pt x="448" y="1995"/>
                    </a:lnTo>
                    <a:lnTo>
                      <a:pt x="654" y="1582"/>
                    </a:lnTo>
                    <a:lnTo>
                      <a:pt x="861" y="1170"/>
                    </a:lnTo>
                    <a:lnTo>
                      <a:pt x="1101" y="757"/>
                    </a:lnTo>
                    <a:lnTo>
                      <a:pt x="1377" y="344"/>
                    </a:lnTo>
                    <a:lnTo>
                      <a:pt x="1549" y="206"/>
                    </a:lnTo>
                    <a:lnTo>
                      <a:pt x="1721" y="69"/>
                    </a:lnTo>
                    <a:lnTo>
                      <a:pt x="1755" y="34"/>
                    </a:lnTo>
                    <a:lnTo>
                      <a:pt x="175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4" name="Google Shape;994;p2"/>
              <p:cNvSpPr/>
              <p:nvPr/>
            </p:nvSpPr>
            <p:spPr>
              <a:xfrm>
                <a:off x="574162" y="2540277"/>
                <a:ext cx="5874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173" h="861" extrusionOk="0">
                    <a:moveTo>
                      <a:pt x="139" y="1"/>
                    </a:moveTo>
                    <a:lnTo>
                      <a:pt x="104" y="35"/>
                    </a:lnTo>
                    <a:lnTo>
                      <a:pt x="70" y="207"/>
                    </a:lnTo>
                    <a:lnTo>
                      <a:pt x="1" y="448"/>
                    </a:lnTo>
                    <a:lnTo>
                      <a:pt x="1" y="654"/>
                    </a:lnTo>
                    <a:lnTo>
                      <a:pt x="70" y="861"/>
                    </a:lnTo>
                    <a:lnTo>
                      <a:pt x="104" y="861"/>
                    </a:lnTo>
                    <a:lnTo>
                      <a:pt x="104" y="826"/>
                    </a:lnTo>
                    <a:lnTo>
                      <a:pt x="104" y="654"/>
                    </a:lnTo>
                    <a:lnTo>
                      <a:pt x="104" y="448"/>
                    </a:lnTo>
                    <a:lnTo>
                      <a:pt x="104" y="241"/>
                    </a:lnTo>
                    <a:lnTo>
                      <a:pt x="173" y="35"/>
                    </a:lnTo>
                    <a:lnTo>
                      <a:pt x="1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5" name="Google Shape;995;p2"/>
              <p:cNvSpPr/>
              <p:nvPr/>
            </p:nvSpPr>
            <p:spPr>
              <a:xfrm>
                <a:off x="566014" y="2533282"/>
                <a:ext cx="5874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173" h="1067" extrusionOk="0">
                    <a:moveTo>
                      <a:pt x="138" y="0"/>
                    </a:moveTo>
                    <a:lnTo>
                      <a:pt x="103" y="35"/>
                    </a:lnTo>
                    <a:lnTo>
                      <a:pt x="35" y="275"/>
                    </a:lnTo>
                    <a:lnTo>
                      <a:pt x="0" y="516"/>
                    </a:lnTo>
                    <a:lnTo>
                      <a:pt x="0" y="757"/>
                    </a:lnTo>
                    <a:lnTo>
                      <a:pt x="35" y="998"/>
                    </a:lnTo>
                    <a:lnTo>
                      <a:pt x="69" y="1032"/>
                    </a:lnTo>
                    <a:lnTo>
                      <a:pt x="103" y="1067"/>
                    </a:lnTo>
                    <a:lnTo>
                      <a:pt x="138" y="1032"/>
                    </a:lnTo>
                    <a:lnTo>
                      <a:pt x="172" y="998"/>
                    </a:lnTo>
                    <a:lnTo>
                      <a:pt x="138" y="516"/>
                    </a:lnTo>
                    <a:lnTo>
                      <a:pt x="172" y="3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6" name="Google Shape;996;p2"/>
              <p:cNvSpPr/>
              <p:nvPr/>
            </p:nvSpPr>
            <p:spPr>
              <a:xfrm>
                <a:off x="561328" y="2539122"/>
                <a:ext cx="4719" cy="28045"/>
              </a:xfrm>
              <a:custGeom>
                <a:avLst/>
                <a:gdLst/>
                <a:ahLst/>
                <a:cxnLst/>
                <a:rect l="l" t="t" r="r" b="b"/>
                <a:pathLst>
                  <a:path w="139" h="826" extrusionOk="0">
                    <a:moveTo>
                      <a:pt x="69" y="0"/>
                    </a:moveTo>
                    <a:lnTo>
                      <a:pt x="69" y="35"/>
                    </a:lnTo>
                    <a:lnTo>
                      <a:pt x="1" y="413"/>
                    </a:lnTo>
                    <a:lnTo>
                      <a:pt x="1" y="585"/>
                    </a:lnTo>
                    <a:lnTo>
                      <a:pt x="1" y="757"/>
                    </a:lnTo>
                    <a:lnTo>
                      <a:pt x="1" y="791"/>
                    </a:lnTo>
                    <a:lnTo>
                      <a:pt x="35" y="826"/>
                    </a:lnTo>
                    <a:lnTo>
                      <a:pt x="69" y="791"/>
                    </a:lnTo>
                    <a:lnTo>
                      <a:pt x="104" y="791"/>
                    </a:lnTo>
                    <a:lnTo>
                      <a:pt x="138" y="585"/>
                    </a:lnTo>
                    <a:lnTo>
                      <a:pt x="138" y="413"/>
                    </a:lnTo>
                    <a:lnTo>
                      <a:pt x="138" y="35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7" name="Google Shape;997;p2"/>
              <p:cNvSpPr/>
              <p:nvPr/>
            </p:nvSpPr>
            <p:spPr>
              <a:xfrm>
                <a:off x="424670" y="2525100"/>
                <a:ext cx="116831" cy="136693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4026" extrusionOk="0">
                    <a:moveTo>
                      <a:pt x="3372" y="0"/>
                    </a:moveTo>
                    <a:lnTo>
                      <a:pt x="3166" y="241"/>
                    </a:lnTo>
                    <a:lnTo>
                      <a:pt x="3028" y="482"/>
                    </a:lnTo>
                    <a:lnTo>
                      <a:pt x="2959" y="757"/>
                    </a:lnTo>
                    <a:lnTo>
                      <a:pt x="2890" y="1032"/>
                    </a:lnTo>
                    <a:lnTo>
                      <a:pt x="2822" y="1583"/>
                    </a:lnTo>
                    <a:lnTo>
                      <a:pt x="2753" y="1892"/>
                    </a:lnTo>
                    <a:lnTo>
                      <a:pt x="2650" y="2168"/>
                    </a:lnTo>
                    <a:lnTo>
                      <a:pt x="2512" y="2443"/>
                    </a:lnTo>
                    <a:lnTo>
                      <a:pt x="2374" y="2718"/>
                    </a:lnTo>
                    <a:lnTo>
                      <a:pt x="2202" y="2924"/>
                    </a:lnTo>
                    <a:lnTo>
                      <a:pt x="1996" y="3165"/>
                    </a:lnTo>
                    <a:lnTo>
                      <a:pt x="1790" y="3337"/>
                    </a:lnTo>
                    <a:lnTo>
                      <a:pt x="1549" y="3509"/>
                    </a:lnTo>
                    <a:lnTo>
                      <a:pt x="1308" y="3681"/>
                    </a:lnTo>
                    <a:lnTo>
                      <a:pt x="1033" y="3784"/>
                    </a:lnTo>
                    <a:lnTo>
                      <a:pt x="998" y="3750"/>
                    </a:lnTo>
                    <a:lnTo>
                      <a:pt x="964" y="3750"/>
                    </a:lnTo>
                    <a:lnTo>
                      <a:pt x="723" y="3784"/>
                    </a:lnTo>
                    <a:lnTo>
                      <a:pt x="517" y="3819"/>
                    </a:lnTo>
                    <a:lnTo>
                      <a:pt x="35" y="3922"/>
                    </a:lnTo>
                    <a:lnTo>
                      <a:pt x="1" y="3922"/>
                    </a:lnTo>
                    <a:lnTo>
                      <a:pt x="1" y="3956"/>
                    </a:lnTo>
                    <a:lnTo>
                      <a:pt x="1" y="3991"/>
                    </a:lnTo>
                    <a:lnTo>
                      <a:pt x="35" y="4025"/>
                    </a:lnTo>
                    <a:lnTo>
                      <a:pt x="276" y="4025"/>
                    </a:lnTo>
                    <a:lnTo>
                      <a:pt x="517" y="3991"/>
                    </a:lnTo>
                    <a:lnTo>
                      <a:pt x="723" y="3922"/>
                    </a:lnTo>
                    <a:lnTo>
                      <a:pt x="964" y="3853"/>
                    </a:lnTo>
                    <a:lnTo>
                      <a:pt x="964" y="3887"/>
                    </a:lnTo>
                    <a:lnTo>
                      <a:pt x="998" y="3887"/>
                    </a:lnTo>
                    <a:lnTo>
                      <a:pt x="1205" y="3853"/>
                    </a:lnTo>
                    <a:lnTo>
                      <a:pt x="1446" y="3784"/>
                    </a:lnTo>
                    <a:lnTo>
                      <a:pt x="1652" y="3681"/>
                    </a:lnTo>
                    <a:lnTo>
                      <a:pt x="1824" y="3543"/>
                    </a:lnTo>
                    <a:lnTo>
                      <a:pt x="1996" y="3371"/>
                    </a:lnTo>
                    <a:lnTo>
                      <a:pt x="2168" y="3199"/>
                    </a:lnTo>
                    <a:lnTo>
                      <a:pt x="2443" y="2821"/>
                    </a:lnTo>
                    <a:lnTo>
                      <a:pt x="2753" y="2340"/>
                    </a:lnTo>
                    <a:lnTo>
                      <a:pt x="2856" y="2099"/>
                    </a:lnTo>
                    <a:lnTo>
                      <a:pt x="2959" y="1824"/>
                    </a:lnTo>
                    <a:lnTo>
                      <a:pt x="2994" y="1480"/>
                    </a:lnTo>
                    <a:lnTo>
                      <a:pt x="2994" y="1136"/>
                    </a:lnTo>
                    <a:lnTo>
                      <a:pt x="3062" y="826"/>
                    </a:lnTo>
                    <a:lnTo>
                      <a:pt x="3131" y="551"/>
                    </a:lnTo>
                    <a:lnTo>
                      <a:pt x="3269" y="310"/>
                    </a:lnTo>
                    <a:lnTo>
                      <a:pt x="3406" y="35"/>
                    </a:lnTo>
                    <a:lnTo>
                      <a:pt x="34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8" name="Google Shape;998;p2"/>
              <p:cNvSpPr/>
              <p:nvPr/>
            </p:nvSpPr>
            <p:spPr>
              <a:xfrm>
                <a:off x="424670" y="2668753"/>
                <a:ext cx="22239" cy="5874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73" extrusionOk="0">
                    <a:moveTo>
                      <a:pt x="586" y="0"/>
                    </a:moveTo>
                    <a:lnTo>
                      <a:pt x="310" y="35"/>
                    </a:lnTo>
                    <a:lnTo>
                      <a:pt x="35" y="104"/>
                    </a:lnTo>
                    <a:lnTo>
                      <a:pt x="1" y="138"/>
                    </a:lnTo>
                    <a:lnTo>
                      <a:pt x="35" y="172"/>
                    </a:lnTo>
                    <a:lnTo>
                      <a:pt x="310" y="172"/>
                    </a:lnTo>
                    <a:lnTo>
                      <a:pt x="620" y="104"/>
                    </a:lnTo>
                    <a:lnTo>
                      <a:pt x="654" y="69"/>
                    </a:lnTo>
                    <a:lnTo>
                      <a:pt x="654" y="35"/>
                    </a:lnTo>
                    <a:lnTo>
                      <a:pt x="6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99" name="Google Shape;999;p2"/>
              <p:cNvSpPr/>
              <p:nvPr/>
            </p:nvSpPr>
            <p:spPr>
              <a:xfrm>
                <a:off x="319587" y="2813560"/>
                <a:ext cx="18708" cy="31576"/>
              </a:xfrm>
              <a:custGeom>
                <a:avLst/>
                <a:gdLst/>
                <a:ahLst/>
                <a:cxnLst/>
                <a:rect l="l" t="t" r="r" b="b"/>
                <a:pathLst>
                  <a:path w="551" h="930" extrusionOk="0">
                    <a:moveTo>
                      <a:pt x="447" y="1"/>
                    </a:moveTo>
                    <a:lnTo>
                      <a:pt x="241" y="207"/>
                    </a:lnTo>
                    <a:lnTo>
                      <a:pt x="103" y="448"/>
                    </a:lnTo>
                    <a:lnTo>
                      <a:pt x="34" y="689"/>
                    </a:lnTo>
                    <a:lnTo>
                      <a:pt x="0" y="792"/>
                    </a:lnTo>
                    <a:lnTo>
                      <a:pt x="34" y="895"/>
                    </a:lnTo>
                    <a:lnTo>
                      <a:pt x="69" y="930"/>
                    </a:lnTo>
                    <a:lnTo>
                      <a:pt x="103" y="895"/>
                    </a:lnTo>
                    <a:lnTo>
                      <a:pt x="172" y="826"/>
                    </a:lnTo>
                    <a:lnTo>
                      <a:pt x="172" y="723"/>
                    </a:lnTo>
                    <a:lnTo>
                      <a:pt x="241" y="482"/>
                    </a:lnTo>
                    <a:lnTo>
                      <a:pt x="378" y="276"/>
                    </a:lnTo>
                    <a:lnTo>
                      <a:pt x="550" y="138"/>
                    </a:lnTo>
                    <a:lnTo>
                      <a:pt x="550" y="70"/>
                    </a:lnTo>
                    <a:lnTo>
                      <a:pt x="550" y="35"/>
                    </a:lnTo>
                    <a:lnTo>
                      <a:pt x="5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0" name="Google Shape;1000;p2"/>
              <p:cNvSpPr/>
              <p:nvPr/>
            </p:nvSpPr>
            <p:spPr>
              <a:xfrm>
                <a:off x="253006" y="2841605"/>
                <a:ext cx="49095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998" extrusionOk="0">
                    <a:moveTo>
                      <a:pt x="723" y="0"/>
                    </a:moveTo>
                    <a:lnTo>
                      <a:pt x="585" y="35"/>
                    </a:lnTo>
                    <a:lnTo>
                      <a:pt x="482" y="69"/>
                    </a:lnTo>
                    <a:lnTo>
                      <a:pt x="379" y="138"/>
                    </a:lnTo>
                    <a:lnTo>
                      <a:pt x="275" y="241"/>
                    </a:lnTo>
                    <a:lnTo>
                      <a:pt x="138" y="448"/>
                    </a:lnTo>
                    <a:lnTo>
                      <a:pt x="35" y="723"/>
                    </a:lnTo>
                    <a:lnTo>
                      <a:pt x="0" y="964"/>
                    </a:lnTo>
                    <a:lnTo>
                      <a:pt x="0" y="998"/>
                    </a:lnTo>
                    <a:lnTo>
                      <a:pt x="69" y="998"/>
                    </a:lnTo>
                    <a:lnTo>
                      <a:pt x="207" y="757"/>
                    </a:lnTo>
                    <a:lnTo>
                      <a:pt x="344" y="516"/>
                    </a:lnTo>
                    <a:lnTo>
                      <a:pt x="413" y="379"/>
                    </a:lnTo>
                    <a:lnTo>
                      <a:pt x="516" y="276"/>
                    </a:lnTo>
                    <a:lnTo>
                      <a:pt x="619" y="207"/>
                    </a:lnTo>
                    <a:lnTo>
                      <a:pt x="757" y="172"/>
                    </a:lnTo>
                    <a:lnTo>
                      <a:pt x="929" y="138"/>
                    </a:lnTo>
                    <a:lnTo>
                      <a:pt x="1273" y="138"/>
                    </a:lnTo>
                    <a:lnTo>
                      <a:pt x="1445" y="104"/>
                    </a:lnTo>
                    <a:lnTo>
                      <a:pt x="1445" y="69"/>
                    </a:lnTo>
                    <a:lnTo>
                      <a:pt x="1445" y="35"/>
                    </a:lnTo>
                    <a:lnTo>
                      <a:pt x="929" y="35"/>
                    </a:lnTo>
                    <a:lnTo>
                      <a:pt x="7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1" name="Google Shape;1001;p2"/>
              <p:cNvSpPr/>
              <p:nvPr/>
            </p:nvSpPr>
            <p:spPr>
              <a:xfrm>
                <a:off x="137364" y="2936197"/>
                <a:ext cx="17553" cy="16399"/>
              </a:xfrm>
              <a:custGeom>
                <a:avLst/>
                <a:gdLst/>
                <a:ahLst/>
                <a:cxnLst/>
                <a:rect l="l" t="t" r="r" b="b"/>
                <a:pathLst>
                  <a:path w="517" h="483" extrusionOk="0">
                    <a:moveTo>
                      <a:pt x="414" y="1"/>
                    </a:moveTo>
                    <a:lnTo>
                      <a:pt x="345" y="35"/>
                    </a:lnTo>
                    <a:lnTo>
                      <a:pt x="138" y="207"/>
                    </a:lnTo>
                    <a:lnTo>
                      <a:pt x="70" y="276"/>
                    </a:lnTo>
                    <a:lnTo>
                      <a:pt x="1" y="379"/>
                    </a:lnTo>
                    <a:lnTo>
                      <a:pt x="1" y="414"/>
                    </a:lnTo>
                    <a:lnTo>
                      <a:pt x="1" y="448"/>
                    </a:lnTo>
                    <a:lnTo>
                      <a:pt x="70" y="482"/>
                    </a:lnTo>
                    <a:lnTo>
                      <a:pt x="207" y="414"/>
                    </a:lnTo>
                    <a:lnTo>
                      <a:pt x="276" y="345"/>
                    </a:lnTo>
                    <a:lnTo>
                      <a:pt x="482" y="173"/>
                    </a:lnTo>
                    <a:lnTo>
                      <a:pt x="517" y="104"/>
                    </a:lnTo>
                    <a:lnTo>
                      <a:pt x="482" y="35"/>
                    </a:lnTo>
                    <a:lnTo>
                      <a:pt x="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2" name="Google Shape;1002;p2"/>
              <p:cNvSpPr/>
              <p:nvPr/>
            </p:nvSpPr>
            <p:spPr>
              <a:xfrm>
                <a:off x="-48323" y="2658228"/>
                <a:ext cx="49095" cy="150715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4439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172" y="310"/>
                    </a:lnTo>
                    <a:lnTo>
                      <a:pt x="344" y="551"/>
                    </a:lnTo>
                    <a:lnTo>
                      <a:pt x="723" y="998"/>
                    </a:lnTo>
                    <a:lnTo>
                      <a:pt x="895" y="1239"/>
                    </a:lnTo>
                    <a:lnTo>
                      <a:pt x="1067" y="1480"/>
                    </a:lnTo>
                    <a:lnTo>
                      <a:pt x="1170" y="1721"/>
                    </a:lnTo>
                    <a:lnTo>
                      <a:pt x="1239" y="2030"/>
                    </a:lnTo>
                    <a:lnTo>
                      <a:pt x="1239" y="2306"/>
                    </a:lnTo>
                    <a:lnTo>
                      <a:pt x="1204" y="2615"/>
                    </a:lnTo>
                    <a:lnTo>
                      <a:pt x="1101" y="2925"/>
                    </a:lnTo>
                    <a:lnTo>
                      <a:pt x="1032" y="3200"/>
                    </a:lnTo>
                    <a:lnTo>
                      <a:pt x="826" y="3785"/>
                    </a:lnTo>
                    <a:lnTo>
                      <a:pt x="723" y="4060"/>
                    </a:lnTo>
                    <a:lnTo>
                      <a:pt x="654" y="4335"/>
                    </a:lnTo>
                    <a:lnTo>
                      <a:pt x="654" y="4404"/>
                    </a:lnTo>
                    <a:lnTo>
                      <a:pt x="688" y="4438"/>
                    </a:lnTo>
                    <a:lnTo>
                      <a:pt x="757" y="4438"/>
                    </a:lnTo>
                    <a:lnTo>
                      <a:pt x="792" y="4404"/>
                    </a:lnTo>
                    <a:lnTo>
                      <a:pt x="1032" y="3819"/>
                    </a:lnTo>
                    <a:lnTo>
                      <a:pt x="1273" y="3200"/>
                    </a:lnTo>
                    <a:lnTo>
                      <a:pt x="1342" y="2890"/>
                    </a:lnTo>
                    <a:lnTo>
                      <a:pt x="1411" y="2546"/>
                    </a:lnTo>
                    <a:lnTo>
                      <a:pt x="1445" y="2237"/>
                    </a:lnTo>
                    <a:lnTo>
                      <a:pt x="1411" y="1927"/>
                    </a:lnTo>
                    <a:lnTo>
                      <a:pt x="1342" y="1618"/>
                    </a:lnTo>
                    <a:lnTo>
                      <a:pt x="1239" y="1377"/>
                    </a:lnTo>
                    <a:lnTo>
                      <a:pt x="1067" y="1136"/>
                    </a:lnTo>
                    <a:lnTo>
                      <a:pt x="860" y="895"/>
                    </a:lnTo>
                    <a:lnTo>
                      <a:pt x="448" y="482"/>
                    </a:lnTo>
                    <a:lnTo>
                      <a:pt x="276" y="276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3" name="Google Shape;1003;p2"/>
              <p:cNvSpPr/>
              <p:nvPr/>
            </p:nvSpPr>
            <p:spPr>
              <a:xfrm>
                <a:off x="-14472" y="2744671"/>
                <a:ext cx="23393" cy="58432"/>
              </a:xfrm>
              <a:custGeom>
                <a:avLst/>
                <a:gdLst/>
                <a:ahLst/>
                <a:cxnLst/>
                <a:rect l="l" t="t" r="r" b="b"/>
                <a:pathLst>
                  <a:path w="689" h="1721" extrusionOk="0">
                    <a:moveTo>
                      <a:pt x="586" y="0"/>
                    </a:moveTo>
                    <a:lnTo>
                      <a:pt x="586" y="69"/>
                    </a:lnTo>
                    <a:lnTo>
                      <a:pt x="517" y="516"/>
                    </a:lnTo>
                    <a:lnTo>
                      <a:pt x="379" y="929"/>
                    </a:lnTo>
                    <a:lnTo>
                      <a:pt x="311" y="1135"/>
                    </a:lnTo>
                    <a:lnTo>
                      <a:pt x="207" y="1307"/>
                    </a:lnTo>
                    <a:lnTo>
                      <a:pt x="1" y="1651"/>
                    </a:lnTo>
                    <a:lnTo>
                      <a:pt x="1" y="1686"/>
                    </a:lnTo>
                    <a:lnTo>
                      <a:pt x="1" y="1720"/>
                    </a:lnTo>
                    <a:lnTo>
                      <a:pt x="70" y="1720"/>
                    </a:lnTo>
                    <a:lnTo>
                      <a:pt x="242" y="1583"/>
                    </a:lnTo>
                    <a:lnTo>
                      <a:pt x="379" y="1411"/>
                    </a:lnTo>
                    <a:lnTo>
                      <a:pt x="483" y="1204"/>
                    </a:lnTo>
                    <a:lnTo>
                      <a:pt x="586" y="964"/>
                    </a:lnTo>
                    <a:lnTo>
                      <a:pt x="655" y="757"/>
                    </a:lnTo>
                    <a:lnTo>
                      <a:pt x="689" y="516"/>
                    </a:lnTo>
                    <a:lnTo>
                      <a:pt x="689" y="69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4" name="Google Shape;1004;p2"/>
              <p:cNvSpPr/>
              <p:nvPr/>
            </p:nvSpPr>
            <p:spPr>
              <a:xfrm>
                <a:off x="5390" y="2777367"/>
                <a:ext cx="8217" cy="16399"/>
              </a:xfrm>
              <a:custGeom>
                <a:avLst/>
                <a:gdLst/>
                <a:ahLst/>
                <a:cxnLst/>
                <a:rect l="l" t="t" r="r" b="b"/>
                <a:pathLst>
                  <a:path w="242" h="483" extrusionOk="0">
                    <a:moveTo>
                      <a:pt x="173" y="1"/>
                    </a:moveTo>
                    <a:lnTo>
                      <a:pt x="138" y="35"/>
                    </a:lnTo>
                    <a:lnTo>
                      <a:pt x="70" y="241"/>
                    </a:lnTo>
                    <a:lnTo>
                      <a:pt x="35" y="344"/>
                    </a:lnTo>
                    <a:lnTo>
                      <a:pt x="1" y="413"/>
                    </a:lnTo>
                    <a:lnTo>
                      <a:pt x="1" y="448"/>
                    </a:lnTo>
                    <a:lnTo>
                      <a:pt x="35" y="482"/>
                    </a:lnTo>
                    <a:lnTo>
                      <a:pt x="104" y="482"/>
                    </a:lnTo>
                    <a:lnTo>
                      <a:pt x="173" y="413"/>
                    </a:lnTo>
                    <a:lnTo>
                      <a:pt x="207" y="276"/>
                    </a:lnTo>
                    <a:lnTo>
                      <a:pt x="242" y="35"/>
                    </a:lnTo>
                    <a:lnTo>
                      <a:pt x="2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5" name="Google Shape;1005;p2"/>
              <p:cNvSpPr/>
              <p:nvPr/>
            </p:nvSpPr>
            <p:spPr>
              <a:xfrm>
                <a:off x="-54163" y="2848599"/>
                <a:ext cx="23393" cy="89974"/>
              </a:xfrm>
              <a:custGeom>
                <a:avLst/>
                <a:gdLst/>
                <a:ahLst/>
                <a:cxnLst/>
                <a:rect l="l" t="t" r="r" b="b"/>
                <a:pathLst>
                  <a:path w="689" h="2650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138" y="414"/>
                    </a:lnTo>
                    <a:lnTo>
                      <a:pt x="276" y="689"/>
                    </a:lnTo>
                    <a:lnTo>
                      <a:pt x="344" y="998"/>
                    </a:lnTo>
                    <a:lnTo>
                      <a:pt x="413" y="1308"/>
                    </a:lnTo>
                    <a:lnTo>
                      <a:pt x="482" y="1927"/>
                    </a:lnTo>
                    <a:lnTo>
                      <a:pt x="516" y="2581"/>
                    </a:lnTo>
                    <a:lnTo>
                      <a:pt x="516" y="2615"/>
                    </a:lnTo>
                    <a:lnTo>
                      <a:pt x="551" y="2650"/>
                    </a:lnTo>
                    <a:lnTo>
                      <a:pt x="585" y="2650"/>
                    </a:lnTo>
                    <a:lnTo>
                      <a:pt x="620" y="2615"/>
                    </a:lnTo>
                    <a:lnTo>
                      <a:pt x="688" y="2271"/>
                    </a:lnTo>
                    <a:lnTo>
                      <a:pt x="688" y="1962"/>
                    </a:lnTo>
                    <a:lnTo>
                      <a:pt x="654" y="1618"/>
                    </a:lnTo>
                    <a:lnTo>
                      <a:pt x="620" y="1274"/>
                    </a:lnTo>
                    <a:lnTo>
                      <a:pt x="516" y="964"/>
                    </a:lnTo>
                    <a:lnTo>
                      <a:pt x="413" y="620"/>
                    </a:lnTo>
                    <a:lnTo>
                      <a:pt x="276" y="310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6" name="Google Shape;1006;p2"/>
              <p:cNvSpPr/>
              <p:nvPr/>
            </p:nvSpPr>
            <p:spPr>
              <a:xfrm>
                <a:off x="-27306" y="2875456"/>
                <a:ext cx="14056" cy="57278"/>
              </a:xfrm>
              <a:custGeom>
                <a:avLst/>
                <a:gdLst/>
                <a:ahLst/>
                <a:cxnLst/>
                <a:rect l="l" t="t" r="r" b="b"/>
                <a:pathLst>
                  <a:path w="414" h="1687" extrusionOk="0">
                    <a:moveTo>
                      <a:pt x="35" y="1"/>
                    </a:moveTo>
                    <a:lnTo>
                      <a:pt x="1" y="70"/>
                    </a:lnTo>
                    <a:lnTo>
                      <a:pt x="104" y="276"/>
                    </a:lnTo>
                    <a:lnTo>
                      <a:pt x="173" y="483"/>
                    </a:lnTo>
                    <a:lnTo>
                      <a:pt x="207" y="689"/>
                    </a:lnTo>
                    <a:lnTo>
                      <a:pt x="207" y="930"/>
                    </a:lnTo>
                    <a:lnTo>
                      <a:pt x="207" y="1102"/>
                    </a:lnTo>
                    <a:lnTo>
                      <a:pt x="138" y="1274"/>
                    </a:lnTo>
                    <a:lnTo>
                      <a:pt x="69" y="1652"/>
                    </a:lnTo>
                    <a:lnTo>
                      <a:pt x="69" y="1687"/>
                    </a:lnTo>
                    <a:lnTo>
                      <a:pt x="138" y="1687"/>
                    </a:lnTo>
                    <a:lnTo>
                      <a:pt x="276" y="1515"/>
                    </a:lnTo>
                    <a:lnTo>
                      <a:pt x="379" y="1308"/>
                    </a:lnTo>
                    <a:lnTo>
                      <a:pt x="413" y="1067"/>
                    </a:lnTo>
                    <a:lnTo>
                      <a:pt x="379" y="861"/>
                    </a:lnTo>
                    <a:lnTo>
                      <a:pt x="345" y="620"/>
                    </a:lnTo>
                    <a:lnTo>
                      <a:pt x="276" y="379"/>
                    </a:lnTo>
                    <a:lnTo>
                      <a:pt x="173" y="173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7" name="Google Shape;1007;p2"/>
              <p:cNvSpPr/>
              <p:nvPr/>
            </p:nvSpPr>
            <p:spPr>
              <a:xfrm>
                <a:off x="8887" y="2560139"/>
                <a:ext cx="56123" cy="98123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2890" extrusionOk="0">
                    <a:moveTo>
                      <a:pt x="104" y="0"/>
                    </a:moveTo>
                    <a:lnTo>
                      <a:pt x="70" y="35"/>
                    </a:lnTo>
                    <a:lnTo>
                      <a:pt x="1" y="207"/>
                    </a:lnTo>
                    <a:lnTo>
                      <a:pt x="1" y="379"/>
                    </a:lnTo>
                    <a:lnTo>
                      <a:pt x="1" y="551"/>
                    </a:lnTo>
                    <a:lnTo>
                      <a:pt x="35" y="723"/>
                    </a:lnTo>
                    <a:lnTo>
                      <a:pt x="207" y="1067"/>
                    </a:lnTo>
                    <a:lnTo>
                      <a:pt x="379" y="1376"/>
                    </a:lnTo>
                    <a:lnTo>
                      <a:pt x="620" y="1789"/>
                    </a:lnTo>
                    <a:lnTo>
                      <a:pt x="930" y="2167"/>
                    </a:lnTo>
                    <a:lnTo>
                      <a:pt x="1239" y="2546"/>
                    </a:lnTo>
                    <a:lnTo>
                      <a:pt x="1549" y="2855"/>
                    </a:lnTo>
                    <a:lnTo>
                      <a:pt x="1618" y="2890"/>
                    </a:lnTo>
                    <a:lnTo>
                      <a:pt x="1652" y="2855"/>
                    </a:lnTo>
                    <a:lnTo>
                      <a:pt x="1652" y="2821"/>
                    </a:lnTo>
                    <a:lnTo>
                      <a:pt x="1652" y="2787"/>
                    </a:lnTo>
                    <a:lnTo>
                      <a:pt x="1171" y="2202"/>
                    </a:lnTo>
                    <a:lnTo>
                      <a:pt x="895" y="1858"/>
                    </a:lnTo>
                    <a:lnTo>
                      <a:pt x="655" y="1514"/>
                    </a:lnTo>
                    <a:lnTo>
                      <a:pt x="414" y="1170"/>
                    </a:lnTo>
                    <a:lnTo>
                      <a:pt x="242" y="792"/>
                    </a:lnTo>
                    <a:lnTo>
                      <a:pt x="173" y="413"/>
                    </a:lnTo>
                    <a:lnTo>
                      <a:pt x="139" y="241"/>
                    </a:lnTo>
                    <a:lnTo>
                      <a:pt x="139" y="35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8" name="Google Shape;1008;p2"/>
              <p:cNvSpPr/>
              <p:nvPr/>
            </p:nvSpPr>
            <p:spPr>
              <a:xfrm>
                <a:off x="34589" y="2586995"/>
                <a:ext cx="33919" cy="47907"/>
              </a:xfrm>
              <a:custGeom>
                <a:avLst/>
                <a:gdLst/>
                <a:ahLst/>
                <a:cxnLst/>
                <a:rect l="l" t="t" r="r" b="b"/>
                <a:pathLst>
                  <a:path w="999" h="141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38" y="448"/>
                    </a:lnTo>
                    <a:lnTo>
                      <a:pt x="345" y="826"/>
                    </a:lnTo>
                    <a:lnTo>
                      <a:pt x="448" y="998"/>
                    </a:lnTo>
                    <a:lnTo>
                      <a:pt x="620" y="1136"/>
                    </a:lnTo>
                    <a:lnTo>
                      <a:pt x="758" y="1273"/>
                    </a:lnTo>
                    <a:lnTo>
                      <a:pt x="929" y="1411"/>
                    </a:lnTo>
                    <a:lnTo>
                      <a:pt x="964" y="1411"/>
                    </a:lnTo>
                    <a:lnTo>
                      <a:pt x="998" y="1376"/>
                    </a:lnTo>
                    <a:lnTo>
                      <a:pt x="998" y="1342"/>
                    </a:lnTo>
                    <a:lnTo>
                      <a:pt x="723" y="1032"/>
                    </a:lnTo>
                    <a:lnTo>
                      <a:pt x="448" y="723"/>
                    </a:lnTo>
                    <a:lnTo>
                      <a:pt x="242" y="413"/>
                    </a:lnTo>
                    <a:lnTo>
                      <a:pt x="70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09" name="Google Shape;1009;p2"/>
              <p:cNvSpPr/>
              <p:nvPr/>
            </p:nvSpPr>
            <p:spPr>
              <a:xfrm>
                <a:off x="55606" y="2590492"/>
                <a:ext cx="22239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1102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104" y="345"/>
                    </a:lnTo>
                    <a:lnTo>
                      <a:pt x="207" y="620"/>
                    </a:lnTo>
                    <a:lnTo>
                      <a:pt x="379" y="895"/>
                    </a:lnTo>
                    <a:lnTo>
                      <a:pt x="482" y="998"/>
                    </a:lnTo>
                    <a:lnTo>
                      <a:pt x="586" y="1101"/>
                    </a:lnTo>
                    <a:lnTo>
                      <a:pt x="620" y="1101"/>
                    </a:lnTo>
                    <a:lnTo>
                      <a:pt x="654" y="1067"/>
                    </a:lnTo>
                    <a:lnTo>
                      <a:pt x="654" y="1033"/>
                    </a:lnTo>
                    <a:lnTo>
                      <a:pt x="310" y="586"/>
                    </a:lnTo>
                    <a:lnTo>
                      <a:pt x="173" y="310"/>
                    </a:lnTo>
                    <a:lnTo>
                      <a:pt x="70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0" name="Google Shape;1010;p2"/>
              <p:cNvSpPr/>
              <p:nvPr/>
            </p:nvSpPr>
            <p:spPr>
              <a:xfrm>
                <a:off x="29938" y="2641896"/>
                <a:ext cx="28045" cy="30387"/>
              </a:xfrm>
              <a:custGeom>
                <a:avLst/>
                <a:gdLst/>
                <a:ahLst/>
                <a:cxnLst/>
                <a:rect l="l" t="t" r="r" b="b"/>
                <a:pathLst>
                  <a:path w="826" h="895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35" y="69"/>
                    </a:lnTo>
                    <a:lnTo>
                      <a:pt x="344" y="516"/>
                    </a:lnTo>
                    <a:lnTo>
                      <a:pt x="551" y="723"/>
                    </a:lnTo>
                    <a:lnTo>
                      <a:pt x="757" y="895"/>
                    </a:lnTo>
                    <a:lnTo>
                      <a:pt x="826" y="895"/>
                    </a:lnTo>
                    <a:lnTo>
                      <a:pt x="826" y="860"/>
                    </a:lnTo>
                    <a:lnTo>
                      <a:pt x="826" y="826"/>
                    </a:lnTo>
                    <a:lnTo>
                      <a:pt x="654" y="619"/>
                    </a:lnTo>
                    <a:lnTo>
                      <a:pt x="482" y="413"/>
                    </a:lnTo>
                    <a:lnTo>
                      <a:pt x="310" y="241"/>
                    </a:lnTo>
                    <a:lnTo>
                      <a:pt x="138" y="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1" name="Google Shape;1011;p2"/>
              <p:cNvSpPr/>
              <p:nvPr/>
            </p:nvSpPr>
            <p:spPr>
              <a:xfrm>
                <a:off x="82496" y="2428165"/>
                <a:ext cx="39724" cy="86443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2546" extrusionOk="0">
                    <a:moveTo>
                      <a:pt x="172" y="0"/>
                    </a:moveTo>
                    <a:lnTo>
                      <a:pt x="103" y="172"/>
                    </a:lnTo>
                    <a:lnTo>
                      <a:pt x="34" y="344"/>
                    </a:lnTo>
                    <a:lnTo>
                      <a:pt x="0" y="551"/>
                    </a:lnTo>
                    <a:lnTo>
                      <a:pt x="0" y="723"/>
                    </a:lnTo>
                    <a:lnTo>
                      <a:pt x="34" y="1067"/>
                    </a:lnTo>
                    <a:lnTo>
                      <a:pt x="172" y="1445"/>
                    </a:lnTo>
                    <a:lnTo>
                      <a:pt x="344" y="1755"/>
                    </a:lnTo>
                    <a:lnTo>
                      <a:pt x="550" y="2064"/>
                    </a:lnTo>
                    <a:lnTo>
                      <a:pt x="826" y="2339"/>
                    </a:lnTo>
                    <a:lnTo>
                      <a:pt x="1101" y="2546"/>
                    </a:lnTo>
                    <a:lnTo>
                      <a:pt x="1135" y="2546"/>
                    </a:lnTo>
                    <a:lnTo>
                      <a:pt x="1170" y="2511"/>
                    </a:lnTo>
                    <a:lnTo>
                      <a:pt x="1170" y="2477"/>
                    </a:lnTo>
                    <a:lnTo>
                      <a:pt x="757" y="1995"/>
                    </a:lnTo>
                    <a:lnTo>
                      <a:pt x="585" y="1755"/>
                    </a:lnTo>
                    <a:lnTo>
                      <a:pt x="413" y="1479"/>
                    </a:lnTo>
                    <a:lnTo>
                      <a:pt x="275" y="1135"/>
                    </a:lnTo>
                    <a:lnTo>
                      <a:pt x="206" y="791"/>
                    </a:lnTo>
                    <a:lnTo>
                      <a:pt x="206" y="413"/>
                    </a:lnTo>
                    <a:lnTo>
                      <a:pt x="241" y="35"/>
                    </a:lnTo>
                    <a:lnTo>
                      <a:pt x="2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2" name="Google Shape;1012;p2"/>
              <p:cNvSpPr/>
              <p:nvPr/>
            </p:nvSpPr>
            <p:spPr>
              <a:xfrm>
                <a:off x="95330" y="2493558"/>
                <a:ext cx="29233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102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38" y="345"/>
                    </a:lnTo>
                    <a:lnTo>
                      <a:pt x="310" y="654"/>
                    </a:lnTo>
                    <a:lnTo>
                      <a:pt x="551" y="929"/>
                    </a:lnTo>
                    <a:lnTo>
                      <a:pt x="688" y="1033"/>
                    </a:lnTo>
                    <a:lnTo>
                      <a:pt x="826" y="1101"/>
                    </a:lnTo>
                    <a:lnTo>
                      <a:pt x="860" y="1101"/>
                    </a:lnTo>
                    <a:lnTo>
                      <a:pt x="860" y="1067"/>
                    </a:lnTo>
                    <a:lnTo>
                      <a:pt x="654" y="861"/>
                    </a:lnTo>
                    <a:lnTo>
                      <a:pt x="413" y="654"/>
                    </a:lnTo>
                    <a:lnTo>
                      <a:pt x="207" y="345"/>
                    </a:lnTo>
                    <a:lnTo>
                      <a:pt x="69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3" name="Google Shape;1013;p2"/>
              <p:cNvSpPr/>
              <p:nvPr/>
            </p:nvSpPr>
            <p:spPr>
              <a:xfrm>
                <a:off x="100016" y="2520414"/>
                <a:ext cx="39724" cy="39758"/>
              </a:xfrm>
              <a:custGeom>
                <a:avLst/>
                <a:gdLst/>
                <a:ahLst/>
                <a:cxnLst/>
                <a:rect l="l" t="t" r="r" b="b"/>
                <a:pathLst>
                  <a:path w="1170" h="1171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138" y="242"/>
                    </a:lnTo>
                    <a:lnTo>
                      <a:pt x="275" y="448"/>
                    </a:lnTo>
                    <a:lnTo>
                      <a:pt x="206" y="448"/>
                    </a:lnTo>
                    <a:lnTo>
                      <a:pt x="172" y="482"/>
                    </a:lnTo>
                    <a:lnTo>
                      <a:pt x="172" y="551"/>
                    </a:lnTo>
                    <a:lnTo>
                      <a:pt x="206" y="586"/>
                    </a:lnTo>
                    <a:lnTo>
                      <a:pt x="654" y="895"/>
                    </a:lnTo>
                    <a:lnTo>
                      <a:pt x="860" y="1067"/>
                    </a:lnTo>
                    <a:lnTo>
                      <a:pt x="1101" y="1170"/>
                    </a:lnTo>
                    <a:lnTo>
                      <a:pt x="1135" y="1170"/>
                    </a:lnTo>
                    <a:lnTo>
                      <a:pt x="1170" y="1136"/>
                    </a:lnTo>
                    <a:lnTo>
                      <a:pt x="1170" y="1102"/>
                    </a:lnTo>
                    <a:lnTo>
                      <a:pt x="1170" y="1067"/>
                    </a:lnTo>
                    <a:lnTo>
                      <a:pt x="929" y="895"/>
                    </a:lnTo>
                    <a:lnTo>
                      <a:pt x="688" y="723"/>
                    </a:lnTo>
                    <a:lnTo>
                      <a:pt x="757" y="689"/>
                    </a:lnTo>
                    <a:lnTo>
                      <a:pt x="722" y="620"/>
                    </a:lnTo>
                    <a:lnTo>
                      <a:pt x="585" y="482"/>
                    </a:lnTo>
                    <a:lnTo>
                      <a:pt x="413" y="379"/>
                    </a:lnTo>
                    <a:lnTo>
                      <a:pt x="241" y="207"/>
                    </a:lnTo>
                    <a:lnTo>
                      <a:pt x="69" y="3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4" name="Google Shape;1014;p2"/>
              <p:cNvSpPr/>
              <p:nvPr/>
            </p:nvSpPr>
            <p:spPr>
              <a:xfrm>
                <a:off x="281017" y="2283324"/>
                <a:ext cx="56090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1652" h="758" extrusionOk="0">
                    <a:moveTo>
                      <a:pt x="207" y="1"/>
                    </a:moveTo>
                    <a:lnTo>
                      <a:pt x="35" y="35"/>
                    </a:lnTo>
                    <a:lnTo>
                      <a:pt x="1" y="104"/>
                    </a:lnTo>
                    <a:lnTo>
                      <a:pt x="1" y="138"/>
                    </a:lnTo>
                    <a:lnTo>
                      <a:pt x="173" y="207"/>
                    </a:lnTo>
                    <a:lnTo>
                      <a:pt x="345" y="276"/>
                    </a:lnTo>
                    <a:lnTo>
                      <a:pt x="723" y="345"/>
                    </a:lnTo>
                    <a:lnTo>
                      <a:pt x="930" y="448"/>
                    </a:lnTo>
                    <a:lnTo>
                      <a:pt x="1102" y="517"/>
                    </a:lnTo>
                    <a:lnTo>
                      <a:pt x="1514" y="723"/>
                    </a:lnTo>
                    <a:lnTo>
                      <a:pt x="1583" y="758"/>
                    </a:lnTo>
                    <a:lnTo>
                      <a:pt x="1652" y="723"/>
                    </a:lnTo>
                    <a:lnTo>
                      <a:pt x="1652" y="654"/>
                    </a:lnTo>
                    <a:lnTo>
                      <a:pt x="1618" y="586"/>
                    </a:lnTo>
                    <a:lnTo>
                      <a:pt x="1480" y="448"/>
                    </a:lnTo>
                    <a:lnTo>
                      <a:pt x="1308" y="310"/>
                    </a:lnTo>
                    <a:lnTo>
                      <a:pt x="1102" y="207"/>
                    </a:lnTo>
                    <a:lnTo>
                      <a:pt x="895" y="104"/>
                    </a:lnTo>
                    <a:lnTo>
                      <a:pt x="654" y="35"/>
                    </a:lnTo>
                    <a:lnTo>
                      <a:pt x="4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5" name="Google Shape;1015;p2"/>
              <p:cNvSpPr/>
              <p:nvPr/>
            </p:nvSpPr>
            <p:spPr>
              <a:xfrm>
                <a:off x="323084" y="2682775"/>
                <a:ext cx="33885" cy="37382"/>
              </a:xfrm>
              <a:custGeom>
                <a:avLst/>
                <a:gdLst/>
                <a:ahLst/>
                <a:cxnLst/>
                <a:rect l="l" t="t" r="r" b="b"/>
                <a:pathLst>
                  <a:path w="998" h="1101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413" y="585"/>
                    </a:lnTo>
                    <a:lnTo>
                      <a:pt x="654" y="860"/>
                    </a:lnTo>
                    <a:lnTo>
                      <a:pt x="895" y="1067"/>
                    </a:lnTo>
                    <a:lnTo>
                      <a:pt x="929" y="1101"/>
                    </a:lnTo>
                    <a:lnTo>
                      <a:pt x="963" y="1067"/>
                    </a:lnTo>
                    <a:lnTo>
                      <a:pt x="998" y="1032"/>
                    </a:lnTo>
                    <a:lnTo>
                      <a:pt x="998" y="998"/>
                    </a:lnTo>
                    <a:lnTo>
                      <a:pt x="791" y="723"/>
                    </a:lnTo>
                    <a:lnTo>
                      <a:pt x="551" y="48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6" name="Google Shape;1016;p2"/>
              <p:cNvSpPr/>
              <p:nvPr/>
            </p:nvSpPr>
            <p:spPr>
              <a:xfrm>
                <a:off x="314901" y="2687427"/>
                <a:ext cx="31576" cy="31576"/>
              </a:xfrm>
              <a:custGeom>
                <a:avLst/>
                <a:gdLst/>
                <a:ahLst/>
                <a:cxnLst/>
                <a:rect l="l" t="t" r="r" b="b"/>
                <a:pathLst>
                  <a:path w="930" h="93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207" y="276"/>
                    </a:lnTo>
                    <a:lnTo>
                      <a:pt x="413" y="482"/>
                    </a:lnTo>
                    <a:lnTo>
                      <a:pt x="826" y="930"/>
                    </a:lnTo>
                    <a:lnTo>
                      <a:pt x="895" y="930"/>
                    </a:lnTo>
                    <a:lnTo>
                      <a:pt x="929" y="895"/>
                    </a:lnTo>
                    <a:lnTo>
                      <a:pt x="929" y="861"/>
                    </a:lnTo>
                    <a:lnTo>
                      <a:pt x="723" y="620"/>
                    </a:lnTo>
                    <a:lnTo>
                      <a:pt x="516" y="379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7" name="Google Shape;1017;p2"/>
              <p:cNvSpPr/>
              <p:nvPr/>
            </p:nvSpPr>
            <p:spPr>
              <a:xfrm>
                <a:off x="316056" y="2697952"/>
                <a:ext cx="23393" cy="24548"/>
              </a:xfrm>
              <a:custGeom>
                <a:avLst/>
                <a:gdLst/>
                <a:ahLst/>
                <a:cxnLst/>
                <a:rect l="l" t="t" r="r" b="b"/>
                <a:pathLst>
                  <a:path w="689" h="723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35" y="104"/>
                    </a:lnTo>
                    <a:lnTo>
                      <a:pt x="345" y="413"/>
                    </a:lnTo>
                    <a:lnTo>
                      <a:pt x="482" y="585"/>
                    </a:lnTo>
                    <a:lnTo>
                      <a:pt x="551" y="654"/>
                    </a:lnTo>
                    <a:lnTo>
                      <a:pt x="620" y="723"/>
                    </a:lnTo>
                    <a:lnTo>
                      <a:pt x="689" y="723"/>
                    </a:lnTo>
                    <a:lnTo>
                      <a:pt x="689" y="688"/>
                    </a:lnTo>
                    <a:lnTo>
                      <a:pt x="654" y="585"/>
                    </a:lnTo>
                    <a:lnTo>
                      <a:pt x="586" y="516"/>
                    </a:lnTo>
                    <a:lnTo>
                      <a:pt x="448" y="379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8" name="Google Shape;1018;p2"/>
              <p:cNvSpPr/>
              <p:nvPr/>
            </p:nvSpPr>
            <p:spPr>
              <a:xfrm>
                <a:off x="302067" y="2693267"/>
                <a:ext cx="32730" cy="3273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964" extrusionOk="0">
                    <a:moveTo>
                      <a:pt x="69" y="1"/>
                    </a:moveTo>
                    <a:lnTo>
                      <a:pt x="34" y="35"/>
                    </a:lnTo>
                    <a:lnTo>
                      <a:pt x="0" y="70"/>
                    </a:lnTo>
                    <a:lnTo>
                      <a:pt x="34" y="104"/>
                    </a:lnTo>
                    <a:lnTo>
                      <a:pt x="447" y="551"/>
                    </a:lnTo>
                    <a:lnTo>
                      <a:pt x="654" y="758"/>
                    </a:lnTo>
                    <a:lnTo>
                      <a:pt x="894" y="964"/>
                    </a:lnTo>
                    <a:lnTo>
                      <a:pt x="963" y="964"/>
                    </a:lnTo>
                    <a:lnTo>
                      <a:pt x="963" y="930"/>
                    </a:lnTo>
                    <a:lnTo>
                      <a:pt x="963" y="895"/>
                    </a:lnTo>
                    <a:lnTo>
                      <a:pt x="516" y="448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9" name="Google Shape;1019;p2"/>
              <p:cNvSpPr/>
              <p:nvPr/>
            </p:nvSpPr>
            <p:spPr>
              <a:xfrm>
                <a:off x="290387" y="2696798"/>
                <a:ext cx="36227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1067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0" y="69"/>
                    </a:lnTo>
                    <a:lnTo>
                      <a:pt x="482" y="585"/>
                    </a:lnTo>
                    <a:lnTo>
                      <a:pt x="722" y="826"/>
                    </a:lnTo>
                    <a:lnTo>
                      <a:pt x="998" y="1032"/>
                    </a:lnTo>
                    <a:lnTo>
                      <a:pt x="1032" y="1066"/>
                    </a:lnTo>
                    <a:lnTo>
                      <a:pt x="1032" y="1032"/>
                    </a:lnTo>
                    <a:lnTo>
                      <a:pt x="1066" y="998"/>
                    </a:lnTo>
                    <a:lnTo>
                      <a:pt x="1032" y="998"/>
                    </a:lnTo>
                    <a:lnTo>
                      <a:pt x="826" y="722"/>
                    </a:lnTo>
                    <a:lnTo>
                      <a:pt x="585" y="48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0" name="Google Shape;1020;p2"/>
              <p:cNvSpPr/>
              <p:nvPr/>
            </p:nvSpPr>
            <p:spPr>
              <a:xfrm>
                <a:off x="288045" y="2709632"/>
                <a:ext cx="70112" cy="29233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861" extrusionOk="0">
                    <a:moveTo>
                      <a:pt x="69" y="0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04"/>
                    </a:lnTo>
                    <a:lnTo>
                      <a:pt x="310" y="344"/>
                    </a:lnTo>
                    <a:lnTo>
                      <a:pt x="619" y="585"/>
                    </a:lnTo>
                    <a:lnTo>
                      <a:pt x="379" y="482"/>
                    </a:lnTo>
                    <a:lnTo>
                      <a:pt x="207" y="344"/>
                    </a:lnTo>
                    <a:lnTo>
                      <a:pt x="138" y="344"/>
                    </a:lnTo>
                    <a:lnTo>
                      <a:pt x="103" y="379"/>
                    </a:lnTo>
                    <a:lnTo>
                      <a:pt x="103" y="448"/>
                    </a:lnTo>
                    <a:lnTo>
                      <a:pt x="172" y="551"/>
                    </a:lnTo>
                    <a:lnTo>
                      <a:pt x="241" y="620"/>
                    </a:lnTo>
                    <a:lnTo>
                      <a:pt x="344" y="688"/>
                    </a:lnTo>
                    <a:lnTo>
                      <a:pt x="447" y="757"/>
                    </a:lnTo>
                    <a:lnTo>
                      <a:pt x="723" y="826"/>
                    </a:lnTo>
                    <a:lnTo>
                      <a:pt x="998" y="860"/>
                    </a:lnTo>
                    <a:lnTo>
                      <a:pt x="1307" y="826"/>
                    </a:lnTo>
                    <a:lnTo>
                      <a:pt x="1583" y="792"/>
                    </a:lnTo>
                    <a:lnTo>
                      <a:pt x="1823" y="723"/>
                    </a:lnTo>
                    <a:lnTo>
                      <a:pt x="2030" y="620"/>
                    </a:lnTo>
                    <a:lnTo>
                      <a:pt x="2064" y="585"/>
                    </a:lnTo>
                    <a:lnTo>
                      <a:pt x="2030" y="551"/>
                    </a:lnTo>
                    <a:lnTo>
                      <a:pt x="2030" y="516"/>
                    </a:lnTo>
                    <a:lnTo>
                      <a:pt x="1961" y="516"/>
                    </a:lnTo>
                    <a:lnTo>
                      <a:pt x="1686" y="620"/>
                    </a:lnTo>
                    <a:lnTo>
                      <a:pt x="1376" y="688"/>
                    </a:lnTo>
                    <a:lnTo>
                      <a:pt x="1032" y="688"/>
                    </a:lnTo>
                    <a:lnTo>
                      <a:pt x="688" y="620"/>
                    </a:lnTo>
                    <a:lnTo>
                      <a:pt x="688" y="585"/>
                    </a:lnTo>
                    <a:lnTo>
                      <a:pt x="688" y="551"/>
                    </a:lnTo>
                    <a:lnTo>
                      <a:pt x="413" y="276"/>
                    </a:lnTo>
                    <a:lnTo>
                      <a:pt x="103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1" name="Google Shape;1021;p2"/>
              <p:cNvSpPr/>
              <p:nvPr/>
            </p:nvSpPr>
            <p:spPr>
              <a:xfrm>
                <a:off x="298536" y="2735334"/>
                <a:ext cx="24582" cy="19862"/>
              </a:xfrm>
              <a:custGeom>
                <a:avLst/>
                <a:gdLst/>
                <a:ahLst/>
                <a:cxnLst/>
                <a:rect l="l" t="t" r="r" b="b"/>
                <a:pathLst>
                  <a:path w="724" h="585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45" y="344"/>
                    </a:lnTo>
                    <a:lnTo>
                      <a:pt x="517" y="482"/>
                    </a:lnTo>
                    <a:lnTo>
                      <a:pt x="689" y="585"/>
                    </a:lnTo>
                    <a:lnTo>
                      <a:pt x="723" y="585"/>
                    </a:lnTo>
                    <a:lnTo>
                      <a:pt x="723" y="551"/>
                    </a:lnTo>
                    <a:lnTo>
                      <a:pt x="586" y="379"/>
                    </a:lnTo>
                    <a:lnTo>
                      <a:pt x="414" y="24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2" name="Google Shape;1022;p2"/>
              <p:cNvSpPr/>
              <p:nvPr/>
            </p:nvSpPr>
            <p:spPr>
              <a:xfrm>
                <a:off x="279862" y="2730648"/>
                <a:ext cx="36227" cy="32730"/>
              </a:xfrm>
              <a:custGeom>
                <a:avLst/>
                <a:gdLst/>
                <a:ahLst/>
                <a:cxnLst/>
                <a:rect l="l" t="t" r="r" b="b"/>
                <a:pathLst>
                  <a:path w="1067" h="964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0" y="69"/>
                    </a:lnTo>
                    <a:lnTo>
                      <a:pt x="35" y="104"/>
                    </a:lnTo>
                    <a:lnTo>
                      <a:pt x="516" y="517"/>
                    </a:lnTo>
                    <a:lnTo>
                      <a:pt x="757" y="757"/>
                    </a:lnTo>
                    <a:lnTo>
                      <a:pt x="1032" y="929"/>
                    </a:lnTo>
                    <a:lnTo>
                      <a:pt x="1067" y="964"/>
                    </a:lnTo>
                    <a:lnTo>
                      <a:pt x="1067" y="929"/>
                    </a:lnTo>
                    <a:lnTo>
                      <a:pt x="1067" y="895"/>
                    </a:lnTo>
                    <a:lnTo>
                      <a:pt x="860" y="654"/>
                    </a:lnTo>
                    <a:lnTo>
                      <a:pt x="585" y="448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3" name="Google Shape;1023;p2"/>
              <p:cNvSpPr/>
              <p:nvPr/>
            </p:nvSpPr>
            <p:spPr>
              <a:xfrm>
                <a:off x="267028" y="2731803"/>
                <a:ext cx="38570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1136" h="1068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34" y="70"/>
                    </a:lnTo>
                    <a:lnTo>
                      <a:pt x="516" y="620"/>
                    </a:lnTo>
                    <a:lnTo>
                      <a:pt x="791" y="861"/>
                    </a:lnTo>
                    <a:lnTo>
                      <a:pt x="1066" y="1067"/>
                    </a:lnTo>
                    <a:lnTo>
                      <a:pt x="1135" y="1067"/>
                    </a:lnTo>
                    <a:lnTo>
                      <a:pt x="1135" y="1033"/>
                    </a:lnTo>
                    <a:lnTo>
                      <a:pt x="1135" y="999"/>
                    </a:lnTo>
                    <a:lnTo>
                      <a:pt x="619" y="517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4" name="Google Shape;1024;p2"/>
              <p:cNvSpPr/>
              <p:nvPr/>
            </p:nvSpPr>
            <p:spPr>
              <a:xfrm>
                <a:off x="257657" y="2741174"/>
                <a:ext cx="33919" cy="31542"/>
              </a:xfrm>
              <a:custGeom>
                <a:avLst/>
                <a:gdLst/>
                <a:ahLst/>
                <a:cxnLst/>
                <a:rect l="l" t="t" r="r" b="b"/>
                <a:pathLst>
                  <a:path w="999" h="929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35" y="69"/>
                    </a:lnTo>
                    <a:lnTo>
                      <a:pt x="482" y="516"/>
                    </a:lnTo>
                    <a:lnTo>
                      <a:pt x="930" y="929"/>
                    </a:lnTo>
                    <a:lnTo>
                      <a:pt x="998" y="929"/>
                    </a:lnTo>
                    <a:lnTo>
                      <a:pt x="998" y="895"/>
                    </a:lnTo>
                    <a:lnTo>
                      <a:pt x="998" y="860"/>
                    </a:lnTo>
                    <a:lnTo>
                      <a:pt x="551" y="413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5" name="Google Shape;1025;p2"/>
              <p:cNvSpPr/>
              <p:nvPr/>
            </p:nvSpPr>
            <p:spPr>
              <a:xfrm>
                <a:off x="247166" y="2742328"/>
                <a:ext cx="35073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35" y="104"/>
                    </a:lnTo>
                    <a:lnTo>
                      <a:pt x="482" y="551"/>
                    </a:lnTo>
                    <a:lnTo>
                      <a:pt x="723" y="792"/>
                    </a:lnTo>
                    <a:lnTo>
                      <a:pt x="963" y="1033"/>
                    </a:lnTo>
                    <a:lnTo>
                      <a:pt x="1032" y="1033"/>
                    </a:lnTo>
                    <a:lnTo>
                      <a:pt x="1032" y="998"/>
                    </a:lnTo>
                    <a:lnTo>
                      <a:pt x="1032" y="929"/>
                    </a:lnTo>
                    <a:lnTo>
                      <a:pt x="826" y="689"/>
                    </a:lnTo>
                    <a:lnTo>
                      <a:pt x="585" y="44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6" name="Google Shape;1026;p2"/>
              <p:cNvSpPr/>
              <p:nvPr/>
            </p:nvSpPr>
            <p:spPr>
              <a:xfrm>
                <a:off x="235486" y="2744671"/>
                <a:ext cx="37416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1067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35" y="104"/>
                    </a:lnTo>
                    <a:lnTo>
                      <a:pt x="516" y="585"/>
                    </a:lnTo>
                    <a:lnTo>
                      <a:pt x="757" y="826"/>
                    </a:lnTo>
                    <a:lnTo>
                      <a:pt x="1032" y="1067"/>
                    </a:lnTo>
                    <a:lnTo>
                      <a:pt x="1101" y="1067"/>
                    </a:lnTo>
                    <a:lnTo>
                      <a:pt x="1101" y="1032"/>
                    </a:lnTo>
                    <a:lnTo>
                      <a:pt x="1101" y="998"/>
                    </a:lnTo>
                    <a:lnTo>
                      <a:pt x="860" y="723"/>
                    </a:lnTo>
                    <a:lnTo>
                      <a:pt x="619" y="482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7" name="Google Shape;1027;p2"/>
              <p:cNvSpPr/>
              <p:nvPr/>
            </p:nvSpPr>
            <p:spPr>
              <a:xfrm>
                <a:off x="228458" y="2752853"/>
                <a:ext cx="35073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1033" h="1033" extrusionOk="0">
                    <a:moveTo>
                      <a:pt x="1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483" y="551"/>
                    </a:lnTo>
                    <a:lnTo>
                      <a:pt x="930" y="998"/>
                    </a:lnTo>
                    <a:lnTo>
                      <a:pt x="964" y="1032"/>
                    </a:lnTo>
                    <a:lnTo>
                      <a:pt x="998" y="998"/>
                    </a:lnTo>
                    <a:lnTo>
                      <a:pt x="1033" y="998"/>
                    </a:lnTo>
                    <a:lnTo>
                      <a:pt x="998" y="963"/>
                    </a:lnTo>
                    <a:lnTo>
                      <a:pt x="826" y="688"/>
                    </a:lnTo>
                    <a:lnTo>
                      <a:pt x="586" y="447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8" name="Google Shape;1028;p2"/>
              <p:cNvSpPr/>
              <p:nvPr/>
            </p:nvSpPr>
            <p:spPr>
              <a:xfrm>
                <a:off x="216778" y="2757505"/>
                <a:ext cx="36261" cy="36261"/>
              </a:xfrm>
              <a:custGeom>
                <a:avLst/>
                <a:gdLst/>
                <a:ahLst/>
                <a:cxnLst/>
                <a:rect l="l" t="t" r="r" b="b"/>
                <a:pathLst>
                  <a:path w="1068" h="106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70"/>
                    </a:lnTo>
                    <a:lnTo>
                      <a:pt x="517" y="551"/>
                    </a:lnTo>
                    <a:lnTo>
                      <a:pt x="964" y="1033"/>
                    </a:lnTo>
                    <a:lnTo>
                      <a:pt x="998" y="1067"/>
                    </a:lnTo>
                    <a:lnTo>
                      <a:pt x="1033" y="1033"/>
                    </a:lnTo>
                    <a:lnTo>
                      <a:pt x="1067" y="998"/>
                    </a:lnTo>
                    <a:lnTo>
                      <a:pt x="1033" y="964"/>
                    </a:lnTo>
                    <a:lnTo>
                      <a:pt x="827" y="689"/>
                    </a:lnTo>
                    <a:lnTo>
                      <a:pt x="586" y="448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9" name="Google Shape;1029;p2"/>
              <p:cNvSpPr/>
              <p:nvPr/>
            </p:nvSpPr>
            <p:spPr>
              <a:xfrm>
                <a:off x="219121" y="2771527"/>
                <a:ext cx="22239" cy="25736"/>
              </a:xfrm>
              <a:custGeom>
                <a:avLst/>
                <a:gdLst/>
                <a:ahLst/>
                <a:cxnLst/>
                <a:rect l="l" t="t" r="r" b="b"/>
                <a:pathLst>
                  <a:path w="655" h="75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104"/>
                    </a:lnTo>
                    <a:lnTo>
                      <a:pt x="310" y="413"/>
                    </a:lnTo>
                    <a:lnTo>
                      <a:pt x="414" y="585"/>
                    </a:lnTo>
                    <a:lnTo>
                      <a:pt x="551" y="757"/>
                    </a:lnTo>
                    <a:lnTo>
                      <a:pt x="620" y="757"/>
                    </a:lnTo>
                    <a:lnTo>
                      <a:pt x="654" y="723"/>
                    </a:lnTo>
                    <a:lnTo>
                      <a:pt x="654" y="688"/>
                    </a:lnTo>
                    <a:lnTo>
                      <a:pt x="551" y="516"/>
                    </a:lnTo>
                    <a:lnTo>
                      <a:pt x="414" y="344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0" name="Google Shape;1030;p2"/>
              <p:cNvSpPr/>
              <p:nvPr/>
            </p:nvSpPr>
            <p:spPr>
              <a:xfrm>
                <a:off x="215624" y="2780864"/>
                <a:ext cx="19896" cy="26890"/>
              </a:xfrm>
              <a:custGeom>
                <a:avLst/>
                <a:gdLst/>
                <a:ahLst/>
                <a:cxnLst/>
                <a:rect l="l" t="t" r="r" b="b"/>
                <a:pathLst>
                  <a:path w="586" h="792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35" y="138"/>
                    </a:lnTo>
                    <a:lnTo>
                      <a:pt x="276" y="448"/>
                    </a:lnTo>
                    <a:lnTo>
                      <a:pt x="448" y="757"/>
                    </a:lnTo>
                    <a:lnTo>
                      <a:pt x="482" y="792"/>
                    </a:lnTo>
                    <a:lnTo>
                      <a:pt x="551" y="792"/>
                    </a:lnTo>
                    <a:lnTo>
                      <a:pt x="585" y="757"/>
                    </a:lnTo>
                    <a:lnTo>
                      <a:pt x="585" y="689"/>
                    </a:lnTo>
                    <a:lnTo>
                      <a:pt x="517" y="517"/>
                    </a:lnTo>
                    <a:lnTo>
                      <a:pt x="413" y="345"/>
                    </a:lnTo>
                    <a:lnTo>
                      <a:pt x="138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1" name="Google Shape;1031;p2"/>
              <p:cNvSpPr/>
              <p:nvPr/>
            </p:nvSpPr>
            <p:spPr>
              <a:xfrm>
                <a:off x="198105" y="2775024"/>
                <a:ext cx="29233" cy="40913"/>
              </a:xfrm>
              <a:custGeom>
                <a:avLst/>
                <a:gdLst/>
                <a:ahLst/>
                <a:cxnLst/>
                <a:rect l="l" t="t" r="r" b="b"/>
                <a:pathLst>
                  <a:path w="861" h="1205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70"/>
                    </a:lnTo>
                    <a:lnTo>
                      <a:pt x="1" y="104"/>
                    </a:lnTo>
                    <a:lnTo>
                      <a:pt x="379" y="654"/>
                    </a:lnTo>
                    <a:lnTo>
                      <a:pt x="551" y="929"/>
                    </a:lnTo>
                    <a:lnTo>
                      <a:pt x="757" y="1170"/>
                    </a:lnTo>
                    <a:lnTo>
                      <a:pt x="792" y="1205"/>
                    </a:lnTo>
                    <a:lnTo>
                      <a:pt x="826" y="1170"/>
                    </a:lnTo>
                    <a:lnTo>
                      <a:pt x="861" y="1136"/>
                    </a:lnTo>
                    <a:lnTo>
                      <a:pt x="861" y="1101"/>
                    </a:lnTo>
                    <a:lnTo>
                      <a:pt x="689" y="826"/>
                    </a:lnTo>
                    <a:lnTo>
                      <a:pt x="482" y="551"/>
                    </a:lnTo>
                    <a:lnTo>
                      <a:pt x="138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2" name="Google Shape;1032;p2"/>
              <p:cNvSpPr/>
              <p:nvPr/>
            </p:nvSpPr>
            <p:spPr>
              <a:xfrm>
                <a:off x="194607" y="2808909"/>
                <a:ext cx="9371" cy="14056"/>
              </a:xfrm>
              <a:custGeom>
                <a:avLst/>
                <a:gdLst/>
                <a:ahLst/>
                <a:cxnLst/>
                <a:rect l="l" t="t" r="r" b="b"/>
                <a:pathLst>
                  <a:path w="276" h="414" extrusionOk="0">
                    <a:moveTo>
                      <a:pt x="35" y="0"/>
                    </a:moveTo>
                    <a:lnTo>
                      <a:pt x="35" y="35"/>
                    </a:lnTo>
                    <a:lnTo>
                      <a:pt x="0" y="35"/>
                    </a:lnTo>
                    <a:lnTo>
                      <a:pt x="104" y="275"/>
                    </a:lnTo>
                    <a:lnTo>
                      <a:pt x="172" y="344"/>
                    </a:lnTo>
                    <a:lnTo>
                      <a:pt x="241" y="413"/>
                    </a:lnTo>
                    <a:lnTo>
                      <a:pt x="276" y="413"/>
                    </a:lnTo>
                    <a:lnTo>
                      <a:pt x="276" y="379"/>
                    </a:lnTo>
                    <a:lnTo>
                      <a:pt x="172" y="207"/>
                    </a:lnTo>
                    <a:lnTo>
                      <a:pt x="104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3" name="Google Shape;1033;p2"/>
              <p:cNvSpPr/>
              <p:nvPr/>
            </p:nvSpPr>
            <p:spPr>
              <a:xfrm>
                <a:off x="739" y="2882484"/>
                <a:ext cx="23393" cy="15211"/>
              </a:xfrm>
              <a:custGeom>
                <a:avLst/>
                <a:gdLst/>
                <a:ahLst/>
                <a:cxnLst/>
                <a:rect l="l" t="t" r="r" b="b"/>
                <a:pathLst>
                  <a:path w="689" h="448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310" y="276"/>
                    </a:lnTo>
                    <a:lnTo>
                      <a:pt x="654" y="448"/>
                    </a:lnTo>
                    <a:lnTo>
                      <a:pt x="688" y="413"/>
                    </a:lnTo>
                    <a:lnTo>
                      <a:pt x="688" y="379"/>
                    </a:lnTo>
                    <a:lnTo>
                      <a:pt x="379" y="17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4" name="Google Shape;1034;p2"/>
              <p:cNvSpPr/>
              <p:nvPr/>
            </p:nvSpPr>
            <p:spPr>
              <a:xfrm>
                <a:off x="-104378" y="3048308"/>
                <a:ext cx="307202" cy="122670"/>
              </a:xfrm>
              <a:custGeom>
                <a:avLst/>
                <a:gdLst/>
                <a:ahLst/>
                <a:cxnLst/>
                <a:rect l="l" t="t" r="r" b="b"/>
                <a:pathLst>
                  <a:path w="9048" h="3613" extrusionOk="0">
                    <a:moveTo>
                      <a:pt x="6674" y="1"/>
                    </a:moveTo>
                    <a:lnTo>
                      <a:pt x="6364" y="35"/>
                    </a:lnTo>
                    <a:lnTo>
                      <a:pt x="6089" y="104"/>
                    </a:lnTo>
                    <a:lnTo>
                      <a:pt x="5814" y="242"/>
                    </a:lnTo>
                    <a:lnTo>
                      <a:pt x="5538" y="414"/>
                    </a:lnTo>
                    <a:lnTo>
                      <a:pt x="5263" y="655"/>
                    </a:lnTo>
                    <a:lnTo>
                      <a:pt x="5022" y="895"/>
                    </a:lnTo>
                    <a:lnTo>
                      <a:pt x="4575" y="1446"/>
                    </a:lnTo>
                    <a:lnTo>
                      <a:pt x="4163" y="1962"/>
                    </a:lnTo>
                    <a:lnTo>
                      <a:pt x="3922" y="2306"/>
                    </a:lnTo>
                    <a:lnTo>
                      <a:pt x="3750" y="2512"/>
                    </a:lnTo>
                    <a:lnTo>
                      <a:pt x="3578" y="2718"/>
                    </a:lnTo>
                    <a:lnTo>
                      <a:pt x="3406" y="2856"/>
                    </a:lnTo>
                    <a:lnTo>
                      <a:pt x="3199" y="2959"/>
                    </a:lnTo>
                    <a:lnTo>
                      <a:pt x="3096" y="2994"/>
                    </a:lnTo>
                    <a:lnTo>
                      <a:pt x="2959" y="2994"/>
                    </a:lnTo>
                    <a:lnTo>
                      <a:pt x="2855" y="2959"/>
                    </a:lnTo>
                    <a:lnTo>
                      <a:pt x="2752" y="2925"/>
                    </a:lnTo>
                    <a:lnTo>
                      <a:pt x="2511" y="2753"/>
                    </a:lnTo>
                    <a:lnTo>
                      <a:pt x="2305" y="2546"/>
                    </a:lnTo>
                    <a:lnTo>
                      <a:pt x="2099" y="2340"/>
                    </a:lnTo>
                    <a:lnTo>
                      <a:pt x="1995" y="2271"/>
                    </a:lnTo>
                    <a:lnTo>
                      <a:pt x="1858" y="2203"/>
                    </a:lnTo>
                    <a:lnTo>
                      <a:pt x="1617" y="2099"/>
                    </a:lnTo>
                    <a:lnTo>
                      <a:pt x="1376" y="2065"/>
                    </a:lnTo>
                    <a:lnTo>
                      <a:pt x="1135" y="2065"/>
                    </a:lnTo>
                    <a:lnTo>
                      <a:pt x="895" y="2099"/>
                    </a:lnTo>
                    <a:lnTo>
                      <a:pt x="654" y="2168"/>
                    </a:lnTo>
                    <a:lnTo>
                      <a:pt x="447" y="2271"/>
                    </a:lnTo>
                    <a:lnTo>
                      <a:pt x="241" y="2409"/>
                    </a:lnTo>
                    <a:lnTo>
                      <a:pt x="35" y="2546"/>
                    </a:lnTo>
                    <a:lnTo>
                      <a:pt x="0" y="2615"/>
                    </a:lnTo>
                    <a:lnTo>
                      <a:pt x="0" y="2684"/>
                    </a:lnTo>
                    <a:lnTo>
                      <a:pt x="0" y="2753"/>
                    </a:lnTo>
                    <a:lnTo>
                      <a:pt x="35" y="2822"/>
                    </a:lnTo>
                    <a:lnTo>
                      <a:pt x="103" y="2890"/>
                    </a:lnTo>
                    <a:lnTo>
                      <a:pt x="207" y="2890"/>
                    </a:lnTo>
                    <a:lnTo>
                      <a:pt x="275" y="2856"/>
                    </a:lnTo>
                    <a:lnTo>
                      <a:pt x="447" y="2753"/>
                    </a:lnTo>
                    <a:lnTo>
                      <a:pt x="654" y="2684"/>
                    </a:lnTo>
                    <a:lnTo>
                      <a:pt x="826" y="2615"/>
                    </a:lnTo>
                    <a:lnTo>
                      <a:pt x="1032" y="2581"/>
                    </a:lnTo>
                    <a:lnTo>
                      <a:pt x="1204" y="2546"/>
                    </a:lnTo>
                    <a:lnTo>
                      <a:pt x="1411" y="2581"/>
                    </a:lnTo>
                    <a:lnTo>
                      <a:pt x="1583" y="2650"/>
                    </a:lnTo>
                    <a:lnTo>
                      <a:pt x="1789" y="2753"/>
                    </a:lnTo>
                    <a:lnTo>
                      <a:pt x="1995" y="2959"/>
                    </a:lnTo>
                    <a:lnTo>
                      <a:pt x="2202" y="3166"/>
                    </a:lnTo>
                    <a:lnTo>
                      <a:pt x="2443" y="3372"/>
                    </a:lnTo>
                    <a:lnTo>
                      <a:pt x="2546" y="3475"/>
                    </a:lnTo>
                    <a:lnTo>
                      <a:pt x="2683" y="3544"/>
                    </a:lnTo>
                    <a:lnTo>
                      <a:pt x="2924" y="3613"/>
                    </a:lnTo>
                    <a:lnTo>
                      <a:pt x="3165" y="3613"/>
                    </a:lnTo>
                    <a:lnTo>
                      <a:pt x="3371" y="3578"/>
                    </a:lnTo>
                    <a:lnTo>
                      <a:pt x="3543" y="3441"/>
                    </a:lnTo>
                    <a:lnTo>
                      <a:pt x="3750" y="3303"/>
                    </a:lnTo>
                    <a:lnTo>
                      <a:pt x="3887" y="3131"/>
                    </a:lnTo>
                    <a:lnTo>
                      <a:pt x="4197" y="2787"/>
                    </a:lnTo>
                    <a:lnTo>
                      <a:pt x="5229" y="1549"/>
                    </a:lnTo>
                    <a:lnTo>
                      <a:pt x="5676" y="1033"/>
                    </a:lnTo>
                    <a:lnTo>
                      <a:pt x="5917" y="792"/>
                    </a:lnTo>
                    <a:lnTo>
                      <a:pt x="6054" y="689"/>
                    </a:lnTo>
                    <a:lnTo>
                      <a:pt x="6226" y="620"/>
                    </a:lnTo>
                    <a:lnTo>
                      <a:pt x="6433" y="551"/>
                    </a:lnTo>
                    <a:lnTo>
                      <a:pt x="6605" y="517"/>
                    </a:lnTo>
                    <a:lnTo>
                      <a:pt x="6811" y="551"/>
                    </a:lnTo>
                    <a:lnTo>
                      <a:pt x="7018" y="586"/>
                    </a:lnTo>
                    <a:lnTo>
                      <a:pt x="7430" y="723"/>
                    </a:lnTo>
                    <a:lnTo>
                      <a:pt x="7637" y="758"/>
                    </a:lnTo>
                    <a:lnTo>
                      <a:pt x="7843" y="792"/>
                    </a:lnTo>
                    <a:lnTo>
                      <a:pt x="8153" y="792"/>
                    </a:lnTo>
                    <a:lnTo>
                      <a:pt x="8428" y="758"/>
                    </a:lnTo>
                    <a:lnTo>
                      <a:pt x="8738" y="655"/>
                    </a:lnTo>
                    <a:lnTo>
                      <a:pt x="8978" y="517"/>
                    </a:lnTo>
                    <a:lnTo>
                      <a:pt x="9047" y="483"/>
                    </a:lnTo>
                    <a:lnTo>
                      <a:pt x="9047" y="414"/>
                    </a:lnTo>
                    <a:lnTo>
                      <a:pt x="9013" y="345"/>
                    </a:lnTo>
                    <a:lnTo>
                      <a:pt x="8944" y="311"/>
                    </a:lnTo>
                    <a:lnTo>
                      <a:pt x="8497" y="345"/>
                    </a:lnTo>
                    <a:lnTo>
                      <a:pt x="8084" y="311"/>
                    </a:lnTo>
                    <a:lnTo>
                      <a:pt x="7637" y="242"/>
                    </a:lnTo>
                    <a:lnTo>
                      <a:pt x="7224" y="139"/>
                    </a:lnTo>
                    <a:lnTo>
                      <a:pt x="6949" y="70"/>
                    </a:lnTo>
                    <a:lnTo>
                      <a:pt x="66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5" name="Google Shape;1035;p2"/>
              <p:cNvSpPr/>
              <p:nvPr/>
            </p:nvSpPr>
            <p:spPr>
              <a:xfrm>
                <a:off x="-61157" y="3097369"/>
                <a:ext cx="67769" cy="35073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033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0" y="70"/>
                    </a:lnTo>
                    <a:lnTo>
                      <a:pt x="516" y="276"/>
                    </a:lnTo>
                    <a:lnTo>
                      <a:pt x="963" y="517"/>
                    </a:lnTo>
                    <a:lnTo>
                      <a:pt x="1892" y="1033"/>
                    </a:lnTo>
                    <a:lnTo>
                      <a:pt x="1961" y="1033"/>
                    </a:lnTo>
                    <a:lnTo>
                      <a:pt x="1995" y="998"/>
                    </a:lnTo>
                    <a:lnTo>
                      <a:pt x="1961" y="964"/>
                    </a:lnTo>
                    <a:lnTo>
                      <a:pt x="1754" y="792"/>
                    </a:lnTo>
                    <a:lnTo>
                      <a:pt x="1548" y="620"/>
                    </a:lnTo>
                    <a:lnTo>
                      <a:pt x="1307" y="482"/>
                    </a:lnTo>
                    <a:lnTo>
                      <a:pt x="1066" y="345"/>
                    </a:lnTo>
                    <a:lnTo>
                      <a:pt x="550" y="138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6" name="Google Shape;1036;p2"/>
              <p:cNvSpPr/>
              <p:nvPr/>
            </p:nvSpPr>
            <p:spPr>
              <a:xfrm>
                <a:off x="-53008" y="3081038"/>
                <a:ext cx="72455" cy="39724"/>
              </a:xfrm>
              <a:custGeom>
                <a:avLst/>
                <a:gdLst/>
                <a:ahLst/>
                <a:cxnLst/>
                <a:rect l="l" t="t" r="r" b="b"/>
                <a:pathLst>
                  <a:path w="2134" h="1170" extrusionOk="0">
                    <a:moveTo>
                      <a:pt x="70" y="0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35" y="103"/>
                    </a:lnTo>
                    <a:lnTo>
                      <a:pt x="620" y="275"/>
                    </a:lnTo>
                    <a:lnTo>
                      <a:pt x="895" y="413"/>
                    </a:lnTo>
                    <a:lnTo>
                      <a:pt x="1170" y="551"/>
                    </a:lnTo>
                    <a:lnTo>
                      <a:pt x="1411" y="688"/>
                    </a:lnTo>
                    <a:lnTo>
                      <a:pt x="1618" y="860"/>
                    </a:lnTo>
                    <a:lnTo>
                      <a:pt x="2030" y="1170"/>
                    </a:lnTo>
                    <a:lnTo>
                      <a:pt x="2134" y="1170"/>
                    </a:lnTo>
                    <a:lnTo>
                      <a:pt x="2134" y="1135"/>
                    </a:lnTo>
                    <a:lnTo>
                      <a:pt x="2134" y="1101"/>
                    </a:lnTo>
                    <a:lnTo>
                      <a:pt x="1962" y="860"/>
                    </a:lnTo>
                    <a:lnTo>
                      <a:pt x="1755" y="654"/>
                    </a:lnTo>
                    <a:lnTo>
                      <a:pt x="1480" y="482"/>
                    </a:lnTo>
                    <a:lnTo>
                      <a:pt x="1205" y="310"/>
                    </a:lnTo>
                    <a:lnTo>
                      <a:pt x="930" y="207"/>
                    </a:lnTo>
                    <a:lnTo>
                      <a:pt x="654" y="103"/>
                    </a:lnTo>
                    <a:lnTo>
                      <a:pt x="345" y="35"/>
                    </a:lnTo>
                    <a:lnTo>
                      <a:pt x="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7" name="Google Shape;1037;p2"/>
              <p:cNvSpPr/>
              <p:nvPr/>
            </p:nvSpPr>
            <p:spPr>
              <a:xfrm>
                <a:off x="-38986" y="3069358"/>
                <a:ext cx="67769" cy="44410"/>
              </a:xfrm>
              <a:custGeom>
                <a:avLst/>
                <a:gdLst/>
                <a:ahLst/>
                <a:cxnLst/>
                <a:rect l="l" t="t" r="r" b="b"/>
                <a:pathLst>
                  <a:path w="1996" h="1308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69" y="103"/>
                    </a:lnTo>
                    <a:lnTo>
                      <a:pt x="345" y="207"/>
                    </a:lnTo>
                    <a:lnTo>
                      <a:pt x="620" y="344"/>
                    </a:lnTo>
                    <a:lnTo>
                      <a:pt x="895" y="482"/>
                    </a:lnTo>
                    <a:lnTo>
                      <a:pt x="1136" y="654"/>
                    </a:lnTo>
                    <a:lnTo>
                      <a:pt x="1342" y="826"/>
                    </a:lnTo>
                    <a:lnTo>
                      <a:pt x="1514" y="963"/>
                    </a:lnTo>
                    <a:lnTo>
                      <a:pt x="1686" y="1135"/>
                    </a:lnTo>
                    <a:lnTo>
                      <a:pt x="1893" y="1307"/>
                    </a:lnTo>
                    <a:lnTo>
                      <a:pt x="1961" y="1307"/>
                    </a:lnTo>
                    <a:lnTo>
                      <a:pt x="1996" y="1273"/>
                    </a:lnTo>
                    <a:lnTo>
                      <a:pt x="1996" y="1239"/>
                    </a:lnTo>
                    <a:lnTo>
                      <a:pt x="1858" y="998"/>
                    </a:lnTo>
                    <a:lnTo>
                      <a:pt x="1686" y="757"/>
                    </a:lnTo>
                    <a:lnTo>
                      <a:pt x="1445" y="551"/>
                    </a:lnTo>
                    <a:lnTo>
                      <a:pt x="1205" y="379"/>
                    </a:lnTo>
                    <a:lnTo>
                      <a:pt x="929" y="241"/>
                    </a:lnTo>
                    <a:lnTo>
                      <a:pt x="620" y="138"/>
                    </a:lnTo>
                    <a:lnTo>
                      <a:pt x="345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8" name="Google Shape;1038;p2"/>
              <p:cNvSpPr/>
              <p:nvPr/>
            </p:nvSpPr>
            <p:spPr>
              <a:xfrm>
                <a:off x="-30803" y="3051839"/>
                <a:ext cx="59587" cy="43222"/>
              </a:xfrm>
              <a:custGeom>
                <a:avLst/>
                <a:gdLst/>
                <a:ahLst/>
                <a:cxnLst/>
                <a:rect l="l" t="t" r="r" b="b"/>
                <a:pathLst>
                  <a:path w="1755" h="1273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103"/>
                    </a:lnTo>
                    <a:lnTo>
                      <a:pt x="35" y="138"/>
                    </a:lnTo>
                    <a:lnTo>
                      <a:pt x="482" y="379"/>
                    </a:lnTo>
                    <a:lnTo>
                      <a:pt x="895" y="654"/>
                    </a:lnTo>
                    <a:lnTo>
                      <a:pt x="1273" y="963"/>
                    </a:lnTo>
                    <a:lnTo>
                      <a:pt x="1480" y="1135"/>
                    </a:lnTo>
                    <a:lnTo>
                      <a:pt x="1686" y="1273"/>
                    </a:lnTo>
                    <a:lnTo>
                      <a:pt x="1720" y="1273"/>
                    </a:lnTo>
                    <a:lnTo>
                      <a:pt x="1755" y="1239"/>
                    </a:lnTo>
                    <a:lnTo>
                      <a:pt x="1755" y="1170"/>
                    </a:lnTo>
                    <a:lnTo>
                      <a:pt x="1617" y="998"/>
                    </a:lnTo>
                    <a:lnTo>
                      <a:pt x="1445" y="791"/>
                    </a:lnTo>
                    <a:lnTo>
                      <a:pt x="1239" y="619"/>
                    </a:lnTo>
                    <a:lnTo>
                      <a:pt x="1032" y="482"/>
                    </a:lnTo>
                    <a:lnTo>
                      <a:pt x="551" y="207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39" name="Google Shape;1039;p2"/>
              <p:cNvSpPr/>
              <p:nvPr/>
            </p:nvSpPr>
            <p:spPr>
              <a:xfrm>
                <a:off x="-9787" y="3050651"/>
                <a:ext cx="50250" cy="37416"/>
              </a:xfrm>
              <a:custGeom>
                <a:avLst/>
                <a:gdLst/>
                <a:ahLst/>
                <a:cxnLst/>
                <a:rect l="l" t="t" r="r" b="b"/>
                <a:pathLst>
                  <a:path w="1480" h="1102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1" y="104"/>
                    </a:lnTo>
                    <a:lnTo>
                      <a:pt x="379" y="345"/>
                    </a:lnTo>
                    <a:lnTo>
                      <a:pt x="723" y="586"/>
                    </a:lnTo>
                    <a:lnTo>
                      <a:pt x="1033" y="861"/>
                    </a:lnTo>
                    <a:lnTo>
                      <a:pt x="1411" y="1102"/>
                    </a:lnTo>
                    <a:lnTo>
                      <a:pt x="1445" y="1102"/>
                    </a:lnTo>
                    <a:lnTo>
                      <a:pt x="1445" y="1067"/>
                    </a:lnTo>
                    <a:lnTo>
                      <a:pt x="1480" y="1033"/>
                    </a:lnTo>
                    <a:lnTo>
                      <a:pt x="1445" y="998"/>
                    </a:lnTo>
                    <a:lnTo>
                      <a:pt x="1136" y="723"/>
                    </a:lnTo>
                    <a:lnTo>
                      <a:pt x="792" y="448"/>
                    </a:lnTo>
                    <a:lnTo>
                      <a:pt x="448" y="207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0" name="Google Shape;1040;p2"/>
              <p:cNvSpPr/>
              <p:nvPr/>
            </p:nvSpPr>
            <p:spPr>
              <a:xfrm>
                <a:off x="739" y="3037817"/>
                <a:ext cx="44410" cy="39724"/>
              </a:xfrm>
              <a:custGeom>
                <a:avLst/>
                <a:gdLst/>
                <a:ahLst/>
                <a:cxnLst/>
                <a:rect l="l" t="t" r="r" b="b"/>
                <a:pathLst>
                  <a:path w="1308" h="1170" extrusionOk="0">
                    <a:moveTo>
                      <a:pt x="35" y="0"/>
                    </a:moveTo>
                    <a:lnTo>
                      <a:pt x="35" y="35"/>
                    </a:lnTo>
                    <a:lnTo>
                      <a:pt x="0" y="35"/>
                    </a:lnTo>
                    <a:lnTo>
                      <a:pt x="35" y="69"/>
                    </a:lnTo>
                    <a:lnTo>
                      <a:pt x="654" y="654"/>
                    </a:lnTo>
                    <a:lnTo>
                      <a:pt x="963" y="929"/>
                    </a:lnTo>
                    <a:lnTo>
                      <a:pt x="1273" y="1170"/>
                    </a:lnTo>
                    <a:lnTo>
                      <a:pt x="1307" y="1170"/>
                    </a:lnTo>
                    <a:lnTo>
                      <a:pt x="1307" y="1136"/>
                    </a:lnTo>
                    <a:lnTo>
                      <a:pt x="1032" y="826"/>
                    </a:lnTo>
                    <a:lnTo>
                      <a:pt x="723" y="551"/>
                    </a:lnTo>
                    <a:lnTo>
                      <a:pt x="6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1" name="Google Shape;1041;p2"/>
              <p:cNvSpPr/>
              <p:nvPr/>
            </p:nvSpPr>
            <p:spPr>
              <a:xfrm>
                <a:off x="21755" y="3037817"/>
                <a:ext cx="37416" cy="33885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998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516" y="551"/>
                    </a:lnTo>
                    <a:lnTo>
                      <a:pt x="757" y="792"/>
                    </a:lnTo>
                    <a:lnTo>
                      <a:pt x="1032" y="998"/>
                    </a:lnTo>
                    <a:lnTo>
                      <a:pt x="1101" y="998"/>
                    </a:lnTo>
                    <a:lnTo>
                      <a:pt x="1101" y="929"/>
                    </a:lnTo>
                    <a:lnTo>
                      <a:pt x="860" y="688"/>
                    </a:lnTo>
                    <a:lnTo>
                      <a:pt x="620" y="448"/>
                    </a:lnTo>
                    <a:lnTo>
                      <a:pt x="69" y="3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2" name="Google Shape;1042;p2"/>
              <p:cNvSpPr/>
              <p:nvPr/>
            </p:nvSpPr>
            <p:spPr>
              <a:xfrm>
                <a:off x="10076" y="3017954"/>
                <a:ext cx="57244" cy="47907"/>
              </a:xfrm>
              <a:custGeom>
                <a:avLst/>
                <a:gdLst/>
                <a:ahLst/>
                <a:cxnLst/>
                <a:rect l="l" t="t" r="r" b="b"/>
                <a:pathLst>
                  <a:path w="1686" h="1411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4"/>
                    </a:lnTo>
                    <a:lnTo>
                      <a:pt x="482" y="413"/>
                    </a:lnTo>
                    <a:lnTo>
                      <a:pt x="895" y="757"/>
                    </a:lnTo>
                    <a:lnTo>
                      <a:pt x="1273" y="1101"/>
                    </a:lnTo>
                    <a:lnTo>
                      <a:pt x="1617" y="1411"/>
                    </a:lnTo>
                    <a:lnTo>
                      <a:pt x="1651" y="1411"/>
                    </a:lnTo>
                    <a:lnTo>
                      <a:pt x="1686" y="1377"/>
                    </a:lnTo>
                    <a:lnTo>
                      <a:pt x="1514" y="1170"/>
                    </a:lnTo>
                    <a:lnTo>
                      <a:pt x="1342" y="964"/>
                    </a:lnTo>
                    <a:lnTo>
                      <a:pt x="1170" y="792"/>
                    </a:lnTo>
                    <a:lnTo>
                      <a:pt x="964" y="620"/>
                    </a:lnTo>
                    <a:lnTo>
                      <a:pt x="516" y="276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3" name="Google Shape;1043;p2"/>
              <p:cNvSpPr/>
              <p:nvPr/>
            </p:nvSpPr>
            <p:spPr>
              <a:xfrm>
                <a:off x="19413" y="3006275"/>
                <a:ext cx="60775" cy="51438"/>
              </a:xfrm>
              <a:custGeom>
                <a:avLst/>
                <a:gdLst/>
                <a:ahLst/>
                <a:cxnLst/>
                <a:rect l="l" t="t" r="r" b="b"/>
                <a:pathLst>
                  <a:path w="1790" h="1515" extrusionOk="0">
                    <a:moveTo>
                      <a:pt x="35" y="1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35" y="104"/>
                    </a:lnTo>
                    <a:lnTo>
                      <a:pt x="448" y="448"/>
                    </a:lnTo>
                    <a:lnTo>
                      <a:pt x="895" y="792"/>
                    </a:lnTo>
                    <a:lnTo>
                      <a:pt x="1308" y="1170"/>
                    </a:lnTo>
                    <a:lnTo>
                      <a:pt x="1755" y="1514"/>
                    </a:lnTo>
                    <a:lnTo>
                      <a:pt x="1789" y="1514"/>
                    </a:lnTo>
                    <a:lnTo>
                      <a:pt x="1789" y="1480"/>
                    </a:lnTo>
                    <a:lnTo>
                      <a:pt x="1411" y="1067"/>
                    </a:lnTo>
                    <a:lnTo>
                      <a:pt x="964" y="689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4" name="Google Shape;1044;p2"/>
              <p:cNvSpPr/>
              <p:nvPr/>
            </p:nvSpPr>
            <p:spPr>
              <a:xfrm>
                <a:off x="36932" y="2998092"/>
                <a:ext cx="52592" cy="46753"/>
              </a:xfrm>
              <a:custGeom>
                <a:avLst/>
                <a:gdLst/>
                <a:ahLst/>
                <a:cxnLst/>
                <a:rect l="l" t="t" r="r" b="b"/>
                <a:pathLst>
                  <a:path w="1549" h="1377" extrusionOk="0">
                    <a:moveTo>
                      <a:pt x="69" y="1"/>
                    </a:moveTo>
                    <a:lnTo>
                      <a:pt x="1" y="35"/>
                    </a:lnTo>
                    <a:lnTo>
                      <a:pt x="1" y="70"/>
                    </a:lnTo>
                    <a:lnTo>
                      <a:pt x="1" y="104"/>
                    </a:lnTo>
                    <a:lnTo>
                      <a:pt x="379" y="414"/>
                    </a:lnTo>
                    <a:lnTo>
                      <a:pt x="757" y="758"/>
                    </a:lnTo>
                    <a:lnTo>
                      <a:pt x="1101" y="1067"/>
                    </a:lnTo>
                    <a:lnTo>
                      <a:pt x="1480" y="1377"/>
                    </a:lnTo>
                    <a:lnTo>
                      <a:pt x="1548" y="1377"/>
                    </a:lnTo>
                    <a:lnTo>
                      <a:pt x="1548" y="1342"/>
                    </a:lnTo>
                    <a:lnTo>
                      <a:pt x="1548" y="1308"/>
                    </a:lnTo>
                    <a:lnTo>
                      <a:pt x="1239" y="964"/>
                    </a:lnTo>
                    <a:lnTo>
                      <a:pt x="860" y="620"/>
                    </a:lnTo>
                    <a:lnTo>
                      <a:pt x="482" y="310"/>
                    </a:lnTo>
                    <a:lnTo>
                      <a:pt x="1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5" name="Google Shape;1045;p2"/>
              <p:cNvSpPr/>
              <p:nvPr/>
            </p:nvSpPr>
            <p:spPr>
              <a:xfrm>
                <a:off x="42772" y="2984104"/>
                <a:ext cx="65426" cy="59587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755" extrusionOk="0">
                    <a:moveTo>
                      <a:pt x="69" y="0"/>
                    </a:moveTo>
                    <a:lnTo>
                      <a:pt x="35" y="34"/>
                    </a:lnTo>
                    <a:lnTo>
                      <a:pt x="1" y="69"/>
                    </a:lnTo>
                    <a:lnTo>
                      <a:pt x="35" y="103"/>
                    </a:lnTo>
                    <a:lnTo>
                      <a:pt x="517" y="516"/>
                    </a:lnTo>
                    <a:lnTo>
                      <a:pt x="1032" y="963"/>
                    </a:lnTo>
                    <a:lnTo>
                      <a:pt x="1445" y="1376"/>
                    </a:lnTo>
                    <a:lnTo>
                      <a:pt x="1652" y="1582"/>
                    </a:lnTo>
                    <a:lnTo>
                      <a:pt x="1858" y="1754"/>
                    </a:lnTo>
                    <a:lnTo>
                      <a:pt x="1927" y="1754"/>
                    </a:lnTo>
                    <a:lnTo>
                      <a:pt x="1927" y="1686"/>
                    </a:lnTo>
                    <a:lnTo>
                      <a:pt x="1755" y="1445"/>
                    </a:lnTo>
                    <a:lnTo>
                      <a:pt x="1548" y="1204"/>
                    </a:lnTo>
                    <a:lnTo>
                      <a:pt x="1067" y="791"/>
                    </a:lnTo>
                    <a:lnTo>
                      <a:pt x="585" y="37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6" name="Google Shape;1046;p2"/>
              <p:cNvSpPr/>
              <p:nvPr/>
            </p:nvSpPr>
            <p:spPr>
              <a:xfrm>
                <a:off x="64977" y="2980573"/>
                <a:ext cx="63084" cy="61929"/>
              </a:xfrm>
              <a:custGeom>
                <a:avLst/>
                <a:gdLst/>
                <a:ahLst/>
                <a:cxnLst/>
                <a:rect l="l" t="t" r="r" b="b"/>
                <a:pathLst>
                  <a:path w="1858" h="1824" extrusionOk="0">
                    <a:moveTo>
                      <a:pt x="0" y="1"/>
                    </a:moveTo>
                    <a:lnTo>
                      <a:pt x="0" y="70"/>
                    </a:lnTo>
                    <a:lnTo>
                      <a:pt x="0" y="104"/>
                    </a:lnTo>
                    <a:lnTo>
                      <a:pt x="860" y="998"/>
                    </a:lnTo>
                    <a:lnTo>
                      <a:pt x="1307" y="1446"/>
                    </a:lnTo>
                    <a:lnTo>
                      <a:pt x="1789" y="1824"/>
                    </a:lnTo>
                    <a:lnTo>
                      <a:pt x="1858" y="1824"/>
                    </a:lnTo>
                    <a:lnTo>
                      <a:pt x="1858" y="1790"/>
                    </a:lnTo>
                    <a:lnTo>
                      <a:pt x="1858" y="1755"/>
                    </a:lnTo>
                    <a:lnTo>
                      <a:pt x="1479" y="1274"/>
                    </a:lnTo>
                    <a:lnTo>
                      <a:pt x="1032" y="861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7" name="Google Shape;1047;p2"/>
              <p:cNvSpPr/>
              <p:nvPr/>
            </p:nvSpPr>
            <p:spPr>
              <a:xfrm>
                <a:off x="96485" y="2998092"/>
                <a:ext cx="43255" cy="43255"/>
              </a:xfrm>
              <a:custGeom>
                <a:avLst/>
                <a:gdLst/>
                <a:ahLst/>
                <a:cxnLst/>
                <a:rect l="l" t="t" r="r" b="b"/>
                <a:pathLst>
                  <a:path w="1274" h="1274" extrusionOk="0">
                    <a:moveTo>
                      <a:pt x="70" y="1"/>
                    </a:moveTo>
                    <a:lnTo>
                      <a:pt x="35" y="35"/>
                    </a:lnTo>
                    <a:lnTo>
                      <a:pt x="1" y="104"/>
                    </a:lnTo>
                    <a:lnTo>
                      <a:pt x="35" y="138"/>
                    </a:lnTo>
                    <a:lnTo>
                      <a:pt x="482" y="620"/>
                    </a:lnTo>
                    <a:lnTo>
                      <a:pt x="723" y="861"/>
                    </a:lnTo>
                    <a:lnTo>
                      <a:pt x="964" y="1067"/>
                    </a:lnTo>
                    <a:lnTo>
                      <a:pt x="1067" y="1170"/>
                    </a:lnTo>
                    <a:lnTo>
                      <a:pt x="1170" y="1274"/>
                    </a:lnTo>
                    <a:lnTo>
                      <a:pt x="1239" y="1274"/>
                    </a:lnTo>
                    <a:lnTo>
                      <a:pt x="1274" y="1239"/>
                    </a:lnTo>
                    <a:lnTo>
                      <a:pt x="1274" y="1205"/>
                    </a:lnTo>
                    <a:lnTo>
                      <a:pt x="1205" y="1102"/>
                    </a:lnTo>
                    <a:lnTo>
                      <a:pt x="1205" y="1067"/>
                    </a:lnTo>
                    <a:lnTo>
                      <a:pt x="930" y="792"/>
                    </a:lnTo>
                    <a:lnTo>
                      <a:pt x="689" y="551"/>
                    </a:lnTo>
                    <a:lnTo>
                      <a:pt x="138" y="35"/>
                    </a:lnTo>
                    <a:lnTo>
                      <a:pt x="7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8" name="Google Shape;1048;p2"/>
              <p:cNvSpPr/>
              <p:nvPr/>
            </p:nvSpPr>
            <p:spPr>
              <a:xfrm>
                <a:off x="302067" y="2375607"/>
                <a:ext cx="61929" cy="73609"/>
              </a:xfrm>
              <a:custGeom>
                <a:avLst/>
                <a:gdLst/>
                <a:ahLst/>
                <a:cxnLst/>
                <a:rect l="l" t="t" r="r" b="b"/>
                <a:pathLst>
                  <a:path w="1824" h="2168" extrusionOk="0">
                    <a:moveTo>
                      <a:pt x="1754" y="0"/>
                    </a:moveTo>
                    <a:lnTo>
                      <a:pt x="1651" y="207"/>
                    </a:lnTo>
                    <a:lnTo>
                      <a:pt x="1514" y="344"/>
                    </a:lnTo>
                    <a:lnTo>
                      <a:pt x="1342" y="482"/>
                    </a:lnTo>
                    <a:lnTo>
                      <a:pt x="1170" y="585"/>
                    </a:lnTo>
                    <a:lnTo>
                      <a:pt x="826" y="792"/>
                    </a:lnTo>
                    <a:lnTo>
                      <a:pt x="482" y="998"/>
                    </a:lnTo>
                    <a:lnTo>
                      <a:pt x="344" y="1136"/>
                    </a:lnTo>
                    <a:lnTo>
                      <a:pt x="241" y="1239"/>
                    </a:lnTo>
                    <a:lnTo>
                      <a:pt x="103" y="1514"/>
                    </a:lnTo>
                    <a:lnTo>
                      <a:pt x="34" y="1824"/>
                    </a:lnTo>
                    <a:lnTo>
                      <a:pt x="0" y="2133"/>
                    </a:lnTo>
                    <a:lnTo>
                      <a:pt x="34" y="2167"/>
                    </a:lnTo>
                    <a:lnTo>
                      <a:pt x="103" y="2167"/>
                    </a:lnTo>
                    <a:lnTo>
                      <a:pt x="103" y="2133"/>
                    </a:lnTo>
                    <a:lnTo>
                      <a:pt x="172" y="1858"/>
                    </a:lnTo>
                    <a:lnTo>
                      <a:pt x="241" y="1583"/>
                    </a:lnTo>
                    <a:lnTo>
                      <a:pt x="378" y="1342"/>
                    </a:lnTo>
                    <a:lnTo>
                      <a:pt x="482" y="1239"/>
                    </a:lnTo>
                    <a:lnTo>
                      <a:pt x="585" y="1136"/>
                    </a:lnTo>
                    <a:lnTo>
                      <a:pt x="860" y="929"/>
                    </a:lnTo>
                    <a:lnTo>
                      <a:pt x="1170" y="792"/>
                    </a:lnTo>
                    <a:lnTo>
                      <a:pt x="1376" y="620"/>
                    </a:lnTo>
                    <a:lnTo>
                      <a:pt x="1582" y="482"/>
                    </a:lnTo>
                    <a:lnTo>
                      <a:pt x="1720" y="276"/>
                    </a:lnTo>
                    <a:lnTo>
                      <a:pt x="1823" y="35"/>
                    </a:lnTo>
                    <a:lnTo>
                      <a:pt x="17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49" name="Google Shape;1049;p2"/>
              <p:cNvSpPr/>
              <p:nvPr/>
            </p:nvSpPr>
            <p:spPr>
              <a:xfrm>
                <a:off x="580002" y="2372110"/>
                <a:ext cx="113333" cy="64272"/>
              </a:xfrm>
              <a:custGeom>
                <a:avLst/>
                <a:gdLst/>
                <a:ahLst/>
                <a:cxnLst/>
                <a:rect l="l" t="t" r="r" b="b"/>
                <a:pathLst>
                  <a:path w="3338" h="1893" extrusionOk="0">
                    <a:moveTo>
                      <a:pt x="3303" y="0"/>
                    </a:moveTo>
                    <a:lnTo>
                      <a:pt x="3097" y="207"/>
                    </a:lnTo>
                    <a:lnTo>
                      <a:pt x="2890" y="344"/>
                    </a:lnTo>
                    <a:lnTo>
                      <a:pt x="2443" y="619"/>
                    </a:lnTo>
                    <a:lnTo>
                      <a:pt x="1927" y="860"/>
                    </a:lnTo>
                    <a:lnTo>
                      <a:pt x="1446" y="1067"/>
                    </a:lnTo>
                    <a:lnTo>
                      <a:pt x="2202" y="619"/>
                    </a:lnTo>
                    <a:lnTo>
                      <a:pt x="2237" y="619"/>
                    </a:lnTo>
                    <a:lnTo>
                      <a:pt x="2237" y="585"/>
                    </a:lnTo>
                    <a:lnTo>
                      <a:pt x="2202" y="585"/>
                    </a:lnTo>
                    <a:lnTo>
                      <a:pt x="1652" y="860"/>
                    </a:lnTo>
                    <a:lnTo>
                      <a:pt x="1102" y="1101"/>
                    </a:lnTo>
                    <a:lnTo>
                      <a:pt x="551" y="1342"/>
                    </a:lnTo>
                    <a:lnTo>
                      <a:pt x="1" y="1583"/>
                    </a:lnTo>
                    <a:lnTo>
                      <a:pt x="1" y="1617"/>
                    </a:lnTo>
                    <a:lnTo>
                      <a:pt x="35" y="1651"/>
                    </a:lnTo>
                    <a:lnTo>
                      <a:pt x="379" y="1548"/>
                    </a:lnTo>
                    <a:lnTo>
                      <a:pt x="689" y="1445"/>
                    </a:lnTo>
                    <a:lnTo>
                      <a:pt x="689" y="1445"/>
                    </a:lnTo>
                    <a:lnTo>
                      <a:pt x="379" y="1651"/>
                    </a:lnTo>
                    <a:lnTo>
                      <a:pt x="70" y="1858"/>
                    </a:lnTo>
                    <a:lnTo>
                      <a:pt x="70" y="1892"/>
                    </a:lnTo>
                    <a:lnTo>
                      <a:pt x="104" y="1892"/>
                    </a:lnTo>
                    <a:lnTo>
                      <a:pt x="930" y="1514"/>
                    </a:lnTo>
                    <a:lnTo>
                      <a:pt x="1790" y="1101"/>
                    </a:lnTo>
                    <a:lnTo>
                      <a:pt x="2237" y="895"/>
                    </a:lnTo>
                    <a:lnTo>
                      <a:pt x="2615" y="654"/>
                    </a:lnTo>
                    <a:lnTo>
                      <a:pt x="2994" y="344"/>
                    </a:lnTo>
                    <a:lnTo>
                      <a:pt x="3338" y="35"/>
                    </a:lnTo>
                    <a:lnTo>
                      <a:pt x="33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0" name="Google Shape;1050;p2"/>
              <p:cNvSpPr/>
              <p:nvPr/>
            </p:nvSpPr>
            <p:spPr>
              <a:xfrm>
                <a:off x="682810" y="2456176"/>
                <a:ext cx="94626" cy="88820"/>
              </a:xfrm>
              <a:custGeom>
                <a:avLst/>
                <a:gdLst/>
                <a:ahLst/>
                <a:cxnLst/>
                <a:rect l="l" t="t" r="r" b="b"/>
                <a:pathLst>
                  <a:path w="2787" h="2616" extrusionOk="0">
                    <a:moveTo>
                      <a:pt x="2752" y="1"/>
                    </a:moveTo>
                    <a:lnTo>
                      <a:pt x="2718" y="35"/>
                    </a:lnTo>
                    <a:lnTo>
                      <a:pt x="2477" y="448"/>
                    </a:lnTo>
                    <a:lnTo>
                      <a:pt x="2202" y="826"/>
                    </a:lnTo>
                    <a:lnTo>
                      <a:pt x="1892" y="1170"/>
                    </a:lnTo>
                    <a:lnTo>
                      <a:pt x="1548" y="1480"/>
                    </a:lnTo>
                    <a:lnTo>
                      <a:pt x="1204" y="1755"/>
                    </a:lnTo>
                    <a:lnTo>
                      <a:pt x="826" y="2030"/>
                    </a:lnTo>
                    <a:lnTo>
                      <a:pt x="34" y="2546"/>
                    </a:lnTo>
                    <a:lnTo>
                      <a:pt x="0" y="2581"/>
                    </a:lnTo>
                    <a:lnTo>
                      <a:pt x="0" y="2615"/>
                    </a:lnTo>
                    <a:lnTo>
                      <a:pt x="69" y="2615"/>
                    </a:lnTo>
                    <a:lnTo>
                      <a:pt x="482" y="2409"/>
                    </a:lnTo>
                    <a:lnTo>
                      <a:pt x="929" y="2168"/>
                    </a:lnTo>
                    <a:lnTo>
                      <a:pt x="1307" y="1893"/>
                    </a:lnTo>
                    <a:lnTo>
                      <a:pt x="1686" y="1583"/>
                    </a:lnTo>
                    <a:lnTo>
                      <a:pt x="2030" y="1274"/>
                    </a:lnTo>
                    <a:lnTo>
                      <a:pt x="2305" y="895"/>
                    </a:lnTo>
                    <a:lnTo>
                      <a:pt x="2580" y="482"/>
                    </a:lnTo>
                    <a:lnTo>
                      <a:pt x="2786" y="70"/>
                    </a:lnTo>
                    <a:lnTo>
                      <a:pt x="2786" y="35"/>
                    </a:lnTo>
                    <a:lnTo>
                      <a:pt x="27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1" name="Google Shape;1051;p2"/>
              <p:cNvSpPr/>
              <p:nvPr/>
            </p:nvSpPr>
            <p:spPr>
              <a:xfrm>
                <a:off x="745860" y="2394281"/>
                <a:ext cx="53747" cy="24582"/>
              </a:xfrm>
              <a:custGeom>
                <a:avLst/>
                <a:gdLst/>
                <a:ahLst/>
                <a:cxnLst/>
                <a:rect l="l" t="t" r="r" b="b"/>
                <a:pathLst>
                  <a:path w="1583" h="724" extrusionOk="0">
                    <a:moveTo>
                      <a:pt x="482" y="1"/>
                    </a:moveTo>
                    <a:lnTo>
                      <a:pt x="241" y="70"/>
                    </a:lnTo>
                    <a:lnTo>
                      <a:pt x="35" y="138"/>
                    </a:lnTo>
                    <a:lnTo>
                      <a:pt x="1" y="207"/>
                    </a:lnTo>
                    <a:lnTo>
                      <a:pt x="1" y="242"/>
                    </a:lnTo>
                    <a:lnTo>
                      <a:pt x="35" y="310"/>
                    </a:lnTo>
                    <a:lnTo>
                      <a:pt x="104" y="310"/>
                    </a:lnTo>
                    <a:lnTo>
                      <a:pt x="310" y="242"/>
                    </a:lnTo>
                    <a:lnTo>
                      <a:pt x="517" y="207"/>
                    </a:lnTo>
                    <a:lnTo>
                      <a:pt x="689" y="207"/>
                    </a:lnTo>
                    <a:lnTo>
                      <a:pt x="895" y="242"/>
                    </a:lnTo>
                    <a:lnTo>
                      <a:pt x="1067" y="310"/>
                    </a:lnTo>
                    <a:lnTo>
                      <a:pt x="1204" y="414"/>
                    </a:lnTo>
                    <a:lnTo>
                      <a:pt x="1376" y="551"/>
                    </a:lnTo>
                    <a:lnTo>
                      <a:pt x="1514" y="689"/>
                    </a:lnTo>
                    <a:lnTo>
                      <a:pt x="1548" y="723"/>
                    </a:lnTo>
                    <a:lnTo>
                      <a:pt x="1583" y="654"/>
                    </a:lnTo>
                    <a:lnTo>
                      <a:pt x="1480" y="448"/>
                    </a:lnTo>
                    <a:lnTo>
                      <a:pt x="1342" y="276"/>
                    </a:lnTo>
                    <a:lnTo>
                      <a:pt x="1136" y="173"/>
                    </a:lnTo>
                    <a:lnTo>
                      <a:pt x="929" y="70"/>
                    </a:lnTo>
                    <a:lnTo>
                      <a:pt x="689" y="35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2" name="Google Shape;1052;p2"/>
              <p:cNvSpPr/>
              <p:nvPr/>
            </p:nvSpPr>
            <p:spPr>
              <a:xfrm>
                <a:off x="757540" y="2405961"/>
                <a:ext cx="37416" cy="23393"/>
              </a:xfrm>
              <a:custGeom>
                <a:avLst/>
                <a:gdLst/>
                <a:ahLst/>
                <a:cxnLst/>
                <a:rect l="l" t="t" r="r" b="b"/>
                <a:pathLst>
                  <a:path w="1102" h="689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70"/>
                    </a:lnTo>
                    <a:lnTo>
                      <a:pt x="35" y="104"/>
                    </a:lnTo>
                    <a:lnTo>
                      <a:pt x="207" y="104"/>
                    </a:lnTo>
                    <a:lnTo>
                      <a:pt x="379" y="138"/>
                    </a:lnTo>
                    <a:lnTo>
                      <a:pt x="482" y="173"/>
                    </a:lnTo>
                    <a:lnTo>
                      <a:pt x="620" y="242"/>
                    </a:lnTo>
                    <a:lnTo>
                      <a:pt x="826" y="414"/>
                    </a:lnTo>
                    <a:lnTo>
                      <a:pt x="1032" y="654"/>
                    </a:lnTo>
                    <a:lnTo>
                      <a:pt x="1067" y="689"/>
                    </a:lnTo>
                    <a:lnTo>
                      <a:pt x="1101" y="689"/>
                    </a:lnTo>
                    <a:lnTo>
                      <a:pt x="1101" y="654"/>
                    </a:lnTo>
                    <a:lnTo>
                      <a:pt x="1101" y="620"/>
                    </a:lnTo>
                    <a:lnTo>
                      <a:pt x="1032" y="482"/>
                    </a:lnTo>
                    <a:lnTo>
                      <a:pt x="964" y="345"/>
                    </a:lnTo>
                    <a:lnTo>
                      <a:pt x="826" y="242"/>
                    </a:lnTo>
                    <a:lnTo>
                      <a:pt x="689" y="138"/>
                    </a:lnTo>
                    <a:lnTo>
                      <a:pt x="551" y="70"/>
                    </a:lnTo>
                    <a:lnTo>
                      <a:pt x="379" y="35"/>
                    </a:lnTo>
                    <a:lnTo>
                      <a:pt x="2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3" name="Google Shape;1053;p2"/>
              <p:cNvSpPr/>
              <p:nvPr/>
            </p:nvSpPr>
            <p:spPr>
              <a:xfrm>
                <a:off x="815938" y="2505238"/>
                <a:ext cx="31576" cy="17553"/>
              </a:xfrm>
              <a:custGeom>
                <a:avLst/>
                <a:gdLst/>
                <a:ahLst/>
                <a:cxnLst/>
                <a:rect l="l" t="t" r="r" b="b"/>
                <a:pathLst>
                  <a:path w="930" h="517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35" y="35"/>
                    </a:lnTo>
                    <a:lnTo>
                      <a:pt x="35" y="69"/>
                    </a:lnTo>
                    <a:lnTo>
                      <a:pt x="310" y="104"/>
                    </a:lnTo>
                    <a:lnTo>
                      <a:pt x="516" y="207"/>
                    </a:lnTo>
                    <a:lnTo>
                      <a:pt x="723" y="345"/>
                    </a:lnTo>
                    <a:lnTo>
                      <a:pt x="895" y="517"/>
                    </a:lnTo>
                    <a:lnTo>
                      <a:pt x="929" y="517"/>
                    </a:lnTo>
                    <a:lnTo>
                      <a:pt x="929" y="482"/>
                    </a:lnTo>
                    <a:lnTo>
                      <a:pt x="792" y="276"/>
                    </a:lnTo>
                    <a:lnTo>
                      <a:pt x="551" y="104"/>
                    </a:lnTo>
                    <a:lnTo>
                      <a:pt x="310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4" name="Google Shape;1054;p2"/>
              <p:cNvSpPr/>
              <p:nvPr/>
            </p:nvSpPr>
            <p:spPr>
              <a:xfrm>
                <a:off x="612732" y="2544962"/>
                <a:ext cx="227753" cy="91129"/>
              </a:xfrm>
              <a:custGeom>
                <a:avLst/>
                <a:gdLst/>
                <a:ahLst/>
                <a:cxnLst/>
                <a:rect l="l" t="t" r="r" b="b"/>
                <a:pathLst>
                  <a:path w="6708" h="2684" extrusionOk="0">
                    <a:moveTo>
                      <a:pt x="6639" y="0"/>
                    </a:moveTo>
                    <a:lnTo>
                      <a:pt x="5882" y="413"/>
                    </a:lnTo>
                    <a:lnTo>
                      <a:pt x="5125" y="860"/>
                    </a:lnTo>
                    <a:lnTo>
                      <a:pt x="3612" y="1755"/>
                    </a:lnTo>
                    <a:lnTo>
                      <a:pt x="3165" y="1995"/>
                    </a:lnTo>
                    <a:lnTo>
                      <a:pt x="2752" y="2167"/>
                    </a:lnTo>
                    <a:lnTo>
                      <a:pt x="2339" y="2305"/>
                    </a:lnTo>
                    <a:lnTo>
                      <a:pt x="1926" y="2374"/>
                    </a:lnTo>
                    <a:lnTo>
                      <a:pt x="1479" y="2408"/>
                    </a:lnTo>
                    <a:lnTo>
                      <a:pt x="1032" y="2408"/>
                    </a:lnTo>
                    <a:lnTo>
                      <a:pt x="585" y="2374"/>
                    </a:lnTo>
                    <a:lnTo>
                      <a:pt x="103" y="2339"/>
                    </a:lnTo>
                    <a:lnTo>
                      <a:pt x="34" y="2339"/>
                    </a:lnTo>
                    <a:lnTo>
                      <a:pt x="0" y="2374"/>
                    </a:lnTo>
                    <a:lnTo>
                      <a:pt x="34" y="2442"/>
                    </a:lnTo>
                    <a:lnTo>
                      <a:pt x="69" y="2477"/>
                    </a:lnTo>
                    <a:lnTo>
                      <a:pt x="447" y="2580"/>
                    </a:lnTo>
                    <a:lnTo>
                      <a:pt x="826" y="2649"/>
                    </a:lnTo>
                    <a:lnTo>
                      <a:pt x="1238" y="2683"/>
                    </a:lnTo>
                    <a:lnTo>
                      <a:pt x="1651" y="2649"/>
                    </a:lnTo>
                    <a:lnTo>
                      <a:pt x="2064" y="2614"/>
                    </a:lnTo>
                    <a:lnTo>
                      <a:pt x="2442" y="2511"/>
                    </a:lnTo>
                    <a:lnTo>
                      <a:pt x="2821" y="2374"/>
                    </a:lnTo>
                    <a:lnTo>
                      <a:pt x="3199" y="2236"/>
                    </a:lnTo>
                    <a:lnTo>
                      <a:pt x="4094" y="1755"/>
                    </a:lnTo>
                    <a:lnTo>
                      <a:pt x="4988" y="1204"/>
                    </a:lnTo>
                    <a:lnTo>
                      <a:pt x="5848" y="654"/>
                    </a:lnTo>
                    <a:lnTo>
                      <a:pt x="6673" y="69"/>
                    </a:lnTo>
                    <a:lnTo>
                      <a:pt x="6708" y="35"/>
                    </a:lnTo>
                    <a:lnTo>
                      <a:pt x="66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5" name="Google Shape;1055;p2"/>
              <p:cNvSpPr/>
              <p:nvPr/>
            </p:nvSpPr>
            <p:spPr>
              <a:xfrm>
                <a:off x="610390" y="2631371"/>
                <a:ext cx="47907" cy="12902"/>
              </a:xfrm>
              <a:custGeom>
                <a:avLst/>
                <a:gdLst/>
                <a:ahLst/>
                <a:cxnLst/>
                <a:rect l="l" t="t" r="r" b="b"/>
                <a:pathLst>
                  <a:path w="1411" h="380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35" y="69"/>
                    </a:lnTo>
                    <a:lnTo>
                      <a:pt x="0" y="104"/>
                    </a:lnTo>
                    <a:lnTo>
                      <a:pt x="35" y="104"/>
                    </a:lnTo>
                    <a:lnTo>
                      <a:pt x="344" y="241"/>
                    </a:lnTo>
                    <a:lnTo>
                      <a:pt x="688" y="310"/>
                    </a:lnTo>
                    <a:lnTo>
                      <a:pt x="1032" y="345"/>
                    </a:lnTo>
                    <a:lnTo>
                      <a:pt x="1376" y="379"/>
                    </a:lnTo>
                    <a:lnTo>
                      <a:pt x="1411" y="345"/>
                    </a:lnTo>
                    <a:lnTo>
                      <a:pt x="1411" y="310"/>
                    </a:lnTo>
                    <a:lnTo>
                      <a:pt x="1376" y="276"/>
                    </a:lnTo>
                    <a:lnTo>
                      <a:pt x="723" y="173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6" name="Google Shape;1056;p2"/>
              <p:cNvSpPr/>
              <p:nvPr/>
            </p:nvSpPr>
            <p:spPr>
              <a:xfrm>
                <a:off x="472577" y="2717814"/>
                <a:ext cx="116831" cy="28045"/>
              </a:xfrm>
              <a:custGeom>
                <a:avLst/>
                <a:gdLst/>
                <a:ahLst/>
                <a:cxnLst/>
                <a:rect l="l" t="t" r="r" b="b"/>
                <a:pathLst>
                  <a:path w="3441" h="826" extrusionOk="0">
                    <a:moveTo>
                      <a:pt x="3371" y="0"/>
                    </a:moveTo>
                    <a:lnTo>
                      <a:pt x="2993" y="207"/>
                    </a:lnTo>
                    <a:lnTo>
                      <a:pt x="2615" y="379"/>
                    </a:lnTo>
                    <a:lnTo>
                      <a:pt x="2202" y="516"/>
                    </a:lnTo>
                    <a:lnTo>
                      <a:pt x="1789" y="619"/>
                    </a:lnTo>
                    <a:lnTo>
                      <a:pt x="1376" y="619"/>
                    </a:lnTo>
                    <a:lnTo>
                      <a:pt x="929" y="585"/>
                    </a:lnTo>
                    <a:lnTo>
                      <a:pt x="516" y="482"/>
                    </a:lnTo>
                    <a:lnTo>
                      <a:pt x="103" y="310"/>
                    </a:lnTo>
                    <a:lnTo>
                      <a:pt x="69" y="310"/>
                    </a:lnTo>
                    <a:lnTo>
                      <a:pt x="35" y="344"/>
                    </a:lnTo>
                    <a:lnTo>
                      <a:pt x="0" y="379"/>
                    </a:lnTo>
                    <a:lnTo>
                      <a:pt x="35" y="413"/>
                    </a:lnTo>
                    <a:lnTo>
                      <a:pt x="447" y="619"/>
                    </a:lnTo>
                    <a:lnTo>
                      <a:pt x="895" y="757"/>
                    </a:lnTo>
                    <a:lnTo>
                      <a:pt x="1342" y="826"/>
                    </a:lnTo>
                    <a:lnTo>
                      <a:pt x="1823" y="826"/>
                    </a:lnTo>
                    <a:lnTo>
                      <a:pt x="2271" y="757"/>
                    </a:lnTo>
                    <a:lnTo>
                      <a:pt x="2477" y="688"/>
                    </a:lnTo>
                    <a:lnTo>
                      <a:pt x="2683" y="619"/>
                    </a:lnTo>
                    <a:lnTo>
                      <a:pt x="2890" y="482"/>
                    </a:lnTo>
                    <a:lnTo>
                      <a:pt x="3096" y="379"/>
                    </a:lnTo>
                    <a:lnTo>
                      <a:pt x="3268" y="241"/>
                    </a:lnTo>
                    <a:lnTo>
                      <a:pt x="3440" y="69"/>
                    </a:lnTo>
                    <a:lnTo>
                      <a:pt x="34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7" name="Google Shape;1057;p2"/>
              <p:cNvSpPr/>
              <p:nvPr/>
            </p:nvSpPr>
            <p:spPr>
              <a:xfrm>
                <a:off x="512267" y="2700295"/>
                <a:ext cx="70112" cy="25702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757" extrusionOk="0">
                    <a:moveTo>
                      <a:pt x="1996" y="0"/>
                    </a:moveTo>
                    <a:lnTo>
                      <a:pt x="1790" y="172"/>
                    </a:lnTo>
                    <a:lnTo>
                      <a:pt x="1583" y="344"/>
                    </a:lnTo>
                    <a:lnTo>
                      <a:pt x="1342" y="447"/>
                    </a:lnTo>
                    <a:lnTo>
                      <a:pt x="1102" y="551"/>
                    </a:lnTo>
                    <a:lnTo>
                      <a:pt x="861" y="619"/>
                    </a:lnTo>
                    <a:lnTo>
                      <a:pt x="586" y="619"/>
                    </a:lnTo>
                    <a:lnTo>
                      <a:pt x="345" y="585"/>
                    </a:lnTo>
                    <a:lnTo>
                      <a:pt x="70" y="516"/>
                    </a:lnTo>
                    <a:lnTo>
                      <a:pt x="35" y="551"/>
                    </a:lnTo>
                    <a:lnTo>
                      <a:pt x="1" y="551"/>
                    </a:lnTo>
                    <a:lnTo>
                      <a:pt x="1" y="585"/>
                    </a:lnTo>
                    <a:lnTo>
                      <a:pt x="35" y="585"/>
                    </a:lnTo>
                    <a:lnTo>
                      <a:pt x="310" y="688"/>
                    </a:lnTo>
                    <a:lnTo>
                      <a:pt x="586" y="757"/>
                    </a:lnTo>
                    <a:lnTo>
                      <a:pt x="861" y="757"/>
                    </a:lnTo>
                    <a:lnTo>
                      <a:pt x="1170" y="688"/>
                    </a:lnTo>
                    <a:lnTo>
                      <a:pt x="1411" y="619"/>
                    </a:lnTo>
                    <a:lnTo>
                      <a:pt x="1686" y="482"/>
                    </a:lnTo>
                    <a:lnTo>
                      <a:pt x="1893" y="275"/>
                    </a:lnTo>
                    <a:lnTo>
                      <a:pt x="2065" y="69"/>
                    </a:lnTo>
                    <a:lnTo>
                      <a:pt x="2065" y="35"/>
                    </a:lnTo>
                    <a:lnTo>
                      <a:pt x="206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8" name="Google Shape;1058;p2"/>
              <p:cNvSpPr/>
              <p:nvPr/>
            </p:nvSpPr>
            <p:spPr>
              <a:xfrm>
                <a:off x="97673" y="2852130"/>
                <a:ext cx="71266" cy="30387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895" extrusionOk="0">
                    <a:moveTo>
                      <a:pt x="2030" y="0"/>
                    </a:moveTo>
                    <a:lnTo>
                      <a:pt x="1514" y="172"/>
                    </a:lnTo>
                    <a:lnTo>
                      <a:pt x="998" y="344"/>
                    </a:lnTo>
                    <a:lnTo>
                      <a:pt x="516" y="550"/>
                    </a:lnTo>
                    <a:lnTo>
                      <a:pt x="35" y="791"/>
                    </a:lnTo>
                    <a:lnTo>
                      <a:pt x="0" y="826"/>
                    </a:lnTo>
                    <a:lnTo>
                      <a:pt x="0" y="860"/>
                    </a:lnTo>
                    <a:lnTo>
                      <a:pt x="35" y="894"/>
                    </a:lnTo>
                    <a:lnTo>
                      <a:pt x="69" y="894"/>
                    </a:lnTo>
                    <a:lnTo>
                      <a:pt x="585" y="688"/>
                    </a:lnTo>
                    <a:lnTo>
                      <a:pt x="1067" y="516"/>
                    </a:lnTo>
                    <a:lnTo>
                      <a:pt x="2064" y="103"/>
                    </a:lnTo>
                    <a:lnTo>
                      <a:pt x="2099" y="69"/>
                    </a:lnTo>
                    <a:lnTo>
                      <a:pt x="2099" y="34"/>
                    </a:lnTo>
                    <a:lnTo>
                      <a:pt x="20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2"/>
              <p:cNvSpPr/>
              <p:nvPr/>
            </p:nvSpPr>
            <p:spPr>
              <a:xfrm>
                <a:off x="43926" y="2867307"/>
                <a:ext cx="24582" cy="28045"/>
              </a:xfrm>
              <a:custGeom>
                <a:avLst/>
                <a:gdLst/>
                <a:ahLst/>
                <a:cxnLst/>
                <a:rect l="l" t="t" r="r" b="b"/>
                <a:pathLst>
                  <a:path w="724" h="826" extrusionOk="0">
                    <a:moveTo>
                      <a:pt x="620" y="0"/>
                    </a:moveTo>
                    <a:lnTo>
                      <a:pt x="483" y="172"/>
                    </a:lnTo>
                    <a:lnTo>
                      <a:pt x="311" y="344"/>
                    </a:lnTo>
                    <a:lnTo>
                      <a:pt x="139" y="516"/>
                    </a:lnTo>
                    <a:lnTo>
                      <a:pt x="1" y="723"/>
                    </a:lnTo>
                    <a:lnTo>
                      <a:pt x="1" y="757"/>
                    </a:lnTo>
                    <a:lnTo>
                      <a:pt x="35" y="791"/>
                    </a:lnTo>
                    <a:lnTo>
                      <a:pt x="70" y="826"/>
                    </a:lnTo>
                    <a:lnTo>
                      <a:pt x="104" y="826"/>
                    </a:lnTo>
                    <a:lnTo>
                      <a:pt x="276" y="654"/>
                    </a:lnTo>
                    <a:lnTo>
                      <a:pt x="448" y="482"/>
                    </a:lnTo>
                    <a:lnTo>
                      <a:pt x="723" y="69"/>
                    </a:lnTo>
                    <a:lnTo>
                      <a:pt x="723" y="35"/>
                    </a:lnTo>
                    <a:lnTo>
                      <a:pt x="6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2"/>
              <p:cNvSpPr/>
              <p:nvPr/>
            </p:nvSpPr>
            <p:spPr>
              <a:xfrm>
                <a:off x="-20312" y="2834611"/>
                <a:ext cx="17553" cy="51404"/>
              </a:xfrm>
              <a:custGeom>
                <a:avLst/>
                <a:gdLst/>
                <a:ahLst/>
                <a:cxnLst/>
                <a:rect l="l" t="t" r="r" b="b"/>
                <a:pathLst>
                  <a:path w="517" h="1514" extrusionOk="0">
                    <a:moveTo>
                      <a:pt x="70" y="0"/>
                    </a:moveTo>
                    <a:lnTo>
                      <a:pt x="35" y="34"/>
                    </a:lnTo>
                    <a:lnTo>
                      <a:pt x="1" y="69"/>
                    </a:lnTo>
                    <a:lnTo>
                      <a:pt x="35" y="103"/>
                    </a:lnTo>
                    <a:lnTo>
                      <a:pt x="139" y="241"/>
                    </a:lnTo>
                    <a:lnTo>
                      <a:pt x="242" y="413"/>
                    </a:lnTo>
                    <a:lnTo>
                      <a:pt x="276" y="550"/>
                    </a:lnTo>
                    <a:lnTo>
                      <a:pt x="311" y="722"/>
                    </a:lnTo>
                    <a:lnTo>
                      <a:pt x="276" y="1066"/>
                    </a:lnTo>
                    <a:lnTo>
                      <a:pt x="276" y="1445"/>
                    </a:lnTo>
                    <a:lnTo>
                      <a:pt x="311" y="1479"/>
                    </a:lnTo>
                    <a:lnTo>
                      <a:pt x="345" y="1514"/>
                    </a:lnTo>
                    <a:lnTo>
                      <a:pt x="379" y="1479"/>
                    </a:lnTo>
                    <a:lnTo>
                      <a:pt x="414" y="1445"/>
                    </a:lnTo>
                    <a:lnTo>
                      <a:pt x="448" y="1273"/>
                    </a:lnTo>
                    <a:lnTo>
                      <a:pt x="483" y="1066"/>
                    </a:lnTo>
                    <a:lnTo>
                      <a:pt x="517" y="860"/>
                    </a:lnTo>
                    <a:lnTo>
                      <a:pt x="483" y="654"/>
                    </a:lnTo>
                    <a:lnTo>
                      <a:pt x="448" y="482"/>
                    </a:lnTo>
                    <a:lnTo>
                      <a:pt x="345" y="310"/>
                    </a:lnTo>
                    <a:lnTo>
                      <a:pt x="242" y="13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2"/>
              <p:cNvSpPr/>
              <p:nvPr/>
            </p:nvSpPr>
            <p:spPr>
              <a:xfrm>
                <a:off x="394316" y="2479536"/>
                <a:ext cx="85289" cy="134350"/>
              </a:xfrm>
              <a:custGeom>
                <a:avLst/>
                <a:gdLst/>
                <a:ahLst/>
                <a:cxnLst/>
                <a:rect l="l" t="t" r="r" b="b"/>
                <a:pathLst>
                  <a:path w="2512" h="3957" extrusionOk="0">
                    <a:moveTo>
                      <a:pt x="2477" y="1"/>
                    </a:moveTo>
                    <a:lnTo>
                      <a:pt x="2443" y="35"/>
                    </a:lnTo>
                    <a:lnTo>
                      <a:pt x="2408" y="35"/>
                    </a:lnTo>
                    <a:lnTo>
                      <a:pt x="2271" y="586"/>
                    </a:lnTo>
                    <a:lnTo>
                      <a:pt x="2030" y="1136"/>
                    </a:lnTo>
                    <a:lnTo>
                      <a:pt x="1755" y="1618"/>
                    </a:lnTo>
                    <a:lnTo>
                      <a:pt x="1445" y="2099"/>
                    </a:lnTo>
                    <a:lnTo>
                      <a:pt x="1101" y="2581"/>
                    </a:lnTo>
                    <a:lnTo>
                      <a:pt x="757" y="3028"/>
                    </a:lnTo>
                    <a:lnTo>
                      <a:pt x="1" y="3888"/>
                    </a:lnTo>
                    <a:lnTo>
                      <a:pt x="1" y="3957"/>
                    </a:lnTo>
                    <a:lnTo>
                      <a:pt x="69" y="3957"/>
                    </a:lnTo>
                    <a:lnTo>
                      <a:pt x="517" y="3544"/>
                    </a:lnTo>
                    <a:lnTo>
                      <a:pt x="929" y="3097"/>
                    </a:lnTo>
                    <a:lnTo>
                      <a:pt x="1308" y="2615"/>
                    </a:lnTo>
                    <a:lnTo>
                      <a:pt x="1652" y="2099"/>
                    </a:lnTo>
                    <a:lnTo>
                      <a:pt x="1927" y="1618"/>
                    </a:lnTo>
                    <a:lnTo>
                      <a:pt x="2202" y="1136"/>
                    </a:lnTo>
                    <a:lnTo>
                      <a:pt x="2305" y="861"/>
                    </a:lnTo>
                    <a:lnTo>
                      <a:pt x="2408" y="620"/>
                    </a:lnTo>
                    <a:lnTo>
                      <a:pt x="2477" y="345"/>
                    </a:lnTo>
                    <a:lnTo>
                      <a:pt x="2512" y="70"/>
                    </a:lnTo>
                    <a:lnTo>
                      <a:pt x="2512" y="35"/>
                    </a:lnTo>
                    <a:lnTo>
                      <a:pt x="247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2"/>
              <p:cNvSpPr/>
              <p:nvPr/>
            </p:nvSpPr>
            <p:spPr>
              <a:xfrm>
                <a:off x="387322" y="2509923"/>
                <a:ext cx="54901" cy="84100"/>
              </a:xfrm>
              <a:custGeom>
                <a:avLst/>
                <a:gdLst/>
                <a:ahLst/>
                <a:cxnLst/>
                <a:rect l="l" t="t" r="r" b="b"/>
                <a:pathLst>
                  <a:path w="1617" h="2477" extrusionOk="0">
                    <a:moveTo>
                      <a:pt x="1582" y="0"/>
                    </a:moveTo>
                    <a:lnTo>
                      <a:pt x="1514" y="35"/>
                    </a:lnTo>
                    <a:lnTo>
                      <a:pt x="1479" y="69"/>
                    </a:lnTo>
                    <a:lnTo>
                      <a:pt x="1342" y="379"/>
                    </a:lnTo>
                    <a:lnTo>
                      <a:pt x="1170" y="688"/>
                    </a:lnTo>
                    <a:lnTo>
                      <a:pt x="826" y="1273"/>
                    </a:lnTo>
                    <a:lnTo>
                      <a:pt x="413" y="1823"/>
                    </a:lnTo>
                    <a:lnTo>
                      <a:pt x="0" y="2408"/>
                    </a:lnTo>
                    <a:lnTo>
                      <a:pt x="0" y="2443"/>
                    </a:lnTo>
                    <a:lnTo>
                      <a:pt x="0" y="2477"/>
                    </a:lnTo>
                    <a:lnTo>
                      <a:pt x="69" y="2477"/>
                    </a:lnTo>
                    <a:lnTo>
                      <a:pt x="344" y="2236"/>
                    </a:lnTo>
                    <a:lnTo>
                      <a:pt x="585" y="1995"/>
                    </a:lnTo>
                    <a:lnTo>
                      <a:pt x="826" y="1720"/>
                    </a:lnTo>
                    <a:lnTo>
                      <a:pt x="1032" y="1411"/>
                    </a:lnTo>
                    <a:lnTo>
                      <a:pt x="1204" y="1101"/>
                    </a:lnTo>
                    <a:lnTo>
                      <a:pt x="1342" y="757"/>
                    </a:lnTo>
                    <a:lnTo>
                      <a:pt x="1617" y="103"/>
                    </a:lnTo>
                    <a:lnTo>
                      <a:pt x="1617" y="35"/>
                    </a:lnTo>
                    <a:lnTo>
                      <a:pt x="15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3" name="Google Shape;1063;p2"/>
              <p:cNvSpPr/>
              <p:nvPr/>
            </p:nvSpPr>
            <p:spPr>
              <a:xfrm>
                <a:off x="85993" y="2116312"/>
                <a:ext cx="98123" cy="156555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4611" extrusionOk="0">
                    <a:moveTo>
                      <a:pt x="1067" y="1"/>
                    </a:moveTo>
                    <a:lnTo>
                      <a:pt x="860" y="35"/>
                    </a:lnTo>
                    <a:lnTo>
                      <a:pt x="654" y="104"/>
                    </a:lnTo>
                    <a:lnTo>
                      <a:pt x="447" y="242"/>
                    </a:lnTo>
                    <a:lnTo>
                      <a:pt x="275" y="414"/>
                    </a:lnTo>
                    <a:lnTo>
                      <a:pt x="172" y="620"/>
                    </a:lnTo>
                    <a:lnTo>
                      <a:pt x="69" y="861"/>
                    </a:lnTo>
                    <a:lnTo>
                      <a:pt x="35" y="1102"/>
                    </a:lnTo>
                    <a:lnTo>
                      <a:pt x="0" y="1342"/>
                    </a:lnTo>
                    <a:lnTo>
                      <a:pt x="0" y="1618"/>
                    </a:lnTo>
                    <a:lnTo>
                      <a:pt x="35" y="2099"/>
                    </a:lnTo>
                    <a:lnTo>
                      <a:pt x="138" y="2684"/>
                    </a:lnTo>
                    <a:lnTo>
                      <a:pt x="241" y="3303"/>
                    </a:lnTo>
                    <a:lnTo>
                      <a:pt x="310" y="3922"/>
                    </a:lnTo>
                    <a:lnTo>
                      <a:pt x="344" y="4232"/>
                    </a:lnTo>
                    <a:lnTo>
                      <a:pt x="413" y="4542"/>
                    </a:lnTo>
                    <a:lnTo>
                      <a:pt x="482" y="4610"/>
                    </a:lnTo>
                    <a:lnTo>
                      <a:pt x="654" y="4610"/>
                    </a:lnTo>
                    <a:lnTo>
                      <a:pt x="688" y="4542"/>
                    </a:lnTo>
                    <a:lnTo>
                      <a:pt x="791" y="4198"/>
                    </a:lnTo>
                    <a:lnTo>
                      <a:pt x="791" y="3854"/>
                    </a:lnTo>
                    <a:lnTo>
                      <a:pt x="757" y="3475"/>
                    </a:lnTo>
                    <a:lnTo>
                      <a:pt x="688" y="3097"/>
                    </a:lnTo>
                    <a:lnTo>
                      <a:pt x="551" y="2374"/>
                    </a:lnTo>
                    <a:lnTo>
                      <a:pt x="482" y="1996"/>
                    </a:lnTo>
                    <a:lnTo>
                      <a:pt x="447" y="1652"/>
                    </a:lnTo>
                    <a:lnTo>
                      <a:pt x="447" y="1239"/>
                    </a:lnTo>
                    <a:lnTo>
                      <a:pt x="482" y="1033"/>
                    </a:lnTo>
                    <a:lnTo>
                      <a:pt x="551" y="826"/>
                    </a:lnTo>
                    <a:lnTo>
                      <a:pt x="619" y="654"/>
                    </a:lnTo>
                    <a:lnTo>
                      <a:pt x="757" y="517"/>
                    </a:lnTo>
                    <a:lnTo>
                      <a:pt x="860" y="482"/>
                    </a:lnTo>
                    <a:lnTo>
                      <a:pt x="963" y="448"/>
                    </a:lnTo>
                    <a:lnTo>
                      <a:pt x="1239" y="448"/>
                    </a:lnTo>
                    <a:lnTo>
                      <a:pt x="1411" y="482"/>
                    </a:lnTo>
                    <a:lnTo>
                      <a:pt x="1583" y="551"/>
                    </a:lnTo>
                    <a:lnTo>
                      <a:pt x="1720" y="689"/>
                    </a:lnTo>
                    <a:lnTo>
                      <a:pt x="1858" y="826"/>
                    </a:lnTo>
                    <a:lnTo>
                      <a:pt x="2030" y="1136"/>
                    </a:lnTo>
                    <a:lnTo>
                      <a:pt x="2202" y="1446"/>
                    </a:lnTo>
                    <a:lnTo>
                      <a:pt x="2443" y="2065"/>
                    </a:lnTo>
                    <a:lnTo>
                      <a:pt x="2615" y="2306"/>
                    </a:lnTo>
                    <a:lnTo>
                      <a:pt x="2718" y="2443"/>
                    </a:lnTo>
                    <a:lnTo>
                      <a:pt x="2821" y="2512"/>
                    </a:lnTo>
                    <a:lnTo>
                      <a:pt x="2890" y="2512"/>
                    </a:lnTo>
                    <a:lnTo>
                      <a:pt x="2890" y="2271"/>
                    </a:lnTo>
                    <a:lnTo>
                      <a:pt x="2855" y="1996"/>
                    </a:lnTo>
                    <a:lnTo>
                      <a:pt x="2787" y="1721"/>
                    </a:lnTo>
                    <a:lnTo>
                      <a:pt x="2683" y="1446"/>
                    </a:lnTo>
                    <a:lnTo>
                      <a:pt x="2546" y="1170"/>
                    </a:lnTo>
                    <a:lnTo>
                      <a:pt x="2374" y="895"/>
                    </a:lnTo>
                    <a:lnTo>
                      <a:pt x="2236" y="654"/>
                    </a:lnTo>
                    <a:lnTo>
                      <a:pt x="2064" y="482"/>
                    </a:lnTo>
                    <a:lnTo>
                      <a:pt x="1892" y="310"/>
                    </a:lnTo>
                    <a:lnTo>
                      <a:pt x="1720" y="207"/>
                    </a:lnTo>
                    <a:lnTo>
                      <a:pt x="1514" y="104"/>
                    </a:lnTo>
                    <a:lnTo>
                      <a:pt x="1307" y="35"/>
                    </a:lnTo>
                    <a:lnTo>
                      <a:pt x="10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4" name="Google Shape;1064;p2"/>
              <p:cNvSpPr/>
              <p:nvPr/>
            </p:nvSpPr>
            <p:spPr>
              <a:xfrm>
                <a:off x="-43637" y="2205098"/>
                <a:ext cx="132007" cy="175195"/>
              </a:xfrm>
              <a:custGeom>
                <a:avLst/>
                <a:gdLst/>
                <a:ahLst/>
                <a:cxnLst/>
                <a:rect l="l" t="t" r="r" b="b"/>
                <a:pathLst>
                  <a:path w="3888" h="5160" extrusionOk="0">
                    <a:moveTo>
                      <a:pt x="1135" y="0"/>
                    </a:moveTo>
                    <a:lnTo>
                      <a:pt x="929" y="35"/>
                    </a:lnTo>
                    <a:lnTo>
                      <a:pt x="757" y="103"/>
                    </a:lnTo>
                    <a:lnTo>
                      <a:pt x="585" y="207"/>
                    </a:lnTo>
                    <a:lnTo>
                      <a:pt x="413" y="379"/>
                    </a:lnTo>
                    <a:lnTo>
                      <a:pt x="275" y="551"/>
                    </a:lnTo>
                    <a:lnTo>
                      <a:pt x="172" y="757"/>
                    </a:lnTo>
                    <a:lnTo>
                      <a:pt x="103" y="1032"/>
                    </a:lnTo>
                    <a:lnTo>
                      <a:pt x="34" y="1307"/>
                    </a:lnTo>
                    <a:lnTo>
                      <a:pt x="0" y="1583"/>
                    </a:lnTo>
                    <a:lnTo>
                      <a:pt x="0" y="1858"/>
                    </a:lnTo>
                    <a:lnTo>
                      <a:pt x="0" y="2133"/>
                    </a:lnTo>
                    <a:lnTo>
                      <a:pt x="69" y="2408"/>
                    </a:lnTo>
                    <a:lnTo>
                      <a:pt x="138" y="2683"/>
                    </a:lnTo>
                    <a:lnTo>
                      <a:pt x="275" y="2924"/>
                    </a:lnTo>
                    <a:lnTo>
                      <a:pt x="447" y="3199"/>
                    </a:lnTo>
                    <a:lnTo>
                      <a:pt x="688" y="3440"/>
                    </a:lnTo>
                    <a:lnTo>
                      <a:pt x="929" y="3681"/>
                    </a:lnTo>
                    <a:lnTo>
                      <a:pt x="1170" y="3887"/>
                    </a:lnTo>
                    <a:lnTo>
                      <a:pt x="1479" y="4162"/>
                    </a:lnTo>
                    <a:lnTo>
                      <a:pt x="1789" y="4472"/>
                    </a:lnTo>
                    <a:lnTo>
                      <a:pt x="2030" y="4747"/>
                    </a:lnTo>
                    <a:lnTo>
                      <a:pt x="2305" y="5091"/>
                    </a:lnTo>
                    <a:lnTo>
                      <a:pt x="2374" y="5160"/>
                    </a:lnTo>
                    <a:lnTo>
                      <a:pt x="2477" y="5160"/>
                    </a:lnTo>
                    <a:lnTo>
                      <a:pt x="2546" y="5091"/>
                    </a:lnTo>
                    <a:lnTo>
                      <a:pt x="2580" y="5022"/>
                    </a:lnTo>
                    <a:lnTo>
                      <a:pt x="2580" y="4988"/>
                    </a:lnTo>
                    <a:lnTo>
                      <a:pt x="2546" y="4816"/>
                    </a:lnTo>
                    <a:lnTo>
                      <a:pt x="2477" y="4644"/>
                    </a:lnTo>
                    <a:lnTo>
                      <a:pt x="2408" y="4472"/>
                    </a:lnTo>
                    <a:lnTo>
                      <a:pt x="2305" y="4334"/>
                    </a:lnTo>
                    <a:lnTo>
                      <a:pt x="2064" y="4059"/>
                    </a:lnTo>
                    <a:lnTo>
                      <a:pt x="1823" y="3818"/>
                    </a:lnTo>
                    <a:lnTo>
                      <a:pt x="1307" y="3406"/>
                    </a:lnTo>
                    <a:lnTo>
                      <a:pt x="1066" y="3199"/>
                    </a:lnTo>
                    <a:lnTo>
                      <a:pt x="860" y="2958"/>
                    </a:lnTo>
                    <a:lnTo>
                      <a:pt x="688" y="2718"/>
                    </a:lnTo>
                    <a:lnTo>
                      <a:pt x="550" y="2442"/>
                    </a:lnTo>
                    <a:lnTo>
                      <a:pt x="482" y="2167"/>
                    </a:lnTo>
                    <a:lnTo>
                      <a:pt x="447" y="1789"/>
                    </a:lnTo>
                    <a:lnTo>
                      <a:pt x="482" y="1376"/>
                    </a:lnTo>
                    <a:lnTo>
                      <a:pt x="516" y="1135"/>
                    </a:lnTo>
                    <a:lnTo>
                      <a:pt x="585" y="895"/>
                    </a:lnTo>
                    <a:lnTo>
                      <a:pt x="688" y="688"/>
                    </a:lnTo>
                    <a:lnTo>
                      <a:pt x="860" y="516"/>
                    </a:lnTo>
                    <a:lnTo>
                      <a:pt x="963" y="482"/>
                    </a:lnTo>
                    <a:lnTo>
                      <a:pt x="1066" y="413"/>
                    </a:lnTo>
                    <a:lnTo>
                      <a:pt x="1445" y="413"/>
                    </a:lnTo>
                    <a:lnTo>
                      <a:pt x="1617" y="482"/>
                    </a:lnTo>
                    <a:lnTo>
                      <a:pt x="1858" y="654"/>
                    </a:lnTo>
                    <a:lnTo>
                      <a:pt x="2098" y="860"/>
                    </a:lnTo>
                    <a:lnTo>
                      <a:pt x="2339" y="1067"/>
                    </a:lnTo>
                    <a:lnTo>
                      <a:pt x="2649" y="1342"/>
                    </a:lnTo>
                    <a:lnTo>
                      <a:pt x="3027" y="1583"/>
                    </a:lnTo>
                    <a:lnTo>
                      <a:pt x="3199" y="1686"/>
                    </a:lnTo>
                    <a:lnTo>
                      <a:pt x="3405" y="1789"/>
                    </a:lnTo>
                    <a:lnTo>
                      <a:pt x="3612" y="1858"/>
                    </a:lnTo>
                    <a:lnTo>
                      <a:pt x="3818" y="1892"/>
                    </a:lnTo>
                    <a:lnTo>
                      <a:pt x="3887" y="1892"/>
                    </a:lnTo>
                    <a:lnTo>
                      <a:pt x="3887" y="1858"/>
                    </a:lnTo>
                    <a:lnTo>
                      <a:pt x="3887" y="1823"/>
                    </a:lnTo>
                    <a:lnTo>
                      <a:pt x="3887" y="1789"/>
                    </a:lnTo>
                    <a:lnTo>
                      <a:pt x="3577" y="1514"/>
                    </a:lnTo>
                    <a:lnTo>
                      <a:pt x="3268" y="1307"/>
                    </a:lnTo>
                    <a:lnTo>
                      <a:pt x="2958" y="1067"/>
                    </a:lnTo>
                    <a:lnTo>
                      <a:pt x="2683" y="826"/>
                    </a:lnTo>
                    <a:lnTo>
                      <a:pt x="2167" y="379"/>
                    </a:lnTo>
                    <a:lnTo>
                      <a:pt x="1926" y="172"/>
                    </a:lnTo>
                    <a:lnTo>
                      <a:pt x="1617" y="35"/>
                    </a:lnTo>
                    <a:lnTo>
                      <a:pt x="13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2"/>
              <p:cNvSpPr/>
              <p:nvPr/>
            </p:nvSpPr>
            <p:spPr>
              <a:xfrm>
                <a:off x="-81019" y="2191075"/>
                <a:ext cx="2377" cy="3531"/>
              </a:xfrm>
              <a:custGeom>
                <a:avLst/>
                <a:gdLst/>
                <a:ahLst/>
                <a:cxnLst/>
                <a:rect l="l" t="t" r="r" b="b"/>
                <a:pathLst>
                  <a:path w="70" h="104" extrusionOk="0">
                    <a:moveTo>
                      <a:pt x="69" y="0"/>
                    </a:moveTo>
                    <a:lnTo>
                      <a:pt x="0" y="69"/>
                    </a:lnTo>
                    <a:lnTo>
                      <a:pt x="0" y="104"/>
                    </a:lnTo>
                    <a:lnTo>
                      <a:pt x="35" y="104"/>
                    </a:lnTo>
                    <a:lnTo>
                      <a:pt x="69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6" name="Google Shape;1066;p2"/>
              <p:cNvSpPr/>
              <p:nvPr/>
            </p:nvSpPr>
            <p:spPr>
              <a:xfrm>
                <a:off x="-66997" y="2132677"/>
                <a:ext cx="14022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067" extrusionOk="0">
                    <a:moveTo>
                      <a:pt x="378" y="0"/>
                    </a:moveTo>
                    <a:lnTo>
                      <a:pt x="0" y="1067"/>
                    </a:lnTo>
                    <a:lnTo>
                      <a:pt x="0" y="1067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7" name="Google Shape;1067;p2"/>
              <p:cNvSpPr/>
              <p:nvPr/>
            </p:nvSpPr>
            <p:spPr>
              <a:xfrm>
                <a:off x="-54163" y="2848599"/>
                <a:ext cx="23393" cy="89974"/>
              </a:xfrm>
              <a:custGeom>
                <a:avLst/>
                <a:gdLst/>
                <a:ahLst/>
                <a:cxnLst/>
                <a:rect l="l" t="t" r="r" b="b"/>
                <a:pathLst>
                  <a:path w="689" h="2650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104"/>
                    </a:lnTo>
                    <a:lnTo>
                      <a:pt x="138" y="414"/>
                    </a:lnTo>
                    <a:lnTo>
                      <a:pt x="276" y="689"/>
                    </a:lnTo>
                    <a:lnTo>
                      <a:pt x="344" y="998"/>
                    </a:lnTo>
                    <a:lnTo>
                      <a:pt x="413" y="1308"/>
                    </a:lnTo>
                    <a:lnTo>
                      <a:pt x="482" y="1927"/>
                    </a:lnTo>
                    <a:lnTo>
                      <a:pt x="516" y="2581"/>
                    </a:lnTo>
                    <a:lnTo>
                      <a:pt x="516" y="2615"/>
                    </a:lnTo>
                    <a:lnTo>
                      <a:pt x="551" y="2650"/>
                    </a:lnTo>
                    <a:lnTo>
                      <a:pt x="585" y="2650"/>
                    </a:lnTo>
                    <a:lnTo>
                      <a:pt x="620" y="2615"/>
                    </a:lnTo>
                    <a:lnTo>
                      <a:pt x="688" y="2271"/>
                    </a:lnTo>
                    <a:lnTo>
                      <a:pt x="688" y="1962"/>
                    </a:lnTo>
                    <a:lnTo>
                      <a:pt x="654" y="1618"/>
                    </a:lnTo>
                    <a:lnTo>
                      <a:pt x="620" y="1274"/>
                    </a:lnTo>
                    <a:lnTo>
                      <a:pt x="516" y="964"/>
                    </a:lnTo>
                    <a:lnTo>
                      <a:pt x="413" y="620"/>
                    </a:lnTo>
                    <a:lnTo>
                      <a:pt x="276" y="310"/>
                    </a:lnTo>
                    <a:lnTo>
                      <a:pt x="104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8" name="Google Shape;1068;p2"/>
              <p:cNvSpPr/>
              <p:nvPr/>
            </p:nvSpPr>
            <p:spPr>
              <a:xfrm>
                <a:off x="-81019" y="2191075"/>
                <a:ext cx="2377" cy="3531"/>
              </a:xfrm>
              <a:custGeom>
                <a:avLst/>
                <a:gdLst/>
                <a:ahLst/>
                <a:cxnLst/>
                <a:rect l="l" t="t" r="r" b="b"/>
                <a:pathLst>
                  <a:path w="70" h="104" extrusionOk="0">
                    <a:moveTo>
                      <a:pt x="69" y="0"/>
                    </a:moveTo>
                    <a:lnTo>
                      <a:pt x="0" y="69"/>
                    </a:lnTo>
                    <a:lnTo>
                      <a:pt x="0" y="104"/>
                    </a:lnTo>
                    <a:lnTo>
                      <a:pt x="35" y="104"/>
                    </a:lnTo>
                    <a:lnTo>
                      <a:pt x="69" y="3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9" name="Google Shape;1069;p2"/>
              <p:cNvSpPr/>
              <p:nvPr/>
            </p:nvSpPr>
            <p:spPr>
              <a:xfrm>
                <a:off x="-66997" y="2132677"/>
                <a:ext cx="14022" cy="36227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067" extrusionOk="0">
                    <a:moveTo>
                      <a:pt x="378" y="0"/>
                    </a:moveTo>
                    <a:lnTo>
                      <a:pt x="0" y="1067"/>
                    </a:lnTo>
                    <a:lnTo>
                      <a:pt x="0" y="1067"/>
                    </a:lnTo>
                    <a:lnTo>
                      <a:pt x="4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0" name="Google Shape;2690;p9"/>
          <p:cNvSpPr txBox="1">
            <a:spLocks noGrp="1"/>
          </p:cNvSpPr>
          <p:nvPr>
            <p:ph type="title"/>
          </p:nvPr>
        </p:nvSpPr>
        <p:spPr>
          <a:xfrm>
            <a:off x="2000250" y="1276388"/>
            <a:ext cx="5143500" cy="8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91" name="Google Shape;2691;p9"/>
          <p:cNvSpPr txBox="1">
            <a:spLocks noGrp="1"/>
          </p:cNvSpPr>
          <p:nvPr>
            <p:ph type="subTitle" idx="1"/>
          </p:nvPr>
        </p:nvSpPr>
        <p:spPr>
          <a:xfrm>
            <a:off x="2014050" y="2695613"/>
            <a:ext cx="5143500" cy="117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692" name="Google Shape;2692;p9"/>
          <p:cNvGrpSpPr/>
          <p:nvPr/>
        </p:nvGrpSpPr>
        <p:grpSpPr>
          <a:xfrm>
            <a:off x="260260" y="-187094"/>
            <a:ext cx="1042398" cy="1416910"/>
            <a:chOff x="260260" y="-187094"/>
            <a:chExt cx="1042398" cy="1416910"/>
          </a:xfrm>
        </p:grpSpPr>
        <p:grpSp>
          <p:nvGrpSpPr>
            <p:cNvPr id="2693" name="Google Shape;2693;p9"/>
            <p:cNvGrpSpPr/>
            <p:nvPr/>
          </p:nvGrpSpPr>
          <p:grpSpPr>
            <a:xfrm rot="6588090">
              <a:off x="425577" y="-110025"/>
              <a:ext cx="410231" cy="350609"/>
              <a:chOff x="5024828" y="1676290"/>
              <a:chExt cx="415832" cy="355395"/>
            </a:xfrm>
          </p:grpSpPr>
          <p:sp>
            <p:nvSpPr>
              <p:cNvPr id="2694" name="Google Shape;2694;p9"/>
              <p:cNvSpPr/>
              <p:nvPr/>
            </p:nvSpPr>
            <p:spPr>
              <a:xfrm>
                <a:off x="5220653" y="1843083"/>
                <a:ext cx="159570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3518" extrusionOk="0">
                    <a:moveTo>
                      <a:pt x="0" y="1"/>
                    </a:moveTo>
                    <a:lnTo>
                      <a:pt x="34" y="35"/>
                    </a:lnTo>
                    <a:lnTo>
                      <a:pt x="1161" y="922"/>
                    </a:lnTo>
                    <a:lnTo>
                      <a:pt x="2322" y="1776"/>
                    </a:lnTo>
                    <a:lnTo>
                      <a:pt x="3380" y="2664"/>
                    </a:lnTo>
                    <a:lnTo>
                      <a:pt x="3892" y="3107"/>
                    </a:lnTo>
                    <a:lnTo>
                      <a:pt x="4473" y="3517"/>
                    </a:lnTo>
                    <a:lnTo>
                      <a:pt x="4507" y="3483"/>
                    </a:lnTo>
                    <a:lnTo>
                      <a:pt x="4507" y="3449"/>
                    </a:lnTo>
                    <a:lnTo>
                      <a:pt x="3995" y="2937"/>
                    </a:lnTo>
                    <a:lnTo>
                      <a:pt x="3448" y="2459"/>
                    </a:lnTo>
                    <a:lnTo>
                      <a:pt x="2288" y="1571"/>
                    </a:lnTo>
                    <a:lnTo>
                      <a:pt x="1195" y="752"/>
                    </a:lnTo>
                    <a:lnTo>
                      <a:pt x="615" y="37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5" name="Google Shape;2695;p9"/>
              <p:cNvSpPr/>
              <p:nvPr/>
            </p:nvSpPr>
            <p:spPr>
              <a:xfrm>
                <a:off x="5097372" y="1840675"/>
                <a:ext cx="256261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375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54" y="581"/>
                    </a:lnTo>
                    <a:lnTo>
                      <a:pt x="1741" y="1127"/>
                    </a:lnTo>
                    <a:lnTo>
                      <a:pt x="2595" y="1639"/>
                    </a:lnTo>
                    <a:lnTo>
                      <a:pt x="3516" y="2117"/>
                    </a:lnTo>
                    <a:lnTo>
                      <a:pt x="4404" y="2561"/>
                    </a:lnTo>
                    <a:lnTo>
                      <a:pt x="5326" y="3005"/>
                    </a:lnTo>
                    <a:lnTo>
                      <a:pt x="6282" y="3380"/>
                    </a:lnTo>
                    <a:lnTo>
                      <a:pt x="7204" y="3756"/>
                    </a:lnTo>
                    <a:lnTo>
                      <a:pt x="7238" y="3722"/>
                    </a:lnTo>
                    <a:lnTo>
                      <a:pt x="7238" y="3688"/>
                    </a:lnTo>
                    <a:lnTo>
                      <a:pt x="5394" y="2868"/>
                    </a:lnTo>
                    <a:lnTo>
                      <a:pt x="3551" y="1981"/>
                    </a:lnTo>
                    <a:lnTo>
                      <a:pt x="2663" y="1537"/>
                    </a:lnTo>
                    <a:lnTo>
                      <a:pt x="1775" y="1059"/>
                    </a:lnTo>
                    <a:lnTo>
                      <a:pt x="888" y="5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6" name="Google Shape;2696;p9"/>
              <p:cNvSpPr/>
              <p:nvPr/>
            </p:nvSpPr>
            <p:spPr>
              <a:xfrm>
                <a:off x="5047805" y="1745188"/>
                <a:ext cx="9311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60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71" y="171"/>
                    </a:lnTo>
                    <a:lnTo>
                      <a:pt x="205" y="171"/>
                    </a:lnTo>
                    <a:lnTo>
                      <a:pt x="273" y="239"/>
                    </a:lnTo>
                    <a:lnTo>
                      <a:pt x="410" y="342"/>
                    </a:lnTo>
                    <a:lnTo>
                      <a:pt x="581" y="410"/>
                    </a:lnTo>
                    <a:lnTo>
                      <a:pt x="1229" y="820"/>
                    </a:lnTo>
                    <a:lnTo>
                      <a:pt x="2595" y="1605"/>
                    </a:lnTo>
                    <a:lnTo>
                      <a:pt x="2629" y="1605"/>
                    </a:lnTo>
                    <a:lnTo>
                      <a:pt x="2629" y="1571"/>
                    </a:lnTo>
                    <a:lnTo>
                      <a:pt x="1366" y="751"/>
                    </a:lnTo>
                    <a:lnTo>
                      <a:pt x="717" y="37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7" name="Google Shape;2697;p9"/>
              <p:cNvSpPr/>
              <p:nvPr/>
            </p:nvSpPr>
            <p:spPr>
              <a:xfrm>
                <a:off x="5051417" y="1701675"/>
                <a:ext cx="224857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991" extrusionOk="0">
                    <a:moveTo>
                      <a:pt x="1878" y="0"/>
                    </a:moveTo>
                    <a:lnTo>
                      <a:pt x="1435" y="35"/>
                    </a:lnTo>
                    <a:lnTo>
                      <a:pt x="1025" y="103"/>
                    </a:lnTo>
                    <a:lnTo>
                      <a:pt x="649" y="239"/>
                    </a:lnTo>
                    <a:lnTo>
                      <a:pt x="445" y="342"/>
                    </a:lnTo>
                    <a:lnTo>
                      <a:pt x="308" y="444"/>
                    </a:lnTo>
                    <a:lnTo>
                      <a:pt x="137" y="581"/>
                    </a:lnTo>
                    <a:lnTo>
                      <a:pt x="1" y="717"/>
                    </a:lnTo>
                    <a:lnTo>
                      <a:pt x="1" y="751"/>
                    </a:lnTo>
                    <a:lnTo>
                      <a:pt x="35" y="751"/>
                    </a:lnTo>
                    <a:lnTo>
                      <a:pt x="206" y="615"/>
                    </a:lnTo>
                    <a:lnTo>
                      <a:pt x="410" y="478"/>
                    </a:lnTo>
                    <a:lnTo>
                      <a:pt x="786" y="308"/>
                    </a:lnTo>
                    <a:lnTo>
                      <a:pt x="1196" y="205"/>
                    </a:lnTo>
                    <a:lnTo>
                      <a:pt x="1639" y="137"/>
                    </a:lnTo>
                    <a:lnTo>
                      <a:pt x="2083" y="103"/>
                    </a:lnTo>
                    <a:lnTo>
                      <a:pt x="2527" y="137"/>
                    </a:lnTo>
                    <a:lnTo>
                      <a:pt x="3415" y="205"/>
                    </a:lnTo>
                    <a:lnTo>
                      <a:pt x="4132" y="342"/>
                    </a:lnTo>
                    <a:lnTo>
                      <a:pt x="4883" y="512"/>
                    </a:lnTo>
                    <a:lnTo>
                      <a:pt x="5600" y="751"/>
                    </a:lnTo>
                    <a:lnTo>
                      <a:pt x="6317" y="990"/>
                    </a:lnTo>
                    <a:lnTo>
                      <a:pt x="6351" y="990"/>
                    </a:lnTo>
                    <a:lnTo>
                      <a:pt x="6351" y="956"/>
                    </a:lnTo>
                    <a:lnTo>
                      <a:pt x="6351" y="922"/>
                    </a:lnTo>
                    <a:lnTo>
                      <a:pt x="5941" y="751"/>
                    </a:lnTo>
                    <a:lnTo>
                      <a:pt x="5566" y="581"/>
                    </a:lnTo>
                    <a:lnTo>
                      <a:pt x="5156" y="444"/>
                    </a:lnTo>
                    <a:lnTo>
                      <a:pt x="4746" y="342"/>
                    </a:lnTo>
                    <a:lnTo>
                      <a:pt x="3927" y="171"/>
                    </a:lnTo>
                    <a:lnTo>
                      <a:pt x="3107" y="69"/>
                    </a:lnTo>
                    <a:lnTo>
                      <a:pt x="2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8" name="Google Shape;2698;p9"/>
              <p:cNvSpPr/>
              <p:nvPr/>
            </p:nvSpPr>
            <p:spPr>
              <a:xfrm>
                <a:off x="5196471" y="1701675"/>
                <a:ext cx="152348" cy="106392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3005" extrusionOk="0">
                    <a:moveTo>
                      <a:pt x="1" y="0"/>
                    </a:moveTo>
                    <a:lnTo>
                      <a:pt x="35" y="35"/>
                    </a:lnTo>
                    <a:lnTo>
                      <a:pt x="615" y="171"/>
                    </a:lnTo>
                    <a:lnTo>
                      <a:pt x="1195" y="273"/>
                    </a:lnTo>
                    <a:lnTo>
                      <a:pt x="1503" y="376"/>
                    </a:lnTo>
                    <a:lnTo>
                      <a:pt x="1810" y="512"/>
                    </a:lnTo>
                    <a:lnTo>
                      <a:pt x="2117" y="683"/>
                    </a:lnTo>
                    <a:lnTo>
                      <a:pt x="2390" y="854"/>
                    </a:lnTo>
                    <a:lnTo>
                      <a:pt x="2663" y="1093"/>
                    </a:lnTo>
                    <a:lnTo>
                      <a:pt x="2937" y="1332"/>
                    </a:lnTo>
                    <a:lnTo>
                      <a:pt x="3380" y="1878"/>
                    </a:lnTo>
                    <a:lnTo>
                      <a:pt x="3824" y="2424"/>
                    </a:lnTo>
                    <a:lnTo>
                      <a:pt x="4268" y="3005"/>
                    </a:lnTo>
                    <a:lnTo>
                      <a:pt x="4302" y="3005"/>
                    </a:lnTo>
                    <a:lnTo>
                      <a:pt x="4302" y="2971"/>
                    </a:lnTo>
                    <a:lnTo>
                      <a:pt x="3892" y="2356"/>
                    </a:lnTo>
                    <a:lnTo>
                      <a:pt x="3415" y="1741"/>
                    </a:lnTo>
                    <a:lnTo>
                      <a:pt x="3176" y="1468"/>
                    </a:lnTo>
                    <a:lnTo>
                      <a:pt x="2902" y="1195"/>
                    </a:lnTo>
                    <a:lnTo>
                      <a:pt x="2629" y="956"/>
                    </a:lnTo>
                    <a:lnTo>
                      <a:pt x="2322" y="717"/>
                    </a:lnTo>
                    <a:lnTo>
                      <a:pt x="2083" y="547"/>
                    </a:lnTo>
                    <a:lnTo>
                      <a:pt x="1810" y="410"/>
                    </a:lnTo>
                    <a:lnTo>
                      <a:pt x="1537" y="308"/>
                    </a:lnTo>
                    <a:lnTo>
                      <a:pt x="1230" y="205"/>
                    </a:lnTo>
                    <a:lnTo>
                      <a:pt x="956" y="137"/>
                    </a:lnTo>
                    <a:lnTo>
                      <a:pt x="649" y="6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9" name="Google Shape;2699;p9"/>
              <p:cNvSpPr/>
              <p:nvPr/>
            </p:nvSpPr>
            <p:spPr>
              <a:xfrm>
                <a:off x="5285904" y="1748799"/>
                <a:ext cx="83450" cy="11244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3176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376"/>
                    </a:lnTo>
                    <a:lnTo>
                      <a:pt x="718" y="718"/>
                    </a:lnTo>
                    <a:lnTo>
                      <a:pt x="1059" y="1127"/>
                    </a:lnTo>
                    <a:lnTo>
                      <a:pt x="1332" y="1537"/>
                    </a:lnTo>
                    <a:lnTo>
                      <a:pt x="1605" y="1947"/>
                    </a:lnTo>
                    <a:lnTo>
                      <a:pt x="1810" y="2356"/>
                    </a:lnTo>
                    <a:lnTo>
                      <a:pt x="2049" y="2766"/>
                    </a:lnTo>
                    <a:lnTo>
                      <a:pt x="2322" y="3176"/>
                    </a:lnTo>
                    <a:lnTo>
                      <a:pt x="2357" y="3176"/>
                    </a:lnTo>
                    <a:lnTo>
                      <a:pt x="2357" y="3142"/>
                    </a:lnTo>
                    <a:lnTo>
                      <a:pt x="2152" y="2698"/>
                    </a:lnTo>
                    <a:lnTo>
                      <a:pt x="1913" y="2220"/>
                    </a:lnTo>
                    <a:lnTo>
                      <a:pt x="1640" y="1776"/>
                    </a:lnTo>
                    <a:lnTo>
                      <a:pt x="1366" y="1366"/>
                    </a:lnTo>
                    <a:lnTo>
                      <a:pt x="1059" y="957"/>
                    </a:lnTo>
                    <a:lnTo>
                      <a:pt x="752" y="615"/>
                    </a:lnTo>
                    <a:lnTo>
                      <a:pt x="411" y="27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0" name="Google Shape;2700;p9"/>
              <p:cNvSpPr/>
              <p:nvPr/>
            </p:nvSpPr>
            <p:spPr>
              <a:xfrm>
                <a:off x="5328213" y="1824955"/>
                <a:ext cx="30271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6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615"/>
                    </a:lnTo>
                    <a:lnTo>
                      <a:pt x="581" y="922"/>
                    </a:lnTo>
                    <a:lnTo>
                      <a:pt x="820" y="1161"/>
                    </a:lnTo>
                    <a:lnTo>
                      <a:pt x="854" y="1161"/>
                    </a:lnTo>
                    <a:lnTo>
                      <a:pt x="854" y="1127"/>
                    </a:lnTo>
                    <a:lnTo>
                      <a:pt x="684" y="854"/>
                    </a:lnTo>
                    <a:lnTo>
                      <a:pt x="479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1" name="Google Shape;2701;p9"/>
              <p:cNvSpPr/>
              <p:nvPr/>
            </p:nvSpPr>
            <p:spPr>
              <a:xfrm>
                <a:off x="5140885" y="1712545"/>
                <a:ext cx="101542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78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751" y="137"/>
                    </a:lnTo>
                    <a:lnTo>
                      <a:pt x="1468" y="308"/>
                    </a:lnTo>
                    <a:lnTo>
                      <a:pt x="2151" y="513"/>
                    </a:lnTo>
                    <a:lnTo>
                      <a:pt x="2834" y="786"/>
                    </a:lnTo>
                    <a:lnTo>
                      <a:pt x="2868" y="786"/>
                    </a:lnTo>
                    <a:lnTo>
                      <a:pt x="2868" y="752"/>
                    </a:lnTo>
                    <a:lnTo>
                      <a:pt x="2526" y="581"/>
                    </a:lnTo>
                    <a:lnTo>
                      <a:pt x="2185" y="444"/>
                    </a:lnTo>
                    <a:lnTo>
                      <a:pt x="1844" y="308"/>
                    </a:lnTo>
                    <a:lnTo>
                      <a:pt x="1468" y="205"/>
                    </a:lnTo>
                    <a:lnTo>
                      <a:pt x="1127" y="103"/>
                    </a:lnTo>
                    <a:lnTo>
                      <a:pt x="751" y="3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2" name="Google Shape;2702;p9"/>
              <p:cNvSpPr/>
              <p:nvPr/>
            </p:nvSpPr>
            <p:spPr>
              <a:xfrm>
                <a:off x="5262962" y="1754853"/>
                <a:ext cx="43548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95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7" y="239"/>
                    </a:lnTo>
                    <a:lnTo>
                      <a:pt x="615" y="478"/>
                    </a:lnTo>
                    <a:lnTo>
                      <a:pt x="1195" y="956"/>
                    </a:lnTo>
                    <a:lnTo>
                      <a:pt x="1229" y="956"/>
                    </a:lnTo>
                    <a:lnTo>
                      <a:pt x="956" y="683"/>
                    </a:lnTo>
                    <a:lnTo>
                      <a:pt x="649" y="444"/>
                    </a:lnTo>
                    <a:lnTo>
                      <a:pt x="342" y="20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3" name="Google Shape;2703;p9"/>
              <p:cNvSpPr/>
              <p:nvPr/>
            </p:nvSpPr>
            <p:spPr>
              <a:xfrm>
                <a:off x="5085264" y="1754853"/>
                <a:ext cx="94319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606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35"/>
                    </a:lnTo>
                    <a:lnTo>
                      <a:pt x="1298" y="854"/>
                    </a:lnTo>
                    <a:lnTo>
                      <a:pt x="1981" y="1230"/>
                    </a:lnTo>
                    <a:lnTo>
                      <a:pt x="2629" y="1605"/>
                    </a:lnTo>
                    <a:lnTo>
                      <a:pt x="2664" y="1605"/>
                    </a:lnTo>
                    <a:lnTo>
                      <a:pt x="2664" y="1571"/>
                    </a:lnTo>
                    <a:lnTo>
                      <a:pt x="1332" y="78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4" name="Google Shape;2704;p9"/>
              <p:cNvSpPr/>
              <p:nvPr/>
            </p:nvSpPr>
            <p:spPr>
              <a:xfrm>
                <a:off x="5087671" y="1737930"/>
                <a:ext cx="36326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8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025" y="581"/>
                    </a:lnTo>
                    <a:lnTo>
                      <a:pt x="1025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5" name="Google Shape;2705;p9"/>
              <p:cNvSpPr/>
              <p:nvPr/>
            </p:nvSpPr>
            <p:spPr>
              <a:xfrm>
                <a:off x="5080449" y="1723414"/>
                <a:ext cx="21774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73" y="274"/>
                    </a:lnTo>
                    <a:lnTo>
                      <a:pt x="581" y="479"/>
                    </a:lnTo>
                    <a:lnTo>
                      <a:pt x="615" y="479"/>
                    </a:lnTo>
                    <a:lnTo>
                      <a:pt x="615" y="445"/>
                    </a:lnTo>
                    <a:lnTo>
                      <a:pt x="342" y="20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6" name="Google Shape;2706;p9"/>
              <p:cNvSpPr/>
              <p:nvPr/>
            </p:nvSpPr>
            <p:spPr>
              <a:xfrm>
                <a:off x="5024828" y="1676290"/>
                <a:ext cx="415832" cy="355395"/>
              </a:xfrm>
              <a:custGeom>
                <a:avLst/>
                <a:gdLst/>
                <a:ahLst/>
                <a:cxnLst/>
                <a:rect l="l" t="t" r="r" b="b"/>
                <a:pathLst>
                  <a:path w="11745" h="10038" extrusionOk="0">
                    <a:moveTo>
                      <a:pt x="9628" y="3244"/>
                    </a:moveTo>
                    <a:lnTo>
                      <a:pt x="9867" y="3619"/>
                    </a:lnTo>
                    <a:lnTo>
                      <a:pt x="10106" y="4029"/>
                    </a:lnTo>
                    <a:lnTo>
                      <a:pt x="9970" y="3858"/>
                    </a:lnTo>
                    <a:lnTo>
                      <a:pt x="9867" y="3688"/>
                    </a:lnTo>
                    <a:lnTo>
                      <a:pt x="9628" y="3244"/>
                    </a:lnTo>
                    <a:close/>
                    <a:moveTo>
                      <a:pt x="10140" y="4165"/>
                    </a:moveTo>
                    <a:lnTo>
                      <a:pt x="10379" y="4678"/>
                    </a:lnTo>
                    <a:lnTo>
                      <a:pt x="10550" y="5258"/>
                    </a:lnTo>
                    <a:lnTo>
                      <a:pt x="10652" y="5599"/>
                    </a:lnTo>
                    <a:lnTo>
                      <a:pt x="10550" y="5463"/>
                    </a:lnTo>
                    <a:lnTo>
                      <a:pt x="10413" y="5360"/>
                    </a:lnTo>
                    <a:lnTo>
                      <a:pt x="10379" y="5053"/>
                    </a:lnTo>
                    <a:lnTo>
                      <a:pt x="10345" y="4746"/>
                    </a:lnTo>
                    <a:lnTo>
                      <a:pt x="10243" y="4439"/>
                    </a:lnTo>
                    <a:lnTo>
                      <a:pt x="10140" y="4165"/>
                    </a:lnTo>
                    <a:close/>
                    <a:moveTo>
                      <a:pt x="10447" y="5702"/>
                    </a:moveTo>
                    <a:lnTo>
                      <a:pt x="10482" y="5872"/>
                    </a:lnTo>
                    <a:lnTo>
                      <a:pt x="10516" y="6043"/>
                    </a:lnTo>
                    <a:lnTo>
                      <a:pt x="10516" y="6453"/>
                    </a:lnTo>
                    <a:lnTo>
                      <a:pt x="10447" y="6521"/>
                    </a:lnTo>
                    <a:lnTo>
                      <a:pt x="10447" y="6077"/>
                    </a:lnTo>
                    <a:lnTo>
                      <a:pt x="10447" y="5702"/>
                    </a:lnTo>
                    <a:close/>
                    <a:moveTo>
                      <a:pt x="10755" y="6282"/>
                    </a:moveTo>
                    <a:lnTo>
                      <a:pt x="10789" y="6828"/>
                    </a:lnTo>
                    <a:lnTo>
                      <a:pt x="10789" y="7340"/>
                    </a:lnTo>
                    <a:lnTo>
                      <a:pt x="10755" y="6999"/>
                    </a:lnTo>
                    <a:lnTo>
                      <a:pt x="10755" y="6316"/>
                    </a:lnTo>
                    <a:lnTo>
                      <a:pt x="10755" y="6282"/>
                    </a:lnTo>
                    <a:close/>
                    <a:moveTo>
                      <a:pt x="8228" y="7511"/>
                    </a:moveTo>
                    <a:lnTo>
                      <a:pt x="8843" y="7887"/>
                    </a:lnTo>
                    <a:lnTo>
                      <a:pt x="8570" y="7750"/>
                    </a:lnTo>
                    <a:lnTo>
                      <a:pt x="8228" y="7511"/>
                    </a:lnTo>
                    <a:close/>
                    <a:moveTo>
                      <a:pt x="1025" y="3414"/>
                    </a:moveTo>
                    <a:lnTo>
                      <a:pt x="1878" y="4029"/>
                    </a:lnTo>
                    <a:lnTo>
                      <a:pt x="2766" y="4609"/>
                    </a:lnTo>
                    <a:lnTo>
                      <a:pt x="3688" y="5190"/>
                    </a:lnTo>
                    <a:lnTo>
                      <a:pt x="4575" y="5736"/>
                    </a:lnTo>
                    <a:lnTo>
                      <a:pt x="5497" y="6282"/>
                    </a:lnTo>
                    <a:lnTo>
                      <a:pt x="6453" y="6794"/>
                    </a:lnTo>
                    <a:lnTo>
                      <a:pt x="7375" y="7272"/>
                    </a:lnTo>
                    <a:lnTo>
                      <a:pt x="8365" y="7750"/>
                    </a:lnTo>
                    <a:lnTo>
                      <a:pt x="8706" y="7955"/>
                    </a:lnTo>
                    <a:lnTo>
                      <a:pt x="8775" y="7955"/>
                    </a:lnTo>
                    <a:lnTo>
                      <a:pt x="8775" y="7921"/>
                    </a:lnTo>
                    <a:lnTo>
                      <a:pt x="9253" y="8126"/>
                    </a:lnTo>
                    <a:lnTo>
                      <a:pt x="9287" y="8126"/>
                    </a:lnTo>
                    <a:lnTo>
                      <a:pt x="9321" y="8160"/>
                    </a:lnTo>
                    <a:lnTo>
                      <a:pt x="9867" y="8501"/>
                    </a:lnTo>
                    <a:lnTo>
                      <a:pt x="10413" y="8808"/>
                    </a:lnTo>
                    <a:lnTo>
                      <a:pt x="10516" y="8979"/>
                    </a:lnTo>
                    <a:lnTo>
                      <a:pt x="10174" y="8843"/>
                    </a:lnTo>
                    <a:lnTo>
                      <a:pt x="9799" y="8706"/>
                    </a:lnTo>
                    <a:lnTo>
                      <a:pt x="9082" y="8535"/>
                    </a:lnTo>
                    <a:lnTo>
                      <a:pt x="7443" y="8057"/>
                    </a:lnTo>
                    <a:lnTo>
                      <a:pt x="5190" y="7340"/>
                    </a:lnTo>
                    <a:lnTo>
                      <a:pt x="4644" y="7101"/>
                    </a:lnTo>
                    <a:lnTo>
                      <a:pt x="4097" y="6794"/>
                    </a:lnTo>
                    <a:lnTo>
                      <a:pt x="3756" y="6589"/>
                    </a:lnTo>
                    <a:lnTo>
                      <a:pt x="3449" y="6350"/>
                    </a:lnTo>
                    <a:lnTo>
                      <a:pt x="3142" y="6077"/>
                    </a:lnTo>
                    <a:lnTo>
                      <a:pt x="2834" y="5804"/>
                    </a:lnTo>
                    <a:lnTo>
                      <a:pt x="3551" y="6214"/>
                    </a:lnTo>
                    <a:lnTo>
                      <a:pt x="4302" y="6589"/>
                    </a:lnTo>
                    <a:lnTo>
                      <a:pt x="5053" y="6965"/>
                    </a:lnTo>
                    <a:lnTo>
                      <a:pt x="5804" y="7272"/>
                    </a:lnTo>
                    <a:lnTo>
                      <a:pt x="6624" y="7614"/>
                    </a:lnTo>
                    <a:lnTo>
                      <a:pt x="7443" y="7955"/>
                    </a:lnTo>
                    <a:lnTo>
                      <a:pt x="8263" y="8228"/>
                    </a:lnTo>
                    <a:lnTo>
                      <a:pt x="9116" y="8433"/>
                    </a:lnTo>
                    <a:lnTo>
                      <a:pt x="9150" y="8399"/>
                    </a:lnTo>
                    <a:lnTo>
                      <a:pt x="9150" y="8365"/>
                    </a:lnTo>
                    <a:lnTo>
                      <a:pt x="7477" y="7784"/>
                    </a:lnTo>
                    <a:lnTo>
                      <a:pt x="6624" y="7477"/>
                    </a:lnTo>
                    <a:lnTo>
                      <a:pt x="5804" y="7170"/>
                    </a:lnTo>
                    <a:lnTo>
                      <a:pt x="5019" y="6794"/>
                    </a:lnTo>
                    <a:lnTo>
                      <a:pt x="4234" y="6419"/>
                    </a:lnTo>
                    <a:lnTo>
                      <a:pt x="2664" y="5633"/>
                    </a:lnTo>
                    <a:lnTo>
                      <a:pt x="2254" y="5190"/>
                    </a:lnTo>
                    <a:lnTo>
                      <a:pt x="1878" y="4712"/>
                    </a:lnTo>
                    <a:lnTo>
                      <a:pt x="1435" y="4063"/>
                    </a:lnTo>
                    <a:lnTo>
                      <a:pt x="1025" y="3414"/>
                    </a:lnTo>
                    <a:close/>
                    <a:moveTo>
                      <a:pt x="11062" y="8808"/>
                    </a:moveTo>
                    <a:lnTo>
                      <a:pt x="11164" y="9082"/>
                    </a:lnTo>
                    <a:lnTo>
                      <a:pt x="11096" y="9013"/>
                    </a:lnTo>
                    <a:lnTo>
                      <a:pt x="11062" y="8808"/>
                    </a:lnTo>
                    <a:close/>
                    <a:moveTo>
                      <a:pt x="2664" y="0"/>
                    </a:moveTo>
                    <a:lnTo>
                      <a:pt x="2220" y="35"/>
                    </a:lnTo>
                    <a:lnTo>
                      <a:pt x="1776" y="103"/>
                    </a:lnTo>
                    <a:lnTo>
                      <a:pt x="1332" y="171"/>
                    </a:lnTo>
                    <a:lnTo>
                      <a:pt x="957" y="342"/>
                    </a:lnTo>
                    <a:lnTo>
                      <a:pt x="752" y="444"/>
                    </a:lnTo>
                    <a:lnTo>
                      <a:pt x="547" y="581"/>
                    </a:lnTo>
                    <a:lnTo>
                      <a:pt x="376" y="752"/>
                    </a:lnTo>
                    <a:lnTo>
                      <a:pt x="206" y="922"/>
                    </a:lnTo>
                    <a:lnTo>
                      <a:pt x="103" y="1127"/>
                    </a:lnTo>
                    <a:lnTo>
                      <a:pt x="1" y="1366"/>
                    </a:lnTo>
                    <a:lnTo>
                      <a:pt x="1" y="1571"/>
                    </a:lnTo>
                    <a:lnTo>
                      <a:pt x="35" y="1810"/>
                    </a:lnTo>
                    <a:lnTo>
                      <a:pt x="35" y="2015"/>
                    </a:lnTo>
                    <a:lnTo>
                      <a:pt x="69" y="2049"/>
                    </a:lnTo>
                    <a:lnTo>
                      <a:pt x="206" y="2049"/>
                    </a:lnTo>
                    <a:lnTo>
                      <a:pt x="240" y="1981"/>
                    </a:lnTo>
                    <a:lnTo>
                      <a:pt x="240" y="1912"/>
                    </a:lnTo>
                    <a:lnTo>
                      <a:pt x="274" y="1878"/>
                    </a:lnTo>
                    <a:lnTo>
                      <a:pt x="308" y="1844"/>
                    </a:lnTo>
                    <a:lnTo>
                      <a:pt x="445" y="1503"/>
                    </a:lnTo>
                    <a:lnTo>
                      <a:pt x="581" y="1229"/>
                    </a:lnTo>
                    <a:lnTo>
                      <a:pt x="786" y="1025"/>
                    </a:lnTo>
                    <a:lnTo>
                      <a:pt x="1059" y="820"/>
                    </a:lnTo>
                    <a:lnTo>
                      <a:pt x="1332" y="683"/>
                    </a:lnTo>
                    <a:lnTo>
                      <a:pt x="1605" y="581"/>
                    </a:lnTo>
                    <a:lnTo>
                      <a:pt x="1947" y="478"/>
                    </a:lnTo>
                    <a:lnTo>
                      <a:pt x="2288" y="444"/>
                    </a:lnTo>
                    <a:lnTo>
                      <a:pt x="2664" y="410"/>
                    </a:lnTo>
                    <a:lnTo>
                      <a:pt x="3073" y="410"/>
                    </a:lnTo>
                    <a:lnTo>
                      <a:pt x="3517" y="444"/>
                    </a:lnTo>
                    <a:lnTo>
                      <a:pt x="3551" y="444"/>
                    </a:lnTo>
                    <a:lnTo>
                      <a:pt x="4644" y="513"/>
                    </a:lnTo>
                    <a:lnTo>
                      <a:pt x="5770" y="649"/>
                    </a:lnTo>
                    <a:lnTo>
                      <a:pt x="6248" y="717"/>
                    </a:lnTo>
                    <a:lnTo>
                      <a:pt x="6726" y="854"/>
                    </a:lnTo>
                    <a:lnTo>
                      <a:pt x="7170" y="1025"/>
                    </a:lnTo>
                    <a:lnTo>
                      <a:pt x="7409" y="1127"/>
                    </a:lnTo>
                    <a:lnTo>
                      <a:pt x="7614" y="1264"/>
                    </a:lnTo>
                    <a:lnTo>
                      <a:pt x="7785" y="1400"/>
                    </a:lnTo>
                    <a:lnTo>
                      <a:pt x="7853" y="1468"/>
                    </a:lnTo>
                    <a:lnTo>
                      <a:pt x="8263" y="1844"/>
                    </a:lnTo>
                    <a:lnTo>
                      <a:pt x="8672" y="2288"/>
                    </a:lnTo>
                    <a:lnTo>
                      <a:pt x="9014" y="2766"/>
                    </a:lnTo>
                    <a:lnTo>
                      <a:pt x="9321" y="3244"/>
                    </a:lnTo>
                    <a:lnTo>
                      <a:pt x="9321" y="3278"/>
                    </a:lnTo>
                    <a:lnTo>
                      <a:pt x="9321" y="3312"/>
                    </a:lnTo>
                    <a:lnTo>
                      <a:pt x="9423" y="3449"/>
                    </a:lnTo>
                    <a:lnTo>
                      <a:pt x="9628" y="3858"/>
                    </a:lnTo>
                    <a:lnTo>
                      <a:pt x="9765" y="4268"/>
                    </a:lnTo>
                    <a:lnTo>
                      <a:pt x="9901" y="4678"/>
                    </a:lnTo>
                    <a:lnTo>
                      <a:pt x="9970" y="5087"/>
                    </a:lnTo>
                    <a:lnTo>
                      <a:pt x="10004" y="5394"/>
                    </a:lnTo>
                    <a:lnTo>
                      <a:pt x="10038" y="5702"/>
                    </a:lnTo>
                    <a:lnTo>
                      <a:pt x="10004" y="6385"/>
                    </a:lnTo>
                    <a:lnTo>
                      <a:pt x="9833" y="6111"/>
                    </a:lnTo>
                    <a:lnTo>
                      <a:pt x="9799" y="6077"/>
                    </a:lnTo>
                    <a:lnTo>
                      <a:pt x="9799" y="6111"/>
                    </a:lnTo>
                    <a:lnTo>
                      <a:pt x="9970" y="6419"/>
                    </a:lnTo>
                    <a:lnTo>
                      <a:pt x="10004" y="6419"/>
                    </a:lnTo>
                    <a:lnTo>
                      <a:pt x="10004" y="6794"/>
                    </a:lnTo>
                    <a:lnTo>
                      <a:pt x="9662" y="6316"/>
                    </a:lnTo>
                    <a:lnTo>
                      <a:pt x="9287" y="5872"/>
                    </a:lnTo>
                    <a:lnTo>
                      <a:pt x="8877" y="5463"/>
                    </a:lnTo>
                    <a:lnTo>
                      <a:pt x="8433" y="5087"/>
                    </a:lnTo>
                    <a:lnTo>
                      <a:pt x="8399" y="5087"/>
                    </a:lnTo>
                    <a:lnTo>
                      <a:pt x="8365" y="5121"/>
                    </a:lnTo>
                    <a:lnTo>
                      <a:pt x="8399" y="5121"/>
                    </a:lnTo>
                    <a:lnTo>
                      <a:pt x="8843" y="5599"/>
                    </a:lnTo>
                    <a:lnTo>
                      <a:pt x="9253" y="6043"/>
                    </a:lnTo>
                    <a:lnTo>
                      <a:pt x="9628" y="6555"/>
                    </a:lnTo>
                    <a:lnTo>
                      <a:pt x="10004" y="7033"/>
                    </a:lnTo>
                    <a:lnTo>
                      <a:pt x="10038" y="7477"/>
                    </a:lnTo>
                    <a:lnTo>
                      <a:pt x="9799" y="7204"/>
                    </a:lnTo>
                    <a:lnTo>
                      <a:pt x="9560" y="6931"/>
                    </a:lnTo>
                    <a:lnTo>
                      <a:pt x="9082" y="6419"/>
                    </a:lnTo>
                    <a:lnTo>
                      <a:pt x="8706" y="6043"/>
                    </a:lnTo>
                    <a:lnTo>
                      <a:pt x="8331" y="5702"/>
                    </a:lnTo>
                    <a:lnTo>
                      <a:pt x="7511" y="5019"/>
                    </a:lnTo>
                    <a:lnTo>
                      <a:pt x="7443" y="5019"/>
                    </a:lnTo>
                    <a:lnTo>
                      <a:pt x="7443" y="5053"/>
                    </a:lnTo>
                    <a:lnTo>
                      <a:pt x="7443" y="5087"/>
                    </a:lnTo>
                    <a:lnTo>
                      <a:pt x="8228" y="5736"/>
                    </a:lnTo>
                    <a:lnTo>
                      <a:pt x="8945" y="6453"/>
                    </a:lnTo>
                    <a:lnTo>
                      <a:pt x="9253" y="6794"/>
                    </a:lnTo>
                    <a:lnTo>
                      <a:pt x="9526" y="7136"/>
                    </a:lnTo>
                    <a:lnTo>
                      <a:pt x="10072" y="7818"/>
                    </a:lnTo>
                    <a:lnTo>
                      <a:pt x="10106" y="7955"/>
                    </a:lnTo>
                    <a:lnTo>
                      <a:pt x="9731" y="7511"/>
                    </a:lnTo>
                    <a:lnTo>
                      <a:pt x="9287" y="7101"/>
                    </a:lnTo>
                    <a:lnTo>
                      <a:pt x="8399" y="6350"/>
                    </a:lnTo>
                    <a:lnTo>
                      <a:pt x="7443" y="5565"/>
                    </a:lnTo>
                    <a:lnTo>
                      <a:pt x="6487" y="4848"/>
                    </a:lnTo>
                    <a:lnTo>
                      <a:pt x="6419" y="4848"/>
                    </a:lnTo>
                    <a:lnTo>
                      <a:pt x="6419" y="4917"/>
                    </a:lnTo>
                    <a:lnTo>
                      <a:pt x="7375" y="5668"/>
                    </a:lnTo>
                    <a:lnTo>
                      <a:pt x="8297" y="6453"/>
                    </a:lnTo>
                    <a:lnTo>
                      <a:pt x="9184" y="7272"/>
                    </a:lnTo>
                    <a:lnTo>
                      <a:pt x="9628" y="7682"/>
                    </a:lnTo>
                    <a:lnTo>
                      <a:pt x="10106" y="8092"/>
                    </a:lnTo>
                    <a:lnTo>
                      <a:pt x="10140" y="8092"/>
                    </a:lnTo>
                    <a:lnTo>
                      <a:pt x="10243" y="8331"/>
                    </a:lnTo>
                    <a:lnTo>
                      <a:pt x="10277" y="8501"/>
                    </a:lnTo>
                    <a:lnTo>
                      <a:pt x="9901" y="8228"/>
                    </a:lnTo>
                    <a:lnTo>
                      <a:pt x="9526" y="7921"/>
                    </a:lnTo>
                    <a:lnTo>
                      <a:pt x="9150" y="7614"/>
                    </a:lnTo>
                    <a:lnTo>
                      <a:pt x="8365" y="7067"/>
                    </a:lnTo>
                    <a:lnTo>
                      <a:pt x="6897" y="6009"/>
                    </a:lnTo>
                    <a:lnTo>
                      <a:pt x="5258" y="4917"/>
                    </a:lnTo>
                    <a:lnTo>
                      <a:pt x="3620" y="3858"/>
                    </a:lnTo>
                    <a:lnTo>
                      <a:pt x="3620" y="3892"/>
                    </a:lnTo>
                    <a:lnTo>
                      <a:pt x="6760" y="6077"/>
                    </a:lnTo>
                    <a:lnTo>
                      <a:pt x="8399" y="7238"/>
                    </a:lnTo>
                    <a:lnTo>
                      <a:pt x="8775" y="7511"/>
                    </a:lnTo>
                    <a:lnTo>
                      <a:pt x="8126" y="7101"/>
                    </a:lnTo>
                    <a:lnTo>
                      <a:pt x="5565" y="5394"/>
                    </a:lnTo>
                    <a:lnTo>
                      <a:pt x="2971" y="3653"/>
                    </a:lnTo>
                    <a:lnTo>
                      <a:pt x="1674" y="2732"/>
                    </a:lnTo>
                    <a:lnTo>
                      <a:pt x="1093" y="2322"/>
                    </a:lnTo>
                    <a:lnTo>
                      <a:pt x="786" y="2117"/>
                    </a:lnTo>
                    <a:lnTo>
                      <a:pt x="649" y="2049"/>
                    </a:lnTo>
                    <a:lnTo>
                      <a:pt x="479" y="2015"/>
                    </a:lnTo>
                    <a:lnTo>
                      <a:pt x="445" y="2015"/>
                    </a:lnTo>
                    <a:lnTo>
                      <a:pt x="445" y="2049"/>
                    </a:lnTo>
                    <a:lnTo>
                      <a:pt x="547" y="2185"/>
                    </a:lnTo>
                    <a:lnTo>
                      <a:pt x="683" y="2322"/>
                    </a:lnTo>
                    <a:lnTo>
                      <a:pt x="957" y="2561"/>
                    </a:lnTo>
                    <a:lnTo>
                      <a:pt x="1571" y="3005"/>
                    </a:lnTo>
                    <a:lnTo>
                      <a:pt x="2800" y="3892"/>
                    </a:lnTo>
                    <a:lnTo>
                      <a:pt x="3551" y="4439"/>
                    </a:lnTo>
                    <a:lnTo>
                      <a:pt x="957" y="2766"/>
                    </a:lnTo>
                    <a:lnTo>
                      <a:pt x="888" y="2766"/>
                    </a:lnTo>
                    <a:lnTo>
                      <a:pt x="888" y="2800"/>
                    </a:lnTo>
                    <a:lnTo>
                      <a:pt x="922" y="2834"/>
                    </a:lnTo>
                    <a:lnTo>
                      <a:pt x="4200" y="5053"/>
                    </a:lnTo>
                    <a:lnTo>
                      <a:pt x="5839" y="6146"/>
                    </a:lnTo>
                    <a:lnTo>
                      <a:pt x="7511" y="7204"/>
                    </a:lnTo>
                    <a:lnTo>
                      <a:pt x="5839" y="6282"/>
                    </a:lnTo>
                    <a:lnTo>
                      <a:pt x="4166" y="5326"/>
                    </a:lnTo>
                    <a:lnTo>
                      <a:pt x="2527" y="4336"/>
                    </a:lnTo>
                    <a:lnTo>
                      <a:pt x="922" y="3278"/>
                    </a:lnTo>
                    <a:lnTo>
                      <a:pt x="274" y="2220"/>
                    </a:lnTo>
                    <a:lnTo>
                      <a:pt x="206" y="2185"/>
                    </a:lnTo>
                    <a:lnTo>
                      <a:pt x="137" y="2185"/>
                    </a:lnTo>
                    <a:lnTo>
                      <a:pt x="103" y="2220"/>
                    </a:lnTo>
                    <a:lnTo>
                      <a:pt x="103" y="2322"/>
                    </a:lnTo>
                    <a:lnTo>
                      <a:pt x="410" y="3005"/>
                    </a:lnTo>
                    <a:lnTo>
                      <a:pt x="820" y="3688"/>
                    </a:lnTo>
                    <a:lnTo>
                      <a:pt x="1264" y="4336"/>
                    </a:lnTo>
                    <a:lnTo>
                      <a:pt x="1708" y="4951"/>
                    </a:lnTo>
                    <a:lnTo>
                      <a:pt x="2152" y="5497"/>
                    </a:lnTo>
                    <a:lnTo>
                      <a:pt x="2664" y="6009"/>
                    </a:lnTo>
                    <a:lnTo>
                      <a:pt x="3176" y="6487"/>
                    </a:lnTo>
                    <a:lnTo>
                      <a:pt x="3756" y="6897"/>
                    </a:lnTo>
                    <a:lnTo>
                      <a:pt x="4063" y="7101"/>
                    </a:lnTo>
                    <a:lnTo>
                      <a:pt x="4405" y="7306"/>
                    </a:lnTo>
                    <a:lnTo>
                      <a:pt x="5122" y="7614"/>
                    </a:lnTo>
                    <a:lnTo>
                      <a:pt x="5873" y="7887"/>
                    </a:lnTo>
                    <a:lnTo>
                      <a:pt x="6624" y="8126"/>
                    </a:lnTo>
                    <a:lnTo>
                      <a:pt x="8297" y="8604"/>
                    </a:lnTo>
                    <a:lnTo>
                      <a:pt x="9150" y="8877"/>
                    </a:lnTo>
                    <a:lnTo>
                      <a:pt x="9594" y="9013"/>
                    </a:lnTo>
                    <a:lnTo>
                      <a:pt x="10038" y="9082"/>
                    </a:lnTo>
                    <a:lnTo>
                      <a:pt x="10072" y="9082"/>
                    </a:lnTo>
                    <a:lnTo>
                      <a:pt x="10277" y="9150"/>
                    </a:lnTo>
                    <a:lnTo>
                      <a:pt x="10721" y="9457"/>
                    </a:lnTo>
                    <a:lnTo>
                      <a:pt x="11130" y="9764"/>
                    </a:lnTo>
                    <a:lnTo>
                      <a:pt x="11301" y="9901"/>
                    </a:lnTo>
                    <a:lnTo>
                      <a:pt x="11472" y="10037"/>
                    </a:lnTo>
                    <a:lnTo>
                      <a:pt x="11677" y="9799"/>
                    </a:lnTo>
                    <a:lnTo>
                      <a:pt x="11642" y="9799"/>
                    </a:lnTo>
                    <a:lnTo>
                      <a:pt x="11608" y="9730"/>
                    </a:lnTo>
                    <a:lnTo>
                      <a:pt x="11608" y="9730"/>
                    </a:lnTo>
                    <a:lnTo>
                      <a:pt x="11677" y="9799"/>
                    </a:lnTo>
                    <a:lnTo>
                      <a:pt x="11745" y="9696"/>
                    </a:lnTo>
                    <a:lnTo>
                      <a:pt x="11301" y="8979"/>
                    </a:lnTo>
                    <a:lnTo>
                      <a:pt x="11130" y="8638"/>
                    </a:lnTo>
                    <a:lnTo>
                      <a:pt x="10994" y="8262"/>
                    </a:lnTo>
                    <a:lnTo>
                      <a:pt x="10891" y="7887"/>
                    </a:lnTo>
                    <a:lnTo>
                      <a:pt x="10857" y="7477"/>
                    </a:lnTo>
                    <a:lnTo>
                      <a:pt x="10891" y="7067"/>
                    </a:lnTo>
                    <a:lnTo>
                      <a:pt x="10994" y="6624"/>
                    </a:lnTo>
                    <a:lnTo>
                      <a:pt x="11130" y="6248"/>
                    </a:lnTo>
                    <a:lnTo>
                      <a:pt x="11062" y="5770"/>
                    </a:lnTo>
                    <a:lnTo>
                      <a:pt x="10960" y="5326"/>
                    </a:lnTo>
                    <a:lnTo>
                      <a:pt x="10823" y="4848"/>
                    </a:lnTo>
                    <a:lnTo>
                      <a:pt x="10652" y="4404"/>
                    </a:lnTo>
                    <a:lnTo>
                      <a:pt x="10447" y="3961"/>
                    </a:lnTo>
                    <a:lnTo>
                      <a:pt x="10208" y="3517"/>
                    </a:lnTo>
                    <a:lnTo>
                      <a:pt x="9901" y="3073"/>
                    </a:lnTo>
                    <a:lnTo>
                      <a:pt x="9594" y="2663"/>
                    </a:lnTo>
                    <a:lnTo>
                      <a:pt x="9253" y="2254"/>
                    </a:lnTo>
                    <a:lnTo>
                      <a:pt x="8843" y="1878"/>
                    </a:lnTo>
                    <a:lnTo>
                      <a:pt x="8433" y="1571"/>
                    </a:lnTo>
                    <a:lnTo>
                      <a:pt x="7989" y="1298"/>
                    </a:lnTo>
                    <a:lnTo>
                      <a:pt x="7750" y="1093"/>
                    </a:lnTo>
                    <a:lnTo>
                      <a:pt x="7511" y="922"/>
                    </a:lnTo>
                    <a:lnTo>
                      <a:pt x="7614" y="956"/>
                    </a:lnTo>
                    <a:lnTo>
                      <a:pt x="8058" y="1195"/>
                    </a:lnTo>
                    <a:lnTo>
                      <a:pt x="8502" y="1434"/>
                    </a:lnTo>
                    <a:lnTo>
                      <a:pt x="8911" y="1742"/>
                    </a:lnTo>
                    <a:lnTo>
                      <a:pt x="9287" y="2049"/>
                    </a:lnTo>
                    <a:lnTo>
                      <a:pt x="9628" y="2390"/>
                    </a:lnTo>
                    <a:lnTo>
                      <a:pt x="9970" y="2766"/>
                    </a:lnTo>
                    <a:lnTo>
                      <a:pt x="10277" y="3175"/>
                    </a:lnTo>
                    <a:lnTo>
                      <a:pt x="10550" y="3585"/>
                    </a:lnTo>
                    <a:lnTo>
                      <a:pt x="10789" y="4029"/>
                    </a:lnTo>
                    <a:lnTo>
                      <a:pt x="10994" y="4507"/>
                    </a:lnTo>
                    <a:lnTo>
                      <a:pt x="11130" y="4985"/>
                    </a:lnTo>
                    <a:lnTo>
                      <a:pt x="11164" y="5224"/>
                    </a:lnTo>
                    <a:lnTo>
                      <a:pt x="11199" y="5497"/>
                    </a:lnTo>
                    <a:lnTo>
                      <a:pt x="11199" y="5838"/>
                    </a:lnTo>
                    <a:lnTo>
                      <a:pt x="11164" y="6214"/>
                    </a:lnTo>
                    <a:lnTo>
                      <a:pt x="11301" y="5838"/>
                    </a:lnTo>
                    <a:lnTo>
                      <a:pt x="11403" y="5497"/>
                    </a:lnTo>
                    <a:lnTo>
                      <a:pt x="11438" y="5121"/>
                    </a:lnTo>
                    <a:lnTo>
                      <a:pt x="11438" y="4917"/>
                    </a:lnTo>
                    <a:lnTo>
                      <a:pt x="11438" y="4712"/>
                    </a:lnTo>
                    <a:lnTo>
                      <a:pt x="11301" y="4336"/>
                    </a:lnTo>
                    <a:lnTo>
                      <a:pt x="11164" y="3961"/>
                    </a:lnTo>
                    <a:lnTo>
                      <a:pt x="10960" y="3619"/>
                    </a:lnTo>
                    <a:lnTo>
                      <a:pt x="10755" y="3244"/>
                    </a:lnTo>
                    <a:lnTo>
                      <a:pt x="10516" y="2902"/>
                    </a:lnTo>
                    <a:lnTo>
                      <a:pt x="10277" y="2595"/>
                    </a:lnTo>
                    <a:lnTo>
                      <a:pt x="9765" y="2015"/>
                    </a:lnTo>
                    <a:lnTo>
                      <a:pt x="9389" y="1673"/>
                    </a:lnTo>
                    <a:lnTo>
                      <a:pt x="9014" y="1366"/>
                    </a:lnTo>
                    <a:lnTo>
                      <a:pt x="8604" y="1093"/>
                    </a:lnTo>
                    <a:lnTo>
                      <a:pt x="8194" y="888"/>
                    </a:lnTo>
                    <a:lnTo>
                      <a:pt x="7750" y="683"/>
                    </a:lnTo>
                    <a:lnTo>
                      <a:pt x="7272" y="513"/>
                    </a:lnTo>
                    <a:lnTo>
                      <a:pt x="6829" y="342"/>
                    </a:lnTo>
                    <a:lnTo>
                      <a:pt x="6351" y="239"/>
                    </a:lnTo>
                    <a:lnTo>
                      <a:pt x="5668" y="137"/>
                    </a:lnTo>
                    <a:lnTo>
                      <a:pt x="4985" y="69"/>
                    </a:lnTo>
                    <a:lnTo>
                      <a:pt x="4268" y="35"/>
                    </a:lnTo>
                    <a:lnTo>
                      <a:pt x="3585" y="35"/>
                    </a:ln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07" name="Google Shape;2707;p9"/>
            <p:cNvGrpSpPr/>
            <p:nvPr/>
          </p:nvGrpSpPr>
          <p:grpSpPr>
            <a:xfrm rot="-10125340">
              <a:off x="342887" y="219419"/>
              <a:ext cx="877142" cy="933840"/>
              <a:chOff x="2108400" y="1907550"/>
              <a:chExt cx="787825" cy="838750"/>
            </a:xfrm>
          </p:grpSpPr>
          <p:sp>
            <p:nvSpPr>
              <p:cNvPr id="2708" name="Google Shape;2708;p9"/>
              <p:cNvSpPr/>
              <p:nvPr/>
            </p:nvSpPr>
            <p:spPr>
              <a:xfrm>
                <a:off x="2424600" y="2593550"/>
                <a:ext cx="2700" cy="241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965" extrusionOk="0">
                    <a:moveTo>
                      <a:pt x="107" y="0"/>
                    </a:moveTo>
                    <a:lnTo>
                      <a:pt x="107" y="0"/>
                    </a:lnTo>
                    <a:lnTo>
                      <a:pt x="0" y="965"/>
                    </a:lnTo>
                    <a:lnTo>
                      <a:pt x="0" y="965"/>
                    </a:lnTo>
                    <a:lnTo>
                      <a:pt x="107" y="0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9" name="Google Shape;2709;p9"/>
              <p:cNvSpPr/>
              <p:nvPr/>
            </p:nvSpPr>
            <p:spPr>
              <a:xfrm>
                <a:off x="2427275" y="2022775"/>
                <a:ext cx="251900" cy="570800"/>
              </a:xfrm>
              <a:custGeom>
                <a:avLst/>
                <a:gdLst/>
                <a:ahLst/>
                <a:cxnLst/>
                <a:rect l="l" t="t" r="r" b="b"/>
                <a:pathLst>
                  <a:path w="10076" h="22832" extrusionOk="0">
                    <a:moveTo>
                      <a:pt x="3645" y="0"/>
                    </a:moveTo>
                    <a:lnTo>
                      <a:pt x="3109" y="108"/>
                    </a:lnTo>
                    <a:lnTo>
                      <a:pt x="3001" y="215"/>
                    </a:lnTo>
                    <a:lnTo>
                      <a:pt x="3001" y="536"/>
                    </a:lnTo>
                    <a:lnTo>
                      <a:pt x="3001" y="965"/>
                    </a:lnTo>
                    <a:lnTo>
                      <a:pt x="3537" y="1072"/>
                    </a:lnTo>
                    <a:lnTo>
                      <a:pt x="4073" y="1179"/>
                    </a:lnTo>
                    <a:lnTo>
                      <a:pt x="5252" y="1608"/>
                    </a:lnTo>
                    <a:lnTo>
                      <a:pt x="6324" y="2358"/>
                    </a:lnTo>
                    <a:lnTo>
                      <a:pt x="7289" y="3109"/>
                    </a:lnTo>
                    <a:lnTo>
                      <a:pt x="8254" y="4073"/>
                    </a:lnTo>
                    <a:lnTo>
                      <a:pt x="8897" y="5145"/>
                    </a:lnTo>
                    <a:lnTo>
                      <a:pt x="9433" y="6217"/>
                    </a:lnTo>
                    <a:lnTo>
                      <a:pt x="9540" y="6753"/>
                    </a:lnTo>
                    <a:lnTo>
                      <a:pt x="9647" y="7289"/>
                    </a:lnTo>
                    <a:lnTo>
                      <a:pt x="9647" y="8147"/>
                    </a:lnTo>
                    <a:lnTo>
                      <a:pt x="9540" y="9004"/>
                    </a:lnTo>
                    <a:lnTo>
                      <a:pt x="9218" y="9754"/>
                    </a:lnTo>
                    <a:lnTo>
                      <a:pt x="8897" y="10505"/>
                    </a:lnTo>
                    <a:lnTo>
                      <a:pt x="8468" y="11148"/>
                    </a:lnTo>
                    <a:lnTo>
                      <a:pt x="7932" y="11791"/>
                    </a:lnTo>
                    <a:lnTo>
                      <a:pt x="6753" y="12863"/>
                    </a:lnTo>
                    <a:lnTo>
                      <a:pt x="4931" y="14471"/>
                    </a:lnTo>
                    <a:lnTo>
                      <a:pt x="3966" y="15221"/>
                    </a:lnTo>
                    <a:lnTo>
                      <a:pt x="3109" y="16078"/>
                    </a:lnTo>
                    <a:lnTo>
                      <a:pt x="2466" y="16829"/>
                    </a:lnTo>
                    <a:lnTo>
                      <a:pt x="1930" y="17472"/>
                    </a:lnTo>
                    <a:lnTo>
                      <a:pt x="1501" y="18222"/>
                    </a:lnTo>
                    <a:lnTo>
                      <a:pt x="1072" y="18972"/>
                    </a:lnTo>
                    <a:lnTo>
                      <a:pt x="751" y="19830"/>
                    </a:lnTo>
                    <a:lnTo>
                      <a:pt x="429" y="20687"/>
                    </a:lnTo>
                    <a:lnTo>
                      <a:pt x="215" y="21545"/>
                    </a:lnTo>
                    <a:lnTo>
                      <a:pt x="129" y="22317"/>
                    </a:lnTo>
                    <a:lnTo>
                      <a:pt x="215" y="21974"/>
                    </a:lnTo>
                    <a:lnTo>
                      <a:pt x="429" y="21116"/>
                    </a:lnTo>
                    <a:lnTo>
                      <a:pt x="751" y="20366"/>
                    </a:lnTo>
                    <a:lnTo>
                      <a:pt x="1179" y="19508"/>
                    </a:lnTo>
                    <a:lnTo>
                      <a:pt x="1608" y="18865"/>
                    </a:lnTo>
                    <a:lnTo>
                      <a:pt x="2037" y="18115"/>
                    </a:lnTo>
                    <a:lnTo>
                      <a:pt x="2573" y="17579"/>
                    </a:lnTo>
                    <a:lnTo>
                      <a:pt x="3216" y="16936"/>
                    </a:lnTo>
                    <a:lnTo>
                      <a:pt x="4931" y="15542"/>
                    </a:lnTo>
                    <a:lnTo>
                      <a:pt x="6646" y="14149"/>
                    </a:lnTo>
                    <a:lnTo>
                      <a:pt x="7503" y="13399"/>
                    </a:lnTo>
                    <a:lnTo>
                      <a:pt x="8146" y="12541"/>
                    </a:lnTo>
                    <a:lnTo>
                      <a:pt x="8790" y="11684"/>
                    </a:lnTo>
                    <a:lnTo>
                      <a:pt x="9326" y="10612"/>
                    </a:lnTo>
                    <a:lnTo>
                      <a:pt x="9754" y="9326"/>
                    </a:lnTo>
                    <a:lnTo>
                      <a:pt x="9969" y="7932"/>
                    </a:lnTo>
                    <a:lnTo>
                      <a:pt x="10076" y="7182"/>
                    </a:lnTo>
                    <a:lnTo>
                      <a:pt x="9969" y="6539"/>
                    </a:lnTo>
                    <a:lnTo>
                      <a:pt x="9861" y="5788"/>
                    </a:lnTo>
                    <a:lnTo>
                      <a:pt x="9647" y="5038"/>
                    </a:lnTo>
                    <a:lnTo>
                      <a:pt x="9218" y="4181"/>
                    </a:lnTo>
                    <a:lnTo>
                      <a:pt x="8682" y="3216"/>
                    </a:lnTo>
                    <a:lnTo>
                      <a:pt x="7932" y="2358"/>
                    </a:lnTo>
                    <a:lnTo>
                      <a:pt x="7075" y="1501"/>
                    </a:lnTo>
                    <a:lnTo>
                      <a:pt x="6110" y="858"/>
                    </a:lnTo>
                    <a:lnTo>
                      <a:pt x="5145" y="322"/>
                    </a:lnTo>
                    <a:lnTo>
                      <a:pt x="4609" y="215"/>
                    </a:lnTo>
                    <a:lnTo>
                      <a:pt x="4073" y="108"/>
                    </a:lnTo>
                    <a:lnTo>
                      <a:pt x="3645" y="0"/>
                    </a:lnTo>
                    <a:close/>
                    <a:moveTo>
                      <a:pt x="129" y="22317"/>
                    </a:moveTo>
                    <a:lnTo>
                      <a:pt x="0" y="22831"/>
                    </a:lnTo>
                    <a:lnTo>
                      <a:pt x="107" y="22510"/>
                    </a:lnTo>
                    <a:lnTo>
                      <a:pt x="129" y="2231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0" name="Google Shape;2710;p9"/>
              <p:cNvSpPr/>
              <p:nvPr/>
            </p:nvSpPr>
            <p:spPr>
              <a:xfrm>
                <a:off x="2421900" y="2617650"/>
                <a:ext cx="24150" cy="123300"/>
              </a:xfrm>
              <a:custGeom>
                <a:avLst/>
                <a:gdLst/>
                <a:ahLst/>
                <a:cxnLst/>
                <a:rect l="l" t="t" r="r" b="b"/>
                <a:pathLst>
                  <a:path w="966" h="4932" extrusionOk="0">
                    <a:moveTo>
                      <a:pt x="108" y="1"/>
                    </a:moveTo>
                    <a:lnTo>
                      <a:pt x="1" y="1287"/>
                    </a:lnTo>
                    <a:lnTo>
                      <a:pt x="108" y="2466"/>
                    </a:lnTo>
                    <a:lnTo>
                      <a:pt x="215" y="3109"/>
                    </a:lnTo>
                    <a:lnTo>
                      <a:pt x="430" y="3752"/>
                    </a:lnTo>
                    <a:lnTo>
                      <a:pt x="644" y="4395"/>
                    </a:lnTo>
                    <a:lnTo>
                      <a:pt x="966" y="4931"/>
                    </a:lnTo>
                    <a:lnTo>
                      <a:pt x="966" y="4824"/>
                    </a:lnTo>
                    <a:lnTo>
                      <a:pt x="966" y="4610"/>
                    </a:lnTo>
                    <a:lnTo>
                      <a:pt x="537" y="3538"/>
                    </a:lnTo>
                    <a:lnTo>
                      <a:pt x="215" y="2359"/>
                    </a:lnTo>
                    <a:lnTo>
                      <a:pt x="108" y="1180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1" name="Google Shape;2711;p9"/>
              <p:cNvSpPr/>
              <p:nvPr/>
            </p:nvSpPr>
            <p:spPr>
              <a:xfrm>
                <a:off x="2295975" y="2009375"/>
                <a:ext cx="182225" cy="731575"/>
              </a:xfrm>
              <a:custGeom>
                <a:avLst/>
                <a:gdLst/>
                <a:ahLst/>
                <a:cxnLst/>
                <a:rect l="l" t="t" r="r" b="b"/>
                <a:pathLst>
                  <a:path w="7289" h="29263" extrusionOk="0">
                    <a:moveTo>
                      <a:pt x="5681" y="0"/>
                    </a:moveTo>
                    <a:lnTo>
                      <a:pt x="5252" y="108"/>
                    </a:lnTo>
                    <a:lnTo>
                      <a:pt x="4716" y="108"/>
                    </a:lnTo>
                    <a:lnTo>
                      <a:pt x="4288" y="322"/>
                    </a:lnTo>
                    <a:lnTo>
                      <a:pt x="3430" y="858"/>
                    </a:lnTo>
                    <a:lnTo>
                      <a:pt x="2680" y="1501"/>
                    </a:lnTo>
                    <a:lnTo>
                      <a:pt x="2037" y="2359"/>
                    </a:lnTo>
                    <a:lnTo>
                      <a:pt x="1608" y="3216"/>
                    </a:lnTo>
                    <a:lnTo>
                      <a:pt x="1286" y="3966"/>
                    </a:lnTo>
                    <a:lnTo>
                      <a:pt x="643" y="5574"/>
                    </a:lnTo>
                    <a:lnTo>
                      <a:pt x="215" y="7289"/>
                    </a:lnTo>
                    <a:lnTo>
                      <a:pt x="0" y="9004"/>
                    </a:lnTo>
                    <a:lnTo>
                      <a:pt x="0" y="9862"/>
                    </a:lnTo>
                    <a:lnTo>
                      <a:pt x="0" y="10826"/>
                    </a:lnTo>
                    <a:lnTo>
                      <a:pt x="107" y="11469"/>
                    </a:lnTo>
                    <a:lnTo>
                      <a:pt x="429" y="12863"/>
                    </a:lnTo>
                    <a:lnTo>
                      <a:pt x="1179" y="15007"/>
                    </a:lnTo>
                    <a:lnTo>
                      <a:pt x="1608" y="16507"/>
                    </a:lnTo>
                    <a:lnTo>
                      <a:pt x="2037" y="17901"/>
                    </a:lnTo>
                    <a:lnTo>
                      <a:pt x="2144" y="19401"/>
                    </a:lnTo>
                    <a:lnTo>
                      <a:pt x="2144" y="20902"/>
                    </a:lnTo>
                    <a:lnTo>
                      <a:pt x="2037" y="22938"/>
                    </a:lnTo>
                    <a:lnTo>
                      <a:pt x="2144" y="25082"/>
                    </a:lnTo>
                    <a:lnTo>
                      <a:pt x="2465" y="27119"/>
                    </a:lnTo>
                    <a:lnTo>
                      <a:pt x="2787" y="28191"/>
                    </a:lnTo>
                    <a:lnTo>
                      <a:pt x="3109" y="29262"/>
                    </a:lnTo>
                    <a:lnTo>
                      <a:pt x="3216" y="29048"/>
                    </a:lnTo>
                    <a:lnTo>
                      <a:pt x="3216" y="28834"/>
                    </a:lnTo>
                    <a:lnTo>
                      <a:pt x="2894" y="27762"/>
                    </a:lnTo>
                    <a:lnTo>
                      <a:pt x="2573" y="26690"/>
                    </a:lnTo>
                    <a:lnTo>
                      <a:pt x="2358" y="24546"/>
                    </a:lnTo>
                    <a:lnTo>
                      <a:pt x="2251" y="22402"/>
                    </a:lnTo>
                    <a:lnTo>
                      <a:pt x="2251" y="20366"/>
                    </a:lnTo>
                    <a:lnTo>
                      <a:pt x="2358" y="18865"/>
                    </a:lnTo>
                    <a:lnTo>
                      <a:pt x="2144" y="17365"/>
                    </a:lnTo>
                    <a:lnTo>
                      <a:pt x="1822" y="15971"/>
                    </a:lnTo>
                    <a:lnTo>
                      <a:pt x="1394" y="14471"/>
                    </a:lnTo>
                    <a:lnTo>
                      <a:pt x="643" y="12434"/>
                    </a:lnTo>
                    <a:lnTo>
                      <a:pt x="429" y="11469"/>
                    </a:lnTo>
                    <a:lnTo>
                      <a:pt x="215" y="10505"/>
                    </a:lnTo>
                    <a:lnTo>
                      <a:pt x="215" y="9647"/>
                    </a:lnTo>
                    <a:lnTo>
                      <a:pt x="215" y="8897"/>
                    </a:lnTo>
                    <a:lnTo>
                      <a:pt x="429" y="7396"/>
                    </a:lnTo>
                    <a:lnTo>
                      <a:pt x="858" y="5896"/>
                    </a:lnTo>
                    <a:lnTo>
                      <a:pt x="1394" y="4502"/>
                    </a:lnTo>
                    <a:lnTo>
                      <a:pt x="1822" y="3538"/>
                    </a:lnTo>
                    <a:lnTo>
                      <a:pt x="2465" y="2787"/>
                    </a:lnTo>
                    <a:lnTo>
                      <a:pt x="3216" y="2037"/>
                    </a:lnTo>
                    <a:lnTo>
                      <a:pt x="3644" y="1823"/>
                    </a:lnTo>
                    <a:lnTo>
                      <a:pt x="4073" y="1608"/>
                    </a:lnTo>
                    <a:lnTo>
                      <a:pt x="4824" y="1394"/>
                    </a:lnTo>
                    <a:lnTo>
                      <a:pt x="5574" y="1394"/>
                    </a:lnTo>
                    <a:lnTo>
                      <a:pt x="7182" y="1501"/>
                    </a:lnTo>
                    <a:lnTo>
                      <a:pt x="7182" y="1394"/>
                    </a:lnTo>
                    <a:lnTo>
                      <a:pt x="7289" y="1072"/>
                    </a:lnTo>
                    <a:lnTo>
                      <a:pt x="7289" y="858"/>
                    </a:lnTo>
                    <a:lnTo>
                      <a:pt x="7289" y="644"/>
                    </a:lnTo>
                    <a:lnTo>
                      <a:pt x="6753" y="322"/>
                    </a:lnTo>
                    <a:lnTo>
                      <a:pt x="6217" y="108"/>
                    </a:lnTo>
                    <a:lnTo>
                      <a:pt x="568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2" name="Google Shape;2712;p9"/>
              <p:cNvSpPr/>
              <p:nvPr/>
            </p:nvSpPr>
            <p:spPr>
              <a:xfrm>
                <a:off x="2480875" y="2073675"/>
                <a:ext cx="415350" cy="401975"/>
              </a:xfrm>
              <a:custGeom>
                <a:avLst/>
                <a:gdLst/>
                <a:ahLst/>
                <a:cxnLst/>
                <a:rect l="l" t="t" r="r" b="b"/>
                <a:pathLst>
                  <a:path w="16614" h="16079" extrusionOk="0">
                    <a:moveTo>
                      <a:pt x="6860" y="1"/>
                    </a:moveTo>
                    <a:lnTo>
                      <a:pt x="6324" y="108"/>
                    </a:lnTo>
                    <a:lnTo>
                      <a:pt x="5681" y="322"/>
                    </a:lnTo>
                    <a:lnTo>
                      <a:pt x="5574" y="537"/>
                    </a:lnTo>
                    <a:lnTo>
                      <a:pt x="5681" y="858"/>
                    </a:lnTo>
                    <a:lnTo>
                      <a:pt x="6538" y="1073"/>
                    </a:lnTo>
                    <a:lnTo>
                      <a:pt x="7610" y="1287"/>
                    </a:lnTo>
                    <a:lnTo>
                      <a:pt x="8575" y="1394"/>
                    </a:lnTo>
                    <a:lnTo>
                      <a:pt x="9540" y="1716"/>
                    </a:lnTo>
                    <a:lnTo>
                      <a:pt x="10397" y="2037"/>
                    </a:lnTo>
                    <a:lnTo>
                      <a:pt x="11255" y="2466"/>
                    </a:lnTo>
                    <a:lnTo>
                      <a:pt x="12112" y="2895"/>
                    </a:lnTo>
                    <a:lnTo>
                      <a:pt x="12970" y="3431"/>
                    </a:lnTo>
                    <a:lnTo>
                      <a:pt x="13827" y="4181"/>
                    </a:lnTo>
                    <a:lnTo>
                      <a:pt x="14685" y="5039"/>
                    </a:lnTo>
                    <a:lnTo>
                      <a:pt x="15328" y="6003"/>
                    </a:lnTo>
                    <a:lnTo>
                      <a:pt x="15971" y="6968"/>
                    </a:lnTo>
                    <a:lnTo>
                      <a:pt x="16185" y="7826"/>
                    </a:lnTo>
                    <a:lnTo>
                      <a:pt x="16400" y="8576"/>
                    </a:lnTo>
                    <a:lnTo>
                      <a:pt x="16400" y="9326"/>
                    </a:lnTo>
                    <a:lnTo>
                      <a:pt x="16292" y="10076"/>
                    </a:lnTo>
                    <a:lnTo>
                      <a:pt x="15971" y="10827"/>
                    </a:lnTo>
                    <a:lnTo>
                      <a:pt x="15649" y="11470"/>
                    </a:lnTo>
                    <a:lnTo>
                      <a:pt x="15220" y="12006"/>
                    </a:lnTo>
                    <a:lnTo>
                      <a:pt x="14685" y="12542"/>
                    </a:lnTo>
                    <a:lnTo>
                      <a:pt x="13934" y="13078"/>
                    </a:lnTo>
                    <a:lnTo>
                      <a:pt x="13077" y="13506"/>
                    </a:lnTo>
                    <a:lnTo>
                      <a:pt x="12112" y="13828"/>
                    </a:lnTo>
                    <a:lnTo>
                      <a:pt x="11147" y="14042"/>
                    </a:lnTo>
                    <a:lnTo>
                      <a:pt x="10183" y="14257"/>
                    </a:lnTo>
                    <a:lnTo>
                      <a:pt x="9111" y="14257"/>
                    </a:lnTo>
                    <a:lnTo>
                      <a:pt x="7074" y="14364"/>
                    </a:lnTo>
                    <a:lnTo>
                      <a:pt x="5145" y="14257"/>
                    </a:lnTo>
                    <a:lnTo>
                      <a:pt x="3216" y="14364"/>
                    </a:lnTo>
                    <a:lnTo>
                      <a:pt x="2358" y="14471"/>
                    </a:lnTo>
                    <a:lnTo>
                      <a:pt x="1501" y="14685"/>
                    </a:lnTo>
                    <a:lnTo>
                      <a:pt x="750" y="15114"/>
                    </a:lnTo>
                    <a:lnTo>
                      <a:pt x="0" y="15543"/>
                    </a:lnTo>
                    <a:lnTo>
                      <a:pt x="0" y="15865"/>
                    </a:lnTo>
                    <a:lnTo>
                      <a:pt x="0" y="16079"/>
                    </a:lnTo>
                    <a:lnTo>
                      <a:pt x="1072" y="15757"/>
                    </a:lnTo>
                    <a:lnTo>
                      <a:pt x="2251" y="15543"/>
                    </a:lnTo>
                    <a:lnTo>
                      <a:pt x="3430" y="15436"/>
                    </a:lnTo>
                    <a:lnTo>
                      <a:pt x="4716" y="15436"/>
                    </a:lnTo>
                    <a:lnTo>
                      <a:pt x="7182" y="15543"/>
                    </a:lnTo>
                    <a:lnTo>
                      <a:pt x="8361" y="15543"/>
                    </a:lnTo>
                    <a:lnTo>
                      <a:pt x="9647" y="15436"/>
                    </a:lnTo>
                    <a:lnTo>
                      <a:pt x="10719" y="15329"/>
                    </a:lnTo>
                    <a:lnTo>
                      <a:pt x="11791" y="15007"/>
                    </a:lnTo>
                    <a:lnTo>
                      <a:pt x="12862" y="14578"/>
                    </a:lnTo>
                    <a:lnTo>
                      <a:pt x="13720" y="14150"/>
                    </a:lnTo>
                    <a:lnTo>
                      <a:pt x="14577" y="13506"/>
                    </a:lnTo>
                    <a:lnTo>
                      <a:pt x="15328" y="12756"/>
                    </a:lnTo>
                    <a:lnTo>
                      <a:pt x="15864" y="11899"/>
                    </a:lnTo>
                    <a:lnTo>
                      <a:pt x="16292" y="10827"/>
                    </a:lnTo>
                    <a:lnTo>
                      <a:pt x="16507" y="10076"/>
                    </a:lnTo>
                    <a:lnTo>
                      <a:pt x="16614" y="9219"/>
                    </a:lnTo>
                    <a:lnTo>
                      <a:pt x="16614" y="8469"/>
                    </a:lnTo>
                    <a:lnTo>
                      <a:pt x="16507" y="7611"/>
                    </a:lnTo>
                    <a:lnTo>
                      <a:pt x="16292" y="6754"/>
                    </a:lnTo>
                    <a:lnTo>
                      <a:pt x="15971" y="5896"/>
                    </a:lnTo>
                    <a:lnTo>
                      <a:pt x="15435" y="5146"/>
                    </a:lnTo>
                    <a:lnTo>
                      <a:pt x="14899" y="4396"/>
                    </a:lnTo>
                    <a:lnTo>
                      <a:pt x="14041" y="3431"/>
                    </a:lnTo>
                    <a:lnTo>
                      <a:pt x="13077" y="2466"/>
                    </a:lnTo>
                    <a:lnTo>
                      <a:pt x="11898" y="1609"/>
                    </a:lnTo>
                    <a:lnTo>
                      <a:pt x="10611" y="966"/>
                    </a:lnTo>
                    <a:lnTo>
                      <a:pt x="9432" y="430"/>
                    </a:lnTo>
                    <a:lnTo>
                      <a:pt x="8146" y="108"/>
                    </a:lnTo>
                    <a:lnTo>
                      <a:pt x="75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3" name="Google Shape;2713;p9"/>
              <p:cNvSpPr/>
              <p:nvPr/>
            </p:nvSpPr>
            <p:spPr>
              <a:xfrm>
                <a:off x="2411200" y="1907550"/>
                <a:ext cx="69700" cy="131325"/>
              </a:xfrm>
              <a:custGeom>
                <a:avLst/>
                <a:gdLst/>
                <a:ahLst/>
                <a:cxnLst/>
                <a:rect l="l" t="t" r="r" b="b"/>
                <a:pathLst>
                  <a:path w="2788" h="5253" extrusionOk="0">
                    <a:moveTo>
                      <a:pt x="107" y="0"/>
                    </a:moveTo>
                    <a:lnTo>
                      <a:pt x="0" y="108"/>
                    </a:lnTo>
                    <a:lnTo>
                      <a:pt x="0" y="322"/>
                    </a:lnTo>
                    <a:lnTo>
                      <a:pt x="0" y="751"/>
                    </a:lnTo>
                    <a:lnTo>
                      <a:pt x="215" y="1072"/>
                    </a:lnTo>
                    <a:lnTo>
                      <a:pt x="429" y="1287"/>
                    </a:lnTo>
                    <a:lnTo>
                      <a:pt x="965" y="1930"/>
                    </a:lnTo>
                    <a:lnTo>
                      <a:pt x="1394" y="2680"/>
                    </a:lnTo>
                    <a:lnTo>
                      <a:pt x="1715" y="3323"/>
                    </a:lnTo>
                    <a:lnTo>
                      <a:pt x="2037" y="3966"/>
                    </a:lnTo>
                    <a:lnTo>
                      <a:pt x="2358" y="5252"/>
                    </a:lnTo>
                    <a:lnTo>
                      <a:pt x="2465" y="4824"/>
                    </a:lnTo>
                    <a:lnTo>
                      <a:pt x="2251" y="3859"/>
                    </a:lnTo>
                    <a:lnTo>
                      <a:pt x="2680" y="5038"/>
                    </a:lnTo>
                    <a:lnTo>
                      <a:pt x="2787" y="4609"/>
                    </a:lnTo>
                    <a:lnTo>
                      <a:pt x="2787" y="3537"/>
                    </a:lnTo>
                    <a:lnTo>
                      <a:pt x="2680" y="2358"/>
                    </a:lnTo>
                    <a:lnTo>
                      <a:pt x="2465" y="1287"/>
                    </a:lnTo>
                    <a:lnTo>
                      <a:pt x="2358" y="643"/>
                    </a:lnTo>
                    <a:lnTo>
                      <a:pt x="2144" y="215"/>
                    </a:lnTo>
                    <a:lnTo>
                      <a:pt x="2037" y="643"/>
                    </a:lnTo>
                    <a:lnTo>
                      <a:pt x="2465" y="2894"/>
                    </a:lnTo>
                    <a:lnTo>
                      <a:pt x="2573" y="4181"/>
                    </a:lnTo>
                    <a:lnTo>
                      <a:pt x="2144" y="3216"/>
                    </a:lnTo>
                    <a:lnTo>
                      <a:pt x="1822" y="2251"/>
                    </a:lnTo>
                    <a:lnTo>
                      <a:pt x="1394" y="1608"/>
                    </a:lnTo>
                    <a:lnTo>
                      <a:pt x="1072" y="1072"/>
                    </a:lnTo>
                    <a:lnTo>
                      <a:pt x="215" y="215"/>
                    </a:lnTo>
                    <a:lnTo>
                      <a:pt x="215" y="108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4" name="Google Shape;2714;p9"/>
              <p:cNvSpPr/>
              <p:nvPr/>
            </p:nvSpPr>
            <p:spPr>
              <a:xfrm>
                <a:off x="2499625" y="1923625"/>
                <a:ext cx="8050" cy="1099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4396" extrusionOk="0">
                    <a:moveTo>
                      <a:pt x="215" y="0"/>
                    </a:moveTo>
                    <a:lnTo>
                      <a:pt x="107" y="108"/>
                    </a:lnTo>
                    <a:lnTo>
                      <a:pt x="107" y="215"/>
                    </a:lnTo>
                    <a:lnTo>
                      <a:pt x="0" y="644"/>
                    </a:lnTo>
                    <a:lnTo>
                      <a:pt x="107" y="2466"/>
                    </a:lnTo>
                    <a:lnTo>
                      <a:pt x="0" y="4288"/>
                    </a:lnTo>
                    <a:lnTo>
                      <a:pt x="107" y="4395"/>
                    </a:lnTo>
                    <a:lnTo>
                      <a:pt x="107" y="4181"/>
                    </a:lnTo>
                    <a:lnTo>
                      <a:pt x="322" y="2573"/>
                    </a:lnTo>
                    <a:lnTo>
                      <a:pt x="215" y="858"/>
                    </a:lnTo>
                    <a:lnTo>
                      <a:pt x="322" y="751"/>
                    </a:lnTo>
                    <a:lnTo>
                      <a:pt x="215" y="644"/>
                    </a:lnTo>
                    <a:lnTo>
                      <a:pt x="215" y="108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5" name="Google Shape;2715;p9"/>
              <p:cNvSpPr/>
              <p:nvPr/>
            </p:nvSpPr>
            <p:spPr>
              <a:xfrm>
                <a:off x="2521050" y="1958450"/>
                <a:ext cx="10750" cy="670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681" extrusionOk="0">
                    <a:moveTo>
                      <a:pt x="430" y="1"/>
                    </a:moveTo>
                    <a:lnTo>
                      <a:pt x="322" y="108"/>
                    </a:lnTo>
                    <a:lnTo>
                      <a:pt x="215" y="751"/>
                    </a:lnTo>
                    <a:lnTo>
                      <a:pt x="108" y="1287"/>
                    </a:lnTo>
                    <a:lnTo>
                      <a:pt x="1" y="2573"/>
                    </a:lnTo>
                    <a:lnTo>
                      <a:pt x="1" y="2681"/>
                    </a:lnTo>
                    <a:lnTo>
                      <a:pt x="108" y="2573"/>
                    </a:lnTo>
                    <a:lnTo>
                      <a:pt x="108" y="2359"/>
                    </a:lnTo>
                    <a:lnTo>
                      <a:pt x="108" y="2145"/>
                    </a:lnTo>
                    <a:lnTo>
                      <a:pt x="215" y="1180"/>
                    </a:lnTo>
                    <a:lnTo>
                      <a:pt x="430" y="215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6" name="Google Shape;2716;p9"/>
              <p:cNvSpPr/>
              <p:nvPr/>
            </p:nvSpPr>
            <p:spPr>
              <a:xfrm>
                <a:off x="2320075" y="2392575"/>
                <a:ext cx="1880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823" extrusionOk="0">
                    <a:moveTo>
                      <a:pt x="1" y="0"/>
                    </a:moveTo>
                    <a:lnTo>
                      <a:pt x="322" y="1179"/>
                    </a:lnTo>
                    <a:lnTo>
                      <a:pt x="751" y="1822"/>
                    </a:lnTo>
                    <a:lnTo>
                      <a:pt x="751" y="1715"/>
                    </a:lnTo>
                    <a:lnTo>
                      <a:pt x="751" y="150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7" name="Google Shape;2717;p9"/>
              <p:cNvSpPr/>
              <p:nvPr/>
            </p:nvSpPr>
            <p:spPr>
              <a:xfrm>
                <a:off x="2113750" y="1961150"/>
                <a:ext cx="3135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12542" h="6539" extrusionOk="0">
                    <a:moveTo>
                      <a:pt x="5038" y="0"/>
                    </a:moveTo>
                    <a:lnTo>
                      <a:pt x="4181" y="107"/>
                    </a:lnTo>
                    <a:lnTo>
                      <a:pt x="3323" y="429"/>
                    </a:lnTo>
                    <a:lnTo>
                      <a:pt x="2573" y="750"/>
                    </a:lnTo>
                    <a:lnTo>
                      <a:pt x="1823" y="1179"/>
                    </a:lnTo>
                    <a:lnTo>
                      <a:pt x="1287" y="1715"/>
                    </a:lnTo>
                    <a:lnTo>
                      <a:pt x="751" y="2358"/>
                    </a:lnTo>
                    <a:lnTo>
                      <a:pt x="322" y="3108"/>
                    </a:lnTo>
                    <a:lnTo>
                      <a:pt x="108" y="4073"/>
                    </a:lnTo>
                    <a:lnTo>
                      <a:pt x="0" y="4716"/>
                    </a:lnTo>
                    <a:lnTo>
                      <a:pt x="0" y="5359"/>
                    </a:lnTo>
                    <a:lnTo>
                      <a:pt x="108" y="6003"/>
                    </a:lnTo>
                    <a:lnTo>
                      <a:pt x="322" y="6538"/>
                    </a:lnTo>
                    <a:lnTo>
                      <a:pt x="536" y="6431"/>
                    </a:lnTo>
                    <a:lnTo>
                      <a:pt x="215" y="5467"/>
                    </a:lnTo>
                    <a:lnTo>
                      <a:pt x="215" y="4931"/>
                    </a:lnTo>
                    <a:lnTo>
                      <a:pt x="215" y="4395"/>
                    </a:lnTo>
                    <a:lnTo>
                      <a:pt x="322" y="3859"/>
                    </a:lnTo>
                    <a:lnTo>
                      <a:pt x="536" y="3430"/>
                    </a:lnTo>
                    <a:lnTo>
                      <a:pt x="751" y="3001"/>
                    </a:lnTo>
                    <a:lnTo>
                      <a:pt x="965" y="2573"/>
                    </a:lnTo>
                    <a:lnTo>
                      <a:pt x="1715" y="1929"/>
                    </a:lnTo>
                    <a:lnTo>
                      <a:pt x="2573" y="1393"/>
                    </a:lnTo>
                    <a:lnTo>
                      <a:pt x="3538" y="1072"/>
                    </a:lnTo>
                    <a:lnTo>
                      <a:pt x="4609" y="750"/>
                    </a:lnTo>
                    <a:lnTo>
                      <a:pt x="6539" y="750"/>
                    </a:lnTo>
                    <a:lnTo>
                      <a:pt x="7396" y="965"/>
                    </a:lnTo>
                    <a:lnTo>
                      <a:pt x="9111" y="1393"/>
                    </a:lnTo>
                    <a:lnTo>
                      <a:pt x="10719" y="2037"/>
                    </a:lnTo>
                    <a:lnTo>
                      <a:pt x="12434" y="2787"/>
                    </a:lnTo>
                    <a:lnTo>
                      <a:pt x="12541" y="2465"/>
                    </a:lnTo>
                    <a:lnTo>
                      <a:pt x="12434" y="2251"/>
                    </a:lnTo>
                    <a:lnTo>
                      <a:pt x="11684" y="1715"/>
                    </a:lnTo>
                    <a:lnTo>
                      <a:pt x="10719" y="1179"/>
                    </a:lnTo>
                    <a:lnTo>
                      <a:pt x="9862" y="750"/>
                    </a:lnTo>
                    <a:lnTo>
                      <a:pt x="8897" y="429"/>
                    </a:lnTo>
                    <a:lnTo>
                      <a:pt x="7932" y="214"/>
                    </a:lnTo>
                    <a:lnTo>
                      <a:pt x="6968" y="107"/>
                    </a:lnTo>
                    <a:lnTo>
                      <a:pt x="60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8" name="Google Shape;2718;p9"/>
              <p:cNvSpPr/>
              <p:nvPr/>
            </p:nvSpPr>
            <p:spPr>
              <a:xfrm>
                <a:off x="2202175" y="2004025"/>
                <a:ext cx="1286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858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1287" y="107"/>
                    </a:lnTo>
                    <a:lnTo>
                      <a:pt x="1" y="0"/>
                    </a:lnTo>
                    <a:close/>
                    <a:moveTo>
                      <a:pt x="1287" y="107"/>
                    </a:moveTo>
                    <a:lnTo>
                      <a:pt x="2573" y="322"/>
                    </a:lnTo>
                    <a:lnTo>
                      <a:pt x="3859" y="536"/>
                    </a:lnTo>
                    <a:lnTo>
                      <a:pt x="5146" y="858"/>
                    </a:lnTo>
                    <a:lnTo>
                      <a:pt x="5146" y="750"/>
                    </a:lnTo>
                    <a:lnTo>
                      <a:pt x="4610" y="536"/>
                    </a:lnTo>
                    <a:lnTo>
                      <a:pt x="3967" y="322"/>
                    </a:lnTo>
                    <a:lnTo>
                      <a:pt x="2573" y="10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9" name="Google Shape;2719;p9"/>
              <p:cNvSpPr/>
              <p:nvPr/>
            </p:nvSpPr>
            <p:spPr>
              <a:xfrm>
                <a:off x="2488900" y="2073675"/>
                <a:ext cx="160800" cy="348400"/>
              </a:xfrm>
              <a:custGeom>
                <a:avLst/>
                <a:gdLst/>
                <a:ahLst/>
                <a:cxnLst/>
                <a:rect l="l" t="t" r="r" b="b"/>
                <a:pathLst>
                  <a:path w="6432" h="13936" extrusionOk="0">
                    <a:moveTo>
                      <a:pt x="2037" y="1"/>
                    </a:moveTo>
                    <a:lnTo>
                      <a:pt x="1930" y="108"/>
                    </a:lnTo>
                    <a:lnTo>
                      <a:pt x="3002" y="751"/>
                    </a:lnTo>
                    <a:lnTo>
                      <a:pt x="4074" y="1394"/>
                    </a:lnTo>
                    <a:lnTo>
                      <a:pt x="4931" y="2145"/>
                    </a:lnTo>
                    <a:lnTo>
                      <a:pt x="5360" y="2573"/>
                    </a:lnTo>
                    <a:lnTo>
                      <a:pt x="5681" y="3109"/>
                    </a:lnTo>
                    <a:lnTo>
                      <a:pt x="6003" y="3752"/>
                    </a:lnTo>
                    <a:lnTo>
                      <a:pt x="6217" y="4396"/>
                    </a:lnTo>
                    <a:lnTo>
                      <a:pt x="6325" y="5039"/>
                    </a:lnTo>
                    <a:lnTo>
                      <a:pt x="6325" y="5789"/>
                    </a:lnTo>
                    <a:lnTo>
                      <a:pt x="6325" y="6432"/>
                    </a:lnTo>
                    <a:lnTo>
                      <a:pt x="6217" y="7075"/>
                    </a:lnTo>
                    <a:lnTo>
                      <a:pt x="6003" y="7611"/>
                    </a:lnTo>
                    <a:lnTo>
                      <a:pt x="5789" y="8254"/>
                    </a:lnTo>
                    <a:lnTo>
                      <a:pt x="5146" y="9005"/>
                    </a:lnTo>
                    <a:lnTo>
                      <a:pt x="4502" y="9648"/>
                    </a:lnTo>
                    <a:lnTo>
                      <a:pt x="3002" y="10934"/>
                    </a:lnTo>
                    <a:lnTo>
                      <a:pt x="1394" y="12327"/>
                    </a:lnTo>
                    <a:lnTo>
                      <a:pt x="1" y="13828"/>
                    </a:lnTo>
                    <a:lnTo>
                      <a:pt x="1" y="13935"/>
                    </a:lnTo>
                    <a:lnTo>
                      <a:pt x="1930" y="12113"/>
                    </a:lnTo>
                    <a:lnTo>
                      <a:pt x="3966" y="10398"/>
                    </a:lnTo>
                    <a:lnTo>
                      <a:pt x="4824" y="9755"/>
                    </a:lnTo>
                    <a:lnTo>
                      <a:pt x="5467" y="9005"/>
                    </a:lnTo>
                    <a:lnTo>
                      <a:pt x="6003" y="8040"/>
                    </a:lnTo>
                    <a:lnTo>
                      <a:pt x="6325" y="7075"/>
                    </a:lnTo>
                    <a:lnTo>
                      <a:pt x="6432" y="6218"/>
                    </a:lnTo>
                    <a:lnTo>
                      <a:pt x="6432" y="5360"/>
                    </a:lnTo>
                    <a:lnTo>
                      <a:pt x="6325" y="4503"/>
                    </a:lnTo>
                    <a:lnTo>
                      <a:pt x="6110" y="3538"/>
                    </a:lnTo>
                    <a:lnTo>
                      <a:pt x="5789" y="2895"/>
                    </a:lnTo>
                    <a:lnTo>
                      <a:pt x="5467" y="2359"/>
                    </a:lnTo>
                    <a:lnTo>
                      <a:pt x="5038" y="1823"/>
                    </a:lnTo>
                    <a:lnTo>
                      <a:pt x="4502" y="1287"/>
                    </a:lnTo>
                    <a:lnTo>
                      <a:pt x="3966" y="858"/>
                    </a:lnTo>
                    <a:lnTo>
                      <a:pt x="3323" y="537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0" name="Google Shape;2720;p9"/>
              <p:cNvSpPr/>
              <p:nvPr/>
            </p:nvSpPr>
            <p:spPr>
              <a:xfrm>
                <a:off x="2502300" y="2119250"/>
                <a:ext cx="123300" cy="270650"/>
              </a:xfrm>
              <a:custGeom>
                <a:avLst/>
                <a:gdLst/>
                <a:ahLst/>
                <a:cxnLst/>
                <a:rect l="l" t="t" r="r" b="b"/>
                <a:pathLst>
                  <a:path w="4932" h="10826" extrusionOk="0">
                    <a:moveTo>
                      <a:pt x="3216" y="0"/>
                    </a:moveTo>
                    <a:lnTo>
                      <a:pt x="3216" y="107"/>
                    </a:lnTo>
                    <a:lnTo>
                      <a:pt x="3216" y="214"/>
                    </a:lnTo>
                    <a:lnTo>
                      <a:pt x="3859" y="965"/>
                    </a:lnTo>
                    <a:lnTo>
                      <a:pt x="4395" y="1822"/>
                    </a:lnTo>
                    <a:lnTo>
                      <a:pt x="4717" y="2680"/>
                    </a:lnTo>
                    <a:lnTo>
                      <a:pt x="4824" y="3537"/>
                    </a:lnTo>
                    <a:lnTo>
                      <a:pt x="4717" y="4288"/>
                    </a:lnTo>
                    <a:lnTo>
                      <a:pt x="4610" y="5145"/>
                    </a:lnTo>
                    <a:lnTo>
                      <a:pt x="4288" y="5895"/>
                    </a:lnTo>
                    <a:lnTo>
                      <a:pt x="3859" y="6646"/>
                    </a:lnTo>
                    <a:lnTo>
                      <a:pt x="3002" y="7718"/>
                    </a:lnTo>
                    <a:lnTo>
                      <a:pt x="2037" y="8789"/>
                    </a:lnTo>
                    <a:lnTo>
                      <a:pt x="965" y="9754"/>
                    </a:lnTo>
                    <a:lnTo>
                      <a:pt x="0" y="10719"/>
                    </a:lnTo>
                    <a:lnTo>
                      <a:pt x="0" y="10826"/>
                    </a:lnTo>
                    <a:lnTo>
                      <a:pt x="1394" y="9540"/>
                    </a:lnTo>
                    <a:lnTo>
                      <a:pt x="2787" y="8253"/>
                    </a:lnTo>
                    <a:lnTo>
                      <a:pt x="3430" y="7503"/>
                    </a:lnTo>
                    <a:lnTo>
                      <a:pt x="3966" y="6753"/>
                    </a:lnTo>
                    <a:lnTo>
                      <a:pt x="4395" y="6003"/>
                    </a:lnTo>
                    <a:lnTo>
                      <a:pt x="4717" y="5038"/>
                    </a:lnTo>
                    <a:lnTo>
                      <a:pt x="4824" y="4395"/>
                    </a:lnTo>
                    <a:lnTo>
                      <a:pt x="4931" y="3752"/>
                    </a:lnTo>
                    <a:lnTo>
                      <a:pt x="4931" y="3108"/>
                    </a:lnTo>
                    <a:lnTo>
                      <a:pt x="4717" y="2465"/>
                    </a:lnTo>
                    <a:lnTo>
                      <a:pt x="4502" y="1715"/>
                    </a:lnTo>
                    <a:lnTo>
                      <a:pt x="4181" y="1072"/>
                    </a:lnTo>
                    <a:lnTo>
                      <a:pt x="3752" y="536"/>
                    </a:lnTo>
                    <a:lnTo>
                      <a:pt x="32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1" name="Google Shape;2721;p9"/>
              <p:cNvSpPr/>
              <p:nvPr/>
            </p:nvSpPr>
            <p:spPr>
              <a:xfrm>
                <a:off x="2322775" y="2062975"/>
                <a:ext cx="128625" cy="302825"/>
              </a:xfrm>
              <a:custGeom>
                <a:avLst/>
                <a:gdLst/>
                <a:ahLst/>
                <a:cxnLst/>
                <a:rect l="l" t="t" r="r" b="b"/>
                <a:pathLst>
                  <a:path w="5145" h="12113" extrusionOk="0">
                    <a:moveTo>
                      <a:pt x="5145" y="0"/>
                    </a:moveTo>
                    <a:lnTo>
                      <a:pt x="4073" y="215"/>
                    </a:lnTo>
                    <a:lnTo>
                      <a:pt x="3001" y="643"/>
                    </a:lnTo>
                    <a:lnTo>
                      <a:pt x="2144" y="1179"/>
                    </a:lnTo>
                    <a:lnTo>
                      <a:pt x="1715" y="1501"/>
                    </a:lnTo>
                    <a:lnTo>
                      <a:pt x="1393" y="1930"/>
                    </a:lnTo>
                    <a:lnTo>
                      <a:pt x="965" y="2680"/>
                    </a:lnTo>
                    <a:lnTo>
                      <a:pt x="643" y="3430"/>
                    </a:lnTo>
                    <a:lnTo>
                      <a:pt x="429" y="4288"/>
                    </a:lnTo>
                    <a:lnTo>
                      <a:pt x="214" y="5038"/>
                    </a:lnTo>
                    <a:lnTo>
                      <a:pt x="0" y="6753"/>
                    </a:lnTo>
                    <a:lnTo>
                      <a:pt x="107" y="8575"/>
                    </a:lnTo>
                    <a:lnTo>
                      <a:pt x="322" y="10290"/>
                    </a:lnTo>
                    <a:lnTo>
                      <a:pt x="857" y="12112"/>
                    </a:lnTo>
                    <a:lnTo>
                      <a:pt x="857" y="12005"/>
                    </a:lnTo>
                    <a:lnTo>
                      <a:pt x="322" y="10183"/>
                    </a:lnTo>
                    <a:lnTo>
                      <a:pt x="107" y="8254"/>
                    </a:lnTo>
                    <a:lnTo>
                      <a:pt x="107" y="7396"/>
                    </a:lnTo>
                    <a:lnTo>
                      <a:pt x="107" y="6431"/>
                    </a:lnTo>
                    <a:lnTo>
                      <a:pt x="214" y="5574"/>
                    </a:lnTo>
                    <a:lnTo>
                      <a:pt x="429" y="4716"/>
                    </a:lnTo>
                    <a:lnTo>
                      <a:pt x="643" y="3859"/>
                    </a:lnTo>
                    <a:lnTo>
                      <a:pt x="965" y="3001"/>
                    </a:lnTo>
                    <a:lnTo>
                      <a:pt x="1393" y="2251"/>
                    </a:lnTo>
                    <a:lnTo>
                      <a:pt x="1929" y="1608"/>
                    </a:lnTo>
                    <a:lnTo>
                      <a:pt x="2680" y="1179"/>
                    </a:lnTo>
                    <a:lnTo>
                      <a:pt x="3537" y="858"/>
                    </a:lnTo>
                    <a:lnTo>
                      <a:pt x="4395" y="536"/>
                    </a:lnTo>
                    <a:lnTo>
                      <a:pt x="5145" y="215"/>
                    </a:lnTo>
                    <a:lnTo>
                      <a:pt x="51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2" name="Google Shape;2722;p9"/>
              <p:cNvSpPr/>
              <p:nvPr/>
            </p:nvSpPr>
            <p:spPr>
              <a:xfrm>
                <a:off x="2344200" y="2293425"/>
                <a:ext cx="16100" cy="643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573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108" y="965"/>
                    </a:lnTo>
                    <a:lnTo>
                      <a:pt x="322" y="1715"/>
                    </a:lnTo>
                    <a:lnTo>
                      <a:pt x="644" y="2573"/>
                    </a:lnTo>
                    <a:lnTo>
                      <a:pt x="644" y="2465"/>
                    </a:lnTo>
                    <a:lnTo>
                      <a:pt x="322" y="1608"/>
                    </a:lnTo>
                    <a:lnTo>
                      <a:pt x="108" y="85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3" name="Google Shape;2723;p9"/>
              <p:cNvSpPr/>
              <p:nvPr/>
            </p:nvSpPr>
            <p:spPr>
              <a:xfrm>
                <a:off x="2357600" y="2293425"/>
                <a:ext cx="1877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3538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108" y="965"/>
                    </a:lnTo>
                    <a:lnTo>
                      <a:pt x="215" y="1822"/>
                    </a:lnTo>
                    <a:lnTo>
                      <a:pt x="751" y="3537"/>
                    </a:lnTo>
                    <a:lnTo>
                      <a:pt x="751" y="3430"/>
                    </a:lnTo>
                    <a:lnTo>
                      <a:pt x="322" y="171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4" name="Google Shape;2724;p9"/>
              <p:cNvSpPr/>
              <p:nvPr/>
            </p:nvSpPr>
            <p:spPr>
              <a:xfrm>
                <a:off x="2379025" y="2320225"/>
                <a:ext cx="807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144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108" y="1072"/>
                    </a:lnTo>
                    <a:lnTo>
                      <a:pt x="322" y="2144"/>
                    </a:lnTo>
                    <a:lnTo>
                      <a:pt x="322" y="2037"/>
                    </a:lnTo>
                    <a:lnTo>
                      <a:pt x="108" y="9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5" name="Google Shape;2725;p9"/>
              <p:cNvSpPr/>
              <p:nvPr/>
            </p:nvSpPr>
            <p:spPr>
              <a:xfrm>
                <a:off x="2397800" y="2349700"/>
                <a:ext cx="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" extrusionOk="0">
                    <a:moveTo>
                      <a:pt x="0" y="107"/>
                    </a:moveTo>
                    <a:lnTo>
                      <a:pt x="0" y="10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107"/>
                    </a:lnTo>
                    <a:lnTo>
                      <a:pt x="0" y="10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6" name="Google Shape;2726;p9"/>
              <p:cNvSpPr/>
              <p:nvPr/>
            </p:nvSpPr>
            <p:spPr>
              <a:xfrm>
                <a:off x="2405825" y="2328250"/>
                <a:ext cx="2700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930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108" y="1930"/>
                    </a:lnTo>
                    <a:lnTo>
                      <a:pt x="108" y="1823"/>
                    </a:lnTo>
                    <a:lnTo>
                      <a:pt x="108" y="8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7" name="Google Shape;2727;p9"/>
              <p:cNvSpPr/>
              <p:nvPr/>
            </p:nvSpPr>
            <p:spPr>
              <a:xfrm>
                <a:off x="2424600" y="236310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8" name="Google Shape;2728;p9"/>
              <p:cNvSpPr/>
              <p:nvPr/>
            </p:nvSpPr>
            <p:spPr>
              <a:xfrm>
                <a:off x="2432625" y="2384525"/>
                <a:ext cx="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" extrusionOk="0">
                    <a:moveTo>
                      <a:pt x="1" y="108"/>
                    </a:moveTo>
                    <a:lnTo>
                      <a:pt x="1" y="108"/>
                    </a:lnTo>
                    <a:lnTo>
                      <a:pt x="1" y="1"/>
                    </a:lnTo>
                    <a:lnTo>
                      <a:pt x="1" y="1"/>
                    </a:lnTo>
                    <a:lnTo>
                      <a:pt x="1" y="108"/>
                    </a:lnTo>
                    <a:lnTo>
                      <a:pt x="1" y="1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9" name="Google Shape;2729;p9"/>
              <p:cNvSpPr/>
              <p:nvPr/>
            </p:nvSpPr>
            <p:spPr>
              <a:xfrm>
                <a:off x="2472825" y="2167475"/>
                <a:ext cx="109900" cy="241200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9648" extrusionOk="0">
                    <a:moveTo>
                      <a:pt x="3966" y="0"/>
                    </a:moveTo>
                    <a:lnTo>
                      <a:pt x="3966" y="108"/>
                    </a:lnTo>
                    <a:lnTo>
                      <a:pt x="4181" y="965"/>
                    </a:lnTo>
                    <a:lnTo>
                      <a:pt x="4395" y="1823"/>
                    </a:lnTo>
                    <a:lnTo>
                      <a:pt x="4395" y="1715"/>
                    </a:lnTo>
                    <a:lnTo>
                      <a:pt x="4395" y="1072"/>
                    </a:lnTo>
                    <a:lnTo>
                      <a:pt x="4181" y="536"/>
                    </a:lnTo>
                    <a:lnTo>
                      <a:pt x="3966" y="0"/>
                    </a:lnTo>
                    <a:close/>
                    <a:moveTo>
                      <a:pt x="4395" y="1823"/>
                    </a:moveTo>
                    <a:lnTo>
                      <a:pt x="4288" y="2573"/>
                    </a:lnTo>
                    <a:lnTo>
                      <a:pt x="4181" y="3430"/>
                    </a:lnTo>
                    <a:lnTo>
                      <a:pt x="3859" y="4181"/>
                    </a:lnTo>
                    <a:lnTo>
                      <a:pt x="3538" y="4931"/>
                    </a:lnTo>
                    <a:lnTo>
                      <a:pt x="3109" y="5574"/>
                    </a:lnTo>
                    <a:lnTo>
                      <a:pt x="2680" y="6217"/>
                    </a:lnTo>
                    <a:lnTo>
                      <a:pt x="1179" y="7825"/>
                    </a:lnTo>
                    <a:lnTo>
                      <a:pt x="536" y="8683"/>
                    </a:lnTo>
                    <a:lnTo>
                      <a:pt x="215" y="9111"/>
                    </a:lnTo>
                    <a:lnTo>
                      <a:pt x="0" y="9647"/>
                    </a:lnTo>
                    <a:lnTo>
                      <a:pt x="322" y="9004"/>
                    </a:lnTo>
                    <a:lnTo>
                      <a:pt x="858" y="8361"/>
                    </a:lnTo>
                    <a:lnTo>
                      <a:pt x="1930" y="7182"/>
                    </a:lnTo>
                    <a:lnTo>
                      <a:pt x="3002" y="5896"/>
                    </a:lnTo>
                    <a:lnTo>
                      <a:pt x="3430" y="5253"/>
                    </a:lnTo>
                    <a:lnTo>
                      <a:pt x="3859" y="4502"/>
                    </a:lnTo>
                    <a:lnTo>
                      <a:pt x="4181" y="3538"/>
                    </a:lnTo>
                    <a:lnTo>
                      <a:pt x="4395" y="2359"/>
                    </a:lnTo>
                    <a:lnTo>
                      <a:pt x="4395" y="182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9"/>
              <p:cNvSpPr/>
              <p:nvPr/>
            </p:nvSpPr>
            <p:spPr>
              <a:xfrm>
                <a:off x="2537125" y="2087075"/>
                <a:ext cx="64350" cy="168850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6754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1180" y="1501"/>
                    </a:lnTo>
                    <a:lnTo>
                      <a:pt x="1716" y="2145"/>
                    </a:lnTo>
                    <a:lnTo>
                      <a:pt x="2145" y="3002"/>
                    </a:lnTo>
                    <a:lnTo>
                      <a:pt x="2359" y="3431"/>
                    </a:lnTo>
                    <a:lnTo>
                      <a:pt x="2466" y="3967"/>
                    </a:lnTo>
                    <a:lnTo>
                      <a:pt x="2466" y="4931"/>
                    </a:lnTo>
                    <a:lnTo>
                      <a:pt x="2359" y="6754"/>
                    </a:lnTo>
                    <a:lnTo>
                      <a:pt x="2466" y="6754"/>
                    </a:lnTo>
                    <a:lnTo>
                      <a:pt x="2573" y="5039"/>
                    </a:lnTo>
                    <a:lnTo>
                      <a:pt x="2573" y="4074"/>
                    </a:lnTo>
                    <a:lnTo>
                      <a:pt x="2359" y="3216"/>
                    </a:lnTo>
                    <a:lnTo>
                      <a:pt x="2037" y="2359"/>
                    </a:lnTo>
                    <a:lnTo>
                      <a:pt x="1502" y="1501"/>
                    </a:lnTo>
                    <a:lnTo>
                      <a:pt x="751" y="64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9"/>
              <p:cNvSpPr/>
              <p:nvPr/>
            </p:nvSpPr>
            <p:spPr>
              <a:xfrm>
                <a:off x="2515700" y="2089775"/>
                <a:ext cx="3485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1823" extrusionOk="0">
                    <a:moveTo>
                      <a:pt x="0" y="0"/>
                    </a:moveTo>
                    <a:lnTo>
                      <a:pt x="0" y="107"/>
                    </a:lnTo>
                    <a:lnTo>
                      <a:pt x="858" y="858"/>
                    </a:lnTo>
                    <a:lnTo>
                      <a:pt x="0" y="0"/>
                    </a:lnTo>
                    <a:close/>
                    <a:moveTo>
                      <a:pt x="858" y="858"/>
                    </a:moveTo>
                    <a:lnTo>
                      <a:pt x="1179" y="1393"/>
                    </a:lnTo>
                    <a:lnTo>
                      <a:pt x="1394" y="1822"/>
                    </a:lnTo>
                    <a:lnTo>
                      <a:pt x="1394" y="1715"/>
                    </a:lnTo>
                    <a:lnTo>
                      <a:pt x="1179" y="1286"/>
                    </a:lnTo>
                    <a:lnTo>
                      <a:pt x="858" y="8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9"/>
              <p:cNvSpPr/>
              <p:nvPr/>
            </p:nvSpPr>
            <p:spPr>
              <a:xfrm>
                <a:off x="2371000" y="2060275"/>
                <a:ext cx="9380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073" extrusionOk="0">
                    <a:moveTo>
                      <a:pt x="2680" y="1"/>
                    </a:moveTo>
                    <a:lnTo>
                      <a:pt x="1608" y="215"/>
                    </a:lnTo>
                    <a:lnTo>
                      <a:pt x="751" y="430"/>
                    </a:lnTo>
                    <a:lnTo>
                      <a:pt x="322" y="644"/>
                    </a:lnTo>
                    <a:lnTo>
                      <a:pt x="0" y="966"/>
                    </a:lnTo>
                    <a:lnTo>
                      <a:pt x="0" y="1073"/>
                    </a:lnTo>
                    <a:lnTo>
                      <a:pt x="322" y="751"/>
                    </a:lnTo>
                    <a:lnTo>
                      <a:pt x="751" y="537"/>
                    </a:lnTo>
                    <a:lnTo>
                      <a:pt x="1823" y="430"/>
                    </a:lnTo>
                    <a:lnTo>
                      <a:pt x="2787" y="323"/>
                    </a:lnTo>
                    <a:lnTo>
                      <a:pt x="3752" y="215"/>
                    </a:lnTo>
                    <a:lnTo>
                      <a:pt x="3752" y="108"/>
                    </a:lnTo>
                    <a:lnTo>
                      <a:pt x="321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9"/>
              <p:cNvSpPr/>
              <p:nvPr/>
            </p:nvSpPr>
            <p:spPr>
              <a:xfrm>
                <a:off x="2555900" y="2129950"/>
                <a:ext cx="257275" cy="297475"/>
              </a:xfrm>
              <a:custGeom>
                <a:avLst/>
                <a:gdLst/>
                <a:ahLst/>
                <a:cxnLst/>
                <a:rect l="l" t="t" r="r" b="b"/>
                <a:pathLst>
                  <a:path w="10291" h="11899" extrusionOk="0">
                    <a:moveTo>
                      <a:pt x="6324" y="1"/>
                    </a:moveTo>
                    <a:lnTo>
                      <a:pt x="6324" y="215"/>
                    </a:lnTo>
                    <a:lnTo>
                      <a:pt x="6967" y="644"/>
                    </a:lnTo>
                    <a:lnTo>
                      <a:pt x="7503" y="1073"/>
                    </a:lnTo>
                    <a:lnTo>
                      <a:pt x="8039" y="1501"/>
                    </a:lnTo>
                    <a:lnTo>
                      <a:pt x="8575" y="2037"/>
                    </a:lnTo>
                    <a:lnTo>
                      <a:pt x="9004" y="2573"/>
                    </a:lnTo>
                    <a:lnTo>
                      <a:pt x="9433" y="3109"/>
                    </a:lnTo>
                    <a:lnTo>
                      <a:pt x="9647" y="3752"/>
                    </a:lnTo>
                    <a:lnTo>
                      <a:pt x="9969" y="4288"/>
                    </a:lnTo>
                    <a:lnTo>
                      <a:pt x="10076" y="4931"/>
                    </a:lnTo>
                    <a:lnTo>
                      <a:pt x="10183" y="5575"/>
                    </a:lnTo>
                    <a:lnTo>
                      <a:pt x="10290" y="6218"/>
                    </a:lnTo>
                    <a:lnTo>
                      <a:pt x="10290" y="5575"/>
                    </a:lnTo>
                    <a:lnTo>
                      <a:pt x="10076" y="4503"/>
                    </a:lnTo>
                    <a:lnTo>
                      <a:pt x="9754" y="3431"/>
                    </a:lnTo>
                    <a:lnTo>
                      <a:pt x="9111" y="2359"/>
                    </a:lnTo>
                    <a:lnTo>
                      <a:pt x="8361" y="1501"/>
                    </a:lnTo>
                    <a:lnTo>
                      <a:pt x="7396" y="644"/>
                    </a:lnTo>
                    <a:lnTo>
                      <a:pt x="6324" y="1"/>
                    </a:lnTo>
                    <a:close/>
                    <a:moveTo>
                      <a:pt x="10290" y="6218"/>
                    </a:moveTo>
                    <a:lnTo>
                      <a:pt x="10183" y="6754"/>
                    </a:lnTo>
                    <a:lnTo>
                      <a:pt x="10076" y="7397"/>
                    </a:lnTo>
                    <a:lnTo>
                      <a:pt x="9861" y="7933"/>
                    </a:lnTo>
                    <a:lnTo>
                      <a:pt x="9540" y="8469"/>
                    </a:lnTo>
                    <a:lnTo>
                      <a:pt x="9111" y="9004"/>
                    </a:lnTo>
                    <a:lnTo>
                      <a:pt x="8682" y="9433"/>
                    </a:lnTo>
                    <a:lnTo>
                      <a:pt x="8254" y="9648"/>
                    </a:lnTo>
                    <a:lnTo>
                      <a:pt x="7289" y="10184"/>
                    </a:lnTo>
                    <a:lnTo>
                      <a:pt x="6217" y="10505"/>
                    </a:lnTo>
                    <a:lnTo>
                      <a:pt x="5145" y="10612"/>
                    </a:lnTo>
                    <a:lnTo>
                      <a:pt x="2573" y="11148"/>
                    </a:lnTo>
                    <a:lnTo>
                      <a:pt x="1286" y="11470"/>
                    </a:lnTo>
                    <a:lnTo>
                      <a:pt x="0" y="11791"/>
                    </a:lnTo>
                    <a:lnTo>
                      <a:pt x="0" y="11899"/>
                    </a:lnTo>
                    <a:lnTo>
                      <a:pt x="3216" y="11255"/>
                    </a:lnTo>
                    <a:lnTo>
                      <a:pt x="6431" y="10719"/>
                    </a:lnTo>
                    <a:lnTo>
                      <a:pt x="6967" y="10505"/>
                    </a:lnTo>
                    <a:lnTo>
                      <a:pt x="7610" y="10291"/>
                    </a:lnTo>
                    <a:lnTo>
                      <a:pt x="8146" y="10076"/>
                    </a:lnTo>
                    <a:lnTo>
                      <a:pt x="8682" y="9648"/>
                    </a:lnTo>
                    <a:lnTo>
                      <a:pt x="9111" y="9326"/>
                    </a:lnTo>
                    <a:lnTo>
                      <a:pt x="9433" y="8790"/>
                    </a:lnTo>
                    <a:lnTo>
                      <a:pt x="9754" y="8254"/>
                    </a:lnTo>
                    <a:lnTo>
                      <a:pt x="10076" y="7718"/>
                    </a:lnTo>
                    <a:lnTo>
                      <a:pt x="10290" y="6754"/>
                    </a:lnTo>
                    <a:lnTo>
                      <a:pt x="10290" y="621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9"/>
              <p:cNvSpPr/>
              <p:nvPr/>
            </p:nvSpPr>
            <p:spPr>
              <a:xfrm>
                <a:off x="2689875" y="2121925"/>
                <a:ext cx="174200" cy="300150"/>
              </a:xfrm>
              <a:custGeom>
                <a:avLst/>
                <a:gdLst/>
                <a:ahLst/>
                <a:cxnLst/>
                <a:rect l="l" t="t" r="r" b="b"/>
                <a:pathLst>
                  <a:path w="6968" h="12006" extrusionOk="0">
                    <a:moveTo>
                      <a:pt x="1072" y="0"/>
                    </a:moveTo>
                    <a:lnTo>
                      <a:pt x="1072" y="215"/>
                    </a:lnTo>
                    <a:lnTo>
                      <a:pt x="2037" y="643"/>
                    </a:lnTo>
                    <a:lnTo>
                      <a:pt x="2895" y="1072"/>
                    </a:lnTo>
                    <a:lnTo>
                      <a:pt x="3645" y="1715"/>
                    </a:lnTo>
                    <a:lnTo>
                      <a:pt x="4395" y="2466"/>
                    </a:lnTo>
                    <a:lnTo>
                      <a:pt x="5146" y="3323"/>
                    </a:lnTo>
                    <a:lnTo>
                      <a:pt x="5789" y="4395"/>
                    </a:lnTo>
                    <a:lnTo>
                      <a:pt x="6110" y="5467"/>
                    </a:lnTo>
                    <a:lnTo>
                      <a:pt x="6325" y="6539"/>
                    </a:lnTo>
                    <a:lnTo>
                      <a:pt x="6325" y="6431"/>
                    </a:lnTo>
                    <a:lnTo>
                      <a:pt x="6217" y="5681"/>
                    </a:lnTo>
                    <a:lnTo>
                      <a:pt x="6110" y="5038"/>
                    </a:lnTo>
                    <a:lnTo>
                      <a:pt x="5896" y="4288"/>
                    </a:lnTo>
                    <a:lnTo>
                      <a:pt x="5574" y="3645"/>
                    </a:lnTo>
                    <a:lnTo>
                      <a:pt x="5146" y="3001"/>
                    </a:lnTo>
                    <a:lnTo>
                      <a:pt x="4717" y="2358"/>
                    </a:lnTo>
                    <a:lnTo>
                      <a:pt x="4181" y="1822"/>
                    </a:lnTo>
                    <a:lnTo>
                      <a:pt x="4717" y="2251"/>
                    </a:lnTo>
                    <a:lnTo>
                      <a:pt x="5253" y="2787"/>
                    </a:lnTo>
                    <a:lnTo>
                      <a:pt x="5681" y="3323"/>
                    </a:lnTo>
                    <a:lnTo>
                      <a:pt x="6110" y="3966"/>
                    </a:lnTo>
                    <a:lnTo>
                      <a:pt x="6432" y="4716"/>
                    </a:lnTo>
                    <a:lnTo>
                      <a:pt x="6753" y="5574"/>
                    </a:lnTo>
                    <a:lnTo>
                      <a:pt x="6860" y="6431"/>
                    </a:lnTo>
                    <a:lnTo>
                      <a:pt x="6968" y="7289"/>
                    </a:lnTo>
                    <a:lnTo>
                      <a:pt x="6968" y="6860"/>
                    </a:lnTo>
                    <a:lnTo>
                      <a:pt x="6860" y="5896"/>
                    </a:lnTo>
                    <a:lnTo>
                      <a:pt x="6646" y="4931"/>
                    </a:lnTo>
                    <a:lnTo>
                      <a:pt x="6325" y="3966"/>
                    </a:lnTo>
                    <a:lnTo>
                      <a:pt x="5789" y="3109"/>
                    </a:lnTo>
                    <a:lnTo>
                      <a:pt x="5146" y="2251"/>
                    </a:lnTo>
                    <a:lnTo>
                      <a:pt x="4395" y="1608"/>
                    </a:lnTo>
                    <a:lnTo>
                      <a:pt x="3538" y="1072"/>
                    </a:lnTo>
                    <a:lnTo>
                      <a:pt x="3431" y="1179"/>
                    </a:lnTo>
                    <a:lnTo>
                      <a:pt x="2895" y="751"/>
                    </a:lnTo>
                    <a:lnTo>
                      <a:pt x="2359" y="429"/>
                    </a:lnTo>
                    <a:lnTo>
                      <a:pt x="1716" y="215"/>
                    </a:lnTo>
                    <a:lnTo>
                      <a:pt x="1072" y="0"/>
                    </a:lnTo>
                    <a:close/>
                    <a:moveTo>
                      <a:pt x="6325" y="6539"/>
                    </a:moveTo>
                    <a:lnTo>
                      <a:pt x="6217" y="7075"/>
                    </a:lnTo>
                    <a:lnTo>
                      <a:pt x="6110" y="7718"/>
                    </a:lnTo>
                    <a:lnTo>
                      <a:pt x="6003" y="8254"/>
                    </a:lnTo>
                    <a:lnTo>
                      <a:pt x="5681" y="8790"/>
                    </a:lnTo>
                    <a:lnTo>
                      <a:pt x="5360" y="9325"/>
                    </a:lnTo>
                    <a:lnTo>
                      <a:pt x="5038" y="9754"/>
                    </a:lnTo>
                    <a:lnTo>
                      <a:pt x="4610" y="10183"/>
                    </a:lnTo>
                    <a:lnTo>
                      <a:pt x="4181" y="10505"/>
                    </a:lnTo>
                    <a:lnTo>
                      <a:pt x="3216" y="11040"/>
                    </a:lnTo>
                    <a:lnTo>
                      <a:pt x="2144" y="11255"/>
                    </a:lnTo>
                    <a:lnTo>
                      <a:pt x="1072" y="11362"/>
                    </a:lnTo>
                    <a:lnTo>
                      <a:pt x="1" y="11469"/>
                    </a:lnTo>
                    <a:lnTo>
                      <a:pt x="1287" y="11469"/>
                    </a:lnTo>
                    <a:lnTo>
                      <a:pt x="2466" y="11362"/>
                    </a:lnTo>
                    <a:lnTo>
                      <a:pt x="3109" y="11148"/>
                    </a:lnTo>
                    <a:lnTo>
                      <a:pt x="3645" y="10933"/>
                    </a:lnTo>
                    <a:lnTo>
                      <a:pt x="4181" y="10719"/>
                    </a:lnTo>
                    <a:lnTo>
                      <a:pt x="4610" y="10290"/>
                    </a:lnTo>
                    <a:lnTo>
                      <a:pt x="5253" y="9647"/>
                    </a:lnTo>
                    <a:lnTo>
                      <a:pt x="5789" y="8897"/>
                    </a:lnTo>
                    <a:lnTo>
                      <a:pt x="6110" y="8039"/>
                    </a:lnTo>
                    <a:lnTo>
                      <a:pt x="6325" y="7075"/>
                    </a:lnTo>
                    <a:lnTo>
                      <a:pt x="6325" y="6539"/>
                    </a:lnTo>
                    <a:close/>
                    <a:moveTo>
                      <a:pt x="6968" y="7289"/>
                    </a:moveTo>
                    <a:lnTo>
                      <a:pt x="6860" y="7825"/>
                    </a:lnTo>
                    <a:lnTo>
                      <a:pt x="6753" y="8361"/>
                    </a:lnTo>
                    <a:lnTo>
                      <a:pt x="6646" y="8790"/>
                    </a:lnTo>
                    <a:lnTo>
                      <a:pt x="6325" y="9218"/>
                    </a:lnTo>
                    <a:lnTo>
                      <a:pt x="5681" y="9969"/>
                    </a:lnTo>
                    <a:lnTo>
                      <a:pt x="4824" y="10719"/>
                    </a:lnTo>
                    <a:lnTo>
                      <a:pt x="4181" y="11148"/>
                    </a:lnTo>
                    <a:lnTo>
                      <a:pt x="3431" y="11469"/>
                    </a:lnTo>
                    <a:lnTo>
                      <a:pt x="2573" y="11791"/>
                    </a:lnTo>
                    <a:lnTo>
                      <a:pt x="1716" y="11898"/>
                    </a:lnTo>
                    <a:lnTo>
                      <a:pt x="1716" y="12005"/>
                    </a:lnTo>
                    <a:lnTo>
                      <a:pt x="2251" y="12005"/>
                    </a:lnTo>
                    <a:lnTo>
                      <a:pt x="2787" y="11898"/>
                    </a:lnTo>
                    <a:lnTo>
                      <a:pt x="3752" y="11576"/>
                    </a:lnTo>
                    <a:lnTo>
                      <a:pt x="4610" y="11040"/>
                    </a:lnTo>
                    <a:lnTo>
                      <a:pt x="5360" y="10505"/>
                    </a:lnTo>
                    <a:lnTo>
                      <a:pt x="6003" y="9969"/>
                    </a:lnTo>
                    <a:lnTo>
                      <a:pt x="6432" y="9325"/>
                    </a:lnTo>
                    <a:lnTo>
                      <a:pt x="6753" y="8575"/>
                    </a:lnTo>
                    <a:lnTo>
                      <a:pt x="6968" y="7825"/>
                    </a:lnTo>
                    <a:lnTo>
                      <a:pt x="6968" y="728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9"/>
              <p:cNvSpPr/>
              <p:nvPr/>
            </p:nvSpPr>
            <p:spPr>
              <a:xfrm>
                <a:off x="2652350" y="2113875"/>
                <a:ext cx="128650" cy="278725"/>
              </a:xfrm>
              <a:custGeom>
                <a:avLst/>
                <a:gdLst/>
                <a:ahLst/>
                <a:cxnLst/>
                <a:rect l="l" t="t" r="r" b="b"/>
                <a:pathLst>
                  <a:path w="5146" h="11149" extrusionOk="0">
                    <a:moveTo>
                      <a:pt x="1" y="1"/>
                    </a:moveTo>
                    <a:lnTo>
                      <a:pt x="1" y="215"/>
                    </a:lnTo>
                    <a:lnTo>
                      <a:pt x="1716" y="1180"/>
                    </a:lnTo>
                    <a:lnTo>
                      <a:pt x="2573" y="1823"/>
                    </a:lnTo>
                    <a:lnTo>
                      <a:pt x="3324" y="2466"/>
                    </a:lnTo>
                    <a:lnTo>
                      <a:pt x="3860" y="3216"/>
                    </a:lnTo>
                    <a:lnTo>
                      <a:pt x="4396" y="3967"/>
                    </a:lnTo>
                    <a:lnTo>
                      <a:pt x="4824" y="4824"/>
                    </a:lnTo>
                    <a:lnTo>
                      <a:pt x="5039" y="5682"/>
                    </a:lnTo>
                    <a:lnTo>
                      <a:pt x="5146" y="6325"/>
                    </a:lnTo>
                    <a:lnTo>
                      <a:pt x="5146" y="5682"/>
                    </a:lnTo>
                    <a:lnTo>
                      <a:pt x="4824" y="4610"/>
                    </a:lnTo>
                    <a:lnTo>
                      <a:pt x="4396" y="3645"/>
                    </a:lnTo>
                    <a:lnTo>
                      <a:pt x="3752" y="2680"/>
                    </a:lnTo>
                    <a:lnTo>
                      <a:pt x="3002" y="1823"/>
                    </a:lnTo>
                    <a:lnTo>
                      <a:pt x="2037" y="1073"/>
                    </a:lnTo>
                    <a:lnTo>
                      <a:pt x="1073" y="429"/>
                    </a:lnTo>
                    <a:lnTo>
                      <a:pt x="1" y="1"/>
                    </a:lnTo>
                    <a:close/>
                    <a:moveTo>
                      <a:pt x="5146" y="6753"/>
                    </a:moveTo>
                    <a:lnTo>
                      <a:pt x="5039" y="7289"/>
                    </a:lnTo>
                    <a:lnTo>
                      <a:pt x="4932" y="7825"/>
                    </a:lnTo>
                    <a:lnTo>
                      <a:pt x="4717" y="8254"/>
                    </a:lnTo>
                    <a:lnTo>
                      <a:pt x="4396" y="8576"/>
                    </a:lnTo>
                    <a:lnTo>
                      <a:pt x="3752" y="9326"/>
                    </a:lnTo>
                    <a:lnTo>
                      <a:pt x="2895" y="9969"/>
                    </a:lnTo>
                    <a:lnTo>
                      <a:pt x="2037" y="10398"/>
                    </a:lnTo>
                    <a:lnTo>
                      <a:pt x="1073" y="10827"/>
                    </a:lnTo>
                    <a:lnTo>
                      <a:pt x="323" y="11077"/>
                    </a:lnTo>
                    <a:lnTo>
                      <a:pt x="323" y="11077"/>
                    </a:lnTo>
                    <a:lnTo>
                      <a:pt x="966" y="10934"/>
                    </a:lnTo>
                    <a:lnTo>
                      <a:pt x="1930" y="10719"/>
                    </a:lnTo>
                    <a:lnTo>
                      <a:pt x="2681" y="10291"/>
                    </a:lnTo>
                    <a:lnTo>
                      <a:pt x="3538" y="9755"/>
                    </a:lnTo>
                    <a:lnTo>
                      <a:pt x="4181" y="9219"/>
                    </a:lnTo>
                    <a:lnTo>
                      <a:pt x="4717" y="8468"/>
                    </a:lnTo>
                    <a:lnTo>
                      <a:pt x="5039" y="7611"/>
                    </a:lnTo>
                    <a:lnTo>
                      <a:pt x="5146" y="6753"/>
                    </a:lnTo>
                    <a:close/>
                    <a:moveTo>
                      <a:pt x="323" y="11077"/>
                    </a:moveTo>
                    <a:lnTo>
                      <a:pt x="1" y="11148"/>
                    </a:lnTo>
                    <a:lnTo>
                      <a:pt x="108" y="11148"/>
                    </a:lnTo>
                    <a:lnTo>
                      <a:pt x="323" y="1107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9"/>
              <p:cNvSpPr/>
              <p:nvPr/>
            </p:nvSpPr>
            <p:spPr>
              <a:xfrm>
                <a:off x="2663075" y="2138000"/>
                <a:ext cx="91150" cy="222425"/>
              </a:xfrm>
              <a:custGeom>
                <a:avLst/>
                <a:gdLst/>
                <a:ahLst/>
                <a:cxnLst/>
                <a:rect l="l" t="t" r="r" b="b"/>
                <a:pathLst>
                  <a:path w="3646" h="8897" extrusionOk="0">
                    <a:moveTo>
                      <a:pt x="1" y="0"/>
                    </a:moveTo>
                    <a:lnTo>
                      <a:pt x="1" y="215"/>
                    </a:lnTo>
                    <a:lnTo>
                      <a:pt x="537" y="536"/>
                    </a:lnTo>
                    <a:lnTo>
                      <a:pt x="965" y="858"/>
                    </a:lnTo>
                    <a:lnTo>
                      <a:pt x="1823" y="1715"/>
                    </a:lnTo>
                    <a:lnTo>
                      <a:pt x="2573" y="2680"/>
                    </a:lnTo>
                    <a:lnTo>
                      <a:pt x="3216" y="3752"/>
                    </a:lnTo>
                    <a:lnTo>
                      <a:pt x="3431" y="4181"/>
                    </a:lnTo>
                    <a:lnTo>
                      <a:pt x="3538" y="4717"/>
                    </a:lnTo>
                    <a:lnTo>
                      <a:pt x="3538" y="5145"/>
                    </a:lnTo>
                    <a:lnTo>
                      <a:pt x="3431" y="5681"/>
                    </a:lnTo>
                    <a:lnTo>
                      <a:pt x="3216" y="6539"/>
                    </a:lnTo>
                    <a:lnTo>
                      <a:pt x="2788" y="7396"/>
                    </a:lnTo>
                    <a:lnTo>
                      <a:pt x="2144" y="8147"/>
                    </a:lnTo>
                    <a:lnTo>
                      <a:pt x="1287" y="8897"/>
                    </a:lnTo>
                    <a:lnTo>
                      <a:pt x="1716" y="8575"/>
                    </a:lnTo>
                    <a:lnTo>
                      <a:pt x="2252" y="8254"/>
                    </a:lnTo>
                    <a:lnTo>
                      <a:pt x="2573" y="7718"/>
                    </a:lnTo>
                    <a:lnTo>
                      <a:pt x="3002" y="7289"/>
                    </a:lnTo>
                    <a:lnTo>
                      <a:pt x="3216" y="6753"/>
                    </a:lnTo>
                    <a:lnTo>
                      <a:pt x="3431" y="6110"/>
                    </a:lnTo>
                    <a:lnTo>
                      <a:pt x="3645" y="5574"/>
                    </a:lnTo>
                    <a:lnTo>
                      <a:pt x="3645" y="4931"/>
                    </a:lnTo>
                    <a:lnTo>
                      <a:pt x="3538" y="4288"/>
                    </a:lnTo>
                    <a:lnTo>
                      <a:pt x="3323" y="3645"/>
                    </a:lnTo>
                    <a:lnTo>
                      <a:pt x="3002" y="3002"/>
                    </a:lnTo>
                    <a:lnTo>
                      <a:pt x="2680" y="2358"/>
                    </a:lnTo>
                    <a:lnTo>
                      <a:pt x="2144" y="1715"/>
                    </a:lnTo>
                    <a:lnTo>
                      <a:pt x="1501" y="965"/>
                    </a:lnTo>
                    <a:lnTo>
                      <a:pt x="858" y="429"/>
                    </a:lnTo>
                    <a:lnTo>
                      <a:pt x="429" y="2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9"/>
              <p:cNvSpPr/>
              <p:nvPr/>
            </p:nvSpPr>
            <p:spPr>
              <a:xfrm>
                <a:off x="2673800" y="21192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0" y="0"/>
                    </a:move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9"/>
              <p:cNvSpPr/>
              <p:nvPr/>
            </p:nvSpPr>
            <p:spPr>
              <a:xfrm>
                <a:off x="2673800" y="2183550"/>
                <a:ext cx="45575" cy="1768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7075" extrusionOk="0">
                    <a:moveTo>
                      <a:pt x="108" y="1"/>
                    </a:moveTo>
                    <a:lnTo>
                      <a:pt x="108" y="215"/>
                    </a:lnTo>
                    <a:lnTo>
                      <a:pt x="644" y="858"/>
                    </a:lnTo>
                    <a:lnTo>
                      <a:pt x="1072" y="1501"/>
                    </a:lnTo>
                    <a:lnTo>
                      <a:pt x="1394" y="2144"/>
                    </a:lnTo>
                    <a:lnTo>
                      <a:pt x="1608" y="2895"/>
                    </a:lnTo>
                    <a:lnTo>
                      <a:pt x="1715" y="3538"/>
                    </a:lnTo>
                    <a:lnTo>
                      <a:pt x="1715" y="4181"/>
                    </a:lnTo>
                    <a:lnTo>
                      <a:pt x="1608" y="4717"/>
                    </a:lnTo>
                    <a:lnTo>
                      <a:pt x="1394" y="5253"/>
                    </a:lnTo>
                    <a:lnTo>
                      <a:pt x="1608" y="4824"/>
                    </a:lnTo>
                    <a:lnTo>
                      <a:pt x="1715" y="4395"/>
                    </a:lnTo>
                    <a:lnTo>
                      <a:pt x="1823" y="3859"/>
                    </a:lnTo>
                    <a:lnTo>
                      <a:pt x="1715" y="2895"/>
                    </a:lnTo>
                    <a:lnTo>
                      <a:pt x="1394" y="1823"/>
                    </a:lnTo>
                    <a:lnTo>
                      <a:pt x="1179" y="1287"/>
                    </a:lnTo>
                    <a:lnTo>
                      <a:pt x="858" y="858"/>
                    </a:lnTo>
                    <a:lnTo>
                      <a:pt x="536" y="429"/>
                    </a:lnTo>
                    <a:lnTo>
                      <a:pt x="108" y="1"/>
                    </a:lnTo>
                    <a:close/>
                    <a:moveTo>
                      <a:pt x="1394" y="5253"/>
                    </a:moveTo>
                    <a:lnTo>
                      <a:pt x="1072" y="5681"/>
                    </a:lnTo>
                    <a:lnTo>
                      <a:pt x="751" y="6217"/>
                    </a:lnTo>
                    <a:lnTo>
                      <a:pt x="0" y="7075"/>
                    </a:lnTo>
                    <a:lnTo>
                      <a:pt x="644" y="6432"/>
                    </a:lnTo>
                    <a:lnTo>
                      <a:pt x="1179" y="5681"/>
                    </a:lnTo>
                    <a:lnTo>
                      <a:pt x="1394" y="525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9"/>
              <p:cNvSpPr/>
              <p:nvPr/>
            </p:nvSpPr>
            <p:spPr>
              <a:xfrm>
                <a:off x="2644325" y="2105850"/>
                <a:ext cx="6702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2681" h="1072" extrusionOk="0">
                    <a:moveTo>
                      <a:pt x="536" y="0"/>
                    </a:moveTo>
                    <a:lnTo>
                      <a:pt x="215" y="107"/>
                    </a:lnTo>
                    <a:lnTo>
                      <a:pt x="0" y="215"/>
                    </a:lnTo>
                    <a:lnTo>
                      <a:pt x="0" y="322"/>
                    </a:lnTo>
                    <a:lnTo>
                      <a:pt x="322" y="215"/>
                    </a:lnTo>
                    <a:lnTo>
                      <a:pt x="644" y="215"/>
                    </a:lnTo>
                    <a:lnTo>
                      <a:pt x="1394" y="429"/>
                    </a:lnTo>
                    <a:lnTo>
                      <a:pt x="2680" y="1072"/>
                    </a:lnTo>
                    <a:lnTo>
                      <a:pt x="2680" y="965"/>
                    </a:lnTo>
                    <a:lnTo>
                      <a:pt x="2144" y="536"/>
                    </a:lnTo>
                    <a:lnTo>
                      <a:pt x="1394" y="215"/>
                    </a:lnTo>
                    <a:lnTo>
                      <a:pt x="965" y="107"/>
                    </a:lnTo>
                    <a:lnTo>
                      <a:pt x="5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9"/>
              <p:cNvSpPr/>
              <p:nvPr/>
            </p:nvSpPr>
            <p:spPr>
              <a:xfrm>
                <a:off x="2502300" y="2054925"/>
                <a:ext cx="8577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3431" h="1395" extrusionOk="0">
                    <a:moveTo>
                      <a:pt x="0" y="1"/>
                    </a:moveTo>
                    <a:lnTo>
                      <a:pt x="0" y="108"/>
                    </a:lnTo>
                    <a:lnTo>
                      <a:pt x="858" y="215"/>
                    </a:lnTo>
                    <a:lnTo>
                      <a:pt x="1287" y="322"/>
                    </a:lnTo>
                    <a:lnTo>
                      <a:pt x="1715" y="429"/>
                    </a:lnTo>
                    <a:lnTo>
                      <a:pt x="2573" y="858"/>
                    </a:lnTo>
                    <a:lnTo>
                      <a:pt x="3430" y="1394"/>
                    </a:lnTo>
                    <a:lnTo>
                      <a:pt x="3430" y="1180"/>
                    </a:lnTo>
                    <a:lnTo>
                      <a:pt x="2573" y="644"/>
                    </a:lnTo>
                    <a:lnTo>
                      <a:pt x="1715" y="215"/>
                    </a:lnTo>
                    <a:lnTo>
                      <a:pt x="1287" y="108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9"/>
              <p:cNvSpPr/>
              <p:nvPr/>
            </p:nvSpPr>
            <p:spPr>
              <a:xfrm>
                <a:off x="2384400" y="1942375"/>
                <a:ext cx="171525" cy="107225"/>
              </a:xfrm>
              <a:custGeom>
                <a:avLst/>
                <a:gdLst/>
                <a:ahLst/>
                <a:cxnLst/>
                <a:rect l="l" t="t" r="r" b="b"/>
                <a:pathLst>
                  <a:path w="6861" h="4289" extrusionOk="0">
                    <a:moveTo>
                      <a:pt x="5681" y="537"/>
                    </a:moveTo>
                    <a:lnTo>
                      <a:pt x="5574" y="965"/>
                    </a:lnTo>
                    <a:lnTo>
                      <a:pt x="5574" y="1037"/>
                    </a:lnTo>
                    <a:lnTo>
                      <a:pt x="5681" y="537"/>
                    </a:lnTo>
                    <a:close/>
                    <a:moveTo>
                      <a:pt x="5038" y="751"/>
                    </a:moveTo>
                    <a:lnTo>
                      <a:pt x="4931" y="1394"/>
                    </a:lnTo>
                    <a:lnTo>
                      <a:pt x="5038" y="1180"/>
                    </a:lnTo>
                    <a:lnTo>
                      <a:pt x="5038" y="1287"/>
                    </a:lnTo>
                    <a:lnTo>
                      <a:pt x="4974" y="2059"/>
                    </a:lnTo>
                    <a:lnTo>
                      <a:pt x="5145" y="858"/>
                    </a:lnTo>
                    <a:lnTo>
                      <a:pt x="5038" y="751"/>
                    </a:lnTo>
                    <a:close/>
                    <a:moveTo>
                      <a:pt x="5418" y="1764"/>
                    </a:moveTo>
                    <a:lnTo>
                      <a:pt x="5360" y="1823"/>
                    </a:lnTo>
                    <a:lnTo>
                      <a:pt x="5237" y="2435"/>
                    </a:lnTo>
                    <a:lnTo>
                      <a:pt x="5360" y="2037"/>
                    </a:lnTo>
                    <a:lnTo>
                      <a:pt x="5418" y="1764"/>
                    </a:lnTo>
                    <a:close/>
                    <a:moveTo>
                      <a:pt x="4974" y="2059"/>
                    </a:moveTo>
                    <a:lnTo>
                      <a:pt x="4931" y="2359"/>
                    </a:lnTo>
                    <a:lnTo>
                      <a:pt x="4931" y="2573"/>
                    </a:lnTo>
                    <a:lnTo>
                      <a:pt x="4974" y="2059"/>
                    </a:lnTo>
                    <a:close/>
                    <a:moveTo>
                      <a:pt x="4931" y="2573"/>
                    </a:moveTo>
                    <a:lnTo>
                      <a:pt x="4931" y="2573"/>
                    </a:lnTo>
                    <a:lnTo>
                      <a:pt x="4931" y="2573"/>
                    </a:lnTo>
                    <a:close/>
                    <a:moveTo>
                      <a:pt x="5574" y="1037"/>
                    </a:moveTo>
                    <a:lnTo>
                      <a:pt x="5418" y="1764"/>
                    </a:lnTo>
                    <a:lnTo>
                      <a:pt x="5418" y="1764"/>
                    </a:lnTo>
                    <a:lnTo>
                      <a:pt x="5467" y="1716"/>
                    </a:lnTo>
                    <a:lnTo>
                      <a:pt x="5252" y="2788"/>
                    </a:lnTo>
                    <a:lnTo>
                      <a:pt x="5252" y="3324"/>
                    </a:lnTo>
                    <a:lnTo>
                      <a:pt x="5360" y="2788"/>
                    </a:lnTo>
                    <a:lnTo>
                      <a:pt x="5467" y="2037"/>
                    </a:lnTo>
                    <a:lnTo>
                      <a:pt x="5574" y="1287"/>
                    </a:lnTo>
                    <a:lnTo>
                      <a:pt x="5574" y="1037"/>
                    </a:lnTo>
                    <a:close/>
                    <a:moveTo>
                      <a:pt x="4502" y="644"/>
                    </a:moveTo>
                    <a:lnTo>
                      <a:pt x="4395" y="858"/>
                    </a:lnTo>
                    <a:lnTo>
                      <a:pt x="4288" y="1609"/>
                    </a:lnTo>
                    <a:lnTo>
                      <a:pt x="4288" y="1716"/>
                    </a:lnTo>
                    <a:lnTo>
                      <a:pt x="4395" y="3109"/>
                    </a:lnTo>
                    <a:lnTo>
                      <a:pt x="4395" y="3002"/>
                    </a:lnTo>
                    <a:lnTo>
                      <a:pt x="4395" y="2359"/>
                    </a:lnTo>
                    <a:lnTo>
                      <a:pt x="4395" y="1609"/>
                    </a:lnTo>
                    <a:lnTo>
                      <a:pt x="4395" y="1287"/>
                    </a:lnTo>
                    <a:lnTo>
                      <a:pt x="4502" y="3431"/>
                    </a:lnTo>
                    <a:lnTo>
                      <a:pt x="4609" y="3324"/>
                    </a:lnTo>
                    <a:lnTo>
                      <a:pt x="4824" y="2144"/>
                    </a:lnTo>
                    <a:lnTo>
                      <a:pt x="4931" y="1394"/>
                    </a:lnTo>
                    <a:lnTo>
                      <a:pt x="4824" y="2037"/>
                    </a:lnTo>
                    <a:lnTo>
                      <a:pt x="4609" y="2573"/>
                    </a:lnTo>
                    <a:lnTo>
                      <a:pt x="4609" y="2895"/>
                    </a:lnTo>
                    <a:lnTo>
                      <a:pt x="4502" y="2680"/>
                    </a:lnTo>
                    <a:lnTo>
                      <a:pt x="4502" y="2359"/>
                    </a:lnTo>
                    <a:lnTo>
                      <a:pt x="4502" y="1823"/>
                    </a:lnTo>
                    <a:lnTo>
                      <a:pt x="4502" y="644"/>
                    </a:lnTo>
                    <a:close/>
                    <a:moveTo>
                      <a:pt x="4931" y="2573"/>
                    </a:moveTo>
                    <a:lnTo>
                      <a:pt x="4850" y="3538"/>
                    </a:lnTo>
                    <a:lnTo>
                      <a:pt x="4931" y="3216"/>
                    </a:lnTo>
                    <a:lnTo>
                      <a:pt x="4931" y="2573"/>
                    </a:lnTo>
                    <a:close/>
                    <a:moveTo>
                      <a:pt x="4288" y="3324"/>
                    </a:moveTo>
                    <a:lnTo>
                      <a:pt x="4502" y="3645"/>
                    </a:lnTo>
                    <a:lnTo>
                      <a:pt x="4288" y="3645"/>
                    </a:lnTo>
                    <a:lnTo>
                      <a:pt x="4288" y="3538"/>
                    </a:lnTo>
                    <a:lnTo>
                      <a:pt x="4288" y="3324"/>
                    </a:lnTo>
                    <a:close/>
                    <a:moveTo>
                      <a:pt x="4850" y="3538"/>
                    </a:moveTo>
                    <a:lnTo>
                      <a:pt x="4824" y="3645"/>
                    </a:lnTo>
                    <a:lnTo>
                      <a:pt x="4824" y="3752"/>
                    </a:lnTo>
                    <a:lnTo>
                      <a:pt x="4836" y="3717"/>
                    </a:lnTo>
                    <a:lnTo>
                      <a:pt x="4850" y="3538"/>
                    </a:lnTo>
                    <a:close/>
                    <a:moveTo>
                      <a:pt x="6217" y="322"/>
                    </a:moveTo>
                    <a:lnTo>
                      <a:pt x="5896" y="1823"/>
                    </a:lnTo>
                    <a:lnTo>
                      <a:pt x="5360" y="3324"/>
                    </a:lnTo>
                    <a:lnTo>
                      <a:pt x="5252" y="3431"/>
                    </a:lnTo>
                    <a:lnTo>
                      <a:pt x="5252" y="3967"/>
                    </a:lnTo>
                    <a:lnTo>
                      <a:pt x="5681" y="2680"/>
                    </a:lnTo>
                    <a:lnTo>
                      <a:pt x="6110" y="1287"/>
                    </a:lnTo>
                    <a:lnTo>
                      <a:pt x="6003" y="2037"/>
                    </a:lnTo>
                    <a:lnTo>
                      <a:pt x="6324" y="537"/>
                    </a:lnTo>
                    <a:lnTo>
                      <a:pt x="6324" y="429"/>
                    </a:lnTo>
                    <a:lnTo>
                      <a:pt x="6324" y="322"/>
                    </a:lnTo>
                    <a:close/>
                    <a:moveTo>
                      <a:pt x="6860" y="858"/>
                    </a:moveTo>
                    <a:lnTo>
                      <a:pt x="6539" y="1716"/>
                    </a:lnTo>
                    <a:lnTo>
                      <a:pt x="6217" y="2680"/>
                    </a:lnTo>
                    <a:lnTo>
                      <a:pt x="6003" y="3216"/>
                    </a:lnTo>
                    <a:lnTo>
                      <a:pt x="5788" y="3538"/>
                    </a:lnTo>
                    <a:lnTo>
                      <a:pt x="5896" y="2788"/>
                    </a:lnTo>
                    <a:lnTo>
                      <a:pt x="6003" y="2037"/>
                    </a:lnTo>
                    <a:lnTo>
                      <a:pt x="5681" y="3752"/>
                    </a:lnTo>
                    <a:lnTo>
                      <a:pt x="5681" y="3967"/>
                    </a:lnTo>
                    <a:lnTo>
                      <a:pt x="6324" y="2573"/>
                    </a:lnTo>
                    <a:lnTo>
                      <a:pt x="6860" y="965"/>
                    </a:lnTo>
                    <a:lnTo>
                      <a:pt x="6860" y="858"/>
                    </a:lnTo>
                    <a:close/>
                    <a:moveTo>
                      <a:pt x="0" y="1"/>
                    </a:moveTo>
                    <a:lnTo>
                      <a:pt x="0" y="108"/>
                    </a:lnTo>
                    <a:lnTo>
                      <a:pt x="0" y="322"/>
                    </a:lnTo>
                    <a:lnTo>
                      <a:pt x="858" y="1501"/>
                    </a:lnTo>
                    <a:lnTo>
                      <a:pt x="1715" y="2680"/>
                    </a:lnTo>
                    <a:lnTo>
                      <a:pt x="1715" y="2573"/>
                    </a:lnTo>
                    <a:lnTo>
                      <a:pt x="1501" y="2037"/>
                    </a:lnTo>
                    <a:lnTo>
                      <a:pt x="2358" y="3109"/>
                    </a:lnTo>
                    <a:lnTo>
                      <a:pt x="2466" y="3002"/>
                    </a:lnTo>
                    <a:lnTo>
                      <a:pt x="2466" y="2895"/>
                    </a:lnTo>
                    <a:lnTo>
                      <a:pt x="1179" y="751"/>
                    </a:lnTo>
                    <a:lnTo>
                      <a:pt x="2251" y="2037"/>
                    </a:lnTo>
                    <a:lnTo>
                      <a:pt x="3216" y="3324"/>
                    </a:lnTo>
                    <a:lnTo>
                      <a:pt x="3537" y="3967"/>
                    </a:lnTo>
                    <a:lnTo>
                      <a:pt x="3537" y="3859"/>
                    </a:lnTo>
                    <a:lnTo>
                      <a:pt x="5038" y="4288"/>
                    </a:lnTo>
                    <a:lnTo>
                      <a:pt x="5038" y="4181"/>
                    </a:lnTo>
                    <a:lnTo>
                      <a:pt x="5038" y="4074"/>
                    </a:lnTo>
                    <a:lnTo>
                      <a:pt x="4931" y="3967"/>
                    </a:lnTo>
                    <a:lnTo>
                      <a:pt x="5145" y="2895"/>
                    </a:lnTo>
                    <a:lnTo>
                      <a:pt x="5237" y="2435"/>
                    </a:lnTo>
                    <a:lnTo>
                      <a:pt x="4931" y="3431"/>
                    </a:lnTo>
                    <a:lnTo>
                      <a:pt x="4836" y="3717"/>
                    </a:lnTo>
                    <a:lnTo>
                      <a:pt x="4824" y="3859"/>
                    </a:lnTo>
                    <a:lnTo>
                      <a:pt x="4609" y="3859"/>
                    </a:lnTo>
                    <a:lnTo>
                      <a:pt x="4609" y="3752"/>
                    </a:lnTo>
                    <a:lnTo>
                      <a:pt x="4395" y="3216"/>
                    </a:lnTo>
                    <a:lnTo>
                      <a:pt x="4395" y="3109"/>
                    </a:lnTo>
                    <a:lnTo>
                      <a:pt x="4181" y="2895"/>
                    </a:lnTo>
                    <a:lnTo>
                      <a:pt x="4181" y="2466"/>
                    </a:lnTo>
                    <a:lnTo>
                      <a:pt x="4288" y="1501"/>
                    </a:lnTo>
                    <a:lnTo>
                      <a:pt x="4288" y="1180"/>
                    </a:lnTo>
                    <a:lnTo>
                      <a:pt x="4181" y="1930"/>
                    </a:lnTo>
                    <a:lnTo>
                      <a:pt x="4073" y="2573"/>
                    </a:lnTo>
                    <a:lnTo>
                      <a:pt x="4073" y="3002"/>
                    </a:lnTo>
                    <a:lnTo>
                      <a:pt x="4181" y="3431"/>
                    </a:lnTo>
                    <a:lnTo>
                      <a:pt x="4181" y="3538"/>
                    </a:lnTo>
                    <a:lnTo>
                      <a:pt x="3752" y="3431"/>
                    </a:lnTo>
                    <a:lnTo>
                      <a:pt x="3752" y="3538"/>
                    </a:lnTo>
                    <a:lnTo>
                      <a:pt x="3752" y="3752"/>
                    </a:lnTo>
                    <a:lnTo>
                      <a:pt x="3537" y="3752"/>
                    </a:lnTo>
                    <a:lnTo>
                      <a:pt x="3323" y="3216"/>
                    </a:lnTo>
                    <a:lnTo>
                      <a:pt x="2894" y="2573"/>
                    </a:lnTo>
                    <a:lnTo>
                      <a:pt x="2787" y="2359"/>
                    </a:lnTo>
                    <a:lnTo>
                      <a:pt x="3002" y="2680"/>
                    </a:lnTo>
                    <a:lnTo>
                      <a:pt x="3109" y="2573"/>
                    </a:lnTo>
                    <a:lnTo>
                      <a:pt x="3109" y="2466"/>
                    </a:lnTo>
                    <a:lnTo>
                      <a:pt x="2466" y="1716"/>
                    </a:lnTo>
                    <a:lnTo>
                      <a:pt x="2466" y="1930"/>
                    </a:lnTo>
                    <a:lnTo>
                      <a:pt x="2573" y="2144"/>
                    </a:lnTo>
                    <a:lnTo>
                      <a:pt x="1608" y="1073"/>
                    </a:lnTo>
                    <a:lnTo>
                      <a:pt x="643" y="1"/>
                    </a:lnTo>
                    <a:lnTo>
                      <a:pt x="643" y="215"/>
                    </a:lnTo>
                    <a:lnTo>
                      <a:pt x="1715" y="20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9"/>
              <p:cNvSpPr/>
              <p:nvPr/>
            </p:nvSpPr>
            <p:spPr>
              <a:xfrm>
                <a:off x="2336150" y="2363100"/>
                <a:ext cx="1612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1823" extrusionOk="0">
                    <a:moveTo>
                      <a:pt x="108" y="0"/>
                    </a:moveTo>
                    <a:lnTo>
                      <a:pt x="1" y="107"/>
                    </a:lnTo>
                    <a:lnTo>
                      <a:pt x="322" y="965"/>
                    </a:lnTo>
                    <a:lnTo>
                      <a:pt x="644" y="1822"/>
                    </a:lnTo>
                    <a:lnTo>
                      <a:pt x="644" y="1715"/>
                    </a:lnTo>
                    <a:lnTo>
                      <a:pt x="1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9"/>
              <p:cNvSpPr/>
              <p:nvPr/>
            </p:nvSpPr>
            <p:spPr>
              <a:xfrm>
                <a:off x="2354925" y="2373800"/>
                <a:ext cx="16100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45" extrusionOk="0">
                    <a:moveTo>
                      <a:pt x="0" y="1"/>
                    </a:moveTo>
                    <a:lnTo>
                      <a:pt x="0" y="108"/>
                    </a:lnTo>
                    <a:lnTo>
                      <a:pt x="643" y="2145"/>
                    </a:lnTo>
                    <a:lnTo>
                      <a:pt x="643" y="20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9"/>
              <p:cNvSpPr/>
              <p:nvPr/>
            </p:nvSpPr>
            <p:spPr>
              <a:xfrm>
                <a:off x="2365625" y="2371125"/>
                <a:ext cx="107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716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430" y="1716"/>
                    </a:lnTo>
                    <a:lnTo>
                      <a:pt x="430" y="16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9"/>
              <p:cNvSpPr/>
              <p:nvPr/>
            </p:nvSpPr>
            <p:spPr>
              <a:xfrm>
                <a:off x="2379025" y="2363100"/>
                <a:ext cx="8075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716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322" y="1715"/>
                    </a:lnTo>
                    <a:lnTo>
                      <a:pt x="322" y="1608"/>
                    </a:lnTo>
                    <a:lnTo>
                      <a:pt x="215" y="75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9"/>
              <p:cNvSpPr/>
              <p:nvPr/>
            </p:nvSpPr>
            <p:spPr>
              <a:xfrm>
                <a:off x="2397800" y="2352375"/>
                <a:ext cx="8050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2680" extrusionOk="0">
                    <a:moveTo>
                      <a:pt x="0" y="0"/>
                    </a:moveTo>
                    <a:lnTo>
                      <a:pt x="322" y="2680"/>
                    </a:lnTo>
                    <a:lnTo>
                      <a:pt x="322" y="25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9"/>
              <p:cNvSpPr/>
              <p:nvPr/>
            </p:nvSpPr>
            <p:spPr>
              <a:xfrm>
                <a:off x="2419225" y="2360400"/>
                <a:ext cx="5400" cy="4827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931" extrusionOk="0">
                    <a:moveTo>
                      <a:pt x="108" y="1"/>
                    </a:moveTo>
                    <a:lnTo>
                      <a:pt x="1" y="108"/>
                    </a:lnTo>
                    <a:lnTo>
                      <a:pt x="108" y="966"/>
                    </a:lnTo>
                    <a:lnTo>
                      <a:pt x="108" y="1930"/>
                    </a:lnTo>
                    <a:lnTo>
                      <a:pt x="215" y="966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9"/>
              <p:cNvSpPr/>
              <p:nvPr/>
            </p:nvSpPr>
            <p:spPr>
              <a:xfrm>
                <a:off x="2435300" y="2360400"/>
                <a:ext cx="2725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109" h="1395" extrusionOk="0">
                    <a:moveTo>
                      <a:pt x="108" y="1"/>
                    </a:moveTo>
                    <a:lnTo>
                      <a:pt x="108" y="1"/>
                    </a:lnTo>
                    <a:lnTo>
                      <a:pt x="1" y="1287"/>
                    </a:lnTo>
                    <a:lnTo>
                      <a:pt x="1" y="1287"/>
                    </a:lnTo>
                    <a:lnTo>
                      <a:pt x="1" y="1394"/>
                    </a:lnTo>
                    <a:lnTo>
                      <a:pt x="1" y="1287"/>
                    </a:lnTo>
                    <a:lnTo>
                      <a:pt x="1" y="1287"/>
                    </a:lnTo>
                    <a:lnTo>
                      <a:pt x="108" y="1"/>
                    </a:lnTo>
                    <a:lnTo>
                      <a:pt x="108" y="1"/>
                    </a:lnTo>
                    <a:lnTo>
                      <a:pt x="108" y="1"/>
                    </a:lnTo>
                    <a:lnTo>
                      <a:pt x="108" y="1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9"/>
              <p:cNvSpPr/>
              <p:nvPr/>
            </p:nvSpPr>
            <p:spPr>
              <a:xfrm>
                <a:off x="2448700" y="2392575"/>
                <a:ext cx="25" cy="2700"/>
              </a:xfrm>
              <a:custGeom>
                <a:avLst/>
                <a:gdLst/>
                <a:ahLst/>
                <a:cxnLst/>
                <a:rect l="l" t="t" r="r" b="b"/>
                <a:pathLst>
                  <a:path w="1" h="108" extrusionOk="0">
                    <a:moveTo>
                      <a:pt x="1" y="107"/>
                    </a:moveTo>
                    <a:lnTo>
                      <a:pt x="1" y="107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107"/>
                    </a:lnTo>
                    <a:lnTo>
                      <a:pt x="1" y="10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9"/>
              <p:cNvSpPr/>
              <p:nvPr/>
            </p:nvSpPr>
            <p:spPr>
              <a:xfrm>
                <a:off x="2454075" y="2357725"/>
                <a:ext cx="16100" cy="643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574" extrusionOk="0">
                    <a:moveTo>
                      <a:pt x="643" y="1"/>
                    </a:moveTo>
                    <a:lnTo>
                      <a:pt x="215" y="1287"/>
                    </a:lnTo>
                    <a:lnTo>
                      <a:pt x="0" y="2466"/>
                    </a:lnTo>
                    <a:lnTo>
                      <a:pt x="0" y="2573"/>
                    </a:lnTo>
                    <a:lnTo>
                      <a:pt x="643" y="108"/>
                    </a:lnTo>
                    <a:lnTo>
                      <a:pt x="6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9"/>
              <p:cNvSpPr/>
              <p:nvPr/>
            </p:nvSpPr>
            <p:spPr>
              <a:xfrm>
                <a:off x="2464775" y="2379175"/>
                <a:ext cx="107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716" extrusionOk="0">
                    <a:moveTo>
                      <a:pt x="430" y="0"/>
                    </a:moveTo>
                    <a:lnTo>
                      <a:pt x="215" y="858"/>
                    </a:lnTo>
                    <a:lnTo>
                      <a:pt x="1" y="1715"/>
                    </a:lnTo>
                    <a:lnTo>
                      <a:pt x="430" y="107"/>
                    </a:lnTo>
                    <a:lnTo>
                      <a:pt x="430" y="0"/>
                    </a:lnTo>
                    <a:close/>
                    <a:moveTo>
                      <a:pt x="1" y="1715"/>
                    </a:moveTo>
                    <a:lnTo>
                      <a:pt x="1" y="1715"/>
                    </a:lnTo>
                    <a:lnTo>
                      <a:pt x="1" y="171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9"/>
              <p:cNvSpPr/>
              <p:nvPr/>
            </p:nvSpPr>
            <p:spPr>
              <a:xfrm>
                <a:off x="2478175" y="2389875"/>
                <a:ext cx="10750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1609" extrusionOk="0">
                    <a:moveTo>
                      <a:pt x="430" y="1"/>
                    </a:moveTo>
                    <a:lnTo>
                      <a:pt x="108" y="751"/>
                    </a:lnTo>
                    <a:lnTo>
                      <a:pt x="1" y="1502"/>
                    </a:lnTo>
                    <a:lnTo>
                      <a:pt x="1" y="1609"/>
                    </a:lnTo>
                    <a:lnTo>
                      <a:pt x="215" y="858"/>
                    </a:lnTo>
                    <a:lnTo>
                      <a:pt x="430" y="108"/>
                    </a:lnTo>
                    <a:lnTo>
                      <a:pt x="4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9"/>
              <p:cNvSpPr/>
              <p:nvPr/>
            </p:nvSpPr>
            <p:spPr>
              <a:xfrm>
                <a:off x="2491575" y="2422050"/>
                <a:ext cx="25" cy="25"/>
              </a:xfrm>
              <a:custGeom>
                <a:avLst/>
                <a:gdLst/>
                <a:ahLst/>
                <a:cxnLst/>
                <a:rect l="l" t="t" r="r" b="b"/>
                <a:pathLst>
                  <a:path w="1" h="1" extrusionOk="0">
                    <a:moveTo>
                      <a:pt x="1" y="0"/>
                    </a:move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9"/>
              <p:cNvSpPr/>
              <p:nvPr/>
            </p:nvSpPr>
            <p:spPr>
              <a:xfrm>
                <a:off x="2416550" y="2430075"/>
                <a:ext cx="72375" cy="313550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2542" extrusionOk="0">
                    <a:moveTo>
                      <a:pt x="2895" y="1"/>
                    </a:moveTo>
                    <a:lnTo>
                      <a:pt x="2037" y="1287"/>
                    </a:lnTo>
                    <a:lnTo>
                      <a:pt x="1287" y="2680"/>
                    </a:lnTo>
                    <a:lnTo>
                      <a:pt x="751" y="4181"/>
                    </a:lnTo>
                    <a:lnTo>
                      <a:pt x="322" y="5789"/>
                    </a:lnTo>
                    <a:lnTo>
                      <a:pt x="151" y="7075"/>
                    </a:lnTo>
                    <a:lnTo>
                      <a:pt x="429" y="5682"/>
                    </a:lnTo>
                    <a:lnTo>
                      <a:pt x="858" y="4181"/>
                    </a:lnTo>
                    <a:lnTo>
                      <a:pt x="1394" y="2788"/>
                    </a:lnTo>
                    <a:lnTo>
                      <a:pt x="2144" y="1501"/>
                    </a:lnTo>
                    <a:lnTo>
                      <a:pt x="2895" y="215"/>
                    </a:lnTo>
                    <a:lnTo>
                      <a:pt x="2895" y="1"/>
                    </a:lnTo>
                    <a:close/>
                    <a:moveTo>
                      <a:pt x="151" y="7075"/>
                    </a:moveTo>
                    <a:lnTo>
                      <a:pt x="108" y="7289"/>
                    </a:lnTo>
                    <a:lnTo>
                      <a:pt x="108" y="7397"/>
                    </a:lnTo>
                    <a:lnTo>
                      <a:pt x="151" y="7075"/>
                    </a:lnTo>
                    <a:close/>
                    <a:moveTo>
                      <a:pt x="108" y="7397"/>
                    </a:moveTo>
                    <a:lnTo>
                      <a:pt x="1" y="9112"/>
                    </a:lnTo>
                    <a:lnTo>
                      <a:pt x="215" y="10827"/>
                    </a:lnTo>
                    <a:lnTo>
                      <a:pt x="644" y="12542"/>
                    </a:lnTo>
                    <a:lnTo>
                      <a:pt x="644" y="12327"/>
                    </a:lnTo>
                    <a:lnTo>
                      <a:pt x="322" y="10612"/>
                    </a:lnTo>
                    <a:lnTo>
                      <a:pt x="108" y="8897"/>
                    </a:lnTo>
                    <a:lnTo>
                      <a:pt x="108" y="739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9"/>
              <p:cNvSpPr/>
              <p:nvPr/>
            </p:nvSpPr>
            <p:spPr>
              <a:xfrm>
                <a:off x="2408500" y="2424725"/>
                <a:ext cx="64350" cy="321575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12863" extrusionOk="0">
                    <a:moveTo>
                      <a:pt x="2573" y="0"/>
                    </a:moveTo>
                    <a:lnTo>
                      <a:pt x="2359" y="643"/>
                    </a:lnTo>
                    <a:lnTo>
                      <a:pt x="2573" y="108"/>
                    </a:lnTo>
                    <a:lnTo>
                      <a:pt x="2573" y="0"/>
                    </a:lnTo>
                    <a:close/>
                    <a:moveTo>
                      <a:pt x="2359" y="643"/>
                    </a:moveTo>
                    <a:lnTo>
                      <a:pt x="2359" y="643"/>
                    </a:lnTo>
                    <a:lnTo>
                      <a:pt x="2252" y="965"/>
                    </a:lnTo>
                    <a:lnTo>
                      <a:pt x="2359" y="643"/>
                    </a:lnTo>
                    <a:close/>
                    <a:moveTo>
                      <a:pt x="2252" y="965"/>
                    </a:moveTo>
                    <a:lnTo>
                      <a:pt x="1823" y="1823"/>
                    </a:lnTo>
                    <a:lnTo>
                      <a:pt x="1394" y="2573"/>
                    </a:lnTo>
                    <a:lnTo>
                      <a:pt x="966" y="3538"/>
                    </a:lnTo>
                    <a:lnTo>
                      <a:pt x="537" y="4931"/>
                    </a:lnTo>
                    <a:lnTo>
                      <a:pt x="525" y="4985"/>
                    </a:lnTo>
                    <a:lnTo>
                      <a:pt x="966" y="3752"/>
                    </a:lnTo>
                    <a:lnTo>
                      <a:pt x="1609" y="2358"/>
                    </a:lnTo>
                    <a:lnTo>
                      <a:pt x="2145" y="1287"/>
                    </a:lnTo>
                    <a:lnTo>
                      <a:pt x="2252" y="965"/>
                    </a:lnTo>
                    <a:close/>
                    <a:moveTo>
                      <a:pt x="525" y="4985"/>
                    </a:moveTo>
                    <a:lnTo>
                      <a:pt x="430" y="5253"/>
                    </a:lnTo>
                    <a:lnTo>
                      <a:pt x="388" y="5624"/>
                    </a:lnTo>
                    <a:lnTo>
                      <a:pt x="525" y="4985"/>
                    </a:lnTo>
                    <a:close/>
                    <a:moveTo>
                      <a:pt x="388" y="5624"/>
                    </a:moveTo>
                    <a:lnTo>
                      <a:pt x="215" y="6432"/>
                    </a:lnTo>
                    <a:lnTo>
                      <a:pt x="1" y="8039"/>
                    </a:lnTo>
                    <a:lnTo>
                      <a:pt x="108" y="9647"/>
                    </a:lnTo>
                    <a:lnTo>
                      <a:pt x="215" y="11255"/>
                    </a:lnTo>
                    <a:lnTo>
                      <a:pt x="644" y="12863"/>
                    </a:lnTo>
                    <a:lnTo>
                      <a:pt x="644" y="12756"/>
                    </a:lnTo>
                    <a:lnTo>
                      <a:pt x="323" y="10826"/>
                    </a:lnTo>
                    <a:lnTo>
                      <a:pt x="108" y="8897"/>
                    </a:lnTo>
                    <a:lnTo>
                      <a:pt x="215" y="7075"/>
                    </a:lnTo>
                    <a:lnTo>
                      <a:pt x="323" y="6217"/>
                    </a:lnTo>
                    <a:lnTo>
                      <a:pt x="388" y="562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9"/>
              <p:cNvSpPr/>
              <p:nvPr/>
            </p:nvSpPr>
            <p:spPr>
              <a:xfrm>
                <a:off x="2424600" y="2419350"/>
                <a:ext cx="34850" cy="10187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075" extrusionOk="0">
                    <a:moveTo>
                      <a:pt x="1394" y="1"/>
                    </a:moveTo>
                    <a:lnTo>
                      <a:pt x="1286" y="537"/>
                    </a:lnTo>
                    <a:lnTo>
                      <a:pt x="1179" y="1073"/>
                    </a:lnTo>
                    <a:lnTo>
                      <a:pt x="750" y="2038"/>
                    </a:lnTo>
                    <a:lnTo>
                      <a:pt x="322" y="3002"/>
                    </a:lnTo>
                    <a:lnTo>
                      <a:pt x="0" y="3967"/>
                    </a:lnTo>
                    <a:lnTo>
                      <a:pt x="0" y="4074"/>
                    </a:lnTo>
                    <a:lnTo>
                      <a:pt x="429" y="3109"/>
                    </a:lnTo>
                    <a:lnTo>
                      <a:pt x="858" y="2038"/>
                    </a:lnTo>
                    <a:lnTo>
                      <a:pt x="1286" y="1073"/>
                    </a:lnTo>
                    <a:lnTo>
                      <a:pt x="1394" y="537"/>
                    </a:lnTo>
                    <a:lnTo>
                      <a:pt x="139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9"/>
              <p:cNvSpPr/>
              <p:nvPr/>
            </p:nvSpPr>
            <p:spPr>
              <a:xfrm>
                <a:off x="2424600" y="2470275"/>
                <a:ext cx="2700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215" extrusionOk="0">
                    <a:moveTo>
                      <a:pt x="107" y="1"/>
                    </a:moveTo>
                    <a:lnTo>
                      <a:pt x="0" y="108"/>
                    </a:lnTo>
                    <a:lnTo>
                      <a:pt x="0" y="215"/>
                    </a:lnTo>
                    <a:lnTo>
                      <a:pt x="107" y="108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9"/>
              <p:cNvSpPr/>
              <p:nvPr/>
            </p:nvSpPr>
            <p:spPr>
              <a:xfrm>
                <a:off x="2419225" y="2052250"/>
                <a:ext cx="750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430" extrusionOk="0">
                    <a:moveTo>
                      <a:pt x="751" y="0"/>
                    </a:moveTo>
                    <a:lnTo>
                      <a:pt x="1" y="108"/>
                    </a:lnTo>
                    <a:lnTo>
                      <a:pt x="1" y="215"/>
                    </a:lnTo>
                    <a:lnTo>
                      <a:pt x="751" y="108"/>
                    </a:lnTo>
                    <a:lnTo>
                      <a:pt x="1501" y="108"/>
                    </a:lnTo>
                    <a:lnTo>
                      <a:pt x="2252" y="215"/>
                    </a:lnTo>
                    <a:lnTo>
                      <a:pt x="3002" y="429"/>
                    </a:lnTo>
                    <a:lnTo>
                      <a:pt x="3002" y="322"/>
                    </a:lnTo>
                    <a:lnTo>
                      <a:pt x="22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9"/>
              <p:cNvSpPr/>
              <p:nvPr/>
            </p:nvSpPr>
            <p:spPr>
              <a:xfrm>
                <a:off x="2226300" y="2017400"/>
                <a:ext cx="10987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4395" h="859" extrusionOk="0">
                    <a:moveTo>
                      <a:pt x="0" y="1"/>
                    </a:moveTo>
                    <a:lnTo>
                      <a:pt x="0" y="108"/>
                    </a:lnTo>
                    <a:lnTo>
                      <a:pt x="965" y="108"/>
                    </a:lnTo>
                    <a:lnTo>
                      <a:pt x="536" y="1"/>
                    </a:lnTo>
                    <a:close/>
                    <a:moveTo>
                      <a:pt x="965" y="108"/>
                    </a:moveTo>
                    <a:lnTo>
                      <a:pt x="1206" y="135"/>
                    </a:lnTo>
                    <a:lnTo>
                      <a:pt x="1206" y="135"/>
                    </a:lnTo>
                    <a:lnTo>
                      <a:pt x="1072" y="108"/>
                    </a:lnTo>
                    <a:close/>
                    <a:moveTo>
                      <a:pt x="1206" y="135"/>
                    </a:moveTo>
                    <a:lnTo>
                      <a:pt x="2144" y="323"/>
                    </a:lnTo>
                    <a:lnTo>
                      <a:pt x="3323" y="644"/>
                    </a:lnTo>
                    <a:lnTo>
                      <a:pt x="4395" y="858"/>
                    </a:lnTo>
                    <a:lnTo>
                      <a:pt x="3216" y="537"/>
                    </a:lnTo>
                    <a:lnTo>
                      <a:pt x="1930" y="215"/>
                    </a:lnTo>
                    <a:lnTo>
                      <a:pt x="1206" y="1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9"/>
              <p:cNvSpPr/>
              <p:nvPr/>
            </p:nvSpPr>
            <p:spPr>
              <a:xfrm>
                <a:off x="2274525" y="2036175"/>
                <a:ext cx="482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930" h="430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965" y="215"/>
                    </a:lnTo>
                    <a:lnTo>
                      <a:pt x="1823" y="429"/>
                    </a:lnTo>
                    <a:lnTo>
                      <a:pt x="1930" y="322"/>
                    </a:lnTo>
                    <a:lnTo>
                      <a:pt x="965" y="1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9"/>
              <p:cNvSpPr/>
              <p:nvPr/>
            </p:nvSpPr>
            <p:spPr>
              <a:xfrm>
                <a:off x="2344200" y="2028125"/>
                <a:ext cx="161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216" extrusionOk="0">
                    <a:moveTo>
                      <a:pt x="0" y="1"/>
                    </a:moveTo>
                    <a:lnTo>
                      <a:pt x="0" y="108"/>
                    </a:lnTo>
                    <a:lnTo>
                      <a:pt x="322" y="215"/>
                    </a:lnTo>
                    <a:lnTo>
                      <a:pt x="644" y="215"/>
                    </a:lnTo>
                    <a:lnTo>
                      <a:pt x="644" y="108"/>
                    </a:lnTo>
                    <a:lnTo>
                      <a:pt x="322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9"/>
              <p:cNvSpPr/>
              <p:nvPr/>
            </p:nvSpPr>
            <p:spPr>
              <a:xfrm>
                <a:off x="2349550" y="2414000"/>
                <a:ext cx="21475" cy="249225"/>
              </a:xfrm>
              <a:custGeom>
                <a:avLst/>
                <a:gdLst/>
                <a:ahLst/>
                <a:cxnLst/>
                <a:rect l="l" t="t" r="r" b="b"/>
                <a:pathLst>
                  <a:path w="859" h="9969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215" y="1501"/>
                    </a:lnTo>
                    <a:lnTo>
                      <a:pt x="430" y="2895"/>
                    </a:lnTo>
                    <a:lnTo>
                      <a:pt x="537" y="4181"/>
                    </a:lnTo>
                    <a:lnTo>
                      <a:pt x="537" y="3216"/>
                    </a:lnTo>
                    <a:lnTo>
                      <a:pt x="537" y="2144"/>
                    </a:lnTo>
                    <a:lnTo>
                      <a:pt x="322" y="1072"/>
                    </a:lnTo>
                    <a:lnTo>
                      <a:pt x="1" y="1"/>
                    </a:lnTo>
                    <a:close/>
                    <a:moveTo>
                      <a:pt x="537" y="4181"/>
                    </a:moveTo>
                    <a:lnTo>
                      <a:pt x="430" y="5574"/>
                    </a:lnTo>
                    <a:lnTo>
                      <a:pt x="537" y="7718"/>
                    </a:lnTo>
                    <a:lnTo>
                      <a:pt x="644" y="8897"/>
                    </a:lnTo>
                    <a:lnTo>
                      <a:pt x="858" y="9969"/>
                    </a:lnTo>
                    <a:lnTo>
                      <a:pt x="858" y="9862"/>
                    </a:lnTo>
                    <a:lnTo>
                      <a:pt x="644" y="8468"/>
                    </a:lnTo>
                    <a:lnTo>
                      <a:pt x="537" y="7075"/>
                    </a:lnTo>
                    <a:lnTo>
                      <a:pt x="537" y="4288"/>
                    </a:lnTo>
                    <a:lnTo>
                      <a:pt x="537" y="418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9"/>
              <p:cNvSpPr/>
              <p:nvPr/>
            </p:nvSpPr>
            <p:spPr>
              <a:xfrm>
                <a:off x="2360275" y="2422050"/>
                <a:ext cx="134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2359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322" y="1179"/>
                    </a:lnTo>
                    <a:lnTo>
                      <a:pt x="537" y="2358"/>
                    </a:lnTo>
                    <a:lnTo>
                      <a:pt x="537" y="2251"/>
                    </a:lnTo>
                    <a:lnTo>
                      <a:pt x="429" y="1072"/>
                    </a:lnTo>
                    <a:lnTo>
                      <a:pt x="215" y="53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9"/>
              <p:cNvSpPr/>
              <p:nvPr/>
            </p:nvSpPr>
            <p:spPr>
              <a:xfrm>
                <a:off x="2371000" y="2403275"/>
                <a:ext cx="2700" cy="2725"/>
              </a:xfrm>
              <a:custGeom>
                <a:avLst/>
                <a:gdLst/>
                <a:ahLst/>
                <a:cxnLst/>
                <a:rect l="l" t="t" r="r" b="b"/>
                <a:pathLst>
                  <a:path w="108" h="109" extrusionOk="0">
                    <a:moveTo>
                      <a:pt x="0" y="108"/>
                    </a:moveTo>
                    <a:lnTo>
                      <a:pt x="0" y="108"/>
                    </a:lnTo>
                    <a:lnTo>
                      <a:pt x="108" y="1"/>
                    </a:lnTo>
                    <a:lnTo>
                      <a:pt x="108" y="1"/>
                    </a:lnTo>
                    <a:lnTo>
                      <a:pt x="0" y="108"/>
                    </a:lnTo>
                    <a:lnTo>
                      <a:pt x="0" y="10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9"/>
              <p:cNvSpPr/>
              <p:nvPr/>
            </p:nvSpPr>
            <p:spPr>
              <a:xfrm>
                <a:off x="2314725" y="2049575"/>
                <a:ext cx="107200" cy="281375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11255" extrusionOk="0">
                    <a:moveTo>
                      <a:pt x="3430" y="0"/>
                    </a:moveTo>
                    <a:lnTo>
                      <a:pt x="3002" y="107"/>
                    </a:lnTo>
                    <a:lnTo>
                      <a:pt x="2573" y="322"/>
                    </a:lnTo>
                    <a:lnTo>
                      <a:pt x="1930" y="858"/>
                    </a:lnTo>
                    <a:lnTo>
                      <a:pt x="1501" y="1501"/>
                    </a:lnTo>
                    <a:lnTo>
                      <a:pt x="1072" y="2144"/>
                    </a:lnTo>
                    <a:lnTo>
                      <a:pt x="751" y="2894"/>
                    </a:lnTo>
                    <a:lnTo>
                      <a:pt x="429" y="3645"/>
                    </a:lnTo>
                    <a:lnTo>
                      <a:pt x="215" y="4502"/>
                    </a:lnTo>
                    <a:lnTo>
                      <a:pt x="108" y="5252"/>
                    </a:lnTo>
                    <a:lnTo>
                      <a:pt x="0" y="6110"/>
                    </a:lnTo>
                    <a:lnTo>
                      <a:pt x="0" y="6539"/>
                    </a:lnTo>
                    <a:lnTo>
                      <a:pt x="108" y="5681"/>
                    </a:lnTo>
                    <a:lnTo>
                      <a:pt x="215" y="4824"/>
                    </a:lnTo>
                    <a:lnTo>
                      <a:pt x="429" y="3966"/>
                    </a:lnTo>
                    <a:lnTo>
                      <a:pt x="965" y="2573"/>
                    </a:lnTo>
                    <a:lnTo>
                      <a:pt x="1394" y="1930"/>
                    </a:lnTo>
                    <a:lnTo>
                      <a:pt x="1823" y="1286"/>
                    </a:lnTo>
                    <a:lnTo>
                      <a:pt x="2359" y="751"/>
                    </a:lnTo>
                    <a:lnTo>
                      <a:pt x="3002" y="429"/>
                    </a:lnTo>
                    <a:lnTo>
                      <a:pt x="3645" y="322"/>
                    </a:lnTo>
                    <a:lnTo>
                      <a:pt x="4288" y="215"/>
                    </a:lnTo>
                    <a:lnTo>
                      <a:pt x="4288" y="107"/>
                    </a:lnTo>
                    <a:lnTo>
                      <a:pt x="3859" y="0"/>
                    </a:lnTo>
                    <a:close/>
                    <a:moveTo>
                      <a:pt x="0" y="7503"/>
                    </a:moveTo>
                    <a:lnTo>
                      <a:pt x="0" y="7825"/>
                    </a:lnTo>
                    <a:lnTo>
                      <a:pt x="322" y="11255"/>
                    </a:lnTo>
                    <a:lnTo>
                      <a:pt x="215" y="9433"/>
                    </a:lnTo>
                    <a:lnTo>
                      <a:pt x="0" y="750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9"/>
              <p:cNvSpPr/>
              <p:nvPr/>
            </p:nvSpPr>
            <p:spPr>
              <a:xfrm>
                <a:off x="2330800" y="2017400"/>
                <a:ext cx="402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430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751" y="215"/>
                    </a:lnTo>
                    <a:lnTo>
                      <a:pt x="1501" y="430"/>
                    </a:lnTo>
                    <a:lnTo>
                      <a:pt x="1608" y="215"/>
                    </a:lnTo>
                    <a:lnTo>
                      <a:pt x="1180" y="108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9"/>
              <p:cNvSpPr/>
              <p:nvPr/>
            </p:nvSpPr>
            <p:spPr>
              <a:xfrm>
                <a:off x="2513025" y="2395250"/>
                <a:ext cx="6165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2359" extrusionOk="0">
                    <a:moveTo>
                      <a:pt x="1608" y="0"/>
                    </a:moveTo>
                    <a:lnTo>
                      <a:pt x="1501" y="643"/>
                    </a:lnTo>
                    <a:lnTo>
                      <a:pt x="1394" y="107"/>
                    </a:lnTo>
                    <a:lnTo>
                      <a:pt x="1286" y="536"/>
                    </a:lnTo>
                    <a:lnTo>
                      <a:pt x="1179" y="429"/>
                    </a:lnTo>
                    <a:lnTo>
                      <a:pt x="1179" y="536"/>
                    </a:lnTo>
                    <a:lnTo>
                      <a:pt x="1179" y="643"/>
                    </a:lnTo>
                    <a:lnTo>
                      <a:pt x="1072" y="536"/>
                    </a:lnTo>
                    <a:lnTo>
                      <a:pt x="965" y="643"/>
                    </a:lnTo>
                    <a:lnTo>
                      <a:pt x="858" y="751"/>
                    </a:lnTo>
                    <a:lnTo>
                      <a:pt x="858" y="858"/>
                    </a:lnTo>
                    <a:lnTo>
                      <a:pt x="643" y="1179"/>
                    </a:lnTo>
                    <a:lnTo>
                      <a:pt x="536" y="1501"/>
                    </a:lnTo>
                    <a:lnTo>
                      <a:pt x="322" y="1179"/>
                    </a:lnTo>
                    <a:lnTo>
                      <a:pt x="322" y="1287"/>
                    </a:lnTo>
                    <a:lnTo>
                      <a:pt x="322" y="1394"/>
                    </a:lnTo>
                    <a:lnTo>
                      <a:pt x="215" y="1394"/>
                    </a:lnTo>
                    <a:lnTo>
                      <a:pt x="215" y="1608"/>
                    </a:lnTo>
                    <a:lnTo>
                      <a:pt x="107" y="1501"/>
                    </a:lnTo>
                    <a:lnTo>
                      <a:pt x="107" y="1715"/>
                    </a:lnTo>
                    <a:lnTo>
                      <a:pt x="107" y="1822"/>
                    </a:lnTo>
                    <a:lnTo>
                      <a:pt x="215" y="1930"/>
                    </a:lnTo>
                    <a:lnTo>
                      <a:pt x="107" y="2037"/>
                    </a:lnTo>
                    <a:lnTo>
                      <a:pt x="0" y="2251"/>
                    </a:lnTo>
                    <a:lnTo>
                      <a:pt x="0" y="2358"/>
                    </a:lnTo>
                    <a:lnTo>
                      <a:pt x="215" y="2251"/>
                    </a:lnTo>
                    <a:lnTo>
                      <a:pt x="322" y="2144"/>
                    </a:lnTo>
                    <a:lnTo>
                      <a:pt x="322" y="2037"/>
                    </a:lnTo>
                    <a:lnTo>
                      <a:pt x="429" y="2037"/>
                    </a:lnTo>
                    <a:lnTo>
                      <a:pt x="643" y="2144"/>
                    </a:lnTo>
                    <a:lnTo>
                      <a:pt x="643" y="1930"/>
                    </a:lnTo>
                    <a:lnTo>
                      <a:pt x="858" y="2144"/>
                    </a:lnTo>
                    <a:lnTo>
                      <a:pt x="965" y="1930"/>
                    </a:lnTo>
                    <a:lnTo>
                      <a:pt x="965" y="1822"/>
                    </a:lnTo>
                    <a:lnTo>
                      <a:pt x="1179" y="2037"/>
                    </a:lnTo>
                    <a:lnTo>
                      <a:pt x="1286" y="1930"/>
                    </a:lnTo>
                    <a:lnTo>
                      <a:pt x="1822" y="2251"/>
                    </a:lnTo>
                    <a:lnTo>
                      <a:pt x="1822" y="2144"/>
                    </a:lnTo>
                    <a:lnTo>
                      <a:pt x="2037" y="2144"/>
                    </a:lnTo>
                    <a:lnTo>
                      <a:pt x="2037" y="1930"/>
                    </a:lnTo>
                    <a:lnTo>
                      <a:pt x="2037" y="1822"/>
                    </a:lnTo>
                    <a:lnTo>
                      <a:pt x="2358" y="2037"/>
                    </a:lnTo>
                    <a:lnTo>
                      <a:pt x="2466" y="1930"/>
                    </a:lnTo>
                    <a:lnTo>
                      <a:pt x="2466" y="1715"/>
                    </a:lnTo>
                    <a:lnTo>
                      <a:pt x="2358" y="1715"/>
                    </a:lnTo>
                    <a:lnTo>
                      <a:pt x="2358" y="1608"/>
                    </a:lnTo>
                    <a:lnTo>
                      <a:pt x="2144" y="1501"/>
                    </a:lnTo>
                    <a:lnTo>
                      <a:pt x="1822" y="1287"/>
                    </a:lnTo>
                    <a:lnTo>
                      <a:pt x="1608" y="965"/>
                    </a:lnTo>
                    <a:lnTo>
                      <a:pt x="1608" y="536"/>
                    </a:lnTo>
                    <a:lnTo>
                      <a:pt x="1608" y="215"/>
                    </a:lnTo>
                    <a:lnTo>
                      <a:pt x="16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9"/>
              <p:cNvSpPr/>
              <p:nvPr/>
            </p:nvSpPr>
            <p:spPr>
              <a:xfrm>
                <a:off x="2309375" y="2349700"/>
                <a:ext cx="40200" cy="120600"/>
              </a:xfrm>
              <a:custGeom>
                <a:avLst/>
                <a:gdLst/>
                <a:ahLst/>
                <a:cxnLst/>
                <a:rect l="l" t="t" r="r" b="b"/>
                <a:pathLst>
                  <a:path w="1608" h="4824" extrusionOk="0">
                    <a:moveTo>
                      <a:pt x="429" y="0"/>
                    </a:moveTo>
                    <a:lnTo>
                      <a:pt x="214" y="107"/>
                    </a:lnTo>
                    <a:lnTo>
                      <a:pt x="0" y="107"/>
                    </a:lnTo>
                    <a:lnTo>
                      <a:pt x="107" y="750"/>
                    </a:lnTo>
                    <a:lnTo>
                      <a:pt x="429" y="1394"/>
                    </a:lnTo>
                    <a:lnTo>
                      <a:pt x="643" y="2144"/>
                    </a:lnTo>
                    <a:lnTo>
                      <a:pt x="1179" y="3430"/>
                    </a:lnTo>
                    <a:lnTo>
                      <a:pt x="1393" y="4073"/>
                    </a:lnTo>
                    <a:lnTo>
                      <a:pt x="1501" y="4824"/>
                    </a:lnTo>
                    <a:lnTo>
                      <a:pt x="1608" y="4716"/>
                    </a:lnTo>
                    <a:lnTo>
                      <a:pt x="1501" y="4180"/>
                    </a:lnTo>
                    <a:lnTo>
                      <a:pt x="1608" y="3859"/>
                    </a:lnTo>
                    <a:lnTo>
                      <a:pt x="1501" y="3537"/>
                    </a:lnTo>
                    <a:lnTo>
                      <a:pt x="1608" y="3752"/>
                    </a:lnTo>
                    <a:lnTo>
                      <a:pt x="1608" y="3644"/>
                    </a:lnTo>
                    <a:lnTo>
                      <a:pt x="1608" y="3430"/>
                    </a:lnTo>
                    <a:lnTo>
                      <a:pt x="1179" y="2573"/>
                    </a:lnTo>
                    <a:lnTo>
                      <a:pt x="1072" y="2358"/>
                    </a:lnTo>
                    <a:lnTo>
                      <a:pt x="1072" y="2251"/>
                    </a:lnTo>
                    <a:lnTo>
                      <a:pt x="1072" y="2144"/>
                    </a:lnTo>
                    <a:lnTo>
                      <a:pt x="965" y="2037"/>
                    </a:lnTo>
                    <a:lnTo>
                      <a:pt x="965" y="1929"/>
                    </a:lnTo>
                    <a:lnTo>
                      <a:pt x="643" y="1394"/>
                    </a:lnTo>
                    <a:lnTo>
                      <a:pt x="750" y="1179"/>
                    </a:lnTo>
                    <a:lnTo>
                      <a:pt x="429" y="322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9"/>
              <p:cNvSpPr/>
              <p:nvPr/>
            </p:nvSpPr>
            <p:spPr>
              <a:xfrm>
                <a:off x="2496950" y="2073675"/>
                <a:ext cx="348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645" extrusionOk="0">
                    <a:moveTo>
                      <a:pt x="0" y="1"/>
                    </a:moveTo>
                    <a:lnTo>
                      <a:pt x="0" y="108"/>
                    </a:lnTo>
                    <a:lnTo>
                      <a:pt x="750" y="322"/>
                    </a:lnTo>
                    <a:lnTo>
                      <a:pt x="1394" y="644"/>
                    </a:lnTo>
                    <a:lnTo>
                      <a:pt x="1394" y="537"/>
                    </a:lnTo>
                    <a:lnTo>
                      <a:pt x="1072" y="215"/>
                    </a:lnTo>
                    <a:lnTo>
                      <a:pt x="750" y="108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9"/>
              <p:cNvSpPr/>
              <p:nvPr/>
            </p:nvSpPr>
            <p:spPr>
              <a:xfrm>
                <a:off x="2475500" y="2046900"/>
                <a:ext cx="32175" cy="1340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536" extrusionOk="0">
                    <a:moveTo>
                      <a:pt x="1" y="0"/>
                    </a:moveTo>
                    <a:lnTo>
                      <a:pt x="1" y="107"/>
                    </a:lnTo>
                    <a:lnTo>
                      <a:pt x="1287" y="536"/>
                    </a:lnTo>
                    <a:lnTo>
                      <a:pt x="1287" y="4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9"/>
              <p:cNvSpPr/>
              <p:nvPr/>
            </p:nvSpPr>
            <p:spPr>
              <a:xfrm>
                <a:off x="2630925" y="2079050"/>
                <a:ext cx="101850" cy="64325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2573" extrusionOk="0">
                    <a:moveTo>
                      <a:pt x="1715" y="0"/>
                    </a:moveTo>
                    <a:lnTo>
                      <a:pt x="1394" y="215"/>
                    </a:lnTo>
                    <a:lnTo>
                      <a:pt x="1394" y="107"/>
                    </a:lnTo>
                    <a:lnTo>
                      <a:pt x="965" y="215"/>
                    </a:lnTo>
                    <a:lnTo>
                      <a:pt x="536" y="322"/>
                    </a:lnTo>
                    <a:lnTo>
                      <a:pt x="215" y="322"/>
                    </a:lnTo>
                    <a:lnTo>
                      <a:pt x="108" y="215"/>
                    </a:lnTo>
                    <a:lnTo>
                      <a:pt x="0" y="536"/>
                    </a:lnTo>
                    <a:lnTo>
                      <a:pt x="0" y="858"/>
                    </a:lnTo>
                    <a:lnTo>
                      <a:pt x="0" y="965"/>
                    </a:lnTo>
                    <a:lnTo>
                      <a:pt x="108" y="1179"/>
                    </a:lnTo>
                    <a:lnTo>
                      <a:pt x="322" y="1715"/>
                    </a:lnTo>
                    <a:lnTo>
                      <a:pt x="429" y="2144"/>
                    </a:lnTo>
                    <a:lnTo>
                      <a:pt x="644" y="2466"/>
                    </a:lnTo>
                    <a:lnTo>
                      <a:pt x="751" y="2251"/>
                    </a:lnTo>
                    <a:lnTo>
                      <a:pt x="858" y="2466"/>
                    </a:lnTo>
                    <a:lnTo>
                      <a:pt x="858" y="2573"/>
                    </a:lnTo>
                    <a:lnTo>
                      <a:pt x="965" y="2144"/>
                    </a:lnTo>
                    <a:lnTo>
                      <a:pt x="1072" y="1822"/>
                    </a:lnTo>
                    <a:lnTo>
                      <a:pt x="965" y="1608"/>
                    </a:lnTo>
                    <a:lnTo>
                      <a:pt x="1287" y="1394"/>
                    </a:lnTo>
                    <a:lnTo>
                      <a:pt x="1715" y="1179"/>
                    </a:lnTo>
                    <a:lnTo>
                      <a:pt x="2251" y="1287"/>
                    </a:lnTo>
                    <a:lnTo>
                      <a:pt x="3002" y="1287"/>
                    </a:lnTo>
                    <a:lnTo>
                      <a:pt x="3966" y="1394"/>
                    </a:lnTo>
                    <a:lnTo>
                      <a:pt x="4074" y="1072"/>
                    </a:lnTo>
                    <a:lnTo>
                      <a:pt x="4074" y="858"/>
                    </a:lnTo>
                    <a:lnTo>
                      <a:pt x="4074" y="751"/>
                    </a:lnTo>
                    <a:lnTo>
                      <a:pt x="3645" y="536"/>
                    </a:lnTo>
                    <a:lnTo>
                      <a:pt x="3109" y="322"/>
                    </a:lnTo>
                    <a:lnTo>
                      <a:pt x="2144" y="322"/>
                    </a:lnTo>
                    <a:lnTo>
                      <a:pt x="2144" y="107"/>
                    </a:lnTo>
                    <a:lnTo>
                      <a:pt x="19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9"/>
              <p:cNvSpPr/>
              <p:nvPr/>
            </p:nvSpPr>
            <p:spPr>
              <a:xfrm>
                <a:off x="2438000" y="2440800"/>
                <a:ext cx="91125" cy="297475"/>
              </a:xfrm>
              <a:custGeom>
                <a:avLst/>
                <a:gdLst/>
                <a:ahLst/>
                <a:cxnLst/>
                <a:rect l="l" t="t" r="r" b="b"/>
                <a:pathLst>
                  <a:path w="3645" h="11899" extrusionOk="0">
                    <a:moveTo>
                      <a:pt x="3216" y="0"/>
                    </a:moveTo>
                    <a:lnTo>
                      <a:pt x="2787" y="108"/>
                    </a:lnTo>
                    <a:lnTo>
                      <a:pt x="2465" y="322"/>
                    </a:lnTo>
                    <a:lnTo>
                      <a:pt x="2144" y="644"/>
                    </a:lnTo>
                    <a:lnTo>
                      <a:pt x="1715" y="1501"/>
                    </a:lnTo>
                    <a:lnTo>
                      <a:pt x="1286" y="2359"/>
                    </a:lnTo>
                    <a:lnTo>
                      <a:pt x="965" y="3430"/>
                    </a:lnTo>
                    <a:lnTo>
                      <a:pt x="643" y="4502"/>
                    </a:lnTo>
                    <a:lnTo>
                      <a:pt x="322" y="6110"/>
                    </a:lnTo>
                    <a:lnTo>
                      <a:pt x="107" y="7504"/>
                    </a:lnTo>
                    <a:lnTo>
                      <a:pt x="0" y="8897"/>
                    </a:lnTo>
                    <a:lnTo>
                      <a:pt x="0" y="9647"/>
                    </a:lnTo>
                    <a:lnTo>
                      <a:pt x="107" y="10398"/>
                    </a:lnTo>
                    <a:lnTo>
                      <a:pt x="214" y="11148"/>
                    </a:lnTo>
                    <a:lnTo>
                      <a:pt x="429" y="11898"/>
                    </a:lnTo>
                    <a:lnTo>
                      <a:pt x="536" y="11684"/>
                    </a:lnTo>
                    <a:lnTo>
                      <a:pt x="322" y="10719"/>
                    </a:lnTo>
                    <a:lnTo>
                      <a:pt x="214" y="9862"/>
                    </a:lnTo>
                    <a:lnTo>
                      <a:pt x="107" y="9004"/>
                    </a:lnTo>
                    <a:lnTo>
                      <a:pt x="107" y="8254"/>
                    </a:lnTo>
                    <a:lnTo>
                      <a:pt x="322" y="6539"/>
                    </a:lnTo>
                    <a:lnTo>
                      <a:pt x="750" y="4931"/>
                    </a:lnTo>
                    <a:lnTo>
                      <a:pt x="1179" y="3538"/>
                    </a:lnTo>
                    <a:lnTo>
                      <a:pt x="1501" y="2787"/>
                    </a:lnTo>
                    <a:lnTo>
                      <a:pt x="1822" y="2144"/>
                    </a:lnTo>
                    <a:lnTo>
                      <a:pt x="2251" y="1715"/>
                    </a:lnTo>
                    <a:lnTo>
                      <a:pt x="2680" y="1394"/>
                    </a:lnTo>
                    <a:lnTo>
                      <a:pt x="3537" y="751"/>
                    </a:lnTo>
                    <a:lnTo>
                      <a:pt x="3644" y="322"/>
                    </a:lnTo>
                    <a:lnTo>
                      <a:pt x="36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9"/>
              <p:cNvSpPr/>
              <p:nvPr/>
            </p:nvSpPr>
            <p:spPr>
              <a:xfrm>
                <a:off x="2108400" y="1971850"/>
                <a:ext cx="289425" cy="761050"/>
              </a:xfrm>
              <a:custGeom>
                <a:avLst/>
                <a:gdLst/>
                <a:ahLst/>
                <a:cxnLst/>
                <a:rect l="l" t="t" r="r" b="b"/>
                <a:pathLst>
                  <a:path w="11577" h="30442" extrusionOk="0">
                    <a:moveTo>
                      <a:pt x="3537" y="1"/>
                    </a:moveTo>
                    <a:lnTo>
                      <a:pt x="3359" y="144"/>
                    </a:lnTo>
                    <a:lnTo>
                      <a:pt x="3430" y="108"/>
                    </a:lnTo>
                    <a:lnTo>
                      <a:pt x="3537" y="1"/>
                    </a:lnTo>
                    <a:close/>
                    <a:moveTo>
                      <a:pt x="3359" y="144"/>
                    </a:moveTo>
                    <a:lnTo>
                      <a:pt x="3001" y="322"/>
                    </a:lnTo>
                    <a:lnTo>
                      <a:pt x="2894" y="322"/>
                    </a:lnTo>
                    <a:lnTo>
                      <a:pt x="2251" y="858"/>
                    </a:lnTo>
                    <a:lnTo>
                      <a:pt x="1715" y="1394"/>
                    </a:lnTo>
                    <a:lnTo>
                      <a:pt x="1286" y="2037"/>
                    </a:lnTo>
                    <a:lnTo>
                      <a:pt x="858" y="2680"/>
                    </a:lnTo>
                    <a:lnTo>
                      <a:pt x="536" y="3324"/>
                    </a:lnTo>
                    <a:lnTo>
                      <a:pt x="322" y="4074"/>
                    </a:lnTo>
                    <a:lnTo>
                      <a:pt x="107" y="4824"/>
                    </a:lnTo>
                    <a:lnTo>
                      <a:pt x="0" y="5575"/>
                    </a:lnTo>
                    <a:lnTo>
                      <a:pt x="0" y="6325"/>
                    </a:lnTo>
                    <a:lnTo>
                      <a:pt x="0" y="7075"/>
                    </a:lnTo>
                    <a:lnTo>
                      <a:pt x="107" y="7825"/>
                    </a:lnTo>
                    <a:lnTo>
                      <a:pt x="322" y="8576"/>
                    </a:lnTo>
                    <a:lnTo>
                      <a:pt x="536" y="9326"/>
                    </a:lnTo>
                    <a:lnTo>
                      <a:pt x="858" y="10076"/>
                    </a:lnTo>
                    <a:lnTo>
                      <a:pt x="1179" y="10719"/>
                    </a:lnTo>
                    <a:lnTo>
                      <a:pt x="1715" y="11470"/>
                    </a:lnTo>
                    <a:lnTo>
                      <a:pt x="2251" y="12220"/>
                    </a:lnTo>
                    <a:lnTo>
                      <a:pt x="3001" y="12863"/>
                    </a:lnTo>
                    <a:lnTo>
                      <a:pt x="3752" y="13506"/>
                    </a:lnTo>
                    <a:lnTo>
                      <a:pt x="4502" y="14042"/>
                    </a:lnTo>
                    <a:lnTo>
                      <a:pt x="6110" y="15114"/>
                    </a:lnTo>
                    <a:lnTo>
                      <a:pt x="7718" y="16293"/>
                    </a:lnTo>
                    <a:lnTo>
                      <a:pt x="8468" y="16936"/>
                    </a:lnTo>
                    <a:lnTo>
                      <a:pt x="9111" y="17579"/>
                    </a:lnTo>
                    <a:lnTo>
                      <a:pt x="9647" y="18437"/>
                    </a:lnTo>
                    <a:lnTo>
                      <a:pt x="10076" y="19294"/>
                    </a:lnTo>
                    <a:lnTo>
                      <a:pt x="10290" y="20152"/>
                    </a:lnTo>
                    <a:lnTo>
                      <a:pt x="10290" y="21009"/>
                    </a:lnTo>
                    <a:lnTo>
                      <a:pt x="10290" y="21760"/>
                    </a:lnTo>
                    <a:lnTo>
                      <a:pt x="10290" y="22617"/>
                    </a:lnTo>
                    <a:lnTo>
                      <a:pt x="10076" y="24654"/>
                    </a:lnTo>
                    <a:lnTo>
                      <a:pt x="9861" y="25618"/>
                    </a:lnTo>
                    <a:lnTo>
                      <a:pt x="9861" y="26690"/>
                    </a:lnTo>
                    <a:lnTo>
                      <a:pt x="9861" y="27655"/>
                    </a:lnTo>
                    <a:lnTo>
                      <a:pt x="10076" y="28727"/>
                    </a:lnTo>
                    <a:lnTo>
                      <a:pt x="10504" y="29584"/>
                    </a:lnTo>
                    <a:lnTo>
                      <a:pt x="11040" y="30442"/>
                    </a:lnTo>
                    <a:lnTo>
                      <a:pt x="11362" y="30442"/>
                    </a:lnTo>
                    <a:lnTo>
                      <a:pt x="11576" y="30227"/>
                    </a:lnTo>
                    <a:lnTo>
                      <a:pt x="11255" y="29799"/>
                    </a:lnTo>
                    <a:lnTo>
                      <a:pt x="11040" y="29263"/>
                    </a:lnTo>
                    <a:lnTo>
                      <a:pt x="10612" y="28298"/>
                    </a:lnTo>
                    <a:lnTo>
                      <a:pt x="10504" y="27333"/>
                    </a:lnTo>
                    <a:lnTo>
                      <a:pt x="10397" y="26262"/>
                    </a:lnTo>
                    <a:lnTo>
                      <a:pt x="10504" y="25190"/>
                    </a:lnTo>
                    <a:lnTo>
                      <a:pt x="10612" y="24118"/>
                    </a:lnTo>
                    <a:lnTo>
                      <a:pt x="10933" y="21974"/>
                    </a:lnTo>
                    <a:lnTo>
                      <a:pt x="10933" y="20902"/>
                    </a:lnTo>
                    <a:lnTo>
                      <a:pt x="10826" y="19830"/>
                    </a:lnTo>
                    <a:lnTo>
                      <a:pt x="10504" y="18758"/>
                    </a:lnTo>
                    <a:lnTo>
                      <a:pt x="10076" y="17794"/>
                    </a:lnTo>
                    <a:lnTo>
                      <a:pt x="9647" y="17258"/>
                    </a:lnTo>
                    <a:lnTo>
                      <a:pt x="9218" y="16829"/>
                    </a:lnTo>
                    <a:lnTo>
                      <a:pt x="8361" y="16079"/>
                    </a:lnTo>
                    <a:lnTo>
                      <a:pt x="7289" y="15328"/>
                    </a:lnTo>
                    <a:lnTo>
                      <a:pt x="6217" y="14685"/>
                    </a:lnTo>
                    <a:lnTo>
                      <a:pt x="5252" y="14042"/>
                    </a:lnTo>
                    <a:lnTo>
                      <a:pt x="4395" y="13399"/>
                    </a:lnTo>
                    <a:lnTo>
                      <a:pt x="3537" y="12649"/>
                    </a:lnTo>
                    <a:lnTo>
                      <a:pt x="2680" y="11791"/>
                    </a:lnTo>
                    <a:lnTo>
                      <a:pt x="2037" y="10934"/>
                    </a:lnTo>
                    <a:lnTo>
                      <a:pt x="1394" y="9969"/>
                    </a:lnTo>
                    <a:lnTo>
                      <a:pt x="965" y="8897"/>
                    </a:lnTo>
                    <a:lnTo>
                      <a:pt x="643" y="7825"/>
                    </a:lnTo>
                    <a:lnTo>
                      <a:pt x="429" y="6861"/>
                    </a:lnTo>
                    <a:lnTo>
                      <a:pt x="429" y="5789"/>
                    </a:lnTo>
                    <a:lnTo>
                      <a:pt x="536" y="4717"/>
                    </a:lnTo>
                    <a:lnTo>
                      <a:pt x="750" y="3752"/>
                    </a:lnTo>
                    <a:lnTo>
                      <a:pt x="1072" y="2788"/>
                    </a:lnTo>
                    <a:lnTo>
                      <a:pt x="1608" y="1930"/>
                    </a:lnTo>
                    <a:lnTo>
                      <a:pt x="2251" y="1073"/>
                    </a:lnTo>
                    <a:lnTo>
                      <a:pt x="3001" y="430"/>
                    </a:lnTo>
                    <a:lnTo>
                      <a:pt x="3359" y="14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74" name="Google Shape;2774;p9"/>
          <p:cNvGrpSpPr/>
          <p:nvPr/>
        </p:nvGrpSpPr>
        <p:grpSpPr>
          <a:xfrm>
            <a:off x="7467351" y="3398911"/>
            <a:ext cx="1952349" cy="2639679"/>
            <a:chOff x="7467351" y="3398911"/>
            <a:chExt cx="1952349" cy="2639679"/>
          </a:xfrm>
        </p:grpSpPr>
        <p:grpSp>
          <p:nvGrpSpPr>
            <p:cNvPr id="2775" name="Google Shape;2775;p9"/>
            <p:cNvGrpSpPr/>
            <p:nvPr/>
          </p:nvGrpSpPr>
          <p:grpSpPr>
            <a:xfrm rot="6179136">
              <a:off x="7778190" y="4470435"/>
              <a:ext cx="1752606" cy="1166421"/>
              <a:chOff x="8039386" y="-434131"/>
              <a:chExt cx="1752654" cy="1166453"/>
            </a:xfrm>
          </p:grpSpPr>
          <p:sp>
            <p:nvSpPr>
              <p:cNvPr id="2776" name="Google Shape;2776;p9"/>
              <p:cNvSpPr/>
              <p:nvPr/>
            </p:nvSpPr>
            <p:spPr>
              <a:xfrm>
                <a:off x="8039386" y="-434131"/>
                <a:ext cx="1752654" cy="1166453"/>
              </a:xfrm>
              <a:custGeom>
                <a:avLst/>
                <a:gdLst/>
                <a:ahLst/>
                <a:cxnLst/>
                <a:rect l="l" t="t" r="r" b="b"/>
                <a:pathLst>
                  <a:path w="49503" h="32946" extrusionOk="0">
                    <a:moveTo>
                      <a:pt x="47728" y="1742"/>
                    </a:moveTo>
                    <a:lnTo>
                      <a:pt x="47933" y="1810"/>
                    </a:lnTo>
                    <a:lnTo>
                      <a:pt x="48103" y="1878"/>
                    </a:lnTo>
                    <a:lnTo>
                      <a:pt x="48308" y="2015"/>
                    </a:lnTo>
                    <a:lnTo>
                      <a:pt x="48513" y="2186"/>
                    </a:lnTo>
                    <a:lnTo>
                      <a:pt x="48684" y="2390"/>
                    </a:lnTo>
                    <a:lnTo>
                      <a:pt x="48820" y="2595"/>
                    </a:lnTo>
                    <a:lnTo>
                      <a:pt x="48957" y="2800"/>
                    </a:lnTo>
                    <a:lnTo>
                      <a:pt x="49025" y="3005"/>
                    </a:lnTo>
                    <a:lnTo>
                      <a:pt x="49025" y="3244"/>
                    </a:lnTo>
                    <a:lnTo>
                      <a:pt x="49025" y="3483"/>
                    </a:lnTo>
                    <a:lnTo>
                      <a:pt x="48957" y="3722"/>
                    </a:lnTo>
                    <a:lnTo>
                      <a:pt x="48854" y="3961"/>
                    </a:lnTo>
                    <a:lnTo>
                      <a:pt x="48581" y="4541"/>
                    </a:lnTo>
                    <a:lnTo>
                      <a:pt x="48274" y="5087"/>
                    </a:lnTo>
                    <a:lnTo>
                      <a:pt x="47967" y="5634"/>
                    </a:lnTo>
                    <a:lnTo>
                      <a:pt x="47591" y="6180"/>
                    </a:lnTo>
                    <a:lnTo>
                      <a:pt x="47216" y="6658"/>
                    </a:lnTo>
                    <a:lnTo>
                      <a:pt x="46806" y="7170"/>
                    </a:lnTo>
                    <a:lnTo>
                      <a:pt x="46362" y="7614"/>
                    </a:lnTo>
                    <a:lnTo>
                      <a:pt x="45884" y="8058"/>
                    </a:lnTo>
                    <a:lnTo>
                      <a:pt x="44894" y="8911"/>
                    </a:lnTo>
                    <a:lnTo>
                      <a:pt x="43836" y="9730"/>
                    </a:lnTo>
                    <a:lnTo>
                      <a:pt x="42812" y="10481"/>
                    </a:lnTo>
                    <a:lnTo>
                      <a:pt x="41719" y="11233"/>
                    </a:lnTo>
                    <a:lnTo>
                      <a:pt x="40627" y="11949"/>
                    </a:lnTo>
                    <a:lnTo>
                      <a:pt x="39534" y="12666"/>
                    </a:lnTo>
                    <a:lnTo>
                      <a:pt x="37315" y="14032"/>
                    </a:lnTo>
                    <a:lnTo>
                      <a:pt x="36393" y="14578"/>
                    </a:lnTo>
                    <a:lnTo>
                      <a:pt x="35369" y="15159"/>
                    </a:lnTo>
                    <a:lnTo>
                      <a:pt x="35745" y="14237"/>
                    </a:lnTo>
                    <a:lnTo>
                      <a:pt x="35881" y="13793"/>
                    </a:lnTo>
                    <a:lnTo>
                      <a:pt x="35950" y="13417"/>
                    </a:lnTo>
                    <a:lnTo>
                      <a:pt x="35915" y="13008"/>
                    </a:lnTo>
                    <a:lnTo>
                      <a:pt x="35847" y="12632"/>
                    </a:lnTo>
                    <a:lnTo>
                      <a:pt x="35711" y="12291"/>
                    </a:lnTo>
                    <a:lnTo>
                      <a:pt x="35506" y="11984"/>
                    </a:lnTo>
                    <a:lnTo>
                      <a:pt x="35198" y="11676"/>
                    </a:lnTo>
                    <a:lnTo>
                      <a:pt x="34857" y="11403"/>
                    </a:lnTo>
                    <a:lnTo>
                      <a:pt x="34516" y="11198"/>
                    </a:lnTo>
                    <a:lnTo>
                      <a:pt x="34174" y="10994"/>
                    </a:lnTo>
                    <a:lnTo>
                      <a:pt x="33833" y="10823"/>
                    </a:lnTo>
                    <a:lnTo>
                      <a:pt x="33457" y="10686"/>
                    </a:lnTo>
                    <a:lnTo>
                      <a:pt x="33082" y="10550"/>
                    </a:lnTo>
                    <a:lnTo>
                      <a:pt x="32672" y="10481"/>
                    </a:lnTo>
                    <a:lnTo>
                      <a:pt x="32297" y="10379"/>
                    </a:lnTo>
                    <a:lnTo>
                      <a:pt x="31853" y="10345"/>
                    </a:lnTo>
                    <a:lnTo>
                      <a:pt x="32433" y="10072"/>
                    </a:lnTo>
                    <a:lnTo>
                      <a:pt x="33048" y="9799"/>
                    </a:lnTo>
                    <a:lnTo>
                      <a:pt x="35642" y="8809"/>
                    </a:lnTo>
                    <a:lnTo>
                      <a:pt x="36905" y="8262"/>
                    </a:lnTo>
                    <a:lnTo>
                      <a:pt x="38169" y="7716"/>
                    </a:lnTo>
                    <a:lnTo>
                      <a:pt x="39227" y="7170"/>
                    </a:lnTo>
                    <a:lnTo>
                      <a:pt x="40251" y="6590"/>
                    </a:lnTo>
                    <a:lnTo>
                      <a:pt x="41241" y="5975"/>
                    </a:lnTo>
                    <a:lnTo>
                      <a:pt x="42231" y="5326"/>
                    </a:lnTo>
                    <a:lnTo>
                      <a:pt x="43153" y="4678"/>
                    </a:lnTo>
                    <a:lnTo>
                      <a:pt x="44075" y="3961"/>
                    </a:lnTo>
                    <a:lnTo>
                      <a:pt x="45918" y="2561"/>
                    </a:lnTo>
                    <a:lnTo>
                      <a:pt x="46328" y="2288"/>
                    </a:lnTo>
                    <a:lnTo>
                      <a:pt x="46806" y="2015"/>
                    </a:lnTo>
                    <a:lnTo>
                      <a:pt x="47079" y="1878"/>
                    </a:lnTo>
                    <a:lnTo>
                      <a:pt x="47318" y="1810"/>
                    </a:lnTo>
                    <a:lnTo>
                      <a:pt x="47523" y="1742"/>
                    </a:lnTo>
                    <a:close/>
                    <a:moveTo>
                      <a:pt x="32706" y="10925"/>
                    </a:moveTo>
                    <a:lnTo>
                      <a:pt x="32945" y="10959"/>
                    </a:lnTo>
                    <a:lnTo>
                      <a:pt x="33218" y="10994"/>
                    </a:lnTo>
                    <a:lnTo>
                      <a:pt x="33457" y="11028"/>
                    </a:lnTo>
                    <a:lnTo>
                      <a:pt x="33696" y="11130"/>
                    </a:lnTo>
                    <a:lnTo>
                      <a:pt x="33935" y="11198"/>
                    </a:lnTo>
                    <a:lnTo>
                      <a:pt x="34174" y="11335"/>
                    </a:lnTo>
                    <a:lnTo>
                      <a:pt x="34413" y="11472"/>
                    </a:lnTo>
                    <a:lnTo>
                      <a:pt x="34857" y="11847"/>
                    </a:lnTo>
                    <a:lnTo>
                      <a:pt x="35062" y="12052"/>
                    </a:lnTo>
                    <a:lnTo>
                      <a:pt x="35267" y="12257"/>
                    </a:lnTo>
                    <a:lnTo>
                      <a:pt x="35403" y="12496"/>
                    </a:lnTo>
                    <a:lnTo>
                      <a:pt x="35506" y="12701"/>
                    </a:lnTo>
                    <a:lnTo>
                      <a:pt x="35574" y="12940"/>
                    </a:lnTo>
                    <a:lnTo>
                      <a:pt x="35608" y="13178"/>
                    </a:lnTo>
                    <a:lnTo>
                      <a:pt x="35642" y="13383"/>
                    </a:lnTo>
                    <a:lnTo>
                      <a:pt x="35608" y="13622"/>
                    </a:lnTo>
                    <a:lnTo>
                      <a:pt x="35540" y="13827"/>
                    </a:lnTo>
                    <a:lnTo>
                      <a:pt x="35472" y="14032"/>
                    </a:lnTo>
                    <a:lnTo>
                      <a:pt x="35335" y="14237"/>
                    </a:lnTo>
                    <a:lnTo>
                      <a:pt x="35198" y="14408"/>
                    </a:lnTo>
                    <a:lnTo>
                      <a:pt x="34994" y="14612"/>
                    </a:lnTo>
                    <a:lnTo>
                      <a:pt x="34789" y="14749"/>
                    </a:lnTo>
                    <a:lnTo>
                      <a:pt x="34550" y="14885"/>
                    </a:lnTo>
                    <a:lnTo>
                      <a:pt x="34277" y="15022"/>
                    </a:lnTo>
                    <a:lnTo>
                      <a:pt x="34004" y="15090"/>
                    </a:lnTo>
                    <a:lnTo>
                      <a:pt x="33730" y="15159"/>
                    </a:lnTo>
                    <a:lnTo>
                      <a:pt x="33457" y="15193"/>
                    </a:lnTo>
                    <a:lnTo>
                      <a:pt x="33184" y="15193"/>
                    </a:lnTo>
                    <a:lnTo>
                      <a:pt x="32945" y="15159"/>
                    </a:lnTo>
                    <a:lnTo>
                      <a:pt x="32672" y="15090"/>
                    </a:lnTo>
                    <a:lnTo>
                      <a:pt x="32433" y="14988"/>
                    </a:lnTo>
                    <a:lnTo>
                      <a:pt x="32160" y="14851"/>
                    </a:lnTo>
                    <a:lnTo>
                      <a:pt x="31887" y="14646"/>
                    </a:lnTo>
                    <a:lnTo>
                      <a:pt x="31682" y="14408"/>
                    </a:lnTo>
                    <a:lnTo>
                      <a:pt x="31545" y="14100"/>
                    </a:lnTo>
                    <a:lnTo>
                      <a:pt x="31477" y="13759"/>
                    </a:lnTo>
                    <a:lnTo>
                      <a:pt x="31341" y="12905"/>
                    </a:lnTo>
                    <a:lnTo>
                      <a:pt x="31307" y="12632"/>
                    </a:lnTo>
                    <a:lnTo>
                      <a:pt x="31238" y="12393"/>
                    </a:lnTo>
                    <a:lnTo>
                      <a:pt x="31170" y="12188"/>
                    </a:lnTo>
                    <a:lnTo>
                      <a:pt x="31068" y="11984"/>
                    </a:lnTo>
                    <a:lnTo>
                      <a:pt x="30726" y="11472"/>
                    </a:lnTo>
                    <a:lnTo>
                      <a:pt x="31341" y="11198"/>
                    </a:lnTo>
                    <a:lnTo>
                      <a:pt x="31887" y="11028"/>
                    </a:lnTo>
                    <a:lnTo>
                      <a:pt x="32160" y="10959"/>
                    </a:lnTo>
                    <a:lnTo>
                      <a:pt x="32433" y="10959"/>
                    </a:lnTo>
                    <a:lnTo>
                      <a:pt x="32706" y="10925"/>
                    </a:lnTo>
                    <a:close/>
                    <a:moveTo>
                      <a:pt x="1400" y="13042"/>
                    </a:moveTo>
                    <a:lnTo>
                      <a:pt x="1741" y="13076"/>
                    </a:lnTo>
                    <a:lnTo>
                      <a:pt x="2015" y="13144"/>
                    </a:lnTo>
                    <a:lnTo>
                      <a:pt x="2288" y="13247"/>
                    </a:lnTo>
                    <a:lnTo>
                      <a:pt x="2834" y="13417"/>
                    </a:lnTo>
                    <a:lnTo>
                      <a:pt x="5121" y="14100"/>
                    </a:lnTo>
                    <a:lnTo>
                      <a:pt x="5838" y="14339"/>
                    </a:lnTo>
                    <a:lnTo>
                      <a:pt x="5429" y="15329"/>
                    </a:lnTo>
                    <a:lnTo>
                      <a:pt x="5053" y="16183"/>
                    </a:lnTo>
                    <a:lnTo>
                      <a:pt x="4985" y="16388"/>
                    </a:lnTo>
                    <a:lnTo>
                      <a:pt x="4882" y="16558"/>
                    </a:lnTo>
                    <a:lnTo>
                      <a:pt x="4746" y="16695"/>
                    </a:lnTo>
                    <a:lnTo>
                      <a:pt x="4609" y="16831"/>
                    </a:lnTo>
                    <a:lnTo>
                      <a:pt x="4302" y="17036"/>
                    </a:lnTo>
                    <a:lnTo>
                      <a:pt x="3926" y="17173"/>
                    </a:lnTo>
                    <a:lnTo>
                      <a:pt x="3687" y="17241"/>
                    </a:lnTo>
                    <a:lnTo>
                      <a:pt x="3448" y="17241"/>
                    </a:lnTo>
                    <a:lnTo>
                      <a:pt x="3312" y="17207"/>
                    </a:lnTo>
                    <a:lnTo>
                      <a:pt x="3209" y="17139"/>
                    </a:lnTo>
                    <a:lnTo>
                      <a:pt x="3107" y="17070"/>
                    </a:lnTo>
                    <a:lnTo>
                      <a:pt x="3005" y="16968"/>
                    </a:lnTo>
                    <a:lnTo>
                      <a:pt x="1912" y="15773"/>
                    </a:lnTo>
                    <a:lnTo>
                      <a:pt x="854" y="14544"/>
                    </a:lnTo>
                    <a:lnTo>
                      <a:pt x="649" y="14305"/>
                    </a:lnTo>
                    <a:lnTo>
                      <a:pt x="478" y="14032"/>
                    </a:lnTo>
                    <a:lnTo>
                      <a:pt x="444" y="13895"/>
                    </a:lnTo>
                    <a:lnTo>
                      <a:pt x="410" y="13759"/>
                    </a:lnTo>
                    <a:lnTo>
                      <a:pt x="444" y="13588"/>
                    </a:lnTo>
                    <a:lnTo>
                      <a:pt x="512" y="13452"/>
                    </a:lnTo>
                    <a:lnTo>
                      <a:pt x="615" y="13315"/>
                    </a:lnTo>
                    <a:lnTo>
                      <a:pt x="751" y="13213"/>
                    </a:lnTo>
                    <a:lnTo>
                      <a:pt x="888" y="13110"/>
                    </a:lnTo>
                    <a:lnTo>
                      <a:pt x="1059" y="13076"/>
                    </a:lnTo>
                    <a:lnTo>
                      <a:pt x="1229" y="13042"/>
                    </a:lnTo>
                    <a:close/>
                    <a:moveTo>
                      <a:pt x="23973" y="13732"/>
                    </a:moveTo>
                    <a:lnTo>
                      <a:pt x="23864" y="13895"/>
                    </a:lnTo>
                    <a:lnTo>
                      <a:pt x="26117" y="14476"/>
                    </a:lnTo>
                    <a:lnTo>
                      <a:pt x="26356" y="14578"/>
                    </a:lnTo>
                    <a:lnTo>
                      <a:pt x="26595" y="14681"/>
                    </a:lnTo>
                    <a:lnTo>
                      <a:pt x="27073" y="14988"/>
                    </a:lnTo>
                    <a:lnTo>
                      <a:pt x="27278" y="15159"/>
                    </a:lnTo>
                    <a:lnTo>
                      <a:pt x="27449" y="15329"/>
                    </a:lnTo>
                    <a:lnTo>
                      <a:pt x="27585" y="15534"/>
                    </a:lnTo>
                    <a:lnTo>
                      <a:pt x="27688" y="15773"/>
                    </a:lnTo>
                    <a:lnTo>
                      <a:pt x="27756" y="16046"/>
                    </a:lnTo>
                    <a:lnTo>
                      <a:pt x="27722" y="16388"/>
                    </a:lnTo>
                    <a:lnTo>
                      <a:pt x="27654" y="16729"/>
                    </a:lnTo>
                    <a:lnTo>
                      <a:pt x="27551" y="17036"/>
                    </a:lnTo>
                    <a:lnTo>
                      <a:pt x="27380" y="17309"/>
                    </a:lnTo>
                    <a:lnTo>
                      <a:pt x="27176" y="17583"/>
                    </a:lnTo>
                    <a:lnTo>
                      <a:pt x="26937" y="17821"/>
                    </a:lnTo>
                    <a:lnTo>
                      <a:pt x="26663" y="18026"/>
                    </a:lnTo>
                    <a:lnTo>
                      <a:pt x="26356" y="18163"/>
                    </a:lnTo>
                    <a:lnTo>
                      <a:pt x="26015" y="18265"/>
                    </a:lnTo>
                    <a:lnTo>
                      <a:pt x="25708" y="18334"/>
                    </a:lnTo>
                    <a:lnTo>
                      <a:pt x="25434" y="18334"/>
                    </a:lnTo>
                    <a:lnTo>
                      <a:pt x="25127" y="18265"/>
                    </a:lnTo>
                    <a:lnTo>
                      <a:pt x="24854" y="18197"/>
                    </a:lnTo>
                    <a:lnTo>
                      <a:pt x="24615" y="18060"/>
                    </a:lnTo>
                    <a:lnTo>
                      <a:pt x="24376" y="17890"/>
                    </a:lnTo>
                    <a:lnTo>
                      <a:pt x="24171" y="17651"/>
                    </a:lnTo>
                    <a:lnTo>
                      <a:pt x="23966" y="17378"/>
                    </a:lnTo>
                    <a:lnTo>
                      <a:pt x="23864" y="17139"/>
                    </a:lnTo>
                    <a:lnTo>
                      <a:pt x="23796" y="16866"/>
                    </a:lnTo>
                    <a:lnTo>
                      <a:pt x="23762" y="16592"/>
                    </a:lnTo>
                    <a:lnTo>
                      <a:pt x="23762" y="16319"/>
                    </a:lnTo>
                    <a:lnTo>
                      <a:pt x="23830" y="15841"/>
                    </a:lnTo>
                    <a:lnTo>
                      <a:pt x="23864" y="15602"/>
                    </a:lnTo>
                    <a:lnTo>
                      <a:pt x="23864" y="15363"/>
                    </a:lnTo>
                    <a:lnTo>
                      <a:pt x="23830" y="15124"/>
                    </a:lnTo>
                    <a:lnTo>
                      <a:pt x="23762" y="14885"/>
                    </a:lnTo>
                    <a:lnTo>
                      <a:pt x="23659" y="14681"/>
                    </a:lnTo>
                    <a:lnTo>
                      <a:pt x="23523" y="14442"/>
                    </a:lnTo>
                    <a:lnTo>
                      <a:pt x="23454" y="14339"/>
                    </a:lnTo>
                    <a:lnTo>
                      <a:pt x="23454" y="14169"/>
                    </a:lnTo>
                    <a:lnTo>
                      <a:pt x="23420" y="13793"/>
                    </a:lnTo>
                    <a:lnTo>
                      <a:pt x="23973" y="13732"/>
                    </a:lnTo>
                    <a:close/>
                    <a:moveTo>
                      <a:pt x="18777" y="16080"/>
                    </a:moveTo>
                    <a:lnTo>
                      <a:pt x="19562" y="16558"/>
                    </a:lnTo>
                    <a:lnTo>
                      <a:pt x="19938" y="16831"/>
                    </a:lnTo>
                    <a:lnTo>
                      <a:pt x="20313" y="17105"/>
                    </a:lnTo>
                    <a:lnTo>
                      <a:pt x="20552" y="17378"/>
                    </a:lnTo>
                    <a:lnTo>
                      <a:pt x="20757" y="17651"/>
                    </a:lnTo>
                    <a:lnTo>
                      <a:pt x="20860" y="17958"/>
                    </a:lnTo>
                    <a:lnTo>
                      <a:pt x="20928" y="18265"/>
                    </a:lnTo>
                    <a:lnTo>
                      <a:pt x="20928" y="18573"/>
                    </a:lnTo>
                    <a:lnTo>
                      <a:pt x="20860" y="18914"/>
                    </a:lnTo>
                    <a:lnTo>
                      <a:pt x="20723" y="19221"/>
                    </a:lnTo>
                    <a:lnTo>
                      <a:pt x="20518" y="19528"/>
                    </a:lnTo>
                    <a:lnTo>
                      <a:pt x="20245" y="19836"/>
                    </a:lnTo>
                    <a:lnTo>
                      <a:pt x="19972" y="20109"/>
                    </a:lnTo>
                    <a:lnTo>
                      <a:pt x="19699" y="20348"/>
                    </a:lnTo>
                    <a:lnTo>
                      <a:pt x="19392" y="20519"/>
                    </a:lnTo>
                    <a:lnTo>
                      <a:pt x="19084" y="20621"/>
                    </a:lnTo>
                    <a:lnTo>
                      <a:pt x="18777" y="20723"/>
                    </a:lnTo>
                    <a:lnTo>
                      <a:pt x="18470" y="20757"/>
                    </a:lnTo>
                    <a:lnTo>
                      <a:pt x="18163" y="20757"/>
                    </a:lnTo>
                    <a:lnTo>
                      <a:pt x="17855" y="20723"/>
                    </a:lnTo>
                    <a:lnTo>
                      <a:pt x="17548" y="20621"/>
                    </a:lnTo>
                    <a:lnTo>
                      <a:pt x="17275" y="20484"/>
                    </a:lnTo>
                    <a:lnTo>
                      <a:pt x="17002" y="20314"/>
                    </a:lnTo>
                    <a:lnTo>
                      <a:pt x="16729" y="20075"/>
                    </a:lnTo>
                    <a:lnTo>
                      <a:pt x="16490" y="19802"/>
                    </a:lnTo>
                    <a:lnTo>
                      <a:pt x="16251" y="19494"/>
                    </a:lnTo>
                    <a:lnTo>
                      <a:pt x="16046" y="19153"/>
                    </a:lnTo>
                    <a:lnTo>
                      <a:pt x="15568" y="18231"/>
                    </a:lnTo>
                    <a:lnTo>
                      <a:pt x="15875" y="17992"/>
                    </a:lnTo>
                    <a:lnTo>
                      <a:pt x="16148" y="17787"/>
                    </a:lnTo>
                    <a:lnTo>
                      <a:pt x="18777" y="16080"/>
                    </a:lnTo>
                    <a:close/>
                    <a:moveTo>
                      <a:pt x="29975" y="11642"/>
                    </a:moveTo>
                    <a:lnTo>
                      <a:pt x="30180" y="11779"/>
                    </a:lnTo>
                    <a:lnTo>
                      <a:pt x="30351" y="11915"/>
                    </a:lnTo>
                    <a:lnTo>
                      <a:pt x="30521" y="12086"/>
                    </a:lnTo>
                    <a:lnTo>
                      <a:pt x="30624" y="12291"/>
                    </a:lnTo>
                    <a:lnTo>
                      <a:pt x="30760" y="12496"/>
                    </a:lnTo>
                    <a:lnTo>
                      <a:pt x="30829" y="12701"/>
                    </a:lnTo>
                    <a:lnTo>
                      <a:pt x="30863" y="12974"/>
                    </a:lnTo>
                    <a:lnTo>
                      <a:pt x="30863" y="13213"/>
                    </a:lnTo>
                    <a:lnTo>
                      <a:pt x="30829" y="13520"/>
                    </a:lnTo>
                    <a:lnTo>
                      <a:pt x="30863" y="13827"/>
                    </a:lnTo>
                    <a:lnTo>
                      <a:pt x="30897" y="14100"/>
                    </a:lnTo>
                    <a:lnTo>
                      <a:pt x="30965" y="14339"/>
                    </a:lnTo>
                    <a:lnTo>
                      <a:pt x="31033" y="14544"/>
                    </a:lnTo>
                    <a:lnTo>
                      <a:pt x="31136" y="14749"/>
                    </a:lnTo>
                    <a:lnTo>
                      <a:pt x="31272" y="14920"/>
                    </a:lnTo>
                    <a:lnTo>
                      <a:pt x="31409" y="15090"/>
                    </a:lnTo>
                    <a:lnTo>
                      <a:pt x="31580" y="15227"/>
                    </a:lnTo>
                    <a:lnTo>
                      <a:pt x="31750" y="15363"/>
                    </a:lnTo>
                    <a:lnTo>
                      <a:pt x="32160" y="15568"/>
                    </a:lnTo>
                    <a:lnTo>
                      <a:pt x="32604" y="15739"/>
                    </a:lnTo>
                    <a:lnTo>
                      <a:pt x="33048" y="15910"/>
                    </a:lnTo>
                    <a:lnTo>
                      <a:pt x="33389" y="15978"/>
                    </a:lnTo>
                    <a:lnTo>
                      <a:pt x="33901" y="16046"/>
                    </a:lnTo>
                    <a:lnTo>
                      <a:pt x="33082" y="16490"/>
                    </a:lnTo>
                    <a:lnTo>
                      <a:pt x="32399" y="16866"/>
                    </a:lnTo>
                    <a:lnTo>
                      <a:pt x="31341" y="17446"/>
                    </a:lnTo>
                    <a:lnTo>
                      <a:pt x="30829" y="17753"/>
                    </a:lnTo>
                    <a:lnTo>
                      <a:pt x="30351" y="18095"/>
                    </a:lnTo>
                    <a:lnTo>
                      <a:pt x="29736" y="18538"/>
                    </a:lnTo>
                    <a:lnTo>
                      <a:pt x="29429" y="18709"/>
                    </a:lnTo>
                    <a:lnTo>
                      <a:pt x="29087" y="18880"/>
                    </a:lnTo>
                    <a:lnTo>
                      <a:pt x="28746" y="19016"/>
                    </a:lnTo>
                    <a:lnTo>
                      <a:pt x="28405" y="19119"/>
                    </a:lnTo>
                    <a:lnTo>
                      <a:pt x="28063" y="19221"/>
                    </a:lnTo>
                    <a:lnTo>
                      <a:pt x="27688" y="19289"/>
                    </a:lnTo>
                    <a:lnTo>
                      <a:pt x="26902" y="19392"/>
                    </a:lnTo>
                    <a:lnTo>
                      <a:pt x="26117" y="19563"/>
                    </a:lnTo>
                    <a:lnTo>
                      <a:pt x="25366" y="19767"/>
                    </a:lnTo>
                    <a:lnTo>
                      <a:pt x="24581" y="20006"/>
                    </a:lnTo>
                    <a:lnTo>
                      <a:pt x="23830" y="20280"/>
                    </a:lnTo>
                    <a:lnTo>
                      <a:pt x="23079" y="20553"/>
                    </a:lnTo>
                    <a:lnTo>
                      <a:pt x="21611" y="21133"/>
                    </a:lnTo>
                    <a:lnTo>
                      <a:pt x="20689" y="21509"/>
                    </a:lnTo>
                    <a:lnTo>
                      <a:pt x="19733" y="21850"/>
                    </a:lnTo>
                    <a:lnTo>
                      <a:pt x="18811" y="22123"/>
                    </a:lnTo>
                    <a:lnTo>
                      <a:pt x="18299" y="22260"/>
                    </a:lnTo>
                    <a:lnTo>
                      <a:pt x="17821" y="22328"/>
                    </a:lnTo>
                    <a:lnTo>
                      <a:pt x="17104" y="22396"/>
                    </a:lnTo>
                    <a:lnTo>
                      <a:pt x="16353" y="22430"/>
                    </a:lnTo>
                    <a:lnTo>
                      <a:pt x="15602" y="22430"/>
                    </a:lnTo>
                    <a:lnTo>
                      <a:pt x="14851" y="22362"/>
                    </a:lnTo>
                    <a:lnTo>
                      <a:pt x="14100" y="22260"/>
                    </a:lnTo>
                    <a:lnTo>
                      <a:pt x="13349" y="22089"/>
                    </a:lnTo>
                    <a:lnTo>
                      <a:pt x="12564" y="21884"/>
                    </a:lnTo>
                    <a:lnTo>
                      <a:pt x="11779" y="21611"/>
                    </a:lnTo>
                    <a:lnTo>
                      <a:pt x="14851" y="18743"/>
                    </a:lnTo>
                    <a:lnTo>
                      <a:pt x="15636" y="19597"/>
                    </a:lnTo>
                    <a:lnTo>
                      <a:pt x="16046" y="19972"/>
                    </a:lnTo>
                    <a:lnTo>
                      <a:pt x="16422" y="20348"/>
                    </a:lnTo>
                    <a:lnTo>
                      <a:pt x="16695" y="20519"/>
                    </a:lnTo>
                    <a:lnTo>
                      <a:pt x="16934" y="20689"/>
                    </a:lnTo>
                    <a:lnTo>
                      <a:pt x="17173" y="20826"/>
                    </a:lnTo>
                    <a:lnTo>
                      <a:pt x="17412" y="20962"/>
                    </a:lnTo>
                    <a:lnTo>
                      <a:pt x="17651" y="21031"/>
                    </a:lnTo>
                    <a:lnTo>
                      <a:pt x="17924" y="21099"/>
                    </a:lnTo>
                    <a:lnTo>
                      <a:pt x="18163" y="21133"/>
                    </a:lnTo>
                    <a:lnTo>
                      <a:pt x="18607" y="21133"/>
                    </a:lnTo>
                    <a:lnTo>
                      <a:pt x="18845" y="21065"/>
                    </a:lnTo>
                    <a:lnTo>
                      <a:pt x="19084" y="20996"/>
                    </a:lnTo>
                    <a:lnTo>
                      <a:pt x="19323" y="20894"/>
                    </a:lnTo>
                    <a:lnTo>
                      <a:pt x="19562" y="20757"/>
                    </a:lnTo>
                    <a:lnTo>
                      <a:pt x="19801" y="20621"/>
                    </a:lnTo>
                    <a:lnTo>
                      <a:pt x="20279" y="20245"/>
                    </a:lnTo>
                    <a:lnTo>
                      <a:pt x="20484" y="20006"/>
                    </a:lnTo>
                    <a:lnTo>
                      <a:pt x="20757" y="19767"/>
                    </a:lnTo>
                    <a:lnTo>
                      <a:pt x="20962" y="19494"/>
                    </a:lnTo>
                    <a:lnTo>
                      <a:pt x="21133" y="19221"/>
                    </a:lnTo>
                    <a:lnTo>
                      <a:pt x="21269" y="18948"/>
                    </a:lnTo>
                    <a:lnTo>
                      <a:pt x="21338" y="18709"/>
                    </a:lnTo>
                    <a:lnTo>
                      <a:pt x="21406" y="18436"/>
                    </a:lnTo>
                    <a:lnTo>
                      <a:pt x="21406" y="18197"/>
                    </a:lnTo>
                    <a:lnTo>
                      <a:pt x="21406" y="17958"/>
                    </a:lnTo>
                    <a:lnTo>
                      <a:pt x="21338" y="17719"/>
                    </a:lnTo>
                    <a:lnTo>
                      <a:pt x="21235" y="17480"/>
                    </a:lnTo>
                    <a:lnTo>
                      <a:pt x="21099" y="17241"/>
                    </a:lnTo>
                    <a:lnTo>
                      <a:pt x="20928" y="17036"/>
                    </a:lnTo>
                    <a:lnTo>
                      <a:pt x="20723" y="16797"/>
                    </a:lnTo>
                    <a:lnTo>
                      <a:pt x="20484" y="16627"/>
                    </a:lnTo>
                    <a:lnTo>
                      <a:pt x="20211" y="16422"/>
                    </a:lnTo>
                    <a:lnTo>
                      <a:pt x="19870" y="16251"/>
                    </a:lnTo>
                    <a:lnTo>
                      <a:pt x="19323" y="15978"/>
                    </a:lnTo>
                    <a:lnTo>
                      <a:pt x="22498" y="14339"/>
                    </a:lnTo>
                    <a:lnTo>
                      <a:pt x="22669" y="14408"/>
                    </a:lnTo>
                    <a:lnTo>
                      <a:pt x="22806" y="14510"/>
                    </a:lnTo>
                    <a:lnTo>
                      <a:pt x="22908" y="14612"/>
                    </a:lnTo>
                    <a:lnTo>
                      <a:pt x="23011" y="14749"/>
                    </a:lnTo>
                    <a:lnTo>
                      <a:pt x="23079" y="14920"/>
                    </a:lnTo>
                    <a:lnTo>
                      <a:pt x="23113" y="15090"/>
                    </a:lnTo>
                    <a:lnTo>
                      <a:pt x="23147" y="15466"/>
                    </a:lnTo>
                    <a:lnTo>
                      <a:pt x="23147" y="16627"/>
                    </a:lnTo>
                    <a:lnTo>
                      <a:pt x="23147" y="16831"/>
                    </a:lnTo>
                    <a:lnTo>
                      <a:pt x="23181" y="17070"/>
                    </a:lnTo>
                    <a:lnTo>
                      <a:pt x="23250" y="17309"/>
                    </a:lnTo>
                    <a:lnTo>
                      <a:pt x="23318" y="17514"/>
                    </a:lnTo>
                    <a:lnTo>
                      <a:pt x="23420" y="17719"/>
                    </a:lnTo>
                    <a:lnTo>
                      <a:pt x="23523" y="17924"/>
                    </a:lnTo>
                    <a:lnTo>
                      <a:pt x="23796" y="18265"/>
                    </a:lnTo>
                    <a:lnTo>
                      <a:pt x="24137" y="18538"/>
                    </a:lnTo>
                    <a:lnTo>
                      <a:pt x="24342" y="18675"/>
                    </a:lnTo>
                    <a:lnTo>
                      <a:pt x="24547" y="18777"/>
                    </a:lnTo>
                    <a:lnTo>
                      <a:pt x="24752" y="18880"/>
                    </a:lnTo>
                    <a:lnTo>
                      <a:pt x="24957" y="18948"/>
                    </a:lnTo>
                    <a:lnTo>
                      <a:pt x="25195" y="18982"/>
                    </a:lnTo>
                    <a:lnTo>
                      <a:pt x="25434" y="19016"/>
                    </a:lnTo>
                    <a:lnTo>
                      <a:pt x="25844" y="19016"/>
                    </a:lnTo>
                    <a:lnTo>
                      <a:pt x="26049" y="18948"/>
                    </a:lnTo>
                    <a:lnTo>
                      <a:pt x="26254" y="18914"/>
                    </a:lnTo>
                    <a:lnTo>
                      <a:pt x="26629" y="18709"/>
                    </a:lnTo>
                    <a:lnTo>
                      <a:pt x="27005" y="18470"/>
                    </a:lnTo>
                    <a:lnTo>
                      <a:pt x="27346" y="18163"/>
                    </a:lnTo>
                    <a:lnTo>
                      <a:pt x="27619" y="17787"/>
                    </a:lnTo>
                    <a:lnTo>
                      <a:pt x="27824" y="17412"/>
                    </a:lnTo>
                    <a:lnTo>
                      <a:pt x="27893" y="17241"/>
                    </a:lnTo>
                    <a:lnTo>
                      <a:pt x="27961" y="17036"/>
                    </a:lnTo>
                    <a:lnTo>
                      <a:pt x="27995" y="16558"/>
                    </a:lnTo>
                    <a:lnTo>
                      <a:pt x="28029" y="16149"/>
                    </a:lnTo>
                    <a:lnTo>
                      <a:pt x="27961" y="15739"/>
                    </a:lnTo>
                    <a:lnTo>
                      <a:pt x="27824" y="15398"/>
                    </a:lnTo>
                    <a:lnTo>
                      <a:pt x="27619" y="15090"/>
                    </a:lnTo>
                    <a:lnTo>
                      <a:pt x="27380" y="14783"/>
                    </a:lnTo>
                    <a:lnTo>
                      <a:pt x="27039" y="14510"/>
                    </a:lnTo>
                    <a:lnTo>
                      <a:pt x="26629" y="14271"/>
                    </a:lnTo>
                    <a:lnTo>
                      <a:pt x="26015" y="13964"/>
                    </a:lnTo>
                    <a:lnTo>
                      <a:pt x="25673" y="13861"/>
                    </a:lnTo>
                    <a:lnTo>
                      <a:pt x="25366" y="13759"/>
                    </a:lnTo>
                    <a:lnTo>
                      <a:pt x="25025" y="13691"/>
                    </a:lnTo>
                    <a:lnTo>
                      <a:pt x="24718" y="13656"/>
                    </a:lnTo>
                    <a:lnTo>
                      <a:pt x="24376" y="13656"/>
                    </a:lnTo>
                    <a:lnTo>
                      <a:pt x="24065" y="13685"/>
                    </a:lnTo>
                    <a:lnTo>
                      <a:pt x="24065" y="13685"/>
                    </a:lnTo>
                    <a:lnTo>
                      <a:pt x="24137" y="13588"/>
                    </a:lnTo>
                    <a:lnTo>
                      <a:pt x="24205" y="13554"/>
                    </a:lnTo>
                    <a:lnTo>
                      <a:pt x="24274" y="13520"/>
                    </a:lnTo>
                    <a:lnTo>
                      <a:pt x="24649" y="13452"/>
                    </a:lnTo>
                    <a:lnTo>
                      <a:pt x="25025" y="13383"/>
                    </a:lnTo>
                    <a:lnTo>
                      <a:pt x="25742" y="13178"/>
                    </a:lnTo>
                    <a:lnTo>
                      <a:pt x="26425" y="12905"/>
                    </a:lnTo>
                    <a:lnTo>
                      <a:pt x="27141" y="12598"/>
                    </a:lnTo>
                    <a:lnTo>
                      <a:pt x="27824" y="12325"/>
                    </a:lnTo>
                    <a:lnTo>
                      <a:pt x="28507" y="12086"/>
                    </a:lnTo>
                    <a:lnTo>
                      <a:pt x="29975" y="11642"/>
                    </a:lnTo>
                    <a:close/>
                    <a:moveTo>
                      <a:pt x="37793" y="1"/>
                    </a:moveTo>
                    <a:lnTo>
                      <a:pt x="36905" y="35"/>
                    </a:lnTo>
                    <a:lnTo>
                      <a:pt x="36052" y="69"/>
                    </a:lnTo>
                    <a:lnTo>
                      <a:pt x="35198" y="137"/>
                    </a:lnTo>
                    <a:lnTo>
                      <a:pt x="33457" y="342"/>
                    </a:lnTo>
                    <a:lnTo>
                      <a:pt x="32433" y="513"/>
                    </a:lnTo>
                    <a:lnTo>
                      <a:pt x="31409" y="683"/>
                    </a:lnTo>
                    <a:lnTo>
                      <a:pt x="30385" y="888"/>
                    </a:lnTo>
                    <a:lnTo>
                      <a:pt x="29873" y="1025"/>
                    </a:lnTo>
                    <a:lnTo>
                      <a:pt x="29395" y="1195"/>
                    </a:lnTo>
                    <a:lnTo>
                      <a:pt x="28917" y="1366"/>
                    </a:lnTo>
                    <a:lnTo>
                      <a:pt x="28473" y="1537"/>
                    </a:lnTo>
                    <a:lnTo>
                      <a:pt x="27585" y="1981"/>
                    </a:lnTo>
                    <a:lnTo>
                      <a:pt x="25810" y="2937"/>
                    </a:lnTo>
                    <a:lnTo>
                      <a:pt x="24786" y="3517"/>
                    </a:lnTo>
                    <a:lnTo>
                      <a:pt x="23727" y="4097"/>
                    </a:lnTo>
                    <a:lnTo>
                      <a:pt x="23181" y="4370"/>
                    </a:lnTo>
                    <a:lnTo>
                      <a:pt x="22601" y="4575"/>
                    </a:lnTo>
                    <a:lnTo>
                      <a:pt x="22055" y="4746"/>
                    </a:lnTo>
                    <a:lnTo>
                      <a:pt x="21440" y="4883"/>
                    </a:lnTo>
                    <a:lnTo>
                      <a:pt x="20655" y="5019"/>
                    </a:lnTo>
                    <a:lnTo>
                      <a:pt x="19870" y="5258"/>
                    </a:lnTo>
                    <a:lnTo>
                      <a:pt x="19119" y="5531"/>
                    </a:lnTo>
                    <a:lnTo>
                      <a:pt x="18368" y="5907"/>
                    </a:lnTo>
                    <a:lnTo>
                      <a:pt x="15739" y="7272"/>
                    </a:lnTo>
                    <a:lnTo>
                      <a:pt x="13110" y="8672"/>
                    </a:lnTo>
                    <a:lnTo>
                      <a:pt x="12427" y="9048"/>
                    </a:lnTo>
                    <a:lnTo>
                      <a:pt x="12086" y="9287"/>
                    </a:lnTo>
                    <a:lnTo>
                      <a:pt x="11779" y="9526"/>
                    </a:lnTo>
                    <a:lnTo>
                      <a:pt x="9662" y="11403"/>
                    </a:lnTo>
                    <a:lnTo>
                      <a:pt x="7613" y="13349"/>
                    </a:lnTo>
                    <a:lnTo>
                      <a:pt x="7340" y="13588"/>
                    </a:lnTo>
                    <a:lnTo>
                      <a:pt x="7170" y="13656"/>
                    </a:lnTo>
                    <a:lnTo>
                      <a:pt x="7033" y="13725"/>
                    </a:lnTo>
                    <a:lnTo>
                      <a:pt x="6862" y="13793"/>
                    </a:lnTo>
                    <a:lnTo>
                      <a:pt x="6521" y="13793"/>
                    </a:lnTo>
                    <a:lnTo>
                      <a:pt x="6316" y="13759"/>
                    </a:lnTo>
                    <a:lnTo>
                      <a:pt x="5429" y="13554"/>
                    </a:lnTo>
                    <a:lnTo>
                      <a:pt x="4541" y="13349"/>
                    </a:lnTo>
                    <a:lnTo>
                      <a:pt x="2732" y="13008"/>
                    </a:lnTo>
                    <a:lnTo>
                      <a:pt x="2015" y="12871"/>
                    </a:lnTo>
                    <a:lnTo>
                      <a:pt x="1639" y="12837"/>
                    </a:lnTo>
                    <a:lnTo>
                      <a:pt x="1298" y="12837"/>
                    </a:lnTo>
                    <a:lnTo>
                      <a:pt x="888" y="12871"/>
                    </a:lnTo>
                    <a:lnTo>
                      <a:pt x="547" y="12974"/>
                    </a:lnTo>
                    <a:lnTo>
                      <a:pt x="410" y="13042"/>
                    </a:lnTo>
                    <a:lnTo>
                      <a:pt x="308" y="13144"/>
                    </a:lnTo>
                    <a:lnTo>
                      <a:pt x="205" y="13213"/>
                    </a:lnTo>
                    <a:lnTo>
                      <a:pt x="137" y="13349"/>
                    </a:lnTo>
                    <a:lnTo>
                      <a:pt x="69" y="13452"/>
                    </a:lnTo>
                    <a:lnTo>
                      <a:pt x="34" y="13588"/>
                    </a:lnTo>
                    <a:lnTo>
                      <a:pt x="0" y="13725"/>
                    </a:lnTo>
                    <a:lnTo>
                      <a:pt x="0" y="13861"/>
                    </a:lnTo>
                    <a:lnTo>
                      <a:pt x="103" y="14203"/>
                    </a:lnTo>
                    <a:lnTo>
                      <a:pt x="239" y="14578"/>
                    </a:lnTo>
                    <a:lnTo>
                      <a:pt x="581" y="15124"/>
                    </a:lnTo>
                    <a:lnTo>
                      <a:pt x="922" y="15637"/>
                    </a:lnTo>
                    <a:lnTo>
                      <a:pt x="1298" y="16114"/>
                    </a:lnTo>
                    <a:lnTo>
                      <a:pt x="1707" y="16592"/>
                    </a:lnTo>
                    <a:lnTo>
                      <a:pt x="2151" y="17105"/>
                    </a:lnTo>
                    <a:lnTo>
                      <a:pt x="2629" y="17583"/>
                    </a:lnTo>
                    <a:lnTo>
                      <a:pt x="3585" y="18538"/>
                    </a:lnTo>
                    <a:lnTo>
                      <a:pt x="3073" y="19494"/>
                    </a:lnTo>
                    <a:lnTo>
                      <a:pt x="2527" y="20587"/>
                    </a:lnTo>
                    <a:lnTo>
                      <a:pt x="2015" y="21713"/>
                    </a:lnTo>
                    <a:lnTo>
                      <a:pt x="1776" y="22294"/>
                    </a:lnTo>
                    <a:lnTo>
                      <a:pt x="1571" y="22874"/>
                    </a:lnTo>
                    <a:lnTo>
                      <a:pt x="1400" y="23455"/>
                    </a:lnTo>
                    <a:lnTo>
                      <a:pt x="1263" y="24069"/>
                    </a:lnTo>
                    <a:lnTo>
                      <a:pt x="1161" y="24718"/>
                    </a:lnTo>
                    <a:lnTo>
                      <a:pt x="1127" y="25366"/>
                    </a:lnTo>
                    <a:lnTo>
                      <a:pt x="1127" y="26015"/>
                    </a:lnTo>
                    <a:lnTo>
                      <a:pt x="1161" y="26664"/>
                    </a:lnTo>
                    <a:lnTo>
                      <a:pt x="1263" y="27995"/>
                    </a:lnTo>
                    <a:lnTo>
                      <a:pt x="1400" y="29292"/>
                    </a:lnTo>
                    <a:lnTo>
                      <a:pt x="1468" y="29600"/>
                    </a:lnTo>
                    <a:lnTo>
                      <a:pt x="1537" y="29873"/>
                    </a:lnTo>
                    <a:lnTo>
                      <a:pt x="1673" y="30180"/>
                    </a:lnTo>
                    <a:lnTo>
                      <a:pt x="1810" y="30453"/>
                    </a:lnTo>
                    <a:lnTo>
                      <a:pt x="2493" y="31648"/>
                    </a:lnTo>
                    <a:lnTo>
                      <a:pt x="2868" y="32194"/>
                    </a:lnTo>
                    <a:lnTo>
                      <a:pt x="3278" y="32741"/>
                    </a:lnTo>
                    <a:lnTo>
                      <a:pt x="3380" y="32877"/>
                    </a:lnTo>
                    <a:lnTo>
                      <a:pt x="3483" y="32945"/>
                    </a:lnTo>
                    <a:lnTo>
                      <a:pt x="3653" y="32945"/>
                    </a:lnTo>
                    <a:lnTo>
                      <a:pt x="3722" y="32877"/>
                    </a:lnTo>
                    <a:lnTo>
                      <a:pt x="3790" y="32775"/>
                    </a:lnTo>
                    <a:lnTo>
                      <a:pt x="3824" y="32672"/>
                    </a:lnTo>
                    <a:lnTo>
                      <a:pt x="3858" y="32502"/>
                    </a:lnTo>
                    <a:lnTo>
                      <a:pt x="3824" y="32365"/>
                    </a:lnTo>
                    <a:lnTo>
                      <a:pt x="3824" y="32297"/>
                    </a:lnTo>
                    <a:lnTo>
                      <a:pt x="3790" y="32228"/>
                    </a:lnTo>
                    <a:lnTo>
                      <a:pt x="3414" y="31853"/>
                    </a:lnTo>
                    <a:lnTo>
                      <a:pt x="3073" y="31443"/>
                    </a:lnTo>
                    <a:lnTo>
                      <a:pt x="2766" y="30999"/>
                    </a:lnTo>
                    <a:lnTo>
                      <a:pt x="2527" y="30521"/>
                    </a:lnTo>
                    <a:lnTo>
                      <a:pt x="2288" y="30043"/>
                    </a:lnTo>
                    <a:lnTo>
                      <a:pt x="2117" y="29531"/>
                    </a:lnTo>
                    <a:lnTo>
                      <a:pt x="1980" y="29019"/>
                    </a:lnTo>
                    <a:lnTo>
                      <a:pt x="1844" y="28507"/>
                    </a:lnTo>
                    <a:lnTo>
                      <a:pt x="1673" y="27620"/>
                    </a:lnTo>
                    <a:lnTo>
                      <a:pt x="1605" y="26732"/>
                    </a:lnTo>
                    <a:lnTo>
                      <a:pt x="1537" y="25878"/>
                    </a:lnTo>
                    <a:lnTo>
                      <a:pt x="1571" y="25025"/>
                    </a:lnTo>
                    <a:lnTo>
                      <a:pt x="1673" y="24137"/>
                    </a:lnTo>
                    <a:lnTo>
                      <a:pt x="1844" y="23284"/>
                    </a:lnTo>
                    <a:lnTo>
                      <a:pt x="2083" y="22464"/>
                    </a:lnTo>
                    <a:lnTo>
                      <a:pt x="2390" y="21611"/>
                    </a:lnTo>
                    <a:lnTo>
                      <a:pt x="2970" y="20280"/>
                    </a:lnTo>
                    <a:lnTo>
                      <a:pt x="3312" y="19597"/>
                    </a:lnTo>
                    <a:lnTo>
                      <a:pt x="3653" y="18982"/>
                    </a:lnTo>
                    <a:lnTo>
                      <a:pt x="4029" y="18402"/>
                    </a:lnTo>
                    <a:lnTo>
                      <a:pt x="4473" y="17821"/>
                    </a:lnTo>
                    <a:lnTo>
                      <a:pt x="4916" y="17275"/>
                    </a:lnTo>
                    <a:lnTo>
                      <a:pt x="5360" y="16729"/>
                    </a:lnTo>
                    <a:lnTo>
                      <a:pt x="6077" y="15773"/>
                    </a:lnTo>
                    <a:lnTo>
                      <a:pt x="6794" y="14817"/>
                    </a:lnTo>
                    <a:lnTo>
                      <a:pt x="7204" y="14373"/>
                    </a:lnTo>
                    <a:lnTo>
                      <a:pt x="7613" y="13930"/>
                    </a:lnTo>
                    <a:lnTo>
                      <a:pt x="8023" y="13520"/>
                    </a:lnTo>
                    <a:lnTo>
                      <a:pt x="8501" y="13110"/>
                    </a:lnTo>
                    <a:lnTo>
                      <a:pt x="8808" y="12905"/>
                    </a:lnTo>
                    <a:lnTo>
                      <a:pt x="9082" y="12735"/>
                    </a:lnTo>
                    <a:lnTo>
                      <a:pt x="9389" y="12530"/>
                    </a:lnTo>
                    <a:lnTo>
                      <a:pt x="9696" y="12325"/>
                    </a:lnTo>
                    <a:lnTo>
                      <a:pt x="10106" y="11984"/>
                    </a:lnTo>
                    <a:lnTo>
                      <a:pt x="10447" y="11608"/>
                    </a:lnTo>
                    <a:lnTo>
                      <a:pt x="10959" y="11028"/>
                    </a:lnTo>
                    <a:lnTo>
                      <a:pt x="11505" y="10481"/>
                    </a:lnTo>
                    <a:lnTo>
                      <a:pt x="12086" y="10003"/>
                    </a:lnTo>
                    <a:lnTo>
                      <a:pt x="12700" y="9560"/>
                    </a:lnTo>
                    <a:lnTo>
                      <a:pt x="13315" y="9184"/>
                    </a:lnTo>
                    <a:lnTo>
                      <a:pt x="13998" y="8809"/>
                    </a:lnTo>
                    <a:lnTo>
                      <a:pt x="14680" y="8467"/>
                    </a:lnTo>
                    <a:lnTo>
                      <a:pt x="15363" y="8160"/>
                    </a:lnTo>
                    <a:lnTo>
                      <a:pt x="15602" y="8092"/>
                    </a:lnTo>
                    <a:lnTo>
                      <a:pt x="15841" y="8023"/>
                    </a:lnTo>
                    <a:lnTo>
                      <a:pt x="15978" y="7989"/>
                    </a:lnTo>
                    <a:lnTo>
                      <a:pt x="16114" y="7989"/>
                    </a:lnTo>
                    <a:lnTo>
                      <a:pt x="16217" y="8058"/>
                    </a:lnTo>
                    <a:lnTo>
                      <a:pt x="16353" y="8126"/>
                    </a:lnTo>
                    <a:lnTo>
                      <a:pt x="16456" y="8160"/>
                    </a:lnTo>
                    <a:lnTo>
                      <a:pt x="16558" y="8126"/>
                    </a:lnTo>
                    <a:lnTo>
                      <a:pt x="16763" y="8092"/>
                    </a:lnTo>
                    <a:lnTo>
                      <a:pt x="18197" y="7580"/>
                    </a:lnTo>
                    <a:lnTo>
                      <a:pt x="19597" y="7033"/>
                    </a:lnTo>
                    <a:lnTo>
                      <a:pt x="18402" y="7170"/>
                    </a:lnTo>
                    <a:lnTo>
                      <a:pt x="18333" y="6999"/>
                    </a:lnTo>
                    <a:lnTo>
                      <a:pt x="19597" y="6351"/>
                    </a:lnTo>
                    <a:lnTo>
                      <a:pt x="20211" y="6043"/>
                    </a:lnTo>
                    <a:lnTo>
                      <a:pt x="20894" y="5804"/>
                    </a:lnTo>
                    <a:lnTo>
                      <a:pt x="21577" y="5565"/>
                    </a:lnTo>
                    <a:lnTo>
                      <a:pt x="22225" y="5292"/>
                    </a:lnTo>
                    <a:lnTo>
                      <a:pt x="22908" y="4985"/>
                    </a:lnTo>
                    <a:lnTo>
                      <a:pt x="23523" y="4678"/>
                    </a:lnTo>
                    <a:lnTo>
                      <a:pt x="24786" y="3995"/>
                    </a:lnTo>
                    <a:lnTo>
                      <a:pt x="26049" y="3278"/>
                    </a:lnTo>
                    <a:lnTo>
                      <a:pt x="27005" y="2732"/>
                    </a:lnTo>
                    <a:lnTo>
                      <a:pt x="27995" y="2254"/>
                    </a:lnTo>
                    <a:lnTo>
                      <a:pt x="28985" y="1810"/>
                    </a:lnTo>
                    <a:lnTo>
                      <a:pt x="29975" y="1469"/>
                    </a:lnTo>
                    <a:lnTo>
                      <a:pt x="31033" y="1195"/>
                    </a:lnTo>
                    <a:lnTo>
                      <a:pt x="32092" y="956"/>
                    </a:lnTo>
                    <a:lnTo>
                      <a:pt x="33150" y="786"/>
                    </a:lnTo>
                    <a:lnTo>
                      <a:pt x="34243" y="683"/>
                    </a:lnTo>
                    <a:lnTo>
                      <a:pt x="35813" y="581"/>
                    </a:lnTo>
                    <a:lnTo>
                      <a:pt x="37383" y="479"/>
                    </a:lnTo>
                    <a:lnTo>
                      <a:pt x="38169" y="444"/>
                    </a:lnTo>
                    <a:lnTo>
                      <a:pt x="38954" y="479"/>
                    </a:lnTo>
                    <a:lnTo>
                      <a:pt x="39739" y="513"/>
                    </a:lnTo>
                    <a:lnTo>
                      <a:pt x="40524" y="615"/>
                    </a:lnTo>
                    <a:lnTo>
                      <a:pt x="41412" y="786"/>
                    </a:lnTo>
                    <a:lnTo>
                      <a:pt x="42334" y="1025"/>
                    </a:lnTo>
                    <a:lnTo>
                      <a:pt x="44280" y="1503"/>
                    </a:lnTo>
                    <a:lnTo>
                      <a:pt x="43494" y="2015"/>
                    </a:lnTo>
                    <a:lnTo>
                      <a:pt x="42641" y="2493"/>
                    </a:lnTo>
                    <a:lnTo>
                      <a:pt x="41787" y="2971"/>
                    </a:lnTo>
                    <a:lnTo>
                      <a:pt x="40900" y="3380"/>
                    </a:lnTo>
                    <a:lnTo>
                      <a:pt x="40012" y="3756"/>
                    </a:lnTo>
                    <a:lnTo>
                      <a:pt x="39090" y="4131"/>
                    </a:lnTo>
                    <a:lnTo>
                      <a:pt x="38169" y="4473"/>
                    </a:lnTo>
                    <a:lnTo>
                      <a:pt x="36325" y="5156"/>
                    </a:lnTo>
                    <a:lnTo>
                      <a:pt x="35540" y="5463"/>
                    </a:lnTo>
                    <a:lnTo>
                      <a:pt x="34755" y="5804"/>
                    </a:lnTo>
                    <a:lnTo>
                      <a:pt x="34004" y="6214"/>
                    </a:lnTo>
                    <a:lnTo>
                      <a:pt x="33252" y="6624"/>
                    </a:lnTo>
                    <a:lnTo>
                      <a:pt x="32536" y="7102"/>
                    </a:lnTo>
                    <a:lnTo>
                      <a:pt x="31853" y="7545"/>
                    </a:lnTo>
                    <a:lnTo>
                      <a:pt x="30453" y="8535"/>
                    </a:lnTo>
                    <a:lnTo>
                      <a:pt x="28848" y="9662"/>
                    </a:lnTo>
                    <a:lnTo>
                      <a:pt x="28029" y="10208"/>
                    </a:lnTo>
                    <a:lnTo>
                      <a:pt x="27176" y="10720"/>
                    </a:lnTo>
                    <a:lnTo>
                      <a:pt x="26322" y="11233"/>
                    </a:lnTo>
                    <a:lnTo>
                      <a:pt x="25469" y="11710"/>
                    </a:lnTo>
                    <a:lnTo>
                      <a:pt x="24615" y="12154"/>
                    </a:lnTo>
                    <a:lnTo>
                      <a:pt x="23727" y="12564"/>
                    </a:lnTo>
                    <a:lnTo>
                      <a:pt x="22976" y="12940"/>
                    </a:lnTo>
                    <a:lnTo>
                      <a:pt x="22259" y="13315"/>
                    </a:lnTo>
                    <a:lnTo>
                      <a:pt x="21543" y="13759"/>
                    </a:lnTo>
                    <a:lnTo>
                      <a:pt x="20860" y="14203"/>
                    </a:lnTo>
                    <a:lnTo>
                      <a:pt x="19494" y="15124"/>
                    </a:lnTo>
                    <a:lnTo>
                      <a:pt x="18129" y="16046"/>
                    </a:lnTo>
                    <a:lnTo>
                      <a:pt x="17651" y="16353"/>
                    </a:lnTo>
                    <a:lnTo>
                      <a:pt x="17173" y="16627"/>
                    </a:lnTo>
                    <a:lnTo>
                      <a:pt x="16217" y="17173"/>
                    </a:lnTo>
                    <a:lnTo>
                      <a:pt x="16183" y="17105"/>
                    </a:lnTo>
                    <a:lnTo>
                      <a:pt x="13861" y="18743"/>
                    </a:lnTo>
                    <a:lnTo>
                      <a:pt x="13486" y="19119"/>
                    </a:lnTo>
                    <a:lnTo>
                      <a:pt x="12427" y="19904"/>
                    </a:lnTo>
                    <a:lnTo>
                      <a:pt x="11574" y="20928"/>
                    </a:lnTo>
                    <a:lnTo>
                      <a:pt x="10652" y="21952"/>
                    </a:lnTo>
                    <a:lnTo>
                      <a:pt x="10242" y="22430"/>
                    </a:lnTo>
                    <a:lnTo>
                      <a:pt x="9901" y="22908"/>
                    </a:lnTo>
                    <a:lnTo>
                      <a:pt x="9559" y="23420"/>
                    </a:lnTo>
                    <a:lnTo>
                      <a:pt x="9218" y="23932"/>
                    </a:lnTo>
                    <a:lnTo>
                      <a:pt x="8945" y="24479"/>
                    </a:lnTo>
                    <a:lnTo>
                      <a:pt x="8672" y="25025"/>
                    </a:lnTo>
                    <a:lnTo>
                      <a:pt x="8433" y="25605"/>
                    </a:lnTo>
                    <a:lnTo>
                      <a:pt x="8194" y="26186"/>
                    </a:lnTo>
                    <a:lnTo>
                      <a:pt x="7955" y="26732"/>
                    </a:lnTo>
                    <a:lnTo>
                      <a:pt x="7716" y="27244"/>
                    </a:lnTo>
                    <a:lnTo>
                      <a:pt x="7477" y="27790"/>
                    </a:lnTo>
                    <a:lnTo>
                      <a:pt x="7170" y="28302"/>
                    </a:lnTo>
                    <a:lnTo>
                      <a:pt x="6555" y="29292"/>
                    </a:lnTo>
                    <a:lnTo>
                      <a:pt x="5872" y="30248"/>
                    </a:lnTo>
                    <a:lnTo>
                      <a:pt x="5394" y="30829"/>
                    </a:lnTo>
                    <a:lnTo>
                      <a:pt x="4882" y="31409"/>
                    </a:lnTo>
                    <a:lnTo>
                      <a:pt x="3858" y="32502"/>
                    </a:lnTo>
                    <a:lnTo>
                      <a:pt x="4302" y="32263"/>
                    </a:lnTo>
                    <a:lnTo>
                      <a:pt x="4712" y="32024"/>
                    </a:lnTo>
                    <a:lnTo>
                      <a:pt x="5121" y="31716"/>
                    </a:lnTo>
                    <a:lnTo>
                      <a:pt x="5531" y="31409"/>
                    </a:lnTo>
                    <a:lnTo>
                      <a:pt x="5872" y="31068"/>
                    </a:lnTo>
                    <a:lnTo>
                      <a:pt x="6214" y="30726"/>
                    </a:lnTo>
                    <a:lnTo>
                      <a:pt x="6487" y="30317"/>
                    </a:lnTo>
                    <a:lnTo>
                      <a:pt x="6760" y="29873"/>
                    </a:lnTo>
                    <a:lnTo>
                      <a:pt x="7409" y="28678"/>
                    </a:lnTo>
                    <a:lnTo>
                      <a:pt x="8057" y="27449"/>
                    </a:lnTo>
                    <a:lnTo>
                      <a:pt x="9320" y="24957"/>
                    </a:lnTo>
                    <a:lnTo>
                      <a:pt x="9730" y="24206"/>
                    </a:lnTo>
                    <a:lnTo>
                      <a:pt x="10174" y="23489"/>
                    </a:lnTo>
                    <a:lnTo>
                      <a:pt x="10686" y="22806"/>
                    </a:lnTo>
                    <a:lnTo>
                      <a:pt x="11266" y="22191"/>
                    </a:lnTo>
                    <a:lnTo>
                      <a:pt x="11847" y="22396"/>
                    </a:lnTo>
                    <a:lnTo>
                      <a:pt x="12905" y="22738"/>
                    </a:lnTo>
                    <a:lnTo>
                      <a:pt x="13417" y="22874"/>
                    </a:lnTo>
                    <a:lnTo>
                      <a:pt x="13929" y="22977"/>
                    </a:lnTo>
                    <a:lnTo>
                      <a:pt x="14441" y="23045"/>
                    </a:lnTo>
                    <a:lnTo>
                      <a:pt x="14988" y="23113"/>
                    </a:lnTo>
                    <a:lnTo>
                      <a:pt x="15534" y="23113"/>
                    </a:lnTo>
                    <a:lnTo>
                      <a:pt x="16080" y="23079"/>
                    </a:lnTo>
                    <a:lnTo>
                      <a:pt x="17138" y="22942"/>
                    </a:lnTo>
                    <a:lnTo>
                      <a:pt x="18197" y="22772"/>
                    </a:lnTo>
                    <a:lnTo>
                      <a:pt x="19255" y="22567"/>
                    </a:lnTo>
                    <a:lnTo>
                      <a:pt x="20279" y="22328"/>
                    </a:lnTo>
                    <a:lnTo>
                      <a:pt x="21918" y="21884"/>
                    </a:lnTo>
                    <a:lnTo>
                      <a:pt x="23523" y="21406"/>
                    </a:lnTo>
                    <a:lnTo>
                      <a:pt x="26698" y="20416"/>
                    </a:lnTo>
                    <a:lnTo>
                      <a:pt x="27790" y="20075"/>
                    </a:lnTo>
                    <a:lnTo>
                      <a:pt x="28302" y="19870"/>
                    </a:lnTo>
                    <a:lnTo>
                      <a:pt x="28814" y="19631"/>
                    </a:lnTo>
                    <a:lnTo>
                      <a:pt x="29326" y="19358"/>
                    </a:lnTo>
                    <a:lnTo>
                      <a:pt x="29804" y="19085"/>
                    </a:lnTo>
                    <a:lnTo>
                      <a:pt x="30282" y="18777"/>
                    </a:lnTo>
                    <a:lnTo>
                      <a:pt x="30726" y="18470"/>
                    </a:lnTo>
                    <a:lnTo>
                      <a:pt x="31204" y="18129"/>
                    </a:lnTo>
                    <a:lnTo>
                      <a:pt x="31716" y="17856"/>
                    </a:lnTo>
                    <a:lnTo>
                      <a:pt x="34482" y="16490"/>
                    </a:lnTo>
                    <a:lnTo>
                      <a:pt x="35847" y="15773"/>
                    </a:lnTo>
                    <a:lnTo>
                      <a:pt x="37213" y="15056"/>
                    </a:lnTo>
                    <a:lnTo>
                      <a:pt x="38476" y="14339"/>
                    </a:lnTo>
                    <a:lnTo>
                      <a:pt x="39739" y="13622"/>
                    </a:lnTo>
                    <a:lnTo>
                      <a:pt x="40968" y="12871"/>
                    </a:lnTo>
                    <a:lnTo>
                      <a:pt x="42163" y="12120"/>
                    </a:lnTo>
                    <a:lnTo>
                      <a:pt x="43324" y="11267"/>
                    </a:lnTo>
                    <a:lnTo>
                      <a:pt x="44450" y="10379"/>
                    </a:lnTo>
                    <a:lnTo>
                      <a:pt x="44997" y="9935"/>
                    </a:lnTo>
                    <a:lnTo>
                      <a:pt x="45543" y="9423"/>
                    </a:lnTo>
                    <a:lnTo>
                      <a:pt x="46055" y="8911"/>
                    </a:lnTo>
                    <a:lnTo>
                      <a:pt x="46567" y="8399"/>
                    </a:lnTo>
                    <a:lnTo>
                      <a:pt x="47011" y="7887"/>
                    </a:lnTo>
                    <a:lnTo>
                      <a:pt x="47420" y="7375"/>
                    </a:lnTo>
                    <a:lnTo>
                      <a:pt x="47796" y="6863"/>
                    </a:lnTo>
                    <a:lnTo>
                      <a:pt x="48172" y="6316"/>
                    </a:lnTo>
                    <a:lnTo>
                      <a:pt x="48479" y="5770"/>
                    </a:lnTo>
                    <a:lnTo>
                      <a:pt x="48786" y="5190"/>
                    </a:lnTo>
                    <a:lnTo>
                      <a:pt x="49093" y="4609"/>
                    </a:lnTo>
                    <a:lnTo>
                      <a:pt x="49332" y="3995"/>
                    </a:lnTo>
                    <a:lnTo>
                      <a:pt x="49435" y="3722"/>
                    </a:lnTo>
                    <a:lnTo>
                      <a:pt x="49503" y="3449"/>
                    </a:lnTo>
                    <a:lnTo>
                      <a:pt x="49503" y="3176"/>
                    </a:lnTo>
                    <a:lnTo>
                      <a:pt x="49435" y="2902"/>
                    </a:lnTo>
                    <a:lnTo>
                      <a:pt x="49366" y="2663"/>
                    </a:lnTo>
                    <a:lnTo>
                      <a:pt x="49264" y="2424"/>
                    </a:lnTo>
                    <a:lnTo>
                      <a:pt x="49127" y="2220"/>
                    </a:lnTo>
                    <a:lnTo>
                      <a:pt x="48957" y="1981"/>
                    </a:lnTo>
                    <a:lnTo>
                      <a:pt x="48786" y="1776"/>
                    </a:lnTo>
                    <a:lnTo>
                      <a:pt x="48581" y="1639"/>
                    </a:lnTo>
                    <a:lnTo>
                      <a:pt x="48376" y="1537"/>
                    </a:lnTo>
                    <a:lnTo>
                      <a:pt x="48137" y="1469"/>
                    </a:lnTo>
                    <a:lnTo>
                      <a:pt x="47694" y="1469"/>
                    </a:lnTo>
                    <a:lnTo>
                      <a:pt x="47455" y="1503"/>
                    </a:lnTo>
                    <a:lnTo>
                      <a:pt x="47216" y="1571"/>
                    </a:lnTo>
                    <a:lnTo>
                      <a:pt x="46806" y="1742"/>
                    </a:lnTo>
                    <a:lnTo>
                      <a:pt x="46362" y="1947"/>
                    </a:lnTo>
                    <a:lnTo>
                      <a:pt x="45952" y="2151"/>
                    </a:lnTo>
                    <a:lnTo>
                      <a:pt x="45543" y="2390"/>
                    </a:lnTo>
                    <a:lnTo>
                      <a:pt x="43597" y="3551"/>
                    </a:lnTo>
                    <a:lnTo>
                      <a:pt x="41685" y="4712"/>
                    </a:lnTo>
                    <a:lnTo>
                      <a:pt x="39739" y="5873"/>
                    </a:lnTo>
                    <a:lnTo>
                      <a:pt x="37793" y="6999"/>
                    </a:lnTo>
                    <a:lnTo>
                      <a:pt x="36598" y="7648"/>
                    </a:lnTo>
                    <a:lnTo>
                      <a:pt x="35335" y="8297"/>
                    </a:lnTo>
                    <a:lnTo>
                      <a:pt x="34720" y="8570"/>
                    </a:lnTo>
                    <a:lnTo>
                      <a:pt x="34072" y="8843"/>
                    </a:lnTo>
                    <a:lnTo>
                      <a:pt x="33423" y="9048"/>
                    </a:lnTo>
                    <a:lnTo>
                      <a:pt x="32740" y="9218"/>
                    </a:lnTo>
                    <a:lnTo>
                      <a:pt x="32399" y="9321"/>
                    </a:lnTo>
                    <a:lnTo>
                      <a:pt x="32058" y="9491"/>
                    </a:lnTo>
                    <a:lnTo>
                      <a:pt x="31443" y="9901"/>
                    </a:lnTo>
                    <a:lnTo>
                      <a:pt x="30419" y="10550"/>
                    </a:lnTo>
                    <a:lnTo>
                      <a:pt x="29907" y="10857"/>
                    </a:lnTo>
                    <a:lnTo>
                      <a:pt x="29395" y="11164"/>
                    </a:lnTo>
                    <a:lnTo>
                      <a:pt x="28712" y="11472"/>
                    </a:lnTo>
                    <a:lnTo>
                      <a:pt x="28370" y="11608"/>
                    </a:lnTo>
                    <a:lnTo>
                      <a:pt x="27995" y="11710"/>
                    </a:lnTo>
                    <a:lnTo>
                      <a:pt x="27654" y="11779"/>
                    </a:lnTo>
                    <a:lnTo>
                      <a:pt x="27278" y="11847"/>
                    </a:lnTo>
                    <a:lnTo>
                      <a:pt x="26902" y="11881"/>
                    </a:lnTo>
                    <a:lnTo>
                      <a:pt x="26527" y="11915"/>
                    </a:lnTo>
                    <a:lnTo>
                      <a:pt x="27107" y="11506"/>
                    </a:lnTo>
                    <a:lnTo>
                      <a:pt x="27688" y="11096"/>
                    </a:lnTo>
                    <a:lnTo>
                      <a:pt x="28848" y="10345"/>
                    </a:lnTo>
                    <a:lnTo>
                      <a:pt x="30248" y="9355"/>
                    </a:lnTo>
                    <a:lnTo>
                      <a:pt x="31682" y="8467"/>
                    </a:lnTo>
                    <a:lnTo>
                      <a:pt x="33150" y="7580"/>
                    </a:lnTo>
                    <a:lnTo>
                      <a:pt x="34652" y="6760"/>
                    </a:lnTo>
                    <a:lnTo>
                      <a:pt x="36154" y="6009"/>
                    </a:lnTo>
                    <a:lnTo>
                      <a:pt x="37725" y="5326"/>
                    </a:lnTo>
                    <a:lnTo>
                      <a:pt x="39295" y="4712"/>
                    </a:lnTo>
                    <a:lnTo>
                      <a:pt x="40115" y="4405"/>
                    </a:lnTo>
                    <a:lnTo>
                      <a:pt x="40934" y="4131"/>
                    </a:lnTo>
                    <a:lnTo>
                      <a:pt x="41514" y="3927"/>
                    </a:lnTo>
                    <a:lnTo>
                      <a:pt x="42095" y="3688"/>
                    </a:lnTo>
                    <a:lnTo>
                      <a:pt x="42641" y="3380"/>
                    </a:lnTo>
                    <a:lnTo>
                      <a:pt x="43187" y="3073"/>
                    </a:lnTo>
                    <a:lnTo>
                      <a:pt x="44314" y="2356"/>
                    </a:lnTo>
                    <a:lnTo>
                      <a:pt x="45475" y="1605"/>
                    </a:lnTo>
                    <a:lnTo>
                      <a:pt x="42846" y="854"/>
                    </a:lnTo>
                    <a:lnTo>
                      <a:pt x="41583" y="547"/>
                    </a:lnTo>
                    <a:lnTo>
                      <a:pt x="40354" y="274"/>
                    </a:lnTo>
                    <a:lnTo>
                      <a:pt x="39500" y="137"/>
                    </a:lnTo>
                    <a:lnTo>
                      <a:pt x="38647" y="35"/>
                    </a:lnTo>
                    <a:lnTo>
                      <a:pt x="377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9"/>
              <p:cNvSpPr/>
              <p:nvPr/>
            </p:nvSpPr>
            <p:spPr>
              <a:xfrm>
                <a:off x="8382673" y="-2615"/>
                <a:ext cx="147497" cy="24783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7000" extrusionOk="0">
                    <a:moveTo>
                      <a:pt x="2356" y="0"/>
                    </a:moveTo>
                    <a:lnTo>
                      <a:pt x="2219" y="35"/>
                    </a:lnTo>
                    <a:lnTo>
                      <a:pt x="2048" y="35"/>
                    </a:lnTo>
                    <a:lnTo>
                      <a:pt x="1912" y="103"/>
                    </a:lnTo>
                    <a:lnTo>
                      <a:pt x="1639" y="239"/>
                    </a:lnTo>
                    <a:lnTo>
                      <a:pt x="1366" y="376"/>
                    </a:lnTo>
                    <a:lnTo>
                      <a:pt x="1161" y="547"/>
                    </a:lnTo>
                    <a:lnTo>
                      <a:pt x="922" y="752"/>
                    </a:lnTo>
                    <a:lnTo>
                      <a:pt x="751" y="956"/>
                    </a:lnTo>
                    <a:lnTo>
                      <a:pt x="580" y="1195"/>
                    </a:lnTo>
                    <a:lnTo>
                      <a:pt x="444" y="1434"/>
                    </a:lnTo>
                    <a:lnTo>
                      <a:pt x="307" y="1707"/>
                    </a:lnTo>
                    <a:lnTo>
                      <a:pt x="205" y="1981"/>
                    </a:lnTo>
                    <a:lnTo>
                      <a:pt x="102" y="2424"/>
                    </a:lnTo>
                    <a:lnTo>
                      <a:pt x="34" y="2834"/>
                    </a:lnTo>
                    <a:lnTo>
                      <a:pt x="0" y="3278"/>
                    </a:lnTo>
                    <a:lnTo>
                      <a:pt x="34" y="3688"/>
                    </a:lnTo>
                    <a:lnTo>
                      <a:pt x="102" y="4097"/>
                    </a:lnTo>
                    <a:lnTo>
                      <a:pt x="205" y="4507"/>
                    </a:lnTo>
                    <a:lnTo>
                      <a:pt x="341" y="4917"/>
                    </a:lnTo>
                    <a:lnTo>
                      <a:pt x="512" y="5326"/>
                    </a:lnTo>
                    <a:lnTo>
                      <a:pt x="649" y="5531"/>
                    </a:lnTo>
                    <a:lnTo>
                      <a:pt x="785" y="5736"/>
                    </a:lnTo>
                    <a:lnTo>
                      <a:pt x="922" y="5872"/>
                    </a:lnTo>
                    <a:lnTo>
                      <a:pt x="1058" y="6009"/>
                    </a:lnTo>
                    <a:lnTo>
                      <a:pt x="1229" y="6146"/>
                    </a:lnTo>
                    <a:lnTo>
                      <a:pt x="1400" y="6214"/>
                    </a:lnTo>
                    <a:lnTo>
                      <a:pt x="1775" y="6350"/>
                    </a:lnTo>
                    <a:lnTo>
                      <a:pt x="2185" y="6453"/>
                    </a:lnTo>
                    <a:lnTo>
                      <a:pt x="2595" y="6487"/>
                    </a:lnTo>
                    <a:lnTo>
                      <a:pt x="3482" y="6589"/>
                    </a:lnTo>
                    <a:lnTo>
                      <a:pt x="3243" y="6999"/>
                    </a:lnTo>
                    <a:lnTo>
                      <a:pt x="3790" y="6931"/>
                    </a:lnTo>
                    <a:lnTo>
                      <a:pt x="4165" y="6555"/>
                    </a:lnTo>
                    <a:lnTo>
                      <a:pt x="4029" y="6282"/>
                    </a:lnTo>
                    <a:lnTo>
                      <a:pt x="3892" y="6043"/>
                    </a:lnTo>
                    <a:lnTo>
                      <a:pt x="3687" y="5804"/>
                    </a:lnTo>
                    <a:lnTo>
                      <a:pt x="3448" y="5633"/>
                    </a:lnTo>
                    <a:lnTo>
                      <a:pt x="3209" y="5497"/>
                    </a:lnTo>
                    <a:lnTo>
                      <a:pt x="2936" y="5395"/>
                    </a:lnTo>
                    <a:lnTo>
                      <a:pt x="2663" y="5292"/>
                    </a:lnTo>
                    <a:lnTo>
                      <a:pt x="2356" y="5224"/>
                    </a:lnTo>
                    <a:lnTo>
                      <a:pt x="1980" y="5121"/>
                    </a:lnTo>
                    <a:lnTo>
                      <a:pt x="1639" y="4951"/>
                    </a:lnTo>
                    <a:lnTo>
                      <a:pt x="1331" y="4780"/>
                    </a:lnTo>
                    <a:lnTo>
                      <a:pt x="1092" y="4575"/>
                    </a:lnTo>
                    <a:lnTo>
                      <a:pt x="922" y="4336"/>
                    </a:lnTo>
                    <a:lnTo>
                      <a:pt x="751" y="4063"/>
                    </a:lnTo>
                    <a:lnTo>
                      <a:pt x="649" y="3756"/>
                    </a:lnTo>
                    <a:lnTo>
                      <a:pt x="615" y="3414"/>
                    </a:lnTo>
                    <a:lnTo>
                      <a:pt x="580" y="2971"/>
                    </a:lnTo>
                    <a:lnTo>
                      <a:pt x="580" y="2561"/>
                    </a:lnTo>
                    <a:lnTo>
                      <a:pt x="649" y="2185"/>
                    </a:lnTo>
                    <a:lnTo>
                      <a:pt x="785" y="1810"/>
                    </a:lnTo>
                    <a:lnTo>
                      <a:pt x="956" y="1468"/>
                    </a:lnTo>
                    <a:lnTo>
                      <a:pt x="1195" y="1161"/>
                    </a:lnTo>
                    <a:lnTo>
                      <a:pt x="1468" y="888"/>
                    </a:lnTo>
                    <a:lnTo>
                      <a:pt x="1844" y="615"/>
                    </a:lnTo>
                    <a:lnTo>
                      <a:pt x="2083" y="513"/>
                    </a:lnTo>
                    <a:lnTo>
                      <a:pt x="2322" y="444"/>
                    </a:lnTo>
                    <a:lnTo>
                      <a:pt x="2834" y="274"/>
                    </a:lnTo>
                    <a:lnTo>
                      <a:pt x="2663" y="137"/>
                    </a:lnTo>
                    <a:lnTo>
                      <a:pt x="2526" y="69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9"/>
              <p:cNvSpPr/>
              <p:nvPr/>
            </p:nvSpPr>
            <p:spPr>
              <a:xfrm>
                <a:off x="8596590" y="150901"/>
                <a:ext cx="29068" cy="24182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83" extrusionOk="0">
                    <a:moveTo>
                      <a:pt x="820" y="0"/>
                    </a:moveTo>
                    <a:lnTo>
                      <a:pt x="1" y="546"/>
                    </a:lnTo>
                    <a:lnTo>
                      <a:pt x="69" y="683"/>
                    </a:lnTo>
                    <a:lnTo>
                      <a:pt x="445" y="581"/>
                    </a:lnTo>
                    <a:lnTo>
                      <a:pt x="479" y="649"/>
                    </a:ln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9"/>
              <p:cNvSpPr/>
              <p:nvPr/>
            </p:nvSpPr>
            <p:spPr>
              <a:xfrm>
                <a:off x="8641307" y="-148873"/>
                <a:ext cx="172883" cy="209137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5907" extrusionOk="0">
                    <a:moveTo>
                      <a:pt x="2527" y="1"/>
                    </a:moveTo>
                    <a:lnTo>
                      <a:pt x="2254" y="35"/>
                    </a:lnTo>
                    <a:lnTo>
                      <a:pt x="2015" y="69"/>
                    </a:lnTo>
                    <a:lnTo>
                      <a:pt x="1776" y="171"/>
                    </a:lnTo>
                    <a:lnTo>
                      <a:pt x="1401" y="410"/>
                    </a:lnTo>
                    <a:lnTo>
                      <a:pt x="1059" y="649"/>
                    </a:lnTo>
                    <a:lnTo>
                      <a:pt x="786" y="956"/>
                    </a:lnTo>
                    <a:lnTo>
                      <a:pt x="547" y="1298"/>
                    </a:lnTo>
                    <a:lnTo>
                      <a:pt x="342" y="1639"/>
                    </a:lnTo>
                    <a:lnTo>
                      <a:pt x="172" y="2015"/>
                    </a:lnTo>
                    <a:lnTo>
                      <a:pt x="69" y="2424"/>
                    </a:lnTo>
                    <a:lnTo>
                      <a:pt x="1" y="2868"/>
                    </a:lnTo>
                    <a:lnTo>
                      <a:pt x="1" y="3244"/>
                    </a:lnTo>
                    <a:lnTo>
                      <a:pt x="35" y="3585"/>
                    </a:lnTo>
                    <a:lnTo>
                      <a:pt x="172" y="3927"/>
                    </a:lnTo>
                    <a:lnTo>
                      <a:pt x="342" y="4200"/>
                    </a:lnTo>
                    <a:lnTo>
                      <a:pt x="547" y="4473"/>
                    </a:lnTo>
                    <a:lnTo>
                      <a:pt x="786" y="4678"/>
                    </a:lnTo>
                    <a:lnTo>
                      <a:pt x="1093" y="4917"/>
                    </a:lnTo>
                    <a:lnTo>
                      <a:pt x="1401" y="5087"/>
                    </a:lnTo>
                    <a:lnTo>
                      <a:pt x="1981" y="5429"/>
                    </a:lnTo>
                    <a:lnTo>
                      <a:pt x="1776" y="5121"/>
                    </a:lnTo>
                    <a:lnTo>
                      <a:pt x="1537" y="4814"/>
                    </a:lnTo>
                    <a:lnTo>
                      <a:pt x="1059" y="4302"/>
                    </a:lnTo>
                    <a:lnTo>
                      <a:pt x="820" y="4029"/>
                    </a:lnTo>
                    <a:lnTo>
                      <a:pt x="615" y="3756"/>
                    </a:lnTo>
                    <a:lnTo>
                      <a:pt x="479" y="3483"/>
                    </a:lnTo>
                    <a:lnTo>
                      <a:pt x="445" y="3176"/>
                    </a:lnTo>
                    <a:lnTo>
                      <a:pt x="445" y="2868"/>
                    </a:lnTo>
                    <a:lnTo>
                      <a:pt x="513" y="2561"/>
                    </a:lnTo>
                    <a:lnTo>
                      <a:pt x="615" y="2220"/>
                    </a:lnTo>
                    <a:lnTo>
                      <a:pt x="820" y="1844"/>
                    </a:lnTo>
                    <a:lnTo>
                      <a:pt x="923" y="3210"/>
                    </a:lnTo>
                    <a:lnTo>
                      <a:pt x="1401" y="2049"/>
                    </a:lnTo>
                    <a:lnTo>
                      <a:pt x="1640" y="1469"/>
                    </a:lnTo>
                    <a:lnTo>
                      <a:pt x="1742" y="1195"/>
                    </a:lnTo>
                    <a:lnTo>
                      <a:pt x="1810" y="888"/>
                    </a:lnTo>
                    <a:lnTo>
                      <a:pt x="1844" y="717"/>
                    </a:lnTo>
                    <a:lnTo>
                      <a:pt x="1913" y="581"/>
                    </a:lnTo>
                    <a:lnTo>
                      <a:pt x="2015" y="478"/>
                    </a:lnTo>
                    <a:lnTo>
                      <a:pt x="2118" y="410"/>
                    </a:lnTo>
                    <a:lnTo>
                      <a:pt x="2220" y="376"/>
                    </a:lnTo>
                    <a:lnTo>
                      <a:pt x="2322" y="342"/>
                    </a:lnTo>
                    <a:lnTo>
                      <a:pt x="2596" y="342"/>
                    </a:lnTo>
                    <a:lnTo>
                      <a:pt x="2835" y="376"/>
                    </a:lnTo>
                    <a:lnTo>
                      <a:pt x="3074" y="444"/>
                    </a:lnTo>
                    <a:lnTo>
                      <a:pt x="3312" y="581"/>
                    </a:lnTo>
                    <a:lnTo>
                      <a:pt x="3517" y="717"/>
                    </a:lnTo>
                    <a:lnTo>
                      <a:pt x="3722" y="854"/>
                    </a:lnTo>
                    <a:lnTo>
                      <a:pt x="3893" y="1059"/>
                    </a:lnTo>
                    <a:lnTo>
                      <a:pt x="4029" y="1264"/>
                    </a:lnTo>
                    <a:lnTo>
                      <a:pt x="4166" y="1469"/>
                    </a:lnTo>
                    <a:lnTo>
                      <a:pt x="4268" y="1708"/>
                    </a:lnTo>
                    <a:lnTo>
                      <a:pt x="4371" y="1946"/>
                    </a:lnTo>
                    <a:lnTo>
                      <a:pt x="4405" y="2220"/>
                    </a:lnTo>
                    <a:lnTo>
                      <a:pt x="4439" y="2459"/>
                    </a:lnTo>
                    <a:lnTo>
                      <a:pt x="4439" y="2698"/>
                    </a:lnTo>
                    <a:lnTo>
                      <a:pt x="4371" y="2971"/>
                    </a:lnTo>
                    <a:lnTo>
                      <a:pt x="4303" y="3210"/>
                    </a:lnTo>
                    <a:lnTo>
                      <a:pt x="4200" y="3415"/>
                    </a:lnTo>
                    <a:lnTo>
                      <a:pt x="3893" y="3824"/>
                    </a:lnTo>
                    <a:lnTo>
                      <a:pt x="3586" y="4200"/>
                    </a:lnTo>
                    <a:lnTo>
                      <a:pt x="3244" y="4575"/>
                    </a:lnTo>
                    <a:lnTo>
                      <a:pt x="2903" y="4917"/>
                    </a:lnTo>
                    <a:lnTo>
                      <a:pt x="2732" y="5156"/>
                    </a:lnTo>
                    <a:lnTo>
                      <a:pt x="2664" y="5258"/>
                    </a:lnTo>
                    <a:lnTo>
                      <a:pt x="2596" y="5360"/>
                    </a:lnTo>
                    <a:lnTo>
                      <a:pt x="2561" y="5497"/>
                    </a:lnTo>
                    <a:lnTo>
                      <a:pt x="2596" y="5634"/>
                    </a:lnTo>
                    <a:lnTo>
                      <a:pt x="2630" y="5770"/>
                    </a:lnTo>
                    <a:lnTo>
                      <a:pt x="2698" y="5907"/>
                    </a:lnTo>
                    <a:lnTo>
                      <a:pt x="3551" y="4814"/>
                    </a:lnTo>
                    <a:lnTo>
                      <a:pt x="3961" y="4268"/>
                    </a:lnTo>
                    <a:lnTo>
                      <a:pt x="4371" y="3756"/>
                    </a:lnTo>
                    <a:lnTo>
                      <a:pt x="4576" y="3483"/>
                    </a:lnTo>
                    <a:lnTo>
                      <a:pt x="4746" y="3210"/>
                    </a:lnTo>
                    <a:lnTo>
                      <a:pt x="4815" y="2937"/>
                    </a:lnTo>
                    <a:lnTo>
                      <a:pt x="4883" y="2629"/>
                    </a:lnTo>
                    <a:lnTo>
                      <a:pt x="4883" y="2322"/>
                    </a:lnTo>
                    <a:lnTo>
                      <a:pt x="4815" y="2015"/>
                    </a:lnTo>
                    <a:lnTo>
                      <a:pt x="4746" y="1708"/>
                    </a:lnTo>
                    <a:lnTo>
                      <a:pt x="4610" y="1434"/>
                    </a:lnTo>
                    <a:lnTo>
                      <a:pt x="4473" y="1161"/>
                    </a:lnTo>
                    <a:lnTo>
                      <a:pt x="4268" y="922"/>
                    </a:lnTo>
                    <a:lnTo>
                      <a:pt x="4064" y="683"/>
                    </a:lnTo>
                    <a:lnTo>
                      <a:pt x="3859" y="478"/>
                    </a:lnTo>
                    <a:lnTo>
                      <a:pt x="3586" y="308"/>
                    </a:lnTo>
                    <a:lnTo>
                      <a:pt x="3347" y="171"/>
                    </a:lnTo>
                    <a:lnTo>
                      <a:pt x="3074" y="69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9"/>
              <p:cNvSpPr/>
              <p:nvPr/>
            </p:nvSpPr>
            <p:spPr>
              <a:xfrm>
                <a:off x="8987001" y="-337440"/>
                <a:ext cx="159606" cy="275628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7785" extrusionOk="0">
                    <a:moveTo>
                      <a:pt x="3688" y="1"/>
                    </a:moveTo>
                    <a:lnTo>
                      <a:pt x="3278" y="35"/>
                    </a:lnTo>
                    <a:lnTo>
                      <a:pt x="2903" y="171"/>
                    </a:lnTo>
                    <a:lnTo>
                      <a:pt x="2527" y="342"/>
                    </a:lnTo>
                    <a:lnTo>
                      <a:pt x="2186" y="581"/>
                    </a:lnTo>
                    <a:lnTo>
                      <a:pt x="1879" y="888"/>
                    </a:lnTo>
                    <a:lnTo>
                      <a:pt x="1640" y="1264"/>
                    </a:lnTo>
                    <a:lnTo>
                      <a:pt x="1469" y="1605"/>
                    </a:lnTo>
                    <a:lnTo>
                      <a:pt x="1401" y="1810"/>
                    </a:lnTo>
                    <a:lnTo>
                      <a:pt x="1367" y="1981"/>
                    </a:lnTo>
                    <a:lnTo>
                      <a:pt x="1367" y="2186"/>
                    </a:lnTo>
                    <a:lnTo>
                      <a:pt x="1401" y="2391"/>
                    </a:lnTo>
                    <a:lnTo>
                      <a:pt x="1503" y="2595"/>
                    </a:lnTo>
                    <a:lnTo>
                      <a:pt x="1640" y="2800"/>
                    </a:lnTo>
                    <a:lnTo>
                      <a:pt x="1776" y="3039"/>
                    </a:lnTo>
                    <a:lnTo>
                      <a:pt x="1879" y="3312"/>
                    </a:lnTo>
                    <a:lnTo>
                      <a:pt x="1947" y="3551"/>
                    </a:lnTo>
                    <a:lnTo>
                      <a:pt x="1947" y="3824"/>
                    </a:lnTo>
                    <a:lnTo>
                      <a:pt x="1913" y="4063"/>
                    </a:lnTo>
                    <a:lnTo>
                      <a:pt x="1844" y="4336"/>
                    </a:lnTo>
                    <a:lnTo>
                      <a:pt x="1708" y="4575"/>
                    </a:lnTo>
                    <a:lnTo>
                      <a:pt x="1537" y="4849"/>
                    </a:lnTo>
                    <a:lnTo>
                      <a:pt x="1196" y="5224"/>
                    </a:lnTo>
                    <a:lnTo>
                      <a:pt x="820" y="5600"/>
                    </a:lnTo>
                    <a:lnTo>
                      <a:pt x="479" y="6078"/>
                    </a:lnTo>
                    <a:lnTo>
                      <a:pt x="308" y="6351"/>
                    </a:lnTo>
                    <a:lnTo>
                      <a:pt x="172" y="6590"/>
                    </a:lnTo>
                    <a:lnTo>
                      <a:pt x="103" y="6863"/>
                    </a:lnTo>
                    <a:lnTo>
                      <a:pt x="35" y="7170"/>
                    </a:lnTo>
                    <a:lnTo>
                      <a:pt x="1" y="7477"/>
                    </a:lnTo>
                    <a:lnTo>
                      <a:pt x="35" y="7785"/>
                    </a:lnTo>
                    <a:lnTo>
                      <a:pt x="786" y="7272"/>
                    </a:lnTo>
                    <a:lnTo>
                      <a:pt x="2800" y="5941"/>
                    </a:lnTo>
                    <a:lnTo>
                      <a:pt x="2664" y="5736"/>
                    </a:lnTo>
                    <a:lnTo>
                      <a:pt x="513" y="7034"/>
                    </a:lnTo>
                    <a:lnTo>
                      <a:pt x="376" y="6829"/>
                    </a:lnTo>
                    <a:lnTo>
                      <a:pt x="1059" y="6248"/>
                    </a:lnTo>
                    <a:lnTo>
                      <a:pt x="1742" y="5600"/>
                    </a:lnTo>
                    <a:lnTo>
                      <a:pt x="2118" y="5292"/>
                    </a:lnTo>
                    <a:lnTo>
                      <a:pt x="2527" y="5019"/>
                    </a:lnTo>
                    <a:lnTo>
                      <a:pt x="2937" y="4746"/>
                    </a:lnTo>
                    <a:lnTo>
                      <a:pt x="3415" y="4473"/>
                    </a:lnTo>
                    <a:lnTo>
                      <a:pt x="2971" y="4302"/>
                    </a:lnTo>
                    <a:lnTo>
                      <a:pt x="2766" y="4200"/>
                    </a:lnTo>
                    <a:lnTo>
                      <a:pt x="2630" y="4063"/>
                    </a:lnTo>
                    <a:lnTo>
                      <a:pt x="2527" y="3927"/>
                    </a:lnTo>
                    <a:lnTo>
                      <a:pt x="2425" y="3756"/>
                    </a:lnTo>
                    <a:lnTo>
                      <a:pt x="2357" y="3585"/>
                    </a:lnTo>
                    <a:lnTo>
                      <a:pt x="2357" y="3346"/>
                    </a:lnTo>
                    <a:lnTo>
                      <a:pt x="2322" y="3244"/>
                    </a:lnTo>
                    <a:lnTo>
                      <a:pt x="2254" y="3107"/>
                    </a:lnTo>
                    <a:lnTo>
                      <a:pt x="2152" y="2868"/>
                    </a:lnTo>
                    <a:lnTo>
                      <a:pt x="1981" y="2561"/>
                    </a:lnTo>
                    <a:lnTo>
                      <a:pt x="1879" y="2220"/>
                    </a:lnTo>
                    <a:lnTo>
                      <a:pt x="1844" y="1947"/>
                    </a:lnTo>
                    <a:lnTo>
                      <a:pt x="1879" y="1674"/>
                    </a:lnTo>
                    <a:lnTo>
                      <a:pt x="1981" y="1435"/>
                    </a:lnTo>
                    <a:lnTo>
                      <a:pt x="2118" y="1230"/>
                    </a:lnTo>
                    <a:lnTo>
                      <a:pt x="2357" y="991"/>
                    </a:lnTo>
                    <a:lnTo>
                      <a:pt x="2664" y="786"/>
                    </a:lnTo>
                    <a:lnTo>
                      <a:pt x="3108" y="547"/>
                    </a:lnTo>
                    <a:lnTo>
                      <a:pt x="3620" y="376"/>
                    </a:lnTo>
                    <a:lnTo>
                      <a:pt x="4507" y="103"/>
                    </a:lnTo>
                    <a:lnTo>
                      <a:pt x="4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9"/>
              <p:cNvSpPr/>
              <p:nvPr/>
            </p:nvSpPr>
            <p:spPr>
              <a:xfrm>
                <a:off x="9118778" y="-386972"/>
                <a:ext cx="209137" cy="224822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6350" extrusionOk="0">
                    <a:moveTo>
                      <a:pt x="3482" y="0"/>
                    </a:moveTo>
                    <a:lnTo>
                      <a:pt x="3278" y="34"/>
                    </a:lnTo>
                    <a:lnTo>
                      <a:pt x="3073" y="102"/>
                    </a:lnTo>
                    <a:lnTo>
                      <a:pt x="2868" y="171"/>
                    </a:lnTo>
                    <a:lnTo>
                      <a:pt x="2697" y="273"/>
                    </a:lnTo>
                    <a:lnTo>
                      <a:pt x="2526" y="410"/>
                    </a:lnTo>
                    <a:lnTo>
                      <a:pt x="2356" y="580"/>
                    </a:lnTo>
                    <a:lnTo>
                      <a:pt x="2185" y="751"/>
                    </a:lnTo>
                    <a:lnTo>
                      <a:pt x="2049" y="956"/>
                    </a:lnTo>
                    <a:lnTo>
                      <a:pt x="1912" y="1161"/>
                    </a:lnTo>
                    <a:lnTo>
                      <a:pt x="2390" y="854"/>
                    </a:lnTo>
                    <a:lnTo>
                      <a:pt x="2834" y="580"/>
                    </a:lnTo>
                    <a:lnTo>
                      <a:pt x="3141" y="444"/>
                    </a:lnTo>
                    <a:lnTo>
                      <a:pt x="3517" y="410"/>
                    </a:lnTo>
                    <a:lnTo>
                      <a:pt x="3892" y="410"/>
                    </a:lnTo>
                    <a:lnTo>
                      <a:pt x="4233" y="444"/>
                    </a:lnTo>
                    <a:lnTo>
                      <a:pt x="4609" y="580"/>
                    </a:lnTo>
                    <a:lnTo>
                      <a:pt x="4916" y="717"/>
                    </a:lnTo>
                    <a:lnTo>
                      <a:pt x="5189" y="922"/>
                    </a:lnTo>
                    <a:lnTo>
                      <a:pt x="5292" y="1024"/>
                    </a:lnTo>
                    <a:lnTo>
                      <a:pt x="5394" y="1161"/>
                    </a:lnTo>
                    <a:lnTo>
                      <a:pt x="5497" y="1434"/>
                    </a:lnTo>
                    <a:lnTo>
                      <a:pt x="5565" y="1741"/>
                    </a:lnTo>
                    <a:lnTo>
                      <a:pt x="5531" y="2048"/>
                    </a:lnTo>
                    <a:lnTo>
                      <a:pt x="5463" y="2356"/>
                    </a:lnTo>
                    <a:lnTo>
                      <a:pt x="5292" y="2663"/>
                    </a:lnTo>
                    <a:lnTo>
                      <a:pt x="5087" y="2970"/>
                    </a:lnTo>
                    <a:lnTo>
                      <a:pt x="4814" y="3243"/>
                    </a:lnTo>
                    <a:lnTo>
                      <a:pt x="4507" y="3448"/>
                    </a:lnTo>
                    <a:lnTo>
                      <a:pt x="4199" y="3619"/>
                    </a:lnTo>
                    <a:lnTo>
                      <a:pt x="3824" y="3721"/>
                    </a:lnTo>
                    <a:lnTo>
                      <a:pt x="3278" y="3824"/>
                    </a:lnTo>
                    <a:lnTo>
                      <a:pt x="2731" y="3892"/>
                    </a:lnTo>
                    <a:lnTo>
                      <a:pt x="2288" y="2936"/>
                    </a:lnTo>
                    <a:lnTo>
                      <a:pt x="2253" y="3346"/>
                    </a:lnTo>
                    <a:lnTo>
                      <a:pt x="2185" y="3755"/>
                    </a:lnTo>
                    <a:lnTo>
                      <a:pt x="2083" y="4131"/>
                    </a:lnTo>
                    <a:lnTo>
                      <a:pt x="1912" y="4438"/>
                    </a:lnTo>
                    <a:lnTo>
                      <a:pt x="1707" y="4745"/>
                    </a:lnTo>
                    <a:lnTo>
                      <a:pt x="1400" y="4984"/>
                    </a:lnTo>
                    <a:lnTo>
                      <a:pt x="1058" y="5189"/>
                    </a:lnTo>
                    <a:lnTo>
                      <a:pt x="649" y="5360"/>
                    </a:lnTo>
                    <a:lnTo>
                      <a:pt x="376" y="5497"/>
                    </a:lnTo>
                    <a:lnTo>
                      <a:pt x="239" y="5565"/>
                    </a:lnTo>
                    <a:lnTo>
                      <a:pt x="137" y="5667"/>
                    </a:lnTo>
                    <a:lnTo>
                      <a:pt x="34" y="5804"/>
                    </a:lnTo>
                    <a:lnTo>
                      <a:pt x="0" y="5940"/>
                    </a:lnTo>
                    <a:lnTo>
                      <a:pt x="0" y="6145"/>
                    </a:lnTo>
                    <a:lnTo>
                      <a:pt x="34" y="6350"/>
                    </a:lnTo>
                    <a:lnTo>
                      <a:pt x="410" y="5974"/>
                    </a:lnTo>
                    <a:lnTo>
                      <a:pt x="615" y="5838"/>
                    </a:lnTo>
                    <a:lnTo>
                      <a:pt x="683" y="5770"/>
                    </a:lnTo>
                    <a:lnTo>
                      <a:pt x="785" y="5770"/>
                    </a:lnTo>
                    <a:lnTo>
                      <a:pt x="1093" y="5667"/>
                    </a:lnTo>
                    <a:lnTo>
                      <a:pt x="1366" y="5565"/>
                    </a:lnTo>
                    <a:lnTo>
                      <a:pt x="1605" y="5428"/>
                    </a:lnTo>
                    <a:lnTo>
                      <a:pt x="1810" y="5258"/>
                    </a:lnTo>
                    <a:lnTo>
                      <a:pt x="2014" y="5053"/>
                    </a:lnTo>
                    <a:lnTo>
                      <a:pt x="2185" y="4848"/>
                    </a:lnTo>
                    <a:lnTo>
                      <a:pt x="2492" y="4370"/>
                    </a:lnTo>
                    <a:lnTo>
                      <a:pt x="2731" y="4438"/>
                    </a:lnTo>
                    <a:lnTo>
                      <a:pt x="2970" y="4506"/>
                    </a:lnTo>
                    <a:lnTo>
                      <a:pt x="3653" y="4506"/>
                    </a:lnTo>
                    <a:lnTo>
                      <a:pt x="3858" y="4438"/>
                    </a:lnTo>
                    <a:lnTo>
                      <a:pt x="4233" y="4336"/>
                    </a:lnTo>
                    <a:lnTo>
                      <a:pt x="4575" y="4131"/>
                    </a:lnTo>
                    <a:lnTo>
                      <a:pt x="4882" y="3892"/>
                    </a:lnTo>
                    <a:lnTo>
                      <a:pt x="5189" y="3585"/>
                    </a:lnTo>
                    <a:lnTo>
                      <a:pt x="5497" y="3277"/>
                    </a:lnTo>
                    <a:lnTo>
                      <a:pt x="5599" y="3107"/>
                    </a:lnTo>
                    <a:lnTo>
                      <a:pt x="5701" y="2936"/>
                    </a:lnTo>
                    <a:lnTo>
                      <a:pt x="5804" y="2731"/>
                    </a:lnTo>
                    <a:lnTo>
                      <a:pt x="5872" y="2560"/>
                    </a:lnTo>
                    <a:lnTo>
                      <a:pt x="5906" y="2356"/>
                    </a:lnTo>
                    <a:lnTo>
                      <a:pt x="5906" y="2151"/>
                    </a:lnTo>
                    <a:lnTo>
                      <a:pt x="5872" y="1741"/>
                    </a:lnTo>
                    <a:lnTo>
                      <a:pt x="5770" y="1366"/>
                    </a:lnTo>
                    <a:lnTo>
                      <a:pt x="5599" y="1024"/>
                    </a:lnTo>
                    <a:lnTo>
                      <a:pt x="5497" y="854"/>
                    </a:lnTo>
                    <a:lnTo>
                      <a:pt x="5360" y="683"/>
                    </a:lnTo>
                    <a:lnTo>
                      <a:pt x="5189" y="546"/>
                    </a:lnTo>
                    <a:lnTo>
                      <a:pt x="5019" y="444"/>
                    </a:lnTo>
                    <a:lnTo>
                      <a:pt x="4814" y="307"/>
                    </a:lnTo>
                    <a:lnTo>
                      <a:pt x="4575" y="205"/>
                    </a:lnTo>
                    <a:lnTo>
                      <a:pt x="4370" y="102"/>
                    </a:lnTo>
                    <a:lnTo>
                      <a:pt x="4131" y="34"/>
                    </a:lnTo>
                    <a:lnTo>
                      <a:pt x="39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9"/>
              <p:cNvSpPr/>
              <p:nvPr/>
            </p:nvSpPr>
            <p:spPr>
              <a:xfrm>
                <a:off x="8863721" y="-250415"/>
                <a:ext cx="124555" cy="188602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5327" extrusionOk="0">
                    <a:moveTo>
                      <a:pt x="1708" y="1"/>
                    </a:moveTo>
                    <a:lnTo>
                      <a:pt x="1332" y="206"/>
                    </a:lnTo>
                    <a:lnTo>
                      <a:pt x="991" y="410"/>
                    </a:lnTo>
                    <a:lnTo>
                      <a:pt x="718" y="615"/>
                    </a:lnTo>
                    <a:lnTo>
                      <a:pt x="479" y="888"/>
                    </a:lnTo>
                    <a:lnTo>
                      <a:pt x="274" y="1127"/>
                    </a:lnTo>
                    <a:lnTo>
                      <a:pt x="137" y="1435"/>
                    </a:lnTo>
                    <a:lnTo>
                      <a:pt x="35" y="1776"/>
                    </a:lnTo>
                    <a:lnTo>
                      <a:pt x="1" y="2152"/>
                    </a:lnTo>
                    <a:lnTo>
                      <a:pt x="35" y="2493"/>
                    </a:lnTo>
                    <a:lnTo>
                      <a:pt x="69" y="2834"/>
                    </a:lnTo>
                    <a:lnTo>
                      <a:pt x="137" y="3176"/>
                    </a:lnTo>
                    <a:lnTo>
                      <a:pt x="274" y="3449"/>
                    </a:lnTo>
                    <a:lnTo>
                      <a:pt x="444" y="3722"/>
                    </a:lnTo>
                    <a:lnTo>
                      <a:pt x="649" y="3995"/>
                    </a:lnTo>
                    <a:lnTo>
                      <a:pt x="888" y="4200"/>
                    </a:lnTo>
                    <a:lnTo>
                      <a:pt x="1161" y="4337"/>
                    </a:lnTo>
                    <a:lnTo>
                      <a:pt x="1742" y="4610"/>
                    </a:lnTo>
                    <a:lnTo>
                      <a:pt x="2356" y="4814"/>
                    </a:lnTo>
                    <a:lnTo>
                      <a:pt x="2937" y="5053"/>
                    </a:lnTo>
                    <a:lnTo>
                      <a:pt x="3517" y="5327"/>
                    </a:lnTo>
                    <a:lnTo>
                      <a:pt x="3278" y="4985"/>
                    </a:lnTo>
                    <a:lnTo>
                      <a:pt x="3039" y="4644"/>
                    </a:lnTo>
                    <a:lnTo>
                      <a:pt x="2937" y="4507"/>
                    </a:lnTo>
                    <a:lnTo>
                      <a:pt x="2800" y="4337"/>
                    </a:lnTo>
                    <a:lnTo>
                      <a:pt x="2629" y="4200"/>
                    </a:lnTo>
                    <a:lnTo>
                      <a:pt x="2425" y="4098"/>
                    </a:lnTo>
                    <a:lnTo>
                      <a:pt x="2186" y="3961"/>
                    </a:lnTo>
                    <a:lnTo>
                      <a:pt x="1981" y="3824"/>
                    </a:lnTo>
                    <a:lnTo>
                      <a:pt x="1776" y="3654"/>
                    </a:lnTo>
                    <a:lnTo>
                      <a:pt x="1605" y="3517"/>
                    </a:lnTo>
                    <a:lnTo>
                      <a:pt x="1469" y="3312"/>
                    </a:lnTo>
                    <a:lnTo>
                      <a:pt x="1332" y="3142"/>
                    </a:lnTo>
                    <a:lnTo>
                      <a:pt x="1230" y="2937"/>
                    </a:lnTo>
                    <a:lnTo>
                      <a:pt x="1161" y="2732"/>
                    </a:lnTo>
                    <a:lnTo>
                      <a:pt x="1093" y="2493"/>
                    </a:lnTo>
                    <a:lnTo>
                      <a:pt x="1059" y="2288"/>
                    </a:lnTo>
                    <a:lnTo>
                      <a:pt x="1025" y="2049"/>
                    </a:lnTo>
                    <a:lnTo>
                      <a:pt x="1059" y="1810"/>
                    </a:lnTo>
                    <a:lnTo>
                      <a:pt x="1093" y="1571"/>
                    </a:lnTo>
                    <a:lnTo>
                      <a:pt x="1127" y="1332"/>
                    </a:lnTo>
                    <a:lnTo>
                      <a:pt x="1196" y="1093"/>
                    </a:lnTo>
                    <a:lnTo>
                      <a:pt x="1298" y="820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9"/>
              <p:cNvSpPr/>
              <p:nvPr/>
            </p:nvSpPr>
            <p:spPr>
              <a:xfrm>
                <a:off x="8502307" y="7050"/>
                <a:ext cx="67730" cy="189806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5361" extrusionOk="0">
                    <a:moveTo>
                      <a:pt x="1" y="1"/>
                    </a:moveTo>
                    <a:lnTo>
                      <a:pt x="240" y="103"/>
                    </a:lnTo>
                    <a:lnTo>
                      <a:pt x="445" y="240"/>
                    </a:lnTo>
                    <a:lnTo>
                      <a:pt x="615" y="376"/>
                    </a:lnTo>
                    <a:lnTo>
                      <a:pt x="786" y="513"/>
                    </a:lnTo>
                    <a:lnTo>
                      <a:pt x="923" y="683"/>
                    </a:lnTo>
                    <a:lnTo>
                      <a:pt x="1025" y="854"/>
                    </a:lnTo>
                    <a:lnTo>
                      <a:pt x="1230" y="1195"/>
                    </a:lnTo>
                    <a:lnTo>
                      <a:pt x="1332" y="1605"/>
                    </a:lnTo>
                    <a:lnTo>
                      <a:pt x="1401" y="2015"/>
                    </a:lnTo>
                    <a:lnTo>
                      <a:pt x="1401" y="2424"/>
                    </a:lnTo>
                    <a:lnTo>
                      <a:pt x="1366" y="2868"/>
                    </a:lnTo>
                    <a:lnTo>
                      <a:pt x="1298" y="3244"/>
                    </a:lnTo>
                    <a:lnTo>
                      <a:pt x="1196" y="3619"/>
                    </a:lnTo>
                    <a:lnTo>
                      <a:pt x="1025" y="3995"/>
                    </a:lnTo>
                    <a:lnTo>
                      <a:pt x="888" y="4336"/>
                    </a:lnTo>
                    <a:lnTo>
                      <a:pt x="615" y="5360"/>
                    </a:lnTo>
                    <a:lnTo>
                      <a:pt x="820" y="5087"/>
                    </a:lnTo>
                    <a:lnTo>
                      <a:pt x="991" y="4848"/>
                    </a:lnTo>
                    <a:lnTo>
                      <a:pt x="1162" y="4575"/>
                    </a:lnTo>
                    <a:lnTo>
                      <a:pt x="1332" y="4302"/>
                    </a:lnTo>
                    <a:lnTo>
                      <a:pt x="1469" y="4097"/>
                    </a:lnTo>
                    <a:lnTo>
                      <a:pt x="1605" y="3892"/>
                    </a:lnTo>
                    <a:lnTo>
                      <a:pt x="1708" y="3688"/>
                    </a:lnTo>
                    <a:lnTo>
                      <a:pt x="1776" y="3483"/>
                    </a:lnTo>
                    <a:lnTo>
                      <a:pt x="1913" y="3039"/>
                    </a:lnTo>
                    <a:lnTo>
                      <a:pt x="1913" y="2595"/>
                    </a:lnTo>
                    <a:lnTo>
                      <a:pt x="1879" y="2151"/>
                    </a:lnTo>
                    <a:lnTo>
                      <a:pt x="1810" y="1742"/>
                    </a:lnTo>
                    <a:lnTo>
                      <a:pt x="1674" y="1298"/>
                    </a:lnTo>
                    <a:lnTo>
                      <a:pt x="1503" y="854"/>
                    </a:lnTo>
                    <a:lnTo>
                      <a:pt x="1401" y="649"/>
                    </a:lnTo>
                    <a:lnTo>
                      <a:pt x="1264" y="444"/>
                    </a:lnTo>
                    <a:lnTo>
                      <a:pt x="1127" y="274"/>
                    </a:lnTo>
                    <a:lnTo>
                      <a:pt x="923" y="171"/>
                    </a:lnTo>
                    <a:lnTo>
                      <a:pt x="718" y="69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9"/>
              <p:cNvSpPr/>
              <p:nvPr/>
            </p:nvSpPr>
            <p:spPr>
              <a:xfrm>
                <a:off x="8115542" y="413181"/>
                <a:ext cx="16959" cy="187399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93" extrusionOk="0">
                    <a:moveTo>
                      <a:pt x="478" y="0"/>
                    </a:moveTo>
                    <a:lnTo>
                      <a:pt x="273" y="649"/>
                    </a:lnTo>
                    <a:lnTo>
                      <a:pt x="137" y="1298"/>
                    </a:lnTo>
                    <a:lnTo>
                      <a:pt x="34" y="1946"/>
                    </a:lnTo>
                    <a:lnTo>
                      <a:pt x="0" y="2595"/>
                    </a:lnTo>
                    <a:lnTo>
                      <a:pt x="0" y="3278"/>
                    </a:lnTo>
                    <a:lnTo>
                      <a:pt x="103" y="3927"/>
                    </a:lnTo>
                    <a:lnTo>
                      <a:pt x="239" y="4609"/>
                    </a:lnTo>
                    <a:lnTo>
                      <a:pt x="478" y="5292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9"/>
              <p:cNvSpPr/>
              <p:nvPr/>
            </p:nvSpPr>
            <p:spPr>
              <a:xfrm>
                <a:off x="9356877" y="-342255"/>
                <a:ext cx="119704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1230" extrusionOk="0">
                    <a:moveTo>
                      <a:pt x="3381" y="0"/>
                    </a:moveTo>
                    <a:lnTo>
                      <a:pt x="2800" y="68"/>
                    </a:lnTo>
                    <a:lnTo>
                      <a:pt x="2254" y="205"/>
                    </a:lnTo>
                    <a:lnTo>
                      <a:pt x="1776" y="307"/>
                    </a:lnTo>
                    <a:lnTo>
                      <a:pt x="1298" y="478"/>
                    </a:lnTo>
                    <a:lnTo>
                      <a:pt x="888" y="649"/>
                    </a:lnTo>
                    <a:lnTo>
                      <a:pt x="547" y="820"/>
                    </a:lnTo>
                    <a:lnTo>
                      <a:pt x="240" y="1024"/>
                    </a:lnTo>
                    <a:lnTo>
                      <a:pt x="1" y="1229"/>
                    </a:lnTo>
                    <a:lnTo>
                      <a:pt x="820" y="1024"/>
                    </a:lnTo>
                    <a:lnTo>
                      <a:pt x="1674" y="785"/>
                    </a:lnTo>
                    <a:lnTo>
                      <a:pt x="2083" y="649"/>
                    </a:lnTo>
                    <a:lnTo>
                      <a:pt x="2527" y="478"/>
                    </a:lnTo>
                    <a:lnTo>
                      <a:pt x="2971" y="27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9"/>
              <p:cNvSpPr/>
              <p:nvPr/>
            </p:nvSpPr>
            <p:spPr>
              <a:xfrm>
                <a:off x="8588128" y="68690"/>
                <a:ext cx="67730" cy="6773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13" extrusionOk="0">
                    <a:moveTo>
                      <a:pt x="1776" y="1"/>
                    </a:moveTo>
                    <a:lnTo>
                      <a:pt x="1" y="1708"/>
                    </a:lnTo>
                    <a:lnTo>
                      <a:pt x="206" y="1912"/>
                    </a:lnTo>
                    <a:lnTo>
                      <a:pt x="1913" y="137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9"/>
              <p:cNvSpPr/>
              <p:nvPr/>
            </p:nvSpPr>
            <p:spPr>
              <a:xfrm>
                <a:off x="8143335" y="532850"/>
                <a:ext cx="22978" cy="76192"/>
              </a:xfrm>
              <a:custGeom>
                <a:avLst/>
                <a:gdLst/>
                <a:ahLst/>
                <a:cxnLst/>
                <a:rect l="l" t="t" r="r" b="b"/>
                <a:pathLst>
                  <a:path w="649" h="2152" extrusionOk="0">
                    <a:moveTo>
                      <a:pt x="171" y="0"/>
                    </a:moveTo>
                    <a:lnTo>
                      <a:pt x="0" y="69"/>
                    </a:lnTo>
                    <a:lnTo>
                      <a:pt x="444" y="2151"/>
                    </a:lnTo>
                    <a:lnTo>
                      <a:pt x="615" y="2015"/>
                    </a:lnTo>
                    <a:lnTo>
                      <a:pt x="649" y="1980"/>
                    </a:lnTo>
                    <a:lnTo>
                      <a:pt x="649" y="191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9"/>
              <p:cNvSpPr/>
              <p:nvPr/>
            </p:nvSpPr>
            <p:spPr>
              <a:xfrm>
                <a:off x="8861313" y="-54590"/>
                <a:ext cx="37494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820" extrusionOk="0">
                    <a:moveTo>
                      <a:pt x="922" y="0"/>
                    </a:moveTo>
                    <a:lnTo>
                      <a:pt x="0" y="649"/>
                    </a:lnTo>
                    <a:lnTo>
                      <a:pt x="103" y="820"/>
                    </a:lnTo>
                    <a:lnTo>
                      <a:pt x="1059" y="171"/>
                    </a:lnTo>
                    <a:lnTo>
                      <a:pt x="9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9"/>
              <p:cNvSpPr/>
              <p:nvPr/>
            </p:nvSpPr>
            <p:spPr>
              <a:xfrm>
                <a:off x="8499899" y="-93288"/>
                <a:ext cx="29032" cy="19402"/>
              </a:xfrm>
              <a:custGeom>
                <a:avLst/>
                <a:gdLst/>
                <a:ahLst/>
                <a:cxnLst/>
                <a:rect l="l" t="t" r="r" b="b"/>
                <a:pathLst>
                  <a:path w="820" h="548" extrusionOk="0">
                    <a:moveTo>
                      <a:pt x="513" y="1"/>
                    </a:moveTo>
                    <a:lnTo>
                      <a:pt x="376" y="35"/>
                    </a:lnTo>
                    <a:lnTo>
                      <a:pt x="274" y="103"/>
                    </a:lnTo>
                    <a:lnTo>
                      <a:pt x="171" y="172"/>
                    </a:lnTo>
                    <a:lnTo>
                      <a:pt x="103" y="274"/>
                    </a:lnTo>
                    <a:lnTo>
                      <a:pt x="35" y="411"/>
                    </a:lnTo>
                    <a:lnTo>
                      <a:pt x="1" y="547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9"/>
              <p:cNvSpPr/>
              <p:nvPr/>
            </p:nvSpPr>
            <p:spPr>
              <a:xfrm>
                <a:off x="8171128" y="663388"/>
                <a:ext cx="10905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308" h="615" extrusionOk="0">
                    <a:moveTo>
                      <a:pt x="205" y="0"/>
                    </a:moveTo>
                    <a:lnTo>
                      <a:pt x="1" y="35"/>
                    </a:lnTo>
                    <a:lnTo>
                      <a:pt x="35" y="615"/>
                    </a:lnTo>
                    <a:lnTo>
                      <a:pt x="308" y="615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9"/>
              <p:cNvSpPr/>
              <p:nvPr/>
            </p:nvSpPr>
            <p:spPr>
              <a:xfrm>
                <a:off x="8354845" y="350337"/>
                <a:ext cx="19402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20" extrusionOk="0">
                    <a:moveTo>
                      <a:pt x="376" y="0"/>
                    </a:moveTo>
                    <a:lnTo>
                      <a:pt x="1" y="751"/>
                    </a:lnTo>
                    <a:lnTo>
                      <a:pt x="137" y="820"/>
                    </a:lnTo>
                    <a:lnTo>
                      <a:pt x="547" y="6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9"/>
              <p:cNvSpPr/>
              <p:nvPr/>
            </p:nvSpPr>
            <p:spPr>
              <a:xfrm>
                <a:off x="8333106" y="52971"/>
                <a:ext cx="18163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513" h="616" extrusionOk="0">
                    <a:moveTo>
                      <a:pt x="410" y="1"/>
                    </a:moveTo>
                    <a:lnTo>
                      <a:pt x="0" y="513"/>
                    </a:lnTo>
                    <a:lnTo>
                      <a:pt x="171" y="615"/>
                    </a:lnTo>
                    <a:lnTo>
                      <a:pt x="512" y="6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9"/>
              <p:cNvSpPr/>
              <p:nvPr/>
            </p:nvSpPr>
            <p:spPr>
              <a:xfrm>
                <a:off x="9356877" y="-32851"/>
                <a:ext cx="110039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2357" extrusionOk="0">
                    <a:moveTo>
                      <a:pt x="3107" y="1"/>
                    </a:moveTo>
                    <a:lnTo>
                      <a:pt x="3046" y="62"/>
                    </a:lnTo>
                    <a:lnTo>
                      <a:pt x="3046" y="62"/>
                    </a:lnTo>
                    <a:lnTo>
                      <a:pt x="3107" y="35"/>
                    </a:lnTo>
                    <a:lnTo>
                      <a:pt x="3107" y="1"/>
                    </a:lnTo>
                    <a:close/>
                    <a:moveTo>
                      <a:pt x="3046" y="62"/>
                    </a:moveTo>
                    <a:lnTo>
                      <a:pt x="2800" y="172"/>
                    </a:lnTo>
                    <a:lnTo>
                      <a:pt x="2390" y="411"/>
                    </a:lnTo>
                    <a:lnTo>
                      <a:pt x="1947" y="718"/>
                    </a:lnTo>
                    <a:lnTo>
                      <a:pt x="1469" y="1025"/>
                    </a:lnTo>
                    <a:lnTo>
                      <a:pt x="991" y="1401"/>
                    </a:lnTo>
                    <a:lnTo>
                      <a:pt x="581" y="1742"/>
                    </a:lnTo>
                    <a:lnTo>
                      <a:pt x="240" y="2049"/>
                    </a:lnTo>
                    <a:lnTo>
                      <a:pt x="1" y="2357"/>
                    </a:lnTo>
                    <a:lnTo>
                      <a:pt x="888" y="1776"/>
                    </a:lnTo>
                    <a:lnTo>
                      <a:pt x="1708" y="1230"/>
                    </a:lnTo>
                    <a:lnTo>
                      <a:pt x="2083" y="957"/>
                    </a:lnTo>
                    <a:lnTo>
                      <a:pt x="2425" y="684"/>
                    </a:lnTo>
                    <a:lnTo>
                      <a:pt x="2766" y="342"/>
                    </a:lnTo>
                    <a:lnTo>
                      <a:pt x="3046" y="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9"/>
              <p:cNvSpPr/>
              <p:nvPr/>
            </p:nvSpPr>
            <p:spPr>
              <a:xfrm>
                <a:off x="9466880" y="-67902"/>
                <a:ext cx="47159" cy="3632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26" extrusionOk="0">
                    <a:moveTo>
                      <a:pt x="1332" y="1"/>
                    </a:moveTo>
                    <a:lnTo>
                      <a:pt x="57" y="982"/>
                    </a:lnTo>
                    <a:lnTo>
                      <a:pt x="57" y="982"/>
                    </a:lnTo>
                    <a:lnTo>
                      <a:pt x="205" y="957"/>
                    </a:lnTo>
                    <a:lnTo>
                      <a:pt x="410" y="889"/>
                    </a:lnTo>
                    <a:lnTo>
                      <a:pt x="615" y="786"/>
                    </a:lnTo>
                    <a:lnTo>
                      <a:pt x="786" y="684"/>
                    </a:lnTo>
                    <a:lnTo>
                      <a:pt x="956" y="547"/>
                    </a:lnTo>
                    <a:lnTo>
                      <a:pt x="1093" y="376"/>
                    </a:lnTo>
                    <a:lnTo>
                      <a:pt x="1332" y="1"/>
                    </a:lnTo>
                    <a:close/>
                    <a:moveTo>
                      <a:pt x="57" y="982"/>
                    </a:moveTo>
                    <a:lnTo>
                      <a:pt x="0" y="991"/>
                    </a:lnTo>
                    <a:lnTo>
                      <a:pt x="0" y="1025"/>
                    </a:lnTo>
                    <a:lnTo>
                      <a:pt x="57" y="9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9"/>
              <p:cNvSpPr/>
              <p:nvPr/>
            </p:nvSpPr>
            <p:spPr>
              <a:xfrm>
                <a:off x="8796026" y="124312"/>
                <a:ext cx="26625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47" extrusionOk="0">
                    <a:moveTo>
                      <a:pt x="649" y="0"/>
                    </a:moveTo>
                    <a:lnTo>
                      <a:pt x="1" y="307"/>
                    </a:lnTo>
                    <a:lnTo>
                      <a:pt x="103" y="546"/>
                    </a:lnTo>
                    <a:lnTo>
                      <a:pt x="752" y="171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9"/>
              <p:cNvSpPr/>
              <p:nvPr/>
            </p:nvSpPr>
            <p:spPr>
              <a:xfrm>
                <a:off x="8518026" y="317694"/>
                <a:ext cx="33883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957" h="411" extrusionOk="0">
                    <a:moveTo>
                      <a:pt x="35" y="0"/>
                    </a:moveTo>
                    <a:lnTo>
                      <a:pt x="1" y="171"/>
                    </a:lnTo>
                    <a:lnTo>
                      <a:pt x="854" y="410"/>
                    </a:lnTo>
                    <a:lnTo>
                      <a:pt x="957" y="23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9"/>
              <p:cNvSpPr/>
              <p:nvPr/>
            </p:nvSpPr>
            <p:spPr>
              <a:xfrm>
                <a:off x="8526488" y="291105"/>
                <a:ext cx="32679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308" extrusionOk="0">
                    <a:moveTo>
                      <a:pt x="1" y="0"/>
                    </a:moveTo>
                    <a:lnTo>
                      <a:pt x="1" y="239"/>
                    </a:lnTo>
                    <a:lnTo>
                      <a:pt x="922" y="308"/>
                    </a:lnTo>
                    <a:lnTo>
                      <a:pt x="922" y="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798" name="Google Shape;2798;p9"/>
            <p:cNvGrpSpPr/>
            <p:nvPr/>
          </p:nvGrpSpPr>
          <p:grpSpPr>
            <a:xfrm rot="-3375281">
              <a:off x="7585005" y="4452700"/>
              <a:ext cx="560539" cy="582618"/>
              <a:chOff x="6634834" y="1520366"/>
              <a:chExt cx="672093" cy="698682"/>
            </a:xfrm>
          </p:grpSpPr>
          <p:sp>
            <p:nvSpPr>
              <p:cNvPr id="2799" name="Google Shape;2799;p9"/>
              <p:cNvSpPr/>
              <p:nvPr/>
            </p:nvSpPr>
            <p:spPr>
              <a:xfrm>
                <a:off x="6634834" y="1520366"/>
                <a:ext cx="672093" cy="698682"/>
              </a:xfrm>
              <a:custGeom>
                <a:avLst/>
                <a:gdLst/>
                <a:ahLst/>
                <a:cxnLst/>
                <a:rect l="l" t="t" r="r" b="b"/>
                <a:pathLst>
                  <a:path w="18983" h="19734" extrusionOk="0">
                    <a:moveTo>
                      <a:pt x="9526" y="444"/>
                    </a:moveTo>
                    <a:lnTo>
                      <a:pt x="9833" y="513"/>
                    </a:lnTo>
                    <a:lnTo>
                      <a:pt x="10140" y="615"/>
                    </a:lnTo>
                    <a:lnTo>
                      <a:pt x="10448" y="751"/>
                    </a:lnTo>
                    <a:lnTo>
                      <a:pt x="10721" y="922"/>
                    </a:lnTo>
                    <a:lnTo>
                      <a:pt x="11028" y="1161"/>
                    </a:lnTo>
                    <a:lnTo>
                      <a:pt x="11301" y="1400"/>
                    </a:lnTo>
                    <a:lnTo>
                      <a:pt x="11574" y="1707"/>
                    </a:lnTo>
                    <a:lnTo>
                      <a:pt x="11847" y="2049"/>
                    </a:lnTo>
                    <a:lnTo>
                      <a:pt x="12121" y="2424"/>
                    </a:lnTo>
                    <a:lnTo>
                      <a:pt x="12359" y="2868"/>
                    </a:lnTo>
                    <a:lnTo>
                      <a:pt x="11506" y="3278"/>
                    </a:lnTo>
                    <a:lnTo>
                      <a:pt x="11096" y="2902"/>
                    </a:lnTo>
                    <a:lnTo>
                      <a:pt x="10687" y="2527"/>
                    </a:lnTo>
                    <a:lnTo>
                      <a:pt x="10277" y="2185"/>
                    </a:lnTo>
                    <a:lnTo>
                      <a:pt x="9833" y="1844"/>
                    </a:lnTo>
                    <a:lnTo>
                      <a:pt x="9321" y="1571"/>
                    </a:lnTo>
                    <a:lnTo>
                      <a:pt x="8809" y="1332"/>
                    </a:lnTo>
                    <a:lnTo>
                      <a:pt x="8263" y="1127"/>
                    </a:lnTo>
                    <a:lnTo>
                      <a:pt x="7648" y="990"/>
                    </a:lnTo>
                    <a:lnTo>
                      <a:pt x="7955" y="786"/>
                    </a:lnTo>
                    <a:lnTo>
                      <a:pt x="8297" y="649"/>
                    </a:lnTo>
                    <a:lnTo>
                      <a:pt x="8604" y="513"/>
                    </a:lnTo>
                    <a:lnTo>
                      <a:pt x="8911" y="444"/>
                    </a:lnTo>
                    <a:close/>
                    <a:moveTo>
                      <a:pt x="7341" y="1537"/>
                    </a:moveTo>
                    <a:lnTo>
                      <a:pt x="7785" y="1571"/>
                    </a:lnTo>
                    <a:lnTo>
                      <a:pt x="8263" y="1639"/>
                    </a:lnTo>
                    <a:lnTo>
                      <a:pt x="8741" y="1776"/>
                    </a:lnTo>
                    <a:lnTo>
                      <a:pt x="9184" y="1912"/>
                    </a:lnTo>
                    <a:lnTo>
                      <a:pt x="9594" y="2117"/>
                    </a:lnTo>
                    <a:lnTo>
                      <a:pt x="10004" y="2356"/>
                    </a:lnTo>
                    <a:lnTo>
                      <a:pt x="10345" y="2629"/>
                    </a:lnTo>
                    <a:lnTo>
                      <a:pt x="10618" y="2936"/>
                    </a:lnTo>
                    <a:lnTo>
                      <a:pt x="10857" y="3278"/>
                    </a:lnTo>
                    <a:lnTo>
                      <a:pt x="10960" y="3449"/>
                    </a:lnTo>
                    <a:lnTo>
                      <a:pt x="11028" y="3653"/>
                    </a:lnTo>
                    <a:lnTo>
                      <a:pt x="11028" y="3653"/>
                    </a:lnTo>
                    <a:lnTo>
                      <a:pt x="9594" y="3073"/>
                    </a:lnTo>
                    <a:lnTo>
                      <a:pt x="8194" y="2493"/>
                    </a:lnTo>
                    <a:lnTo>
                      <a:pt x="7853" y="2390"/>
                    </a:lnTo>
                    <a:lnTo>
                      <a:pt x="7478" y="2322"/>
                    </a:lnTo>
                    <a:lnTo>
                      <a:pt x="7102" y="2254"/>
                    </a:lnTo>
                    <a:lnTo>
                      <a:pt x="6692" y="2254"/>
                    </a:lnTo>
                    <a:lnTo>
                      <a:pt x="5907" y="2288"/>
                    </a:lnTo>
                    <a:lnTo>
                      <a:pt x="5088" y="2356"/>
                    </a:lnTo>
                    <a:lnTo>
                      <a:pt x="5190" y="2219"/>
                    </a:lnTo>
                    <a:lnTo>
                      <a:pt x="5327" y="2083"/>
                    </a:lnTo>
                    <a:lnTo>
                      <a:pt x="5668" y="1878"/>
                    </a:lnTo>
                    <a:lnTo>
                      <a:pt x="6044" y="1742"/>
                    </a:lnTo>
                    <a:lnTo>
                      <a:pt x="6419" y="1605"/>
                    </a:lnTo>
                    <a:lnTo>
                      <a:pt x="6863" y="1571"/>
                    </a:lnTo>
                    <a:lnTo>
                      <a:pt x="7341" y="1537"/>
                    </a:lnTo>
                    <a:close/>
                    <a:moveTo>
                      <a:pt x="16695" y="16865"/>
                    </a:moveTo>
                    <a:lnTo>
                      <a:pt x="16695" y="17173"/>
                    </a:lnTo>
                    <a:lnTo>
                      <a:pt x="16695" y="17309"/>
                    </a:lnTo>
                    <a:lnTo>
                      <a:pt x="16695" y="17446"/>
                    </a:lnTo>
                    <a:lnTo>
                      <a:pt x="16627" y="17582"/>
                    </a:lnTo>
                    <a:lnTo>
                      <a:pt x="16559" y="17719"/>
                    </a:lnTo>
                    <a:lnTo>
                      <a:pt x="16422" y="17821"/>
                    </a:lnTo>
                    <a:lnTo>
                      <a:pt x="16251" y="17924"/>
                    </a:lnTo>
                    <a:lnTo>
                      <a:pt x="16320" y="17480"/>
                    </a:lnTo>
                    <a:lnTo>
                      <a:pt x="16388" y="17207"/>
                    </a:lnTo>
                    <a:lnTo>
                      <a:pt x="16525" y="17036"/>
                    </a:lnTo>
                    <a:lnTo>
                      <a:pt x="16695" y="16865"/>
                    </a:lnTo>
                    <a:close/>
                    <a:moveTo>
                      <a:pt x="6419" y="3039"/>
                    </a:moveTo>
                    <a:lnTo>
                      <a:pt x="6795" y="3073"/>
                    </a:lnTo>
                    <a:lnTo>
                      <a:pt x="7204" y="3107"/>
                    </a:lnTo>
                    <a:lnTo>
                      <a:pt x="7614" y="3210"/>
                    </a:lnTo>
                    <a:lnTo>
                      <a:pt x="8024" y="3312"/>
                    </a:lnTo>
                    <a:lnTo>
                      <a:pt x="8980" y="3619"/>
                    </a:lnTo>
                    <a:lnTo>
                      <a:pt x="9423" y="3790"/>
                    </a:lnTo>
                    <a:lnTo>
                      <a:pt x="9867" y="3995"/>
                    </a:lnTo>
                    <a:lnTo>
                      <a:pt x="10311" y="4234"/>
                    </a:lnTo>
                    <a:lnTo>
                      <a:pt x="10755" y="4507"/>
                    </a:lnTo>
                    <a:lnTo>
                      <a:pt x="11130" y="4780"/>
                    </a:lnTo>
                    <a:lnTo>
                      <a:pt x="11506" y="5156"/>
                    </a:lnTo>
                    <a:lnTo>
                      <a:pt x="12257" y="5941"/>
                    </a:lnTo>
                    <a:lnTo>
                      <a:pt x="11950" y="6043"/>
                    </a:lnTo>
                    <a:lnTo>
                      <a:pt x="11677" y="6146"/>
                    </a:lnTo>
                    <a:lnTo>
                      <a:pt x="11404" y="6282"/>
                    </a:lnTo>
                    <a:lnTo>
                      <a:pt x="11199" y="6453"/>
                    </a:lnTo>
                    <a:lnTo>
                      <a:pt x="10994" y="6658"/>
                    </a:lnTo>
                    <a:lnTo>
                      <a:pt x="10789" y="6862"/>
                    </a:lnTo>
                    <a:lnTo>
                      <a:pt x="10448" y="7306"/>
                    </a:lnTo>
                    <a:lnTo>
                      <a:pt x="10482" y="7306"/>
                    </a:lnTo>
                    <a:lnTo>
                      <a:pt x="10379" y="7614"/>
                    </a:lnTo>
                    <a:lnTo>
                      <a:pt x="10311" y="7921"/>
                    </a:lnTo>
                    <a:lnTo>
                      <a:pt x="10277" y="8228"/>
                    </a:lnTo>
                    <a:lnTo>
                      <a:pt x="10277" y="8535"/>
                    </a:lnTo>
                    <a:lnTo>
                      <a:pt x="10311" y="8843"/>
                    </a:lnTo>
                    <a:lnTo>
                      <a:pt x="10414" y="9150"/>
                    </a:lnTo>
                    <a:lnTo>
                      <a:pt x="10516" y="9491"/>
                    </a:lnTo>
                    <a:lnTo>
                      <a:pt x="10687" y="9833"/>
                    </a:lnTo>
                    <a:lnTo>
                      <a:pt x="10687" y="9833"/>
                    </a:lnTo>
                    <a:lnTo>
                      <a:pt x="10140" y="9560"/>
                    </a:lnTo>
                    <a:lnTo>
                      <a:pt x="9662" y="9321"/>
                    </a:lnTo>
                    <a:lnTo>
                      <a:pt x="9458" y="9184"/>
                    </a:lnTo>
                    <a:lnTo>
                      <a:pt x="9253" y="9013"/>
                    </a:lnTo>
                    <a:lnTo>
                      <a:pt x="9082" y="8808"/>
                    </a:lnTo>
                    <a:lnTo>
                      <a:pt x="8946" y="8535"/>
                    </a:lnTo>
                    <a:lnTo>
                      <a:pt x="8843" y="8296"/>
                    </a:lnTo>
                    <a:lnTo>
                      <a:pt x="8638" y="8092"/>
                    </a:lnTo>
                    <a:lnTo>
                      <a:pt x="8399" y="7955"/>
                    </a:lnTo>
                    <a:lnTo>
                      <a:pt x="8160" y="7853"/>
                    </a:lnTo>
                    <a:lnTo>
                      <a:pt x="7887" y="7818"/>
                    </a:lnTo>
                    <a:lnTo>
                      <a:pt x="7614" y="7853"/>
                    </a:lnTo>
                    <a:lnTo>
                      <a:pt x="7341" y="7921"/>
                    </a:lnTo>
                    <a:lnTo>
                      <a:pt x="7068" y="8057"/>
                    </a:lnTo>
                    <a:lnTo>
                      <a:pt x="6795" y="8262"/>
                    </a:lnTo>
                    <a:lnTo>
                      <a:pt x="6522" y="8501"/>
                    </a:lnTo>
                    <a:lnTo>
                      <a:pt x="6283" y="8092"/>
                    </a:lnTo>
                    <a:lnTo>
                      <a:pt x="6078" y="7716"/>
                    </a:lnTo>
                    <a:lnTo>
                      <a:pt x="5907" y="7511"/>
                    </a:lnTo>
                    <a:lnTo>
                      <a:pt x="5702" y="7306"/>
                    </a:lnTo>
                    <a:lnTo>
                      <a:pt x="5463" y="7136"/>
                    </a:lnTo>
                    <a:lnTo>
                      <a:pt x="5190" y="7033"/>
                    </a:lnTo>
                    <a:lnTo>
                      <a:pt x="4883" y="6965"/>
                    </a:lnTo>
                    <a:lnTo>
                      <a:pt x="4576" y="6931"/>
                    </a:lnTo>
                    <a:lnTo>
                      <a:pt x="4234" y="6931"/>
                    </a:lnTo>
                    <a:lnTo>
                      <a:pt x="3893" y="6999"/>
                    </a:lnTo>
                    <a:lnTo>
                      <a:pt x="3620" y="7067"/>
                    </a:lnTo>
                    <a:lnTo>
                      <a:pt x="3381" y="7170"/>
                    </a:lnTo>
                    <a:lnTo>
                      <a:pt x="3142" y="7306"/>
                    </a:lnTo>
                    <a:lnTo>
                      <a:pt x="2971" y="7477"/>
                    </a:lnTo>
                    <a:lnTo>
                      <a:pt x="2800" y="7648"/>
                    </a:lnTo>
                    <a:lnTo>
                      <a:pt x="2664" y="7887"/>
                    </a:lnTo>
                    <a:lnTo>
                      <a:pt x="2561" y="8126"/>
                    </a:lnTo>
                    <a:lnTo>
                      <a:pt x="2459" y="8399"/>
                    </a:lnTo>
                    <a:lnTo>
                      <a:pt x="2220" y="9355"/>
                    </a:lnTo>
                    <a:lnTo>
                      <a:pt x="2357" y="9389"/>
                    </a:lnTo>
                    <a:lnTo>
                      <a:pt x="2459" y="9389"/>
                    </a:lnTo>
                    <a:lnTo>
                      <a:pt x="2527" y="9355"/>
                    </a:lnTo>
                    <a:lnTo>
                      <a:pt x="2596" y="9286"/>
                    </a:lnTo>
                    <a:lnTo>
                      <a:pt x="2664" y="9150"/>
                    </a:lnTo>
                    <a:lnTo>
                      <a:pt x="2732" y="8979"/>
                    </a:lnTo>
                    <a:lnTo>
                      <a:pt x="2834" y="8774"/>
                    </a:lnTo>
                    <a:lnTo>
                      <a:pt x="2937" y="8569"/>
                    </a:lnTo>
                    <a:lnTo>
                      <a:pt x="3039" y="8399"/>
                    </a:lnTo>
                    <a:lnTo>
                      <a:pt x="3176" y="8262"/>
                    </a:lnTo>
                    <a:lnTo>
                      <a:pt x="3312" y="8160"/>
                    </a:lnTo>
                    <a:lnTo>
                      <a:pt x="3483" y="8057"/>
                    </a:lnTo>
                    <a:lnTo>
                      <a:pt x="3722" y="7989"/>
                    </a:lnTo>
                    <a:lnTo>
                      <a:pt x="3927" y="7955"/>
                    </a:lnTo>
                    <a:lnTo>
                      <a:pt x="4200" y="7921"/>
                    </a:lnTo>
                    <a:lnTo>
                      <a:pt x="4473" y="7955"/>
                    </a:lnTo>
                    <a:lnTo>
                      <a:pt x="4712" y="7989"/>
                    </a:lnTo>
                    <a:lnTo>
                      <a:pt x="4951" y="8092"/>
                    </a:lnTo>
                    <a:lnTo>
                      <a:pt x="5156" y="8194"/>
                    </a:lnTo>
                    <a:lnTo>
                      <a:pt x="5361" y="8330"/>
                    </a:lnTo>
                    <a:lnTo>
                      <a:pt x="5566" y="8467"/>
                    </a:lnTo>
                    <a:lnTo>
                      <a:pt x="5736" y="8672"/>
                    </a:lnTo>
                    <a:lnTo>
                      <a:pt x="5873" y="8877"/>
                    </a:lnTo>
                    <a:lnTo>
                      <a:pt x="6009" y="9116"/>
                    </a:lnTo>
                    <a:lnTo>
                      <a:pt x="6214" y="9355"/>
                    </a:lnTo>
                    <a:lnTo>
                      <a:pt x="6283" y="9423"/>
                    </a:lnTo>
                    <a:lnTo>
                      <a:pt x="6385" y="9457"/>
                    </a:lnTo>
                    <a:lnTo>
                      <a:pt x="6487" y="9457"/>
                    </a:lnTo>
                    <a:lnTo>
                      <a:pt x="6590" y="9423"/>
                    </a:lnTo>
                    <a:lnTo>
                      <a:pt x="6863" y="9286"/>
                    </a:lnTo>
                    <a:lnTo>
                      <a:pt x="7068" y="9116"/>
                    </a:lnTo>
                    <a:lnTo>
                      <a:pt x="7273" y="8979"/>
                    </a:lnTo>
                    <a:lnTo>
                      <a:pt x="7443" y="8911"/>
                    </a:lnTo>
                    <a:lnTo>
                      <a:pt x="7648" y="8877"/>
                    </a:lnTo>
                    <a:lnTo>
                      <a:pt x="7819" y="8877"/>
                    </a:lnTo>
                    <a:lnTo>
                      <a:pt x="7955" y="8911"/>
                    </a:lnTo>
                    <a:lnTo>
                      <a:pt x="8092" y="8979"/>
                    </a:lnTo>
                    <a:lnTo>
                      <a:pt x="8229" y="9116"/>
                    </a:lnTo>
                    <a:lnTo>
                      <a:pt x="8331" y="9252"/>
                    </a:lnTo>
                    <a:lnTo>
                      <a:pt x="8399" y="9457"/>
                    </a:lnTo>
                    <a:lnTo>
                      <a:pt x="8536" y="9867"/>
                    </a:lnTo>
                    <a:lnTo>
                      <a:pt x="8707" y="10311"/>
                    </a:lnTo>
                    <a:lnTo>
                      <a:pt x="8843" y="10754"/>
                    </a:lnTo>
                    <a:lnTo>
                      <a:pt x="8911" y="10959"/>
                    </a:lnTo>
                    <a:lnTo>
                      <a:pt x="8911" y="11198"/>
                    </a:lnTo>
                    <a:lnTo>
                      <a:pt x="8946" y="11369"/>
                    </a:lnTo>
                    <a:lnTo>
                      <a:pt x="9014" y="11505"/>
                    </a:lnTo>
                    <a:lnTo>
                      <a:pt x="9184" y="11813"/>
                    </a:lnTo>
                    <a:lnTo>
                      <a:pt x="9389" y="12120"/>
                    </a:lnTo>
                    <a:lnTo>
                      <a:pt x="9594" y="12461"/>
                    </a:lnTo>
                    <a:lnTo>
                      <a:pt x="9389" y="12871"/>
                    </a:lnTo>
                    <a:lnTo>
                      <a:pt x="9253" y="13178"/>
                    </a:lnTo>
                    <a:lnTo>
                      <a:pt x="9150" y="13451"/>
                    </a:lnTo>
                    <a:lnTo>
                      <a:pt x="9116" y="13725"/>
                    </a:lnTo>
                    <a:lnTo>
                      <a:pt x="9116" y="13998"/>
                    </a:lnTo>
                    <a:lnTo>
                      <a:pt x="9184" y="14305"/>
                    </a:lnTo>
                    <a:lnTo>
                      <a:pt x="9287" y="14544"/>
                    </a:lnTo>
                    <a:lnTo>
                      <a:pt x="9389" y="14817"/>
                    </a:lnTo>
                    <a:lnTo>
                      <a:pt x="9560" y="15090"/>
                    </a:lnTo>
                    <a:lnTo>
                      <a:pt x="9765" y="15329"/>
                    </a:lnTo>
                    <a:lnTo>
                      <a:pt x="9936" y="15534"/>
                    </a:lnTo>
                    <a:lnTo>
                      <a:pt x="10379" y="15909"/>
                    </a:lnTo>
                    <a:lnTo>
                      <a:pt x="10823" y="16251"/>
                    </a:lnTo>
                    <a:lnTo>
                      <a:pt x="11369" y="16490"/>
                    </a:lnTo>
                    <a:lnTo>
                      <a:pt x="12018" y="16763"/>
                    </a:lnTo>
                    <a:lnTo>
                      <a:pt x="12667" y="17070"/>
                    </a:lnTo>
                    <a:lnTo>
                      <a:pt x="13008" y="17275"/>
                    </a:lnTo>
                    <a:lnTo>
                      <a:pt x="13145" y="17378"/>
                    </a:lnTo>
                    <a:lnTo>
                      <a:pt x="13281" y="17514"/>
                    </a:lnTo>
                    <a:lnTo>
                      <a:pt x="13384" y="17685"/>
                    </a:lnTo>
                    <a:lnTo>
                      <a:pt x="13486" y="17855"/>
                    </a:lnTo>
                    <a:lnTo>
                      <a:pt x="13554" y="18060"/>
                    </a:lnTo>
                    <a:lnTo>
                      <a:pt x="13589" y="18265"/>
                    </a:lnTo>
                    <a:lnTo>
                      <a:pt x="12803" y="17924"/>
                    </a:lnTo>
                    <a:lnTo>
                      <a:pt x="12428" y="17753"/>
                    </a:lnTo>
                    <a:lnTo>
                      <a:pt x="12052" y="17651"/>
                    </a:lnTo>
                    <a:lnTo>
                      <a:pt x="11369" y="17582"/>
                    </a:lnTo>
                    <a:lnTo>
                      <a:pt x="10653" y="17514"/>
                    </a:lnTo>
                    <a:lnTo>
                      <a:pt x="9253" y="17446"/>
                    </a:lnTo>
                    <a:lnTo>
                      <a:pt x="7443" y="17343"/>
                    </a:lnTo>
                    <a:lnTo>
                      <a:pt x="6522" y="17275"/>
                    </a:lnTo>
                    <a:lnTo>
                      <a:pt x="5634" y="17173"/>
                    </a:lnTo>
                    <a:lnTo>
                      <a:pt x="5361" y="17104"/>
                    </a:lnTo>
                    <a:lnTo>
                      <a:pt x="5088" y="17036"/>
                    </a:lnTo>
                    <a:lnTo>
                      <a:pt x="4541" y="16831"/>
                    </a:lnTo>
                    <a:lnTo>
                      <a:pt x="3483" y="16387"/>
                    </a:lnTo>
                    <a:lnTo>
                      <a:pt x="3278" y="16251"/>
                    </a:lnTo>
                    <a:lnTo>
                      <a:pt x="3073" y="16114"/>
                    </a:lnTo>
                    <a:lnTo>
                      <a:pt x="2869" y="15944"/>
                    </a:lnTo>
                    <a:lnTo>
                      <a:pt x="2698" y="15739"/>
                    </a:lnTo>
                    <a:lnTo>
                      <a:pt x="2357" y="15329"/>
                    </a:lnTo>
                    <a:lnTo>
                      <a:pt x="2049" y="14885"/>
                    </a:lnTo>
                    <a:lnTo>
                      <a:pt x="1776" y="14407"/>
                    </a:lnTo>
                    <a:lnTo>
                      <a:pt x="1503" y="13929"/>
                    </a:lnTo>
                    <a:lnTo>
                      <a:pt x="1298" y="13451"/>
                    </a:lnTo>
                    <a:lnTo>
                      <a:pt x="1093" y="12939"/>
                    </a:lnTo>
                    <a:lnTo>
                      <a:pt x="957" y="12427"/>
                    </a:lnTo>
                    <a:lnTo>
                      <a:pt x="820" y="11881"/>
                    </a:lnTo>
                    <a:lnTo>
                      <a:pt x="786" y="11540"/>
                    </a:lnTo>
                    <a:lnTo>
                      <a:pt x="752" y="11198"/>
                    </a:lnTo>
                    <a:lnTo>
                      <a:pt x="786" y="10891"/>
                    </a:lnTo>
                    <a:lnTo>
                      <a:pt x="820" y="10550"/>
                    </a:lnTo>
                    <a:lnTo>
                      <a:pt x="923" y="10242"/>
                    </a:lnTo>
                    <a:lnTo>
                      <a:pt x="1059" y="9935"/>
                    </a:lnTo>
                    <a:lnTo>
                      <a:pt x="1264" y="9662"/>
                    </a:lnTo>
                    <a:lnTo>
                      <a:pt x="1503" y="9389"/>
                    </a:lnTo>
                    <a:lnTo>
                      <a:pt x="1298" y="9184"/>
                    </a:lnTo>
                    <a:lnTo>
                      <a:pt x="1162" y="8945"/>
                    </a:lnTo>
                    <a:lnTo>
                      <a:pt x="1059" y="8706"/>
                    </a:lnTo>
                    <a:lnTo>
                      <a:pt x="991" y="8467"/>
                    </a:lnTo>
                    <a:lnTo>
                      <a:pt x="991" y="8228"/>
                    </a:lnTo>
                    <a:lnTo>
                      <a:pt x="991" y="7955"/>
                    </a:lnTo>
                    <a:lnTo>
                      <a:pt x="1059" y="7716"/>
                    </a:lnTo>
                    <a:lnTo>
                      <a:pt x="1128" y="7477"/>
                    </a:lnTo>
                    <a:lnTo>
                      <a:pt x="1264" y="7067"/>
                    </a:lnTo>
                    <a:lnTo>
                      <a:pt x="1366" y="6692"/>
                    </a:lnTo>
                    <a:lnTo>
                      <a:pt x="1401" y="6487"/>
                    </a:lnTo>
                    <a:lnTo>
                      <a:pt x="1401" y="6282"/>
                    </a:lnTo>
                    <a:lnTo>
                      <a:pt x="1366" y="6077"/>
                    </a:lnTo>
                    <a:lnTo>
                      <a:pt x="1332" y="5838"/>
                    </a:lnTo>
                    <a:lnTo>
                      <a:pt x="1298" y="5633"/>
                    </a:lnTo>
                    <a:lnTo>
                      <a:pt x="1298" y="5429"/>
                    </a:lnTo>
                    <a:lnTo>
                      <a:pt x="1332" y="5258"/>
                    </a:lnTo>
                    <a:lnTo>
                      <a:pt x="1435" y="5053"/>
                    </a:lnTo>
                    <a:lnTo>
                      <a:pt x="1537" y="4917"/>
                    </a:lnTo>
                    <a:lnTo>
                      <a:pt x="1674" y="4746"/>
                    </a:lnTo>
                    <a:lnTo>
                      <a:pt x="2015" y="4473"/>
                    </a:lnTo>
                    <a:lnTo>
                      <a:pt x="2698" y="4029"/>
                    </a:lnTo>
                    <a:lnTo>
                      <a:pt x="3039" y="3824"/>
                    </a:lnTo>
                    <a:lnTo>
                      <a:pt x="3415" y="3619"/>
                    </a:lnTo>
                    <a:lnTo>
                      <a:pt x="3756" y="3483"/>
                    </a:lnTo>
                    <a:lnTo>
                      <a:pt x="4132" y="3346"/>
                    </a:lnTo>
                    <a:lnTo>
                      <a:pt x="4507" y="3244"/>
                    </a:lnTo>
                    <a:lnTo>
                      <a:pt x="4883" y="3141"/>
                    </a:lnTo>
                    <a:lnTo>
                      <a:pt x="5258" y="3073"/>
                    </a:lnTo>
                    <a:lnTo>
                      <a:pt x="5634" y="3039"/>
                    </a:lnTo>
                    <a:close/>
                    <a:moveTo>
                      <a:pt x="14476" y="4029"/>
                    </a:moveTo>
                    <a:lnTo>
                      <a:pt x="14647" y="4097"/>
                    </a:lnTo>
                    <a:lnTo>
                      <a:pt x="14783" y="4165"/>
                    </a:lnTo>
                    <a:lnTo>
                      <a:pt x="15022" y="4336"/>
                    </a:lnTo>
                    <a:lnTo>
                      <a:pt x="15227" y="4575"/>
                    </a:lnTo>
                    <a:lnTo>
                      <a:pt x="15398" y="4848"/>
                    </a:lnTo>
                    <a:lnTo>
                      <a:pt x="16422" y="6555"/>
                    </a:lnTo>
                    <a:lnTo>
                      <a:pt x="17446" y="8262"/>
                    </a:lnTo>
                    <a:lnTo>
                      <a:pt x="17549" y="8467"/>
                    </a:lnTo>
                    <a:lnTo>
                      <a:pt x="17651" y="8706"/>
                    </a:lnTo>
                    <a:lnTo>
                      <a:pt x="17788" y="9218"/>
                    </a:lnTo>
                    <a:lnTo>
                      <a:pt x="17856" y="9423"/>
                    </a:lnTo>
                    <a:lnTo>
                      <a:pt x="17890" y="9628"/>
                    </a:lnTo>
                    <a:lnTo>
                      <a:pt x="17890" y="9833"/>
                    </a:lnTo>
                    <a:lnTo>
                      <a:pt x="17890" y="10037"/>
                    </a:lnTo>
                    <a:lnTo>
                      <a:pt x="17822" y="10242"/>
                    </a:lnTo>
                    <a:lnTo>
                      <a:pt x="17754" y="10447"/>
                    </a:lnTo>
                    <a:lnTo>
                      <a:pt x="17685" y="10618"/>
                    </a:lnTo>
                    <a:lnTo>
                      <a:pt x="17549" y="10823"/>
                    </a:lnTo>
                    <a:lnTo>
                      <a:pt x="17446" y="10959"/>
                    </a:lnTo>
                    <a:lnTo>
                      <a:pt x="17344" y="11096"/>
                    </a:lnTo>
                    <a:lnTo>
                      <a:pt x="17071" y="11437"/>
                    </a:lnTo>
                    <a:lnTo>
                      <a:pt x="16866" y="11779"/>
                    </a:lnTo>
                    <a:lnTo>
                      <a:pt x="16729" y="12154"/>
                    </a:lnTo>
                    <a:lnTo>
                      <a:pt x="16661" y="12496"/>
                    </a:lnTo>
                    <a:lnTo>
                      <a:pt x="16661" y="12905"/>
                    </a:lnTo>
                    <a:lnTo>
                      <a:pt x="16695" y="13281"/>
                    </a:lnTo>
                    <a:lnTo>
                      <a:pt x="16832" y="13656"/>
                    </a:lnTo>
                    <a:lnTo>
                      <a:pt x="16968" y="14066"/>
                    </a:lnTo>
                    <a:lnTo>
                      <a:pt x="17105" y="14407"/>
                    </a:lnTo>
                    <a:lnTo>
                      <a:pt x="17207" y="14817"/>
                    </a:lnTo>
                    <a:lnTo>
                      <a:pt x="16286" y="15432"/>
                    </a:lnTo>
                    <a:lnTo>
                      <a:pt x="16115" y="15602"/>
                    </a:lnTo>
                    <a:lnTo>
                      <a:pt x="15944" y="15739"/>
                    </a:lnTo>
                    <a:lnTo>
                      <a:pt x="15842" y="15909"/>
                    </a:lnTo>
                    <a:lnTo>
                      <a:pt x="15773" y="16080"/>
                    </a:lnTo>
                    <a:lnTo>
                      <a:pt x="15705" y="16285"/>
                    </a:lnTo>
                    <a:lnTo>
                      <a:pt x="15705" y="16490"/>
                    </a:lnTo>
                    <a:lnTo>
                      <a:pt x="15705" y="16695"/>
                    </a:lnTo>
                    <a:lnTo>
                      <a:pt x="15739" y="16934"/>
                    </a:lnTo>
                    <a:lnTo>
                      <a:pt x="15773" y="17139"/>
                    </a:lnTo>
                    <a:lnTo>
                      <a:pt x="15773" y="17378"/>
                    </a:lnTo>
                    <a:lnTo>
                      <a:pt x="15739" y="17582"/>
                    </a:lnTo>
                    <a:lnTo>
                      <a:pt x="15671" y="17787"/>
                    </a:lnTo>
                    <a:lnTo>
                      <a:pt x="15603" y="17992"/>
                    </a:lnTo>
                    <a:lnTo>
                      <a:pt x="15466" y="18163"/>
                    </a:lnTo>
                    <a:lnTo>
                      <a:pt x="15330" y="18333"/>
                    </a:lnTo>
                    <a:lnTo>
                      <a:pt x="15159" y="18436"/>
                    </a:lnTo>
                    <a:lnTo>
                      <a:pt x="14954" y="18470"/>
                    </a:lnTo>
                    <a:lnTo>
                      <a:pt x="14715" y="18470"/>
                    </a:lnTo>
                    <a:lnTo>
                      <a:pt x="14442" y="18402"/>
                    </a:lnTo>
                    <a:lnTo>
                      <a:pt x="14135" y="18231"/>
                    </a:lnTo>
                    <a:lnTo>
                      <a:pt x="14066" y="17890"/>
                    </a:lnTo>
                    <a:lnTo>
                      <a:pt x="13930" y="17582"/>
                    </a:lnTo>
                    <a:lnTo>
                      <a:pt x="13759" y="17309"/>
                    </a:lnTo>
                    <a:lnTo>
                      <a:pt x="13554" y="17070"/>
                    </a:lnTo>
                    <a:lnTo>
                      <a:pt x="13315" y="16865"/>
                    </a:lnTo>
                    <a:lnTo>
                      <a:pt x="13042" y="16695"/>
                    </a:lnTo>
                    <a:lnTo>
                      <a:pt x="12735" y="16524"/>
                    </a:lnTo>
                    <a:lnTo>
                      <a:pt x="12394" y="16387"/>
                    </a:lnTo>
                    <a:lnTo>
                      <a:pt x="11813" y="16183"/>
                    </a:lnTo>
                    <a:lnTo>
                      <a:pt x="11267" y="15875"/>
                    </a:lnTo>
                    <a:lnTo>
                      <a:pt x="11028" y="15739"/>
                    </a:lnTo>
                    <a:lnTo>
                      <a:pt x="10789" y="15534"/>
                    </a:lnTo>
                    <a:lnTo>
                      <a:pt x="10550" y="15329"/>
                    </a:lnTo>
                    <a:lnTo>
                      <a:pt x="10311" y="15124"/>
                    </a:lnTo>
                    <a:lnTo>
                      <a:pt x="10072" y="14817"/>
                    </a:lnTo>
                    <a:lnTo>
                      <a:pt x="9867" y="14510"/>
                    </a:lnTo>
                    <a:lnTo>
                      <a:pt x="9765" y="14237"/>
                    </a:lnTo>
                    <a:lnTo>
                      <a:pt x="9697" y="13964"/>
                    </a:lnTo>
                    <a:lnTo>
                      <a:pt x="9697" y="13656"/>
                    </a:lnTo>
                    <a:lnTo>
                      <a:pt x="9731" y="13383"/>
                    </a:lnTo>
                    <a:lnTo>
                      <a:pt x="9867" y="13042"/>
                    </a:lnTo>
                    <a:lnTo>
                      <a:pt x="10038" y="12666"/>
                    </a:lnTo>
                    <a:lnTo>
                      <a:pt x="10140" y="12393"/>
                    </a:lnTo>
                    <a:lnTo>
                      <a:pt x="9970" y="12120"/>
                    </a:lnTo>
                    <a:lnTo>
                      <a:pt x="9799" y="11847"/>
                    </a:lnTo>
                    <a:lnTo>
                      <a:pt x="9594" y="11471"/>
                    </a:lnTo>
                    <a:lnTo>
                      <a:pt x="9526" y="11267"/>
                    </a:lnTo>
                    <a:lnTo>
                      <a:pt x="9492" y="11062"/>
                    </a:lnTo>
                    <a:lnTo>
                      <a:pt x="9458" y="10789"/>
                    </a:lnTo>
                    <a:lnTo>
                      <a:pt x="9492" y="10584"/>
                    </a:lnTo>
                    <a:lnTo>
                      <a:pt x="9560" y="10413"/>
                    </a:lnTo>
                    <a:lnTo>
                      <a:pt x="9662" y="10276"/>
                    </a:lnTo>
                    <a:lnTo>
                      <a:pt x="9799" y="10208"/>
                    </a:lnTo>
                    <a:lnTo>
                      <a:pt x="9970" y="10174"/>
                    </a:lnTo>
                    <a:lnTo>
                      <a:pt x="10175" y="10208"/>
                    </a:lnTo>
                    <a:lnTo>
                      <a:pt x="10448" y="10276"/>
                    </a:lnTo>
                    <a:lnTo>
                      <a:pt x="11506" y="10652"/>
                    </a:lnTo>
                    <a:lnTo>
                      <a:pt x="11062" y="9457"/>
                    </a:lnTo>
                    <a:lnTo>
                      <a:pt x="10960" y="9116"/>
                    </a:lnTo>
                    <a:lnTo>
                      <a:pt x="10891" y="8808"/>
                    </a:lnTo>
                    <a:lnTo>
                      <a:pt x="10891" y="8501"/>
                    </a:lnTo>
                    <a:lnTo>
                      <a:pt x="10926" y="8194"/>
                    </a:lnTo>
                    <a:lnTo>
                      <a:pt x="11028" y="7921"/>
                    </a:lnTo>
                    <a:lnTo>
                      <a:pt x="11165" y="7648"/>
                    </a:lnTo>
                    <a:lnTo>
                      <a:pt x="11335" y="7375"/>
                    </a:lnTo>
                    <a:lnTo>
                      <a:pt x="11540" y="7101"/>
                    </a:lnTo>
                    <a:lnTo>
                      <a:pt x="11779" y="6897"/>
                    </a:lnTo>
                    <a:lnTo>
                      <a:pt x="11916" y="6828"/>
                    </a:lnTo>
                    <a:lnTo>
                      <a:pt x="12018" y="6794"/>
                    </a:lnTo>
                    <a:lnTo>
                      <a:pt x="12155" y="6760"/>
                    </a:lnTo>
                    <a:lnTo>
                      <a:pt x="12325" y="6794"/>
                    </a:lnTo>
                    <a:lnTo>
                      <a:pt x="12462" y="6794"/>
                    </a:lnTo>
                    <a:lnTo>
                      <a:pt x="12598" y="6862"/>
                    </a:lnTo>
                    <a:lnTo>
                      <a:pt x="13247" y="7101"/>
                    </a:lnTo>
                    <a:lnTo>
                      <a:pt x="13862" y="7340"/>
                    </a:lnTo>
                    <a:lnTo>
                      <a:pt x="13998" y="7136"/>
                    </a:lnTo>
                    <a:lnTo>
                      <a:pt x="13759" y="6931"/>
                    </a:lnTo>
                    <a:lnTo>
                      <a:pt x="13554" y="6726"/>
                    </a:lnTo>
                    <a:lnTo>
                      <a:pt x="13384" y="6487"/>
                    </a:lnTo>
                    <a:lnTo>
                      <a:pt x="13247" y="6248"/>
                    </a:lnTo>
                    <a:lnTo>
                      <a:pt x="13145" y="5975"/>
                    </a:lnTo>
                    <a:lnTo>
                      <a:pt x="13076" y="5702"/>
                    </a:lnTo>
                    <a:lnTo>
                      <a:pt x="13042" y="5394"/>
                    </a:lnTo>
                    <a:lnTo>
                      <a:pt x="13042" y="5053"/>
                    </a:lnTo>
                    <a:lnTo>
                      <a:pt x="13384" y="5326"/>
                    </a:lnTo>
                    <a:lnTo>
                      <a:pt x="13691" y="5599"/>
                    </a:lnTo>
                    <a:lnTo>
                      <a:pt x="14237" y="6146"/>
                    </a:lnTo>
                    <a:lnTo>
                      <a:pt x="14544" y="6419"/>
                    </a:lnTo>
                    <a:lnTo>
                      <a:pt x="14886" y="6658"/>
                    </a:lnTo>
                    <a:lnTo>
                      <a:pt x="15261" y="6828"/>
                    </a:lnTo>
                    <a:lnTo>
                      <a:pt x="15432" y="6897"/>
                    </a:lnTo>
                    <a:lnTo>
                      <a:pt x="15671" y="6931"/>
                    </a:lnTo>
                    <a:lnTo>
                      <a:pt x="14954" y="6214"/>
                    </a:lnTo>
                    <a:lnTo>
                      <a:pt x="14613" y="5872"/>
                    </a:lnTo>
                    <a:lnTo>
                      <a:pt x="14271" y="5565"/>
                    </a:lnTo>
                    <a:lnTo>
                      <a:pt x="13896" y="5258"/>
                    </a:lnTo>
                    <a:lnTo>
                      <a:pt x="13486" y="4951"/>
                    </a:lnTo>
                    <a:lnTo>
                      <a:pt x="12667" y="4370"/>
                    </a:lnTo>
                    <a:lnTo>
                      <a:pt x="12837" y="4302"/>
                    </a:lnTo>
                    <a:lnTo>
                      <a:pt x="13008" y="4268"/>
                    </a:lnTo>
                    <a:lnTo>
                      <a:pt x="13145" y="4268"/>
                    </a:lnTo>
                    <a:lnTo>
                      <a:pt x="13281" y="4302"/>
                    </a:lnTo>
                    <a:lnTo>
                      <a:pt x="13520" y="4404"/>
                    </a:lnTo>
                    <a:lnTo>
                      <a:pt x="13725" y="4507"/>
                    </a:lnTo>
                    <a:lnTo>
                      <a:pt x="14032" y="4643"/>
                    </a:lnTo>
                    <a:lnTo>
                      <a:pt x="14169" y="4643"/>
                    </a:lnTo>
                    <a:lnTo>
                      <a:pt x="14237" y="4609"/>
                    </a:lnTo>
                    <a:lnTo>
                      <a:pt x="14305" y="4541"/>
                    </a:lnTo>
                    <a:lnTo>
                      <a:pt x="14374" y="4439"/>
                    </a:lnTo>
                    <a:lnTo>
                      <a:pt x="14476" y="4029"/>
                    </a:lnTo>
                    <a:close/>
                    <a:moveTo>
                      <a:pt x="15500" y="18777"/>
                    </a:moveTo>
                    <a:lnTo>
                      <a:pt x="15569" y="18914"/>
                    </a:lnTo>
                    <a:lnTo>
                      <a:pt x="15193" y="19187"/>
                    </a:lnTo>
                    <a:lnTo>
                      <a:pt x="15057" y="19050"/>
                    </a:lnTo>
                    <a:lnTo>
                      <a:pt x="15500" y="18777"/>
                    </a:lnTo>
                    <a:close/>
                    <a:moveTo>
                      <a:pt x="10891" y="18333"/>
                    </a:moveTo>
                    <a:lnTo>
                      <a:pt x="11267" y="18368"/>
                    </a:lnTo>
                    <a:lnTo>
                      <a:pt x="11984" y="18470"/>
                    </a:lnTo>
                    <a:lnTo>
                      <a:pt x="12769" y="18607"/>
                    </a:lnTo>
                    <a:lnTo>
                      <a:pt x="12257" y="18914"/>
                    </a:lnTo>
                    <a:lnTo>
                      <a:pt x="11779" y="19119"/>
                    </a:lnTo>
                    <a:lnTo>
                      <a:pt x="11335" y="19221"/>
                    </a:lnTo>
                    <a:lnTo>
                      <a:pt x="11165" y="19255"/>
                    </a:lnTo>
                    <a:lnTo>
                      <a:pt x="10960" y="19221"/>
                    </a:lnTo>
                    <a:lnTo>
                      <a:pt x="10789" y="19221"/>
                    </a:lnTo>
                    <a:lnTo>
                      <a:pt x="10618" y="19153"/>
                    </a:lnTo>
                    <a:lnTo>
                      <a:pt x="10482" y="19084"/>
                    </a:lnTo>
                    <a:lnTo>
                      <a:pt x="10311" y="18982"/>
                    </a:lnTo>
                    <a:lnTo>
                      <a:pt x="10175" y="18880"/>
                    </a:lnTo>
                    <a:lnTo>
                      <a:pt x="10038" y="18743"/>
                    </a:lnTo>
                    <a:lnTo>
                      <a:pt x="9799" y="18402"/>
                    </a:lnTo>
                    <a:lnTo>
                      <a:pt x="10175" y="18333"/>
                    </a:lnTo>
                    <a:close/>
                    <a:moveTo>
                      <a:pt x="9423" y="0"/>
                    </a:moveTo>
                    <a:lnTo>
                      <a:pt x="8946" y="35"/>
                    </a:lnTo>
                    <a:lnTo>
                      <a:pt x="8468" y="103"/>
                    </a:lnTo>
                    <a:lnTo>
                      <a:pt x="8229" y="171"/>
                    </a:lnTo>
                    <a:lnTo>
                      <a:pt x="7955" y="274"/>
                    </a:lnTo>
                    <a:lnTo>
                      <a:pt x="7751" y="376"/>
                    </a:lnTo>
                    <a:lnTo>
                      <a:pt x="7580" y="547"/>
                    </a:lnTo>
                    <a:lnTo>
                      <a:pt x="7443" y="649"/>
                    </a:lnTo>
                    <a:lnTo>
                      <a:pt x="7341" y="751"/>
                    </a:lnTo>
                    <a:lnTo>
                      <a:pt x="7102" y="854"/>
                    </a:lnTo>
                    <a:lnTo>
                      <a:pt x="6829" y="956"/>
                    </a:lnTo>
                    <a:lnTo>
                      <a:pt x="6556" y="990"/>
                    </a:lnTo>
                    <a:lnTo>
                      <a:pt x="6214" y="1059"/>
                    </a:lnTo>
                    <a:lnTo>
                      <a:pt x="5873" y="1161"/>
                    </a:lnTo>
                    <a:lnTo>
                      <a:pt x="5566" y="1264"/>
                    </a:lnTo>
                    <a:lnTo>
                      <a:pt x="5258" y="1400"/>
                    </a:lnTo>
                    <a:lnTo>
                      <a:pt x="5019" y="1605"/>
                    </a:lnTo>
                    <a:lnTo>
                      <a:pt x="4815" y="1878"/>
                    </a:lnTo>
                    <a:lnTo>
                      <a:pt x="4644" y="2185"/>
                    </a:lnTo>
                    <a:lnTo>
                      <a:pt x="4541" y="2595"/>
                    </a:lnTo>
                    <a:lnTo>
                      <a:pt x="3790" y="2732"/>
                    </a:lnTo>
                    <a:lnTo>
                      <a:pt x="3415" y="2834"/>
                    </a:lnTo>
                    <a:lnTo>
                      <a:pt x="3073" y="2971"/>
                    </a:lnTo>
                    <a:lnTo>
                      <a:pt x="2766" y="3141"/>
                    </a:lnTo>
                    <a:lnTo>
                      <a:pt x="2425" y="3312"/>
                    </a:lnTo>
                    <a:lnTo>
                      <a:pt x="2152" y="3517"/>
                    </a:lnTo>
                    <a:lnTo>
                      <a:pt x="1844" y="3722"/>
                    </a:lnTo>
                    <a:lnTo>
                      <a:pt x="1571" y="3995"/>
                    </a:lnTo>
                    <a:lnTo>
                      <a:pt x="1332" y="4268"/>
                    </a:lnTo>
                    <a:lnTo>
                      <a:pt x="1128" y="4541"/>
                    </a:lnTo>
                    <a:lnTo>
                      <a:pt x="957" y="4848"/>
                    </a:lnTo>
                    <a:lnTo>
                      <a:pt x="854" y="5156"/>
                    </a:lnTo>
                    <a:lnTo>
                      <a:pt x="786" y="5497"/>
                    </a:lnTo>
                    <a:lnTo>
                      <a:pt x="820" y="5872"/>
                    </a:lnTo>
                    <a:lnTo>
                      <a:pt x="889" y="6248"/>
                    </a:lnTo>
                    <a:lnTo>
                      <a:pt x="889" y="6385"/>
                    </a:lnTo>
                    <a:lnTo>
                      <a:pt x="889" y="6555"/>
                    </a:lnTo>
                    <a:lnTo>
                      <a:pt x="820" y="6726"/>
                    </a:lnTo>
                    <a:lnTo>
                      <a:pt x="718" y="6862"/>
                    </a:lnTo>
                    <a:lnTo>
                      <a:pt x="615" y="7067"/>
                    </a:lnTo>
                    <a:lnTo>
                      <a:pt x="547" y="7238"/>
                    </a:lnTo>
                    <a:lnTo>
                      <a:pt x="479" y="7443"/>
                    </a:lnTo>
                    <a:lnTo>
                      <a:pt x="445" y="7648"/>
                    </a:lnTo>
                    <a:lnTo>
                      <a:pt x="411" y="7853"/>
                    </a:lnTo>
                    <a:lnTo>
                      <a:pt x="411" y="8057"/>
                    </a:lnTo>
                    <a:lnTo>
                      <a:pt x="513" y="8501"/>
                    </a:lnTo>
                    <a:lnTo>
                      <a:pt x="650" y="8979"/>
                    </a:lnTo>
                    <a:lnTo>
                      <a:pt x="820" y="9457"/>
                    </a:lnTo>
                    <a:lnTo>
                      <a:pt x="547" y="9833"/>
                    </a:lnTo>
                    <a:lnTo>
                      <a:pt x="342" y="10242"/>
                    </a:lnTo>
                    <a:lnTo>
                      <a:pt x="172" y="10652"/>
                    </a:lnTo>
                    <a:lnTo>
                      <a:pt x="69" y="11062"/>
                    </a:lnTo>
                    <a:lnTo>
                      <a:pt x="1" y="11471"/>
                    </a:lnTo>
                    <a:lnTo>
                      <a:pt x="1" y="11915"/>
                    </a:lnTo>
                    <a:lnTo>
                      <a:pt x="35" y="12325"/>
                    </a:lnTo>
                    <a:lnTo>
                      <a:pt x="103" y="12769"/>
                    </a:lnTo>
                    <a:lnTo>
                      <a:pt x="342" y="13520"/>
                    </a:lnTo>
                    <a:lnTo>
                      <a:pt x="615" y="14237"/>
                    </a:lnTo>
                    <a:lnTo>
                      <a:pt x="923" y="14919"/>
                    </a:lnTo>
                    <a:lnTo>
                      <a:pt x="1128" y="15227"/>
                    </a:lnTo>
                    <a:lnTo>
                      <a:pt x="1332" y="15568"/>
                    </a:lnTo>
                    <a:lnTo>
                      <a:pt x="1537" y="15841"/>
                    </a:lnTo>
                    <a:lnTo>
                      <a:pt x="1776" y="16148"/>
                    </a:lnTo>
                    <a:lnTo>
                      <a:pt x="2049" y="16387"/>
                    </a:lnTo>
                    <a:lnTo>
                      <a:pt x="2322" y="16661"/>
                    </a:lnTo>
                    <a:lnTo>
                      <a:pt x="2630" y="16900"/>
                    </a:lnTo>
                    <a:lnTo>
                      <a:pt x="2937" y="17104"/>
                    </a:lnTo>
                    <a:lnTo>
                      <a:pt x="3278" y="17309"/>
                    </a:lnTo>
                    <a:lnTo>
                      <a:pt x="3654" y="17480"/>
                    </a:lnTo>
                    <a:lnTo>
                      <a:pt x="4268" y="17685"/>
                    </a:lnTo>
                    <a:lnTo>
                      <a:pt x="4883" y="17890"/>
                    </a:lnTo>
                    <a:lnTo>
                      <a:pt x="5497" y="18026"/>
                    </a:lnTo>
                    <a:lnTo>
                      <a:pt x="6112" y="18129"/>
                    </a:lnTo>
                    <a:lnTo>
                      <a:pt x="6863" y="18197"/>
                    </a:lnTo>
                    <a:lnTo>
                      <a:pt x="7580" y="18265"/>
                    </a:lnTo>
                    <a:lnTo>
                      <a:pt x="9116" y="18368"/>
                    </a:lnTo>
                    <a:lnTo>
                      <a:pt x="9355" y="18777"/>
                    </a:lnTo>
                    <a:lnTo>
                      <a:pt x="9492" y="18948"/>
                    </a:lnTo>
                    <a:lnTo>
                      <a:pt x="9628" y="19119"/>
                    </a:lnTo>
                    <a:lnTo>
                      <a:pt x="9765" y="19255"/>
                    </a:lnTo>
                    <a:lnTo>
                      <a:pt x="9936" y="19392"/>
                    </a:lnTo>
                    <a:lnTo>
                      <a:pt x="10277" y="19562"/>
                    </a:lnTo>
                    <a:lnTo>
                      <a:pt x="10687" y="19699"/>
                    </a:lnTo>
                    <a:lnTo>
                      <a:pt x="11096" y="19733"/>
                    </a:lnTo>
                    <a:lnTo>
                      <a:pt x="11540" y="19733"/>
                    </a:lnTo>
                    <a:lnTo>
                      <a:pt x="11984" y="19699"/>
                    </a:lnTo>
                    <a:lnTo>
                      <a:pt x="12394" y="19631"/>
                    </a:lnTo>
                    <a:lnTo>
                      <a:pt x="12837" y="19528"/>
                    </a:lnTo>
                    <a:lnTo>
                      <a:pt x="14305" y="19084"/>
                    </a:lnTo>
                    <a:lnTo>
                      <a:pt x="14544" y="19323"/>
                    </a:lnTo>
                    <a:lnTo>
                      <a:pt x="14749" y="19494"/>
                    </a:lnTo>
                    <a:lnTo>
                      <a:pt x="14920" y="19631"/>
                    </a:lnTo>
                    <a:lnTo>
                      <a:pt x="15091" y="19733"/>
                    </a:lnTo>
                    <a:lnTo>
                      <a:pt x="15466" y="19733"/>
                    </a:lnTo>
                    <a:lnTo>
                      <a:pt x="15603" y="19665"/>
                    </a:lnTo>
                    <a:lnTo>
                      <a:pt x="15773" y="19528"/>
                    </a:lnTo>
                    <a:lnTo>
                      <a:pt x="15910" y="19392"/>
                    </a:lnTo>
                    <a:lnTo>
                      <a:pt x="16047" y="19255"/>
                    </a:lnTo>
                    <a:lnTo>
                      <a:pt x="16149" y="19084"/>
                    </a:lnTo>
                    <a:lnTo>
                      <a:pt x="16217" y="18914"/>
                    </a:lnTo>
                    <a:lnTo>
                      <a:pt x="16286" y="18709"/>
                    </a:lnTo>
                    <a:lnTo>
                      <a:pt x="16422" y="18538"/>
                    </a:lnTo>
                    <a:lnTo>
                      <a:pt x="16559" y="18436"/>
                    </a:lnTo>
                    <a:lnTo>
                      <a:pt x="16764" y="18333"/>
                    </a:lnTo>
                    <a:lnTo>
                      <a:pt x="16934" y="18265"/>
                    </a:lnTo>
                    <a:lnTo>
                      <a:pt x="17105" y="18163"/>
                    </a:lnTo>
                    <a:lnTo>
                      <a:pt x="17241" y="18060"/>
                    </a:lnTo>
                    <a:lnTo>
                      <a:pt x="17344" y="17924"/>
                    </a:lnTo>
                    <a:lnTo>
                      <a:pt x="17446" y="17787"/>
                    </a:lnTo>
                    <a:lnTo>
                      <a:pt x="17515" y="17651"/>
                    </a:lnTo>
                    <a:lnTo>
                      <a:pt x="17583" y="17480"/>
                    </a:lnTo>
                    <a:lnTo>
                      <a:pt x="17617" y="17275"/>
                    </a:lnTo>
                    <a:lnTo>
                      <a:pt x="17719" y="16865"/>
                    </a:lnTo>
                    <a:lnTo>
                      <a:pt x="17856" y="16456"/>
                    </a:lnTo>
                    <a:lnTo>
                      <a:pt x="18027" y="16080"/>
                    </a:lnTo>
                    <a:lnTo>
                      <a:pt x="18300" y="15739"/>
                    </a:lnTo>
                    <a:lnTo>
                      <a:pt x="18402" y="15602"/>
                    </a:lnTo>
                    <a:lnTo>
                      <a:pt x="18471" y="15466"/>
                    </a:lnTo>
                    <a:lnTo>
                      <a:pt x="18505" y="15295"/>
                    </a:lnTo>
                    <a:lnTo>
                      <a:pt x="18539" y="15124"/>
                    </a:lnTo>
                    <a:lnTo>
                      <a:pt x="18539" y="14954"/>
                    </a:lnTo>
                    <a:lnTo>
                      <a:pt x="18539" y="14783"/>
                    </a:lnTo>
                    <a:lnTo>
                      <a:pt x="18436" y="14441"/>
                    </a:lnTo>
                    <a:lnTo>
                      <a:pt x="18266" y="13895"/>
                    </a:lnTo>
                    <a:lnTo>
                      <a:pt x="18061" y="13315"/>
                    </a:lnTo>
                    <a:lnTo>
                      <a:pt x="17993" y="13076"/>
                    </a:lnTo>
                    <a:lnTo>
                      <a:pt x="17958" y="12803"/>
                    </a:lnTo>
                    <a:lnTo>
                      <a:pt x="17958" y="12564"/>
                    </a:lnTo>
                    <a:lnTo>
                      <a:pt x="17993" y="12325"/>
                    </a:lnTo>
                    <a:lnTo>
                      <a:pt x="18061" y="12086"/>
                    </a:lnTo>
                    <a:lnTo>
                      <a:pt x="18163" y="11881"/>
                    </a:lnTo>
                    <a:lnTo>
                      <a:pt x="18300" y="11676"/>
                    </a:lnTo>
                    <a:lnTo>
                      <a:pt x="18505" y="11471"/>
                    </a:lnTo>
                    <a:lnTo>
                      <a:pt x="18641" y="11335"/>
                    </a:lnTo>
                    <a:lnTo>
                      <a:pt x="18744" y="11198"/>
                    </a:lnTo>
                    <a:lnTo>
                      <a:pt x="18812" y="11028"/>
                    </a:lnTo>
                    <a:lnTo>
                      <a:pt x="18880" y="10857"/>
                    </a:lnTo>
                    <a:lnTo>
                      <a:pt x="18983" y="10515"/>
                    </a:lnTo>
                    <a:lnTo>
                      <a:pt x="18983" y="10140"/>
                    </a:lnTo>
                    <a:lnTo>
                      <a:pt x="18948" y="9662"/>
                    </a:lnTo>
                    <a:lnTo>
                      <a:pt x="18880" y="9184"/>
                    </a:lnTo>
                    <a:lnTo>
                      <a:pt x="18744" y="8740"/>
                    </a:lnTo>
                    <a:lnTo>
                      <a:pt x="18573" y="8296"/>
                    </a:lnTo>
                    <a:lnTo>
                      <a:pt x="18334" y="7887"/>
                    </a:lnTo>
                    <a:lnTo>
                      <a:pt x="18095" y="7511"/>
                    </a:lnTo>
                    <a:lnTo>
                      <a:pt x="17788" y="7136"/>
                    </a:lnTo>
                    <a:lnTo>
                      <a:pt x="17412" y="6794"/>
                    </a:lnTo>
                    <a:lnTo>
                      <a:pt x="17003" y="6385"/>
                    </a:lnTo>
                    <a:lnTo>
                      <a:pt x="16593" y="5941"/>
                    </a:lnTo>
                    <a:lnTo>
                      <a:pt x="16251" y="5463"/>
                    </a:lnTo>
                    <a:lnTo>
                      <a:pt x="15978" y="4951"/>
                    </a:lnTo>
                    <a:lnTo>
                      <a:pt x="15842" y="4712"/>
                    </a:lnTo>
                    <a:lnTo>
                      <a:pt x="15671" y="4507"/>
                    </a:lnTo>
                    <a:lnTo>
                      <a:pt x="15500" y="4302"/>
                    </a:lnTo>
                    <a:lnTo>
                      <a:pt x="15330" y="4131"/>
                    </a:lnTo>
                    <a:lnTo>
                      <a:pt x="15125" y="3995"/>
                    </a:lnTo>
                    <a:lnTo>
                      <a:pt x="14886" y="3858"/>
                    </a:lnTo>
                    <a:lnTo>
                      <a:pt x="14647" y="3790"/>
                    </a:lnTo>
                    <a:lnTo>
                      <a:pt x="14408" y="3722"/>
                    </a:lnTo>
                    <a:lnTo>
                      <a:pt x="14237" y="3687"/>
                    </a:lnTo>
                    <a:lnTo>
                      <a:pt x="14066" y="3653"/>
                    </a:lnTo>
                    <a:lnTo>
                      <a:pt x="13930" y="3585"/>
                    </a:lnTo>
                    <a:lnTo>
                      <a:pt x="13828" y="3517"/>
                    </a:lnTo>
                    <a:lnTo>
                      <a:pt x="13623" y="3312"/>
                    </a:lnTo>
                    <a:lnTo>
                      <a:pt x="13418" y="3073"/>
                    </a:lnTo>
                    <a:lnTo>
                      <a:pt x="12667" y="2083"/>
                    </a:lnTo>
                    <a:lnTo>
                      <a:pt x="12291" y="1605"/>
                    </a:lnTo>
                    <a:lnTo>
                      <a:pt x="11882" y="1161"/>
                    </a:lnTo>
                    <a:lnTo>
                      <a:pt x="11540" y="820"/>
                    </a:lnTo>
                    <a:lnTo>
                      <a:pt x="11130" y="547"/>
                    </a:lnTo>
                    <a:lnTo>
                      <a:pt x="10755" y="342"/>
                    </a:lnTo>
                    <a:lnTo>
                      <a:pt x="10311" y="171"/>
                    </a:lnTo>
                    <a:lnTo>
                      <a:pt x="9901" y="69"/>
                    </a:lnTo>
                    <a:lnTo>
                      <a:pt x="9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9"/>
              <p:cNvSpPr/>
              <p:nvPr/>
            </p:nvSpPr>
            <p:spPr>
              <a:xfrm>
                <a:off x="6781093" y="1671439"/>
                <a:ext cx="206730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094" extrusionOk="0">
                    <a:moveTo>
                      <a:pt x="1605" y="1"/>
                    </a:moveTo>
                    <a:lnTo>
                      <a:pt x="1230" y="35"/>
                    </a:lnTo>
                    <a:lnTo>
                      <a:pt x="854" y="103"/>
                    </a:lnTo>
                    <a:lnTo>
                      <a:pt x="547" y="172"/>
                    </a:lnTo>
                    <a:lnTo>
                      <a:pt x="240" y="308"/>
                    </a:lnTo>
                    <a:lnTo>
                      <a:pt x="1" y="445"/>
                    </a:lnTo>
                    <a:lnTo>
                      <a:pt x="410" y="342"/>
                    </a:lnTo>
                    <a:lnTo>
                      <a:pt x="786" y="308"/>
                    </a:lnTo>
                    <a:lnTo>
                      <a:pt x="1503" y="274"/>
                    </a:lnTo>
                    <a:lnTo>
                      <a:pt x="2254" y="274"/>
                    </a:lnTo>
                    <a:lnTo>
                      <a:pt x="2971" y="376"/>
                    </a:lnTo>
                    <a:lnTo>
                      <a:pt x="3688" y="513"/>
                    </a:lnTo>
                    <a:lnTo>
                      <a:pt x="4405" y="684"/>
                    </a:lnTo>
                    <a:lnTo>
                      <a:pt x="5839" y="1093"/>
                    </a:lnTo>
                    <a:lnTo>
                      <a:pt x="5839" y="1093"/>
                    </a:lnTo>
                    <a:lnTo>
                      <a:pt x="5566" y="923"/>
                    </a:lnTo>
                    <a:lnTo>
                      <a:pt x="5292" y="752"/>
                    </a:lnTo>
                    <a:lnTo>
                      <a:pt x="4951" y="581"/>
                    </a:lnTo>
                    <a:lnTo>
                      <a:pt x="4576" y="445"/>
                    </a:lnTo>
                    <a:lnTo>
                      <a:pt x="4166" y="308"/>
                    </a:lnTo>
                    <a:lnTo>
                      <a:pt x="3756" y="206"/>
                    </a:lnTo>
                    <a:lnTo>
                      <a:pt x="3312" y="103"/>
                    </a:lnTo>
                    <a:lnTo>
                      <a:pt x="2903" y="69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9"/>
              <p:cNvSpPr/>
              <p:nvPr/>
            </p:nvSpPr>
            <p:spPr>
              <a:xfrm>
                <a:off x="6773835" y="2078774"/>
                <a:ext cx="137832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957" extrusionOk="0">
                    <a:moveTo>
                      <a:pt x="1" y="1"/>
                    </a:moveTo>
                    <a:lnTo>
                      <a:pt x="445" y="240"/>
                    </a:lnTo>
                    <a:lnTo>
                      <a:pt x="923" y="479"/>
                    </a:lnTo>
                    <a:lnTo>
                      <a:pt x="1401" y="684"/>
                    </a:lnTo>
                    <a:lnTo>
                      <a:pt x="1879" y="820"/>
                    </a:lnTo>
                    <a:lnTo>
                      <a:pt x="2357" y="923"/>
                    </a:lnTo>
                    <a:lnTo>
                      <a:pt x="2869" y="957"/>
                    </a:lnTo>
                    <a:lnTo>
                      <a:pt x="3381" y="923"/>
                    </a:lnTo>
                    <a:lnTo>
                      <a:pt x="3620" y="854"/>
                    </a:lnTo>
                    <a:lnTo>
                      <a:pt x="3893" y="786"/>
                    </a:lnTo>
                    <a:lnTo>
                      <a:pt x="2903" y="684"/>
                    </a:lnTo>
                    <a:lnTo>
                      <a:pt x="2391" y="650"/>
                    </a:lnTo>
                    <a:lnTo>
                      <a:pt x="1913" y="581"/>
                    </a:lnTo>
                    <a:lnTo>
                      <a:pt x="1435" y="479"/>
                    </a:lnTo>
                    <a:lnTo>
                      <a:pt x="957" y="342"/>
                    </a:lnTo>
                    <a:lnTo>
                      <a:pt x="479" y="2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9"/>
              <p:cNvSpPr/>
              <p:nvPr/>
            </p:nvSpPr>
            <p:spPr>
              <a:xfrm>
                <a:off x="6700121" y="1959140"/>
                <a:ext cx="53214" cy="9308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629" extrusionOk="0">
                    <a:moveTo>
                      <a:pt x="0" y="0"/>
                    </a:moveTo>
                    <a:lnTo>
                      <a:pt x="69" y="512"/>
                    </a:lnTo>
                    <a:lnTo>
                      <a:pt x="137" y="922"/>
                    </a:lnTo>
                    <a:lnTo>
                      <a:pt x="274" y="1297"/>
                    </a:lnTo>
                    <a:lnTo>
                      <a:pt x="410" y="1605"/>
                    </a:lnTo>
                    <a:lnTo>
                      <a:pt x="615" y="1878"/>
                    </a:lnTo>
                    <a:lnTo>
                      <a:pt x="854" y="2151"/>
                    </a:lnTo>
                    <a:lnTo>
                      <a:pt x="1127" y="2390"/>
                    </a:lnTo>
                    <a:lnTo>
                      <a:pt x="1503" y="2629"/>
                    </a:lnTo>
                    <a:lnTo>
                      <a:pt x="990" y="1946"/>
                    </a:lnTo>
                    <a:lnTo>
                      <a:pt x="786" y="1639"/>
                    </a:lnTo>
                    <a:lnTo>
                      <a:pt x="581" y="1332"/>
                    </a:lnTo>
                    <a:lnTo>
                      <a:pt x="410" y="990"/>
                    </a:lnTo>
                    <a:lnTo>
                      <a:pt x="274" y="6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9"/>
              <p:cNvSpPr/>
              <p:nvPr/>
            </p:nvSpPr>
            <p:spPr>
              <a:xfrm>
                <a:off x="6898354" y="1702879"/>
                <a:ext cx="74988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650" extrusionOk="0">
                    <a:moveTo>
                      <a:pt x="308" y="1"/>
                    </a:moveTo>
                    <a:lnTo>
                      <a:pt x="0" y="69"/>
                    </a:lnTo>
                    <a:lnTo>
                      <a:pt x="273" y="137"/>
                    </a:lnTo>
                    <a:lnTo>
                      <a:pt x="512" y="239"/>
                    </a:lnTo>
                    <a:lnTo>
                      <a:pt x="1025" y="444"/>
                    </a:lnTo>
                    <a:lnTo>
                      <a:pt x="1298" y="547"/>
                    </a:lnTo>
                    <a:lnTo>
                      <a:pt x="1571" y="615"/>
                    </a:lnTo>
                    <a:lnTo>
                      <a:pt x="1844" y="649"/>
                    </a:lnTo>
                    <a:lnTo>
                      <a:pt x="2117" y="615"/>
                    </a:lnTo>
                    <a:lnTo>
                      <a:pt x="1639" y="342"/>
                    </a:lnTo>
                    <a:lnTo>
                      <a:pt x="1366" y="205"/>
                    </a:lnTo>
                    <a:lnTo>
                      <a:pt x="1127" y="103"/>
                    </a:lnTo>
                    <a:lnTo>
                      <a:pt x="854" y="35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9"/>
              <p:cNvSpPr/>
              <p:nvPr/>
            </p:nvSpPr>
            <p:spPr>
              <a:xfrm>
                <a:off x="6929758" y="1750003"/>
                <a:ext cx="76192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21" extrusionOk="0">
                    <a:moveTo>
                      <a:pt x="718" y="1"/>
                    </a:moveTo>
                    <a:lnTo>
                      <a:pt x="377" y="35"/>
                    </a:lnTo>
                    <a:lnTo>
                      <a:pt x="1" y="103"/>
                    </a:lnTo>
                    <a:lnTo>
                      <a:pt x="2107" y="805"/>
                    </a:lnTo>
                    <a:lnTo>
                      <a:pt x="1947" y="581"/>
                    </a:lnTo>
                    <a:lnTo>
                      <a:pt x="1776" y="376"/>
                    </a:lnTo>
                    <a:lnTo>
                      <a:pt x="1537" y="206"/>
                    </a:lnTo>
                    <a:lnTo>
                      <a:pt x="1298" y="103"/>
                    </a:lnTo>
                    <a:lnTo>
                      <a:pt x="1025" y="35"/>
                    </a:lnTo>
                    <a:lnTo>
                      <a:pt x="718" y="1"/>
                    </a:lnTo>
                    <a:close/>
                    <a:moveTo>
                      <a:pt x="2107" y="805"/>
                    </a:moveTo>
                    <a:lnTo>
                      <a:pt x="2118" y="820"/>
                    </a:lnTo>
                    <a:lnTo>
                      <a:pt x="2152" y="820"/>
                    </a:lnTo>
                    <a:lnTo>
                      <a:pt x="2107" y="8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9"/>
              <p:cNvSpPr/>
              <p:nvPr/>
            </p:nvSpPr>
            <p:spPr>
              <a:xfrm>
                <a:off x="6712194" y="1692010"/>
                <a:ext cx="37529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59" extrusionOk="0">
                    <a:moveTo>
                      <a:pt x="1059" y="0"/>
                    </a:moveTo>
                    <a:lnTo>
                      <a:pt x="752" y="69"/>
                    </a:lnTo>
                    <a:lnTo>
                      <a:pt x="513" y="137"/>
                    </a:lnTo>
                    <a:lnTo>
                      <a:pt x="308" y="205"/>
                    </a:lnTo>
                    <a:lnTo>
                      <a:pt x="172" y="308"/>
                    </a:lnTo>
                    <a:lnTo>
                      <a:pt x="69" y="444"/>
                    </a:lnTo>
                    <a:lnTo>
                      <a:pt x="35" y="615"/>
                    </a:lnTo>
                    <a:lnTo>
                      <a:pt x="1" y="820"/>
                    </a:lnTo>
                    <a:lnTo>
                      <a:pt x="35" y="1059"/>
                    </a:lnTo>
                    <a:lnTo>
                      <a:pt x="1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9"/>
              <p:cNvSpPr/>
              <p:nvPr/>
            </p:nvSpPr>
            <p:spPr>
              <a:xfrm>
                <a:off x="6737580" y="1931312"/>
                <a:ext cx="45991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30" extrusionOk="0">
                    <a:moveTo>
                      <a:pt x="1" y="1"/>
                    </a:moveTo>
                    <a:lnTo>
                      <a:pt x="274" y="513"/>
                    </a:lnTo>
                    <a:lnTo>
                      <a:pt x="410" y="718"/>
                    </a:lnTo>
                    <a:lnTo>
                      <a:pt x="547" y="854"/>
                    </a:lnTo>
                    <a:lnTo>
                      <a:pt x="718" y="991"/>
                    </a:lnTo>
                    <a:lnTo>
                      <a:pt x="854" y="1093"/>
                    </a:lnTo>
                    <a:lnTo>
                      <a:pt x="1059" y="1162"/>
                    </a:lnTo>
                    <a:lnTo>
                      <a:pt x="1298" y="1230"/>
                    </a:lnTo>
                    <a:lnTo>
                      <a:pt x="1298" y="12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9"/>
              <p:cNvSpPr/>
              <p:nvPr/>
            </p:nvSpPr>
            <p:spPr>
              <a:xfrm>
                <a:off x="6935812" y="1789904"/>
                <a:ext cx="39937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11" extrusionOk="0">
                    <a:moveTo>
                      <a:pt x="513" y="1"/>
                    </a:moveTo>
                    <a:lnTo>
                      <a:pt x="376" y="35"/>
                    </a:lnTo>
                    <a:lnTo>
                      <a:pt x="1" y="171"/>
                    </a:lnTo>
                    <a:lnTo>
                      <a:pt x="1127" y="410"/>
                    </a:lnTo>
                    <a:lnTo>
                      <a:pt x="820" y="103"/>
                    </a:lnTo>
                    <a:lnTo>
                      <a:pt x="718" y="35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9"/>
              <p:cNvSpPr/>
              <p:nvPr/>
            </p:nvSpPr>
            <p:spPr>
              <a:xfrm>
                <a:off x="6785943" y="1719803"/>
                <a:ext cx="42344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40" extrusionOk="0">
                    <a:moveTo>
                      <a:pt x="1195" y="0"/>
                    </a:moveTo>
                    <a:lnTo>
                      <a:pt x="0" y="69"/>
                    </a:lnTo>
                    <a:lnTo>
                      <a:pt x="0" y="239"/>
                    </a:lnTo>
                    <a:lnTo>
                      <a:pt x="1195" y="205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9"/>
              <p:cNvSpPr/>
              <p:nvPr/>
            </p:nvSpPr>
            <p:spPr>
              <a:xfrm>
                <a:off x="6976918" y="1670236"/>
                <a:ext cx="37494" cy="2542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718" extrusionOk="0">
                    <a:moveTo>
                      <a:pt x="69" y="1"/>
                    </a:moveTo>
                    <a:lnTo>
                      <a:pt x="0" y="103"/>
                    </a:lnTo>
                    <a:lnTo>
                      <a:pt x="991" y="718"/>
                    </a:lnTo>
                    <a:lnTo>
                      <a:pt x="1059" y="61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9"/>
              <p:cNvSpPr/>
              <p:nvPr/>
            </p:nvSpPr>
            <p:spPr>
              <a:xfrm>
                <a:off x="6859656" y="2069108"/>
                <a:ext cx="39937" cy="1094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09" extrusionOk="0">
                    <a:moveTo>
                      <a:pt x="1059" y="1"/>
                    </a:moveTo>
                    <a:lnTo>
                      <a:pt x="1" y="137"/>
                    </a:lnTo>
                    <a:lnTo>
                      <a:pt x="1" y="308"/>
                    </a:lnTo>
                    <a:lnTo>
                      <a:pt x="1128" y="172"/>
                    </a:lnTo>
                    <a:lnTo>
                      <a:pt x="10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9"/>
              <p:cNvSpPr/>
              <p:nvPr/>
            </p:nvSpPr>
            <p:spPr>
              <a:xfrm>
                <a:off x="6741227" y="2007468"/>
                <a:ext cx="20570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16" extrusionOk="0">
                    <a:moveTo>
                      <a:pt x="137" y="1"/>
                    </a:moveTo>
                    <a:lnTo>
                      <a:pt x="0" y="103"/>
                    </a:lnTo>
                    <a:lnTo>
                      <a:pt x="478" y="615"/>
                    </a:lnTo>
                    <a:lnTo>
                      <a:pt x="581" y="547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9"/>
              <p:cNvSpPr/>
              <p:nvPr/>
            </p:nvSpPr>
            <p:spPr>
              <a:xfrm>
                <a:off x="7066351" y="1889038"/>
                <a:ext cx="135424" cy="13903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27" extrusionOk="0">
                    <a:moveTo>
                      <a:pt x="137" y="0"/>
                    </a:moveTo>
                    <a:lnTo>
                      <a:pt x="1" y="68"/>
                    </a:lnTo>
                    <a:lnTo>
                      <a:pt x="35" y="751"/>
                    </a:lnTo>
                    <a:lnTo>
                      <a:pt x="513" y="683"/>
                    </a:lnTo>
                    <a:lnTo>
                      <a:pt x="581" y="922"/>
                    </a:lnTo>
                    <a:lnTo>
                      <a:pt x="649" y="1127"/>
                    </a:lnTo>
                    <a:lnTo>
                      <a:pt x="888" y="2287"/>
                    </a:lnTo>
                    <a:lnTo>
                      <a:pt x="991" y="2629"/>
                    </a:lnTo>
                    <a:lnTo>
                      <a:pt x="1162" y="2970"/>
                    </a:lnTo>
                    <a:lnTo>
                      <a:pt x="1366" y="3243"/>
                    </a:lnTo>
                    <a:lnTo>
                      <a:pt x="1640" y="3516"/>
                    </a:lnTo>
                    <a:lnTo>
                      <a:pt x="1913" y="3687"/>
                    </a:lnTo>
                    <a:lnTo>
                      <a:pt x="2254" y="3824"/>
                    </a:lnTo>
                    <a:lnTo>
                      <a:pt x="2595" y="3926"/>
                    </a:lnTo>
                    <a:lnTo>
                      <a:pt x="2937" y="3926"/>
                    </a:lnTo>
                    <a:lnTo>
                      <a:pt x="3244" y="3892"/>
                    </a:lnTo>
                    <a:lnTo>
                      <a:pt x="3381" y="3858"/>
                    </a:lnTo>
                    <a:lnTo>
                      <a:pt x="3483" y="3824"/>
                    </a:lnTo>
                    <a:lnTo>
                      <a:pt x="3585" y="3755"/>
                    </a:lnTo>
                    <a:lnTo>
                      <a:pt x="3688" y="3653"/>
                    </a:lnTo>
                    <a:lnTo>
                      <a:pt x="3756" y="3516"/>
                    </a:lnTo>
                    <a:lnTo>
                      <a:pt x="3824" y="3380"/>
                    </a:lnTo>
                    <a:lnTo>
                      <a:pt x="3722" y="3243"/>
                    </a:lnTo>
                    <a:lnTo>
                      <a:pt x="3654" y="3209"/>
                    </a:lnTo>
                    <a:lnTo>
                      <a:pt x="3551" y="3175"/>
                    </a:lnTo>
                    <a:lnTo>
                      <a:pt x="3176" y="3175"/>
                    </a:lnTo>
                    <a:lnTo>
                      <a:pt x="2834" y="3073"/>
                    </a:lnTo>
                    <a:lnTo>
                      <a:pt x="2527" y="2970"/>
                    </a:lnTo>
                    <a:lnTo>
                      <a:pt x="2288" y="2799"/>
                    </a:lnTo>
                    <a:lnTo>
                      <a:pt x="2049" y="2595"/>
                    </a:lnTo>
                    <a:lnTo>
                      <a:pt x="1844" y="2322"/>
                    </a:lnTo>
                    <a:lnTo>
                      <a:pt x="1674" y="2014"/>
                    </a:lnTo>
                    <a:lnTo>
                      <a:pt x="1537" y="1639"/>
                    </a:lnTo>
                    <a:lnTo>
                      <a:pt x="1435" y="1400"/>
                    </a:lnTo>
                    <a:lnTo>
                      <a:pt x="1332" y="1161"/>
                    </a:lnTo>
                    <a:lnTo>
                      <a:pt x="1196" y="922"/>
                    </a:lnTo>
                    <a:lnTo>
                      <a:pt x="1059" y="717"/>
                    </a:lnTo>
                    <a:lnTo>
                      <a:pt x="888" y="512"/>
                    </a:lnTo>
                    <a:lnTo>
                      <a:pt x="684" y="307"/>
                    </a:lnTo>
                    <a:lnTo>
                      <a:pt x="479" y="171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9"/>
              <p:cNvSpPr/>
              <p:nvPr/>
            </p:nvSpPr>
            <p:spPr>
              <a:xfrm>
                <a:off x="7066351" y="2031650"/>
                <a:ext cx="76192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20" extrusionOk="0">
                    <a:moveTo>
                      <a:pt x="1" y="0"/>
                    </a:moveTo>
                    <a:lnTo>
                      <a:pt x="308" y="308"/>
                    </a:lnTo>
                    <a:lnTo>
                      <a:pt x="547" y="513"/>
                    </a:lnTo>
                    <a:lnTo>
                      <a:pt x="786" y="683"/>
                    </a:lnTo>
                    <a:lnTo>
                      <a:pt x="1025" y="786"/>
                    </a:lnTo>
                    <a:lnTo>
                      <a:pt x="1264" y="820"/>
                    </a:lnTo>
                    <a:lnTo>
                      <a:pt x="1537" y="820"/>
                    </a:lnTo>
                    <a:lnTo>
                      <a:pt x="1844" y="752"/>
                    </a:lnTo>
                    <a:lnTo>
                      <a:pt x="2152" y="6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9"/>
              <p:cNvSpPr/>
              <p:nvPr/>
            </p:nvSpPr>
            <p:spPr>
              <a:xfrm>
                <a:off x="7092940" y="1803217"/>
                <a:ext cx="71376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615" extrusionOk="0">
                    <a:moveTo>
                      <a:pt x="581" y="0"/>
                    </a:moveTo>
                    <a:lnTo>
                      <a:pt x="308" y="34"/>
                    </a:lnTo>
                    <a:lnTo>
                      <a:pt x="1" y="103"/>
                    </a:lnTo>
                    <a:lnTo>
                      <a:pt x="2015" y="615"/>
                    </a:lnTo>
                    <a:lnTo>
                      <a:pt x="2015" y="615"/>
                    </a:lnTo>
                    <a:lnTo>
                      <a:pt x="1776" y="410"/>
                    </a:lnTo>
                    <a:lnTo>
                      <a:pt x="1537" y="239"/>
                    </a:lnTo>
                    <a:lnTo>
                      <a:pt x="1332" y="137"/>
                    </a:lnTo>
                    <a:lnTo>
                      <a:pt x="1093" y="34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9"/>
              <p:cNvSpPr/>
              <p:nvPr/>
            </p:nvSpPr>
            <p:spPr>
              <a:xfrm>
                <a:off x="7008357" y="2000210"/>
                <a:ext cx="33847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333" extrusionOk="0">
                    <a:moveTo>
                      <a:pt x="0" y="1"/>
                    </a:moveTo>
                    <a:lnTo>
                      <a:pt x="0" y="274"/>
                    </a:lnTo>
                    <a:lnTo>
                      <a:pt x="34" y="513"/>
                    </a:lnTo>
                    <a:lnTo>
                      <a:pt x="137" y="718"/>
                    </a:lnTo>
                    <a:lnTo>
                      <a:pt x="273" y="854"/>
                    </a:lnTo>
                    <a:lnTo>
                      <a:pt x="444" y="991"/>
                    </a:lnTo>
                    <a:lnTo>
                      <a:pt x="615" y="1093"/>
                    </a:lnTo>
                    <a:lnTo>
                      <a:pt x="956" y="13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9"/>
              <p:cNvSpPr/>
              <p:nvPr/>
            </p:nvSpPr>
            <p:spPr>
              <a:xfrm>
                <a:off x="7183612" y="1794755"/>
                <a:ext cx="22978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15" extrusionOk="0">
                    <a:moveTo>
                      <a:pt x="171" y="0"/>
                    </a:moveTo>
                    <a:lnTo>
                      <a:pt x="0" y="137"/>
                    </a:lnTo>
                    <a:lnTo>
                      <a:pt x="547" y="615"/>
                    </a:lnTo>
                    <a:lnTo>
                      <a:pt x="649" y="51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17" name="Google Shape;2817;p9"/>
            <p:cNvGrpSpPr/>
            <p:nvPr/>
          </p:nvGrpSpPr>
          <p:grpSpPr>
            <a:xfrm rot="-6687140">
              <a:off x="8523152" y="3413244"/>
              <a:ext cx="424920" cy="578325"/>
              <a:chOff x="-279019" y="4504689"/>
              <a:chExt cx="552424" cy="751861"/>
            </a:xfrm>
          </p:grpSpPr>
          <p:sp>
            <p:nvSpPr>
              <p:cNvPr id="2818" name="Google Shape;2818;p9"/>
              <p:cNvSpPr/>
              <p:nvPr/>
            </p:nvSpPr>
            <p:spPr>
              <a:xfrm>
                <a:off x="-126742" y="4635227"/>
                <a:ext cx="164421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805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103"/>
                    </a:lnTo>
                    <a:lnTo>
                      <a:pt x="240" y="615"/>
                    </a:lnTo>
                    <a:lnTo>
                      <a:pt x="479" y="1161"/>
                    </a:lnTo>
                    <a:lnTo>
                      <a:pt x="991" y="2219"/>
                    </a:lnTo>
                    <a:lnTo>
                      <a:pt x="1571" y="3244"/>
                    </a:lnTo>
                    <a:lnTo>
                      <a:pt x="2186" y="4268"/>
                    </a:lnTo>
                    <a:lnTo>
                      <a:pt x="2732" y="5224"/>
                    </a:lnTo>
                    <a:lnTo>
                      <a:pt x="3312" y="6180"/>
                    </a:lnTo>
                    <a:lnTo>
                      <a:pt x="3927" y="7136"/>
                    </a:lnTo>
                    <a:lnTo>
                      <a:pt x="4576" y="8023"/>
                    </a:lnTo>
                    <a:lnTo>
                      <a:pt x="4576" y="8057"/>
                    </a:lnTo>
                    <a:lnTo>
                      <a:pt x="4610" y="8057"/>
                    </a:lnTo>
                    <a:lnTo>
                      <a:pt x="4644" y="8023"/>
                    </a:lnTo>
                    <a:lnTo>
                      <a:pt x="4644" y="7989"/>
                    </a:lnTo>
                    <a:lnTo>
                      <a:pt x="4064" y="6965"/>
                    </a:lnTo>
                    <a:lnTo>
                      <a:pt x="3449" y="5975"/>
                    </a:lnTo>
                    <a:lnTo>
                      <a:pt x="2869" y="4951"/>
                    </a:lnTo>
                    <a:lnTo>
                      <a:pt x="2254" y="3961"/>
                    </a:lnTo>
                    <a:lnTo>
                      <a:pt x="1742" y="2970"/>
                    </a:lnTo>
                    <a:lnTo>
                      <a:pt x="1230" y="1980"/>
                    </a:lnTo>
                    <a:lnTo>
                      <a:pt x="684" y="990"/>
                    </a:lnTo>
                    <a:lnTo>
                      <a:pt x="137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9"/>
              <p:cNvSpPr/>
              <p:nvPr/>
            </p:nvSpPr>
            <p:spPr>
              <a:xfrm>
                <a:off x="-81990" y="4642485"/>
                <a:ext cx="303421" cy="359007"/>
              </a:xfrm>
              <a:custGeom>
                <a:avLst/>
                <a:gdLst/>
                <a:ahLst/>
                <a:cxnLst/>
                <a:rect l="l" t="t" r="r" b="b"/>
                <a:pathLst>
                  <a:path w="8570" h="10140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253" y="2458"/>
                    </a:lnTo>
                    <a:lnTo>
                      <a:pt x="3380" y="3687"/>
                    </a:lnTo>
                    <a:lnTo>
                      <a:pt x="4472" y="4916"/>
                    </a:lnTo>
                    <a:lnTo>
                      <a:pt x="5531" y="6179"/>
                    </a:lnTo>
                    <a:lnTo>
                      <a:pt x="6555" y="7477"/>
                    </a:lnTo>
                    <a:lnTo>
                      <a:pt x="7545" y="8774"/>
                    </a:lnTo>
                    <a:lnTo>
                      <a:pt x="8501" y="10140"/>
                    </a:lnTo>
                    <a:lnTo>
                      <a:pt x="8569" y="10140"/>
                    </a:lnTo>
                    <a:lnTo>
                      <a:pt x="8569" y="10106"/>
                    </a:lnTo>
                    <a:lnTo>
                      <a:pt x="8569" y="10071"/>
                    </a:lnTo>
                    <a:lnTo>
                      <a:pt x="7647" y="8706"/>
                    </a:lnTo>
                    <a:lnTo>
                      <a:pt x="6657" y="7374"/>
                    </a:lnTo>
                    <a:lnTo>
                      <a:pt x="5667" y="6077"/>
                    </a:lnTo>
                    <a:lnTo>
                      <a:pt x="4609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9"/>
              <p:cNvSpPr/>
              <p:nvPr/>
            </p:nvSpPr>
            <p:spPr>
              <a:xfrm>
                <a:off x="130724" y="5031692"/>
                <a:ext cx="106392" cy="14385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3" extrusionOk="0">
                    <a:moveTo>
                      <a:pt x="35" y="0"/>
                    </a:moveTo>
                    <a:lnTo>
                      <a:pt x="35" y="34"/>
                    </a:lnTo>
                    <a:lnTo>
                      <a:pt x="1" y="68"/>
                    </a:lnTo>
                    <a:lnTo>
                      <a:pt x="1435" y="2083"/>
                    </a:lnTo>
                    <a:lnTo>
                      <a:pt x="2152" y="3107"/>
                    </a:lnTo>
                    <a:lnTo>
                      <a:pt x="2903" y="4063"/>
                    </a:lnTo>
                    <a:lnTo>
                      <a:pt x="3005" y="4063"/>
                    </a:lnTo>
                    <a:lnTo>
                      <a:pt x="3005" y="4029"/>
                    </a:lnTo>
                    <a:lnTo>
                      <a:pt x="3005" y="3994"/>
                    </a:lnTo>
                    <a:lnTo>
                      <a:pt x="2800" y="3721"/>
                    </a:lnTo>
                    <a:lnTo>
                      <a:pt x="2698" y="3585"/>
                    </a:lnTo>
                    <a:lnTo>
                      <a:pt x="2527" y="3346"/>
                    </a:lnTo>
                    <a:lnTo>
                      <a:pt x="2356" y="3107"/>
                    </a:lnTo>
                    <a:lnTo>
                      <a:pt x="1605" y="2083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9"/>
              <p:cNvSpPr/>
              <p:nvPr/>
            </p:nvSpPr>
            <p:spPr>
              <a:xfrm>
                <a:off x="-113429" y="5046173"/>
                <a:ext cx="332418" cy="166864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471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444" y="615"/>
                    </a:lnTo>
                    <a:lnTo>
                      <a:pt x="956" y="1093"/>
                    </a:lnTo>
                    <a:lnTo>
                      <a:pt x="1468" y="1537"/>
                    </a:lnTo>
                    <a:lnTo>
                      <a:pt x="2015" y="1981"/>
                    </a:lnTo>
                    <a:lnTo>
                      <a:pt x="2561" y="2391"/>
                    </a:lnTo>
                    <a:lnTo>
                      <a:pt x="3141" y="2766"/>
                    </a:lnTo>
                    <a:lnTo>
                      <a:pt x="3756" y="3108"/>
                    </a:lnTo>
                    <a:lnTo>
                      <a:pt x="4336" y="3415"/>
                    </a:lnTo>
                    <a:lnTo>
                      <a:pt x="4882" y="3722"/>
                    </a:lnTo>
                    <a:lnTo>
                      <a:pt x="5497" y="4029"/>
                    </a:lnTo>
                    <a:lnTo>
                      <a:pt x="6146" y="4302"/>
                    </a:lnTo>
                    <a:lnTo>
                      <a:pt x="6794" y="4507"/>
                    </a:lnTo>
                    <a:lnTo>
                      <a:pt x="7136" y="4610"/>
                    </a:lnTo>
                    <a:lnTo>
                      <a:pt x="7477" y="4678"/>
                    </a:lnTo>
                    <a:lnTo>
                      <a:pt x="7818" y="4712"/>
                    </a:lnTo>
                    <a:lnTo>
                      <a:pt x="8126" y="4712"/>
                    </a:lnTo>
                    <a:lnTo>
                      <a:pt x="8467" y="4678"/>
                    </a:lnTo>
                    <a:lnTo>
                      <a:pt x="8774" y="4610"/>
                    </a:lnTo>
                    <a:lnTo>
                      <a:pt x="9082" y="4507"/>
                    </a:lnTo>
                    <a:lnTo>
                      <a:pt x="9389" y="4371"/>
                    </a:lnTo>
                    <a:lnTo>
                      <a:pt x="9389" y="4337"/>
                    </a:lnTo>
                    <a:lnTo>
                      <a:pt x="9355" y="4337"/>
                    </a:lnTo>
                    <a:lnTo>
                      <a:pt x="9013" y="4439"/>
                    </a:lnTo>
                    <a:lnTo>
                      <a:pt x="8672" y="4473"/>
                    </a:lnTo>
                    <a:lnTo>
                      <a:pt x="8296" y="4507"/>
                    </a:lnTo>
                    <a:lnTo>
                      <a:pt x="7955" y="4507"/>
                    </a:lnTo>
                    <a:lnTo>
                      <a:pt x="7614" y="4473"/>
                    </a:lnTo>
                    <a:lnTo>
                      <a:pt x="7238" y="4405"/>
                    </a:lnTo>
                    <a:lnTo>
                      <a:pt x="6897" y="4337"/>
                    </a:lnTo>
                    <a:lnTo>
                      <a:pt x="6555" y="4234"/>
                    </a:lnTo>
                    <a:lnTo>
                      <a:pt x="5873" y="3995"/>
                    </a:lnTo>
                    <a:lnTo>
                      <a:pt x="5224" y="3688"/>
                    </a:lnTo>
                    <a:lnTo>
                      <a:pt x="4575" y="3347"/>
                    </a:lnTo>
                    <a:lnTo>
                      <a:pt x="3961" y="3005"/>
                    </a:lnTo>
                    <a:lnTo>
                      <a:pt x="3449" y="2698"/>
                    </a:lnTo>
                    <a:lnTo>
                      <a:pt x="2936" y="2356"/>
                    </a:lnTo>
                    <a:lnTo>
                      <a:pt x="2424" y="1981"/>
                    </a:lnTo>
                    <a:lnTo>
                      <a:pt x="1946" y="1640"/>
                    </a:lnTo>
                    <a:lnTo>
                      <a:pt x="991" y="85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9"/>
              <p:cNvSpPr/>
              <p:nvPr/>
            </p:nvSpPr>
            <p:spPr>
              <a:xfrm>
                <a:off x="-178716" y="4893896"/>
                <a:ext cx="163217" cy="253854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0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240" y="1229"/>
                    </a:lnTo>
                    <a:lnTo>
                      <a:pt x="411" y="1844"/>
                    </a:lnTo>
                    <a:lnTo>
                      <a:pt x="581" y="2424"/>
                    </a:lnTo>
                    <a:lnTo>
                      <a:pt x="786" y="3005"/>
                    </a:lnTo>
                    <a:lnTo>
                      <a:pt x="1025" y="3585"/>
                    </a:lnTo>
                    <a:lnTo>
                      <a:pt x="1264" y="4131"/>
                    </a:lnTo>
                    <a:lnTo>
                      <a:pt x="1571" y="4643"/>
                    </a:lnTo>
                    <a:lnTo>
                      <a:pt x="1879" y="5053"/>
                    </a:lnTo>
                    <a:lnTo>
                      <a:pt x="2186" y="5463"/>
                    </a:lnTo>
                    <a:lnTo>
                      <a:pt x="2527" y="5804"/>
                    </a:lnTo>
                    <a:lnTo>
                      <a:pt x="2903" y="6145"/>
                    </a:lnTo>
                    <a:lnTo>
                      <a:pt x="3278" y="6418"/>
                    </a:lnTo>
                    <a:lnTo>
                      <a:pt x="3688" y="6692"/>
                    </a:lnTo>
                    <a:lnTo>
                      <a:pt x="4132" y="6965"/>
                    </a:lnTo>
                    <a:lnTo>
                      <a:pt x="4576" y="7170"/>
                    </a:lnTo>
                    <a:lnTo>
                      <a:pt x="4610" y="7170"/>
                    </a:lnTo>
                    <a:lnTo>
                      <a:pt x="4610" y="7135"/>
                    </a:lnTo>
                    <a:lnTo>
                      <a:pt x="4234" y="6862"/>
                    </a:lnTo>
                    <a:lnTo>
                      <a:pt x="3825" y="6589"/>
                    </a:lnTo>
                    <a:lnTo>
                      <a:pt x="3415" y="6316"/>
                    </a:lnTo>
                    <a:lnTo>
                      <a:pt x="3039" y="6043"/>
                    </a:lnTo>
                    <a:lnTo>
                      <a:pt x="2596" y="5702"/>
                    </a:lnTo>
                    <a:lnTo>
                      <a:pt x="2220" y="5292"/>
                    </a:lnTo>
                    <a:lnTo>
                      <a:pt x="1879" y="4848"/>
                    </a:lnTo>
                    <a:lnTo>
                      <a:pt x="1605" y="4404"/>
                    </a:lnTo>
                    <a:lnTo>
                      <a:pt x="1298" y="3892"/>
                    </a:lnTo>
                    <a:lnTo>
                      <a:pt x="1059" y="3346"/>
                    </a:lnTo>
                    <a:lnTo>
                      <a:pt x="854" y="2834"/>
                    </a:lnTo>
                    <a:lnTo>
                      <a:pt x="684" y="2253"/>
                    </a:lnTo>
                    <a:lnTo>
                      <a:pt x="376" y="1161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9"/>
              <p:cNvSpPr/>
              <p:nvPr/>
            </p:nvSpPr>
            <p:spPr>
              <a:xfrm>
                <a:off x="-176273" y="4800816"/>
                <a:ext cx="56825" cy="221246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6249" extrusionOk="0">
                    <a:moveTo>
                      <a:pt x="34" y="0"/>
                    </a:moveTo>
                    <a:lnTo>
                      <a:pt x="34" y="35"/>
                    </a:lnTo>
                    <a:lnTo>
                      <a:pt x="0" y="444"/>
                    </a:lnTo>
                    <a:lnTo>
                      <a:pt x="34" y="854"/>
                    </a:lnTo>
                    <a:lnTo>
                      <a:pt x="103" y="1707"/>
                    </a:lnTo>
                    <a:lnTo>
                      <a:pt x="239" y="2561"/>
                    </a:lnTo>
                    <a:lnTo>
                      <a:pt x="410" y="3346"/>
                    </a:lnTo>
                    <a:lnTo>
                      <a:pt x="581" y="4131"/>
                    </a:lnTo>
                    <a:lnTo>
                      <a:pt x="854" y="4848"/>
                    </a:lnTo>
                    <a:lnTo>
                      <a:pt x="1161" y="5565"/>
                    </a:lnTo>
                    <a:lnTo>
                      <a:pt x="1332" y="5907"/>
                    </a:lnTo>
                    <a:lnTo>
                      <a:pt x="1536" y="6248"/>
                    </a:lnTo>
                    <a:lnTo>
                      <a:pt x="1605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63" y="5463"/>
                    </a:lnTo>
                    <a:lnTo>
                      <a:pt x="956" y="4678"/>
                    </a:lnTo>
                    <a:lnTo>
                      <a:pt x="717" y="3892"/>
                    </a:lnTo>
                    <a:lnTo>
                      <a:pt x="546" y="3107"/>
                    </a:lnTo>
                    <a:lnTo>
                      <a:pt x="410" y="2322"/>
                    </a:lnTo>
                    <a:lnTo>
                      <a:pt x="342" y="1571"/>
                    </a:lnTo>
                    <a:lnTo>
                      <a:pt x="239" y="786"/>
                    </a:lnTo>
                    <a:lnTo>
                      <a:pt x="171" y="410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9"/>
              <p:cNvSpPr/>
              <p:nvPr/>
            </p:nvSpPr>
            <p:spPr>
              <a:xfrm>
                <a:off x="-156942" y="4799613"/>
                <a:ext cx="23013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2322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35" y="308"/>
                    </a:lnTo>
                    <a:lnTo>
                      <a:pt x="69" y="615"/>
                    </a:lnTo>
                    <a:lnTo>
                      <a:pt x="205" y="1195"/>
                    </a:lnTo>
                    <a:lnTo>
                      <a:pt x="376" y="1741"/>
                    </a:lnTo>
                    <a:lnTo>
                      <a:pt x="547" y="2288"/>
                    </a:lnTo>
                    <a:lnTo>
                      <a:pt x="581" y="2322"/>
                    </a:lnTo>
                    <a:lnTo>
                      <a:pt x="615" y="2322"/>
                    </a:lnTo>
                    <a:lnTo>
                      <a:pt x="615" y="2288"/>
                    </a:lnTo>
                    <a:lnTo>
                      <a:pt x="649" y="2288"/>
                    </a:lnTo>
                    <a:lnTo>
                      <a:pt x="547" y="1707"/>
                    </a:lnTo>
                    <a:lnTo>
                      <a:pt x="444" y="1127"/>
                    </a:lnTo>
                    <a:lnTo>
                      <a:pt x="308" y="547"/>
                    </a:lnTo>
                    <a:lnTo>
                      <a:pt x="205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9"/>
              <p:cNvSpPr/>
              <p:nvPr/>
            </p:nvSpPr>
            <p:spPr>
              <a:xfrm>
                <a:off x="-60251" y="5063097"/>
                <a:ext cx="136628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2937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479"/>
                    </a:lnTo>
                    <a:lnTo>
                      <a:pt x="820" y="923"/>
                    </a:lnTo>
                    <a:lnTo>
                      <a:pt x="1264" y="1332"/>
                    </a:lnTo>
                    <a:lnTo>
                      <a:pt x="1742" y="1708"/>
                    </a:lnTo>
                    <a:lnTo>
                      <a:pt x="2220" y="2083"/>
                    </a:lnTo>
                    <a:lnTo>
                      <a:pt x="2732" y="2391"/>
                    </a:lnTo>
                    <a:lnTo>
                      <a:pt x="3278" y="2698"/>
                    </a:lnTo>
                    <a:lnTo>
                      <a:pt x="3824" y="2937"/>
                    </a:lnTo>
                    <a:lnTo>
                      <a:pt x="3858" y="2937"/>
                    </a:lnTo>
                    <a:lnTo>
                      <a:pt x="3858" y="2903"/>
                    </a:lnTo>
                    <a:lnTo>
                      <a:pt x="2800" y="2254"/>
                    </a:lnTo>
                    <a:lnTo>
                      <a:pt x="1844" y="1571"/>
                    </a:lnTo>
                    <a:lnTo>
                      <a:pt x="1366" y="1196"/>
                    </a:lnTo>
                    <a:lnTo>
                      <a:pt x="922" y="820"/>
                    </a:lnTo>
                    <a:lnTo>
                      <a:pt x="479" y="41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9"/>
              <p:cNvSpPr/>
              <p:nvPr/>
            </p:nvSpPr>
            <p:spPr>
              <a:xfrm>
                <a:off x="-125502" y="4948278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615"/>
                    </a:lnTo>
                    <a:lnTo>
                      <a:pt x="512" y="1161"/>
                    </a:lnTo>
                    <a:lnTo>
                      <a:pt x="854" y="1707"/>
                    </a:lnTo>
                    <a:lnTo>
                      <a:pt x="1195" y="2220"/>
                    </a:lnTo>
                    <a:lnTo>
                      <a:pt x="1229" y="2254"/>
                    </a:lnTo>
                    <a:lnTo>
                      <a:pt x="1229" y="2220"/>
                    </a:lnTo>
                    <a:lnTo>
                      <a:pt x="1263" y="2220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580" y="1127"/>
                    </a:lnTo>
                    <a:lnTo>
                      <a:pt x="307" y="58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9"/>
              <p:cNvSpPr/>
              <p:nvPr/>
            </p:nvSpPr>
            <p:spPr>
              <a:xfrm>
                <a:off x="79953" y="4994199"/>
                <a:ext cx="106427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4064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469" y="2049"/>
                    </a:lnTo>
                    <a:lnTo>
                      <a:pt x="2220" y="3039"/>
                    </a:lnTo>
                    <a:lnTo>
                      <a:pt x="2937" y="4029"/>
                    </a:lnTo>
                    <a:lnTo>
                      <a:pt x="2937" y="4063"/>
                    </a:lnTo>
                    <a:lnTo>
                      <a:pt x="2971" y="4029"/>
                    </a:lnTo>
                    <a:lnTo>
                      <a:pt x="3005" y="4029"/>
                    </a:lnTo>
                    <a:lnTo>
                      <a:pt x="2971" y="3995"/>
                    </a:lnTo>
                    <a:lnTo>
                      <a:pt x="1537" y="1981"/>
                    </a:lnTo>
                    <a:lnTo>
                      <a:pt x="820" y="99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9"/>
              <p:cNvSpPr/>
              <p:nvPr/>
            </p:nvSpPr>
            <p:spPr>
              <a:xfrm>
                <a:off x="129520" y="5107813"/>
                <a:ext cx="43548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8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47" y="786"/>
                    </a:lnTo>
                    <a:lnTo>
                      <a:pt x="1161" y="1537"/>
                    </a:lnTo>
                    <a:lnTo>
                      <a:pt x="1195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15" y="752"/>
                    </a:lnTo>
                    <a:lnTo>
                      <a:pt x="35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9"/>
              <p:cNvSpPr/>
              <p:nvPr/>
            </p:nvSpPr>
            <p:spPr>
              <a:xfrm>
                <a:off x="150055" y="5148918"/>
                <a:ext cx="23013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03" y="342"/>
                    </a:lnTo>
                    <a:lnTo>
                      <a:pt x="274" y="615"/>
                    </a:lnTo>
                    <a:lnTo>
                      <a:pt x="615" y="1127"/>
                    </a:lnTo>
                    <a:lnTo>
                      <a:pt x="650" y="1127"/>
                    </a:lnTo>
                    <a:lnTo>
                      <a:pt x="650" y="1093"/>
                    </a:lnTo>
                    <a:lnTo>
                      <a:pt x="376" y="547"/>
                    </a:lnTo>
                    <a:lnTo>
                      <a:pt x="240" y="27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9"/>
              <p:cNvSpPr/>
              <p:nvPr/>
            </p:nvSpPr>
            <p:spPr>
              <a:xfrm>
                <a:off x="-279019" y="4504689"/>
                <a:ext cx="552424" cy="751861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6" extrusionOk="0">
                    <a:moveTo>
                      <a:pt x="3209" y="1673"/>
                    </a:moveTo>
                    <a:lnTo>
                      <a:pt x="3278" y="1810"/>
                    </a:lnTo>
                    <a:lnTo>
                      <a:pt x="3175" y="2151"/>
                    </a:lnTo>
                    <a:lnTo>
                      <a:pt x="3209" y="1673"/>
                    </a:lnTo>
                    <a:close/>
                    <a:moveTo>
                      <a:pt x="5941" y="4916"/>
                    </a:moveTo>
                    <a:lnTo>
                      <a:pt x="6282" y="5292"/>
                    </a:lnTo>
                    <a:lnTo>
                      <a:pt x="6623" y="5838"/>
                    </a:lnTo>
                    <a:lnTo>
                      <a:pt x="5941" y="4916"/>
                    </a:lnTo>
                    <a:close/>
                    <a:moveTo>
                      <a:pt x="2663" y="4507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77"/>
                    </a:lnTo>
                    <a:lnTo>
                      <a:pt x="2049" y="6111"/>
                    </a:lnTo>
                    <a:lnTo>
                      <a:pt x="2322" y="5326"/>
                    </a:lnTo>
                    <a:lnTo>
                      <a:pt x="2663" y="4507"/>
                    </a:lnTo>
                    <a:close/>
                    <a:moveTo>
                      <a:pt x="2697" y="5975"/>
                    </a:moveTo>
                    <a:lnTo>
                      <a:pt x="2390" y="6623"/>
                    </a:lnTo>
                    <a:lnTo>
                      <a:pt x="2151" y="7238"/>
                    </a:lnTo>
                    <a:lnTo>
                      <a:pt x="2185" y="6931"/>
                    </a:lnTo>
                    <a:lnTo>
                      <a:pt x="2288" y="6623"/>
                    </a:lnTo>
                    <a:lnTo>
                      <a:pt x="2390" y="6316"/>
                    </a:lnTo>
                    <a:lnTo>
                      <a:pt x="2561" y="6043"/>
                    </a:lnTo>
                    <a:lnTo>
                      <a:pt x="2629" y="6009"/>
                    </a:lnTo>
                    <a:lnTo>
                      <a:pt x="2697" y="5975"/>
                    </a:lnTo>
                    <a:close/>
                    <a:moveTo>
                      <a:pt x="1776" y="7204"/>
                    </a:moveTo>
                    <a:lnTo>
                      <a:pt x="1844" y="7477"/>
                    </a:lnTo>
                    <a:lnTo>
                      <a:pt x="1980" y="7716"/>
                    </a:lnTo>
                    <a:lnTo>
                      <a:pt x="1844" y="8194"/>
                    </a:lnTo>
                    <a:lnTo>
                      <a:pt x="1741" y="8706"/>
                    </a:lnTo>
                    <a:lnTo>
                      <a:pt x="1673" y="9218"/>
                    </a:lnTo>
                    <a:lnTo>
                      <a:pt x="1639" y="9696"/>
                    </a:lnTo>
                    <a:lnTo>
                      <a:pt x="1639" y="8774"/>
                    </a:lnTo>
                    <a:lnTo>
                      <a:pt x="1639" y="8296"/>
                    </a:lnTo>
                    <a:lnTo>
                      <a:pt x="1707" y="7818"/>
                    </a:lnTo>
                    <a:lnTo>
                      <a:pt x="1776" y="7204"/>
                    </a:lnTo>
                    <a:close/>
                    <a:moveTo>
                      <a:pt x="1639" y="9935"/>
                    </a:moveTo>
                    <a:lnTo>
                      <a:pt x="1707" y="10276"/>
                    </a:lnTo>
                    <a:lnTo>
                      <a:pt x="1776" y="10584"/>
                    </a:lnTo>
                    <a:lnTo>
                      <a:pt x="1844" y="11369"/>
                    </a:lnTo>
                    <a:lnTo>
                      <a:pt x="1741" y="10652"/>
                    </a:lnTo>
                    <a:lnTo>
                      <a:pt x="1639" y="9935"/>
                    </a:lnTo>
                    <a:close/>
                    <a:moveTo>
                      <a:pt x="4131" y="2253"/>
                    </a:moveTo>
                    <a:lnTo>
                      <a:pt x="4336" y="2458"/>
                    </a:lnTo>
                    <a:lnTo>
                      <a:pt x="4541" y="2663"/>
                    </a:lnTo>
                    <a:lnTo>
                      <a:pt x="5019" y="3073"/>
                    </a:lnTo>
                    <a:lnTo>
                      <a:pt x="5975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120" y="9116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110" y="10652"/>
                    </a:lnTo>
                    <a:lnTo>
                      <a:pt x="13417" y="11232"/>
                    </a:lnTo>
                    <a:lnTo>
                      <a:pt x="13690" y="11813"/>
                    </a:lnTo>
                    <a:lnTo>
                      <a:pt x="13690" y="11813"/>
                    </a:lnTo>
                    <a:lnTo>
                      <a:pt x="12837" y="10754"/>
                    </a:lnTo>
                    <a:lnTo>
                      <a:pt x="11983" y="9696"/>
                    </a:lnTo>
                    <a:lnTo>
                      <a:pt x="11062" y="8672"/>
                    </a:lnTo>
                    <a:lnTo>
                      <a:pt x="10106" y="7716"/>
                    </a:lnTo>
                    <a:lnTo>
                      <a:pt x="9116" y="6692"/>
                    </a:lnTo>
                    <a:lnTo>
                      <a:pt x="8091" y="5702"/>
                    </a:lnTo>
                    <a:lnTo>
                      <a:pt x="7545" y="5224"/>
                    </a:lnTo>
                    <a:lnTo>
                      <a:pt x="6999" y="4780"/>
                    </a:lnTo>
                    <a:lnTo>
                      <a:pt x="6453" y="4336"/>
                    </a:lnTo>
                    <a:lnTo>
                      <a:pt x="5872" y="3926"/>
                    </a:lnTo>
                    <a:lnTo>
                      <a:pt x="5804" y="3926"/>
                    </a:lnTo>
                    <a:lnTo>
                      <a:pt x="5804" y="3960"/>
                    </a:lnTo>
                    <a:lnTo>
                      <a:pt x="5804" y="3995"/>
                    </a:lnTo>
                    <a:lnTo>
                      <a:pt x="6862" y="4985"/>
                    </a:lnTo>
                    <a:lnTo>
                      <a:pt x="7955" y="5941"/>
                    </a:lnTo>
                    <a:lnTo>
                      <a:pt x="9013" y="6896"/>
                    </a:lnTo>
                    <a:lnTo>
                      <a:pt x="10037" y="7921"/>
                    </a:lnTo>
                    <a:lnTo>
                      <a:pt x="11027" y="8945"/>
                    </a:lnTo>
                    <a:lnTo>
                      <a:pt x="11949" y="10003"/>
                    </a:lnTo>
                    <a:lnTo>
                      <a:pt x="13827" y="12154"/>
                    </a:lnTo>
                    <a:lnTo>
                      <a:pt x="14168" y="13110"/>
                    </a:lnTo>
                    <a:lnTo>
                      <a:pt x="14441" y="14066"/>
                    </a:lnTo>
                    <a:lnTo>
                      <a:pt x="14578" y="14680"/>
                    </a:lnTo>
                    <a:lnTo>
                      <a:pt x="14715" y="15295"/>
                    </a:lnTo>
                    <a:lnTo>
                      <a:pt x="14919" y="16524"/>
                    </a:lnTo>
                    <a:lnTo>
                      <a:pt x="13998" y="15056"/>
                    </a:lnTo>
                    <a:lnTo>
                      <a:pt x="13042" y="13622"/>
                    </a:lnTo>
                    <a:lnTo>
                      <a:pt x="12052" y="12188"/>
                    </a:lnTo>
                    <a:lnTo>
                      <a:pt x="11027" y="10788"/>
                    </a:lnTo>
                    <a:lnTo>
                      <a:pt x="9969" y="9423"/>
                    </a:lnTo>
                    <a:lnTo>
                      <a:pt x="8877" y="8057"/>
                    </a:lnTo>
                    <a:lnTo>
                      <a:pt x="7750" y="6726"/>
                    </a:lnTo>
                    <a:lnTo>
                      <a:pt x="6589" y="5463"/>
                    </a:lnTo>
                    <a:lnTo>
                      <a:pt x="6180" y="4882"/>
                    </a:lnTo>
                    <a:lnTo>
                      <a:pt x="6145" y="4848"/>
                    </a:lnTo>
                    <a:lnTo>
                      <a:pt x="6111" y="4848"/>
                    </a:lnTo>
                    <a:lnTo>
                      <a:pt x="6077" y="4882"/>
                    </a:lnTo>
                    <a:lnTo>
                      <a:pt x="5463" y="4268"/>
                    </a:lnTo>
                    <a:lnTo>
                      <a:pt x="5394" y="4199"/>
                    </a:lnTo>
                    <a:lnTo>
                      <a:pt x="4814" y="3380"/>
                    </a:lnTo>
                    <a:lnTo>
                      <a:pt x="4473" y="2970"/>
                    </a:lnTo>
                    <a:lnTo>
                      <a:pt x="4131" y="2561"/>
                    </a:lnTo>
                    <a:lnTo>
                      <a:pt x="4131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2" y="308"/>
                    </a:lnTo>
                    <a:lnTo>
                      <a:pt x="2902" y="410"/>
                    </a:lnTo>
                    <a:lnTo>
                      <a:pt x="2834" y="273"/>
                    </a:lnTo>
                    <a:lnTo>
                      <a:pt x="2697" y="342"/>
                    </a:lnTo>
                    <a:lnTo>
                      <a:pt x="2834" y="1024"/>
                    </a:lnTo>
                    <a:lnTo>
                      <a:pt x="2902" y="1707"/>
                    </a:lnTo>
                    <a:lnTo>
                      <a:pt x="2970" y="2356"/>
                    </a:lnTo>
                    <a:lnTo>
                      <a:pt x="2936" y="3005"/>
                    </a:lnTo>
                    <a:lnTo>
                      <a:pt x="2902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3" y="4268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46" y="5463"/>
                    </a:lnTo>
                    <a:lnTo>
                      <a:pt x="1468" y="5941"/>
                    </a:lnTo>
                    <a:lnTo>
                      <a:pt x="1298" y="6692"/>
                    </a:lnTo>
                    <a:lnTo>
                      <a:pt x="1161" y="7443"/>
                    </a:lnTo>
                    <a:lnTo>
                      <a:pt x="1059" y="8228"/>
                    </a:lnTo>
                    <a:lnTo>
                      <a:pt x="1059" y="9013"/>
                    </a:lnTo>
                    <a:lnTo>
                      <a:pt x="1093" y="9798"/>
                    </a:lnTo>
                    <a:lnTo>
                      <a:pt x="1161" y="10652"/>
                    </a:lnTo>
                    <a:lnTo>
                      <a:pt x="1332" y="11505"/>
                    </a:lnTo>
                    <a:lnTo>
                      <a:pt x="1537" y="12325"/>
                    </a:lnTo>
                    <a:lnTo>
                      <a:pt x="1810" y="13144"/>
                    </a:lnTo>
                    <a:lnTo>
                      <a:pt x="2185" y="13929"/>
                    </a:lnTo>
                    <a:lnTo>
                      <a:pt x="2356" y="14305"/>
                    </a:lnTo>
                    <a:lnTo>
                      <a:pt x="2595" y="14680"/>
                    </a:lnTo>
                    <a:lnTo>
                      <a:pt x="2834" y="15022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619" y="16217"/>
                    </a:lnTo>
                    <a:lnTo>
                      <a:pt x="3483" y="16080"/>
                    </a:lnTo>
                    <a:lnTo>
                      <a:pt x="2936" y="15500"/>
                    </a:lnTo>
                    <a:lnTo>
                      <a:pt x="2424" y="14851"/>
                    </a:lnTo>
                    <a:lnTo>
                      <a:pt x="2015" y="14134"/>
                    </a:lnTo>
                    <a:lnTo>
                      <a:pt x="1639" y="13417"/>
                    </a:lnTo>
                    <a:lnTo>
                      <a:pt x="1332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717" y="10310"/>
                    </a:lnTo>
                    <a:lnTo>
                      <a:pt x="615" y="9491"/>
                    </a:lnTo>
                    <a:lnTo>
                      <a:pt x="581" y="9081"/>
                    </a:lnTo>
                    <a:lnTo>
                      <a:pt x="581" y="8672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86" y="7443"/>
                    </a:lnTo>
                    <a:lnTo>
                      <a:pt x="922" y="7033"/>
                    </a:lnTo>
                    <a:lnTo>
                      <a:pt x="1127" y="6521"/>
                    </a:lnTo>
                    <a:lnTo>
                      <a:pt x="1434" y="6009"/>
                    </a:lnTo>
                    <a:lnTo>
                      <a:pt x="1434" y="6009"/>
                    </a:lnTo>
                    <a:lnTo>
                      <a:pt x="990" y="6453"/>
                    </a:lnTo>
                    <a:lnTo>
                      <a:pt x="615" y="6931"/>
                    </a:lnTo>
                    <a:lnTo>
                      <a:pt x="444" y="7170"/>
                    </a:lnTo>
                    <a:lnTo>
                      <a:pt x="273" y="7443"/>
                    </a:lnTo>
                    <a:lnTo>
                      <a:pt x="171" y="7750"/>
                    </a:lnTo>
                    <a:lnTo>
                      <a:pt x="69" y="8057"/>
                    </a:lnTo>
                    <a:lnTo>
                      <a:pt x="0" y="8706"/>
                    </a:lnTo>
                    <a:lnTo>
                      <a:pt x="0" y="9355"/>
                    </a:lnTo>
                    <a:lnTo>
                      <a:pt x="69" y="10003"/>
                    </a:lnTo>
                    <a:lnTo>
                      <a:pt x="137" y="10686"/>
                    </a:lnTo>
                    <a:lnTo>
                      <a:pt x="308" y="11335"/>
                    </a:lnTo>
                    <a:lnTo>
                      <a:pt x="478" y="11983"/>
                    </a:lnTo>
                    <a:lnTo>
                      <a:pt x="683" y="12598"/>
                    </a:lnTo>
                    <a:lnTo>
                      <a:pt x="888" y="13178"/>
                    </a:lnTo>
                    <a:lnTo>
                      <a:pt x="1229" y="13895"/>
                    </a:lnTo>
                    <a:lnTo>
                      <a:pt x="1639" y="14612"/>
                    </a:lnTo>
                    <a:lnTo>
                      <a:pt x="2049" y="15261"/>
                    </a:lnTo>
                    <a:lnTo>
                      <a:pt x="2561" y="15875"/>
                    </a:lnTo>
                    <a:lnTo>
                      <a:pt x="3073" y="16456"/>
                    </a:lnTo>
                    <a:lnTo>
                      <a:pt x="3653" y="17002"/>
                    </a:lnTo>
                    <a:lnTo>
                      <a:pt x="4268" y="17514"/>
                    </a:lnTo>
                    <a:lnTo>
                      <a:pt x="4916" y="17958"/>
                    </a:lnTo>
                    <a:lnTo>
                      <a:pt x="5872" y="18538"/>
                    </a:lnTo>
                    <a:lnTo>
                      <a:pt x="6862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628" y="20347"/>
                    </a:lnTo>
                    <a:lnTo>
                      <a:pt x="10276" y="20621"/>
                    </a:lnTo>
                    <a:lnTo>
                      <a:pt x="10993" y="20860"/>
                    </a:lnTo>
                    <a:lnTo>
                      <a:pt x="11676" y="21064"/>
                    </a:lnTo>
                    <a:lnTo>
                      <a:pt x="12018" y="21133"/>
                    </a:lnTo>
                    <a:lnTo>
                      <a:pt x="12393" y="21201"/>
                    </a:lnTo>
                    <a:lnTo>
                      <a:pt x="12734" y="21235"/>
                    </a:lnTo>
                    <a:lnTo>
                      <a:pt x="13076" y="21235"/>
                    </a:lnTo>
                    <a:lnTo>
                      <a:pt x="13451" y="21201"/>
                    </a:lnTo>
                    <a:lnTo>
                      <a:pt x="13827" y="21099"/>
                    </a:lnTo>
                    <a:lnTo>
                      <a:pt x="14202" y="20962"/>
                    </a:lnTo>
                    <a:lnTo>
                      <a:pt x="14544" y="20791"/>
                    </a:lnTo>
                    <a:lnTo>
                      <a:pt x="14885" y="20552"/>
                    </a:lnTo>
                    <a:lnTo>
                      <a:pt x="15022" y="20416"/>
                    </a:lnTo>
                    <a:lnTo>
                      <a:pt x="15124" y="20279"/>
                    </a:lnTo>
                    <a:lnTo>
                      <a:pt x="15227" y="20109"/>
                    </a:lnTo>
                    <a:lnTo>
                      <a:pt x="15329" y="19938"/>
                    </a:lnTo>
                    <a:lnTo>
                      <a:pt x="15363" y="19767"/>
                    </a:lnTo>
                    <a:lnTo>
                      <a:pt x="15397" y="19562"/>
                    </a:lnTo>
                    <a:lnTo>
                      <a:pt x="15500" y="19289"/>
                    </a:lnTo>
                    <a:lnTo>
                      <a:pt x="15500" y="19221"/>
                    </a:lnTo>
                    <a:lnTo>
                      <a:pt x="15466" y="19187"/>
                    </a:lnTo>
                    <a:lnTo>
                      <a:pt x="15397" y="19118"/>
                    </a:lnTo>
                    <a:lnTo>
                      <a:pt x="15227" y="19118"/>
                    </a:lnTo>
                    <a:lnTo>
                      <a:pt x="15193" y="19153"/>
                    </a:lnTo>
                    <a:lnTo>
                      <a:pt x="15124" y="19289"/>
                    </a:lnTo>
                    <a:lnTo>
                      <a:pt x="15056" y="19289"/>
                    </a:lnTo>
                    <a:lnTo>
                      <a:pt x="14988" y="19323"/>
                    </a:lnTo>
                    <a:lnTo>
                      <a:pt x="14817" y="19562"/>
                    </a:lnTo>
                    <a:lnTo>
                      <a:pt x="14612" y="19767"/>
                    </a:lnTo>
                    <a:lnTo>
                      <a:pt x="14407" y="19938"/>
                    </a:lnTo>
                    <a:lnTo>
                      <a:pt x="14202" y="20074"/>
                    </a:lnTo>
                    <a:lnTo>
                      <a:pt x="13963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4" y="20450"/>
                    </a:lnTo>
                    <a:lnTo>
                      <a:pt x="12222" y="20416"/>
                    </a:lnTo>
                    <a:lnTo>
                      <a:pt x="11710" y="20347"/>
                    </a:lnTo>
                    <a:lnTo>
                      <a:pt x="11164" y="20211"/>
                    </a:lnTo>
                    <a:lnTo>
                      <a:pt x="10550" y="20006"/>
                    </a:lnTo>
                    <a:lnTo>
                      <a:pt x="9935" y="19733"/>
                    </a:lnTo>
                    <a:lnTo>
                      <a:pt x="9286" y="19426"/>
                    </a:lnTo>
                    <a:lnTo>
                      <a:pt x="9218" y="19426"/>
                    </a:lnTo>
                    <a:lnTo>
                      <a:pt x="7613" y="18606"/>
                    </a:lnTo>
                    <a:lnTo>
                      <a:pt x="6828" y="18197"/>
                    </a:lnTo>
                    <a:lnTo>
                      <a:pt x="6043" y="17753"/>
                    </a:lnTo>
                    <a:lnTo>
                      <a:pt x="5360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4" y="16558"/>
                    </a:lnTo>
                    <a:lnTo>
                      <a:pt x="4131" y="16285"/>
                    </a:lnTo>
                    <a:lnTo>
                      <a:pt x="3892" y="15978"/>
                    </a:lnTo>
                    <a:lnTo>
                      <a:pt x="3653" y="15636"/>
                    </a:lnTo>
                    <a:lnTo>
                      <a:pt x="3483" y="15329"/>
                    </a:lnTo>
                    <a:lnTo>
                      <a:pt x="3414" y="15192"/>
                    </a:lnTo>
                    <a:lnTo>
                      <a:pt x="3039" y="14339"/>
                    </a:lnTo>
                    <a:lnTo>
                      <a:pt x="2697" y="13451"/>
                    </a:lnTo>
                    <a:lnTo>
                      <a:pt x="2458" y="12530"/>
                    </a:lnTo>
                    <a:lnTo>
                      <a:pt x="2390" y="12052"/>
                    </a:lnTo>
                    <a:lnTo>
                      <a:pt x="2322" y="11574"/>
                    </a:lnTo>
                    <a:lnTo>
                      <a:pt x="2356" y="11574"/>
                    </a:lnTo>
                    <a:lnTo>
                      <a:pt x="2356" y="11505"/>
                    </a:lnTo>
                    <a:lnTo>
                      <a:pt x="2288" y="11198"/>
                    </a:lnTo>
                    <a:lnTo>
                      <a:pt x="2254" y="10481"/>
                    </a:lnTo>
                    <a:lnTo>
                      <a:pt x="2254" y="9798"/>
                    </a:lnTo>
                    <a:lnTo>
                      <a:pt x="2322" y="9116"/>
                    </a:lnTo>
                    <a:lnTo>
                      <a:pt x="2458" y="8433"/>
                    </a:lnTo>
                    <a:lnTo>
                      <a:pt x="2629" y="7955"/>
                    </a:lnTo>
                    <a:lnTo>
                      <a:pt x="2800" y="7443"/>
                    </a:lnTo>
                    <a:lnTo>
                      <a:pt x="3244" y="6453"/>
                    </a:lnTo>
                    <a:lnTo>
                      <a:pt x="3278" y="6726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4" y="6999"/>
                    </a:lnTo>
                    <a:lnTo>
                      <a:pt x="3414" y="6965"/>
                    </a:lnTo>
                    <a:lnTo>
                      <a:pt x="3380" y="6692"/>
                    </a:lnTo>
                    <a:lnTo>
                      <a:pt x="3312" y="6384"/>
                    </a:lnTo>
                    <a:lnTo>
                      <a:pt x="3278" y="6384"/>
                    </a:lnTo>
                    <a:lnTo>
                      <a:pt x="3517" y="5838"/>
                    </a:lnTo>
                    <a:lnTo>
                      <a:pt x="3585" y="6316"/>
                    </a:lnTo>
                    <a:lnTo>
                      <a:pt x="3722" y="6760"/>
                    </a:lnTo>
                    <a:lnTo>
                      <a:pt x="3858" y="7204"/>
                    </a:lnTo>
                    <a:lnTo>
                      <a:pt x="4029" y="7682"/>
                    </a:lnTo>
                    <a:lnTo>
                      <a:pt x="4370" y="8535"/>
                    </a:lnTo>
                    <a:lnTo>
                      <a:pt x="4814" y="9389"/>
                    </a:lnTo>
                    <a:lnTo>
                      <a:pt x="4916" y="9389"/>
                    </a:lnTo>
                    <a:lnTo>
                      <a:pt x="4916" y="9320"/>
                    </a:lnTo>
                    <a:lnTo>
                      <a:pt x="4507" y="8364"/>
                    </a:lnTo>
                    <a:lnTo>
                      <a:pt x="4200" y="7409"/>
                    </a:lnTo>
                    <a:lnTo>
                      <a:pt x="3926" y="6453"/>
                    </a:lnTo>
                    <a:lnTo>
                      <a:pt x="3687" y="5428"/>
                    </a:lnTo>
                    <a:lnTo>
                      <a:pt x="3892" y="4780"/>
                    </a:lnTo>
                    <a:lnTo>
                      <a:pt x="4063" y="5326"/>
                    </a:lnTo>
                    <a:lnTo>
                      <a:pt x="4234" y="5906"/>
                    </a:lnTo>
                    <a:lnTo>
                      <a:pt x="4643" y="6965"/>
                    </a:lnTo>
                    <a:lnTo>
                      <a:pt x="4985" y="7784"/>
                    </a:lnTo>
                    <a:lnTo>
                      <a:pt x="5360" y="8535"/>
                    </a:lnTo>
                    <a:lnTo>
                      <a:pt x="5736" y="9320"/>
                    </a:lnTo>
                    <a:lnTo>
                      <a:pt x="6180" y="10071"/>
                    </a:lnTo>
                    <a:lnTo>
                      <a:pt x="6248" y="10071"/>
                    </a:lnTo>
                    <a:lnTo>
                      <a:pt x="6282" y="10037"/>
                    </a:lnTo>
                    <a:lnTo>
                      <a:pt x="6282" y="10003"/>
                    </a:lnTo>
                    <a:lnTo>
                      <a:pt x="5872" y="9286"/>
                    </a:lnTo>
                    <a:lnTo>
                      <a:pt x="5531" y="8535"/>
                    </a:lnTo>
                    <a:lnTo>
                      <a:pt x="5190" y="7750"/>
                    </a:lnTo>
                    <a:lnTo>
                      <a:pt x="4882" y="6999"/>
                    </a:lnTo>
                    <a:lnTo>
                      <a:pt x="4643" y="6316"/>
                    </a:lnTo>
                    <a:lnTo>
                      <a:pt x="4438" y="5633"/>
                    </a:lnTo>
                    <a:lnTo>
                      <a:pt x="4268" y="4916"/>
                    </a:lnTo>
                    <a:lnTo>
                      <a:pt x="4029" y="4234"/>
                    </a:lnTo>
                    <a:lnTo>
                      <a:pt x="4063" y="4029"/>
                    </a:lnTo>
                    <a:lnTo>
                      <a:pt x="4234" y="4473"/>
                    </a:lnTo>
                    <a:lnTo>
                      <a:pt x="4404" y="4916"/>
                    </a:lnTo>
                    <a:lnTo>
                      <a:pt x="4780" y="5804"/>
                    </a:lnTo>
                    <a:lnTo>
                      <a:pt x="5224" y="6657"/>
                    </a:lnTo>
                    <a:lnTo>
                      <a:pt x="5633" y="7511"/>
                    </a:lnTo>
                    <a:lnTo>
                      <a:pt x="6111" y="8399"/>
                    </a:lnTo>
                    <a:lnTo>
                      <a:pt x="6589" y="9252"/>
                    </a:lnTo>
                    <a:lnTo>
                      <a:pt x="7613" y="10959"/>
                    </a:lnTo>
                    <a:lnTo>
                      <a:pt x="7648" y="10993"/>
                    </a:lnTo>
                    <a:lnTo>
                      <a:pt x="7682" y="10959"/>
                    </a:lnTo>
                    <a:lnTo>
                      <a:pt x="7716" y="10925"/>
                    </a:lnTo>
                    <a:lnTo>
                      <a:pt x="7682" y="10891"/>
                    </a:lnTo>
                    <a:lnTo>
                      <a:pt x="6760" y="9184"/>
                    </a:lnTo>
                    <a:lnTo>
                      <a:pt x="5872" y="7409"/>
                    </a:lnTo>
                    <a:lnTo>
                      <a:pt x="5429" y="6521"/>
                    </a:lnTo>
                    <a:lnTo>
                      <a:pt x="5053" y="5633"/>
                    </a:lnTo>
                    <a:lnTo>
                      <a:pt x="4643" y="4712"/>
                    </a:lnTo>
                    <a:lnTo>
                      <a:pt x="4200" y="3858"/>
                    </a:lnTo>
                    <a:lnTo>
                      <a:pt x="4165" y="3824"/>
                    </a:lnTo>
                    <a:lnTo>
                      <a:pt x="4097" y="3824"/>
                    </a:lnTo>
                    <a:lnTo>
                      <a:pt x="4131" y="3380"/>
                    </a:lnTo>
                    <a:lnTo>
                      <a:pt x="4131" y="3107"/>
                    </a:lnTo>
                    <a:lnTo>
                      <a:pt x="4575" y="3721"/>
                    </a:lnTo>
                    <a:lnTo>
                      <a:pt x="4916" y="4438"/>
                    </a:lnTo>
                    <a:lnTo>
                      <a:pt x="5292" y="5121"/>
                    </a:lnTo>
                    <a:lnTo>
                      <a:pt x="6145" y="6453"/>
                    </a:lnTo>
                    <a:lnTo>
                      <a:pt x="7716" y="8945"/>
                    </a:lnTo>
                    <a:lnTo>
                      <a:pt x="8569" y="10310"/>
                    </a:lnTo>
                    <a:lnTo>
                      <a:pt x="9457" y="11608"/>
                    </a:lnTo>
                    <a:lnTo>
                      <a:pt x="10345" y="12939"/>
                    </a:lnTo>
                    <a:lnTo>
                      <a:pt x="11266" y="14236"/>
                    </a:lnTo>
                    <a:lnTo>
                      <a:pt x="11301" y="14236"/>
                    </a:lnTo>
                    <a:lnTo>
                      <a:pt x="11301" y="14202"/>
                    </a:lnTo>
                    <a:lnTo>
                      <a:pt x="7921" y="8945"/>
                    </a:lnTo>
                    <a:lnTo>
                      <a:pt x="6214" y="6145"/>
                    </a:lnTo>
                    <a:lnTo>
                      <a:pt x="5838" y="5531"/>
                    </a:lnTo>
                    <a:lnTo>
                      <a:pt x="6521" y="6555"/>
                    </a:lnTo>
                    <a:lnTo>
                      <a:pt x="9320" y="10720"/>
                    </a:lnTo>
                    <a:lnTo>
                      <a:pt x="10754" y="12837"/>
                    </a:lnTo>
                    <a:lnTo>
                      <a:pt x="12120" y="14988"/>
                    </a:lnTo>
                    <a:lnTo>
                      <a:pt x="13486" y="17138"/>
                    </a:lnTo>
                    <a:lnTo>
                      <a:pt x="14100" y="18128"/>
                    </a:lnTo>
                    <a:lnTo>
                      <a:pt x="14271" y="18402"/>
                    </a:lnTo>
                    <a:lnTo>
                      <a:pt x="14441" y="18606"/>
                    </a:lnTo>
                    <a:lnTo>
                      <a:pt x="14646" y="18811"/>
                    </a:lnTo>
                    <a:lnTo>
                      <a:pt x="14851" y="19016"/>
                    </a:lnTo>
                    <a:lnTo>
                      <a:pt x="14885" y="19016"/>
                    </a:lnTo>
                    <a:lnTo>
                      <a:pt x="14885" y="18982"/>
                    </a:lnTo>
                    <a:lnTo>
                      <a:pt x="14851" y="18675"/>
                    </a:lnTo>
                    <a:lnTo>
                      <a:pt x="14749" y="18402"/>
                    </a:lnTo>
                    <a:lnTo>
                      <a:pt x="14612" y="18128"/>
                    </a:lnTo>
                    <a:lnTo>
                      <a:pt x="14476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4" y="13451"/>
                    </a:lnTo>
                    <a:lnTo>
                      <a:pt x="14612" y="17548"/>
                    </a:lnTo>
                    <a:lnTo>
                      <a:pt x="14646" y="17582"/>
                    </a:lnTo>
                    <a:lnTo>
                      <a:pt x="14715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64" y="12086"/>
                    </a:lnTo>
                    <a:lnTo>
                      <a:pt x="9355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91" y="9184"/>
                    </a:lnTo>
                    <a:lnTo>
                      <a:pt x="10447" y="10447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212" y="14202"/>
                    </a:lnTo>
                    <a:lnTo>
                      <a:pt x="14100" y="15500"/>
                    </a:lnTo>
                    <a:lnTo>
                      <a:pt x="14954" y="16831"/>
                    </a:lnTo>
                    <a:lnTo>
                      <a:pt x="15090" y="17821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66" y="18914"/>
                    </a:lnTo>
                    <a:lnTo>
                      <a:pt x="15500" y="18914"/>
                    </a:lnTo>
                    <a:lnTo>
                      <a:pt x="15568" y="18879"/>
                    </a:lnTo>
                    <a:lnTo>
                      <a:pt x="15602" y="18845"/>
                    </a:lnTo>
                    <a:lnTo>
                      <a:pt x="15602" y="18777"/>
                    </a:lnTo>
                    <a:lnTo>
                      <a:pt x="15602" y="18163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97" y="16251"/>
                    </a:lnTo>
                    <a:lnTo>
                      <a:pt x="15124" y="15022"/>
                    </a:lnTo>
                    <a:lnTo>
                      <a:pt x="14817" y="13793"/>
                    </a:lnTo>
                    <a:lnTo>
                      <a:pt x="14510" y="12700"/>
                    </a:lnTo>
                    <a:lnTo>
                      <a:pt x="14305" y="12154"/>
                    </a:lnTo>
                    <a:lnTo>
                      <a:pt x="14066" y="11608"/>
                    </a:lnTo>
                    <a:lnTo>
                      <a:pt x="13861" y="11096"/>
                    </a:lnTo>
                    <a:lnTo>
                      <a:pt x="13588" y="10584"/>
                    </a:lnTo>
                    <a:lnTo>
                      <a:pt x="13315" y="10071"/>
                    </a:lnTo>
                    <a:lnTo>
                      <a:pt x="13008" y="9593"/>
                    </a:lnTo>
                    <a:lnTo>
                      <a:pt x="12632" y="9047"/>
                    </a:lnTo>
                    <a:lnTo>
                      <a:pt x="12222" y="8569"/>
                    </a:lnTo>
                    <a:lnTo>
                      <a:pt x="11813" y="8091"/>
                    </a:lnTo>
                    <a:lnTo>
                      <a:pt x="11369" y="7648"/>
                    </a:lnTo>
                    <a:lnTo>
                      <a:pt x="10891" y="7204"/>
                    </a:lnTo>
                    <a:lnTo>
                      <a:pt x="10413" y="6760"/>
                    </a:lnTo>
                    <a:lnTo>
                      <a:pt x="9423" y="5941"/>
                    </a:lnTo>
                    <a:lnTo>
                      <a:pt x="7238" y="4165"/>
                    </a:lnTo>
                    <a:lnTo>
                      <a:pt x="6077" y="3209"/>
                    </a:lnTo>
                    <a:lnTo>
                      <a:pt x="5497" y="2766"/>
                    </a:lnTo>
                    <a:lnTo>
                      <a:pt x="5190" y="2561"/>
                    </a:lnTo>
                    <a:lnTo>
                      <a:pt x="4882" y="2356"/>
                    </a:lnTo>
                    <a:lnTo>
                      <a:pt x="4848" y="2356"/>
                    </a:lnTo>
                    <a:lnTo>
                      <a:pt x="4541" y="2117"/>
                    </a:lnTo>
                    <a:lnTo>
                      <a:pt x="4131" y="1400"/>
                    </a:lnTo>
                    <a:lnTo>
                      <a:pt x="3653" y="683"/>
                    </a:lnTo>
                    <a:lnTo>
                      <a:pt x="3517" y="342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34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">
    <p:spTree>
      <p:nvGrpSpPr>
        <p:cNvPr id="1" name="Shape 3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2" name="Google Shape;3402;p13"/>
          <p:cNvSpPr txBox="1">
            <a:spLocks noGrp="1"/>
          </p:cNvSpPr>
          <p:nvPr>
            <p:ph type="title"/>
          </p:nvPr>
        </p:nvSpPr>
        <p:spPr>
          <a:xfrm>
            <a:off x="1470900" y="445025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403" name="Google Shape;3403;p13"/>
          <p:cNvSpPr txBox="1">
            <a:spLocks noGrp="1"/>
          </p:cNvSpPr>
          <p:nvPr>
            <p:ph type="title" idx="2"/>
          </p:nvPr>
        </p:nvSpPr>
        <p:spPr>
          <a:xfrm>
            <a:off x="2078825" y="1659750"/>
            <a:ext cx="240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04" name="Google Shape;3404;p13"/>
          <p:cNvSpPr txBox="1">
            <a:spLocks noGrp="1"/>
          </p:cNvSpPr>
          <p:nvPr>
            <p:ph type="subTitle" idx="1"/>
          </p:nvPr>
        </p:nvSpPr>
        <p:spPr>
          <a:xfrm>
            <a:off x="2078825" y="2113028"/>
            <a:ext cx="22272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5" name="Google Shape;3405;p13"/>
          <p:cNvSpPr txBox="1">
            <a:spLocks noGrp="1"/>
          </p:cNvSpPr>
          <p:nvPr>
            <p:ph type="title" idx="3"/>
          </p:nvPr>
        </p:nvSpPr>
        <p:spPr>
          <a:xfrm>
            <a:off x="5808061" y="3060225"/>
            <a:ext cx="240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06" name="Google Shape;3406;p13"/>
          <p:cNvSpPr txBox="1">
            <a:spLocks noGrp="1"/>
          </p:cNvSpPr>
          <p:nvPr>
            <p:ph type="subTitle" idx="4"/>
          </p:nvPr>
        </p:nvSpPr>
        <p:spPr>
          <a:xfrm>
            <a:off x="5808061" y="3513499"/>
            <a:ext cx="22272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7" name="Google Shape;3407;p13"/>
          <p:cNvSpPr txBox="1">
            <a:spLocks noGrp="1"/>
          </p:cNvSpPr>
          <p:nvPr>
            <p:ph type="title" idx="5"/>
          </p:nvPr>
        </p:nvSpPr>
        <p:spPr>
          <a:xfrm>
            <a:off x="5808061" y="1659750"/>
            <a:ext cx="240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08" name="Google Shape;3408;p13"/>
          <p:cNvSpPr txBox="1">
            <a:spLocks noGrp="1"/>
          </p:cNvSpPr>
          <p:nvPr>
            <p:ph type="subTitle" idx="6"/>
          </p:nvPr>
        </p:nvSpPr>
        <p:spPr>
          <a:xfrm>
            <a:off x="5808061" y="2113028"/>
            <a:ext cx="22272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09" name="Google Shape;3409;p13"/>
          <p:cNvSpPr txBox="1">
            <a:spLocks noGrp="1"/>
          </p:cNvSpPr>
          <p:nvPr>
            <p:ph type="title" idx="7"/>
          </p:nvPr>
        </p:nvSpPr>
        <p:spPr>
          <a:xfrm>
            <a:off x="2078825" y="3060225"/>
            <a:ext cx="240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None/>
              <a:defRPr sz="2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10" name="Google Shape;3410;p13"/>
          <p:cNvSpPr txBox="1">
            <a:spLocks noGrp="1"/>
          </p:cNvSpPr>
          <p:nvPr>
            <p:ph type="subTitle" idx="8"/>
          </p:nvPr>
        </p:nvSpPr>
        <p:spPr>
          <a:xfrm>
            <a:off x="2078825" y="3513499"/>
            <a:ext cx="2227200" cy="61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411" name="Google Shape;3411;p13"/>
          <p:cNvGrpSpPr/>
          <p:nvPr/>
        </p:nvGrpSpPr>
        <p:grpSpPr>
          <a:xfrm>
            <a:off x="-364168" y="-28943"/>
            <a:ext cx="1488973" cy="1737644"/>
            <a:chOff x="-364168" y="-28943"/>
            <a:chExt cx="1488973" cy="1737644"/>
          </a:xfrm>
        </p:grpSpPr>
        <p:grpSp>
          <p:nvGrpSpPr>
            <p:cNvPr id="3412" name="Google Shape;3412;p13"/>
            <p:cNvGrpSpPr/>
            <p:nvPr/>
          </p:nvGrpSpPr>
          <p:grpSpPr>
            <a:xfrm rot="-6991474">
              <a:off x="167468" y="1316099"/>
              <a:ext cx="368454" cy="314903"/>
              <a:chOff x="5024828" y="1676290"/>
              <a:chExt cx="415832" cy="355395"/>
            </a:xfrm>
          </p:grpSpPr>
          <p:sp>
            <p:nvSpPr>
              <p:cNvPr id="3413" name="Google Shape;3413;p13"/>
              <p:cNvSpPr/>
              <p:nvPr/>
            </p:nvSpPr>
            <p:spPr>
              <a:xfrm>
                <a:off x="5220653" y="1843083"/>
                <a:ext cx="159570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3518" extrusionOk="0">
                    <a:moveTo>
                      <a:pt x="0" y="1"/>
                    </a:moveTo>
                    <a:lnTo>
                      <a:pt x="34" y="35"/>
                    </a:lnTo>
                    <a:lnTo>
                      <a:pt x="1161" y="922"/>
                    </a:lnTo>
                    <a:lnTo>
                      <a:pt x="2322" y="1776"/>
                    </a:lnTo>
                    <a:lnTo>
                      <a:pt x="3380" y="2664"/>
                    </a:lnTo>
                    <a:lnTo>
                      <a:pt x="3892" y="3107"/>
                    </a:lnTo>
                    <a:lnTo>
                      <a:pt x="4473" y="3517"/>
                    </a:lnTo>
                    <a:lnTo>
                      <a:pt x="4507" y="3483"/>
                    </a:lnTo>
                    <a:lnTo>
                      <a:pt x="4507" y="3449"/>
                    </a:lnTo>
                    <a:lnTo>
                      <a:pt x="3995" y="2937"/>
                    </a:lnTo>
                    <a:lnTo>
                      <a:pt x="3448" y="2459"/>
                    </a:lnTo>
                    <a:lnTo>
                      <a:pt x="2288" y="1571"/>
                    </a:lnTo>
                    <a:lnTo>
                      <a:pt x="1195" y="752"/>
                    </a:lnTo>
                    <a:lnTo>
                      <a:pt x="615" y="37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4" name="Google Shape;3414;p13"/>
              <p:cNvSpPr/>
              <p:nvPr/>
            </p:nvSpPr>
            <p:spPr>
              <a:xfrm>
                <a:off x="5097372" y="1840675"/>
                <a:ext cx="256261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375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54" y="581"/>
                    </a:lnTo>
                    <a:lnTo>
                      <a:pt x="1741" y="1127"/>
                    </a:lnTo>
                    <a:lnTo>
                      <a:pt x="2595" y="1639"/>
                    </a:lnTo>
                    <a:lnTo>
                      <a:pt x="3516" y="2117"/>
                    </a:lnTo>
                    <a:lnTo>
                      <a:pt x="4404" y="2561"/>
                    </a:lnTo>
                    <a:lnTo>
                      <a:pt x="5326" y="3005"/>
                    </a:lnTo>
                    <a:lnTo>
                      <a:pt x="6282" y="3380"/>
                    </a:lnTo>
                    <a:lnTo>
                      <a:pt x="7204" y="3756"/>
                    </a:lnTo>
                    <a:lnTo>
                      <a:pt x="7238" y="3722"/>
                    </a:lnTo>
                    <a:lnTo>
                      <a:pt x="7238" y="3688"/>
                    </a:lnTo>
                    <a:lnTo>
                      <a:pt x="5394" y="2868"/>
                    </a:lnTo>
                    <a:lnTo>
                      <a:pt x="3551" y="1981"/>
                    </a:lnTo>
                    <a:lnTo>
                      <a:pt x="2663" y="1537"/>
                    </a:lnTo>
                    <a:lnTo>
                      <a:pt x="1775" y="1059"/>
                    </a:lnTo>
                    <a:lnTo>
                      <a:pt x="888" y="5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5" name="Google Shape;3415;p13"/>
              <p:cNvSpPr/>
              <p:nvPr/>
            </p:nvSpPr>
            <p:spPr>
              <a:xfrm>
                <a:off x="5047805" y="1745188"/>
                <a:ext cx="9311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60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71" y="171"/>
                    </a:lnTo>
                    <a:lnTo>
                      <a:pt x="205" y="171"/>
                    </a:lnTo>
                    <a:lnTo>
                      <a:pt x="273" y="239"/>
                    </a:lnTo>
                    <a:lnTo>
                      <a:pt x="410" y="342"/>
                    </a:lnTo>
                    <a:lnTo>
                      <a:pt x="581" y="410"/>
                    </a:lnTo>
                    <a:lnTo>
                      <a:pt x="1229" y="820"/>
                    </a:lnTo>
                    <a:lnTo>
                      <a:pt x="2595" y="1605"/>
                    </a:lnTo>
                    <a:lnTo>
                      <a:pt x="2629" y="1605"/>
                    </a:lnTo>
                    <a:lnTo>
                      <a:pt x="2629" y="1571"/>
                    </a:lnTo>
                    <a:lnTo>
                      <a:pt x="1366" y="751"/>
                    </a:lnTo>
                    <a:lnTo>
                      <a:pt x="717" y="37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6" name="Google Shape;3416;p13"/>
              <p:cNvSpPr/>
              <p:nvPr/>
            </p:nvSpPr>
            <p:spPr>
              <a:xfrm>
                <a:off x="5051417" y="1701675"/>
                <a:ext cx="224857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991" extrusionOk="0">
                    <a:moveTo>
                      <a:pt x="1878" y="0"/>
                    </a:moveTo>
                    <a:lnTo>
                      <a:pt x="1435" y="35"/>
                    </a:lnTo>
                    <a:lnTo>
                      <a:pt x="1025" y="103"/>
                    </a:lnTo>
                    <a:lnTo>
                      <a:pt x="649" y="239"/>
                    </a:lnTo>
                    <a:lnTo>
                      <a:pt x="445" y="342"/>
                    </a:lnTo>
                    <a:lnTo>
                      <a:pt x="308" y="444"/>
                    </a:lnTo>
                    <a:lnTo>
                      <a:pt x="137" y="581"/>
                    </a:lnTo>
                    <a:lnTo>
                      <a:pt x="1" y="717"/>
                    </a:lnTo>
                    <a:lnTo>
                      <a:pt x="1" y="751"/>
                    </a:lnTo>
                    <a:lnTo>
                      <a:pt x="35" y="751"/>
                    </a:lnTo>
                    <a:lnTo>
                      <a:pt x="206" y="615"/>
                    </a:lnTo>
                    <a:lnTo>
                      <a:pt x="410" y="478"/>
                    </a:lnTo>
                    <a:lnTo>
                      <a:pt x="786" y="308"/>
                    </a:lnTo>
                    <a:lnTo>
                      <a:pt x="1196" y="205"/>
                    </a:lnTo>
                    <a:lnTo>
                      <a:pt x="1639" y="137"/>
                    </a:lnTo>
                    <a:lnTo>
                      <a:pt x="2083" y="103"/>
                    </a:lnTo>
                    <a:lnTo>
                      <a:pt x="2527" y="137"/>
                    </a:lnTo>
                    <a:lnTo>
                      <a:pt x="3415" y="205"/>
                    </a:lnTo>
                    <a:lnTo>
                      <a:pt x="4132" y="342"/>
                    </a:lnTo>
                    <a:lnTo>
                      <a:pt x="4883" y="512"/>
                    </a:lnTo>
                    <a:lnTo>
                      <a:pt x="5600" y="751"/>
                    </a:lnTo>
                    <a:lnTo>
                      <a:pt x="6317" y="990"/>
                    </a:lnTo>
                    <a:lnTo>
                      <a:pt x="6351" y="990"/>
                    </a:lnTo>
                    <a:lnTo>
                      <a:pt x="6351" y="956"/>
                    </a:lnTo>
                    <a:lnTo>
                      <a:pt x="6351" y="922"/>
                    </a:lnTo>
                    <a:lnTo>
                      <a:pt x="5941" y="751"/>
                    </a:lnTo>
                    <a:lnTo>
                      <a:pt x="5566" y="581"/>
                    </a:lnTo>
                    <a:lnTo>
                      <a:pt x="5156" y="444"/>
                    </a:lnTo>
                    <a:lnTo>
                      <a:pt x="4746" y="342"/>
                    </a:lnTo>
                    <a:lnTo>
                      <a:pt x="3927" y="171"/>
                    </a:lnTo>
                    <a:lnTo>
                      <a:pt x="3107" y="69"/>
                    </a:lnTo>
                    <a:lnTo>
                      <a:pt x="2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7" name="Google Shape;3417;p13"/>
              <p:cNvSpPr/>
              <p:nvPr/>
            </p:nvSpPr>
            <p:spPr>
              <a:xfrm>
                <a:off x="5196471" y="1701675"/>
                <a:ext cx="152348" cy="106392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3005" extrusionOk="0">
                    <a:moveTo>
                      <a:pt x="1" y="0"/>
                    </a:moveTo>
                    <a:lnTo>
                      <a:pt x="35" y="35"/>
                    </a:lnTo>
                    <a:lnTo>
                      <a:pt x="615" y="171"/>
                    </a:lnTo>
                    <a:lnTo>
                      <a:pt x="1195" y="273"/>
                    </a:lnTo>
                    <a:lnTo>
                      <a:pt x="1503" y="376"/>
                    </a:lnTo>
                    <a:lnTo>
                      <a:pt x="1810" y="512"/>
                    </a:lnTo>
                    <a:lnTo>
                      <a:pt x="2117" y="683"/>
                    </a:lnTo>
                    <a:lnTo>
                      <a:pt x="2390" y="854"/>
                    </a:lnTo>
                    <a:lnTo>
                      <a:pt x="2663" y="1093"/>
                    </a:lnTo>
                    <a:lnTo>
                      <a:pt x="2937" y="1332"/>
                    </a:lnTo>
                    <a:lnTo>
                      <a:pt x="3380" y="1878"/>
                    </a:lnTo>
                    <a:lnTo>
                      <a:pt x="3824" y="2424"/>
                    </a:lnTo>
                    <a:lnTo>
                      <a:pt x="4268" y="3005"/>
                    </a:lnTo>
                    <a:lnTo>
                      <a:pt x="4302" y="3005"/>
                    </a:lnTo>
                    <a:lnTo>
                      <a:pt x="4302" y="2971"/>
                    </a:lnTo>
                    <a:lnTo>
                      <a:pt x="3892" y="2356"/>
                    </a:lnTo>
                    <a:lnTo>
                      <a:pt x="3415" y="1741"/>
                    </a:lnTo>
                    <a:lnTo>
                      <a:pt x="3176" y="1468"/>
                    </a:lnTo>
                    <a:lnTo>
                      <a:pt x="2902" y="1195"/>
                    </a:lnTo>
                    <a:lnTo>
                      <a:pt x="2629" y="956"/>
                    </a:lnTo>
                    <a:lnTo>
                      <a:pt x="2322" y="717"/>
                    </a:lnTo>
                    <a:lnTo>
                      <a:pt x="2083" y="547"/>
                    </a:lnTo>
                    <a:lnTo>
                      <a:pt x="1810" y="410"/>
                    </a:lnTo>
                    <a:lnTo>
                      <a:pt x="1537" y="308"/>
                    </a:lnTo>
                    <a:lnTo>
                      <a:pt x="1230" y="205"/>
                    </a:lnTo>
                    <a:lnTo>
                      <a:pt x="956" y="137"/>
                    </a:lnTo>
                    <a:lnTo>
                      <a:pt x="649" y="6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8" name="Google Shape;3418;p13"/>
              <p:cNvSpPr/>
              <p:nvPr/>
            </p:nvSpPr>
            <p:spPr>
              <a:xfrm>
                <a:off x="5285904" y="1748799"/>
                <a:ext cx="83450" cy="11244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3176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376"/>
                    </a:lnTo>
                    <a:lnTo>
                      <a:pt x="718" y="718"/>
                    </a:lnTo>
                    <a:lnTo>
                      <a:pt x="1059" y="1127"/>
                    </a:lnTo>
                    <a:lnTo>
                      <a:pt x="1332" y="1537"/>
                    </a:lnTo>
                    <a:lnTo>
                      <a:pt x="1605" y="1947"/>
                    </a:lnTo>
                    <a:lnTo>
                      <a:pt x="1810" y="2356"/>
                    </a:lnTo>
                    <a:lnTo>
                      <a:pt x="2049" y="2766"/>
                    </a:lnTo>
                    <a:lnTo>
                      <a:pt x="2322" y="3176"/>
                    </a:lnTo>
                    <a:lnTo>
                      <a:pt x="2357" y="3176"/>
                    </a:lnTo>
                    <a:lnTo>
                      <a:pt x="2357" y="3142"/>
                    </a:lnTo>
                    <a:lnTo>
                      <a:pt x="2152" y="2698"/>
                    </a:lnTo>
                    <a:lnTo>
                      <a:pt x="1913" y="2220"/>
                    </a:lnTo>
                    <a:lnTo>
                      <a:pt x="1640" y="1776"/>
                    </a:lnTo>
                    <a:lnTo>
                      <a:pt x="1366" y="1366"/>
                    </a:lnTo>
                    <a:lnTo>
                      <a:pt x="1059" y="957"/>
                    </a:lnTo>
                    <a:lnTo>
                      <a:pt x="752" y="615"/>
                    </a:lnTo>
                    <a:lnTo>
                      <a:pt x="411" y="27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19" name="Google Shape;3419;p13"/>
              <p:cNvSpPr/>
              <p:nvPr/>
            </p:nvSpPr>
            <p:spPr>
              <a:xfrm>
                <a:off x="5328213" y="1824955"/>
                <a:ext cx="30271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6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615"/>
                    </a:lnTo>
                    <a:lnTo>
                      <a:pt x="581" y="922"/>
                    </a:lnTo>
                    <a:lnTo>
                      <a:pt x="820" y="1161"/>
                    </a:lnTo>
                    <a:lnTo>
                      <a:pt x="854" y="1161"/>
                    </a:lnTo>
                    <a:lnTo>
                      <a:pt x="854" y="1127"/>
                    </a:lnTo>
                    <a:lnTo>
                      <a:pt x="684" y="854"/>
                    </a:lnTo>
                    <a:lnTo>
                      <a:pt x="479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0" name="Google Shape;3420;p13"/>
              <p:cNvSpPr/>
              <p:nvPr/>
            </p:nvSpPr>
            <p:spPr>
              <a:xfrm>
                <a:off x="5140885" y="1712545"/>
                <a:ext cx="101542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78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751" y="137"/>
                    </a:lnTo>
                    <a:lnTo>
                      <a:pt x="1468" y="308"/>
                    </a:lnTo>
                    <a:lnTo>
                      <a:pt x="2151" y="513"/>
                    </a:lnTo>
                    <a:lnTo>
                      <a:pt x="2834" y="786"/>
                    </a:lnTo>
                    <a:lnTo>
                      <a:pt x="2868" y="786"/>
                    </a:lnTo>
                    <a:lnTo>
                      <a:pt x="2868" y="752"/>
                    </a:lnTo>
                    <a:lnTo>
                      <a:pt x="2526" y="581"/>
                    </a:lnTo>
                    <a:lnTo>
                      <a:pt x="2185" y="444"/>
                    </a:lnTo>
                    <a:lnTo>
                      <a:pt x="1844" y="308"/>
                    </a:lnTo>
                    <a:lnTo>
                      <a:pt x="1468" y="205"/>
                    </a:lnTo>
                    <a:lnTo>
                      <a:pt x="1127" y="103"/>
                    </a:lnTo>
                    <a:lnTo>
                      <a:pt x="751" y="3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1" name="Google Shape;3421;p13"/>
              <p:cNvSpPr/>
              <p:nvPr/>
            </p:nvSpPr>
            <p:spPr>
              <a:xfrm>
                <a:off x="5262962" y="1754853"/>
                <a:ext cx="43548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95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7" y="239"/>
                    </a:lnTo>
                    <a:lnTo>
                      <a:pt x="615" y="478"/>
                    </a:lnTo>
                    <a:lnTo>
                      <a:pt x="1195" y="956"/>
                    </a:lnTo>
                    <a:lnTo>
                      <a:pt x="1229" y="956"/>
                    </a:lnTo>
                    <a:lnTo>
                      <a:pt x="956" y="683"/>
                    </a:lnTo>
                    <a:lnTo>
                      <a:pt x="649" y="444"/>
                    </a:lnTo>
                    <a:lnTo>
                      <a:pt x="342" y="20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2" name="Google Shape;3422;p13"/>
              <p:cNvSpPr/>
              <p:nvPr/>
            </p:nvSpPr>
            <p:spPr>
              <a:xfrm>
                <a:off x="5085264" y="1754853"/>
                <a:ext cx="94319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606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35"/>
                    </a:lnTo>
                    <a:lnTo>
                      <a:pt x="1298" y="854"/>
                    </a:lnTo>
                    <a:lnTo>
                      <a:pt x="1981" y="1230"/>
                    </a:lnTo>
                    <a:lnTo>
                      <a:pt x="2629" y="1605"/>
                    </a:lnTo>
                    <a:lnTo>
                      <a:pt x="2664" y="1605"/>
                    </a:lnTo>
                    <a:lnTo>
                      <a:pt x="2664" y="1571"/>
                    </a:lnTo>
                    <a:lnTo>
                      <a:pt x="1332" y="78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3" name="Google Shape;3423;p13"/>
              <p:cNvSpPr/>
              <p:nvPr/>
            </p:nvSpPr>
            <p:spPr>
              <a:xfrm>
                <a:off x="5087671" y="1737930"/>
                <a:ext cx="36326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8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025" y="581"/>
                    </a:lnTo>
                    <a:lnTo>
                      <a:pt x="1025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4" name="Google Shape;3424;p13"/>
              <p:cNvSpPr/>
              <p:nvPr/>
            </p:nvSpPr>
            <p:spPr>
              <a:xfrm>
                <a:off x="5080449" y="1723414"/>
                <a:ext cx="21774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73" y="274"/>
                    </a:lnTo>
                    <a:lnTo>
                      <a:pt x="581" y="479"/>
                    </a:lnTo>
                    <a:lnTo>
                      <a:pt x="615" y="479"/>
                    </a:lnTo>
                    <a:lnTo>
                      <a:pt x="615" y="445"/>
                    </a:lnTo>
                    <a:lnTo>
                      <a:pt x="342" y="20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5" name="Google Shape;3425;p13"/>
              <p:cNvSpPr/>
              <p:nvPr/>
            </p:nvSpPr>
            <p:spPr>
              <a:xfrm>
                <a:off x="5024828" y="1676290"/>
                <a:ext cx="415832" cy="355395"/>
              </a:xfrm>
              <a:custGeom>
                <a:avLst/>
                <a:gdLst/>
                <a:ahLst/>
                <a:cxnLst/>
                <a:rect l="l" t="t" r="r" b="b"/>
                <a:pathLst>
                  <a:path w="11745" h="10038" extrusionOk="0">
                    <a:moveTo>
                      <a:pt x="9628" y="3244"/>
                    </a:moveTo>
                    <a:lnTo>
                      <a:pt x="9867" y="3619"/>
                    </a:lnTo>
                    <a:lnTo>
                      <a:pt x="10106" y="4029"/>
                    </a:lnTo>
                    <a:lnTo>
                      <a:pt x="9970" y="3858"/>
                    </a:lnTo>
                    <a:lnTo>
                      <a:pt x="9867" y="3688"/>
                    </a:lnTo>
                    <a:lnTo>
                      <a:pt x="9628" y="3244"/>
                    </a:lnTo>
                    <a:close/>
                    <a:moveTo>
                      <a:pt x="10140" y="4165"/>
                    </a:moveTo>
                    <a:lnTo>
                      <a:pt x="10379" y="4678"/>
                    </a:lnTo>
                    <a:lnTo>
                      <a:pt x="10550" y="5258"/>
                    </a:lnTo>
                    <a:lnTo>
                      <a:pt x="10652" y="5599"/>
                    </a:lnTo>
                    <a:lnTo>
                      <a:pt x="10550" y="5463"/>
                    </a:lnTo>
                    <a:lnTo>
                      <a:pt x="10413" y="5360"/>
                    </a:lnTo>
                    <a:lnTo>
                      <a:pt x="10379" y="5053"/>
                    </a:lnTo>
                    <a:lnTo>
                      <a:pt x="10345" y="4746"/>
                    </a:lnTo>
                    <a:lnTo>
                      <a:pt x="10243" y="4439"/>
                    </a:lnTo>
                    <a:lnTo>
                      <a:pt x="10140" y="4165"/>
                    </a:lnTo>
                    <a:close/>
                    <a:moveTo>
                      <a:pt x="10447" y="5702"/>
                    </a:moveTo>
                    <a:lnTo>
                      <a:pt x="10482" y="5872"/>
                    </a:lnTo>
                    <a:lnTo>
                      <a:pt x="10516" y="6043"/>
                    </a:lnTo>
                    <a:lnTo>
                      <a:pt x="10516" y="6453"/>
                    </a:lnTo>
                    <a:lnTo>
                      <a:pt x="10447" y="6521"/>
                    </a:lnTo>
                    <a:lnTo>
                      <a:pt x="10447" y="6077"/>
                    </a:lnTo>
                    <a:lnTo>
                      <a:pt x="10447" y="5702"/>
                    </a:lnTo>
                    <a:close/>
                    <a:moveTo>
                      <a:pt x="10755" y="6282"/>
                    </a:moveTo>
                    <a:lnTo>
                      <a:pt x="10789" y="6828"/>
                    </a:lnTo>
                    <a:lnTo>
                      <a:pt x="10789" y="7340"/>
                    </a:lnTo>
                    <a:lnTo>
                      <a:pt x="10755" y="6999"/>
                    </a:lnTo>
                    <a:lnTo>
                      <a:pt x="10755" y="6316"/>
                    </a:lnTo>
                    <a:lnTo>
                      <a:pt x="10755" y="6282"/>
                    </a:lnTo>
                    <a:close/>
                    <a:moveTo>
                      <a:pt x="8228" y="7511"/>
                    </a:moveTo>
                    <a:lnTo>
                      <a:pt x="8843" y="7887"/>
                    </a:lnTo>
                    <a:lnTo>
                      <a:pt x="8570" y="7750"/>
                    </a:lnTo>
                    <a:lnTo>
                      <a:pt x="8228" y="7511"/>
                    </a:lnTo>
                    <a:close/>
                    <a:moveTo>
                      <a:pt x="1025" y="3414"/>
                    </a:moveTo>
                    <a:lnTo>
                      <a:pt x="1878" y="4029"/>
                    </a:lnTo>
                    <a:lnTo>
                      <a:pt x="2766" y="4609"/>
                    </a:lnTo>
                    <a:lnTo>
                      <a:pt x="3688" y="5190"/>
                    </a:lnTo>
                    <a:lnTo>
                      <a:pt x="4575" y="5736"/>
                    </a:lnTo>
                    <a:lnTo>
                      <a:pt x="5497" y="6282"/>
                    </a:lnTo>
                    <a:lnTo>
                      <a:pt x="6453" y="6794"/>
                    </a:lnTo>
                    <a:lnTo>
                      <a:pt x="7375" y="7272"/>
                    </a:lnTo>
                    <a:lnTo>
                      <a:pt x="8365" y="7750"/>
                    </a:lnTo>
                    <a:lnTo>
                      <a:pt x="8706" y="7955"/>
                    </a:lnTo>
                    <a:lnTo>
                      <a:pt x="8775" y="7955"/>
                    </a:lnTo>
                    <a:lnTo>
                      <a:pt x="8775" y="7921"/>
                    </a:lnTo>
                    <a:lnTo>
                      <a:pt x="9253" y="8126"/>
                    </a:lnTo>
                    <a:lnTo>
                      <a:pt x="9287" y="8126"/>
                    </a:lnTo>
                    <a:lnTo>
                      <a:pt x="9321" y="8160"/>
                    </a:lnTo>
                    <a:lnTo>
                      <a:pt x="9867" y="8501"/>
                    </a:lnTo>
                    <a:lnTo>
                      <a:pt x="10413" y="8808"/>
                    </a:lnTo>
                    <a:lnTo>
                      <a:pt x="10516" y="8979"/>
                    </a:lnTo>
                    <a:lnTo>
                      <a:pt x="10174" y="8843"/>
                    </a:lnTo>
                    <a:lnTo>
                      <a:pt x="9799" y="8706"/>
                    </a:lnTo>
                    <a:lnTo>
                      <a:pt x="9082" y="8535"/>
                    </a:lnTo>
                    <a:lnTo>
                      <a:pt x="7443" y="8057"/>
                    </a:lnTo>
                    <a:lnTo>
                      <a:pt x="5190" y="7340"/>
                    </a:lnTo>
                    <a:lnTo>
                      <a:pt x="4644" y="7101"/>
                    </a:lnTo>
                    <a:lnTo>
                      <a:pt x="4097" y="6794"/>
                    </a:lnTo>
                    <a:lnTo>
                      <a:pt x="3756" y="6589"/>
                    </a:lnTo>
                    <a:lnTo>
                      <a:pt x="3449" y="6350"/>
                    </a:lnTo>
                    <a:lnTo>
                      <a:pt x="3142" y="6077"/>
                    </a:lnTo>
                    <a:lnTo>
                      <a:pt x="2834" y="5804"/>
                    </a:lnTo>
                    <a:lnTo>
                      <a:pt x="3551" y="6214"/>
                    </a:lnTo>
                    <a:lnTo>
                      <a:pt x="4302" y="6589"/>
                    </a:lnTo>
                    <a:lnTo>
                      <a:pt x="5053" y="6965"/>
                    </a:lnTo>
                    <a:lnTo>
                      <a:pt x="5804" y="7272"/>
                    </a:lnTo>
                    <a:lnTo>
                      <a:pt x="6624" y="7614"/>
                    </a:lnTo>
                    <a:lnTo>
                      <a:pt x="7443" y="7955"/>
                    </a:lnTo>
                    <a:lnTo>
                      <a:pt x="8263" y="8228"/>
                    </a:lnTo>
                    <a:lnTo>
                      <a:pt x="9116" y="8433"/>
                    </a:lnTo>
                    <a:lnTo>
                      <a:pt x="9150" y="8399"/>
                    </a:lnTo>
                    <a:lnTo>
                      <a:pt x="9150" y="8365"/>
                    </a:lnTo>
                    <a:lnTo>
                      <a:pt x="7477" y="7784"/>
                    </a:lnTo>
                    <a:lnTo>
                      <a:pt x="6624" y="7477"/>
                    </a:lnTo>
                    <a:lnTo>
                      <a:pt x="5804" y="7170"/>
                    </a:lnTo>
                    <a:lnTo>
                      <a:pt x="5019" y="6794"/>
                    </a:lnTo>
                    <a:lnTo>
                      <a:pt x="4234" y="6419"/>
                    </a:lnTo>
                    <a:lnTo>
                      <a:pt x="2664" y="5633"/>
                    </a:lnTo>
                    <a:lnTo>
                      <a:pt x="2254" y="5190"/>
                    </a:lnTo>
                    <a:lnTo>
                      <a:pt x="1878" y="4712"/>
                    </a:lnTo>
                    <a:lnTo>
                      <a:pt x="1435" y="4063"/>
                    </a:lnTo>
                    <a:lnTo>
                      <a:pt x="1025" y="3414"/>
                    </a:lnTo>
                    <a:close/>
                    <a:moveTo>
                      <a:pt x="11062" y="8808"/>
                    </a:moveTo>
                    <a:lnTo>
                      <a:pt x="11164" y="9082"/>
                    </a:lnTo>
                    <a:lnTo>
                      <a:pt x="11096" y="9013"/>
                    </a:lnTo>
                    <a:lnTo>
                      <a:pt x="11062" y="8808"/>
                    </a:lnTo>
                    <a:close/>
                    <a:moveTo>
                      <a:pt x="2664" y="0"/>
                    </a:moveTo>
                    <a:lnTo>
                      <a:pt x="2220" y="35"/>
                    </a:lnTo>
                    <a:lnTo>
                      <a:pt x="1776" y="103"/>
                    </a:lnTo>
                    <a:lnTo>
                      <a:pt x="1332" y="171"/>
                    </a:lnTo>
                    <a:lnTo>
                      <a:pt x="957" y="342"/>
                    </a:lnTo>
                    <a:lnTo>
                      <a:pt x="752" y="444"/>
                    </a:lnTo>
                    <a:lnTo>
                      <a:pt x="547" y="581"/>
                    </a:lnTo>
                    <a:lnTo>
                      <a:pt x="376" y="752"/>
                    </a:lnTo>
                    <a:lnTo>
                      <a:pt x="206" y="922"/>
                    </a:lnTo>
                    <a:lnTo>
                      <a:pt x="103" y="1127"/>
                    </a:lnTo>
                    <a:lnTo>
                      <a:pt x="1" y="1366"/>
                    </a:lnTo>
                    <a:lnTo>
                      <a:pt x="1" y="1571"/>
                    </a:lnTo>
                    <a:lnTo>
                      <a:pt x="35" y="1810"/>
                    </a:lnTo>
                    <a:lnTo>
                      <a:pt x="35" y="2015"/>
                    </a:lnTo>
                    <a:lnTo>
                      <a:pt x="69" y="2049"/>
                    </a:lnTo>
                    <a:lnTo>
                      <a:pt x="206" y="2049"/>
                    </a:lnTo>
                    <a:lnTo>
                      <a:pt x="240" y="1981"/>
                    </a:lnTo>
                    <a:lnTo>
                      <a:pt x="240" y="1912"/>
                    </a:lnTo>
                    <a:lnTo>
                      <a:pt x="274" y="1878"/>
                    </a:lnTo>
                    <a:lnTo>
                      <a:pt x="308" y="1844"/>
                    </a:lnTo>
                    <a:lnTo>
                      <a:pt x="445" y="1503"/>
                    </a:lnTo>
                    <a:lnTo>
                      <a:pt x="581" y="1229"/>
                    </a:lnTo>
                    <a:lnTo>
                      <a:pt x="786" y="1025"/>
                    </a:lnTo>
                    <a:lnTo>
                      <a:pt x="1059" y="820"/>
                    </a:lnTo>
                    <a:lnTo>
                      <a:pt x="1332" y="683"/>
                    </a:lnTo>
                    <a:lnTo>
                      <a:pt x="1605" y="581"/>
                    </a:lnTo>
                    <a:lnTo>
                      <a:pt x="1947" y="478"/>
                    </a:lnTo>
                    <a:lnTo>
                      <a:pt x="2288" y="444"/>
                    </a:lnTo>
                    <a:lnTo>
                      <a:pt x="2664" y="410"/>
                    </a:lnTo>
                    <a:lnTo>
                      <a:pt x="3073" y="410"/>
                    </a:lnTo>
                    <a:lnTo>
                      <a:pt x="3517" y="444"/>
                    </a:lnTo>
                    <a:lnTo>
                      <a:pt x="3551" y="444"/>
                    </a:lnTo>
                    <a:lnTo>
                      <a:pt x="4644" y="513"/>
                    </a:lnTo>
                    <a:lnTo>
                      <a:pt x="5770" y="649"/>
                    </a:lnTo>
                    <a:lnTo>
                      <a:pt x="6248" y="717"/>
                    </a:lnTo>
                    <a:lnTo>
                      <a:pt x="6726" y="854"/>
                    </a:lnTo>
                    <a:lnTo>
                      <a:pt x="7170" y="1025"/>
                    </a:lnTo>
                    <a:lnTo>
                      <a:pt x="7409" y="1127"/>
                    </a:lnTo>
                    <a:lnTo>
                      <a:pt x="7614" y="1264"/>
                    </a:lnTo>
                    <a:lnTo>
                      <a:pt x="7785" y="1400"/>
                    </a:lnTo>
                    <a:lnTo>
                      <a:pt x="7853" y="1468"/>
                    </a:lnTo>
                    <a:lnTo>
                      <a:pt x="8263" y="1844"/>
                    </a:lnTo>
                    <a:lnTo>
                      <a:pt x="8672" y="2288"/>
                    </a:lnTo>
                    <a:lnTo>
                      <a:pt x="9014" y="2766"/>
                    </a:lnTo>
                    <a:lnTo>
                      <a:pt x="9321" y="3244"/>
                    </a:lnTo>
                    <a:lnTo>
                      <a:pt x="9321" y="3278"/>
                    </a:lnTo>
                    <a:lnTo>
                      <a:pt x="9321" y="3312"/>
                    </a:lnTo>
                    <a:lnTo>
                      <a:pt x="9423" y="3449"/>
                    </a:lnTo>
                    <a:lnTo>
                      <a:pt x="9628" y="3858"/>
                    </a:lnTo>
                    <a:lnTo>
                      <a:pt x="9765" y="4268"/>
                    </a:lnTo>
                    <a:lnTo>
                      <a:pt x="9901" y="4678"/>
                    </a:lnTo>
                    <a:lnTo>
                      <a:pt x="9970" y="5087"/>
                    </a:lnTo>
                    <a:lnTo>
                      <a:pt x="10004" y="5394"/>
                    </a:lnTo>
                    <a:lnTo>
                      <a:pt x="10038" y="5702"/>
                    </a:lnTo>
                    <a:lnTo>
                      <a:pt x="10004" y="6385"/>
                    </a:lnTo>
                    <a:lnTo>
                      <a:pt x="9833" y="6111"/>
                    </a:lnTo>
                    <a:lnTo>
                      <a:pt x="9799" y="6077"/>
                    </a:lnTo>
                    <a:lnTo>
                      <a:pt x="9799" y="6111"/>
                    </a:lnTo>
                    <a:lnTo>
                      <a:pt x="9970" y="6419"/>
                    </a:lnTo>
                    <a:lnTo>
                      <a:pt x="10004" y="6419"/>
                    </a:lnTo>
                    <a:lnTo>
                      <a:pt x="10004" y="6794"/>
                    </a:lnTo>
                    <a:lnTo>
                      <a:pt x="9662" y="6316"/>
                    </a:lnTo>
                    <a:lnTo>
                      <a:pt x="9287" y="5872"/>
                    </a:lnTo>
                    <a:lnTo>
                      <a:pt x="8877" y="5463"/>
                    </a:lnTo>
                    <a:lnTo>
                      <a:pt x="8433" y="5087"/>
                    </a:lnTo>
                    <a:lnTo>
                      <a:pt x="8399" y="5087"/>
                    </a:lnTo>
                    <a:lnTo>
                      <a:pt x="8365" y="5121"/>
                    </a:lnTo>
                    <a:lnTo>
                      <a:pt x="8399" y="5121"/>
                    </a:lnTo>
                    <a:lnTo>
                      <a:pt x="8843" y="5599"/>
                    </a:lnTo>
                    <a:lnTo>
                      <a:pt x="9253" y="6043"/>
                    </a:lnTo>
                    <a:lnTo>
                      <a:pt x="9628" y="6555"/>
                    </a:lnTo>
                    <a:lnTo>
                      <a:pt x="10004" y="7033"/>
                    </a:lnTo>
                    <a:lnTo>
                      <a:pt x="10038" y="7477"/>
                    </a:lnTo>
                    <a:lnTo>
                      <a:pt x="9799" y="7204"/>
                    </a:lnTo>
                    <a:lnTo>
                      <a:pt x="9560" y="6931"/>
                    </a:lnTo>
                    <a:lnTo>
                      <a:pt x="9082" y="6419"/>
                    </a:lnTo>
                    <a:lnTo>
                      <a:pt x="8706" y="6043"/>
                    </a:lnTo>
                    <a:lnTo>
                      <a:pt x="8331" y="5702"/>
                    </a:lnTo>
                    <a:lnTo>
                      <a:pt x="7511" y="5019"/>
                    </a:lnTo>
                    <a:lnTo>
                      <a:pt x="7443" y="5019"/>
                    </a:lnTo>
                    <a:lnTo>
                      <a:pt x="7443" y="5053"/>
                    </a:lnTo>
                    <a:lnTo>
                      <a:pt x="7443" y="5087"/>
                    </a:lnTo>
                    <a:lnTo>
                      <a:pt x="8228" y="5736"/>
                    </a:lnTo>
                    <a:lnTo>
                      <a:pt x="8945" y="6453"/>
                    </a:lnTo>
                    <a:lnTo>
                      <a:pt x="9253" y="6794"/>
                    </a:lnTo>
                    <a:lnTo>
                      <a:pt x="9526" y="7136"/>
                    </a:lnTo>
                    <a:lnTo>
                      <a:pt x="10072" y="7818"/>
                    </a:lnTo>
                    <a:lnTo>
                      <a:pt x="10106" y="7955"/>
                    </a:lnTo>
                    <a:lnTo>
                      <a:pt x="9731" y="7511"/>
                    </a:lnTo>
                    <a:lnTo>
                      <a:pt x="9287" y="7101"/>
                    </a:lnTo>
                    <a:lnTo>
                      <a:pt x="8399" y="6350"/>
                    </a:lnTo>
                    <a:lnTo>
                      <a:pt x="7443" y="5565"/>
                    </a:lnTo>
                    <a:lnTo>
                      <a:pt x="6487" y="4848"/>
                    </a:lnTo>
                    <a:lnTo>
                      <a:pt x="6419" y="4848"/>
                    </a:lnTo>
                    <a:lnTo>
                      <a:pt x="6419" y="4917"/>
                    </a:lnTo>
                    <a:lnTo>
                      <a:pt x="7375" y="5668"/>
                    </a:lnTo>
                    <a:lnTo>
                      <a:pt x="8297" y="6453"/>
                    </a:lnTo>
                    <a:lnTo>
                      <a:pt x="9184" y="7272"/>
                    </a:lnTo>
                    <a:lnTo>
                      <a:pt x="9628" y="7682"/>
                    </a:lnTo>
                    <a:lnTo>
                      <a:pt x="10106" y="8092"/>
                    </a:lnTo>
                    <a:lnTo>
                      <a:pt x="10140" y="8092"/>
                    </a:lnTo>
                    <a:lnTo>
                      <a:pt x="10243" y="8331"/>
                    </a:lnTo>
                    <a:lnTo>
                      <a:pt x="10277" y="8501"/>
                    </a:lnTo>
                    <a:lnTo>
                      <a:pt x="9901" y="8228"/>
                    </a:lnTo>
                    <a:lnTo>
                      <a:pt x="9526" y="7921"/>
                    </a:lnTo>
                    <a:lnTo>
                      <a:pt x="9150" y="7614"/>
                    </a:lnTo>
                    <a:lnTo>
                      <a:pt x="8365" y="7067"/>
                    </a:lnTo>
                    <a:lnTo>
                      <a:pt x="6897" y="6009"/>
                    </a:lnTo>
                    <a:lnTo>
                      <a:pt x="5258" y="4917"/>
                    </a:lnTo>
                    <a:lnTo>
                      <a:pt x="3620" y="3858"/>
                    </a:lnTo>
                    <a:lnTo>
                      <a:pt x="3620" y="3892"/>
                    </a:lnTo>
                    <a:lnTo>
                      <a:pt x="6760" y="6077"/>
                    </a:lnTo>
                    <a:lnTo>
                      <a:pt x="8399" y="7238"/>
                    </a:lnTo>
                    <a:lnTo>
                      <a:pt x="8775" y="7511"/>
                    </a:lnTo>
                    <a:lnTo>
                      <a:pt x="8126" y="7101"/>
                    </a:lnTo>
                    <a:lnTo>
                      <a:pt x="5565" y="5394"/>
                    </a:lnTo>
                    <a:lnTo>
                      <a:pt x="2971" y="3653"/>
                    </a:lnTo>
                    <a:lnTo>
                      <a:pt x="1674" y="2732"/>
                    </a:lnTo>
                    <a:lnTo>
                      <a:pt x="1093" y="2322"/>
                    </a:lnTo>
                    <a:lnTo>
                      <a:pt x="786" y="2117"/>
                    </a:lnTo>
                    <a:lnTo>
                      <a:pt x="649" y="2049"/>
                    </a:lnTo>
                    <a:lnTo>
                      <a:pt x="479" y="2015"/>
                    </a:lnTo>
                    <a:lnTo>
                      <a:pt x="445" y="2015"/>
                    </a:lnTo>
                    <a:lnTo>
                      <a:pt x="445" y="2049"/>
                    </a:lnTo>
                    <a:lnTo>
                      <a:pt x="547" y="2185"/>
                    </a:lnTo>
                    <a:lnTo>
                      <a:pt x="683" y="2322"/>
                    </a:lnTo>
                    <a:lnTo>
                      <a:pt x="957" y="2561"/>
                    </a:lnTo>
                    <a:lnTo>
                      <a:pt x="1571" y="3005"/>
                    </a:lnTo>
                    <a:lnTo>
                      <a:pt x="2800" y="3892"/>
                    </a:lnTo>
                    <a:lnTo>
                      <a:pt x="3551" y="4439"/>
                    </a:lnTo>
                    <a:lnTo>
                      <a:pt x="957" y="2766"/>
                    </a:lnTo>
                    <a:lnTo>
                      <a:pt x="888" y="2766"/>
                    </a:lnTo>
                    <a:lnTo>
                      <a:pt x="888" y="2800"/>
                    </a:lnTo>
                    <a:lnTo>
                      <a:pt x="922" y="2834"/>
                    </a:lnTo>
                    <a:lnTo>
                      <a:pt x="4200" y="5053"/>
                    </a:lnTo>
                    <a:lnTo>
                      <a:pt x="5839" y="6146"/>
                    </a:lnTo>
                    <a:lnTo>
                      <a:pt x="7511" y="7204"/>
                    </a:lnTo>
                    <a:lnTo>
                      <a:pt x="5839" y="6282"/>
                    </a:lnTo>
                    <a:lnTo>
                      <a:pt x="4166" y="5326"/>
                    </a:lnTo>
                    <a:lnTo>
                      <a:pt x="2527" y="4336"/>
                    </a:lnTo>
                    <a:lnTo>
                      <a:pt x="922" y="3278"/>
                    </a:lnTo>
                    <a:lnTo>
                      <a:pt x="274" y="2220"/>
                    </a:lnTo>
                    <a:lnTo>
                      <a:pt x="206" y="2185"/>
                    </a:lnTo>
                    <a:lnTo>
                      <a:pt x="137" y="2185"/>
                    </a:lnTo>
                    <a:lnTo>
                      <a:pt x="103" y="2220"/>
                    </a:lnTo>
                    <a:lnTo>
                      <a:pt x="103" y="2322"/>
                    </a:lnTo>
                    <a:lnTo>
                      <a:pt x="410" y="3005"/>
                    </a:lnTo>
                    <a:lnTo>
                      <a:pt x="820" y="3688"/>
                    </a:lnTo>
                    <a:lnTo>
                      <a:pt x="1264" y="4336"/>
                    </a:lnTo>
                    <a:lnTo>
                      <a:pt x="1708" y="4951"/>
                    </a:lnTo>
                    <a:lnTo>
                      <a:pt x="2152" y="5497"/>
                    </a:lnTo>
                    <a:lnTo>
                      <a:pt x="2664" y="6009"/>
                    </a:lnTo>
                    <a:lnTo>
                      <a:pt x="3176" y="6487"/>
                    </a:lnTo>
                    <a:lnTo>
                      <a:pt x="3756" y="6897"/>
                    </a:lnTo>
                    <a:lnTo>
                      <a:pt x="4063" y="7101"/>
                    </a:lnTo>
                    <a:lnTo>
                      <a:pt x="4405" y="7306"/>
                    </a:lnTo>
                    <a:lnTo>
                      <a:pt x="5122" y="7614"/>
                    </a:lnTo>
                    <a:lnTo>
                      <a:pt x="5873" y="7887"/>
                    </a:lnTo>
                    <a:lnTo>
                      <a:pt x="6624" y="8126"/>
                    </a:lnTo>
                    <a:lnTo>
                      <a:pt x="8297" y="8604"/>
                    </a:lnTo>
                    <a:lnTo>
                      <a:pt x="9150" y="8877"/>
                    </a:lnTo>
                    <a:lnTo>
                      <a:pt x="9594" y="9013"/>
                    </a:lnTo>
                    <a:lnTo>
                      <a:pt x="10038" y="9082"/>
                    </a:lnTo>
                    <a:lnTo>
                      <a:pt x="10072" y="9082"/>
                    </a:lnTo>
                    <a:lnTo>
                      <a:pt x="10277" y="9150"/>
                    </a:lnTo>
                    <a:lnTo>
                      <a:pt x="10721" y="9457"/>
                    </a:lnTo>
                    <a:lnTo>
                      <a:pt x="11130" y="9764"/>
                    </a:lnTo>
                    <a:lnTo>
                      <a:pt x="11301" y="9901"/>
                    </a:lnTo>
                    <a:lnTo>
                      <a:pt x="11472" y="10037"/>
                    </a:lnTo>
                    <a:lnTo>
                      <a:pt x="11677" y="9799"/>
                    </a:lnTo>
                    <a:lnTo>
                      <a:pt x="11642" y="9799"/>
                    </a:lnTo>
                    <a:lnTo>
                      <a:pt x="11608" y="9730"/>
                    </a:lnTo>
                    <a:lnTo>
                      <a:pt x="11608" y="9730"/>
                    </a:lnTo>
                    <a:lnTo>
                      <a:pt x="11677" y="9799"/>
                    </a:lnTo>
                    <a:lnTo>
                      <a:pt x="11745" y="9696"/>
                    </a:lnTo>
                    <a:lnTo>
                      <a:pt x="11301" y="8979"/>
                    </a:lnTo>
                    <a:lnTo>
                      <a:pt x="11130" y="8638"/>
                    </a:lnTo>
                    <a:lnTo>
                      <a:pt x="10994" y="8262"/>
                    </a:lnTo>
                    <a:lnTo>
                      <a:pt x="10891" y="7887"/>
                    </a:lnTo>
                    <a:lnTo>
                      <a:pt x="10857" y="7477"/>
                    </a:lnTo>
                    <a:lnTo>
                      <a:pt x="10891" y="7067"/>
                    </a:lnTo>
                    <a:lnTo>
                      <a:pt x="10994" y="6624"/>
                    </a:lnTo>
                    <a:lnTo>
                      <a:pt x="11130" y="6248"/>
                    </a:lnTo>
                    <a:lnTo>
                      <a:pt x="11062" y="5770"/>
                    </a:lnTo>
                    <a:lnTo>
                      <a:pt x="10960" y="5326"/>
                    </a:lnTo>
                    <a:lnTo>
                      <a:pt x="10823" y="4848"/>
                    </a:lnTo>
                    <a:lnTo>
                      <a:pt x="10652" y="4404"/>
                    </a:lnTo>
                    <a:lnTo>
                      <a:pt x="10447" y="3961"/>
                    </a:lnTo>
                    <a:lnTo>
                      <a:pt x="10208" y="3517"/>
                    </a:lnTo>
                    <a:lnTo>
                      <a:pt x="9901" y="3073"/>
                    </a:lnTo>
                    <a:lnTo>
                      <a:pt x="9594" y="2663"/>
                    </a:lnTo>
                    <a:lnTo>
                      <a:pt x="9253" y="2254"/>
                    </a:lnTo>
                    <a:lnTo>
                      <a:pt x="8843" y="1878"/>
                    </a:lnTo>
                    <a:lnTo>
                      <a:pt x="8433" y="1571"/>
                    </a:lnTo>
                    <a:lnTo>
                      <a:pt x="7989" y="1298"/>
                    </a:lnTo>
                    <a:lnTo>
                      <a:pt x="7750" y="1093"/>
                    </a:lnTo>
                    <a:lnTo>
                      <a:pt x="7511" y="922"/>
                    </a:lnTo>
                    <a:lnTo>
                      <a:pt x="7614" y="956"/>
                    </a:lnTo>
                    <a:lnTo>
                      <a:pt x="8058" y="1195"/>
                    </a:lnTo>
                    <a:lnTo>
                      <a:pt x="8502" y="1434"/>
                    </a:lnTo>
                    <a:lnTo>
                      <a:pt x="8911" y="1742"/>
                    </a:lnTo>
                    <a:lnTo>
                      <a:pt x="9287" y="2049"/>
                    </a:lnTo>
                    <a:lnTo>
                      <a:pt x="9628" y="2390"/>
                    </a:lnTo>
                    <a:lnTo>
                      <a:pt x="9970" y="2766"/>
                    </a:lnTo>
                    <a:lnTo>
                      <a:pt x="10277" y="3175"/>
                    </a:lnTo>
                    <a:lnTo>
                      <a:pt x="10550" y="3585"/>
                    </a:lnTo>
                    <a:lnTo>
                      <a:pt x="10789" y="4029"/>
                    </a:lnTo>
                    <a:lnTo>
                      <a:pt x="10994" y="4507"/>
                    </a:lnTo>
                    <a:lnTo>
                      <a:pt x="11130" y="4985"/>
                    </a:lnTo>
                    <a:lnTo>
                      <a:pt x="11164" y="5224"/>
                    </a:lnTo>
                    <a:lnTo>
                      <a:pt x="11199" y="5497"/>
                    </a:lnTo>
                    <a:lnTo>
                      <a:pt x="11199" y="5838"/>
                    </a:lnTo>
                    <a:lnTo>
                      <a:pt x="11164" y="6214"/>
                    </a:lnTo>
                    <a:lnTo>
                      <a:pt x="11301" y="5838"/>
                    </a:lnTo>
                    <a:lnTo>
                      <a:pt x="11403" y="5497"/>
                    </a:lnTo>
                    <a:lnTo>
                      <a:pt x="11438" y="5121"/>
                    </a:lnTo>
                    <a:lnTo>
                      <a:pt x="11438" y="4917"/>
                    </a:lnTo>
                    <a:lnTo>
                      <a:pt x="11438" y="4712"/>
                    </a:lnTo>
                    <a:lnTo>
                      <a:pt x="11301" y="4336"/>
                    </a:lnTo>
                    <a:lnTo>
                      <a:pt x="11164" y="3961"/>
                    </a:lnTo>
                    <a:lnTo>
                      <a:pt x="10960" y="3619"/>
                    </a:lnTo>
                    <a:lnTo>
                      <a:pt x="10755" y="3244"/>
                    </a:lnTo>
                    <a:lnTo>
                      <a:pt x="10516" y="2902"/>
                    </a:lnTo>
                    <a:lnTo>
                      <a:pt x="10277" y="2595"/>
                    </a:lnTo>
                    <a:lnTo>
                      <a:pt x="9765" y="2015"/>
                    </a:lnTo>
                    <a:lnTo>
                      <a:pt x="9389" y="1673"/>
                    </a:lnTo>
                    <a:lnTo>
                      <a:pt x="9014" y="1366"/>
                    </a:lnTo>
                    <a:lnTo>
                      <a:pt x="8604" y="1093"/>
                    </a:lnTo>
                    <a:lnTo>
                      <a:pt x="8194" y="888"/>
                    </a:lnTo>
                    <a:lnTo>
                      <a:pt x="7750" y="683"/>
                    </a:lnTo>
                    <a:lnTo>
                      <a:pt x="7272" y="513"/>
                    </a:lnTo>
                    <a:lnTo>
                      <a:pt x="6829" y="342"/>
                    </a:lnTo>
                    <a:lnTo>
                      <a:pt x="6351" y="239"/>
                    </a:lnTo>
                    <a:lnTo>
                      <a:pt x="5668" y="137"/>
                    </a:lnTo>
                    <a:lnTo>
                      <a:pt x="4985" y="69"/>
                    </a:lnTo>
                    <a:lnTo>
                      <a:pt x="4268" y="35"/>
                    </a:lnTo>
                    <a:lnTo>
                      <a:pt x="3585" y="35"/>
                    </a:ln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26" name="Google Shape;3426;p13"/>
            <p:cNvGrpSpPr/>
            <p:nvPr/>
          </p:nvGrpSpPr>
          <p:grpSpPr>
            <a:xfrm rot="-5454985" flipH="1">
              <a:off x="740553" y="60491"/>
              <a:ext cx="363691" cy="399048"/>
              <a:chOff x="6659016" y="2358013"/>
              <a:chExt cx="484730" cy="531854"/>
            </a:xfrm>
          </p:grpSpPr>
          <p:sp>
            <p:nvSpPr>
              <p:cNvPr id="3427" name="Google Shape;3427;p13"/>
              <p:cNvSpPr/>
              <p:nvPr/>
            </p:nvSpPr>
            <p:spPr>
              <a:xfrm>
                <a:off x="6747245" y="2610628"/>
                <a:ext cx="171679" cy="201879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5702" extrusionOk="0">
                    <a:moveTo>
                      <a:pt x="4780" y="0"/>
                    </a:moveTo>
                    <a:lnTo>
                      <a:pt x="3586" y="1468"/>
                    </a:lnTo>
                    <a:lnTo>
                      <a:pt x="2391" y="2936"/>
                    </a:lnTo>
                    <a:lnTo>
                      <a:pt x="1776" y="3585"/>
                    </a:lnTo>
                    <a:lnTo>
                      <a:pt x="1196" y="4268"/>
                    </a:lnTo>
                    <a:lnTo>
                      <a:pt x="581" y="4951"/>
                    </a:lnTo>
                    <a:lnTo>
                      <a:pt x="1" y="5633"/>
                    </a:lnTo>
                    <a:lnTo>
                      <a:pt x="1" y="5668"/>
                    </a:lnTo>
                    <a:lnTo>
                      <a:pt x="35" y="5702"/>
                    </a:lnTo>
                    <a:lnTo>
                      <a:pt x="103" y="5702"/>
                    </a:lnTo>
                    <a:lnTo>
                      <a:pt x="445" y="5394"/>
                    </a:lnTo>
                    <a:lnTo>
                      <a:pt x="786" y="5053"/>
                    </a:lnTo>
                    <a:lnTo>
                      <a:pt x="1435" y="4370"/>
                    </a:lnTo>
                    <a:lnTo>
                      <a:pt x="2049" y="3653"/>
                    </a:lnTo>
                    <a:lnTo>
                      <a:pt x="2664" y="2902"/>
                    </a:lnTo>
                    <a:lnTo>
                      <a:pt x="3790" y="1503"/>
                    </a:lnTo>
                    <a:lnTo>
                      <a:pt x="4337" y="786"/>
                    </a:lnTo>
                    <a:lnTo>
                      <a:pt x="4849" y="35"/>
                    </a:lnTo>
                    <a:lnTo>
                      <a:pt x="4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13"/>
              <p:cNvSpPr/>
              <p:nvPr/>
            </p:nvSpPr>
            <p:spPr>
              <a:xfrm>
                <a:off x="6741227" y="2447446"/>
                <a:ext cx="188567" cy="33001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9321" extrusionOk="0">
                    <a:moveTo>
                      <a:pt x="5258" y="1"/>
                    </a:moveTo>
                    <a:lnTo>
                      <a:pt x="5258" y="35"/>
                    </a:lnTo>
                    <a:lnTo>
                      <a:pt x="4473" y="1127"/>
                    </a:lnTo>
                    <a:lnTo>
                      <a:pt x="3756" y="2220"/>
                    </a:lnTo>
                    <a:lnTo>
                      <a:pt x="3039" y="3346"/>
                    </a:lnTo>
                    <a:lnTo>
                      <a:pt x="2322" y="4507"/>
                    </a:lnTo>
                    <a:lnTo>
                      <a:pt x="1673" y="5668"/>
                    </a:lnTo>
                    <a:lnTo>
                      <a:pt x="1093" y="6863"/>
                    </a:lnTo>
                    <a:lnTo>
                      <a:pt x="512" y="8057"/>
                    </a:lnTo>
                    <a:lnTo>
                      <a:pt x="0" y="9287"/>
                    </a:lnTo>
                    <a:lnTo>
                      <a:pt x="0" y="9321"/>
                    </a:lnTo>
                    <a:lnTo>
                      <a:pt x="68" y="9321"/>
                    </a:lnTo>
                    <a:lnTo>
                      <a:pt x="1229" y="6931"/>
                    </a:lnTo>
                    <a:lnTo>
                      <a:pt x="1844" y="5736"/>
                    </a:lnTo>
                    <a:lnTo>
                      <a:pt x="2492" y="4575"/>
                    </a:lnTo>
                    <a:lnTo>
                      <a:pt x="3141" y="3449"/>
                    </a:lnTo>
                    <a:lnTo>
                      <a:pt x="3824" y="2288"/>
                    </a:lnTo>
                    <a:lnTo>
                      <a:pt x="4541" y="1161"/>
                    </a:lnTo>
                    <a:lnTo>
                      <a:pt x="5292" y="69"/>
                    </a:lnTo>
                    <a:lnTo>
                      <a:pt x="5326" y="35"/>
                    </a:lnTo>
                    <a:lnTo>
                      <a:pt x="5292" y="35"/>
                    </a:lnTo>
                    <a:lnTo>
                      <a:pt x="5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13"/>
              <p:cNvSpPr/>
              <p:nvPr/>
            </p:nvSpPr>
            <p:spPr>
              <a:xfrm>
                <a:off x="6976918" y="2388214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5" y="1"/>
                    </a:moveTo>
                    <a:lnTo>
                      <a:pt x="2049" y="206"/>
                    </a:lnTo>
                    <a:lnTo>
                      <a:pt x="2049" y="240"/>
                    </a:lnTo>
                    <a:lnTo>
                      <a:pt x="1981" y="342"/>
                    </a:lnTo>
                    <a:lnTo>
                      <a:pt x="1810" y="547"/>
                    </a:lnTo>
                    <a:lnTo>
                      <a:pt x="1673" y="752"/>
                    </a:lnTo>
                    <a:lnTo>
                      <a:pt x="1127" y="1571"/>
                    </a:lnTo>
                    <a:lnTo>
                      <a:pt x="0" y="3346"/>
                    </a:lnTo>
                    <a:lnTo>
                      <a:pt x="0" y="3381"/>
                    </a:lnTo>
                    <a:lnTo>
                      <a:pt x="35" y="3381"/>
                    </a:lnTo>
                    <a:lnTo>
                      <a:pt x="1195" y="1742"/>
                    </a:lnTo>
                    <a:lnTo>
                      <a:pt x="1742" y="888"/>
                    </a:lnTo>
                    <a:lnTo>
                      <a:pt x="2254" y="69"/>
                    </a:lnTo>
                    <a:lnTo>
                      <a:pt x="2254" y="3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13"/>
              <p:cNvSpPr/>
              <p:nvPr/>
            </p:nvSpPr>
            <p:spPr>
              <a:xfrm>
                <a:off x="7055481" y="2394268"/>
                <a:ext cx="54417" cy="294959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8331" extrusionOk="0">
                    <a:moveTo>
                      <a:pt x="683" y="0"/>
                    </a:moveTo>
                    <a:lnTo>
                      <a:pt x="683" y="35"/>
                    </a:lnTo>
                    <a:lnTo>
                      <a:pt x="854" y="274"/>
                    </a:lnTo>
                    <a:lnTo>
                      <a:pt x="991" y="512"/>
                    </a:lnTo>
                    <a:lnTo>
                      <a:pt x="1127" y="786"/>
                    </a:lnTo>
                    <a:lnTo>
                      <a:pt x="1195" y="1059"/>
                    </a:lnTo>
                    <a:lnTo>
                      <a:pt x="1298" y="1332"/>
                    </a:lnTo>
                    <a:lnTo>
                      <a:pt x="1332" y="1605"/>
                    </a:lnTo>
                    <a:lnTo>
                      <a:pt x="1400" y="2185"/>
                    </a:lnTo>
                    <a:lnTo>
                      <a:pt x="1400" y="2766"/>
                    </a:lnTo>
                    <a:lnTo>
                      <a:pt x="1366" y="3346"/>
                    </a:lnTo>
                    <a:lnTo>
                      <a:pt x="1298" y="3926"/>
                    </a:lnTo>
                    <a:lnTo>
                      <a:pt x="1195" y="4473"/>
                    </a:lnTo>
                    <a:lnTo>
                      <a:pt x="1093" y="4985"/>
                    </a:lnTo>
                    <a:lnTo>
                      <a:pt x="991" y="5463"/>
                    </a:lnTo>
                    <a:lnTo>
                      <a:pt x="717" y="6419"/>
                    </a:lnTo>
                    <a:lnTo>
                      <a:pt x="376" y="7340"/>
                    </a:lnTo>
                    <a:lnTo>
                      <a:pt x="1" y="8262"/>
                    </a:lnTo>
                    <a:lnTo>
                      <a:pt x="1" y="8296"/>
                    </a:lnTo>
                    <a:lnTo>
                      <a:pt x="35" y="8330"/>
                    </a:lnTo>
                    <a:lnTo>
                      <a:pt x="69" y="8330"/>
                    </a:lnTo>
                    <a:lnTo>
                      <a:pt x="103" y="8296"/>
                    </a:lnTo>
                    <a:lnTo>
                      <a:pt x="342" y="7818"/>
                    </a:lnTo>
                    <a:lnTo>
                      <a:pt x="581" y="7306"/>
                    </a:lnTo>
                    <a:lnTo>
                      <a:pt x="786" y="6794"/>
                    </a:lnTo>
                    <a:lnTo>
                      <a:pt x="956" y="6248"/>
                    </a:lnTo>
                    <a:lnTo>
                      <a:pt x="1093" y="5702"/>
                    </a:lnTo>
                    <a:lnTo>
                      <a:pt x="1230" y="5190"/>
                    </a:lnTo>
                    <a:lnTo>
                      <a:pt x="1400" y="4097"/>
                    </a:lnTo>
                    <a:lnTo>
                      <a:pt x="1537" y="3039"/>
                    </a:lnTo>
                    <a:lnTo>
                      <a:pt x="1537" y="2493"/>
                    </a:lnTo>
                    <a:lnTo>
                      <a:pt x="1537" y="1912"/>
                    </a:lnTo>
                    <a:lnTo>
                      <a:pt x="1469" y="1366"/>
                    </a:lnTo>
                    <a:lnTo>
                      <a:pt x="1400" y="1093"/>
                    </a:lnTo>
                    <a:lnTo>
                      <a:pt x="1332" y="854"/>
                    </a:lnTo>
                    <a:lnTo>
                      <a:pt x="1195" y="615"/>
                    </a:lnTo>
                    <a:lnTo>
                      <a:pt x="1059" y="376"/>
                    </a:lnTo>
                    <a:lnTo>
                      <a:pt x="922" y="205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13"/>
              <p:cNvSpPr/>
              <p:nvPr/>
            </p:nvSpPr>
            <p:spPr>
              <a:xfrm>
                <a:off x="6957586" y="2586446"/>
                <a:ext cx="148701" cy="194657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5498" extrusionOk="0">
                    <a:moveTo>
                      <a:pt x="4165" y="1"/>
                    </a:moveTo>
                    <a:lnTo>
                      <a:pt x="4165" y="35"/>
                    </a:lnTo>
                    <a:lnTo>
                      <a:pt x="4063" y="376"/>
                    </a:lnTo>
                    <a:lnTo>
                      <a:pt x="3960" y="786"/>
                    </a:lnTo>
                    <a:lnTo>
                      <a:pt x="3892" y="1161"/>
                    </a:lnTo>
                    <a:lnTo>
                      <a:pt x="3790" y="1537"/>
                    </a:lnTo>
                    <a:lnTo>
                      <a:pt x="3619" y="1947"/>
                    </a:lnTo>
                    <a:lnTo>
                      <a:pt x="3414" y="2322"/>
                    </a:lnTo>
                    <a:lnTo>
                      <a:pt x="3175" y="2698"/>
                    </a:lnTo>
                    <a:lnTo>
                      <a:pt x="2936" y="3073"/>
                    </a:lnTo>
                    <a:lnTo>
                      <a:pt x="2629" y="3415"/>
                    </a:lnTo>
                    <a:lnTo>
                      <a:pt x="2288" y="3756"/>
                    </a:lnTo>
                    <a:lnTo>
                      <a:pt x="1912" y="4063"/>
                    </a:lnTo>
                    <a:lnTo>
                      <a:pt x="1571" y="4336"/>
                    </a:lnTo>
                    <a:lnTo>
                      <a:pt x="785" y="4883"/>
                    </a:lnTo>
                    <a:lnTo>
                      <a:pt x="34" y="5429"/>
                    </a:lnTo>
                    <a:lnTo>
                      <a:pt x="0" y="5463"/>
                    </a:lnTo>
                    <a:lnTo>
                      <a:pt x="34" y="5497"/>
                    </a:lnTo>
                    <a:lnTo>
                      <a:pt x="68" y="5497"/>
                    </a:lnTo>
                    <a:lnTo>
                      <a:pt x="888" y="4985"/>
                    </a:lnTo>
                    <a:lnTo>
                      <a:pt x="1298" y="4678"/>
                    </a:lnTo>
                    <a:lnTo>
                      <a:pt x="1707" y="4405"/>
                    </a:lnTo>
                    <a:lnTo>
                      <a:pt x="2083" y="4063"/>
                    </a:lnTo>
                    <a:lnTo>
                      <a:pt x="2458" y="3722"/>
                    </a:lnTo>
                    <a:lnTo>
                      <a:pt x="2800" y="3380"/>
                    </a:lnTo>
                    <a:lnTo>
                      <a:pt x="3107" y="3005"/>
                    </a:lnTo>
                    <a:lnTo>
                      <a:pt x="3346" y="2663"/>
                    </a:lnTo>
                    <a:lnTo>
                      <a:pt x="3551" y="2322"/>
                    </a:lnTo>
                    <a:lnTo>
                      <a:pt x="3721" y="1981"/>
                    </a:lnTo>
                    <a:lnTo>
                      <a:pt x="3858" y="1605"/>
                    </a:lnTo>
                    <a:lnTo>
                      <a:pt x="3995" y="1230"/>
                    </a:lnTo>
                    <a:lnTo>
                      <a:pt x="4097" y="820"/>
                    </a:lnTo>
                    <a:lnTo>
                      <a:pt x="4165" y="410"/>
                    </a:lnTo>
                    <a:lnTo>
                      <a:pt x="4199" y="35"/>
                    </a:lnTo>
                    <a:lnTo>
                      <a:pt x="4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13"/>
              <p:cNvSpPr/>
              <p:nvPr/>
            </p:nvSpPr>
            <p:spPr>
              <a:xfrm>
                <a:off x="6887485" y="2700061"/>
                <a:ext cx="152312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2937" extrusionOk="0">
                    <a:moveTo>
                      <a:pt x="4268" y="1"/>
                    </a:moveTo>
                    <a:lnTo>
                      <a:pt x="4233" y="35"/>
                    </a:lnTo>
                    <a:lnTo>
                      <a:pt x="3790" y="513"/>
                    </a:lnTo>
                    <a:lnTo>
                      <a:pt x="3278" y="957"/>
                    </a:lnTo>
                    <a:lnTo>
                      <a:pt x="2765" y="1332"/>
                    </a:lnTo>
                    <a:lnTo>
                      <a:pt x="2219" y="1708"/>
                    </a:lnTo>
                    <a:lnTo>
                      <a:pt x="1673" y="2015"/>
                    </a:lnTo>
                    <a:lnTo>
                      <a:pt x="1093" y="2288"/>
                    </a:lnTo>
                    <a:lnTo>
                      <a:pt x="546" y="2561"/>
                    </a:lnTo>
                    <a:lnTo>
                      <a:pt x="0" y="2903"/>
                    </a:lnTo>
                    <a:lnTo>
                      <a:pt x="0" y="2937"/>
                    </a:lnTo>
                    <a:lnTo>
                      <a:pt x="34" y="2937"/>
                    </a:lnTo>
                    <a:lnTo>
                      <a:pt x="649" y="2732"/>
                    </a:lnTo>
                    <a:lnTo>
                      <a:pt x="1263" y="2425"/>
                    </a:lnTo>
                    <a:lnTo>
                      <a:pt x="1878" y="2083"/>
                    </a:lnTo>
                    <a:lnTo>
                      <a:pt x="2424" y="1742"/>
                    </a:lnTo>
                    <a:lnTo>
                      <a:pt x="2970" y="1366"/>
                    </a:lnTo>
                    <a:lnTo>
                      <a:pt x="3448" y="991"/>
                    </a:lnTo>
                    <a:lnTo>
                      <a:pt x="3892" y="547"/>
                    </a:lnTo>
                    <a:lnTo>
                      <a:pt x="4302" y="69"/>
                    </a:lnTo>
                    <a:lnTo>
                      <a:pt x="4302" y="35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13"/>
              <p:cNvSpPr/>
              <p:nvPr/>
            </p:nvSpPr>
            <p:spPr>
              <a:xfrm>
                <a:off x="6880227" y="2752035"/>
                <a:ext cx="56825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94" extrusionOk="0">
                    <a:moveTo>
                      <a:pt x="1571" y="1"/>
                    </a:moveTo>
                    <a:lnTo>
                      <a:pt x="751" y="445"/>
                    </a:lnTo>
                    <a:lnTo>
                      <a:pt x="376" y="718"/>
                    </a:lnTo>
                    <a:lnTo>
                      <a:pt x="34" y="1025"/>
                    </a:lnTo>
                    <a:lnTo>
                      <a:pt x="0" y="1059"/>
                    </a:lnTo>
                    <a:lnTo>
                      <a:pt x="34" y="1093"/>
                    </a:lnTo>
                    <a:lnTo>
                      <a:pt x="69" y="1093"/>
                    </a:lnTo>
                    <a:lnTo>
                      <a:pt x="478" y="888"/>
                    </a:lnTo>
                    <a:lnTo>
                      <a:pt x="854" y="615"/>
                    </a:lnTo>
                    <a:lnTo>
                      <a:pt x="1605" y="35"/>
                    </a:lnTo>
                    <a:lnTo>
                      <a:pt x="1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13"/>
              <p:cNvSpPr/>
              <p:nvPr/>
            </p:nvSpPr>
            <p:spPr>
              <a:xfrm>
                <a:off x="7053074" y="2512733"/>
                <a:ext cx="42344" cy="13177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22" extrusionOk="0">
                    <a:moveTo>
                      <a:pt x="1161" y="0"/>
                    </a:moveTo>
                    <a:lnTo>
                      <a:pt x="956" y="956"/>
                    </a:lnTo>
                    <a:lnTo>
                      <a:pt x="717" y="1878"/>
                    </a:lnTo>
                    <a:lnTo>
                      <a:pt x="376" y="2765"/>
                    </a:lnTo>
                    <a:lnTo>
                      <a:pt x="0" y="3687"/>
                    </a:lnTo>
                    <a:lnTo>
                      <a:pt x="0" y="3721"/>
                    </a:lnTo>
                    <a:lnTo>
                      <a:pt x="34" y="3687"/>
                    </a:lnTo>
                    <a:lnTo>
                      <a:pt x="273" y="3277"/>
                    </a:lnTo>
                    <a:lnTo>
                      <a:pt x="478" y="2834"/>
                    </a:lnTo>
                    <a:lnTo>
                      <a:pt x="683" y="2390"/>
                    </a:lnTo>
                    <a:lnTo>
                      <a:pt x="854" y="1912"/>
                    </a:lnTo>
                    <a:lnTo>
                      <a:pt x="990" y="1434"/>
                    </a:lnTo>
                    <a:lnTo>
                      <a:pt x="1093" y="956"/>
                    </a:lnTo>
                    <a:lnTo>
                      <a:pt x="1161" y="478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13"/>
              <p:cNvSpPr/>
              <p:nvPr/>
            </p:nvSpPr>
            <p:spPr>
              <a:xfrm>
                <a:off x="6985379" y="2669860"/>
                <a:ext cx="48399" cy="5562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571" extrusionOk="0">
                    <a:moveTo>
                      <a:pt x="1332" y="0"/>
                    </a:moveTo>
                    <a:lnTo>
                      <a:pt x="1298" y="34"/>
                    </a:lnTo>
                    <a:lnTo>
                      <a:pt x="990" y="410"/>
                    </a:lnTo>
                    <a:lnTo>
                      <a:pt x="683" y="820"/>
                    </a:lnTo>
                    <a:lnTo>
                      <a:pt x="0" y="1537"/>
                    </a:lnTo>
                    <a:lnTo>
                      <a:pt x="0" y="1571"/>
                    </a:lnTo>
                    <a:lnTo>
                      <a:pt x="35" y="1571"/>
                    </a:lnTo>
                    <a:lnTo>
                      <a:pt x="376" y="1229"/>
                    </a:lnTo>
                    <a:lnTo>
                      <a:pt x="717" y="854"/>
                    </a:lnTo>
                    <a:lnTo>
                      <a:pt x="1059" y="444"/>
                    </a:lnTo>
                    <a:lnTo>
                      <a:pt x="1366" y="34"/>
                    </a:lnTo>
                    <a:lnTo>
                      <a:pt x="13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13"/>
              <p:cNvSpPr/>
              <p:nvPr/>
            </p:nvSpPr>
            <p:spPr>
              <a:xfrm>
                <a:off x="6962402" y="2437781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6" y="0"/>
                    </a:moveTo>
                    <a:lnTo>
                      <a:pt x="1059" y="1639"/>
                    </a:lnTo>
                    <a:lnTo>
                      <a:pt x="513" y="2493"/>
                    </a:lnTo>
                    <a:lnTo>
                      <a:pt x="1" y="3346"/>
                    </a:lnTo>
                    <a:lnTo>
                      <a:pt x="1" y="3380"/>
                    </a:lnTo>
                    <a:lnTo>
                      <a:pt x="35" y="3380"/>
                    </a:lnTo>
                    <a:lnTo>
                      <a:pt x="1127" y="1707"/>
                    </a:lnTo>
                    <a:lnTo>
                      <a:pt x="2254" y="35"/>
                    </a:lnTo>
                    <a:lnTo>
                      <a:pt x="2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13"/>
              <p:cNvSpPr/>
              <p:nvPr/>
            </p:nvSpPr>
            <p:spPr>
              <a:xfrm>
                <a:off x="7034946" y="2440188"/>
                <a:ext cx="30236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7" extrusionOk="0">
                    <a:moveTo>
                      <a:pt x="785" y="1"/>
                    </a:moveTo>
                    <a:lnTo>
                      <a:pt x="376" y="649"/>
                    </a:lnTo>
                    <a:lnTo>
                      <a:pt x="0" y="1332"/>
                    </a:lnTo>
                    <a:lnTo>
                      <a:pt x="0" y="1366"/>
                    </a:lnTo>
                    <a:lnTo>
                      <a:pt x="34" y="1332"/>
                    </a:lnTo>
                    <a:lnTo>
                      <a:pt x="444" y="718"/>
                    </a:lnTo>
                    <a:lnTo>
                      <a:pt x="854" y="69"/>
                    </a:lnTo>
                    <a:lnTo>
                      <a:pt x="854" y="35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13"/>
              <p:cNvSpPr/>
              <p:nvPr/>
            </p:nvSpPr>
            <p:spPr>
              <a:xfrm>
                <a:off x="7060332" y="2432930"/>
                <a:ext cx="24182" cy="2786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787" extrusionOk="0">
                    <a:moveTo>
                      <a:pt x="649" y="1"/>
                    </a:moveTo>
                    <a:lnTo>
                      <a:pt x="307" y="342"/>
                    </a:lnTo>
                    <a:lnTo>
                      <a:pt x="137" y="547"/>
                    </a:lnTo>
                    <a:lnTo>
                      <a:pt x="0" y="718"/>
                    </a:lnTo>
                    <a:lnTo>
                      <a:pt x="0" y="752"/>
                    </a:lnTo>
                    <a:lnTo>
                      <a:pt x="0" y="786"/>
                    </a:lnTo>
                    <a:lnTo>
                      <a:pt x="68" y="786"/>
                    </a:lnTo>
                    <a:lnTo>
                      <a:pt x="239" y="615"/>
                    </a:lnTo>
                    <a:lnTo>
                      <a:pt x="410" y="411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13"/>
              <p:cNvSpPr/>
              <p:nvPr/>
            </p:nvSpPr>
            <p:spPr>
              <a:xfrm>
                <a:off x="6659016" y="2358013"/>
                <a:ext cx="484730" cy="531854"/>
              </a:xfrm>
              <a:custGeom>
                <a:avLst/>
                <a:gdLst/>
                <a:ahLst/>
                <a:cxnLst/>
                <a:rect l="l" t="t" r="r" b="b"/>
                <a:pathLst>
                  <a:path w="13691" h="15022" extrusionOk="0">
                    <a:moveTo>
                      <a:pt x="3517" y="10515"/>
                    </a:moveTo>
                    <a:lnTo>
                      <a:pt x="3005" y="11300"/>
                    </a:lnTo>
                    <a:lnTo>
                      <a:pt x="3210" y="10925"/>
                    </a:lnTo>
                    <a:lnTo>
                      <a:pt x="3517" y="10515"/>
                    </a:lnTo>
                    <a:close/>
                    <a:moveTo>
                      <a:pt x="9048" y="12598"/>
                    </a:moveTo>
                    <a:lnTo>
                      <a:pt x="8536" y="12871"/>
                    </a:lnTo>
                    <a:lnTo>
                      <a:pt x="7989" y="13144"/>
                    </a:lnTo>
                    <a:lnTo>
                      <a:pt x="8228" y="13007"/>
                    </a:lnTo>
                    <a:lnTo>
                      <a:pt x="8467" y="12871"/>
                    </a:lnTo>
                    <a:lnTo>
                      <a:pt x="9048" y="12598"/>
                    </a:lnTo>
                    <a:close/>
                    <a:moveTo>
                      <a:pt x="9287" y="1263"/>
                    </a:moveTo>
                    <a:lnTo>
                      <a:pt x="8433" y="2356"/>
                    </a:lnTo>
                    <a:lnTo>
                      <a:pt x="7614" y="3482"/>
                    </a:lnTo>
                    <a:lnTo>
                      <a:pt x="6829" y="4643"/>
                    </a:lnTo>
                    <a:lnTo>
                      <a:pt x="6043" y="5804"/>
                    </a:lnTo>
                    <a:lnTo>
                      <a:pt x="5292" y="6999"/>
                    </a:lnTo>
                    <a:lnTo>
                      <a:pt x="4575" y="8194"/>
                    </a:lnTo>
                    <a:lnTo>
                      <a:pt x="3893" y="9423"/>
                    </a:lnTo>
                    <a:lnTo>
                      <a:pt x="3210" y="10652"/>
                    </a:lnTo>
                    <a:lnTo>
                      <a:pt x="2903" y="11130"/>
                    </a:lnTo>
                    <a:lnTo>
                      <a:pt x="2903" y="11164"/>
                    </a:lnTo>
                    <a:lnTo>
                      <a:pt x="2937" y="11198"/>
                    </a:lnTo>
                    <a:lnTo>
                      <a:pt x="2629" y="11813"/>
                    </a:lnTo>
                    <a:lnTo>
                      <a:pt x="2629" y="11847"/>
                    </a:lnTo>
                    <a:lnTo>
                      <a:pt x="2595" y="11915"/>
                    </a:lnTo>
                    <a:lnTo>
                      <a:pt x="2151" y="12598"/>
                    </a:lnTo>
                    <a:lnTo>
                      <a:pt x="1913" y="12939"/>
                    </a:lnTo>
                    <a:lnTo>
                      <a:pt x="1708" y="13315"/>
                    </a:lnTo>
                    <a:lnTo>
                      <a:pt x="1503" y="13417"/>
                    </a:lnTo>
                    <a:lnTo>
                      <a:pt x="1503" y="13417"/>
                    </a:lnTo>
                    <a:lnTo>
                      <a:pt x="1674" y="12973"/>
                    </a:lnTo>
                    <a:lnTo>
                      <a:pt x="1844" y="12495"/>
                    </a:lnTo>
                    <a:lnTo>
                      <a:pt x="2117" y="11574"/>
                    </a:lnTo>
                    <a:lnTo>
                      <a:pt x="2868" y="9457"/>
                    </a:lnTo>
                    <a:lnTo>
                      <a:pt x="3893" y="6521"/>
                    </a:lnTo>
                    <a:lnTo>
                      <a:pt x="4268" y="5804"/>
                    </a:lnTo>
                    <a:lnTo>
                      <a:pt x="4473" y="5463"/>
                    </a:lnTo>
                    <a:lnTo>
                      <a:pt x="4678" y="5121"/>
                    </a:lnTo>
                    <a:lnTo>
                      <a:pt x="4985" y="4677"/>
                    </a:lnTo>
                    <a:lnTo>
                      <a:pt x="5326" y="4268"/>
                    </a:lnTo>
                    <a:lnTo>
                      <a:pt x="5702" y="3892"/>
                    </a:lnTo>
                    <a:lnTo>
                      <a:pt x="6078" y="3517"/>
                    </a:lnTo>
                    <a:lnTo>
                      <a:pt x="5497" y="4438"/>
                    </a:lnTo>
                    <a:lnTo>
                      <a:pt x="4951" y="5394"/>
                    </a:lnTo>
                    <a:lnTo>
                      <a:pt x="4439" y="6384"/>
                    </a:lnTo>
                    <a:lnTo>
                      <a:pt x="3961" y="7340"/>
                    </a:lnTo>
                    <a:lnTo>
                      <a:pt x="3483" y="8399"/>
                    </a:lnTo>
                    <a:lnTo>
                      <a:pt x="3005" y="9457"/>
                    </a:lnTo>
                    <a:lnTo>
                      <a:pt x="2595" y="10515"/>
                    </a:lnTo>
                    <a:lnTo>
                      <a:pt x="2425" y="11061"/>
                    </a:lnTo>
                    <a:lnTo>
                      <a:pt x="2254" y="11608"/>
                    </a:lnTo>
                    <a:lnTo>
                      <a:pt x="2254" y="11642"/>
                    </a:lnTo>
                    <a:lnTo>
                      <a:pt x="2288" y="11676"/>
                    </a:lnTo>
                    <a:lnTo>
                      <a:pt x="2322" y="11676"/>
                    </a:lnTo>
                    <a:lnTo>
                      <a:pt x="2322" y="11642"/>
                    </a:lnTo>
                    <a:lnTo>
                      <a:pt x="2766" y="10583"/>
                    </a:lnTo>
                    <a:lnTo>
                      <a:pt x="3210" y="9491"/>
                    </a:lnTo>
                    <a:lnTo>
                      <a:pt x="3654" y="8399"/>
                    </a:lnTo>
                    <a:lnTo>
                      <a:pt x="4132" y="7340"/>
                    </a:lnTo>
                    <a:lnTo>
                      <a:pt x="4644" y="6316"/>
                    </a:lnTo>
                    <a:lnTo>
                      <a:pt x="5190" y="5292"/>
                    </a:lnTo>
                    <a:lnTo>
                      <a:pt x="6282" y="3312"/>
                    </a:lnTo>
                    <a:lnTo>
                      <a:pt x="6931" y="2766"/>
                    </a:lnTo>
                    <a:lnTo>
                      <a:pt x="7580" y="2288"/>
                    </a:lnTo>
                    <a:lnTo>
                      <a:pt x="7989" y="2014"/>
                    </a:lnTo>
                    <a:lnTo>
                      <a:pt x="8433" y="1741"/>
                    </a:lnTo>
                    <a:lnTo>
                      <a:pt x="9287" y="1263"/>
                    </a:lnTo>
                    <a:close/>
                    <a:moveTo>
                      <a:pt x="4712" y="13451"/>
                    </a:moveTo>
                    <a:lnTo>
                      <a:pt x="5292" y="13485"/>
                    </a:lnTo>
                    <a:lnTo>
                      <a:pt x="5804" y="13520"/>
                    </a:lnTo>
                    <a:lnTo>
                      <a:pt x="5565" y="13588"/>
                    </a:lnTo>
                    <a:lnTo>
                      <a:pt x="5053" y="13588"/>
                    </a:lnTo>
                    <a:lnTo>
                      <a:pt x="4780" y="13554"/>
                    </a:lnTo>
                    <a:lnTo>
                      <a:pt x="4746" y="13485"/>
                    </a:lnTo>
                    <a:lnTo>
                      <a:pt x="4712" y="13451"/>
                    </a:lnTo>
                    <a:close/>
                    <a:moveTo>
                      <a:pt x="7819" y="13212"/>
                    </a:moveTo>
                    <a:lnTo>
                      <a:pt x="7102" y="13485"/>
                    </a:lnTo>
                    <a:lnTo>
                      <a:pt x="6385" y="13690"/>
                    </a:lnTo>
                    <a:lnTo>
                      <a:pt x="5907" y="13793"/>
                    </a:lnTo>
                    <a:lnTo>
                      <a:pt x="6078" y="13690"/>
                    </a:lnTo>
                    <a:lnTo>
                      <a:pt x="6214" y="13520"/>
                    </a:lnTo>
                    <a:lnTo>
                      <a:pt x="6624" y="13485"/>
                    </a:lnTo>
                    <a:lnTo>
                      <a:pt x="7033" y="13417"/>
                    </a:lnTo>
                    <a:lnTo>
                      <a:pt x="7443" y="13349"/>
                    </a:lnTo>
                    <a:lnTo>
                      <a:pt x="7819" y="13212"/>
                    </a:lnTo>
                    <a:close/>
                    <a:moveTo>
                      <a:pt x="4063" y="13827"/>
                    </a:moveTo>
                    <a:lnTo>
                      <a:pt x="4507" y="13861"/>
                    </a:lnTo>
                    <a:lnTo>
                      <a:pt x="4951" y="13895"/>
                    </a:lnTo>
                    <a:lnTo>
                      <a:pt x="4302" y="13895"/>
                    </a:lnTo>
                    <a:lnTo>
                      <a:pt x="3620" y="13861"/>
                    </a:lnTo>
                    <a:lnTo>
                      <a:pt x="4063" y="13827"/>
                    </a:lnTo>
                    <a:close/>
                    <a:moveTo>
                      <a:pt x="1674" y="14168"/>
                    </a:moveTo>
                    <a:lnTo>
                      <a:pt x="1332" y="14271"/>
                    </a:lnTo>
                    <a:lnTo>
                      <a:pt x="1400" y="14168"/>
                    </a:lnTo>
                    <a:close/>
                    <a:moveTo>
                      <a:pt x="11608" y="0"/>
                    </a:moveTo>
                    <a:lnTo>
                      <a:pt x="11472" y="34"/>
                    </a:lnTo>
                    <a:lnTo>
                      <a:pt x="11199" y="68"/>
                    </a:lnTo>
                    <a:lnTo>
                      <a:pt x="11130" y="103"/>
                    </a:lnTo>
                    <a:lnTo>
                      <a:pt x="11130" y="171"/>
                    </a:lnTo>
                    <a:lnTo>
                      <a:pt x="11130" y="273"/>
                    </a:lnTo>
                    <a:lnTo>
                      <a:pt x="11199" y="307"/>
                    </a:lnTo>
                    <a:lnTo>
                      <a:pt x="11335" y="342"/>
                    </a:lnTo>
                    <a:lnTo>
                      <a:pt x="11335" y="376"/>
                    </a:lnTo>
                    <a:lnTo>
                      <a:pt x="11403" y="410"/>
                    </a:lnTo>
                    <a:lnTo>
                      <a:pt x="11642" y="512"/>
                    </a:lnTo>
                    <a:lnTo>
                      <a:pt x="11813" y="581"/>
                    </a:lnTo>
                    <a:lnTo>
                      <a:pt x="12018" y="683"/>
                    </a:lnTo>
                    <a:lnTo>
                      <a:pt x="12189" y="820"/>
                    </a:lnTo>
                    <a:lnTo>
                      <a:pt x="12462" y="1093"/>
                    </a:lnTo>
                    <a:lnTo>
                      <a:pt x="12701" y="1434"/>
                    </a:lnTo>
                    <a:lnTo>
                      <a:pt x="12871" y="1810"/>
                    </a:lnTo>
                    <a:lnTo>
                      <a:pt x="13008" y="2219"/>
                    </a:lnTo>
                    <a:lnTo>
                      <a:pt x="13076" y="2629"/>
                    </a:lnTo>
                    <a:lnTo>
                      <a:pt x="13145" y="3073"/>
                    </a:lnTo>
                    <a:lnTo>
                      <a:pt x="13145" y="3619"/>
                    </a:lnTo>
                    <a:lnTo>
                      <a:pt x="13110" y="4131"/>
                    </a:lnTo>
                    <a:lnTo>
                      <a:pt x="13042" y="4711"/>
                    </a:lnTo>
                    <a:lnTo>
                      <a:pt x="13076" y="4746"/>
                    </a:lnTo>
                    <a:lnTo>
                      <a:pt x="12906" y="6214"/>
                    </a:lnTo>
                    <a:lnTo>
                      <a:pt x="12667" y="7647"/>
                    </a:lnTo>
                    <a:lnTo>
                      <a:pt x="12564" y="8296"/>
                    </a:lnTo>
                    <a:lnTo>
                      <a:pt x="12359" y="8911"/>
                    </a:lnTo>
                    <a:lnTo>
                      <a:pt x="12257" y="9184"/>
                    </a:lnTo>
                    <a:lnTo>
                      <a:pt x="12120" y="9491"/>
                    </a:lnTo>
                    <a:lnTo>
                      <a:pt x="11950" y="9764"/>
                    </a:lnTo>
                    <a:lnTo>
                      <a:pt x="11779" y="10037"/>
                    </a:lnTo>
                    <a:lnTo>
                      <a:pt x="11574" y="10242"/>
                    </a:lnTo>
                    <a:lnTo>
                      <a:pt x="11472" y="10345"/>
                    </a:lnTo>
                    <a:lnTo>
                      <a:pt x="10960" y="10857"/>
                    </a:lnTo>
                    <a:lnTo>
                      <a:pt x="10345" y="11369"/>
                    </a:lnTo>
                    <a:lnTo>
                      <a:pt x="9731" y="11813"/>
                    </a:lnTo>
                    <a:lnTo>
                      <a:pt x="9048" y="12188"/>
                    </a:lnTo>
                    <a:lnTo>
                      <a:pt x="9048" y="12154"/>
                    </a:lnTo>
                    <a:lnTo>
                      <a:pt x="8979" y="12154"/>
                    </a:lnTo>
                    <a:lnTo>
                      <a:pt x="8775" y="12325"/>
                    </a:lnTo>
                    <a:lnTo>
                      <a:pt x="8263" y="12529"/>
                    </a:lnTo>
                    <a:lnTo>
                      <a:pt x="7716" y="12734"/>
                    </a:lnTo>
                    <a:lnTo>
                      <a:pt x="7170" y="12871"/>
                    </a:lnTo>
                    <a:lnTo>
                      <a:pt x="6624" y="12939"/>
                    </a:lnTo>
                    <a:lnTo>
                      <a:pt x="6214" y="12973"/>
                    </a:lnTo>
                    <a:lnTo>
                      <a:pt x="5804" y="12973"/>
                    </a:lnTo>
                    <a:lnTo>
                      <a:pt x="4917" y="12905"/>
                    </a:lnTo>
                    <a:lnTo>
                      <a:pt x="5088" y="12803"/>
                    </a:lnTo>
                    <a:lnTo>
                      <a:pt x="5292" y="12700"/>
                    </a:lnTo>
                    <a:lnTo>
                      <a:pt x="5326" y="12666"/>
                    </a:lnTo>
                    <a:lnTo>
                      <a:pt x="5292" y="12632"/>
                    </a:lnTo>
                    <a:lnTo>
                      <a:pt x="5258" y="12632"/>
                    </a:lnTo>
                    <a:lnTo>
                      <a:pt x="5053" y="12734"/>
                    </a:lnTo>
                    <a:lnTo>
                      <a:pt x="4849" y="12871"/>
                    </a:lnTo>
                    <a:lnTo>
                      <a:pt x="4849" y="12905"/>
                    </a:lnTo>
                    <a:lnTo>
                      <a:pt x="4371" y="12871"/>
                    </a:lnTo>
                    <a:lnTo>
                      <a:pt x="4712" y="12666"/>
                    </a:lnTo>
                    <a:lnTo>
                      <a:pt x="5019" y="12461"/>
                    </a:lnTo>
                    <a:lnTo>
                      <a:pt x="5634" y="11983"/>
                    </a:lnTo>
                    <a:lnTo>
                      <a:pt x="6180" y="11471"/>
                    </a:lnTo>
                    <a:lnTo>
                      <a:pt x="6692" y="10891"/>
                    </a:lnTo>
                    <a:lnTo>
                      <a:pt x="6692" y="10857"/>
                    </a:lnTo>
                    <a:lnTo>
                      <a:pt x="6658" y="10822"/>
                    </a:lnTo>
                    <a:lnTo>
                      <a:pt x="6624" y="10857"/>
                    </a:lnTo>
                    <a:lnTo>
                      <a:pt x="6009" y="11403"/>
                    </a:lnTo>
                    <a:lnTo>
                      <a:pt x="5395" y="11915"/>
                    </a:lnTo>
                    <a:lnTo>
                      <a:pt x="4712" y="12393"/>
                    </a:lnTo>
                    <a:lnTo>
                      <a:pt x="4029" y="12871"/>
                    </a:lnTo>
                    <a:lnTo>
                      <a:pt x="3449" y="12871"/>
                    </a:lnTo>
                    <a:lnTo>
                      <a:pt x="3858" y="12598"/>
                    </a:lnTo>
                    <a:lnTo>
                      <a:pt x="4200" y="12290"/>
                    </a:lnTo>
                    <a:lnTo>
                      <a:pt x="4917" y="11710"/>
                    </a:lnTo>
                    <a:lnTo>
                      <a:pt x="5429" y="11232"/>
                    </a:lnTo>
                    <a:lnTo>
                      <a:pt x="5907" y="10720"/>
                    </a:lnTo>
                    <a:lnTo>
                      <a:pt x="6385" y="10208"/>
                    </a:lnTo>
                    <a:lnTo>
                      <a:pt x="6829" y="9696"/>
                    </a:lnTo>
                    <a:lnTo>
                      <a:pt x="6829" y="9662"/>
                    </a:lnTo>
                    <a:lnTo>
                      <a:pt x="6829" y="9628"/>
                    </a:lnTo>
                    <a:lnTo>
                      <a:pt x="6795" y="9593"/>
                    </a:lnTo>
                    <a:lnTo>
                      <a:pt x="6760" y="9628"/>
                    </a:lnTo>
                    <a:lnTo>
                      <a:pt x="6317" y="10106"/>
                    </a:lnTo>
                    <a:lnTo>
                      <a:pt x="5839" y="10583"/>
                    </a:lnTo>
                    <a:lnTo>
                      <a:pt x="5361" y="11061"/>
                    </a:lnTo>
                    <a:lnTo>
                      <a:pt x="4849" y="11505"/>
                    </a:lnTo>
                    <a:lnTo>
                      <a:pt x="4405" y="11881"/>
                    </a:lnTo>
                    <a:lnTo>
                      <a:pt x="3961" y="12222"/>
                    </a:lnTo>
                    <a:lnTo>
                      <a:pt x="3005" y="12905"/>
                    </a:lnTo>
                    <a:lnTo>
                      <a:pt x="2834" y="12939"/>
                    </a:lnTo>
                    <a:lnTo>
                      <a:pt x="3415" y="12461"/>
                    </a:lnTo>
                    <a:lnTo>
                      <a:pt x="3995" y="11915"/>
                    </a:lnTo>
                    <a:lnTo>
                      <a:pt x="5053" y="10788"/>
                    </a:lnTo>
                    <a:lnTo>
                      <a:pt x="6112" y="9593"/>
                    </a:lnTo>
                    <a:lnTo>
                      <a:pt x="7102" y="8330"/>
                    </a:lnTo>
                    <a:lnTo>
                      <a:pt x="7102" y="8296"/>
                    </a:lnTo>
                    <a:lnTo>
                      <a:pt x="7033" y="8296"/>
                    </a:lnTo>
                    <a:lnTo>
                      <a:pt x="6009" y="9491"/>
                    </a:lnTo>
                    <a:lnTo>
                      <a:pt x="4917" y="10652"/>
                    </a:lnTo>
                    <a:lnTo>
                      <a:pt x="4371" y="11232"/>
                    </a:lnTo>
                    <a:lnTo>
                      <a:pt x="3790" y="11778"/>
                    </a:lnTo>
                    <a:lnTo>
                      <a:pt x="3210" y="12325"/>
                    </a:lnTo>
                    <a:lnTo>
                      <a:pt x="2664" y="12905"/>
                    </a:lnTo>
                    <a:lnTo>
                      <a:pt x="2664" y="12939"/>
                    </a:lnTo>
                    <a:lnTo>
                      <a:pt x="2664" y="12973"/>
                    </a:lnTo>
                    <a:lnTo>
                      <a:pt x="2356" y="13110"/>
                    </a:lnTo>
                    <a:lnTo>
                      <a:pt x="2117" y="13144"/>
                    </a:lnTo>
                    <a:lnTo>
                      <a:pt x="2493" y="12666"/>
                    </a:lnTo>
                    <a:lnTo>
                      <a:pt x="2903" y="12188"/>
                    </a:lnTo>
                    <a:lnTo>
                      <a:pt x="3312" y="11710"/>
                    </a:lnTo>
                    <a:lnTo>
                      <a:pt x="4097" y="10720"/>
                    </a:lnTo>
                    <a:lnTo>
                      <a:pt x="5565" y="8808"/>
                    </a:lnTo>
                    <a:lnTo>
                      <a:pt x="7102" y="6760"/>
                    </a:lnTo>
                    <a:lnTo>
                      <a:pt x="7853" y="5736"/>
                    </a:lnTo>
                    <a:lnTo>
                      <a:pt x="8570" y="4677"/>
                    </a:lnTo>
                    <a:lnTo>
                      <a:pt x="8570" y="4643"/>
                    </a:lnTo>
                    <a:lnTo>
                      <a:pt x="8536" y="4643"/>
                    </a:lnTo>
                    <a:lnTo>
                      <a:pt x="5497" y="8672"/>
                    </a:lnTo>
                    <a:lnTo>
                      <a:pt x="3858" y="10754"/>
                    </a:lnTo>
                    <a:lnTo>
                      <a:pt x="3483" y="11198"/>
                    </a:lnTo>
                    <a:lnTo>
                      <a:pt x="4097" y="10379"/>
                    </a:lnTo>
                    <a:lnTo>
                      <a:pt x="6453" y="7101"/>
                    </a:lnTo>
                    <a:lnTo>
                      <a:pt x="7648" y="5463"/>
                    </a:lnTo>
                    <a:lnTo>
                      <a:pt x="8911" y="3790"/>
                    </a:lnTo>
                    <a:lnTo>
                      <a:pt x="10140" y="2151"/>
                    </a:lnTo>
                    <a:lnTo>
                      <a:pt x="10755" y="1434"/>
                    </a:lnTo>
                    <a:lnTo>
                      <a:pt x="10994" y="1024"/>
                    </a:lnTo>
                    <a:lnTo>
                      <a:pt x="11096" y="820"/>
                    </a:lnTo>
                    <a:lnTo>
                      <a:pt x="11199" y="615"/>
                    </a:lnTo>
                    <a:lnTo>
                      <a:pt x="11164" y="581"/>
                    </a:lnTo>
                    <a:lnTo>
                      <a:pt x="10960" y="717"/>
                    </a:lnTo>
                    <a:lnTo>
                      <a:pt x="10755" y="854"/>
                    </a:lnTo>
                    <a:lnTo>
                      <a:pt x="10413" y="1229"/>
                    </a:lnTo>
                    <a:lnTo>
                      <a:pt x="9799" y="2014"/>
                    </a:lnTo>
                    <a:lnTo>
                      <a:pt x="8570" y="3585"/>
                    </a:lnTo>
                    <a:lnTo>
                      <a:pt x="7853" y="4507"/>
                    </a:lnTo>
                    <a:lnTo>
                      <a:pt x="10174" y="1195"/>
                    </a:lnTo>
                    <a:lnTo>
                      <a:pt x="10174" y="1161"/>
                    </a:lnTo>
                    <a:lnTo>
                      <a:pt x="10140" y="1127"/>
                    </a:lnTo>
                    <a:lnTo>
                      <a:pt x="10072" y="1127"/>
                    </a:lnTo>
                    <a:lnTo>
                      <a:pt x="6999" y="5326"/>
                    </a:lnTo>
                    <a:lnTo>
                      <a:pt x="5463" y="7443"/>
                    </a:lnTo>
                    <a:lnTo>
                      <a:pt x="3961" y="9593"/>
                    </a:lnTo>
                    <a:lnTo>
                      <a:pt x="5258" y="7409"/>
                    </a:lnTo>
                    <a:lnTo>
                      <a:pt x="6590" y="5292"/>
                    </a:lnTo>
                    <a:lnTo>
                      <a:pt x="7307" y="4234"/>
                    </a:lnTo>
                    <a:lnTo>
                      <a:pt x="8024" y="3209"/>
                    </a:lnTo>
                    <a:lnTo>
                      <a:pt x="8740" y="2151"/>
                    </a:lnTo>
                    <a:lnTo>
                      <a:pt x="9492" y="1161"/>
                    </a:lnTo>
                    <a:lnTo>
                      <a:pt x="10208" y="751"/>
                    </a:lnTo>
                    <a:lnTo>
                      <a:pt x="10891" y="342"/>
                    </a:lnTo>
                    <a:lnTo>
                      <a:pt x="10960" y="307"/>
                    </a:lnTo>
                    <a:lnTo>
                      <a:pt x="10960" y="273"/>
                    </a:lnTo>
                    <a:lnTo>
                      <a:pt x="10960" y="171"/>
                    </a:lnTo>
                    <a:lnTo>
                      <a:pt x="10891" y="103"/>
                    </a:lnTo>
                    <a:lnTo>
                      <a:pt x="10789" y="103"/>
                    </a:lnTo>
                    <a:lnTo>
                      <a:pt x="10345" y="307"/>
                    </a:lnTo>
                    <a:lnTo>
                      <a:pt x="9867" y="512"/>
                    </a:lnTo>
                    <a:lnTo>
                      <a:pt x="8979" y="990"/>
                    </a:lnTo>
                    <a:lnTo>
                      <a:pt x="8092" y="1502"/>
                    </a:lnTo>
                    <a:lnTo>
                      <a:pt x="7238" y="2083"/>
                    </a:lnTo>
                    <a:lnTo>
                      <a:pt x="6521" y="2629"/>
                    </a:lnTo>
                    <a:lnTo>
                      <a:pt x="5804" y="3243"/>
                    </a:lnTo>
                    <a:lnTo>
                      <a:pt x="5156" y="3926"/>
                    </a:lnTo>
                    <a:lnTo>
                      <a:pt x="4849" y="4268"/>
                    </a:lnTo>
                    <a:lnTo>
                      <a:pt x="4575" y="4643"/>
                    </a:lnTo>
                    <a:lnTo>
                      <a:pt x="4268" y="5053"/>
                    </a:lnTo>
                    <a:lnTo>
                      <a:pt x="3995" y="5497"/>
                    </a:lnTo>
                    <a:lnTo>
                      <a:pt x="3756" y="5975"/>
                    </a:lnTo>
                    <a:lnTo>
                      <a:pt x="3551" y="6418"/>
                    </a:lnTo>
                    <a:lnTo>
                      <a:pt x="3142" y="7374"/>
                    </a:lnTo>
                    <a:lnTo>
                      <a:pt x="2800" y="8364"/>
                    </a:lnTo>
                    <a:lnTo>
                      <a:pt x="2083" y="10515"/>
                    </a:lnTo>
                    <a:lnTo>
                      <a:pt x="1674" y="11642"/>
                    </a:lnTo>
                    <a:lnTo>
                      <a:pt x="1503" y="12222"/>
                    </a:lnTo>
                    <a:lnTo>
                      <a:pt x="1366" y="12803"/>
                    </a:lnTo>
                    <a:lnTo>
                      <a:pt x="1264" y="13110"/>
                    </a:lnTo>
                    <a:lnTo>
                      <a:pt x="820" y="13656"/>
                    </a:lnTo>
                    <a:lnTo>
                      <a:pt x="410" y="14202"/>
                    </a:lnTo>
                    <a:lnTo>
                      <a:pt x="206" y="14407"/>
                    </a:lnTo>
                    <a:lnTo>
                      <a:pt x="1" y="14646"/>
                    </a:lnTo>
                    <a:lnTo>
                      <a:pt x="342" y="14919"/>
                    </a:lnTo>
                    <a:lnTo>
                      <a:pt x="342" y="14885"/>
                    </a:lnTo>
                    <a:lnTo>
                      <a:pt x="410" y="14851"/>
                    </a:lnTo>
                    <a:lnTo>
                      <a:pt x="342" y="14919"/>
                    </a:lnTo>
                    <a:lnTo>
                      <a:pt x="445" y="15022"/>
                    </a:lnTo>
                    <a:lnTo>
                      <a:pt x="922" y="14749"/>
                    </a:lnTo>
                    <a:lnTo>
                      <a:pt x="1400" y="14475"/>
                    </a:lnTo>
                    <a:lnTo>
                      <a:pt x="1913" y="14271"/>
                    </a:lnTo>
                    <a:lnTo>
                      <a:pt x="2390" y="14100"/>
                    </a:lnTo>
                    <a:lnTo>
                      <a:pt x="2903" y="13997"/>
                    </a:lnTo>
                    <a:lnTo>
                      <a:pt x="3176" y="13963"/>
                    </a:lnTo>
                    <a:lnTo>
                      <a:pt x="3688" y="13963"/>
                    </a:lnTo>
                    <a:lnTo>
                      <a:pt x="3961" y="13997"/>
                    </a:lnTo>
                    <a:lnTo>
                      <a:pt x="4234" y="14066"/>
                    </a:lnTo>
                    <a:lnTo>
                      <a:pt x="4507" y="14168"/>
                    </a:lnTo>
                    <a:lnTo>
                      <a:pt x="5019" y="14407"/>
                    </a:lnTo>
                    <a:lnTo>
                      <a:pt x="5634" y="14339"/>
                    </a:lnTo>
                    <a:lnTo>
                      <a:pt x="6248" y="14202"/>
                    </a:lnTo>
                    <a:lnTo>
                      <a:pt x="6863" y="14066"/>
                    </a:lnTo>
                    <a:lnTo>
                      <a:pt x="7443" y="13861"/>
                    </a:lnTo>
                    <a:lnTo>
                      <a:pt x="8058" y="13622"/>
                    </a:lnTo>
                    <a:lnTo>
                      <a:pt x="8672" y="13315"/>
                    </a:lnTo>
                    <a:lnTo>
                      <a:pt x="9253" y="12939"/>
                    </a:lnTo>
                    <a:lnTo>
                      <a:pt x="9833" y="12564"/>
                    </a:lnTo>
                    <a:lnTo>
                      <a:pt x="10379" y="12120"/>
                    </a:lnTo>
                    <a:lnTo>
                      <a:pt x="10891" y="11642"/>
                    </a:lnTo>
                    <a:lnTo>
                      <a:pt x="11335" y="11096"/>
                    </a:lnTo>
                    <a:lnTo>
                      <a:pt x="11506" y="10822"/>
                    </a:lnTo>
                    <a:lnTo>
                      <a:pt x="11711" y="10549"/>
                    </a:lnTo>
                    <a:lnTo>
                      <a:pt x="11950" y="10242"/>
                    </a:lnTo>
                    <a:lnTo>
                      <a:pt x="12223" y="9901"/>
                    </a:lnTo>
                    <a:lnTo>
                      <a:pt x="12154" y="10037"/>
                    </a:lnTo>
                    <a:lnTo>
                      <a:pt x="11847" y="10618"/>
                    </a:lnTo>
                    <a:lnTo>
                      <a:pt x="11472" y="11164"/>
                    </a:lnTo>
                    <a:lnTo>
                      <a:pt x="11096" y="11710"/>
                    </a:lnTo>
                    <a:lnTo>
                      <a:pt x="10652" y="12188"/>
                    </a:lnTo>
                    <a:lnTo>
                      <a:pt x="10174" y="12632"/>
                    </a:lnTo>
                    <a:lnTo>
                      <a:pt x="9662" y="13042"/>
                    </a:lnTo>
                    <a:lnTo>
                      <a:pt x="9116" y="13417"/>
                    </a:lnTo>
                    <a:lnTo>
                      <a:pt x="8570" y="13758"/>
                    </a:lnTo>
                    <a:lnTo>
                      <a:pt x="7955" y="14066"/>
                    </a:lnTo>
                    <a:lnTo>
                      <a:pt x="7341" y="14305"/>
                    </a:lnTo>
                    <a:lnTo>
                      <a:pt x="6999" y="14373"/>
                    </a:lnTo>
                    <a:lnTo>
                      <a:pt x="6692" y="14441"/>
                    </a:lnTo>
                    <a:lnTo>
                      <a:pt x="6351" y="14510"/>
                    </a:lnTo>
                    <a:lnTo>
                      <a:pt x="6009" y="14510"/>
                    </a:lnTo>
                    <a:lnTo>
                      <a:pt x="5531" y="14475"/>
                    </a:lnTo>
                    <a:lnTo>
                      <a:pt x="5088" y="14407"/>
                    </a:lnTo>
                    <a:lnTo>
                      <a:pt x="5531" y="14612"/>
                    </a:lnTo>
                    <a:lnTo>
                      <a:pt x="6009" y="14783"/>
                    </a:lnTo>
                    <a:lnTo>
                      <a:pt x="6248" y="14817"/>
                    </a:lnTo>
                    <a:lnTo>
                      <a:pt x="6487" y="14851"/>
                    </a:lnTo>
                    <a:lnTo>
                      <a:pt x="6760" y="14885"/>
                    </a:lnTo>
                    <a:lnTo>
                      <a:pt x="6999" y="14851"/>
                    </a:lnTo>
                    <a:lnTo>
                      <a:pt x="7511" y="14749"/>
                    </a:lnTo>
                    <a:lnTo>
                      <a:pt x="8024" y="14544"/>
                    </a:lnTo>
                    <a:lnTo>
                      <a:pt x="8501" y="14339"/>
                    </a:lnTo>
                    <a:lnTo>
                      <a:pt x="8979" y="14066"/>
                    </a:lnTo>
                    <a:lnTo>
                      <a:pt x="9423" y="13793"/>
                    </a:lnTo>
                    <a:lnTo>
                      <a:pt x="9867" y="13485"/>
                    </a:lnTo>
                    <a:lnTo>
                      <a:pt x="10277" y="13144"/>
                    </a:lnTo>
                    <a:lnTo>
                      <a:pt x="10652" y="12803"/>
                    </a:lnTo>
                    <a:lnTo>
                      <a:pt x="11130" y="12359"/>
                    </a:lnTo>
                    <a:lnTo>
                      <a:pt x="11540" y="11847"/>
                    </a:lnTo>
                    <a:lnTo>
                      <a:pt x="11915" y="11335"/>
                    </a:lnTo>
                    <a:lnTo>
                      <a:pt x="12257" y="10788"/>
                    </a:lnTo>
                    <a:lnTo>
                      <a:pt x="12530" y="10242"/>
                    </a:lnTo>
                    <a:lnTo>
                      <a:pt x="12803" y="9662"/>
                    </a:lnTo>
                    <a:lnTo>
                      <a:pt x="13008" y="9047"/>
                    </a:lnTo>
                    <a:lnTo>
                      <a:pt x="13179" y="8433"/>
                    </a:lnTo>
                    <a:lnTo>
                      <a:pt x="13349" y="7545"/>
                    </a:lnTo>
                    <a:lnTo>
                      <a:pt x="13486" y="6623"/>
                    </a:lnTo>
                    <a:lnTo>
                      <a:pt x="13554" y="5736"/>
                    </a:lnTo>
                    <a:lnTo>
                      <a:pt x="13588" y="4814"/>
                    </a:lnTo>
                    <a:lnTo>
                      <a:pt x="13657" y="4199"/>
                    </a:lnTo>
                    <a:lnTo>
                      <a:pt x="13691" y="3619"/>
                    </a:lnTo>
                    <a:lnTo>
                      <a:pt x="13691" y="3039"/>
                    </a:lnTo>
                    <a:lnTo>
                      <a:pt x="13622" y="2458"/>
                    </a:lnTo>
                    <a:lnTo>
                      <a:pt x="13520" y="1878"/>
                    </a:lnTo>
                    <a:lnTo>
                      <a:pt x="13452" y="1605"/>
                    </a:lnTo>
                    <a:lnTo>
                      <a:pt x="13349" y="1332"/>
                    </a:lnTo>
                    <a:lnTo>
                      <a:pt x="13247" y="1059"/>
                    </a:lnTo>
                    <a:lnTo>
                      <a:pt x="13076" y="820"/>
                    </a:lnTo>
                    <a:lnTo>
                      <a:pt x="12871" y="546"/>
                    </a:lnTo>
                    <a:lnTo>
                      <a:pt x="12598" y="342"/>
                    </a:lnTo>
                    <a:lnTo>
                      <a:pt x="12359" y="171"/>
                    </a:lnTo>
                    <a:lnTo>
                      <a:pt x="12052" y="34"/>
                    </a:lnTo>
                    <a:lnTo>
                      <a:pt x="119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440" name="Google Shape;3440;p13"/>
            <p:cNvGrpSpPr/>
            <p:nvPr/>
          </p:nvGrpSpPr>
          <p:grpSpPr>
            <a:xfrm rot="5977891">
              <a:off x="-273304" y="33097"/>
              <a:ext cx="982119" cy="1013819"/>
              <a:chOff x="-324939" y="-516306"/>
              <a:chExt cx="1422679" cy="1468599"/>
            </a:xfrm>
          </p:grpSpPr>
          <p:sp>
            <p:nvSpPr>
              <p:cNvPr id="3441" name="Google Shape;3441;p13"/>
              <p:cNvSpPr/>
              <p:nvPr/>
            </p:nvSpPr>
            <p:spPr>
              <a:xfrm>
                <a:off x="-324939" y="-516306"/>
                <a:ext cx="1422679" cy="1468599"/>
              </a:xfrm>
              <a:custGeom>
                <a:avLst/>
                <a:gdLst/>
                <a:ahLst/>
                <a:cxnLst/>
                <a:rect l="l" t="t" r="r" b="b"/>
                <a:pathLst>
                  <a:path w="40183" h="41480" extrusionOk="0">
                    <a:moveTo>
                      <a:pt x="32638" y="854"/>
                    </a:moveTo>
                    <a:lnTo>
                      <a:pt x="33150" y="888"/>
                    </a:lnTo>
                    <a:lnTo>
                      <a:pt x="33662" y="956"/>
                    </a:lnTo>
                    <a:lnTo>
                      <a:pt x="34140" y="1024"/>
                    </a:lnTo>
                    <a:lnTo>
                      <a:pt x="34584" y="1161"/>
                    </a:lnTo>
                    <a:lnTo>
                      <a:pt x="34959" y="1366"/>
                    </a:lnTo>
                    <a:lnTo>
                      <a:pt x="35301" y="1639"/>
                    </a:lnTo>
                    <a:lnTo>
                      <a:pt x="35574" y="1946"/>
                    </a:lnTo>
                    <a:lnTo>
                      <a:pt x="35847" y="2287"/>
                    </a:lnTo>
                    <a:lnTo>
                      <a:pt x="36052" y="2663"/>
                    </a:lnTo>
                    <a:lnTo>
                      <a:pt x="36222" y="3107"/>
                    </a:lnTo>
                    <a:lnTo>
                      <a:pt x="36359" y="3380"/>
                    </a:lnTo>
                    <a:lnTo>
                      <a:pt x="36427" y="3516"/>
                    </a:lnTo>
                    <a:lnTo>
                      <a:pt x="36530" y="3619"/>
                    </a:lnTo>
                    <a:lnTo>
                      <a:pt x="36700" y="3755"/>
                    </a:lnTo>
                    <a:lnTo>
                      <a:pt x="36871" y="3824"/>
                    </a:lnTo>
                    <a:lnTo>
                      <a:pt x="37008" y="3858"/>
                    </a:lnTo>
                    <a:lnTo>
                      <a:pt x="37178" y="3858"/>
                    </a:lnTo>
                    <a:lnTo>
                      <a:pt x="37315" y="3790"/>
                    </a:lnTo>
                    <a:lnTo>
                      <a:pt x="37451" y="3721"/>
                    </a:lnTo>
                    <a:lnTo>
                      <a:pt x="37554" y="3585"/>
                    </a:lnTo>
                    <a:lnTo>
                      <a:pt x="37690" y="3380"/>
                    </a:lnTo>
                    <a:lnTo>
                      <a:pt x="37861" y="3039"/>
                    </a:lnTo>
                    <a:lnTo>
                      <a:pt x="37998" y="2868"/>
                    </a:lnTo>
                    <a:lnTo>
                      <a:pt x="38134" y="2765"/>
                    </a:lnTo>
                    <a:lnTo>
                      <a:pt x="38339" y="2663"/>
                    </a:lnTo>
                    <a:lnTo>
                      <a:pt x="38612" y="2561"/>
                    </a:lnTo>
                    <a:lnTo>
                      <a:pt x="38817" y="2526"/>
                    </a:lnTo>
                    <a:lnTo>
                      <a:pt x="38919" y="2526"/>
                    </a:lnTo>
                    <a:lnTo>
                      <a:pt x="39022" y="2561"/>
                    </a:lnTo>
                    <a:lnTo>
                      <a:pt x="39124" y="2663"/>
                    </a:lnTo>
                    <a:lnTo>
                      <a:pt x="39261" y="2765"/>
                    </a:lnTo>
                    <a:lnTo>
                      <a:pt x="39329" y="2868"/>
                    </a:lnTo>
                    <a:lnTo>
                      <a:pt x="39431" y="3004"/>
                    </a:lnTo>
                    <a:lnTo>
                      <a:pt x="39466" y="3141"/>
                    </a:lnTo>
                    <a:lnTo>
                      <a:pt x="39500" y="3277"/>
                    </a:lnTo>
                    <a:lnTo>
                      <a:pt x="39534" y="3448"/>
                    </a:lnTo>
                    <a:lnTo>
                      <a:pt x="39500" y="3619"/>
                    </a:lnTo>
                    <a:lnTo>
                      <a:pt x="39431" y="4370"/>
                    </a:lnTo>
                    <a:lnTo>
                      <a:pt x="39363" y="5223"/>
                    </a:lnTo>
                    <a:lnTo>
                      <a:pt x="38339" y="5838"/>
                    </a:lnTo>
                    <a:lnTo>
                      <a:pt x="38476" y="6111"/>
                    </a:lnTo>
                    <a:lnTo>
                      <a:pt x="38578" y="6248"/>
                    </a:lnTo>
                    <a:lnTo>
                      <a:pt x="38646" y="6316"/>
                    </a:lnTo>
                    <a:lnTo>
                      <a:pt x="38817" y="6487"/>
                    </a:lnTo>
                    <a:lnTo>
                      <a:pt x="38988" y="6623"/>
                    </a:lnTo>
                    <a:lnTo>
                      <a:pt x="39124" y="6794"/>
                    </a:lnTo>
                    <a:lnTo>
                      <a:pt x="39227" y="6930"/>
                    </a:lnTo>
                    <a:lnTo>
                      <a:pt x="39363" y="7306"/>
                    </a:lnTo>
                    <a:lnTo>
                      <a:pt x="39466" y="7647"/>
                    </a:lnTo>
                    <a:lnTo>
                      <a:pt x="39500" y="8023"/>
                    </a:lnTo>
                    <a:lnTo>
                      <a:pt x="39466" y="8398"/>
                    </a:lnTo>
                    <a:lnTo>
                      <a:pt x="39431" y="8774"/>
                    </a:lnTo>
                    <a:lnTo>
                      <a:pt x="39363" y="9184"/>
                    </a:lnTo>
                    <a:lnTo>
                      <a:pt x="39158" y="9866"/>
                    </a:lnTo>
                    <a:lnTo>
                      <a:pt x="38953" y="10549"/>
                    </a:lnTo>
                    <a:lnTo>
                      <a:pt x="38476" y="11881"/>
                    </a:lnTo>
                    <a:lnTo>
                      <a:pt x="37895" y="13383"/>
                    </a:lnTo>
                    <a:lnTo>
                      <a:pt x="37383" y="14919"/>
                    </a:lnTo>
                    <a:lnTo>
                      <a:pt x="36905" y="16490"/>
                    </a:lnTo>
                    <a:lnTo>
                      <a:pt x="36461" y="18060"/>
                    </a:lnTo>
                    <a:lnTo>
                      <a:pt x="36154" y="19187"/>
                    </a:lnTo>
                    <a:lnTo>
                      <a:pt x="35778" y="20279"/>
                    </a:lnTo>
                    <a:lnTo>
                      <a:pt x="35403" y="21372"/>
                    </a:lnTo>
                    <a:lnTo>
                      <a:pt x="34993" y="22430"/>
                    </a:lnTo>
                    <a:lnTo>
                      <a:pt x="33628" y="25946"/>
                    </a:lnTo>
                    <a:lnTo>
                      <a:pt x="32911" y="27653"/>
                    </a:lnTo>
                    <a:lnTo>
                      <a:pt x="32194" y="29394"/>
                    </a:lnTo>
                    <a:lnTo>
                      <a:pt x="31852" y="30077"/>
                    </a:lnTo>
                    <a:lnTo>
                      <a:pt x="31477" y="30726"/>
                    </a:lnTo>
                    <a:lnTo>
                      <a:pt x="31067" y="31374"/>
                    </a:lnTo>
                    <a:lnTo>
                      <a:pt x="30623" y="31989"/>
                    </a:lnTo>
                    <a:lnTo>
                      <a:pt x="30145" y="32569"/>
                    </a:lnTo>
                    <a:lnTo>
                      <a:pt x="29633" y="33116"/>
                    </a:lnTo>
                    <a:lnTo>
                      <a:pt x="29087" y="33662"/>
                    </a:lnTo>
                    <a:lnTo>
                      <a:pt x="28541" y="34174"/>
                    </a:lnTo>
                    <a:lnTo>
                      <a:pt x="27244" y="35300"/>
                    </a:lnTo>
                    <a:lnTo>
                      <a:pt x="25946" y="36393"/>
                    </a:lnTo>
                    <a:lnTo>
                      <a:pt x="25468" y="36768"/>
                    </a:lnTo>
                    <a:lnTo>
                      <a:pt x="24990" y="37144"/>
                    </a:lnTo>
                    <a:lnTo>
                      <a:pt x="24478" y="37485"/>
                    </a:lnTo>
                    <a:lnTo>
                      <a:pt x="23966" y="37793"/>
                    </a:lnTo>
                    <a:lnTo>
                      <a:pt x="23454" y="38100"/>
                    </a:lnTo>
                    <a:lnTo>
                      <a:pt x="22908" y="38373"/>
                    </a:lnTo>
                    <a:lnTo>
                      <a:pt x="22362" y="38646"/>
                    </a:lnTo>
                    <a:lnTo>
                      <a:pt x="21815" y="38851"/>
                    </a:lnTo>
                    <a:lnTo>
                      <a:pt x="21269" y="39090"/>
                    </a:lnTo>
                    <a:lnTo>
                      <a:pt x="20723" y="39261"/>
                    </a:lnTo>
                    <a:lnTo>
                      <a:pt x="20142" y="39431"/>
                    </a:lnTo>
                    <a:lnTo>
                      <a:pt x="19562" y="39568"/>
                    </a:lnTo>
                    <a:lnTo>
                      <a:pt x="18982" y="39705"/>
                    </a:lnTo>
                    <a:lnTo>
                      <a:pt x="18367" y="39807"/>
                    </a:lnTo>
                    <a:lnTo>
                      <a:pt x="17787" y="39875"/>
                    </a:lnTo>
                    <a:lnTo>
                      <a:pt x="17172" y="39943"/>
                    </a:lnTo>
                    <a:lnTo>
                      <a:pt x="16251" y="39978"/>
                    </a:lnTo>
                    <a:lnTo>
                      <a:pt x="15363" y="39943"/>
                    </a:lnTo>
                    <a:lnTo>
                      <a:pt x="14509" y="39841"/>
                    </a:lnTo>
                    <a:lnTo>
                      <a:pt x="13622" y="39670"/>
                    </a:lnTo>
                    <a:lnTo>
                      <a:pt x="12802" y="39397"/>
                    </a:lnTo>
                    <a:lnTo>
                      <a:pt x="11983" y="39056"/>
                    </a:lnTo>
                    <a:lnTo>
                      <a:pt x="11164" y="38646"/>
                    </a:lnTo>
                    <a:lnTo>
                      <a:pt x="10413" y="38134"/>
                    </a:lnTo>
                    <a:lnTo>
                      <a:pt x="9593" y="37656"/>
                    </a:lnTo>
                    <a:lnTo>
                      <a:pt x="8808" y="37178"/>
                    </a:lnTo>
                    <a:lnTo>
                      <a:pt x="8433" y="36905"/>
                    </a:lnTo>
                    <a:lnTo>
                      <a:pt x="8057" y="36632"/>
                    </a:lnTo>
                    <a:lnTo>
                      <a:pt x="7681" y="36325"/>
                    </a:lnTo>
                    <a:lnTo>
                      <a:pt x="7340" y="35983"/>
                    </a:lnTo>
                    <a:lnTo>
                      <a:pt x="6452" y="34993"/>
                    </a:lnTo>
                    <a:lnTo>
                      <a:pt x="5599" y="33969"/>
                    </a:lnTo>
                    <a:lnTo>
                      <a:pt x="4780" y="32911"/>
                    </a:lnTo>
                    <a:lnTo>
                      <a:pt x="3994" y="31852"/>
                    </a:lnTo>
                    <a:lnTo>
                      <a:pt x="3653" y="31272"/>
                    </a:lnTo>
                    <a:lnTo>
                      <a:pt x="3312" y="30726"/>
                    </a:lnTo>
                    <a:lnTo>
                      <a:pt x="2970" y="30145"/>
                    </a:lnTo>
                    <a:lnTo>
                      <a:pt x="2663" y="29565"/>
                    </a:lnTo>
                    <a:lnTo>
                      <a:pt x="2390" y="28951"/>
                    </a:lnTo>
                    <a:lnTo>
                      <a:pt x="2151" y="28336"/>
                    </a:lnTo>
                    <a:lnTo>
                      <a:pt x="1912" y="27687"/>
                    </a:lnTo>
                    <a:lnTo>
                      <a:pt x="1707" y="27039"/>
                    </a:lnTo>
                    <a:lnTo>
                      <a:pt x="1570" y="26288"/>
                    </a:lnTo>
                    <a:lnTo>
                      <a:pt x="1468" y="25571"/>
                    </a:lnTo>
                    <a:lnTo>
                      <a:pt x="1434" y="24854"/>
                    </a:lnTo>
                    <a:lnTo>
                      <a:pt x="1434" y="24103"/>
                    </a:lnTo>
                    <a:lnTo>
                      <a:pt x="1400" y="23283"/>
                    </a:lnTo>
                    <a:lnTo>
                      <a:pt x="1366" y="22464"/>
                    </a:lnTo>
                    <a:lnTo>
                      <a:pt x="1297" y="21645"/>
                    </a:lnTo>
                    <a:lnTo>
                      <a:pt x="1297" y="20825"/>
                    </a:lnTo>
                    <a:lnTo>
                      <a:pt x="1297" y="20313"/>
                    </a:lnTo>
                    <a:lnTo>
                      <a:pt x="1331" y="19801"/>
                    </a:lnTo>
                    <a:lnTo>
                      <a:pt x="1400" y="19289"/>
                    </a:lnTo>
                    <a:lnTo>
                      <a:pt x="1502" y="18811"/>
                    </a:lnTo>
                    <a:lnTo>
                      <a:pt x="1707" y="18299"/>
                    </a:lnTo>
                    <a:lnTo>
                      <a:pt x="1946" y="17787"/>
                    </a:lnTo>
                    <a:lnTo>
                      <a:pt x="2458" y="16797"/>
                    </a:lnTo>
                    <a:lnTo>
                      <a:pt x="2629" y="16592"/>
                    </a:lnTo>
                    <a:lnTo>
                      <a:pt x="2731" y="16490"/>
                    </a:lnTo>
                    <a:lnTo>
                      <a:pt x="2834" y="16421"/>
                    </a:lnTo>
                    <a:lnTo>
                      <a:pt x="3038" y="16353"/>
                    </a:lnTo>
                    <a:lnTo>
                      <a:pt x="3209" y="16251"/>
                    </a:lnTo>
                    <a:lnTo>
                      <a:pt x="3346" y="16148"/>
                    </a:lnTo>
                    <a:lnTo>
                      <a:pt x="3448" y="16012"/>
                    </a:lnTo>
                    <a:lnTo>
                      <a:pt x="3653" y="15704"/>
                    </a:lnTo>
                    <a:lnTo>
                      <a:pt x="3790" y="15363"/>
                    </a:lnTo>
                    <a:lnTo>
                      <a:pt x="4028" y="14953"/>
                    </a:lnTo>
                    <a:lnTo>
                      <a:pt x="4233" y="14544"/>
                    </a:lnTo>
                    <a:lnTo>
                      <a:pt x="4745" y="13827"/>
                    </a:lnTo>
                    <a:lnTo>
                      <a:pt x="5292" y="13110"/>
                    </a:lnTo>
                    <a:lnTo>
                      <a:pt x="5872" y="12461"/>
                    </a:lnTo>
                    <a:lnTo>
                      <a:pt x="6521" y="11881"/>
                    </a:lnTo>
                    <a:lnTo>
                      <a:pt x="7203" y="11334"/>
                    </a:lnTo>
                    <a:lnTo>
                      <a:pt x="7955" y="10788"/>
                    </a:lnTo>
                    <a:lnTo>
                      <a:pt x="8706" y="10310"/>
                    </a:lnTo>
                    <a:lnTo>
                      <a:pt x="10378" y="9354"/>
                    </a:lnTo>
                    <a:lnTo>
                      <a:pt x="11232" y="8911"/>
                    </a:lnTo>
                    <a:lnTo>
                      <a:pt x="12085" y="8467"/>
                    </a:lnTo>
                    <a:lnTo>
                      <a:pt x="12939" y="8091"/>
                    </a:lnTo>
                    <a:lnTo>
                      <a:pt x="13827" y="7682"/>
                    </a:lnTo>
                    <a:lnTo>
                      <a:pt x="14714" y="7340"/>
                    </a:lnTo>
                    <a:lnTo>
                      <a:pt x="15636" y="7033"/>
                    </a:lnTo>
                    <a:lnTo>
                      <a:pt x="16797" y="6623"/>
                    </a:lnTo>
                    <a:lnTo>
                      <a:pt x="17992" y="6145"/>
                    </a:lnTo>
                    <a:lnTo>
                      <a:pt x="19152" y="5701"/>
                    </a:lnTo>
                    <a:lnTo>
                      <a:pt x="20313" y="5189"/>
                    </a:lnTo>
                    <a:lnTo>
                      <a:pt x="22601" y="4165"/>
                    </a:lnTo>
                    <a:lnTo>
                      <a:pt x="24888" y="3107"/>
                    </a:lnTo>
                    <a:lnTo>
                      <a:pt x="26015" y="2595"/>
                    </a:lnTo>
                    <a:lnTo>
                      <a:pt x="27175" y="2117"/>
                    </a:lnTo>
                    <a:lnTo>
                      <a:pt x="28336" y="1673"/>
                    </a:lnTo>
                    <a:lnTo>
                      <a:pt x="29531" y="1263"/>
                    </a:lnTo>
                    <a:lnTo>
                      <a:pt x="30043" y="1127"/>
                    </a:lnTo>
                    <a:lnTo>
                      <a:pt x="30555" y="1024"/>
                    </a:lnTo>
                    <a:lnTo>
                      <a:pt x="31067" y="922"/>
                    </a:lnTo>
                    <a:lnTo>
                      <a:pt x="31579" y="888"/>
                    </a:lnTo>
                    <a:lnTo>
                      <a:pt x="32091" y="854"/>
                    </a:lnTo>
                    <a:close/>
                    <a:moveTo>
                      <a:pt x="29975" y="0"/>
                    </a:moveTo>
                    <a:lnTo>
                      <a:pt x="29087" y="102"/>
                    </a:lnTo>
                    <a:lnTo>
                      <a:pt x="28234" y="239"/>
                    </a:lnTo>
                    <a:lnTo>
                      <a:pt x="27824" y="341"/>
                    </a:lnTo>
                    <a:lnTo>
                      <a:pt x="27380" y="444"/>
                    </a:lnTo>
                    <a:lnTo>
                      <a:pt x="26970" y="615"/>
                    </a:lnTo>
                    <a:lnTo>
                      <a:pt x="26561" y="751"/>
                    </a:lnTo>
                    <a:lnTo>
                      <a:pt x="26185" y="956"/>
                    </a:lnTo>
                    <a:lnTo>
                      <a:pt x="25776" y="1161"/>
                    </a:lnTo>
                    <a:lnTo>
                      <a:pt x="25400" y="1434"/>
                    </a:lnTo>
                    <a:lnTo>
                      <a:pt x="24990" y="1707"/>
                    </a:lnTo>
                    <a:lnTo>
                      <a:pt x="24478" y="2048"/>
                    </a:lnTo>
                    <a:lnTo>
                      <a:pt x="23932" y="2322"/>
                    </a:lnTo>
                    <a:lnTo>
                      <a:pt x="21576" y="3414"/>
                    </a:lnTo>
                    <a:lnTo>
                      <a:pt x="19221" y="4438"/>
                    </a:lnTo>
                    <a:lnTo>
                      <a:pt x="18948" y="4541"/>
                    </a:lnTo>
                    <a:lnTo>
                      <a:pt x="18674" y="4643"/>
                    </a:lnTo>
                    <a:lnTo>
                      <a:pt x="18128" y="4780"/>
                    </a:lnTo>
                    <a:lnTo>
                      <a:pt x="17548" y="4848"/>
                    </a:lnTo>
                    <a:lnTo>
                      <a:pt x="16967" y="4916"/>
                    </a:lnTo>
                    <a:lnTo>
                      <a:pt x="16387" y="5019"/>
                    </a:lnTo>
                    <a:lnTo>
                      <a:pt x="16114" y="5087"/>
                    </a:lnTo>
                    <a:lnTo>
                      <a:pt x="15841" y="5189"/>
                    </a:lnTo>
                    <a:lnTo>
                      <a:pt x="14817" y="5633"/>
                    </a:lnTo>
                    <a:lnTo>
                      <a:pt x="13827" y="6111"/>
                    </a:lnTo>
                    <a:lnTo>
                      <a:pt x="11847" y="7135"/>
                    </a:lnTo>
                    <a:lnTo>
                      <a:pt x="11300" y="7408"/>
                    </a:lnTo>
                    <a:lnTo>
                      <a:pt x="10754" y="7716"/>
                    </a:lnTo>
                    <a:lnTo>
                      <a:pt x="9696" y="8398"/>
                    </a:lnTo>
                    <a:lnTo>
                      <a:pt x="9184" y="8672"/>
                    </a:lnTo>
                    <a:lnTo>
                      <a:pt x="8740" y="9013"/>
                    </a:lnTo>
                    <a:lnTo>
                      <a:pt x="7647" y="9866"/>
                    </a:lnTo>
                    <a:lnTo>
                      <a:pt x="6555" y="10754"/>
                    </a:lnTo>
                    <a:lnTo>
                      <a:pt x="5633" y="11573"/>
                    </a:lnTo>
                    <a:lnTo>
                      <a:pt x="5189" y="12017"/>
                    </a:lnTo>
                    <a:lnTo>
                      <a:pt x="4745" y="12461"/>
                    </a:lnTo>
                    <a:lnTo>
                      <a:pt x="4336" y="12939"/>
                    </a:lnTo>
                    <a:lnTo>
                      <a:pt x="3960" y="13417"/>
                    </a:lnTo>
                    <a:lnTo>
                      <a:pt x="3653" y="13963"/>
                    </a:lnTo>
                    <a:lnTo>
                      <a:pt x="3346" y="14509"/>
                    </a:lnTo>
                    <a:lnTo>
                      <a:pt x="3141" y="14953"/>
                    </a:lnTo>
                    <a:lnTo>
                      <a:pt x="2902" y="15397"/>
                    </a:lnTo>
                    <a:lnTo>
                      <a:pt x="2731" y="15602"/>
                    </a:lnTo>
                    <a:lnTo>
                      <a:pt x="2560" y="15773"/>
                    </a:lnTo>
                    <a:lnTo>
                      <a:pt x="2356" y="15909"/>
                    </a:lnTo>
                    <a:lnTo>
                      <a:pt x="2117" y="16046"/>
                    </a:lnTo>
                    <a:lnTo>
                      <a:pt x="2014" y="16114"/>
                    </a:lnTo>
                    <a:lnTo>
                      <a:pt x="1912" y="16182"/>
                    </a:lnTo>
                    <a:lnTo>
                      <a:pt x="1775" y="16421"/>
                    </a:lnTo>
                    <a:lnTo>
                      <a:pt x="1434" y="16967"/>
                    </a:lnTo>
                    <a:lnTo>
                      <a:pt x="1127" y="17548"/>
                    </a:lnTo>
                    <a:lnTo>
                      <a:pt x="819" y="18128"/>
                    </a:lnTo>
                    <a:lnTo>
                      <a:pt x="580" y="18709"/>
                    </a:lnTo>
                    <a:lnTo>
                      <a:pt x="376" y="19323"/>
                    </a:lnTo>
                    <a:lnTo>
                      <a:pt x="239" y="19938"/>
                    </a:lnTo>
                    <a:lnTo>
                      <a:pt x="137" y="20586"/>
                    </a:lnTo>
                    <a:lnTo>
                      <a:pt x="102" y="21235"/>
                    </a:lnTo>
                    <a:lnTo>
                      <a:pt x="102" y="22464"/>
                    </a:lnTo>
                    <a:lnTo>
                      <a:pt x="68" y="23113"/>
                    </a:lnTo>
                    <a:lnTo>
                      <a:pt x="34" y="23727"/>
                    </a:lnTo>
                    <a:lnTo>
                      <a:pt x="0" y="24512"/>
                    </a:lnTo>
                    <a:lnTo>
                      <a:pt x="34" y="25332"/>
                    </a:lnTo>
                    <a:lnTo>
                      <a:pt x="137" y="26117"/>
                    </a:lnTo>
                    <a:lnTo>
                      <a:pt x="307" y="26902"/>
                    </a:lnTo>
                    <a:lnTo>
                      <a:pt x="410" y="27380"/>
                    </a:lnTo>
                    <a:lnTo>
                      <a:pt x="410" y="27619"/>
                    </a:lnTo>
                    <a:lnTo>
                      <a:pt x="410" y="27858"/>
                    </a:lnTo>
                    <a:lnTo>
                      <a:pt x="410" y="28199"/>
                    </a:lnTo>
                    <a:lnTo>
                      <a:pt x="478" y="28507"/>
                    </a:lnTo>
                    <a:lnTo>
                      <a:pt x="615" y="28814"/>
                    </a:lnTo>
                    <a:lnTo>
                      <a:pt x="751" y="29121"/>
                    </a:lnTo>
                    <a:lnTo>
                      <a:pt x="922" y="29463"/>
                    </a:lnTo>
                    <a:lnTo>
                      <a:pt x="1127" y="29838"/>
                    </a:lnTo>
                    <a:lnTo>
                      <a:pt x="1263" y="30214"/>
                    </a:lnTo>
                    <a:lnTo>
                      <a:pt x="1366" y="30589"/>
                    </a:lnTo>
                    <a:lnTo>
                      <a:pt x="1468" y="30896"/>
                    </a:lnTo>
                    <a:lnTo>
                      <a:pt x="1605" y="31204"/>
                    </a:lnTo>
                    <a:lnTo>
                      <a:pt x="1775" y="31477"/>
                    </a:lnTo>
                    <a:lnTo>
                      <a:pt x="1980" y="31750"/>
                    </a:lnTo>
                    <a:lnTo>
                      <a:pt x="2117" y="31921"/>
                    </a:lnTo>
                    <a:lnTo>
                      <a:pt x="2253" y="32091"/>
                    </a:lnTo>
                    <a:lnTo>
                      <a:pt x="2322" y="32296"/>
                    </a:lnTo>
                    <a:lnTo>
                      <a:pt x="2356" y="32501"/>
                    </a:lnTo>
                    <a:lnTo>
                      <a:pt x="2356" y="32706"/>
                    </a:lnTo>
                    <a:lnTo>
                      <a:pt x="2390" y="32911"/>
                    </a:lnTo>
                    <a:lnTo>
                      <a:pt x="2458" y="33116"/>
                    </a:lnTo>
                    <a:lnTo>
                      <a:pt x="2526" y="33286"/>
                    </a:lnTo>
                    <a:lnTo>
                      <a:pt x="2629" y="33423"/>
                    </a:lnTo>
                    <a:lnTo>
                      <a:pt x="2765" y="33559"/>
                    </a:lnTo>
                    <a:lnTo>
                      <a:pt x="3073" y="33832"/>
                    </a:lnTo>
                    <a:lnTo>
                      <a:pt x="3312" y="33969"/>
                    </a:lnTo>
                    <a:lnTo>
                      <a:pt x="3482" y="34174"/>
                    </a:lnTo>
                    <a:lnTo>
                      <a:pt x="3585" y="34379"/>
                    </a:lnTo>
                    <a:lnTo>
                      <a:pt x="3653" y="34652"/>
                    </a:lnTo>
                    <a:lnTo>
                      <a:pt x="3687" y="34823"/>
                    </a:lnTo>
                    <a:lnTo>
                      <a:pt x="3755" y="34993"/>
                    </a:lnTo>
                    <a:lnTo>
                      <a:pt x="3824" y="35130"/>
                    </a:lnTo>
                    <a:lnTo>
                      <a:pt x="3926" y="35300"/>
                    </a:lnTo>
                    <a:lnTo>
                      <a:pt x="4028" y="35403"/>
                    </a:lnTo>
                    <a:lnTo>
                      <a:pt x="4165" y="35505"/>
                    </a:lnTo>
                    <a:lnTo>
                      <a:pt x="4302" y="35608"/>
                    </a:lnTo>
                    <a:lnTo>
                      <a:pt x="4472" y="35676"/>
                    </a:lnTo>
                    <a:lnTo>
                      <a:pt x="4643" y="35744"/>
                    </a:lnTo>
                    <a:lnTo>
                      <a:pt x="4814" y="35813"/>
                    </a:lnTo>
                    <a:lnTo>
                      <a:pt x="4916" y="35949"/>
                    </a:lnTo>
                    <a:lnTo>
                      <a:pt x="5019" y="36052"/>
                    </a:lnTo>
                    <a:lnTo>
                      <a:pt x="5189" y="36359"/>
                    </a:lnTo>
                    <a:lnTo>
                      <a:pt x="5292" y="36700"/>
                    </a:lnTo>
                    <a:lnTo>
                      <a:pt x="5497" y="37178"/>
                    </a:lnTo>
                    <a:lnTo>
                      <a:pt x="5735" y="37588"/>
                    </a:lnTo>
                    <a:lnTo>
                      <a:pt x="6043" y="37963"/>
                    </a:lnTo>
                    <a:lnTo>
                      <a:pt x="6350" y="38305"/>
                    </a:lnTo>
                    <a:lnTo>
                      <a:pt x="6726" y="38578"/>
                    </a:lnTo>
                    <a:lnTo>
                      <a:pt x="7135" y="38817"/>
                    </a:lnTo>
                    <a:lnTo>
                      <a:pt x="7613" y="38988"/>
                    </a:lnTo>
                    <a:lnTo>
                      <a:pt x="8125" y="39158"/>
                    </a:lnTo>
                    <a:lnTo>
                      <a:pt x="8569" y="39261"/>
                    </a:lnTo>
                    <a:lnTo>
                      <a:pt x="9013" y="39397"/>
                    </a:lnTo>
                    <a:lnTo>
                      <a:pt x="9423" y="39602"/>
                    </a:lnTo>
                    <a:lnTo>
                      <a:pt x="9798" y="39875"/>
                    </a:lnTo>
                    <a:lnTo>
                      <a:pt x="10140" y="40114"/>
                    </a:lnTo>
                    <a:lnTo>
                      <a:pt x="10481" y="40319"/>
                    </a:lnTo>
                    <a:lnTo>
                      <a:pt x="10822" y="40490"/>
                    </a:lnTo>
                    <a:lnTo>
                      <a:pt x="11198" y="40660"/>
                    </a:lnTo>
                    <a:lnTo>
                      <a:pt x="11539" y="40797"/>
                    </a:lnTo>
                    <a:lnTo>
                      <a:pt x="11915" y="40899"/>
                    </a:lnTo>
                    <a:lnTo>
                      <a:pt x="12666" y="41070"/>
                    </a:lnTo>
                    <a:lnTo>
                      <a:pt x="13417" y="41207"/>
                    </a:lnTo>
                    <a:lnTo>
                      <a:pt x="14168" y="41309"/>
                    </a:lnTo>
                    <a:lnTo>
                      <a:pt x="15704" y="41480"/>
                    </a:lnTo>
                    <a:lnTo>
                      <a:pt x="15909" y="41480"/>
                    </a:lnTo>
                    <a:lnTo>
                      <a:pt x="16148" y="41446"/>
                    </a:lnTo>
                    <a:lnTo>
                      <a:pt x="17138" y="41446"/>
                    </a:lnTo>
                    <a:lnTo>
                      <a:pt x="18094" y="41377"/>
                    </a:lnTo>
                    <a:lnTo>
                      <a:pt x="18572" y="41343"/>
                    </a:lnTo>
                    <a:lnTo>
                      <a:pt x="19016" y="41241"/>
                    </a:lnTo>
                    <a:lnTo>
                      <a:pt x="19221" y="41173"/>
                    </a:lnTo>
                    <a:lnTo>
                      <a:pt x="19426" y="41070"/>
                    </a:lnTo>
                    <a:lnTo>
                      <a:pt x="19630" y="40968"/>
                    </a:lnTo>
                    <a:lnTo>
                      <a:pt x="19835" y="40797"/>
                    </a:lnTo>
                    <a:lnTo>
                      <a:pt x="20211" y="40524"/>
                    </a:lnTo>
                    <a:lnTo>
                      <a:pt x="20586" y="40285"/>
                    </a:lnTo>
                    <a:lnTo>
                      <a:pt x="21030" y="40114"/>
                    </a:lnTo>
                    <a:lnTo>
                      <a:pt x="21474" y="39978"/>
                    </a:lnTo>
                    <a:lnTo>
                      <a:pt x="21849" y="39909"/>
                    </a:lnTo>
                    <a:lnTo>
                      <a:pt x="22191" y="39773"/>
                    </a:lnTo>
                    <a:lnTo>
                      <a:pt x="22874" y="39466"/>
                    </a:lnTo>
                    <a:lnTo>
                      <a:pt x="23488" y="39158"/>
                    </a:lnTo>
                    <a:lnTo>
                      <a:pt x="24069" y="38851"/>
                    </a:lnTo>
                    <a:lnTo>
                      <a:pt x="24649" y="38544"/>
                    </a:lnTo>
                    <a:lnTo>
                      <a:pt x="25263" y="38271"/>
                    </a:lnTo>
                    <a:lnTo>
                      <a:pt x="25605" y="38134"/>
                    </a:lnTo>
                    <a:lnTo>
                      <a:pt x="25946" y="37963"/>
                    </a:lnTo>
                    <a:lnTo>
                      <a:pt x="26219" y="37759"/>
                    </a:lnTo>
                    <a:lnTo>
                      <a:pt x="26527" y="37485"/>
                    </a:lnTo>
                    <a:lnTo>
                      <a:pt x="26697" y="37315"/>
                    </a:lnTo>
                    <a:lnTo>
                      <a:pt x="26902" y="37144"/>
                    </a:lnTo>
                    <a:lnTo>
                      <a:pt x="27141" y="37007"/>
                    </a:lnTo>
                    <a:lnTo>
                      <a:pt x="27346" y="36837"/>
                    </a:lnTo>
                    <a:lnTo>
                      <a:pt x="27926" y="36222"/>
                    </a:lnTo>
                    <a:lnTo>
                      <a:pt x="28507" y="35642"/>
                    </a:lnTo>
                    <a:lnTo>
                      <a:pt x="28814" y="35335"/>
                    </a:lnTo>
                    <a:lnTo>
                      <a:pt x="29155" y="35062"/>
                    </a:lnTo>
                    <a:lnTo>
                      <a:pt x="29702" y="34686"/>
                    </a:lnTo>
                    <a:lnTo>
                      <a:pt x="29941" y="34515"/>
                    </a:lnTo>
                    <a:lnTo>
                      <a:pt x="30214" y="34276"/>
                    </a:lnTo>
                    <a:lnTo>
                      <a:pt x="30487" y="33969"/>
                    </a:lnTo>
                    <a:lnTo>
                      <a:pt x="30760" y="33628"/>
                    </a:lnTo>
                    <a:lnTo>
                      <a:pt x="30965" y="33286"/>
                    </a:lnTo>
                    <a:lnTo>
                      <a:pt x="31204" y="32945"/>
                    </a:lnTo>
                    <a:lnTo>
                      <a:pt x="31613" y="32194"/>
                    </a:lnTo>
                    <a:lnTo>
                      <a:pt x="32023" y="31477"/>
                    </a:lnTo>
                    <a:lnTo>
                      <a:pt x="32774" y="30180"/>
                    </a:lnTo>
                    <a:lnTo>
                      <a:pt x="33457" y="28848"/>
                    </a:lnTo>
                    <a:lnTo>
                      <a:pt x="34140" y="27517"/>
                    </a:lnTo>
                    <a:lnTo>
                      <a:pt x="34720" y="26151"/>
                    </a:lnTo>
                    <a:lnTo>
                      <a:pt x="34925" y="25776"/>
                    </a:lnTo>
                    <a:lnTo>
                      <a:pt x="35130" y="25400"/>
                    </a:lnTo>
                    <a:lnTo>
                      <a:pt x="35335" y="25059"/>
                    </a:lnTo>
                    <a:lnTo>
                      <a:pt x="35540" y="24683"/>
                    </a:lnTo>
                    <a:lnTo>
                      <a:pt x="36017" y="23761"/>
                    </a:lnTo>
                    <a:lnTo>
                      <a:pt x="36222" y="23283"/>
                    </a:lnTo>
                    <a:lnTo>
                      <a:pt x="36291" y="23044"/>
                    </a:lnTo>
                    <a:lnTo>
                      <a:pt x="36325" y="22805"/>
                    </a:lnTo>
                    <a:lnTo>
                      <a:pt x="36427" y="22191"/>
                    </a:lnTo>
                    <a:lnTo>
                      <a:pt x="36564" y="21542"/>
                    </a:lnTo>
                    <a:lnTo>
                      <a:pt x="36632" y="21235"/>
                    </a:lnTo>
                    <a:lnTo>
                      <a:pt x="36734" y="20928"/>
                    </a:lnTo>
                    <a:lnTo>
                      <a:pt x="36837" y="20655"/>
                    </a:lnTo>
                    <a:lnTo>
                      <a:pt x="37008" y="20347"/>
                    </a:lnTo>
                    <a:lnTo>
                      <a:pt x="37212" y="20006"/>
                    </a:lnTo>
                    <a:lnTo>
                      <a:pt x="37383" y="19630"/>
                    </a:lnTo>
                    <a:lnTo>
                      <a:pt x="37520" y="19255"/>
                    </a:lnTo>
                    <a:lnTo>
                      <a:pt x="37622" y="18879"/>
                    </a:lnTo>
                    <a:lnTo>
                      <a:pt x="37724" y="18504"/>
                    </a:lnTo>
                    <a:lnTo>
                      <a:pt x="37793" y="18128"/>
                    </a:lnTo>
                    <a:lnTo>
                      <a:pt x="37827" y="17719"/>
                    </a:lnTo>
                    <a:lnTo>
                      <a:pt x="37861" y="17309"/>
                    </a:lnTo>
                    <a:lnTo>
                      <a:pt x="37861" y="17138"/>
                    </a:lnTo>
                    <a:lnTo>
                      <a:pt x="37998" y="16319"/>
                    </a:lnTo>
                    <a:lnTo>
                      <a:pt x="38134" y="15534"/>
                    </a:lnTo>
                    <a:lnTo>
                      <a:pt x="38271" y="15124"/>
                    </a:lnTo>
                    <a:lnTo>
                      <a:pt x="38407" y="14748"/>
                    </a:lnTo>
                    <a:lnTo>
                      <a:pt x="38578" y="14373"/>
                    </a:lnTo>
                    <a:lnTo>
                      <a:pt x="38817" y="14031"/>
                    </a:lnTo>
                    <a:lnTo>
                      <a:pt x="38953" y="13827"/>
                    </a:lnTo>
                    <a:lnTo>
                      <a:pt x="39090" y="13588"/>
                    </a:lnTo>
                    <a:lnTo>
                      <a:pt x="39192" y="13383"/>
                    </a:lnTo>
                    <a:lnTo>
                      <a:pt x="39261" y="13178"/>
                    </a:lnTo>
                    <a:lnTo>
                      <a:pt x="39261" y="12939"/>
                    </a:lnTo>
                    <a:lnTo>
                      <a:pt x="39227" y="12734"/>
                    </a:lnTo>
                    <a:lnTo>
                      <a:pt x="39124" y="12495"/>
                    </a:lnTo>
                    <a:lnTo>
                      <a:pt x="38988" y="12256"/>
                    </a:lnTo>
                    <a:lnTo>
                      <a:pt x="39227" y="12051"/>
                    </a:lnTo>
                    <a:lnTo>
                      <a:pt x="39431" y="11812"/>
                    </a:lnTo>
                    <a:lnTo>
                      <a:pt x="39568" y="11573"/>
                    </a:lnTo>
                    <a:lnTo>
                      <a:pt x="39705" y="11334"/>
                    </a:lnTo>
                    <a:lnTo>
                      <a:pt x="39807" y="11061"/>
                    </a:lnTo>
                    <a:lnTo>
                      <a:pt x="39875" y="10788"/>
                    </a:lnTo>
                    <a:lnTo>
                      <a:pt x="39875" y="10515"/>
                    </a:lnTo>
                    <a:lnTo>
                      <a:pt x="39875" y="10208"/>
                    </a:lnTo>
                    <a:lnTo>
                      <a:pt x="39875" y="10003"/>
                    </a:lnTo>
                    <a:lnTo>
                      <a:pt x="39944" y="9764"/>
                    </a:lnTo>
                    <a:lnTo>
                      <a:pt x="40012" y="9559"/>
                    </a:lnTo>
                    <a:lnTo>
                      <a:pt x="40080" y="9354"/>
                    </a:lnTo>
                    <a:lnTo>
                      <a:pt x="40148" y="8876"/>
                    </a:lnTo>
                    <a:lnTo>
                      <a:pt x="40183" y="8398"/>
                    </a:lnTo>
                    <a:lnTo>
                      <a:pt x="40183" y="7955"/>
                    </a:lnTo>
                    <a:lnTo>
                      <a:pt x="40148" y="7511"/>
                    </a:lnTo>
                    <a:lnTo>
                      <a:pt x="40046" y="7067"/>
                    </a:lnTo>
                    <a:lnTo>
                      <a:pt x="39944" y="6862"/>
                    </a:lnTo>
                    <a:lnTo>
                      <a:pt x="39841" y="6691"/>
                    </a:lnTo>
                    <a:lnTo>
                      <a:pt x="39739" y="6487"/>
                    </a:lnTo>
                    <a:lnTo>
                      <a:pt x="39568" y="6282"/>
                    </a:lnTo>
                    <a:lnTo>
                      <a:pt x="39397" y="6111"/>
                    </a:lnTo>
                    <a:lnTo>
                      <a:pt x="39192" y="5940"/>
                    </a:lnTo>
                    <a:lnTo>
                      <a:pt x="39500" y="5701"/>
                    </a:lnTo>
                    <a:lnTo>
                      <a:pt x="39636" y="5599"/>
                    </a:lnTo>
                    <a:lnTo>
                      <a:pt x="39739" y="5462"/>
                    </a:lnTo>
                    <a:lnTo>
                      <a:pt x="39807" y="5326"/>
                    </a:lnTo>
                    <a:lnTo>
                      <a:pt x="39875" y="5155"/>
                    </a:lnTo>
                    <a:lnTo>
                      <a:pt x="39909" y="5019"/>
                    </a:lnTo>
                    <a:lnTo>
                      <a:pt x="39909" y="4916"/>
                    </a:lnTo>
                    <a:lnTo>
                      <a:pt x="39807" y="4745"/>
                    </a:lnTo>
                    <a:lnTo>
                      <a:pt x="39773" y="4541"/>
                    </a:lnTo>
                    <a:lnTo>
                      <a:pt x="39739" y="4404"/>
                    </a:lnTo>
                    <a:lnTo>
                      <a:pt x="39739" y="4233"/>
                    </a:lnTo>
                    <a:lnTo>
                      <a:pt x="39841" y="3892"/>
                    </a:lnTo>
                    <a:lnTo>
                      <a:pt x="39909" y="3551"/>
                    </a:lnTo>
                    <a:lnTo>
                      <a:pt x="39944" y="3312"/>
                    </a:lnTo>
                    <a:lnTo>
                      <a:pt x="39944" y="3073"/>
                    </a:lnTo>
                    <a:lnTo>
                      <a:pt x="39909" y="2868"/>
                    </a:lnTo>
                    <a:lnTo>
                      <a:pt x="39841" y="2663"/>
                    </a:lnTo>
                    <a:lnTo>
                      <a:pt x="39739" y="2458"/>
                    </a:lnTo>
                    <a:lnTo>
                      <a:pt x="39636" y="2287"/>
                    </a:lnTo>
                    <a:lnTo>
                      <a:pt x="39500" y="2117"/>
                    </a:lnTo>
                    <a:lnTo>
                      <a:pt x="39329" y="1946"/>
                    </a:lnTo>
                    <a:lnTo>
                      <a:pt x="39192" y="1809"/>
                    </a:lnTo>
                    <a:lnTo>
                      <a:pt x="39022" y="1741"/>
                    </a:lnTo>
                    <a:lnTo>
                      <a:pt x="38817" y="1707"/>
                    </a:lnTo>
                    <a:lnTo>
                      <a:pt x="38646" y="1707"/>
                    </a:lnTo>
                    <a:lnTo>
                      <a:pt x="38476" y="1741"/>
                    </a:lnTo>
                    <a:lnTo>
                      <a:pt x="38271" y="1809"/>
                    </a:lnTo>
                    <a:lnTo>
                      <a:pt x="37929" y="1980"/>
                    </a:lnTo>
                    <a:lnTo>
                      <a:pt x="37690" y="2083"/>
                    </a:lnTo>
                    <a:lnTo>
                      <a:pt x="37485" y="2219"/>
                    </a:lnTo>
                    <a:lnTo>
                      <a:pt x="37042" y="2526"/>
                    </a:lnTo>
                    <a:lnTo>
                      <a:pt x="36666" y="2014"/>
                    </a:lnTo>
                    <a:lnTo>
                      <a:pt x="36359" y="1639"/>
                    </a:lnTo>
                    <a:lnTo>
                      <a:pt x="36017" y="1297"/>
                    </a:lnTo>
                    <a:lnTo>
                      <a:pt x="35676" y="990"/>
                    </a:lnTo>
                    <a:lnTo>
                      <a:pt x="35266" y="717"/>
                    </a:lnTo>
                    <a:lnTo>
                      <a:pt x="34857" y="478"/>
                    </a:lnTo>
                    <a:lnTo>
                      <a:pt x="34447" y="341"/>
                    </a:lnTo>
                    <a:lnTo>
                      <a:pt x="33969" y="205"/>
                    </a:lnTo>
                    <a:lnTo>
                      <a:pt x="33457" y="171"/>
                    </a:lnTo>
                    <a:lnTo>
                      <a:pt x="33047" y="137"/>
                    </a:lnTo>
                    <a:lnTo>
                      <a:pt x="32603" y="102"/>
                    </a:lnTo>
                    <a:lnTo>
                      <a:pt x="32194" y="34"/>
                    </a:lnTo>
                    <a:lnTo>
                      <a:pt x="317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13"/>
              <p:cNvSpPr/>
              <p:nvPr/>
            </p:nvSpPr>
            <p:spPr>
              <a:xfrm>
                <a:off x="40087" y="-5023"/>
                <a:ext cx="628545" cy="618879"/>
              </a:xfrm>
              <a:custGeom>
                <a:avLst/>
                <a:gdLst/>
                <a:ahLst/>
                <a:cxnLst/>
                <a:rect l="l" t="t" r="r" b="b"/>
                <a:pathLst>
                  <a:path w="17753" h="17480" extrusionOk="0">
                    <a:moveTo>
                      <a:pt x="16695" y="0"/>
                    </a:moveTo>
                    <a:lnTo>
                      <a:pt x="16831" y="1229"/>
                    </a:lnTo>
                    <a:lnTo>
                      <a:pt x="16899" y="2390"/>
                    </a:lnTo>
                    <a:lnTo>
                      <a:pt x="16899" y="2526"/>
                    </a:lnTo>
                    <a:lnTo>
                      <a:pt x="16831" y="2697"/>
                    </a:lnTo>
                    <a:lnTo>
                      <a:pt x="16695" y="2970"/>
                    </a:lnTo>
                    <a:lnTo>
                      <a:pt x="16421" y="3448"/>
                    </a:lnTo>
                    <a:lnTo>
                      <a:pt x="16182" y="3960"/>
                    </a:lnTo>
                    <a:lnTo>
                      <a:pt x="16080" y="4233"/>
                    </a:lnTo>
                    <a:lnTo>
                      <a:pt x="16012" y="4507"/>
                    </a:lnTo>
                    <a:lnTo>
                      <a:pt x="15943" y="4780"/>
                    </a:lnTo>
                    <a:lnTo>
                      <a:pt x="15943" y="5087"/>
                    </a:lnTo>
                    <a:lnTo>
                      <a:pt x="16148" y="4916"/>
                    </a:lnTo>
                    <a:lnTo>
                      <a:pt x="16319" y="4746"/>
                    </a:lnTo>
                    <a:lnTo>
                      <a:pt x="16421" y="4507"/>
                    </a:lnTo>
                    <a:lnTo>
                      <a:pt x="16524" y="4302"/>
                    </a:lnTo>
                    <a:lnTo>
                      <a:pt x="16729" y="3858"/>
                    </a:lnTo>
                    <a:lnTo>
                      <a:pt x="16831" y="3619"/>
                    </a:lnTo>
                    <a:lnTo>
                      <a:pt x="16934" y="3414"/>
                    </a:lnTo>
                    <a:lnTo>
                      <a:pt x="17002" y="3687"/>
                    </a:lnTo>
                    <a:lnTo>
                      <a:pt x="17070" y="3994"/>
                    </a:lnTo>
                    <a:lnTo>
                      <a:pt x="17070" y="4370"/>
                    </a:lnTo>
                    <a:lnTo>
                      <a:pt x="17070" y="4780"/>
                    </a:lnTo>
                    <a:lnTo>
                      <a:pt x="17036" y="5224"/>
                    </a:lnTo>
                    <a:lnTo>
                      <a:pt x="16968" y="5701"/>
                    </a:lnTo>
                    <a:lnTo>
                      <a:pt x="16763" y="6692"/>
                    </a:lnTo>
                    <a:lnTo>
                      <a:pt x="16524" y="7716"/>
                    </a:lnTo>
                    <a:lnTo>
                      <a:pt x="16182" y="8740"/>
                    </a:lnTo>
                    <a:lnTo>
                      <a:pt x="16012" y="9218"/>
                    </a:lnTo>
                    <a:lnTo>
                      <a:pt x="15807" y="9696"/>
                    </a:lnTo>
                    <a:lnTo>
                      <a:pt x="15568" y="10105"/>
                    </a:lnTo>
                    <a:lnTo>
                      <a:pt x="15363" y="10515"/>
                    </a:lnTo>
                    <a:lnTo>
                      <a:pt x="14851" y="11300"/>
                    </a:lnTo>
                    <a:lnTo>
                      <a:pt x="14305" y="12017"/>
                    </a:lnTo>
                    <a:lnTo>
                      <a:pt x="13690" y="12700"/>
                    </a:lnTo>
                    <a:lnTo>
                      <a:pt x="13042" y="13315"/>
                    </a:lnTo>
                    <a:lnTo>
                      <a:pt x="12325" y="13861"/>
                    </a:lnTo>
                    <a:lnTo>
                      <a:pt x="11574" y="14339"/>
                    </a:lnTo>
                    <a:lnTo>
                      <a:pt x="10754" y="14783"/>
                    </a:lnTo>
                    <a:lnTo>
                      <a:pt x="9901" y="15192"/>
                    </a:lnTo>
                    <a:lnTo>
                      <a:pt x="10003" y="15329"/>
                    </a:lnTo>
                    <a:lnTo>
                      <a:pt x="12393" y="14612"/>
                    </a:lnTo>
                    <a:lnTo>
                      <a:pt x="12393" y="14612"/>
                    </a:lnTo>
                    <a:lnTo>
                      <a:pt x="12154" y="14885"/>
                    </a:lnTo>
                    <a:lnTo>
                      <a:pt x="11881" y="15158"/>
                    </a:lnTo>
                    <a:lnTo>
                      <a:pt x="11642" y="15397"/>
                    </a:lnTo>
                    <a:lnTo>
                      <a:pt x="11369" y="15602"/>
                    </a:lnTo>
                    <a:lnTo>
                      <a:pt x="11096" y="15807"/>
                    </a:lnTo>
                    <a:lnTo>
                      <a:pt x="10788" y="15978"/>
                    </a:lnTo>
                    <a:lnTo>
                      <a:pt x="10208" y="16251"/>
                    </a:lnTo>
                    <a:lnTo>
                      <a:pt x="9559" y="16455"/>
                    </a:lnTo>
                    <a:lnTo>
                      <a:pt x="8911" y="16626"/>
                    </a:lnTo>
                    <a:lnTo>
                      <a:pt x="8228" y="16694"/>
                    </a:lnTo>
                    <a:lnTo>
                      <a:pt x="7511" y="16729"/>
                    </a:lnTo>
                    <a:lnTo>
                      <a:pt x="7511" y="16729"/>
                    </a:lnTo>
                    <a:lnTo>
                      <a:pt x="7682" y="16660"/>
                    </a:lnTo>
                    <a:lnTo>
                      <a:pt x="7887" y="16592"/>
                    </a:lnTo>
                    <a:lnTo>
                      <a:pt x="8228" y="16490"/>
                    </a:lnTo>
                    <a:lnTo>
                      <a:pt x="8603" y="16353"/>
                    </a:lnTo>
                    <a:lnTo>
                      <a:pt x="8774" y="16285"/>
                    </a:lnTo>
                    <a:lnTo>
                      <a:pt x="8911" y="16148"/>
                    </a:lnTo>
                    <a:lnTo>
                      <a:pt x="8842" y="16046"/>
                    </a:lnTo>
                    <a:lnTo>
                      <a:pt x="6111" y="16148"/>
                    </a:lnTo>
                    <a:lnTo>
                      <a:pt x="6009" y="16148"/>
                    </a:lnTo>
                    <a:lnTo>
                      <a:pt x="5941" y="16182"/>
                    </a:lnTo>
                    <a:lnTo>
                      <a:pt x="5906" y="16319"/>
                    </a:lnTo>
                    <a:lnTo>
                      <a:pt x="5872" y="16421"/>
                    </a:lnTo>
                    <a:lnTo>
                      <a:pt x="5804" y="16455"/>
                    </a:lnTo>
                    <a:lnTo>
                      <a:pt x="5736" y="16455"/>
                    </a:lnTo>
                    <a:lnTo>
                      <a:pt x="5599" y="16421"/>
                    </a:lnTo>
                    <a:lnTo>
                      <a:pt x="5428" y="16353"/>
                    </a:lnTo>
                    <a:lnTo>
                      <a:pt x="4609" y="16046"/>
                    </a:lnTo>
                    <a:lnTo>
                      <a:pt x="4234" y="15841"/>
                    </a:lnTo>
                    <a:lnTo>
                      <a:pt x="3858" y="15636"/>
                    </a:lnTo>
                    <a:lnTo>
                      <a:pt x="3482" y="15431"/>
                    </a:lnTo>
                    <a:lnTo>
                      <a:pt x="3107" y="15192"/>
                    </a:lnTo>
                    <a:lnTo>
                      <a:pt x="2766" y="14919"/>
                    </a:lnTo>
                    <a:lnTo>
                      <a:pt x="2458" y="14646"/>
                    </a:lnTo>
                    <a:lnTo>
                      <a:pt x="2117" y="14305"/>
                    </a:lnTo>
                    <a:lnTo>
                      <a:pt x="1810" y="13929"/>
                    </a:lnTo>
                    <a:lnTo>
                      <a:pt x="1537" y="13554"/>
                    </a:lnTo>
                    <a:lnTo>
                      <a:pt x="1298" y="13178"/>
                    </a:lnTo>
                    <a:lnTo>
                      <a:pt x="1093" y="12768"/>
                    </a:lnTo>
                    <a:lnTo>
                      <a:pt x="888" y="12325"/>
                    </a:lnTo>
                    <a:lnTo>
                      <a:pt x="546" y="11471"/>
                    </a:lnTo>
                    <a:lnTo>
                      <a:pt x="478" y="11266"/>
                    </a:lnTo>
                    <a:lnTo>
                      <a:pt x="410" y="11096"/>
                    </a:lnTo>
                    <a:lnTo>
                      <a:pt x="342" y="11027"/>
                    </a:lnTo>
                    <a:lnTo>
                      <a:pt x="239" y="10959"/>
                    </a:lnTo>
                    <a:lnTo>
                      <a:pt x="137" y="10891"/>
                    </a:lnTo>
                    <a:lnTo>
                      <a:pt x="0" y="10857"/>
                    </a:lnTo>
                    <a:lnTo>
                      <a:pt x="0" y="11369"/>
                    </a:lnTo>
                    <a:lnTo>
                      <a:pt x="34" y="11915"/>
                    </a:lnTo>
                    <a:lnTo>
                      <a:pt x="103" y="12393"/>
                    </a:lnTo>
                    <a:lnTo>
                      <a:pt x="239" y="12871"/>
                    </a:lnTo>
                    <a:lnTo>
                      <a:pt x="410" y="13349"/>
                    </a:lnTo>
                    <a:lnTo>
                      <a:pt x="649" y="13793"/>
                    </a:lnTo>
                    <a:lnTo>
                      <a:pt x="888" y="14202"/>
                    </a:lnTo>
                    <a:lnTo>
                      <a:pt x="1195" y="14612"/>
                    </a:lnTo>
                    <a:lnTo>
                      <a:pt x="1537" y="14953"/>
                    </a:lnTo>
                    <a:lnTo>
                      <a:pt x="1878" y="15295"/>
                    </a:lnTo>
                    <a:lnTo>
                      <a:pt x="2219" y="15602"/>
                    </a:lnTo>
                    <a:lnTo>
                      <a:pt x="2561" y="15875"/>
                    </a:lnTo>
                    <a:lnTo>
                      <a:pt x="2936" y="16114"/>
                    </a:lnTo>
                    <a:lnTo>
                      <a:pt x="3346" y="16353"/>
                    </a:lnTo>
                    <a:lnTo>
                      <a:pt x="3721" y="16558"/>
                    </a:lnTo>
                    <a:lnTo>
                      <a:pt x="4131" y="16729"/>
                    </a:lnTo>
                    <a:lnTo>
                      <a:pt x="4541" y="16899"/>
                    </a:lnTo>
                    <a:lnTo>
                      <a:pt x="4985" y="17036"/>
                    </a:lnTo>
                    <a:lnTo>
                      <a:pt x="5394" y="17172"/>
                    </a:lnTo>
                    <a:lnTo>
                      <a:pt x="5838" y="17275"/>
                    </a:lnTo>
                    <a:lnTo>
                      <a:pt x="6760" y="17411"/>
                    </a:lnTo>
                    <a:lnTo>
                      <a:pt x="7682" y="17480"/>
                    </a:lnTo>
                    <a:lnTo>
                      <a:pt x="8330" y="17480"/>
                    </a:lnTo>
                    <a:lnTo>
                      <a:pt x="8979" y="17377"/>
                    </a:lnTo>
                    <a:lnTo>
                      <a:pt x="9286" y="17309"/>
                    </a:lnTo>
                    <a:lnTo>
                      <a:pt x="9593" y="17207"/>
                    </a:lnTo>
                    <a:lnTo>
                      <a:pt x="9901" y="17104"/>
                    </a:lnTo>
                    <a:lnTo>
                      <a:pt x="10208" y="16968"/>
                    </a:lnTo>
                    <a:lnTo>
                      <a:pt x="10857" y="16626"/>
                    </a:lnTo>
                    <a:lnTo>
                      <a:pt x="11505" y="16251"/>
                    </a:lnTo>
                    <a:lnTo>
                      <a:pt x="12086" y="15841"/>
                    </a:lnTo>
                    <a:lnTo>
                      <a:pt x="12666" y="15363"/>
                    </a:lnTo>
                    <a:lnTo>
                      <a:pt x="13212" y="14885"/>
                    </a:lnTo>
                    <a:lnTo>
                      <a:pt x="13690" y="14373"/>
                    </a:lnTo>
                    <a:lnTo>
                      <a:pt x="14168" y="13793"/>
                    </a:lnTo>
                    <a:lnTo>
                      <a:pt x="14578" y="13144"/>
                    </a:lnTo>
                    <a:lnTo>
                      <a:pt x="14885" y="12598"/>
                    </a:lnTo>
                    <a:lnTo>
                      <a:pt x="15261" y="12051"/>
                    </a:lnTo>
                    <a:lnTo>
                      <a:pt x="15978" y="10993"/>
                    </a:lnTo>
                    <a:lnTo>
                      <a:pt x="16285" y="10481"/>
                    </a:lnTo>
                    <a:lnTo>
                      <a:pt x="16558" y="9969"/>
                    </a:lnTo>
                    <a:lnTo>
                      <a:pt x="16831" y="9457"/>
                    </a:lnTo>
                    <a:lnTo>
                      <a:pt x="17070" y="8911"/>
                    </a:lnTo>
                    <a:lnTo>
                      <a:pt x="17275" y="8364"/>
                    </a:lnTo>
                    <a:lnTo>
                      <a:pt x="17412" y="7818"/>
                    </a:lnTo>
                    <a:lnTo>
                      <a:pt x="17548" y="7238"/>
                    </a:lnTo>
                    <a:lnTo>
                      <a:pt x="17582" y="6623"/>
                    </a:lnTo>
                    <a:lnTo>
                      <a:pt x="17616" y="6453"/>
                    </a:lnTo>
                    <a:lnTo>
                      <a:pt x="17650" y="6282"/>
                    </a:lnTo>
                    <a:lnTo>
                      <a:pt x="17719" y="6111"/>
                    </a:lnTo>
                    <a:lnTo>
                      <a:pt x="17719" y="5940"/>
                    </a:lnTo>
                    <a:lnTo>
                      <a:pt x="17753" y="4746"/>
                    </a:lnTo>
                    <a:lnTo>
                      <a:pt x="17719" y="3551"/>
                    </a:lnTo>
                    <a:lnTo>
                      <a:pt x="17685" y="3243"/>
                    </a:lnTo>
                    <a:lnTo>
                      <a:pt x="17616" y="2936"/>
                    </a:lnTo>
                    <a:lnTo>
                      <a:pt x="17480" y="2322"/>
                    </a:lnTo>
                    <a:lnTo>
                      <a:pt x="17377" y="1639"/>
                    </a:lnTo>
                    <a:lnTo>
                      <a:pt x="17309" y="922"/>
                    </a:lnTo>
                    <a:lnTo>
                      <a:pt x="17241" y="649"/>
                    </a:lnTo>
                    <a:lnTo>
                      <a:pt x="17138" y="410"/>
                    </a:lnTo>
                    <a:lnTo>
                      <a:pt x="16968" y="171"/>
                    </a:lnTo>
                    <a:lnTo>
                      <a:pt x="16831" y="68"/>
                    </a:lnTo>
                    <a:lnTo>
                      <a:pt x="166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13"/>
              <p:cNvSpPr/>
              <p:nvPr/>
            </p:nvSpPr>
            <p:spPr>
              <a:xfrm>
                <a:off x="-3426" y="-102953"/>
                <a:ext cx="624934" cy="472657"/>
              </a:xfrm>
              <a:custGeom>
                <a:avLst/>
                <a:gdLst/>
                <a:ahLst/>
                <a:cxnLst/>
                <a:rect l="l" t="t" r="r" b="b"/>
                <a:pathLst>
                  <a:path w="17651" h="13350" extrusionOk="0">
                    <a:moveTo>
                      <a:pt x="13315" y="1"/>
                    </a:moveTo>
                    <a:lnTo>
                      <a:pt x="12700" y="35"/>
                    </a:lnTo>
                    <a:lnTo>
                      <a:pt x="12120" y="103"/>
                    </a:lnTo>
                    <a:lnTo>
                      <a:pt x="11539" y="172"/>
                    </a:lnTo>
                    <a:lnTo>
                      <a:pt x="10959" y="308"/>
                    </a:lnTo>
                    <a:lnTo>
                      <a:pt x="9832" y="581"/>
                    </a:lnTo>
                    <a:lnTo>
                      <a:pt x="8706" y="923"/>
                    </a:lnTo>
                    <a:lnTo>
                      <a:pt x="7682" y="1298"/>
                    </a:lnTo>
                    <a:lnTo>
                      <a:pt x="6657" y="1742"/>
                    </a:lnTo>
                    <a:lnTo>
                      <a:pt x="5702" y="2254"/>
                    </a:lnTo>
                    <a:lnTo>
                      <a:pt x="4814" y="2800"/>
                    </a:lnTo>
                    <a:lnTo>
                      <a:pt x="3926" y="3415"/>
                    </a:lnTo>
                    <a:lnTo>
                      <a:pt x="3107" y="4098"/>
                    </a:lnTo>
                    <a:lnTo>
                      <a:pt x="2322" y="4849"/>
                    </a:lnTo>
                    <a:lnTo>
                      <a:pt x="1946" y="5258"/>
                    </a:lnTo>
                    <a:lnTo>
                      <a:pt x="1605" y="5668"/>
                    </a:lnTo>
                    <a:lnTo>
                      <a:pt x="1297" y="6078"/>
                    </a:lnTo>
                    <a:lnTo>
                      <a:pt x="1024" y="6453"/>
                    </a:lnTo>
                    <a:lnTo>
                      <a:pt x="785" y="6863"/>
                    </a:lnTo>
                    <a:lnTo>
                      <a:pt x="581" y="7273"/>
                    </a:lnTo>
                    <a:lnTo>
                      <a:pt x="410" y="7682"/>
                    </a:lnTo>
                    <a:lnTo>
                      <a:pt x="239" y="8126"/>
                    </a:lnTo>
                    <a:lnTo>
                      <a:pt x="137" y="8536"/>
                    </a:lnTo>
                    <a:lnTo>
                      <a:pt x="68" y="8980"/>
                    </a:lnTo>
                    <a:lnTo>
                      <a:pt x="34" y="9423"/>
                    </a:lnTo>
                    <a:lnTo>
                      <a:pt x="0" y="9867"/>
                    </a:lnTo>
                    <a:lnTo>
                      <a:pt x="34" y="10311"/>
                    </a:lnTo>
                    <a:lnTo>
                      <a:pt x="103" y="10755"/>
                    </a:lnTo>
                    <a:lnTo>
                      <a:pt x="171" y="11199"/>
                    </a:lnTo>
                    <a:lnTo>
                      <a:pt x="307" y="11677"/>
                    </a:lnTo>
                    <a:lnTo>
                      <a:pt x="444" y="12120"/>
                    </a:lnTo>
                    <a:lnTo>
                      <a:pt x="649" y="12598"/>
                    </a:lnTo>
                    <a:lnTo>
                      <a:pt x="751" y="12803"/>
                    </a:lnTo>
                    <a:lnTo>
                      <a:pt x="854" y="12974"/>
                    </a:lnTo>
                    <a:lnTo>
                      <a:pt x="1127" y="13349"/>
                    </a:lnTo>
                    <a:lnTo>
                      <a:pt x="1263" y="13281"/>
                    </a:lnTo>
                    <a:lnTo>
                      <a:pt x="1093" y="12394"/>
                    </a:lnTo>
                    <a:lnTo>
                      <a:pt x="922" y="11472"/>
                    </a:lnTo>
                    <a:lnTo>
                      <a:pt x="888" y="10994"/>
                    </a:lnTo>
                    <a:lnTo>
                      <a:pt x="854" y="10516"/>
                    </a:lnTo>
                    <a:lnTo>
                      <a:pt x="820" y="10072"/>
                    </a:lnTo>
                    <a:lnTo>
                      <a:pt x="820" y="9628"/>
                    </a:lnTo>
                    <a:lnTo>
                      <a:pt x="888" y="9184"/>
                    </a:lnTo>
                    <a:lnTo>
                      <a:pt x="922" y="8741"/>
                    </a:lnTo>
                    <a:lnTo>
                      <a:pt x="1024" y="8297"/>
                    </a:lnTo>
                    <a:lnTo>
                      <a:pt x="1127" y="7887"/>
                    </a:lnTo>
                    <a:lnTo>
                      <a:pt x="1263" y="7477"/>
                    </a:lnTo>
                    <a:lnTo>
                      <a:pt x="1434" y="7068"/>
                    </a:lnTo>
                    <a:lnTo>
                      <a:pt x="1639" y="6658"/>
                    </a:lnTo>
                    <a:lnTo>
                      <a:pt x="1878" y="6283"/>
                    </a:lnTo>
                    <a:lnTo>
                      <a:pt x="2151" y="5907"/>
                    </a:lnTo>
                    <a:lnTo>
                      <a:pt x="2424" y="5531"/>
                    </a:lnTo>
                    <a:lnTo>
                      <a:pt x="2731" y="5190"/>
                    </a:lnTo>
                    <a:lnTo>
                      <a:pt x="3107" y="4849"/>
                    </a:lnTo>
                    <a:lnTo>
                      <a:pt x="3892" y="4132"/>
                    </a:lnTo>
                    <a:lnTo>
                      <a:pt x="4746" y="3483"/>
                    </a:lnTo>
                    <a:lnTo>
                      <a:pt x="5599" y="2869"/>
                    </a:lnTo>
                    <a:lnTo>
                      <a:pt x="6521" y="2356"/>
                    </a:lnTo>
                    <a:lnTo>
                      <a:pt x="7443" y="1879"/>
                    </a:lnTo>
                    <a:lnTo>
                      <a:pt x="8399" y="1435"/>
                    </a:lnTo>
                    <a:lnTo>
                      <a:pt x="9389" y="1093"/>
                    </a:lnTo>
                    <a:lnTo>
                      <a:pt x="10413" y="786"/>
                    </a:lnTo>
                    <a:lnTo>
                      <a:pt x="11335" y="547"/>
                    </a:lnTo>
                    <a:lnTo>
                      <a:pt x="12222" y="445"/>
                    </a:lnTo>
                    <a:lnTo>
                      <a:pt x="12666" y="411"/>
                    </a:lnTo>
                    <a:lnTo>
                      <a:pt x="13110" y="376"/>
                    </a:lnTo>
                    <a:lnTo>
                      <a:pt x="13554" y="411"/>
                    </a:lnTo>
                    <a:lnTo>
                      <a:pt x="13997" y="445"/>
                    </a:lnTo>
                    <a:lnTo>
                      <a:pt x="14407" y="513"/>
                    </a:lnTo>
                    <a:lnTo>
                      <a:pt x="14817" y="615"/>
                    </a:lnTo>
                    <a:lnTo>
                      <a:pt x="15261" y="718"/>
                    </a:lnTo>
                    <a:lnTo>
                      <a:pt x="15670" y="888"/>
                    </a:lnTo>
                    <a:lnTo>
                      <a:pt x="16080" y="1059"/>
                    </a:lnTo>
                    <a:lnTo>
                      <a:pt x="16456" y="1298"/>
                    </a:lnTo>
                    <a:lnTo>
                      <a:pt x="16865" y="1571"/>
                    </a:lnTo>
                    <a:lnTo>
                      <a:pt x="17275" y="1844"/>
                    </a:lnTo>
                    <a:lnTo>
                      <a:pt x="17309" y="1879"/>
                    </a:lnTo>
                    <a:lnTo>
                      <a:pt x="17411" y="1913"/>
                    </a:lnTo>
                    <a:lnTo>
                      <a:pt x="17650" y="1947"/>
                    </a:lnTo>
                    <a:lnTo>
                      <a:pt x="17650" y="1947"/>
                    </a:lnTo>
                    <a:lnTo>
                      <a:pt x="17411" y="1708"/>
                    </a:lnTo>
                    <a:lnTo>
                      <a:pt x="17138" y="1435"/>
                    </a:lnTo>
                    <a:lnTo>
                      <a:pt x="16865" y="1230"/>
                    </a:lnTo>
                    <a:lnTo>
                      <a:pt x="16626" y="1025"/>
                    </a:lnTo>
                    <a:lnTo>
                      <a:pt x="16046" y="684"/>
                    </a:lnTo>
                    <a:lnTo>
                      <a:pt x="15500" y="411"/>
                    </a:lnTo>
                    <a:lnTo>
                      <a:pt x="14919" y="206"/>
                    </a:lnTo>
                    <a:lnTo>
                      <a:pt x="14373" y="103"/>
                    </a:lnTo>
                    <a:lnTo>
                      <a:pt x="13827" y="35"/>
                    </a:lnTo>
                    <a:lnTo>
                      <a:pt x="13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13"/>
              <p:cNvSpPr/>
              <p:nvPr/>
            </p:nvSpPr>
            <p:spPr>
              <a:xfrm>
                <a:off x="417185" y="110999"/>
                <a:ext cx="157163" cy="282886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7990" extrusionOk="0">
                    <a:moveTo>
                      <a:pt x="4439" y="1"/>
                    </a:moveTo>
                    <a:lnTo>
                      <a:pt x="4268" y="240"/>
                    </a:lnTo>
                    <a:lnTo>
                      <a:pt x="4166" y="444"/>
                    </a:lnTo>
                    <a:lnTo>
                      <a:pt x="3551" y="2117"/>
                    </a:lnTo>
                    <a:lnTo>
                      <a:pt x="3244" y="2937"/>
                    </a:lnTo>
                    <a:lnTo>
                      <a:pt x="2937" y="3756"/>
                    </a:lnTo>
                    <a:lnTo>
                      <a:pt x="2698" y="4302"/>
                    </a:lnTo>
                    <a:lnTo>
                      <a:pt x="2459" y="4814"/>
                    </a:lnTo>
                    <a:lnTo>
                      <a:pt x="2186" y="5326"/>
                    </a:lnTo>
                    <a:lnTo>
                      <a:pt x="1844" y="5804"/>
                    </a:lnTo>
                    <a:lnTo>
                      <a:pt x="1469" y="6248"/>
                    </a:lnTo>
                    <a:lnTo>
                      <a:pt x="1059" y="6692"/>
                    </a:lnTo>
                    <a:lnTo>
                      <a:pt x="240" y="7545"/>
                    </a:lnTo>
                    <a:lnTo>
                      <a:pt x="172" y="7648"/>
                    </a:lnTo>
                    <a:lnTo>
                      <a:pt x="103" y="7750"/>
                    </a:lnTo>
                    <a:lnTo>
                      <a:pt x="24" y="7934"/>
                    </a:lnTo>
                    <a:lnTo>
                      <a:pt x="24" y="7934"/>
                    </a:lnTo>
                    <a:lnTo>
                      <a:pt x="1196" y="6897"/>
                    </a:lnTo>
                    <a:lnTo>
                      <a:pt x="1810" y="6385"/>
                    </a:lnTo>
                    <a:lnTo>
                      <a:pt x="2356" y="5838"/>
                    </a:lnTo>
                    <a:lnTo>
                      <a:pt x="2732" y="5463"/>
                    </a:lnTo>
                    <a:lnTo>
                      <a:pt x="3039" y="5053"/>
                    </a:lnTo>
                    <a:lnTo>
                      <a:pt x="3312" y="4644"/>
                    </a:lnTo>
                    <a:lnTo>
                      <a:pt x="3551" y="4234"/>
                    </a:lnTo>
                    <a:lnTo>
                      <a:pt x="3790" y="3790"/>
                    </a:lnTo>
                    <a:lnTo>
                      <a:pt x="3961" y="3312"/>
                    </a:lnTo>
                    <a:lnTo>
                      <a:pt x="4098" y="2834"/>
                    </a:lnTo>
                    <a:lnTo>
                      <a:pt x="4166" y="2322"/>
                    </a:lnTo>
                    <a:lnTo>
                      <a:pt x="4439" y="1"/>
                    </a:lnTo>
                    <a:close/>
                    <a:moveTo>
                      <a:pt x="24" y="7934"/>
                    </a:moveTo>
                    <a:lnTo>
                      <a:pt x="1" y="7955"/>
                    </a:lnTo>
                    <a:lnTo>
                      <a:pt x="1" y="7989"/>
                    </a:lnTo>
                    <a:lnTo>
                      <a:pt x="24" y="793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13"/>
              <p:cNvSpPr/>
              <p:nvPr/>
            </p:nvSpPr>
            <p:spPr>
              <a:xfrm>
                <a:off x="35236" y="751617"/>
                <a:ext cx="330010" cy="91911"/>
              </a:xfrm>
              <a:custGeom>
                <a:avLst/>
                <a:gdLst/>
                <a:ahLst/>
                <a:cxnLst/>
                <a:rect l="l" t="t" r="r" b="b"/>
                <a:pathLst>
                  <a:path w="9321" h="2596" extrusionOk="0">
                    <a:moveTo>
                      <a:pt x="1" y="1"/>
                    </a:moveTo>
                    <a:lnTo>
                      <a:pt x="205" y="205"/>
                    </a:lnTo>
                    <a:lnTo>
                      <a:pt x="444" y="376"/>
                    </a:lnTo>
                    <a:lnTo>
                      <a:pt x="649" y="513"/>
                    </a:lnTo>
                    <a:lnTo>
                      <a:pt x="888" y="649"/>
                    </a:lnTo>
                    <a:lnTo>
                      <a:pt x="2151" y="1230"/>
                    </a:lnTo>
                    <a:lnTo>
                      <a:pt x="2766" y="1537"/>
                    </a:lnTo>
                    <a:lnTo>
                      <a:pt x="3346" y="1878"/>
                    </a:lnTo>
                    <a:lnTo>
                      <a:pt x="3688" y="2049"/>
                    </a:lnTo>
                    <a:lnTo>
                      <a:pt x="3995" y="2186"/>
                    </a:lnTo>
                    <a:lnTo>
                      <a:pt x="4302" y="2322"/>
                    </a:lnTo>
                    <a:lnTo>
                      <a:pt x="4610" y="2425"/>
                    </a:lnTo>
                    <a:lnTo>
                      <a:pt x="4917" y="2493"/>
                    </a:lnTo>
                    <a:lnTo>
                      <a:pt x="5224" y="2527"/>
                    </a:lnTo>
                    <a:lnTo>
                      <a:pt x="5873" y="2595"/>
                    </a:lnTo>
                    <a:lnTo>
                      <a:pt x="6487" y="2561"/>
                    </a:lnTo>
                    <a:lnTo>
                      <a:pt x="7136" y="2459"/>
                    </a:lnTo>
                    <a:lnTo>
                      <a:pt x="7785" y="2288"/>
                    </a:lnTo>
                    <a:lnTo>
                      <a:pt x="8399" y="2083"/>
                    </a:lnTo>
                    <a:lnTo>
                      <a:pt x="8638" y="1981"/>
                    </a:lnTo>
                    <a:lnTo>
                      <a:pt x="8877" y="1844"/>
                    </a:lnTo>
                    <a:lnTo>
                      <a:pt x="9321" y="1537"/>
                    </a:lnTo>
                    <a:lnTo>
                      <a:pt x="9253" y="1400"/>
                    </a:lnTo>
                    <a:lnTo>
                      <a:pt x="8775" y="1537"/>
                    </a:lnTo>
                    <a:lnTo>
                      <a:pt x="7716" y="1878"/>
                    </a:lnTo>
                    <a:lnTo>
                      <a:pt x="7170" y="2015"/>
                    </a:lnTo>
                    <a:lnTo>
                      <a:pt x="6624" y="2117"/>
                    </a:lnTo>
                    <a:lnTo>
                      <a:pt x="5975" y="2186"/>
                    </a:lnTo>
                    <a:lnTo>
                      <a:pt x="5326" y="2186"/>
                    </a:lnTo>
                    <a:lnTo>
                      <a:pt x="4985" y="2117"/>
                    </a:lnTo>
                    <a:lnTo>
                      <a:pt x="4644" y="2083"/>
                    </a:lnTo>
                    <a:lnTo>
                      <a:pt x="4336" y="1981"/>
                    </a:lnTo>
                    <a:lnTo>
                      <a:pt x="4029" y="1844"/>
                    </a:lnTo>
                    <a:lnTo>
                      <a:pt x="2254" y="991"/>
                    </a:lnTo>
                    <a:lnTo>
                      <a:pt x="479" y="171"/>
                    </a:lnTo>
                    <a:lnTo>
                      <a:pt x="240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13"/>
              <p:cNvSpPr/>
              <p:nvPr/>
            </p:nvSpPr>
            <p:spPr>
              <a:xfrm>
                <a:off x="-133964" y="542515"/>
                <a:ext cx="143851" cy="178937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5054" extrusionOk="0">
                    <a:moveTo>
                      <a:pt x="34" y="0"/>
                    </a:moveTo>
                    <a:lnTo>
                      <a:pt x="0" y="444"/>
                    </a:lnTo>
                    <a:lnTo>
                      <a:pt x="34" y="888"/>
                    </a:lnTo>
                    <a:lnTo>
                      <a:pt x="103" y="1332"/>
                    </a:lnTo>
                    <a:lnTo>
                      <a:pt x="239" y="1776"/>
                    </a:lnTo>
                    <a:lnTo>
                      <a:pt x="410" y="2185"/>
                    </a:lnTo>
                    <a:lnTo>
                      <a:pt x="615" y="2629"/>
                    </a:lnTo>
                    <a:lnTo>
                      <a:pt x="888" y="3039"/>
                    </a:lnTo>
                    <a:lnTo>
                      <a:pt x="1161" y="3414"/>
                    </a:lnTo>
                    <a:lnTo>
                      <a:pt x="1468" y="3756"/>
                    </a:lnTo>
                    <a:lnTo>
                      <a:pt x="1809" y="4097"/>
                    </a:lnTo>
                    <a:lnTo>
                      <a:pt x="2185" y="4370"/>
                    </a:lnTo>
                    <a:lnTo>
                      <a:pt x="2526" y="4609"/>
                    </a:lnTo>
                    <a:lnTo>
                      <a:pt x="2936" y="4814"/>
                    </a:lnTo>
                    <a:lnTo>
                      <a:pt x="3312" y="4951"/>
                    </a:lnTo>
                    <a:lnTo>
                      <a:pt x="3687" y="5053"/>
                    </a:lnTo>
                    <a:lnTo>
                      <a:pt x="4063" y="5053"/>
                    </a:lnTo>
                    <a:lnTo>
                      <a:pt x="3175" y="4473"/>
                    </a:lnTo>
                    <a:lnTo>
                      <a:pt x="2731" y="4165"/>
                    </a:lnTo>
                    <a:lnTo>
                      <a:pt x="2322" y="3790"/>
                    </a:lnTo>
                    <a:lnTo>
                      <a:pt x="1912" y="3414"/>
                    </a:lnTo>
                    <a:lnTo>
                      <a:pt x="1536" y="3005"/>
                    </a:lnTo>
                    <a:lnTo>
                      <a:pt x="1195" y="2561"/>
                    </a:lnTo>
                    <a:lnTo>
                      <a:pt x="888" y="2117"/>
                    </a:lnTo>
                    <a:lnTo>
                      <a:pt x="649" y="1639"/>
                    </a:lnTo>
                    <a:lnTo>
                      <a:pt x="444" y="112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13"/>
              <p:cNvSpPr/>
              <p:nvPr/>
            </p:nvSpPr>
            <p:spPr>
              <a:xfrm>
                <a:off x="-239152" y="165381"/>
                <a:ext cx="23013" cy="270813"/>
              </a:xfrm>
              <a:custGeom>
                <a:avLst/>
                <a:gdLst/>
                <a:ahLst/>
                <a:cxnLst/>
                <a:rect l="l" t="t" r="r" b="b"/>
                <a:pathLst>
                  <a:path w="650" h="7649" extrusionOk="0">
                    <a:moveTo>
                      <a:pt x="342" y="1"/>
                    </a:moveTo>
                    <a:lnTo>
                      <a:pt x="274" y="342"/>
                    </a:lnTo>
                    <a:lnTo>
                      <a:pt x="240" y="650"/>
                    </a:lnTo>
                    <a:lnTo>
                      <a:pt x="206" y="991"/>
                    </a:lnTo>
                    <a:lnTo>
                      <a:pt x="240" y="1298"/>
                    </a:lnTo>
                    <a:lnTo>
                      <a:pt x="308" y="1742"/>
                    </a:lnTo>
                    <a:lnTo>
                      <a:pt x="342" y="2186"/>
                    </a:lnTo>
                    <a:lnTo>
                      <a:pt x="342" y="2595"/>
                    </a:lnTo>
                    <a:lnTo>
                      <a:pt x="342" y="3039"/>
                    </a:lnTo>
                    <a:lnTo>
                      <a:pt x="274" y="3893"/>
                    </a:lnTo>
                    <a:lnTo>
                      <a:pt x="137" y="4746"/>
                    </a:lnTo>
                    <a:lnTo>
                      <a:pt x="35" y="5497"/>
                    </a:lnTo>
                    <a:lnTo>
                      <a:pt x="1" y="5873"/>
                    </a:lnTo>
                    <a:lnTo>
                      <a:pt x="1" y="6248"/>
                    </a:lnTo>
                    <a:lnTo>
                      <a:pt x="35" y="6624"/>
                    </a:lnTo>
                    <a:lnTo>
                      <a:pt x="69" y="6965"/>
                    </a:lnTo>
                    <a:lnTo>
                      <a:pt x="172" y="7307"/>
                    </a:lnTo>
                    <a:lnTo>
                      <a:pt x="308" y="7648"/>
                    </a:lnTo>
                    <a:lnTo>
                      <a:pt x="376" y="6317"/>
                    </a:lnTo>
                    <a:lnTo>
                      <a:pt x="445" y="5634"/>
                    </a:lnTo>
                    <a:lnTo>
                      <a:pt x="547" y="4951"/>
                    </a:lnTo>
                    <a:lnTo>
                      <a:pt x="615" y="4337"/>
                    </a:lnTo>
                    <a:lnTo>
                      <a:pt x="650" y="3688"/>
                    </a:lnTo>
                    <a:lnTo>
                      <a:pt x="650" y="3073"/>
                    </a:lnTo>
                    <a:lnTo>
                      <a:pt x="650" y="2459"/>
                    </a:lnTo>
                    <a:lnTo>
                      <a:pt x="615" y="1844"/>
                    </a:lnTo>
                    <a:lnTo>
                      <a:pt x="547" y="1230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13"/>
              <p:cNvSpPr/>
              <p:nvPr/>
            </p:nvSpPr>
            <p:spPr>
              <a:xfrm>
                <a:off x="351934" y="-408746"/>
                <a:ext cx="281647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7955" h="3688" extrusionOk="0">
                    <a:moveTo>
                      <a:pt x="7955" y="1"/>
                    </a:moveTo>
                    <a:lnTo>
                      <a:pt x="0" y="3688"/>
                    </a:lnTo>
                    <a:lnTo>
                      <a:pt x="1024" y="3380"/>
                    </a:lnTo>
                    <a:lnTo>
                      <a:pt x="1980" y="3073"/>
                    </a:lnTo>
                    <a:lnTo>
                      <a:pt x="2868" y="2732"/>
                    </a:lnTo>
                    <a:lnTo>
                      <a:pt x="3756" y="2322"/>
                    </a:lnTo>
                    <a:lnTo>
                      <a:pt x="4677" y="1878"/>
                    </a:lnTo>
                    <a:lnTo>
                      <a:pt x="5667" y="1366"/>
                    </a:lnTo>
                    <a:lnTo>
                      <a:pt x="6760" y="752"/>
                    </a:lnTo>
                    <a:lnTo>
                      <a:pt x="79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13"/>
              <p:cNvSpPr/>
              <p:nvPr/>
            </p:nvSpPr>
            <p:spPr>
              <a:xfrm>
                <a:off x="538058" y="368464"/>
                <a:ext cx="114889" cy="177698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5019" extrusionOk="0">
                    <a:moveTo>
                      <a:pt x="3073" y="0"/>
                    </a:moveTo>
                    <a:lnTo>
                      <a:pt x="2459" y="751"/>
                    </a:lnTo>
                    <a:lnTo>
                      <a:pt x="2152" y="1127"/>
                    </a:lnTo>
                    <a:lnTo>
                      <a:pt x="1913" y="1537"/>
                    </a:lnTo>
                    <a:lnTo>
                      <a:pt x="1435" y="2356"/>
                    </a:lnTo>
                    <a:lnTo>
                      <a:pt x="957" y="3244"/>
                    </a:lnTo>
                    <a:lnTo>
                      <a:pt x="1" y="5019"/>
                    </a:lnTo>
                    <a:lnTo>
                      <a:pt x="410" y="4677"/>
                    </a:lnTo>
                    <a:lnTo>
                      <a:pt x="752" y="4302"/>
                    </a:lnTo>
                    <a:lnTo>
                      <a:pt x="1059" y="3926"/>
                    </a:lnTo>
                    <a:lnTo>
                      <a:pt x="1298" y="3517"/>
                    </a:lnTo>
                    <a:lnTo>
                      <a:pt x="2152" y="2049"/>
                    </a:lnTo>
                    <a:lnTo>
                      <a:pt x="3005" y="615"/>
                    </a:lnTo>
                    <a:lnTo>
                      <a:pt x="3244" y="103"/>
                    </a:lnTo>
                    <a:lnTo>
                      <a:pt x="3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13"/>
              <p:cNvSpPr/>
              <p:nvPr/>
            </p:nvSpPr>
            <p:spPr>
              <a:xfrm>
                <a:off x="559832" y="-24389"/>
                <a:ext cx="47159" cy="9676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733" extrusionOk="0">
                    <a:moveTo>
                      <a:pt x="854" y="1"/>
                    </a:moveTo>
                    <a:lnTo>
                      <a:pt x="0" y="2732"/>
                    </a:lnTo>
                    <a:lnTo>
                      <a:pt x="273" y="2664"/>
                    </a:lnTo>
                    <a:lnTo>
                      <a:pt x="512" y="2527"/>
                    </a:lnTo>
                    <a:lnTo>
                      <a:pt x="717" y="2391"/>
                    </a:lnTo>
                    <a:lnTo>
                      <a:pt x="888" y="2186"/>
                    </a:lnTo>
                    <a:lnTo>
                      <a:pt x="1025" y="1981"/>
                    </a:lnTo>
                    <a:lnTo>
                      <a:pt x="1161" y="1776"/>
                    </a:lnTo>
                    <a:lnTo>
                      <a:pt x="1229" y="1503"/>
                    </a:lnTo>
                    <a:lnTo>
                      <a:pt x="1298" y="1264"/>
                    </a:lnTo>
                    <a:lnTo>
                      <a:pt x="1332" y="1059"/>
                    </a:lnTo>
                    <a:lnTo>
                      <a:pt x="1332" y="889"/>
                    </a:lnTo>
                    <a:lnTo>
                      <a:pt x="1332" y="718"/>
                    </a:lnTo>
                    <a:lnTo>
                      <a:pt x="1298" y="547"/>
                    </a:lnTo>
                    <a:lnTo>
                      <a:pt x="1229" y="376"/>
                    </a:lnTo>
                    <a:lnTo>
                      <a:pt x="1127" y="240"/>
                    </a:lnTo>
                    <a:lnTo>
                      <a:pt x="990" y="103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13"/>
              <p:cNvSpPr/>
              <p:nvPr/>
            </p:nvSpPr>
            <p:spPr>
              <a:xfrm>
                <a:off x="163367" y="437363"/>
                <a:ext cx="141443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127" extrusionOk="0">
                    <a:moveTo>
                      <a:pt x="0" y="0"/>
                    </a:moveTo>
                    <a:lnTo>
                      <a:pt x="239" y="239"/>
                    </a:lnTo>
                    <a:lnTo>
                      <a:pt x="513" y="444"/>
                    </a:lnTo>
                    <a:lnTo>
                      <a:pt x="786" y="649"/>
                    </a:lnTo>
                    <a:lnTo>
                      <a:pt x="1093" y="785"/>
                    </a:lnTo>
                    <a:lnTo>
                      <a:pt x="1366" y="922"/>
                    </a:lnTo>
                    <a:lnTo>
                      <a:pt x="1673" y="1024"/>
                    </a:lnTo>
                    <a:lnTo>
                      <a:pt x="1946" y="1093"/>
                    </a:lnTo>
                    <a:lnTo>
                      <a:pt x="2254" y="1127"/>
                    </a:lnTo>
                    <a:lnTo>
                      <a:pt x="2800" y="1127"/>
                    </a:lnTo>
                    <a:lnTo>
                      <a:pt x="3073" y="1059"/>
                    </a:lnTo>
                    <a:lnTo>
                      <a:pt x="3312" y="990"/>
                    </a:lnTo>
                    <a:lnTo>
                      <a:pt x="3517" y="888"/>
                    </a:lnTo>
                    <a:lnTo>
                      <a:pt x="3688" y="717"/>
                    </a:lnTo>
                    <a:lnTo>
                      <a:pt x="3858" y="547"/>
                    </a:lnTo>
                    <a:lnTo>
                      <a:pt x="3995" y="342"/>
                    </a:lnTo>
                    <a:lnTo>
                      <a:pt x="3722" y="478"/>
                    </a:lnTo>
                    <a:lnTo>
                      <a:pt x="3483" y="581"/>
                    </a:lnTo>
                    <a:lnTo>
                      <a:pt x="3210" y="649"/>
                    </a:lnTo>
                    <a:lnTo>
                      <a:pt x="2971" y="683"/>
                    </a:lnTo>
                    <a:lnTo>
                      <a:pt x="2459" y="683"/>
                    </a:lnTo>
                    <a:lnTo>
                      <a:pt x="1981" y="615"/>
                    </a:lnTo>
                    <a:lnTo>
                      <a:pt x="1468" y="478"/>
                    </a:lnTo>
                    <a:lnTo>
                      <a:pt x="991" y="342"/>
                    </a:lnTo>
                    <a:lnTo>
                      <a:pt x="513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13"/>
              <p:cNvSpPr/>
              <p:nvPr/>
            </p:nvSpPr>
            <p:spPr>
              <a:xfrm>
                <a:off x="863218" y="40897"/>
                <a:ext cx="74988" cy="194621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5497" extrusionOk="0">
                    <a:moveTo>
                      <a:pt x="2117" y="0"/>
                    </a:moveTo>
                    <a:lnTo>
                      <a:pt x="1878" y="274"/>
                    </a:lnTo>
                    <a:lnTo>
                      <a:pt x="1639" y="581"/>
                    </a:lnTo>
                    <a:lnTo>
                      <a:pt x="1229" y="1195"/>
                    </a:lnTo>
                    <a:lnTo>
                      <a:pt x="922" y="1844"/>
                    </a:lnTo>
                    <a:lnTo>
                      <a:pt x="649" y="2527"/>
                    </a:lnTo>
                    <a:lnTo>
                      <a:pt x="410" y="3210"/>
                    </a:lnTo>
                    <a:lnTo>
                      <a:pt x="239" y="3961"/>
                    </a:lnTo>
                    <a:lnTo>
                      <a:pt x="103" y="4712"/>
                    </a:lnTo>
                    <a:lnTo>
                      <a:pt x="0" y="5497"/>
                    </a:lnTo>
                    <a:lnTo>
                      <a:pt x="205" y="5121"/>
                    </a:lnTo>
                    <a:lnTo>
                      <a:pt x="376" y="4780"/>
                    </a:lnTo>
                    <a:lnTo>
                      <a:pt x="478" y="4404"/>
                    </a:lnTo>
                    <a:lnTo>
                      <a:pt x="547" y="4029"/>
                    </a:lnTo>
                    <a:lnTo>
                      <a:pt x="649" y="3312"/>
                    </a:lnTo>
                    <a:lnTo>
                      <a:pt x="751" y="2971"/>
                    </a:lnTo>
                    <a:lnTo>
                      <a:pt x="854" y="2629"/>
                    </a:lnTo>
                    <a:lnTo>
                      <a:pt x="1468" y="1298"/>
                    </a:lnTo>
                    <a:lnTo>
                      <a:pt x="2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13"/>
              <p:cNvSpPr/>
              <p:nvPr/>
            </p:nvSpPr>
            <p:spPr>
              <a:xfrm>
                <a:off x="93265" y="372076"/>
                <a:ext cx="99134" cy="116093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3279" extrusionOk="0">
                    <a:moveTo>
                      <a:pt x="35" y="1"/>
                    </a:moveTo>
                    <a:lnTo>
                      <a:pt x="0" y="274"/>
                    </a:lnTo>
                    <a:lnTo>
                      <a:pt x="35" y="547"/>
                    </a:lnTo>
                    <a:lnTo>
                      <a:pt x="103" y="854"/>
                    </a:lnTo>
                    <a:lnTo>
                      <a:pt x="171" y="1127"/>
                    </a:lnTo>
                    <a:lnTo>
                      <a:pt x="273" y="1400"/>
                    </a:lnTo>
                    <a:lnTo>
                      <a:pt x="410" y="1674"/>
                    </a:lnTo>
                    <a:lnTo>
                      <a:pt x="581" y="1947"/>
                    </a:lnTo>
                    <a:lnTo>
                      <a:pt x="751" y="2186"/>
                    </a:lnTo>
                    <a:lnTo>
                      <a:pt x="956" y="2425"/>
                    </a:lnTo>
                    <a:lnTo>
                      <a:pt x="1195" y="2629"/>
                    </a:lnTo>
                    <a:lnTo>
                      <a:pt x="1434" y="2800"/>
                    </a:lnTo>
                    <a:lnTo>
                      <a:pt x="1673" y="2971"/>
                    </a:lnTo>
                    <a:lnTo>
                      <a:pt x="1946" y="3107"/>
                    </a:lnTo>
                    <a:lnTo>
                      <a:pt x="2219" y="3176"/>
                    </a:lnTo>
                    <a:lnTo>
                      <a:pt x="2493" y="3244"/>
                    </a:lnTo>
                    <a:lnTo>
                      <a:pt x="2800" y="3278"/>
                    </a:lnTo>
                    <a:lnTo>
                      <a:pt x="2800" y="3278"/>
                    </a:lnTo>
                    <a:lnTo>
                      <a:pt x="2288" y="3039"/>
                    </a:lnTo>
                    <a:lnTo>
                      <a:pt x="1844" y="2732"/>
                    </a:lnTo>
                    <a:lnTo>
                      <a:pt x="1468" y="2391"/>
                    </a:lnTo>
                    <a:lnTo>
                      <a:pt x="1093" y="1981"/>
                    </a:lnTo>
                    <a:lnTo>
                      <a:pt x="786" y="1571"/>
                    </a:lnTo>
                    <a:lnTo>
                      <a:pt x="512" y="1093"/>
                    </a:lnTo>
                    <a:lnTo>
                      <a:pt x="239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13"/>
              <p:cNvSpPr/>
              <p:nvPr/>
            </p:nvSpPr>
            <p:spPr>
              <a:xfrm>
                <a:off x="536854" y="207690"/>
                <a:ext cx="62879" cy="123316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483" extrusionOk="0">
                    <a:moveTo>
                      <a:pt x="1776" y="1"/>
                    </a:moveTo>
                    <a:lnTo>
                      <a:pt x="1" y="3483"/>
                    </a:lnTo>
                    <a:lnTo>
                      <a:pt x="342" y="3142"/>
                    </a:lnTo>
                    <a:lnTo>
                      <a:pt x="683" y="2766"/>
                    </a:lnTo>
                    <a:lnTo>
                      <a:pt x="991" y="2391"/>
                    </a:lnTo>
                    <a:lnTo>
                      <a:pt x="1230" y="2015"/>
                    </a:lnTo>
                    <a:lnTo>
                      <a:pt x="1469" y="1571"/>
                    </a:lnTo>
                    <a:lnTo>
                      <a:pt x="1639" y="1093"/>
                    </a:lnTo>
                    <a:lnTo>
                      <a:pt x="1742" y="581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13"/>
              <p:cNvSpPr/>
              <p:nvPr/>
            </p:nvSpPr>
            <p:spPr>
              <a:xfrm>
                <a:off x="365211" y="235483"/>
                <a:ext cx="90708" cy="89504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2528" extrusionOk="0">
                    <a:moveTo>
                      <a:pt x="2561" y="1"/>
                    </a:moveTo>
                    <a:lnTo>
                      <a:pt x="2356" y="411"/>
                    </a:lnTo>
                    <a:lnTo>
                      <a:pt x="2083" y="786"/>
                    </a:lnTo>
                    <a:lnTo>
                      <a:pt x="1810" y="1128"/>
                    </a:lnTo>
                    <a:lnTo>
                      <a:pt x="1503" y="1469"/>
                    </a:lnTo>
                    <a:lnTo>
                      <a:pt x="1162" y="1742"/>
                    </a:lnTo>
                    <a:lnTo>
                      <a:pt x="820" y="2015"/>
                    </a:lnTo>
                    <a:lnTo>
                      <a:pt x="445" y="2288"/>
                    </a:lnTo>
                    <a:lnTo>
                      <a:pt x="1" y="2527"/>
                    </a:lnTo>
                    <a:lnTo>
                      <a:pt x="1" y="2527"/>
                    </a:lnTo>
                    <a:lnTo>
                      <a:pt x="581" y="2391"/>
                    </a:lnTo>
                    <a:lnTo>
                      <a:pt x="1059" y="2186"/>
                    </a:lnTo>
                    <a:lnTo>
                      <a:pt x="1503" y="1947"/>
                    </a:lnTo>
                    <a:lnTo>
                      <a:pt x="1708" y="1810"/>
                    </a:lnTo>
                    <a:lnTo>
                      <a:pt x="1879" y="1640"/>
                    </a:lnTo>
                    <a:lnTo>
                      <a:pt x="2015" y="1469"/>
                    </a:lnTo>
                    <a:lnTo>
                      <a:pt x="2152" y="1298"/>
                    </a:lnTo>
                    <a:lnTo>
                      <a:pt x="2288" y="1128"/>
                    </a:lnTo>
                    <a:lnTo>
                      <a:pt x="2356" y="923"/>
                    </a:lnTo>
                    <a:lnTo>
                      <a:pt x="2459" y="718"/>
                    </a:lnTo>
                    <a:lnTo>
                      <a:pt x="2527" y="479"/>
                    </a:lnTo>
                    <a:lnTo>
                      <a:pt x="2561" y="240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13"/>
              <p:cNvSpPr/>
              <p:nvPr/>
            </p:nvSpPr>
            <p:spPr>
              <a:xfrm>
                <a:off x="214138" y="862825"/>
                <a:ext cx="130574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76" extrusionOk="0">
                    <a:moveTo>
                      <a:pt x="3687" y="0"/>
                    </a:moveTo>
                    <a:lnTo>
                      <a:pt x="0" y="205"/>
                    </a:lnTo>
                    <a:lnTo>
                      <a:pt x="922" y="342"/>
                    </a:lnTo>
                    <a:lnTo>
                      <a:pt x="1366" y="376"/>
                    </a:lnTo>
                    <a:lnTo>
                      <a:pt x="1844" y="376"/>
                    </a:lnTo>
                    <a:lnTo>
                      <a:pt x="2288" y="342"/>
                    </a:lnTo>
                    <a:lnTo>
                      <a:pt x="2766" y="308"/>
                    </a:lnTo>
                    <a:lnTo>
                      <a:pt x="3244" y="171"/>
                    </a:lnTo>
                    <a:lnTo>
                      <a:pt x="36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13"/>
              <p:cNvSpPr/>
              <p:nvPr/>
            </p:nvSpPr>
            <p:spPr>
              <a:xfrm>
                <a:off x="353138" y="-70310"/>
                <a:ext cx="84653" cy="25421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718" extrusionOk="0">
                    <a:moveTo>
                      <a:pt x="2083" y="1"/>
                    </a:moveTo>
                    <a:lnTo>
                      <a:pt x="1742" y="35"/>
                    </a:lnTo>
                    <a:lnTo>
                      <a:pt x="1468" y="103"/>
                    </a:lnTo>
                    <a:lnTo>
                      <a:pt x="1161" y="205"/>
                    </a:lnTo>
                    <a:lnTo>
                      <a:pt x="581" y="410"/>
                    </a:lnTo>
                    <a:lnTo>
                      <a:pt x="308" y="479"/>
                    </a:lnTo>
                    <a:lnTo>
                      <a:pt x="0" y="547"/>
                    </a:lnTo>
                    <a:lnTo>
                      <a:pt x="342" y="683"/>
                    </a:lnTo>
                    <a:lnTo>
                      <a:pt x="649" y="718"/>
                    </a:lnTo>
                    <a:lnTo>
                      <a:pt x="956" y="683"/>
                    </a:lnTo>
                    <a:lnTo>
                      <a:pt x="1264" y="615"/>
                    </a:lnTo>
                    <a:lnTo>
                      <a:pt x="1537" y="513"/>
                    </a:lnTo>
                    <a:lnTo>
                      <a:pt x="1810" y="342"/>
                    </a:lnTo>
                    <a:lnTo>
                      <a:pt x="23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13"/>
              <p:cNvSpPr/>
              <p:nvPr/>
            </p:nvSpPr>
            <p:spPr>
              <a:xfrm>
                <a:off x="619065" y="564254"/>
                <a:ext cx="73749" cy="9431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664" extrusionOk="0">
                    <a:moveTo>
                      <a:pt x="2083" y="1"/>
                    </a:moveTo>
                    <a:lnTo>
                      <a:pt x="0" y="2664"/>
                    </a:lnTo>
                    <a:lnTo>
                      <a:pt x="376" y="2391"/>
                    </a:lnTo>
                    <a:lnTo>
                      <a:pt x="717" y="2118"/>
                    </a:lnTo>
                    <a:lnTo>
                      <a:pt x="990" y="1844"/>
                    </a:lnTo>
                    <a:lnTo>
                      <a:pt x="1263" y="1503"/>
                    </a:lnTo>
                    <a:lnTo>
                      <a:pt x="1536" y="1162"/>
                    </a:lnTo>
                    <a:lnTo>
                      <a:pt x="1741" y="786"/>
                    </a:lnTo>
                    <a:lnTo>
                      <a:pt x="1912" y="411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13"/>
              <p:cNvSpPr/>
              <p:nvPr/>
            </p:nvSpPr>
            <p:spPr>
              <a:xfrm>
                <a:off x="968370" y="-336237"/>
                <a:ext cx="43548" cy="37529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060" extrusionOk="0">
                    <a:moveTo>
                      <a:pt x="1161" y="1"/>
                    </a:moveTo>
                    <a:lnTo>
                      <a:pt x="786" y="206"/>
                    </a:lnTo>
                    <a:lnTo>
                      <a:pt x="444" y="376"/>
                    </a:lnTo>
                    <a:lnTo>
                      <a:pt x="308" y="513"/>
                    </a:lnTo>
                    <a:lnTo>
                      <a:pt x="171" y="650"/>
                    </a:lnTo>
                    <a:lnTo>
                      <a:pt x="69" y="854"/>
                    </a:lnTo>
                    <a:lnTo>
                      <a:pt x="1" y="1059"/>
                    </a:lnTo>
                    <a:lnTo>
                      <a:pt x="1" y="1059"/>
                    </a:lnTo>
                    <a:lnTo>
                      <a:pt x="342" y="1025"/>
                    </a:lnTo>
                    <a:lnTo>
                      <a:pt x="649" y="991"/>
                    </a:lnTo>
                    <a:lnTo>
                      <a:pt x="888" y="889"/>
                    </a:lnTo>
                    <a:lnTo>
                      <a:pt x="1059" y="786"/>
                    </a:lnTo>
                    <a:lnTo>
                      <a:pt x="1161" y="650"/>
                    </a:lnTo>
                    <a:lnTo>
                      <a:pt x="1230" y="479"/>
                    </a:lnTo>
                    <a:lnTo>
                      <a:pt x="1195" y="240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13"/>
              <p:cNvSpPr/>
              <p:nvPr/>
            </p:nvSpPr>
            <p:spPr>
              <a:xfrm>
                <a:off x="71491" y="109796"/>
                <a:ext cx="53214" cy="90672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561" extrusionOk="0">
                    <a:moveTo>
                      <a:pt x="1503" y="0"/>
                    </a:moveTo>
                    <a:lnTo>
                      <a:pt x="1127" y="239"/>
                    </a:lnTo>
                    <a:lnTo>
                      <a:pt x="820" y="513"/>
                    </a:lnTo>
                    <a:lnTo>
                      <a:pt x="547" y="820"/>
                    </a:lnTo>
                    <a:lnTo>
                      <a:pt x="376" y="1127"/>
                    </a:lnTo>
                    <a:lnTo>
                      <a:pt x="206" y="1434"/>
                    </a:lnTo>
                    <a:lnTo>
                      <a:pt x="103" y="1810"/>
                    </a:lnTo>
                    <a:lnTo>
                      <a:pt x="35" y="2185"/>
                    </a:lnTo>
                    <a:lnTo>
                      <a:pt x="1" y="2561"/>
                    </a:lnTo>
                    <a:lnTo>
                      <a:pt x="274" y="1912"/>
                    </a:lnTo>
                    <a:lnTo>
                      <a:pt x="615" y="1298"/>
                    </a:lnTo>
                    <a:lnTo>
                      <a:pt x="991" y="717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13"/>
              <p:cNvSpPr/>
              <p:nvPr/>
            </p:nvSpPr>
            <p:spPr>
              <a:xfrm>
                <a:off x="251596" y="387796"/>
                <a:ext cx="91911" cy="30271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855" extrusionOk="0">
                    <a:moveTo>
                      <a:pt x="2595" y="1"/>
                    </a:moveTo>
                    <a:lnTo>
                      <a:pt x="1" y="786"/>
                    </a:lnTo>
                    <a:lnTo>
                      <a:pt x="376" y="854"/>
                    </a:lnTo>
                    <a:lnTo>
                      <a:pt x="752" y="854"/>
                    </a:lnTo>
                    <a:lnTo>
                      <a:pt x="1093" y="820"/>
                    </a:lnTo>
                    <a:lnTo>
                      <a:pt x="1400" y="752"/>
                    </a:lnTo>
                    <a:lnTo>
                      <a:pt x="1708" y="649"/>
                    </a:lnTo>
                    <a:lnTo>
                      <a:pt x="2015" y="479"/>
                    </a:lnTo>
                    <a:lnTo>
                      <a:pt x="2288" y="274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13"/>
              <p:cNvSpPr/>
              <p:nvPr/>
            </p:nvSpPr>
            <p:spPr>
              <a:xfrm>
                <a:off x="187549" y="-13485"/>
                <a:ext cx="60472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059" extrusionOk="0">
                    <a:moveTo>
                      <a:pt x="1707" y="0"/>
                    </a:moveTo>
                    <a:lnTo>
                      <a:pt x="1366" y="68"/>
                    </a:lnTo>
                    <a:lnTo>
                      <a:pt x="1093" y="103"/>
                    </a:lnTo>
                    <a:lnTo>
                      <a:pt x="854" y="205"/>
                    </a:lnTo>
                    <a:lnTo>
                      <a:pt x="649" y="307"/>
                    </a:lnTo>
                    <a:lnTo>
                      <a:pt x="444" y="444"/>
                    </a:lnTo>
                    <a:lnTo>
                      <a:pt x="308" y="615"/>
                    </a:lnTo>
                    <a:lnTo>
                      <a:pt x="137" y="820"/>
                    </a:lnTo>
                    <a:lnTo>
                      <a:pt x="0" y="1059"/>
                    </a:lnTo>
                    <a:lnTo>
                      <a:pt x="0" y="1059"/>
                    </a:lnTo>
                    <a:lnTo>
                      <a:pt x="17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13"/>
              <p:cNvSpPr/>
              <p:nvPr/>
            </p:nvSpPr>
            <p:spPr>
              <a:xfrm>
                <a:off x="391800" y="815665"/>
                <a:ext cx="60472" cy="27864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787" extrusionOk="0">
                    <a:moveTo>
                      <a:pt x="1708" y="1"/>
                    </a:moveTo>
                    <a:lnTo>
                      <a:pt x="1" y="786"/>
                    </a:lnTo>
                    <a:lnTo>
                      <a:pt x="479" y="718"/>
                    </a:lnTo>
                    <a:lnTo>
                      <a:pt x="718" y="684"/>
                    </a:lnTo>
                    <a:lnTo>
                      <a:pt x="957" y="616"/>
                    </a:lnTo>
                    <a:lnTo>
                      <a:pt x="1162" y="513"/>
                    </a:lnTo>
                    <a:lnTo>
                      <a:pt x="1366" y="411"/>
                    </a:lnTo>
                    <a:lnTo>
                      <a:pt x="1537" y="240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13"/>
              <p:cNvSpPr/>
              <p:nvPr/>
            </p:nvSpPr>
            <p:spPr>
              <a:xfrm>
                <a:off x="684316" y="117054"/>
                <a:ext cx="19367" cy="7254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049" extrusionOk="0">
                    <a:moveTo>
                      <a:pt x="547" y="0"/>
                    </a:moveTo>
                    <a:lnTo>
                      <a:pt x="342" y="239"/>
                    </a:lnTo>
                    <a:lnTo>
                      <a:pt x="206" y="478"/>
                    </a:lnTo>
                    <a:lnTo>
                      <a:pt x="103" y="717"/>
                    </a:lnTo>
                    <a:lnTo>
                      <a:pt x="35" y="956"/>
                    </a:lnTo>
                    <a:lnTo>
                      <a:pt x="1" y="1195"/>
                    </a:lnTo>
                    <a:lnTo>
                      <a:pt x="35" y="1468"/>
                    </a:lnTo>
                    <a:lnTo>
                      <a:pt x="69" y="1741"/>
                    </a:lnTo>
                    <a:lnTo>
                      <a:pt x="137" y="2049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13"/>
              <p:cNvSpPr/>
              <p:nvPr/>
            </p:nvSpPr>
            <p:spPr>
              <a:xfrm>
                <a:off x="904323" y="136385"/>
                <a:ext cx="32643" cy="74988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18" extrusionOk="0">
                    <a:moveTo>
                      <a:pt x="717" y="0"/>
                    </a:moveTo>
                    <a:lnTo>
                      <a:pt x="0" y="2083"/>
                    </a:lnTo>
                    <a:lnTo>
                      <a:pt x="137" y="2117"/>
                    </a:lnTo>
                    <a:lnTo>
                      <a:pt x="376" y="1639"/>
                    </a:lnTo>
                    <a:lnTo>
                      <a:pt x="581" y="1093"/>
                    </a:lnTo>
                    <a:lnTo>
                      <a:pt x="922" y="69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13"/>
              <p:cNvSpPr/>
              <p:nvPr/>
            </p:nvSpPr>
            <p:spPr>
              <a:xfrm>
                <a:off x="36440" y="225818"/>
                <a:ext cx="19402" cy="7983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255" extrusionOk="0">
                    <a:moveTo>
                      <a:pt x="103" y="1"/>
                    </a:moveTo>
                    <a:lnTo>
                      <a:pt x="1" y="35"/>
                    </a:lnTo>
                    <a:lnTo>
                      <a:pt x="376" y="2254"/>
                    </a:lnTo>
                    <a:lnTo>
                      <a:pt x="547" y="222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13"/>
              <p:cNvSpPr/>
              <p:nvPr/>
            </p:nvSpPr>
            <p:spPr>
              <a:xfrm>
                <a:off x="264909" y="681516"/>
                <a:ext cx="47159" cy="13348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377" extrusionOk="0">
                    <a:moveTo>
                      <a:pt x="1332" y="0"/>
                    </a:moveTo>
                    <a:lnTo>
                      <a:pt x="0" y="137"/>
                    </a:lnTo>
                    <a:lnTo>
                      <a:pt x="34" y="308"/>
                    </a:lnTo>
                    <a:lnTo>
                      <a:pt x="342" y="342"/>
                    </a:lnTo>
                    <a:lnTo>
                      <a:pt x="649" y="376"/>
                    </a:lnTo>
                    <a:lnTo>
                      <a:pt x="820" y="342"/>
                    </a:lnTo>
                    <a:lnTo>
                      <a:pt x="990" y="274"/>
                    </a:lnTo>
                    <a:lnTo>
                      <a:pt x="1161" y="171"/>
                    </a:lnTo>
                    <a:lnTo>
                      <a:pt x="13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13"/>
              <p:cNvSpPr/>
              <p:nvPr/>
            </p:nvSpPr>
            <p:spPr>
              <a:xfrm>
                <a:off x="196010" y="529203"/>
                <a:ext cx="58029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479" extrusionOk="0">
                    <a:moveTo>
                      <a:pt x="34" y="1"/>
                    </a:moveTo>
                    <a:lnTo>
                      <a:pt x="0" y="172"/>
                    </a:lnTo>
                    <a:lnTo>
                      <a:pt x="1605" y="479"/>
                    </a:lnTo>
                    <a:lnTo>
                      <a:pt x="1639" y="2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13"/>
              <p:cNvSpPr/>
              <p:nvPr/>
            </p:nvSpPr>
            <p:spPr>
              <a:xfrm>
                <a:off x="77545" y="301974"/>
                <a:ext cx="9701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094" extrusionOk="0">
                    <a:moveTo>
                      <a:pt x="1" y="1"/>
                    </a:moveTo>
                    <a:lnTo>
                      <a:pt x="35" y="1093"/>
                    </a:lnTo>
                    <a:lnTo>
                      <a:pt x="274" y="105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13"/>
              <p:cNvSpPr/>
              <p:nvPr/>
            </p:nvSpPr>
            <p:spPr>
              <a:xfrm>
                <a:off x="991348" y="-139208"/>
                <a:ext cx="30236" cy="6047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708" extrusionOk="0">
                    <a:moveTo>
                      <a:pt x="854" y="1"/>
                    </a:moveTo>
                    <a:lnTo>
                      <a:pt x="0" y="1639"/>
                    </a:lnTo>
                    <a:lnTo>
                      <a:pt x="171" y="1708"/>
                    </a:lnTo>
                    <a:lnTo>
                      <a:pt x="444" y="1332"/>
                    </a:lnTo>
                    <a:lnTo>
                      <a:pt x="649" y="922"/>
                    </a:lnTo>
                    <a:lnTo>
                      <a:pt x="751" y="718"/>
                    </a:lnTo>
                    <a:lnTo>
                      <a:pt x="820" y="479"/>
                    </a:lnTo>
                    <a:lnTo>
                      <a:pt x="854" y="27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13"/>
              <p:cNvSpPr/>
              <p:nvPr/>
            </p:nvSpPr>
            <p:spPr>
              <a:xfrm>
                <a:off x="797931" y="260869"/>
                <a:ext cx="23013" cy="49602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401" extrusionOk="0">
                    <a:moveTo>
                      <a:pt x="479" y="1"/>
                    </a:moveTo>
                    <a:lnTo>
                      <a:pt x="1" y="1332"/>
                    </a:lnTo>
                    <a:lnTo>
                      <a:pt x="274" y="1401"/>
                    </a:lnTo>
                    <a:lnTo>
                      <a:pt x="650" y="69"/>
                    </a:lnTo>
                    <a:lnTo>
                      <a:pt x="4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13"/>
              <p:cNvSpPr/>
              <p:nvPr/>
            </p:nvSpPr>
            <p:spPr>
              <a:xfrm>
                <a:off x="332603" y="-260080"/>
                <a:ext cx="52010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513" extrusionOk="0">
                    <a:moveTo>
                      <a:pt x="1400" y="1"/>
                    </a:moveTo>
                    <a:lnTo>
                      <a:pt x="0" y="342"/>
                    </a:lnTo>
                    <a:lnTo>
                      <a:pt x="68" y="513"/>
                    </a:lnTo>
                    <a:lnTo>
                      <a:pt x="1468" y="171"/>
                    </a:lnTo>
                    <a:lnTo>
                      <a:pt x="14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13"/>
              <p:cNvSpPr/>
              <p:nvPr/>
            </p:nvSpPr>
            <p:spPr>
              <a:xfrm>
                <a:off x="472807" y="129127"/>
                <a:ext cx="19367" cy="5321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503" extrusionOk="0">
                    <a:moveTo>
                      <a:pt x="478" y="1"/>
                    </a:moveTo>
                    <a:lnTo>
                      <a:pt x="0" y="1503"/>
                    </a:lnTo>
                    <a:lnTo>
                      <a:pt x="171" y="1366"/>
                    </a:lnTo>
                    <a:lnTo>
                      <a:pt x="273" y="1230"/>
                    </a:lnTo>
                    <a:lnTo>
                      <a:pt x="410" y="1093"/>
                    </a:lnTo>
                    <a:lnTo>
                      <a:pt x="478" y="888"/>
                    </a:lnTo>
                    <a:lnTo>
                      <a:pt x="546" y="718"/>
                    </a:lnTo>
                    <a:lnTo>
                      <a:pt x="546" y="513"/>
                    </a:lnTo>
                    <a:lnTo>
                      <a:pt x="546" y="274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13"/>
              <p:cNvSpPr/>
              <p:nvPr/>
            </p:nvSpPr>
            <p:spPr>
              <a:xfrm>
                <a:off x="461937" y="434920"/>
                <a:ext cx="33847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21" extrusionOk="0">
                    <a:moveTo>
                      <a:pt x="956" y="1"/>
                    </a:moveTo>
                    <a:lnTo>
                      <a:pt x="0" y="820"/>
                    </a:lnTo>
                    <a:lnTo>
                      <a:pt x="205" y="820"/>
                    </a:lnTo>
                    <a:lnTo>
                      <a:pt x="376" y="786"/>
                    </a:lnTo>
                    <a:lnTo>
                      <a:pt x="512" y="752"/>
                    </a:lnTo>
                    <a:lnTo>
                      <a:pt x="649" y="650"/>
                    </a:lnTo>
                    <a:lnTo>
                      <a:pt x="751" y="547"/>
                    </a:lnTo>
                    <a:lnTo>
                      <a:pt x="853" y="377"/>
                    </a:lnTo>
                    <a:lnTo>
                      <a:pt x="922" y="206"/>
                    </a:lnTo>
                    <a:lnTo>
                      <a:pt x="9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13"/>
              <p:cNvSpPr/>
              <p:nvPr/>
            </p:nvSpPr>
            <p:spPr>
              <a:xfrm>
                <a:off x="371265" y="392646"/>
                <a:ext cx="45956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888" extrusionOk="0">
                    <a:moveTo>
                      <a:pt x="1298" y="0"/>
                    </a:moveTo>
                    <a:lnTo>
                      <a:pt x="1248" y="34"/>
                    </a:lnTo>
                    <a:lnTo>
                      <a:pt x="1298" y="34"/>
                    </a:lnTo>
                    <a:lnTo>
                      <a:pt x="1298" y="0"/>
                    </a:lnTo>
                    <a:close/>
                    <a:moveTo>
                      <a:pt x="1059" y="34"/>
                    </a:moveTo>
                    <a:lnTo>
                      <a:pt x="888" y="68"/>
                    </a:lnTo>
                    <a:lnTo>
                      <a:pt x="717" y="171"/>
                    </a:lnTo>
                    <a:lnTo>
                      <a:pt x="547" y="273"/>
                    </a:lnTo>
                    <a:lnTo>
                      <a:pt x="274" y="580"/>
                    </a:lnTo>
                    <a:lnTo>
                      <a:pt x="1" y="888"/>
                    </a:lnTo>
                    <a:lnTo>
                      <a:pt x="1248" y="3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13"/>
              <p:cNvSpPr/>
              <p:nvPr/>
            </p:nvSpPr>
            <p:spPr>
              <a:xfrm>
                <a:off x="1003421" y="-400284"/>
                <a:ext cx="32679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3" extrusionOk="0">
                    <a:moveTo>
                      <a:pt x="718" y="0"/>
                    </a:moveTo>
                    <a:lnTo>
                      <a:pt x="1" y="922"/>
                    </a:lnTo>
                    <a:lnTo>
                      <a:pt x="922" y="13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13"/>
              <p:cNvSpPr/>
              <p:nvPr/>
            </p:nvSpPr>
            <p:spPr>
              <a:xfrm>
                <a:off x="962316" y="-167001"/>
                <a:ext cx="23013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230" extrusionOk="0">
                    <a:moveTo>
                      <a:pt x="479" y="0"/>
                    </a:moveTo>
                    <a:lnTo>
                      <a:pt x="1" y="1127"/>
                    </a:lnTo>
                    <a:lnTo>
                      <a:pt x="206" y="1229"/>
                    </a:lnTo>
                    <a:lnTo>
                      <a:pt x="650" y="69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13"/>
              <p:cNvSpPr/>
              <p:nvPr/>
            </p:nvSpPr>
            <p:spPr>
              <a:xfrm>
                <a:off x="519931" y="364818"/>
                <a:ext cx="31475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094" extrusionOk="0">
                    <a:moveTo>
                      <a:pt x="854" y="1"/>
                    </a:moveTo>
                    <a:lnTo>
                      <a:pt x="1" y="991"/>
                    </a:lnTo>
                    <a:lnTo>
                      <a:pt x="206" y="1093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13"/>
              <p:cNvSpPr/>
              <p:nvPr/>
            </p:nvSpPr>
            <p:spPr>
              <a:xfrm>
                <a:off x="-194401" y="410773"/>
                <a:ext cx="9701" cy="4836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366" extrusionOk="0">
                    <a:moveTo>
                      <a:pt x="137" y="0"/>
                    </a:moveTo>
                    <a:lnTo>
                      <a:pt x="34" y="376"/>
                    </a:lnTo>
                    <a:lnTo>
                      <a:pt x="0" y="546"/>
                    </a:lnTo>
                    <a:lnTo>
                      <a:pt x="0" y="717"/>
                    </a:lnTo>
                    <a:lnTo>
                      <a:pt x="34" y="888"/>
                    </a:lnTo>
                    <a:lnTo>
                      <a:pt x="68" y="1059"/>
                    </a:lnTo>
                    <a:lnTo>
                      <a:pt x="171" y="1195"/>
                    </a:lnTo>
                    <a:lnTo>
                      <a:pt x="273" y="1366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13"/>
              <p:cNvSpPr/>
              <p:nvPr/>
            </p:nvSpPr>
            <p:spPr>
              <a:xfrm>
                <a:off x="493342" y="-59440"/>
                <a:ext cx="30271" cy="1094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309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820" y="308"/>
                    </a:lnTo>
                    <a:lnTo>
                      <a:pt x="854" y="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13"/>
              <p:cNvSpPr/>
              <p:nvPr/>
            </p:nvSpPr>
            <p:spPr>
              <a:xfrm>
                <a:off x="150055" y="605359"/>
                <a:ext cx="25421" cy="20606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82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650" y="581"/>
                    </a:lnTo>
                    <a:lnTo>
                      <a:pt x="718" y="513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13"/>
              <p:cNvSpPr/>
              <p:nvPr/>
            </p:nvSpPr>
            <p:spPr>
              <a:xfrm>
                <a:off x="802781" y="440974"/>
                <a:ext cx="16959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479" h="684" extrusionOk="0">
                    <a:moveTo>
                      <a:pt x="308" y="1"/>
                    </a:moveTo>
                    <a:lnTo>
                      <a:pt x="0" y="649"/>
                    </a:lnTo>
                    <a:lnTo>
                      <a:pt x="103" y="683"/>
                    </a:lnTo>
                    <a:lnTo>
                      <a:pt x="478" y="103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13"/>
              <p:cNvSpPr/>
              <p:nvPr/>
            </p:nvSpPr>
            <p:spPr>
              <a:xfrm>
                <a:off x="402705" y="447028"/>
                <a:ext cx="30236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615" extrusionOk="0">
                    <a:moveTo>
                      <a:pt x="751" y="0"/>
                    </a:moveTo>
                    <a:lnTo>
                      <a:pt x="101" y="532"/>
                    </a:lnTo>
                    <a:lnTo>
                      <a:pt x="101" y="532"/>
                    </a:lnTo>
                    <a:lnTo>
                      <a:pt x="854" y="171"/>
                    </a:lnTo>
                    <a:lnTo>
                      <a:pt x="751" y="0"/>
                    </a:lnTo>
                    <a:close/>
                    <a:moveTo>
                      <a:pt x="101" y="532"/>
                    </a:moveTo>
                    <a:lnTo>
                      <a:pt x="0" y="581"/>
                    </a:lnTo>
                    <a:lnTo>
                      <a:pt x="0" y="615"/>
                    </a:lnTo>
                    <a:lnTo>
                      <a:pt x="101" y="5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13"/>
              <p:cNvSpPr/>
              <p:nvPr/>
            </p:nvSpPr>
            <p:spPr>
              <a:xfrm>
                <a:off x="1027603" y="-376103"/>
                <a:ext cx="14551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513" extrusionOk="0">
                    <a:moveTo>
                      <a:pt x="308" y="0"/>
                    </a:moveTo>
                    <a:lnTo>
                      <a:pt x="0" y="410"/>
                    </a:lnTo>
                    <a:lnTo>
                      <a:pt x="103" y="512"/>
                    </a:lnTo>
                    <a:lnTo>
                      <a:pt x="410" y="10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13"/>
              <p:cNvSpPr/>
              <p:nvPr/>
            </p:nvSpPr>
            <p:spPr>
              <a:xfrm>
                <a:off x="788265" y="-455870"/>
                <a:ext cx="19367" cy="3647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03" extrusionOk="0">
                    <a:moveTo>
                      <a:pt x="513" y="0"/>
                    </a:moveTo>
                    <a:lnTo>
                      <a:pt x="1" y="68"/>
                    </a:lnTo>
                    <a:lnTo>
                      <a:pt x="1" y="102"/>
                    </a:lnTo>
                    <a:lnTo>
                      <a:pt x="547" y="68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13"/>
              <p:cNvSpPr/>
              <p:nvPr/>
            </p:nvSpPr>
            <p:spPr>
              <a:xfrm>
                <a:off x="693982" y="33639"/>
                <a:ext cx="10940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820" extrusionOk="0">
                    <a:moveTo>
                      <a:pt x="172" y="1"/>
                    </a:moveTo>
                    <a:lnTo>
                      <a:pt x="1" y="718"/>
                    </a:lnTo>
                    <a:lnTo>
                      <a:pt x="172" y="820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13"/>
              <p:cNvSpPr/>
              <p:nvPr/>
            </p:nvSpPr>
            <p:spPr>
              <a:xfrm>
                <a:off x="550167" y="343079"/>
                <a:ext cx="16959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479" h="615" extrusionOk="0">
                    <a:moveTo>
                      <a:pt x="342" y="0"/>
                    </a:moveTo>
                    <a:lnTo>
                      <a:pt x="0" y="615"/>
                    </a:lnTo>
                    <a:lnTo>
                      <a:pt x="34" y="615"/>
                    </a:lnTo>
                    <a:lnTo>
                      <a:pt x="478" y="137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13"/>
              <p:cNvSpPr/>
              <p:nvPr/>
            </p:nvSpPr>
            <p:spPr>
              <a:xfrm>
                <a:off x="378523" y="467563"/>
                <a:ext cx="24217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11" extrusionOk="0">
                    <a:moveTo>
                      <a:pt x="683" y="1"/>
                    </a:moveTo>
                    <a:lnTo>
                      <a:pt x="590" y="63"/>
                    </a:lnTo>
                    <a:lnTo>
                      <a:pt x="590" y="63"/>
                    </a:lnTo>
                    <a:lnTo>
                      <a:pt x="683" y="35"/>
                    </a:lnTo>
                    <a:lnTo>
                      <a:pt x="683" y="1"/>
                    </a:lnTo>
                    <a:close/>
                    <a:moveTo>
                      <a:pt x="590" y="63"/>
                    </a:moveTo>
                    <a:lnTo>
                      <a:pt x="0" y="240"/>
                    </a:lnTo>
                    <a:lnTo>
                      <a:pt x="69" y="410"/>
                    </a:lnTo>
                    <a:lnTo>
                      <a:pt x="590" y="6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13"/>
              <p:cNvSpPr/>
              <p:nvPr/>
            </p:nvSpPr>
            <p:spPr>
              <a:xfrm>
                <a:off x="845090" y="-453463"/>
                <a:ext cx="12109" cy="123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5" extrusionOk="0">
                    <a:moveTo>
                      <a:pt x="342" y="0"/>
                    </a:moveTo>
                    <a:lnTo>
                      <a:pt x="0" y="34"/>
                    </a:lnTo>
                    <a:lnTo>
                      <a:pt x="342" y="3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13"/>
              <p:cNvSpPr/>
              <p:nvPr/>
            </p:nvSpPr>
            <p:spPr>
              <a:xfrm>
                <a:off x="284240" y="645261"/>
                <a:ext cx="13312" cy="123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5" extrusionOk="0">
                    <a:moveTo>
                      <a:pt x="342" y="0"/>
                    </a:moveTo>
                    <a:lnTo>
                      <a:pt x="0" y="34"/>
                    </a:lnTo>
                    <a:lnTo>
                      <a:pt x="35" y="34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491" name="Google Shape;3491;p13"/>
          <p:cNvGrpSpPr/>
          <p:nvPr/>
        </p:nvGrpSpPr>
        <p:grpSpPr>
          <a:xfrm>
            <a:off x="7609335" y="3580325"/>
            <a:ext cx="1534675" cy="2053020"/>
            <a:chOff x="7609335" y="3580325"/>
            <a:chExt cx="1534675" cy="2053020"/>
          </a:xfrm>
        </p:grpSpPr>
        <p:grpSp>
          <p:nvGrpSpPr>
            <p:cNvPr id="3492" name="Google Shape;3492;p13"/>
            <p:cNvGrpSpPr/>
            <p:nvPr/>
          </p:nvGrpSpPr>
          <p:grpSpPr>
            <a:xfrm rot="-3784581">
              <a:off x="8621946" y="3642862"/>
              <a:ext cx="429489" cy="471242"/>
              <a:chOff x="6659016" y="2358013"/>
              <a:chExt cx="484730" cy="531854"/>
            </a:xfrm>
          </p:grpSpPr>
          <p:sp>
            <p:nvSpPr>
              <p:cNvPr id="3493" name="Google Shape;3493;p13"/>
              <p:cNvSpPr/>
              <p:nvPr/>
            </p:nvSpPr>
            <p:spPr>
              <a:xfrm>
                <a:off x="6747245" y="2610628"/>
                <a:ext cx="171679" cy="201879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5702" extrusionOk="0">
                    <a:moveTo>
                      <a:pt x="4780" y="0"/>
                    </a:moveTo>
                    <a:lnTo>
                      <a:pt x="3586" y="1468"/>
                    </a:lnTo>
                    <a:lnTo>
                      <a:pt x="2391" y="2936"/>
                    </a:lnTo>
                    <a:lnTo>
                      <a:pt x="1776" y="3585"/>
                    </a:lnTo>
                    <a:lnTo>
                      <a:pt x="1196" y="4268"/>
                    </a:lnTo>
                    <a:lnTo>
                      <a:pt x="581" y="4951"/>
                    </a:lnTo>
                    <a:lnTo>
                      <a:pt x="1" y="5633"/>
                    </a:lnTo>
                    <a:lnTo>
                      <a:pt x="1" y="5668"/>
                    </a:lnTo>
                    <a:lnTo>
                      <a:pt x="35" y="5702"/>
                    </a:lnTo>
                    <a:lnTo>
                      <a:pt x="103" y="5702"/>
                    </a:lnTo>
                    <a:lnTo>
                      <a:pt x="445" y="5394"/>
                    </a:lnTo>
                    <a:lnTo>
                      <a:pt x="786" y="5053"/>
                    </a:lnTo>
                    <a:lnTo>
                      <a:pt x="1435" y="4370"/>
                    </a:lnTo>
                    <a:lnTo>
                      <a:pt x="2049" y="3653"/>
                    </a:lnTo>
                    <a:lnTo>
                      <a:pt x="2664" y="2902"/>
                    </a:lnTo>
                    <a:lnTo>
                      <a:pt x="3790" y="1503"/>
                    </a:lnTo>
                    <a:lnTo>
                      <a:pt x="4337" y="786"/>
                    </a:lnTo>
                    <a:lnTo>
                      <a:pt x="4849" y="35"/>
                    </a:lnTo>
                    <a:lnTo>
                      <a:pt x="48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13"/>
              <p:cNvSpPr/>
              <p:nvPr/>
            </p:nvSpPr>
            <p:spPr>
              <a:xfrm>
                <a:off x="6741227" y="2447446"/>
                <a:ext cx="188567" cy="33001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9321" extrusionOk="0">
                    <a:moveTo>
                      <a:pt x="5258" y="1"/>
                    </a:moveTo>
                    <a:lnTo>
                      <a:pt x="5258" y="35"/>
                    </a:lnTo>
                    <a:lnTo>
                      <a:pt x="4473" y="1127"/>
                    </a:lnTo>
                    <a:lnTo>
                      <a:pt x="3756" y="2220"/>
                    </a:lnTo>
                    <a:lnTo>
                      <a:pt x="3039" y="3346"/>
                    </a:lnTo>
                    <a:lnTo>
                      <a:pt x="2322" y="4507"/>
                    </a:lnTo>
                    <a:lnTo>
                      <a:pt x="1673" y="5668"/>
                    </a:lnTo>
                    <a:lnTo>
                      <a:pt x="1093" y="6863"/>
                    </a:lnTo>
                    <a:lnTo>
                      <a:pt x="512" y="8057"/>
                    </a:lnTo>
                    <a:lnTo>
                      <a:pt x="0" y="9287"/>
                    </a:lnTo>
                    <a:lnTo>
                      <a:pt x="0" y="9321"/>
                    </a:lnTo>
                    <a:lnTo>
                      <a:pt x="68" y="9321"/>
                    </a:lnTo>
                    <a:lnTo>
                      <a:pt x="1229" y="6931"/>
                    </a:lnTo>
                    <a:lnTo>
                      <a:pt x="1844" y="5736"/>
                    </a:lnTo>
                    <a:lnTo>
                      <a:pt x="2492" y="4575"/>
                    </a:lnTo>
                    <a:lnTo>
                      <a:pt x="3141" y="3449"/>
                    </a:lnTo>
                    <a:lnTo>
                      <a:pt x="3824" y="2288"/>
                    </a:lnTo>
                    <a:lnTo>
                      <a:pt x="4541" y="1161"/>
                    </a:lnTo>
                    <a:lnTo>
                      <a:pt x="5292" y="69"/>
                    </a:lnTo>
                    <a:lnTo>
                      <a:pt x="5326" y="35"/>
                    </a:lnTo>
                    <a:lnTo>
                      <a:pt x="5292" y="35"/>
                    </a:lnTo>
                    <a:lnTo>
                      <a:pt x="52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13"/>
              <p:cNvSpPr/>
              <p:nvPr/>
            </p:nvSpPr>
            <p:spPr>
              <a:xfrm>
                <a:off x="6976918" y="2388214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5" y="1"/>
                    </a:moveTo>
                    <a:lnTo>
                      <a:pt x="2049" y="206"/>
                    </a:lnTo>
                    <a:lnTo>
                      <a:pt x="2049" y="240"/>
                    </a:lnTo>
                    <a:lnTo>
                      <a:pt x="1981" y="342"/>
                    </a:lnTo>
                    <a:lnTo>
                      <a:pt x="1810" y="547"/>
                    </a:lnTo>
                    <a:lnTo>
                      <a:pt x="1673" y="752"/>
                    </a:lnTo>
                    <a:lnTo>
                      <a:pt x="1127" y="1571"/>
                    </a:lnTo>
                    <a:lnTo>
                      <a:pt x="0" y="3346"/>
                    </a:lnTo>
                    <a:lnTo>
                      <a:pt x="0" y="3381"/>
                    </a:lnTo>
                    <a:lnTo>
                      <a:pt x="35" y="3381"/>
                    </a:lnTo>
                    <a:lnTo>
                      <a:pt x="1195" y="1742"/>
                    </a:lnTo>
                    <a:lnTo>
                      <a:pt x="1742" y="888"/>
                    </a:lnTo>
                    <a:lnTo>
                      <a:pt x="2254" y="69"/>
                    </a:lnTo>
                    <a:lnTo>
                      <a:pt x="2254" y="3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13"/>
              <p:cNvSpPr/>
              <p:nvPr/>
            </p:nvSpPr>
            <p:spPr>
              <a:xfrm>
                <a:off x="7055481" y="2394268"/>
                <a:ext cx="54417" cy="294959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8331" extrusionOk="0">
                    <a:moveTo>
                      <a:pt x="683" y="0"/>
                    </a:moveTo>
                    <a:lnTo>
                      <a:pt x="683" y="35"/>
                    </a:lnTo>
                    <a:lnTo>
                      <a:pt x="854" y="274"/>
                    </a:lnTo>
                    <a:lnTo>
                      <a:pt x="991" y="512"/>
                    </a:lnTo>
                    <a:lnTo>
                      <a:pt x="1127" y="786"/>
                    </a:lnTo>
                    <a:lnTo>
                      <a:pt x="1195" y="1059"/>
                    </a:lnTo>
                    <a:lnTo>
                      <a:pt x="1298" y="1332"/>
                    </a:lnTo>
                    <a:lnTo>
                      <a:pt x="1332" y="1605"/>
                    </a:lnTo>
                    <a:lnTo>
                      <a:pt x="1400" y="2185"/>
                    </a:lnTo>
                    <a:lnTo>
                      <a:pt x="1400" y="2766"/>
                    </a:lnTo>
                    <a:lnTo>
                      <a:pt x="1366" y="3346"/>
                    </a:lnTo>
                    <a:lnTo>
                      <a:pt x="1298" y="3926"/>
                    </a:lnTo>
                    <a:lnTo>
                      <a:pt x="1195" y="4473"/>
                    </a:lnTo>
                    <a:lnTo>
                      <a:pt x="1093" y="4985"/>
                    </a:lnTo>
                    <a:lnTo>
                      <a:pt x="991" y="5463"/>
                    </a:lnTo>
                    <a:lnTo>
                      <a:pt x="717" y="6419"/>
                    </a:lnTo>
                    <a:lnTo>
                      <a:pt x="376" y="7340"/>
                    </a:lnTo>
                    <a:lnTo>
                      <a:pt x="1" y="8262"/>
                    </a:lnTo>
                    <a:lnTo>
                      <a:pt x="1" y="8296"/>
                    </a:lnTo>
                    <a:lnTo>
                      <a:pt x="35" y="8330"/>
                    </a:lnTo>
                    <a:lnTo>
                      <a:pt x="69" y="8330"/>
                    </a:lnTo>
                    <a:lnTo>
                      <a:pt x="103" y="8296"/>
                    </a:lnTo>
                    <a:lnTo>
                      <a:pt x="342" y="7818"/>
                    </a:lnTo>
                    <a:lnTo>
                      <a:pt x="581" y="7306"/>
                    </a:lnTo>
                    <a:lnTo>
                      <a:pt x="786" y="6794"/>
                    </a:lnTo>
                    <a:lnTo>
                      <a:pt x="956" y="6248"/>
                    </a:lnTo>
                    <a:lnTo>
                      <a:pt x="1093" y="5702"/>
                    </a:lnTo>
                    <a:lnTo>
                      <a:pt x="1230" y="5190"/>
                    </a:lnTo>
                    <a:lnTo>
                      <a:pt x="1400" y="4097"/>
                    </a:lnTo>
                    <a:lnTo>
                      <a:pt x="1537" y="3039"/>
                    </a:lnTo>
                    <a:lnTo>
                      <a:pt x="1537" y="2493"/>
                    </a:lnTo>
                    <a:lnTo>
                      <a:pt x="1537" y="1912"/>
                    </a:lnTo>
                    <a:lnTo>
                      <a:pt x="1469" y="1366"/>
                    </a:lnTo>
                    <a:lnTo>
                      <a:pt x="1400" y="1093"/>
                    </a:lnTo>
                    <a:lnTo>
                      <a:pt x="1332" y="854"/>
                    </a:lnTo>
                    <a:lnTo>
                      <a:pt x="1195" y="615"/>
                    </a:lnTo>
                    <a:lnTo>
                      <a:pt x="1059" y="376"/>
                    </a:lnTo>
                    <a:lnTo>
                      <a:pt x="922" y="205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13"/>
              <p:cNvSpPr/>
              <p:nvPr/>
            </p:nvSpPr>
            <p:spPr>
              <a:xfrm>
                <a:off x="6957586" y="2586446"/>
                <a:ext cx="148701" cy="194657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5498" extrusionOk="0">
                    <a:moveTo>
                      <a:pt x="4165" y="1"/>
                    </a:moveTo>
                    <a:lnTo>
                      <a:pt x="4165" y="35"/>
                    </a:lnTo>
                    <a:lnTo>
                      <a:pt x="4063" y="376"/>
                    </a:lnTo>
                    <a:lnTo>
                      <a:pt x="3960" y="786"/>
                    </a:lnTo>
                    <a:lnTo>
                      <a:pt x="3892" y="1161"/>
                    </a:lnTo>
                    <a:lnTo>
                      <a:pt x="3790" y="1537"/>
                    </a:lnTo>
                    <a:lnTo>
                      <a:pt x="3619" y="1947"/>
                    </a:lnTo>
                    <a:lnTo>
                      <a:pt x="3414" y="2322"/>
                    </a:lnTo>
                    <a:lnTo>
                      <a:pt x="3175" y="2698"/>
                    </a:lnTo>
                    <a:lnTo>
                      <a:pt x="2936" y="3073"/>
                    </a:lnTo>
                    <a:lnTo>
                      <a:pt x="2629" y="3415"/>
                    </a:lnTo>
                    <a:lnTo>
                      <a:pt x="2288" y="3756"/>
                    </a:lnTo>
                    <a:lnTo>
                      <a:pt x="1912" y="4063"/>
                    </a:lnTo>
                    <a:lnTo>
                      <a:pt x="1571" y="4336"/>
                    </a:lnTo>
                    <a:lnTo>
                      <a:pt x="785" y="4883"/>
                    </a:lnTo>
                    <a:lnTo>
                      <a:pt x="34" y="5429"/>
                    </a:lnTo>
                    <a:lnTo>
                      <a:pt x="0" y="5463"/>
                    </a:lnTo>
                    <a:lnTo>
                      <a:pt x="34" y="5497"/>
                    </a:lnTo>
                    <a:lnTo>
                      <a:pt x="68" y="5497"/>
                    </a:lnTo>
                    <a:lnTo>
                      <a:pt x="888" y="4985"/>
                    </a:lnTo>
                    <a:lnTo>
                      <a:pt x="1298" y="4678"/>
                    </a:lnTo>
                    <a:lnTo>
                      <a:pt x="1707" y="4405"/>
                    </a:lnTo>
                    <a:lnTo>
                      <a:pt x="2083" y="4063"/>
                    </a:lnTo>
                    <a:lnTo>
                      <a:pt x="2458" y="3722"/>
                    </a:lnTo>
                    <a:lnTo>
                      <a:pt x="2800" y="3380"/>
                    </a:lnTo>
                    <a:lnTo>
                      <a:pt x="3107" y="3005"/>
                    </a:lnTo>
                    <a:lnTo>
                      <a:pt x="3346" y="2663"/>
                    </a:lnTo>
                    <a:lnTo>
                      <a:pt x="3551" y="2322"/>
                    </a:lnTo>
                    <a:lnTo>
                      <a:pt x="3721" y="1981"/>
                    </a:lnTo>
                    <a:lnTo>
                      <a:pt x="3858" y="1605"/>
                    </a:lnTo>
                    <a:lnTo>
                      <a:pt x="3995" y="1230"/>
                    </a:lnTo>
                    <a:lnTo>
                      <a:pt x="4097" y="820"/>
                    </a:lnTo>
                    <a:lnTo>
                      <a:pt x="4165" y="410"/>
                    </a:lnTo>
                    <a:lnTo>
                      <a:pt x="4199" y="35"/>
                    </a:lnTo>
                    <a:lnTo>
                      <a:pt x="41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13"/>
              <p:cNvSpPr/>
              <p:nvPr/>
            </p:nvSpPr>
            <p:spPr>
              <a:xfrm>
                <a:off x="6887485" y="2700061"/>
                <a:ext cx="152312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2937" extrusionOk="0">
                    <a:moveTo>
                      <a:pt x="4268" y="1"/>
                    </a:moveTo>
                    <a:lnTo>
                      <a:pt x="4233" y="35"/>
                    </a:lnTo>
                    <a:lnTo>
                      <a:pt x="3790" y="513"/>
                    </a:lnTo>
                    <a:lnTo>
                      <a:pt x="3278" y="957"/>
                    </a:lnTo>
                    <a:lnTo>
                      <a:pt x="2765" y="1332"/>
                    </a:lnTo>
                    <a:lnTo>
                      <a:pt x="2219" y="1708"/>
                    </a:lnTo>
                    <a:lnTo>
                      <a:pt x="1673" y="2015"/>
                    </a:lnTo>
                    <a:lnTo>
                      <a:pt x="1093" y="2288"/>
                    </a:lnTo>
                    <a:lnTo>
                      <a:pt x="546" y="2561"/>
                    </a:lnTo>
                    <a:lnTo>
                      <a:pt x="0" y="2903"/>
                    </a:lnTo>
                    <a:lnTo>
                      <a:pt x="0" y="2937"/>
                    </a:lnTo>
                    <a:lnTo>
                      <a:pt x="34" y="2937"/>
                    </a:lnTo>
                    <a:lnTo>
                      <a:pt x="649" y="2732"/>
                    </a:lnTo>
                    <a:lnTo>
                      <a:pt x="1263" y="2425"/>
                    </a:lnTo>
                    <a:lnTo>
                      <a:pt x="1878" y="2083"/>
                    </a:lnTo>
                    <a:lnTo>
                      <a:pt x="2424" y="1742"/>
                    </a:lnTo>
                    <a:lnTo>
                      <a:pt x="2970" y="1366"/>
                    </a:lnTo>
                    <a:lnTo>
                      <a:pt x="3448" y="991"/>
                    </a:lnTo>
                    <a:lnTo>
                      <a:pt x="3892" y="547"/>
                    </a:lnTo>
                    <a:lnTo>
                      <a:pt x="4302" y="69"/>
                    </a:lnTo>
                    <a:lnTo>
                      <a:pt x="4302" y="35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13"/>
              <p:cNvSpPr/>
              <p:nvPr/>
            </p:nvSpPr>
            <p:spPr>
              <a:xfrm>
                <a:off x="6880227" y="2752035"/>
                <a:ext cx="56825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94" extrusionOk="0">
                    <a:moveTo>
                      <a:pt x="1571" y="1"/>
                    </a:moveTo>
                    <a:lnTo>
                      <a:pt x="751" y="445"/>
                    </a:lnTo>
                    <a:lnTo>
                      <a:pt x="376" y="718"/>
                    </a:lnTo>
                    <a:lnTo>
                      <a:pt x="34" y="1025"/>
                    </a:lnTo>
                    <a:lnTo>
                      <a:pt x="0" y="1059"/>
                    </a:lnTo>
                    <a:lnTo>
                      <a:pt x="34" y="1093"/>
                    </a:lnTo>
                    <a:lnTo>
                      <a:pt x="69" y="1093"/>
                    </a:lnTo>
                    <a:lnTo>
                      <a:pt x="478" y="888"/>
                    </a:lnTo>
                    <a:lnTo>
                      <a:pt x="854" y="615"/>
                    </a:lnTo>
                    <a:lnTo>
                      <a:pt x="1605" y="35"/>
                    </a:lnTo>
                    <a:lnTo>
                      <a:pt x="16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13"/>
              <p:cNvSpPr/>
              <p:nvPr/>
            </p:nvSpPr>
            <p:spPr>
              <a:xfrm>
                <a:off x="7053074" y="2512733"/>
                <a:ext cx="42344" cy="13177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22" extrusionOk="0">
                    <a:moveTo>
                      <a:pt x="1161" y="0"/>
                    </a:moveTo>
                    <a:lnTo>
                      <a:pt x="956" y="956"/>
                    </a:lnTo>
                    <a:lnTo>
                      <a:pt x="717" y="1878"/>
                    </a:lnTo>
                    <a:lnTo>
                      <a:pt x="376" y="2765"/>
                    </a:lnTo>
                    <a:lnTo>
                      <a:pt x="0" y="3687"/>
                    </a:lnTo>
                    <a:lnTo>
                      <a:pt x="0" y="3721"/>
                    </a:lnTo>
                    <a:lnTo>
                      <a:pt x="34" y="3687"/>
                    </a:lnTo>
                    <a:lnTo>
                      <a:pt x="273" y="3277"/>
                    </a:lnTo>
                    <a:lnTo>
                      <a:pt x="478" y="2834"/>
                    </a:lnTo>
                    <a:lnTo>
                      <a:pt x="683" y="2390"/>
                    </a:lnTo>
                    <a:lnTo>
                      <a:pt x="854" y="1912"/>
                    </a:lnTo>
                    <a:lnTo>
                      <a:pt x="990" y="1434"/>
                    </a:lnTo>
                    <a:lnTo>
                      <a:pt x="1093" y="956"/>
                    </a:lnTo>
                    <a:lnTo>
                      <a:pt x="1161" y="478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13"/>
              <p:cNvSpPr/>
              <p:nvPr/>
            </p:nvSpPr>
            <p:spPr>
              <a:xfrm>
                <a:off x="6985379" y="2669860"/>
                <a:ext cx="48399" cy="5562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571" extrusionOk="0">
                    <a:moveTo>
                      <a:pt x="1332" y="0"/>
                    </a:moveTo>
                    <a:lnTo>
                      <a:pt x="1298" y="34"/>
                    </a:lnTo>
                    <a:lnTo>
                      <a:pt x="990" y="410"/>
                    </a:lnTo>
                    <a:lnTo>
                      <a:pt x="683" y="820"/>
                    </a:lnTo>
                    <a:lnTo>
                      <a:pt x="0" y="1537"/>
                    </a:lnTo>
                    <a:lnTo>
                      <a:pt x="0" y="1571"/>
                    </a:lnTo>
                    <a:lnTo>
                      <a:pt x="35" y="1571"/>
                    </a:lnTo>
                    <a:lnTo>
                      <a:pt x="376" y="1229"/>
                    </a:lnTo>
                    <a:lnTo>
                      <a:pt x="717" y="854"/>
                    </a:lnTo>
                    <a:lnTo>
                      <a:pt x="1059" y="444"/>
                    </a:lnTo>
                    <a:lnTo>
                      <a:pt x="1366" y="34"/>
                    </a:lnTo>
                    <a:lnTo>
                      <a:pt x="13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13"/>
              <p:cNvSpPr/>
              <p:nvPr/>
            </p:nvSpPr>
            <p:spPr>
              <a:xfrm>
                <a:off x="6962402" y="2437781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6" y="0"/>
                    </a:moveTo>
                    <a:lnTo>
                      <a:pt x="1059" y="1639"/>
                    </a:lnTo>
                    <a:lnTo>
                      <a:pt x="513" y="2493"/>
                    </a:lnTo>
                    <a:lnTo>
                      <a:pt x="1" y="3346"/>
                    </a:lnTo>
                    <a:lnTo>
                      <a:pt x="1" y="3380"/>
                    </a:lnTo>
                    <a:lnTo>
                      <a:pt x="35" y="3380"/>
                    </a:lnTo>
                    <a:lnTo>
                      <a:pt x="1127" y="1707"/>
                    </a:lnTo>
                    <a:lnTo>
                      <a:pt x="2254" y="35"/>
                    </a:lnTo>
                    <a:lnTo>
                      <a:pt x="225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13"/>
              <p:cNvSpPr/>
              <p:nvPr/>
            </p:nvSpPr>
            <p:spPr>
              <a:xfrm>
                <a:off x="7034946" y="2440188"/>
                <a:ext cx="30236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7" extrusionOk="0">
                    <a:moveTo>
                      <a:pt x="785" y="1"/>
                    </a:moveTo>
                    <a:lnTo>
                      <a:pt x="376" y="649"/>
                    </a:lnTo>
                    <a:lnTo>
                      <a:pt x="0" y="1332"/>
                    </a:lnTo>
                    <a:lnTo>
                      <a:pt x="0" y="1366"/>
                    </a:lnTo>
                    <a:lnTo>
                      <a:pt x="34" y="1332"/>
                    </a:lnTo>
                    <a:lnTo>
                      <a:pt x="444" y="718"/>
                    </a:lnTo>
                    <a:lnTo>
                      <a:pt x="854" y="69"/>
                    </a:lnTo>
                    <a:lnTo>
                      <a:pt x="854" y="35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13"/>
              <p:cNvSpPr/>
              <p:nvPr/>
            </p:nvSpPr>
            <p:spPr>
              <a:xfrm>
                <a:off x="7060332" y="2432930"/>
                <a:ext cx="24182" cy="2786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787" extrusionOk="0">
                    <a:moveTo>
                      <a:pt x="649" y="1"/>
                    </a:moveTo>
                    <a:lnTo>
                      <a:pt x="307" y="342"/>
                    </a:lnTo>
                    <a:lnTo>
                      <a:pt x="137" y="547"/>
                    </a:lnTo>
                    <a:lnTo>
                      <a:pt x="0" y="718"/>
                    </a:lnTo>
                    <a:lnTo>
                      <a:pt x="0" y="752"/>
                    </a:lnTo>
                    <a:lnTo>
                      <a:pt x="0" y="786"/>
                    </a:lnTo>
                    <a:lnTo>
                      <a:pt x="68" y="786"/>
                    </a:lnTo>
                    <a:lnTo>
                      <a:pt x="239" y="615"/>
                    </a:lnTo>
                    <a:lnTo>
                      <a:pt x="410" y="411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13"/>
              <p:cNvSpPr/>
              <p:nvPr/>
            </p:nvSpPr>
            <p:spPr>
              <a:xfrm>
                <a:off x="6659016" y="2358013"/>
                <a:ext cx="484730" cy="531854"/>
              </a:xfrm>
              <a:custGeom>
                <a:avLst/>
                <a:gdLst/>
                <a:ahLst/>
                <a:cxnLst/>
                <a:rect l="l" t="t" r="r" b="b"/>
                <a:pathLst>
                  <a:path w="13691" h="15022" extrusionOk="0">
                    <a:moveTo>
                      <a:pt x="3517" y="10515"/>
                    </a:moveTo>
                    <a:lnTo>
                      <a:pt x="3005" y="11300"/>
                    </a:lnTo>
                    <a:lnTo>
                      <a:pt x="3210" y="10925"/>
                    </a:lnTo>
                    <a:lnTo>
                      <a:pt x="3517" y="10515"/>
                    </a:lnTo>
                    <a:close/>
                    <a:moveTo>
                      <a:pt x="9048" y="12598"/>
                    </a:moveTo>
                    <a:lnTo>
                      <a:pt x="8536" y="12871"/>
                    </a:lnTo>
                    <a:lnTo>
                      <a:pt x="7989" y="13144"/>
                    </a:lnTo>
                    <a:lnTo>
                      <a:pt x="8228" y="13007"/>
                    </a:lnTo>
                    <a:lnTo>
                      <a:pt x="8467" y="12871"/>
                    </a:lnTo>
                    <a:lnTo>
                      <a:pt x="9048" y="12598"/>
                    </a:lnTo>
                    <a:close/>
                    <a:moveTo>
                      <a:pt x="9287" y="1263"/>
                    </a:moveTo>
                    <a:lnTo>
                      <a:pt x="8433" y="2356"/>
                    </a:lnTo>
                    <a:lnTo>
                      <a:pt x="7614" y="3482"/>
                    </a:lnTo>
                    <a:lnTo>
                      <a:pt x="6829" y="4643"/>
                    </a:lnTo>
                    <a:lnTo>
                      <a:pt x="6043" y="5804"/>
                    </a:lnTo>
                    <a:lnTo>
                      <a:pt x="5292" y="6999"/>
                    </a:lnTo>
                    <a:lnTo>
                      <a:pt x="4575" y="8194"/>
                    </a:lnTo>
                    <a:lnTo>
                      <a:pt x="3893" y="9423"/>
                    </a:lnTo>
                    <a:lnTo>
                      <a:pt x="3210" y="10652"/>
                    </a:lnTo>
                    <a:lnTo>
                      <a:pt x="2903" y="11130"/>
                    </a:lnTo>
                    <a:lnTo>
                      <a:pt x="2903" y="11164"/>
                    </a:lnTo>
                    <a:lnTo>
                      <a:pt x="2937" y="11198"/>
                    </a:lnTo>
                    <a:lnTo>
                      <a:pt x="2629" y="11813"/>
                    </a:lnTo>
                    <a:lnTo>
                      <a:pt x="2629" y="11847"/>
                    </a:lnTo>
                    <a:lnTo>
                      <a:pt x="2595" y="11915"/>
                    </a:lnTo>
                    <a:lnTo>
                      <a:pt x="2151" y="12598"/>
                    </a:lnTo>
                    <a:lnTo>
                      <a:pt x="1913" y="12939"/>
                    </a:lnTo>
                    <a:lnTo>
                      <a:pt x="1708" y="13315"/>
                    </a:lnTo>
                    <a:lnTo>
                      <a:pt x="1503" y="13417"/>
                    </a:lnTo>
                    <a:lnTo>
                      <a:pt x="1503" y="13417"/>
                    </a:lnTo>
                    <a:lnTo>
                      <a:pt x="1674" y="12973"/>
                    </a:lnTo>
                    <a:lnTo>
                      <a:pt x="1844" y="12495"/>
                    </a:lnTo>
                    <a:lnTo>
                      <a:pt x="2117" y="11574"/>
                    </a:lnTo>
                    <a:lnTo>
                      <a:pt x="2868" y="9457"/>
                    </a:lnTo>
                    <a:lnTo>
                      <a:pt x="3893" y="6521"/>
                    </a:lnTo>
                    <a:lnTo>
                      <a:pt x="4268" y="5804"/>
                    </a:lnTo>
                    <a:lnTo>
                      <a:pt x="4473" y="5463"/>
                    </a:lnTo>
                    <a:lnTo>
                      <a:pt x="4678" y="5121"/>
                    </a:lnTo>
                    <a:lnTo>
                      <a:pt x="4985" y="4677"/>
                    </a:lnTo>
                    <a:lnTo>
                      <a:pt x="5326" y="4268"/>
                    </a:lnTo>
                    <a:lnTo>
                      <a:pt x="5702" y="3892"/>
                    </a:lnTo>
                    <a:lnTo>
                      <a:pt x="6078" y="3517"/>
                    </a:lnTo>
                    <a:lnTo>
                      <a:pt x="5497" y="4438"/>
                    </a:lnTo>
                    <a:lnTo>
                      <a:pt x="4951" y="5394"/>
                    </a:lnTo>
                    <a:lnTo>
                      <a:pt x="4439" y="6384"/>
                    </a:lnTo>
                    <a:lnTo>
                      <a:pt x="3961" y="7340"/>
                    </a:lnTo>
                    <a:lnTo>
                      <a:pt x="3483" y="8399"/>
                    </a:lnTo>
                    <a:lnTo>
                      <a:pt x="3005" y="9457"/>
                    </a:lnTo>
                    <a:lnTo>
                      <a:pt x="2595" y="10515"/>
                    </a:lnTo>
                    <a:lnTo>
                      <a:pt x="2425" y="11061"/>
                    </a:lnTo>
                    <a:lnTo>
                      <a:pt x="2254" y="11608"/>
                    </a:lnTo>
                    <a:lnTo>
                      <a:pt x="2254" y="11642"/>
                    </a:lnTo>
                    <a:lnTo>
                      <a:pt x="2288" y="11676"/>
                    </a:lnTo>
                    <a:lnTo>
                      <a:pt x="2322" y="11676"/>
                    </a:lnTo>
                    <a:lnTo>
                      <a:pt x="2322" y="11642"/>
                    </a:lnTo>
                    <a:lnTo>
                      <a:pt x="2766" y="10583"/>
                    </a:lnTo>
                    <a:lnTo>
                      <a:pt x="3210" y="9491"/>
                    </a:lnTo>
                    <a:lnTo>
                      <a:pt x="3654" y="8399"/>
                    </a:lnTo>
                    <a:lnTo>
                      <a:pt x="4132" y="7340"/>
                    </a:lnTo>
                    <a:lnTo>
                      <a:pt x="4644" y="6316"/>
                    </a:lnTo>
                    <a:lnTo>
                      <a:pt x="5190" y="5292"/>
                    </a:lnTo>
                    <a:lnTo>
                      <a:pt x="6282" y="3312"/>
                    </a:lnTo>
                    <a:lnTo>
                      <a:pt x="6931" y="2766"/>
                    </a:lnTo>
                    <a:lnTo>
                      <a:pt x="7580" y="2288"/>
                    </a:lnTo>
                    <a:lnTo>
                      <a:pt x="7989" y="2014"/>
                    </a:lnTo>
                    <a:lnTo>
                      <a:pt x="8433" y="1741"/>
                    </a:lnTo>
                    <a:lnTo>
                      <a:pt x="9287" y="1263"/>
                    </a:lnTo>
                    <a:close/>
                    <a:moveTo>
                      <a:pt x="4712" y="13451"/>
                    </a:moveTo>
                    <a:lnTo>
                      <a:pt x="5292" y="13485"/>
                    </a:lnTo>
                    <a:lnTo>
                      <a:pt x="5804" y="13520"/>
                    </a:lnTo>
                    <a:lnTo>
                      <a:pt x="5565" y="13588"/>
                    </a:lnTo>
                    <a:lnTo>
                      <a:pt x="5053" y="13588"/>
                    </a:lnTo>
                    <a:lnTo>
                      <a:pt x="4780" y="13554"/>
                    </a:lnTo>
                    <a:lnTo>
                      <a:pt x="4746" y="13485"/>
                    </a:lnTo>
                    <a:lnTo>
                      <a:pt x="4712" y="13451"/>
                    </a:lnTo>
                    <a:close/>
                    <a:moveTo>
                      <a:pt x="7819" y="13212"/>
                    </a:moveTo>
                    <a:lnTo>
                      <a:pt x="7102" y="13485"/>
                    </a:lnTo>
                    <a:lnTo>
                      <a:pt x="6385" y="13690"/>
                    </a:lnTo>
                    <a:lnTo>
                      <a:pt x="5907" y="13793"/>
                    </a:lnTo>
                    <a:lnTo>
                      <a:pt x="6078" y="13690"/>
                    </a:lnTo>
                    <a:lnTo>
                      <a:pt x="6214" y="13520"/>
                    </a:lnTo>
                    <a:lnTo>
                      <a:pt x="6624" y="13485"/>
                    </a:lnTo>
                    <a:lnTo>
                      <a:pt x="7033" y="13417"/>
                    </a:lnTo>
                    <a:lnTo>
                      <a:pt x="7443" y="13349"/>
                    </a:lnTo>
                    <a:lnTo>
                      <a:pt x="7819" y="13212"/>
                    </a:lnTo>
                    <a:close/>
                    <a:moveTo>
                      <a:pt x="4063" y="13827"/>
                    </a:moveTo>
                    <a:lnTo>
                      <a:pt x="4507" y="13861"/>
                    </a:lnTo>
                    <a:lnTo>
                      <a:pt x="4951" y="13895"/>
                    </a:lnTo>
                    <a:lnTo>
                      <a:pt x="4302" y="13895"/>
                    </a:lnTo>
                    <a:lnTo>
                      <a:pt x="3620" y="13861"/>
                    </a:lnTo>
                    <a:lnTo>
                      <a:pt x="4063" y="13827"/>
                    </a:lnTo>
                    <a:close/>
                    <a:moveTo>
                      <a:pt x="1674" y="14168"/>
                    </a:moveTo>
                    <a:lnTo>
                      <a:pt x="1332" y="14271"/>
                    </a:lnTo>
                    <a:lnTo>
                      <a:pt x="1400" y="14168"/>
                    </a:lnTo>
                    <a:close/>
                    <a:moveTo>
                      <a:pt x="11608" y="0"/>
                    </a:moveTo>
                    <a:lnTo>
                      <a:pt x="11472" y="34"/>
                    </a:lnTo>
                    <a:lnTo>
                      <a:pt x="11199" y="68"/>
                    </a:lnTo>
                    <a:lnTo>
                      <a:pt x="11130" y="103"/>
                    </a:lnTo>
                    <a:lnTo>
                      <a:pt x="11130" y="171"/>
                    </a:lnTo>
                    <a:lnTo>
                      <a:pt x="11130" y="273"/>
                    </a:lnTo>
                    <a:lnTo>
                      <a:pt x="11199" y="307"/>
                    </a:lnTo>
                    <a:lnTo>
                      <a:pt x="11335" y="342"/>
                    </a:lnTo>
                    <a:lnTo>
                      <a:pt x="11335" y="376"/>
                    </a:lnTo>
                    <a:lnTo>
                      <a:pt x="11403" y="410"/>
                    </a:lnTo>
                    <a:lnTo>
                      <a:pt x="11642" y="512"/>
                    </a:lnTo>
                    <a:lnTo>
                      <a:pt x="11813" y="581"/>
                    </a:lnTo>
                    <a:lnTo>
                      <a:pt x="12018" y="683"/>
                    </a:lnTo>
                    <a:lnTo>
                      <a:pt x="12189" y="820"/>
                    </a:lnTo>
                    <a:lnTo>
                      <a:pt x="12462" y="1093"/>
                    </a:lnTo>
                    <a:lnTo>
                      <a:pt x="12701" y="1434"/>
                    </a:lnTo>
                    <a:lnTo>
                      <a:pt x="12871" y="1810"/>
                    </a:lnTo>
                    <a:lnTo>
                      <a:pt x="13008" y="2219"/>
                    </a:lnTo>
                    <a:lnTo>
                      <a:pt x="13076" y="2629"/>
                    </a:lnTo>
                    <a:lnTo>
                      <a:pt x="13145" y="3073"/>
                    </a:lnTo>
                    <a:lnTo>
                      <a:pt x="13145" y="3619"/>
                    </a:lnTo>
                    <a:lnTo>
                      <a:pt x="13110" y="4131"/>
                    </a:lnTo>
                    <a:lnTo>
                      <a:pt x="13042" y="4711"/>
                    </a:lnTo>
                    <a:lnTo>
                      <a:pt x="13076" y="4746"/>
                    </a:lnTo>
                    <a:lnTo>
                      <a:pt x="12906" y="6214"/>
                    </a:lnTo>
                    <a:lnTo>
                      <a:pt x="12667" y="7647"/>
                    </a:lnTo>
                    <a:lnTo>
                      <a:pt x="12564" y="8296"/>
                    </a:lnTo>
                    <a:lnTo>
                      <a:pt x="12359" y="8911"/>
                    </a:lnTo>
                    <a:lnTo>
                      <a:pt x="12257" y="9184"/>
                    </a:lnTo>
                    <a:lnTo>
                      <a:pt x="12120" y="9491"/>
                    </a:lnTo>
                    <a:lnTo>
                      <a:pt x="11950" y="9764"/>
                    </a:lnTo>
                    <a:lnTo>
                      <a:pt x="11779" y="10037"/>
                    </a:lnTo>
                    <a:lnTo>
                      <a:pt x="11574" y="10242"/>
                    </a:lnTo>
                    <a:lnTo>
                      <a:pt x="11472" y="10345"/>
                    </a:lnTo>
                    <a:lnTo>
                      <a:pt x="10960" y="10857"/>
                    </a:lnTo>
                    <a:lnTo>
                      <a:pt x="10345" y="11369"/>
                    </a:lnTo>
                    <a:lnTo>
                      <a:pt x="9731" y="11813"/>
                    </a:lnTo>
                    <a:lnTo>
                      <a:pt x="9048" y="12188"/>
                    </a:lnTo>
                    <a:lnTo>
                      <a:pt x="9048" y="12154"/>
                    </a:lnTo>
                    <a:lnTo>
                      <a:pt x="8979" y="12154"/>
                    </a:lnTo>
                    <a:lnTo>
                      <a:pt x="8775" y="12325"/>
                    </a:lnTo>
                    <a:lnTo>
                      <a:pt x="8263" y="12529"/>
                    </a:lnTo>
                    <a:lnTo>
                      <a:pt x="7716" y="12734"/>
                    </a:lnTo>
                    <a:lnTo>
                      <a:pt x="7170" y="12871"/>
                    </a:lnTo>
                    <a:lnTo>
                      <a:pt x="6624" y="12939"/>
                    </a:lnTo>
                    <a:lnTo>
                      <a:pt x="6214" y="12973"/>
                    </a:lnTo>
                    <a:lnTo>
                      <a:pt x="5804" y="12973"/>
                    </a:lnTo>
                    <a:lnTo>
                      <a:pt x="4917" y="12905"/>
                    </a:lnTo>
                    <a:lnTo>
                      <a:pt x="5088" y="12803"/>
                    </a:lnTo>
                    <a:lnTo>
                      <a:pt x="5292" y="12700"/>
                    </a:lnTo>
                    <a:lnTo>
                      <a:pt x="5326" y="12666"/>
                    </a:lnTo>
                    <a:lnTo>
                      <a:pt x="5292" y="12632"/>
                    </a:lnTo>
                    <a:lnTo>
                      <a:pt x="5258" y="12632"/>
                    </a:lnTo>
                    <a:lnTo>
                      <a:pt x="5053" y="12734"/>
                    </a:lnTo>
                    <a:lnTo>
                      <a:pt x="4849" y="12871"/>
                    </a:lnTo>
                    <a:lnTo>
                      <a:pt x="4849" y="12905"/>
                    </a:lnTo>
                    <a:lnTo>
                      <a:pt x="4371" y="12871"/>
                    </a:lnTo>
                    <a:lnTo>
                      <a:pt x="4712" y="12666"/>
                    </a:lnTo>
                    <a:lnTo>
                      <a:pt x="5019" y="12461"/>
                    </a:lnTo>
                    <a:lnTo>
                      <a:pt x="5634" y="11983"/>
                    </a:lnTo>
                    <a:lnTo>
                      <a:pt x="6180" y="11471"/>
                    </a:lnTo>
                    <a:lnTo>
                      <a:pt x="6692" y="10891"/>
                    </a:lnTo>
                    <a:lnTo>
                      <a:pt x="6692" y="10857"/>
                    </a:lnTo>
                    <a:lnTo>
                      <a:pt x="6658" y="10822"/>
                    </a:lnTo>
                    <a:lnTo>
                      <a:pt x="6624" y="10857"/>
                    </a:lnTo>
                    <a:lnTo>
                      <a:pt x="6009" y="11403"/>
                    </a:lnTo>
                    <a:lnTo>
                      <a:pt x="5395" y="11915"/>
                    </a:lnTo>
                    <a:lnTo>
                      <a:pt x="4712" y="12393"/>
                    </a:lnTo>
                    <a:lnTo>
                      <a:pt x="4029" y="12871"/>
                    </a:lnTo>
                    <a:lnTo>
                      <a:pt x="3449" y="12871"/>
                    </a:lnTo>
                    <a:lnTo>
                      <a:pt x="3858" y="12598"/>
                    </a:lnTo>
                    <a:lnTo>
                      <a:pt x="4200" y="12290"/>
                    </a:lnTo>
                    <a:lnTo>
                      <a:pt x="4917" y="11710"/>
                    </a:lnTo>
                    <a:lnTo>
                      <a:pt x="5429" y="11232"/>
                    </a:lnTo>
                    <a:lnTo>
                      <a:pt x="5907" y="10720"/>
                    </a:lnTo>
                    <a:lnTo>
                      <a:pt x="6385" y="10208"/>
                    </a:lnTo>
                    <a:lnTo>
                      <a:pt x="6829" y="9696"/>
                    </a:lnTo>
                    <a:lnTo>
                      <a:pt x="6829" y="9662"/>
                    </a:lnTo>
                    <a:lnTo>
                      <a:pt x="6829" y="9628"/>
                    </a:lnTo>
                    <a:lnTo>
                      <a:pt x="6795" y="9593"/>
                    </a:lnTo>
                    <a:lnTo>
                      <a:pt x="6760" y="9628"/>
                    </a:lnTo>
                    <a:lnTo>
                      <a:pt x="6317" y="10106"/>
                    </a:lnTo>
                    <a:lnTo>
                      <a:pt x="5839" y="10583"/>
                    </a:lnTo>
                    <a:lnTo>
                      <a:pt x="5361" y="11061"/>
                    </a:lnTo>
                    <a:lnTo>
                      <a:pt x="4849" y="11505"/>
                    </a:lnTo>
                    <a:lnTo>
                      <a:pt x="4405" y="11881"/>
                    </a:lnTo>
                    <a:lnTo>
                      <a:pt x="3961" y="12222"/>
                    </a:lnTo>
                    <a:lnTo>
                      <a:pt x="3005" y="12905"/>
                    </a:lnTo>
                    <a:lnTo>
                      <a:pt x="2834" y="12939"/>
                    </a:lnTo>
                    <a:lnTo>
                      <a:pt x="3415" y="12461"/>
                    </a:lnTo>
                    <a:lnTo>
                      <a:pt x="3995" y="11915"/>
                    </a:lnTo>
                    <a:lnTo>
                      <a:pt x="5053" y="10788"/>
                    </a:lnTo>
                    <a:lnTo>
                      <a:pt x="6112" y="9593"/>
                    </a:lnTo>
                    <a:lnTo>
                      <a:pt x="7102" y="8330"/>
                    </a:lnTo>
                    <a:lnTo>
                      <a:pt x="7102" y="8296"/>
                    </a:lnTo>
                    <a:lnTo>
                      <a:pt x="7033" y="8296"/>
                    </a:lnTo>
                    <a:lnTo>
                      <a:pt x="6009" y="9491"/>
                    </a:lnTo>
                    <a:lnTo>
                      <a:pt x="4917" y="10652"/>
                    </a:lnTo>
                    <a:lnTo>
                      <a:pt x="4371" y="11232"/>
                    </a:lnTo>
                    <a:lnTo>
                      <a:pt x="3790" y="11778"/>
                    </a:lnTo>
                    <a:lnTo>
                      <a:pt x="3210" y="12325"/>
                    </a:lnTo>
                    <a:lnTo>
                      <a:pt x="2664" y="12905"/>
                    </a:lnTo>
                    <a:lnTo>
                      <a:pt x="2664" y="12939"/>
                    </a:lnTo>
                    <a:lnTo>
                      <a:pt x="2664" y="12973"/>
                    </a:lnTo>
                    <a:lnTo>
                      <a:pt x="2356" y="13110"/>
                    </a:lnTo>
                    <a:lnTo>
                      <a:pt x="2117" y="13144"/>
                    </a:lnTo>
                    <a:lnTo>
                      <a:pt x="2493" y="12666"/>
                    </a:lnTo>
                    <a:lnTo>
                      <a:pt x="2903" y="12188"/>
                    </a:lnTo>
                    <a:lnTo>
                      <a:pt x="3312" y="11710"/>
                    </a:lnTo>
                    <a:lnTo>
                      <a:pt x="4097" y="10720"/>
                    </a:lnTo>
                    <a:lnTo>
                      <a:pt x="5565" y="8808"/>
                    </a:lnTo>
                    <a:lnTo>
                      <a:pt x="7102" y="6760"/>
                    </a:lnTo>
                    <a:lnTo>
                      <a:pt x="7853" y="5736"/>
                    </a:lnTo>
                    <a:lnTo>
                      <a:pt x="8570" y="4677"/>
                    </a:lnTo>
                    <a:lnTo>
                      <a:pt x="8570" y="4643"/>
                    </a:lnTo>
                    <a:lnTo>
                      <a:pt x="8536" y="4643"/>
                    </a:lnTo>
                    <a:lnTo>
                      <a:pt x="5497" y="8672"/>
                    </a:lnTo>
                    <a:lnTo>
                      <a:pt x="3858" y="10754"/>
                    </a:lnTo>
                    <a:lnTo>
                      <a:pt x="3483" y="11198"/>
                    </a:lnTo>
                    <a:lnTo>
                      <a:pt x="4097" y="10379"/>
                    </a:lnTo>
                    <a:lnTo>
                      <a:pt x="6453" y="7101"/>
                    </a:lnTo>
                    <a:lnTo>
                      <a:pt x="7648" y="5463"/>
                    </a:lnTo>
                    <a:lnTo>
                      <a:pt x="8911" y="3790"/>
                    </a:lnTo>
                    <a:lnTo>
                      <a:pt x="10140" y="2151"/>
                    </a:lnTo>
                    <a:lnTo>
                      <a:pt x="10755" y="1434"/>
                    </a:lnTo>
                    <a:lnTo>
                      <a:pt x="10994" y="1024"/>
                    </a:lnTo>
                    <a:lnTo>
                      <a:pt x="11096" y="820"/>
                    </a:lnTo>
                    <a:lnTo>
                      <a:pt x="11199" y="615"/>
                    </a:lnTo>
                    <a:lnTo>
                      <a:pt x="11164" y="581"/>
                    </a:lnTo>
                    <a:lnTo>
                      <a:pt x="10960" y="717"/>
                    </a:lnTo>
                    <a:lnTo>
                      <a:pt x="10755" y="854"/>
                    </a:lnTo>
                    <a:lnTo>
                      <a:pt x="10413" y="1229"/>
                    </a:lnTo>
                    <a:lnTo>
                      <a:pt x="9799" y="2014"/>
                    </a:lnTo>
                    <a:lnTo>
                      <a:pt x="8570" y="3585"/>
                    </a:lnTo>
                    <a:lnTo>
                      <a:pt x="7853" y="4507"/>
                    </a:lnTo>
                    <a:lnTo>
                      <a:pt x="10174" y="1195"/>
                    </a:lnTo>
                    <a:lnTo>
                      <a:pt x="10174" y="1161"/>
                    </a:lnTo>
                    <a:lnTo>
                      <a:pt x="10140" y="1127"/>
                    </a:lnTo>
                    <a:lnTo>
                      <a:pt x="10072" y="1127"/>
                    </a:lnTo>
                    <a:lnTo>
                      <a:pt x="6999" y="5326"/>
                    </a:lnTo>
                    <a:lnTo>
                      <a:pt x="5463" y="7443"/>
                    </a:lnTo>
                    <a:lnTo>
                      <a:pt x="3961" y="9593"/>
                    </a:lnTo>
                    <a:lnTo>
                      <a:pt x="5258" y="7409"/>
                    </a:lnTo>
                    <a:lnTo>
                      <a:pt x="6590" y="5292"/>
                    </a:lnTo>
                    <a:lnTo>
                      <a:pt x="7307" y="4234"/>
                    </a:lnTo>
                    <a:lnTo>
                      <a:pt x="8024" y="3209"/>
                    </a:lnTo>
                    <a:lnTo>
                      <a:pt x="8740" y="2151"/>
                    </a:lnTo>
                    <a:lnTo>
                      <a:pt x="9492" y="1161"/>
                    </a:lnTo>
                    <a:lnTo>
                      <a:pt x="10208" y="751"/>
                    </a:lnTo>
                    <a:lnTo>
                      <a:pt x="10891" y="342"/>
                    </a:lnTo>
                    <a:lnTo>
                      <a:pt x="10960" y="307"/>
                    </a:lnTo>
                    <a:lnTo>
                      <a:pt x="10960" y="273"/>
                    </a:lnTo>
                    <a:lnTo>
                      <a:pt x="10960" y="171"/>
                    </a:lnTo>
                    <a:lnTo>
                      <a:pt x="10891" y="103"/>
                    </a:lnTo>
                    <a:lnTo>
                      <a:pt x="10789" y="103"/>
                    </a:lnTo>
                    <a:lnTo>
                      <a:pt x="10345" y="307"/>
                    </a:lnTo>
                    <a:lnTo>
                      <a:pt x="9867" y="512"/>
                    </a:lnTo>
                    <a:lnTo>
                      <a:pt x="8979" y="990"/>
                    </a:lnTo>
                    <a:lnTo>
                      <a:pt x="8092" y="1502"/>
                    </a:lnTo>
                    <a:lnTo>
                      <a:pt x="7238" y="2083"/>
                    </a:lnTo>
                    <a:lnTo>
                      <a:pt x="6521" y="2629"/>
                    </a:lnTo>
                    <a:lnTo>
                      <a:pt x="5804" y="3243"/>
                    </a:lnTo>
                    <a:lnTo>
                      <a:pt x="5156" y="3926"/>
                    </a:lnTo>
                    <a:lnTo>
                      <a:pt x="4849" y="4268"/>
                    </a:lnTo>
                    <a:lnTo>
                      <a:pt x="4575" y="4643"/>
                    </a:lnTo>
                    <a:lnTo>
                      <a:pt x="4268" y="5053"/>
                    </a:lnTo>
                    <a:lnTo>
                      <a:pt x="3995" y="5497"/>
                    </a:lnTo>
                    <a:lnTo>
                      <a:pt x="3756" y="5975"/>
                    </a:lnTo>
                    <a:lnTo>
                      <a:pt x="3551" y="6418"/>
                    </a:lnTo>
                    <a:lnTo>
                      <a:pt x="3142" y="7374"/>
                    </a:lnTo>
                    <a:lnTo>
                      <a:pt x="2800" y="8364"/>
                    </a:lnTo>
                    <a:lnTo>
                      <a:pt x="2083" y="10515"/>
                    </a:lnTo>
                    <a:lnTo>
                      <a:pt x="1674" y="11642"/>
                    </a:lnTo>
                    <a:lnTo>
                      <a:pt x="1503" y="12222"/>
                    </a:lnTo>
                    <a:lnTo>
                      <a:pt x="1366" y="12803"/>
                    </a:lnTo>
                    <a:lnTo>
                      <a:pt x="1264" y="13110"/>
                    </a:lnTo>
                    <a:lnTo>
                      <a:pt x="820" y="13656"/>
                    </a:lnTo>
                    <a:lnTo>
                      <a:pt x="410" y="14202"/>
                    </a:lnTo>
                    <a:lnTo>
                      <a:pt x="206" y="14407"/>
                    </a:lnTo>
                    <a:lnTo>
                      <a:pt x="1" y="14646"/>
                    </a:lnTo>
                    <a:lnTo>
                      <a:pt x="342" y="14919"/>
                    </a:lnTo>
                    <a:lnTo>
                      <a:pt x="342" y="14885"/>
                    </a:lnTo>
                    <a:lnTo>
                      <a:pt x="410" y="14851"/>
                    </a:lnTo>
                    <a:lnTo>
                      <a:pt x="342" y="14919"/>
                    </a:lnTo>
                    <a:lnTo>
                      <a:pt x="445" y="15022"/>
                    </a:lnTo>
                    <a:lnTo>
                      <a:pt x="922" y="14749"/>
                    </a:lnTo>
                    <a:lnTo>
                      <a:pt x="1400" y="14475"/>
                    </a:lnTo>
                    <a:lnTo>
                      <a:pt x="1913" y="14271"/>
                    </a:lnTo>
                    <a:lnTo>
                      <a:pt x="2390" y="14100"/>
                    </a:lnTo>
                    <a:lnTo>
                      <a:pt x="2903" y="13997"/>
                    </a:lnTo>
                    <a:lnTo>
                      <a:pt x="3176" y="13963"/>
                    </a:lnTo>
                    <a:lnTo>
                      <a:pt x="3688" y="13963"/>
                    </a:lnTo>
                    <a:lnTo>
                      <a:pt x="3961" y="13997"/>
                    </a:lnTo>
                    <a:lnTo>
                      <a:pt x="4234" y="14066"/>
                    </a:lnTo>
                    <a:lnTo>
                      <a:pt x="4507" y="14168"/>
                    </a:lnTo>
                    <a:lnTo>
                      <a:pt x="5019" y="14407"/>
                    </a:lnTo>
                    <a:lnTo>
                      <a:pt x="5634" y="14339"/>
                    </a:lnTo>
                    <a:lnTo>
                      <a:pt x="6248" y="14202"/>
                    </a:lnTo>
                    <a:lnTo>
                      <a:pt x="6863" y="14066"/>
                    </a:lnTo>
                    <a:lnTo>
                      <a:pt x="7443" y="13861"/>
                    </a:lnTo>
                    <a:lnTo>
                      <a:pt x="8058" y="13622"/>
                    </a:lnTo>
                    <a:lnTo>
                      <a:pt x="8672" y="13315"/>
                    </a:lnTo>
                    <a:lnTo>
                      <a:pt x="9253" y="12939"/>
                    </a:lnTo>
                    <a:lnTo>
                      <a:pt x="9833" y="12564"/>
                    </a:lnTo>
                    <a:lnTo>
                      <a:pt x="10379" y="12120"/>
                    </a:lnTo>
                    <a:lnTo>
                      <a:pt x="10891" y="11642"/>
                    </a:lnTo>
                    <a:lnTo>
                      <a:pt x="11335" y="11096"/>
                    </a:lnTo>
                    <a:lnTo>
                      <a:pt x="11506" y="10822"/>
                    </a:lnTo>
                    <a:lnTo>
                      <a:pt x="11711" y="10549"/>
                    </a:lnTo>
                    <a:lnTo>
                      <a:pt x="11950" y="10242"/>
                    </a:lnTo>
                    <a:lnTo>
                      <a:pt x="12223" y="9901"/>
                    </a:lnTo>
                    <a:lnTo>
                      <a:pt x="12154" y="10037"/>
                    </a:lnTo>
                    <a:lnTo>
                      <a:pt x="11847" y="10618"/>
                    </a:lnTo>
                    <a:lnTo>
                      <a:pt x="11472" y="11164"/>
                    </a:lnTo>
                    <a:lnTo>
                      <a:pt x="11096" y="11710"/>
                    </a:lnTo>
                    <a:lnTo>
                      <a:pt x="10652" y="12188"/>
                    </a:lnTo>
                    <a:lnTo>
                      <a:pt x="10174" y="12632"/>
                    </a:lnTo>
                    <a:lnTo>
                      <a:pt x="9662" y="13042"/>
                    </a:lnTo>
                    <a:lnTo>
                      <a:pt x="9116" y="13417"/>
                    </a:lnTo>
                    <a:lnTo>
                      <a:pt x="8570" y="13758"/>
                    </a:lnTo>
                    <a:lnTo>
                      <a:pt x="7955" y="14066"/>
                    </a:lnTo>
                    <a:lnTo>
                      <a:pt x="7341" y="14305"/>
                    </a:lnTo>
                    <a:lnTo>
                      <a:pt x="6999" y="14373"/>
                    </a:lnTo>
                    <a:lnTo>
                      <a:pt x="6692" y="14441"/>
                    </a:lnTo>
                    <a:lnTo>
                      <a:pt x="6351" y="14510"/>
                    </a:lnTo>
                    <a:lnTo>
                      <a:pt x="6009" y="14510"/>
                    </a:lnTo>
                    <a:lnTo>
                      <a:pt x="5531" y="14475"/>
                    </a:lnTo>
                    <a:lnTo>
                      <a:pt x="5088" y="14407"/>
                    </a:lnTo>
                    <a:lnTo>
                      <a:pt x="5531" y="14612"/>
                    </a:lnTo>
                    <a:lnTo>
                      <a:pt x="6009" y="14783"/>
                    </a:lnTo>
                    <a:lnTo>
                      <a:pt x="6248" y="14817"/>
                    </a:lnTo>
                    <a:lnTo>
                      <a:pt x="6487" y="14851"/>
                    </a:lnTo>
                    <a:lnTo>
                      <a:pt x="6760" y="14885"/>
                    </a:lnTo>
                    <a:lnTo>
                      <a:pt x="6999" y="14851"/>
                    </a:lnTo>
                    <a:lnTo>
                      <a:pt x="7511" y="14749"/>
                    </a:lnTo>
                    <a:lnTo>
                      <a:pt x="8024" y="14544"/>
                    </a:lnTo>
                    <a:lnTo>
                      <a:pt x="8501" y="14339"/>
                    </a:lnTo>
                    <a:lnTo>
                      <a:pt x="8979" y="14066"/>
                    </a:lnTo>
                    <a:lnTo>
                      <a:pt x="9423" y="13793"/>
                    </a:lnTo>
                    <a:lnTo>
                      <a:pt x="9867" y="13485"/>
                    </a:lnTo>
                    <a:lnTo>
                      <a:pt x="10277" y="13144"/>
                    </a:lnTo>
                    <a:lnTo>
                      <a:pt x="10652" y="12803"/>
                    </a:lnTo>
                    <a:lnTo>
                      <a:pt x="11130" y="12359"/>
                    </a:lnTo>
                    <a:lnTo>
                      <a:pt x="11540" y="11847"/>
                    </a:lnTo>
                    <a:lnTo>
                      <a:pt x="11915" y="11335"/>
                    </a:lnTo>
                    <a:lnTo>
                      <a:pt x="12257" y="10788"/>
                    </a:lnTo>
                    <a:lnTo>
                      <a:pt x="12530" y="10242"/>
                    </a:lnTo>
                    <a:lnTo>
                      <a:pt x="12803" y="9662"/>
                    </a:lnTo>
                    <a:lnTo>
                      <a:pt x="13008" y="9047"/>
                    </a:lnTo>
                    <a:lnTo>
                      <a:pt x="13179" y="8433"/>
                    </a:lnTo>
                    <a:lnTo>
                      <a:pt x="13349" y="7545"/>
                    </a:lnTo>
                    <a:lnTo>
                      <a:pt x="13486" y="6623"/>
                    </a:lnTo>
                    <a:lnTo>
                      <a:pt x="13554" y="5736"/>
                    </a:lnTo>
                    <a:lnTo>
                      <a:pt x="13588" y="4814"/>
                    </a:lnTo>
                    <a:lnTo>
                      <a:pt x="13657" y="4199"/>
                    </a:lnTo>
                    <a:lnTo>
                      <a:pt x="13691" y="3619"/>
                    </a:lnTo>
                    <a:lnTo>
                      <a:pt x="13691" y="3039"/>
                    </a:lnTo>
                    <a:lnTo>
                      <a:pt x="13622" y="2458"/>
                    </a:lnTo>
                    <a:lnTo>
                      <a:pt x="13520" y="1878"/>
                    </a:lnTo>
                    <a:lnTo>
                      <a:pt x="13452" y="1605"/>
                    </a:lnTo>
                    <a:lnTo>
                      <a:pt x="13349" y="1332"/>
                    </a:lnTo>
                    <a:lnTo>
                      <a:pt x="13247" y="1059"/>
                    </a:lnTo>
                    <a:lnTo>
                      <a:pt x="13076" y="820"/>
                    </a:lnTo>
                    <a:lnTo>
                      <a:pt x="12871" y="546"/>
                    </a:lnTo>
                    <a:lnTo>
                      <a:pt x="12598" y="342"/>
                    </a:lnTo>
                    <a:lnTo>
                      <a:pt x="12359" y="171"/>
                    </a:lnTo>
                    <a:lnTo>
                      <a:pt x="12052" y="34"/>
                    </a:lnTo>
                    <a:lnTo>
                      <a:pt x="119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06" name="Google Shape;3506;p13"/>
            <p:cNvGrpSpPr/>
            <p:nvPr/>
          </p:nvGrpSpPr>
          <p:grpSpPr>
            <a:xfrm rot="-4145521">
              <a:off x="7637936" y="4660729"/>
              <a:ext cx="368444" cy="314895"/>
              <a:chOff x="5024828" y="1676290"/>
              <a:chExt cx="415832" cy="355395"/>
            </a:xfrm>
          </p:grpSpPr>
          <p:sp>
            <p:nvSpPr>
              <p:cNvPr id="3507" name="Google Shape;3507;p13"/>
              <p:cNvSpPr/>
              <p:nvPr/>
            </p:nvSpPr>
            <p:spPr>
              <a:xfrm>
                <a:off x="5220653" y="1843083"/>
                <a:ext cx="159570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3518" extrusionOk="0">
                    <a:moveTo>
                      <a:pt x="0" y="1"/>
                    </a:moveTo>
                    <a:lnTo>
                      <a:pt x="34" y="35"/>
                    </a:lnTo>
                    <a:lnTo>
                      <a:pt x="1161" y="922"/>
                    </a:lnTo>
                    <a:lnTo>
                      <a:pt x="2322" y="1776"/>
                    </a:lnTo>
                    <a:lnTo>
                      <a:pt x="3380" y="2664"/>
                    </a:lnTo>
                    <a:lnTo>
                      <a:pt x="3892" y="3107"/>
                    </a:lnTo>
                    <a:lnTo>
                      <a:pt x="4473" y="3517"/>
                    </a:lnTo>
                    <a:lnTo>
                      <a:pt x="4507" y="3483"/>
                    </a:lnTo>
                    <a:lnTo>
                      <a:pt x="4507" y="3449"/>
                    </a:lnTo>
                    <a:lnTo>
                      <a:pt x="3995" y="2937"/>
                    </a:lnTo>
                    <a:lnTo>
                      <a:pt x="3448" y="2459"/>
                    </a:lnTo>
                    <a:lnTo>
                      <a:pt x="2288" y="1571"/>
                    </a:lnTo>
                    <a:lnTo>
                      <a:pt x="1195" y="752"/>
                    </a:lnTo>
                    <a:lnTo>
                      <a:pt x="615" y="37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13"/>
              <p:cNvSpPr/>
              <p:nvPr/>
            </p:nvSpPr>
            <p:spPr>
              <a:xfrm>
                <a:off x="5097372" y="1840675"/>
                <a:ext cx="256261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375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54" y="581"/>
                    </a:lnTo>
                    <a:lnTo>
                      <a:pt x="1741" y="1127"/>
                    </a:lnTo>
                    <a:lnTo>
                      <a:pt x="2595" y="1639"/>
                    </a:lnTo>
                    <a:lnTo>
                      <a:pt x="3516" y="2117"/>
                    </a:lnTo>
                    <a:lnTo>
                      <a:pt x="4404" y="2561"/>
                    </a:lnTo>
                    <a:lnTo>
                      <a:pt x="5326" y="3005"/>
                    </a:lnTo>
                    <a:lnTo>
                      <a:pt x="6282" y="3380"/>
                    </a:lnTo>
                    <a:lnTo>
                      <a:pt x="7204" y="3756"/>
                    </a:lnTo>
                    <a:lnTo>
                      <a:pt x="7238" y="3722"/>
                    </a:lnTo>
                    <a:lnTo>
                      <a:pt x="7238" y="3688"/>
                    </a:lnTo>
                    <a:lnTo>
                      <a:pt x="5394" y="2868"/>
                    </a:lnTo>
                    <a:lnTo>
                      <a:pt x="3551" y="1981"/>
                    </a:lnTo>
                    <a:lnTo>
                      <a:pt x="2663" y="1537"/>
                    </a:lnTo>
                    <a:lnTo>
                      <a:pt x="1775" y="1059"/>
                    </a:lnTo>
                    <a:lnTo>
                      <a:pt x="888" y="5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13"/>
              <p:cNvSpPr/>
              <p:nvPr/>
            </p:nvSpPr>
            <p:spPr>
              <a:xfrm>
                <a:off x="5047805" y="1745188"/>
                <a:ext cx="9311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60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71" y="171"/>
                    </a:lnTo>
                    <a:lnTo>
                      <a:pt x="205" y="171"/>
                    </a:lnTo>
                    <a:lnTo>
                      <a:pt x="273" y="239"/>
                    </a:lnTo>
                    <a:lnTo>
                      <a:pt x="410" y="342"/>
                    </a:lnTo>
                    <a:lnTo>
                      <a:pt x="581" y="410"/>
                    </a:lnTo>
                    <a:lnTo>
                      <a:pt x="1229" y="820"/>
                    </a:lnTo>
                    <a:lnTo>
                      <a:pt x="2595" y="1605"/>
                    </a:lnTo>
                    <a:lnTo>
                      <a:pt x="2629" y="1605"/>
                    </a:lnTo>
                    <a:lnTo>
                      <a:pt x="2629" y="1571"/>
                    </a:lnTo>
                    <a:lnTo>
                      <a:pt x="1366" y="751"/>
                    </a:lnTo>
                    <a:lnTo>
                      <a:pt x="717" y="37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13"/>
              <p:cNvSpPr/>
              <p:nvPr/>
            </p:nvSpPr>
            <p:spPr>
              <a:xfrm>
                <a:off x="5051417" y="1701675"/>
                <a:ext cx="224857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991" extrusionOk="0">
                    <a:moveTo>
                      <a:pt x="1878" y="0"/>
                    </a:moveTo>
                    <a:lnTo>
                      <a:pt x="1435" y="35"/>
                    </a:lnTo>
                    <a:lnTo>
                      <a:pt x="1025" y="103"/>
                    </a:lnTo>
                    <a:lnTo>
                      <a:pt x="649" y="239"/>
                    </a:lnTo>
                    <a:lnTo>
                      <a:pt x="445" y="342"/>
                    </a:lnTo>
                    <a:lnTo>
                      <a:pt x="308" y="444"/>
                    </a:lnTo>
                    <a:lnTo>
                      <a:pt x="137" y="581"/>
                    </a:lnTo>
                    <a:lnTo>
                      <a:pt x="1" y="717"/>
                    </a:lnTo>
                    <a:lnTo>
                      <a:pt x="1" y="751"/>
                    </a:lnTo>
                    <a:lnTo>
                      <a:pt x="35" y="751"/>
                    </a:lnTo>
                    <a:lnTo>
                      <a:pt x="206" y="615"/>
                    </a:lnTo>
                    <a:lnTo>
                      <a:pt x="410" y="478"/>
                    </a:lnTo>
                    <a:lnTo>
                      <a:pt x="786" y="308"/>
                    </a:lnTo>
                    <a:lnTo>
                      <a:pt x="1196" y="205"/>
                    </a:lnTo>
                    <a:lnTo>
                      <a:pt x="1639" y="137"/>
                    </a:lnTo>
                    <a:lnTo>
                      <a:pt x="2083" y="103"/>
                    </a:lnTo>
                    <a:lnTo>
                      <a:pt x="2527" y="137"/>
                    </a:lnTo>
                    <a:lnTo>
                      <a:pt x="3415" y="205"/>
                    </a:lnTo>
                    <a:lnTo>
                      <a:pt x="4132" y="342"/>
                    </a:lnTo>
                    <a:lnTo>
                      <a:pt x="4883" y="512"/>
                    </a:lnTo>
                    <a:lnTo>
                      <a:pt x="5600" y="751"/>
                    </a:lnTo>
                    <a:lnTo>
                      <a:pt x="6317" y="990"/>
                    </a:lnTo>
                    <a:lnTo>
                      <a:pt x="6351" y="990"/>
                    </a:lnTo>
                    <a:lnTo>
                      <a:pt x="6351" y="956"/>
                    </a:lnTo>
                    <a:lnTo>
                      <a:pt x="6351" y="922"/>
                    </a:lnTo>
                    <a:lnTo>
                      <a:pt x="5941" y="751"/>
                    </a:lnTo>
                    <a:lnTo>
                      <a:pt x="5566" y="581"/>
                    </a:lnTo>
                    <a:lnTo>
                      <a:pt x="5156" y="444"/>
                    </a:lnTo>
                    <a:lnTo>
                      <a:pt x="4746" y="342"/>
                    </a:lnTo>
                    <a:lnTo>
                      <a:pt x="3927" y="171"/>
                    </a:lnTo>
                    <a:lnTo>
                      <a:pt x="3107" y="69"/>
                    </a:lnTo>
                    <a:lnTo>
                      <a:pt x="2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13"/>
              <p:cNvSpPr/>
              <p:nvPr/>
            </p:nvSpPr>
            <p:spPr>
              <a:xfrm>
                <a:off x="5196471" y="1701675"/>
                <a:ext cx="152348" cy="106392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3005" extrusionOk="0">
                    <a:moveTo>
                      <a:pt x="1" y="0"/>
                    </a:moveTo>
                    <a:lnTo>
                      <a:pt x="35" y="35"/>
                    </a:lnTo>
                    <a:lnTo>
                      <a:pt x="615" y="171"/>
                    </a:lnTo>
                    <a:lnTo>
                      <a:pt x="1195" y="273"/>
                    </a:lnTo>
                    <a:lnTo>
                      <a:pt x="1503" y="376"/>
                    </a:lnTo>
                    <a:lnTo>
                      <a:pt x="1810" y="512"/>
                    </a:lnTo>
                    <a:lnTo>
                      <a:pt x="2117" y="683"/>
                    </a:lnTo>
                    <a:lnTo>
                      <a:pt x="2390" y="854"/>
                    </a:lnTo>
                    <a:lnTo>
                      <a:pt x="2663" y="1093"/>
                    </a:lnTo>
                    <a:lnTo>
                      <a:pt x="2937" y="1332"/>
                    </a:lnTo>
                    <a:lnTo>
                      <a:pt x="3380" y="1878"/>
                    </a:lnTo>
                    <a:lnTo>
                      <a:pt x="3824" y="2424"/>
                    </a:lnTo>
                    <a:lnTo>
                      <a:pt x="4268" y="3005"/>
                    </a:lnTo>
                    <a:lnTo>
                      <a:pt x="4302" y="3005"/>
                    </a:lnTo>
                    <a:lnTo>
                      <a:pt x="4302" y="2971"/>
                    </a:lnTo>
                    <a:lnTo>
                      <a:pt x="3892" y="2356"/>
                    </a:lnTo>
                    <a:lnTo>
                      <a:pt x="3415" y="1741"/>
                    </a:lnTo>
                    <a:lnTo>
                      <a:pt x="3176" y="1468"/>
                    </a:lnTo>
                    <a:lnTo>
                      <a:pt x="2902" y="1195"/>
                    </a:lnTo>
                    <a:lnTo>
                      <a:pt x="2629" y="956"/>
                    </a:lnTo>
                    <a:lnTo>
                      <a:pt x="2322" y="717"/>
                    </a:lnTo>
                    <a:lnTo>
                      <a:pt x="2083" y="547"/>
                    </a:lnTo>
                    <a:lnTo>
                      <a:pt x="1810" y="410"/>
                    </a:lnTo>
                    <a:lnTo>
                      <a:pt x="1537" y="308"/>
                    </a:lnTo>
                    <a:lnTo>
                      <a:pt x="1230" y="205"/>
                    </a:lnTo>
                    <a:lnTo>
                      <a:pt x="956" y="137"/>
                    </a:lnTo>
                    <a:lnTo>
                      <a:pt x="649" y="6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13"/>
              <p:cNvSpPr/>
              <p:nvPr/>
            </p:nvSpPr>
            <p:spPr>
              <a:xfrm>
                <a:off x="5285904" y="1748799"/>
                <a:ext cx="83450" cy="11244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3176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376"/>
                    </a:lnTo>
                    <a:lnTo>
                      <a:pt x="718" y="718"/>
                    </a:lnTo>
                    <a:lnTo>
                      <a:pt x="1059" y="1127"/>
                    </a:lnTo>
                    <a:lnTo>
                      <a:pt x="1332" y="1537"/>
                    </a:lnTo>
                    <a:lnTo>
                      <a:pt x="1605" y="1947"/>
                    </a:lnTo>
                    <a:lnTo>
                      <a:pt x="1810" y="2356"/>
                    </a:lnTo>
                    <a:lnTo>
                      <a:pt x="2049" y="2766"/>
                    </a:lnTo>
                    <a:lnTo>
                      <a:pt x="2322" y="3176"/>
                    </a:lnTo>
                    <a:lnTo>
                      <a:pt x="2357" y="3176"/>
                    </a:lnTo>
                    <a:lnTo>
                      <a:pt x="2357" y="3142"/>
                    </a:lnTo>
                    <a:lnTo>
                      <a:pt x="2152" y="2698"/>
                    </a:lnTo>
                    <a:lnTo>
                      <a:pt x="1913" y="2220"/>
                    </a:lnTo>
                    <a:lnTo>
                      <a:pt x="1640" y="1776"/>
                    </a:lnTo>
                    <a:lnTo>
                      <a:pt x="1366" y="1366"/>
                    </a:lnTo>
                    <a:lnTo>
                      <a:pt x="1059" y="957"/>
                    </a:lnTo>
                    <a:lnTo>
                      <a:pt x="752" y="615"/>
                    </a:lnTo>
                    <a:lnTo>
                      <a:pt x="411" y="27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13"/>
              <p:cNvSpPr/>
              <p:nvPr/>
            </p:nvSpPr>
            <p:spPr>
              <a:xfrm>
                <a:off x="5328213" y="1824955"/>
                <a:ext cx="30271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6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615"/>
                    </a:lnTo>
                    <a:lnTo>
                      <a:pt x="581" y="922"/>
                    </a:lnTo>
                    <a:lnTo>
                      <a:pt x="820" y="1161"/>
                    </a:lnTo>
                    <a:lnTo>
                      <a:pt x="854" y="1161"/>
                    </a:lnTo>
                    <a:lnTo>
                      <a:pt x="854" y="1127"/>
                    </a:lnTo>
                    <a:lnTo>
                      <a:pt x="684" y="854"/>
                    </a:lnTo>
                    <a:lnTo>
                      <a:pt x="479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13"/>
              <p:cNvSpPr/>
              <p:nvPr/>
            </p:nvSpPr>
            <p:spPr>
              <a:xfrm>
                <a:off x="5140885" y="1712545"/>
                <a:ext cx="101542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78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751" y="137"/>
                    </a:lnTo>
                    <a:lnTo>
                      <a:pt x="1468" y="308"/>
                    </a:lnTo>
                    <a:lnTo>
                      <a:pt x="2151" y="513"/>
                    </a:lnTo>
                    <a:lnTo>
                      <a:pt x="2834" y="786"/>
                    </a:lnTo>
                    <a:lnTo>
                      <a:pt x="2868" y="786"/>
                    </a:lnTo>
                    <a:lnTo>
                      <a:pt x="2868" y="752"/>
                    </a:lnTo>
                    <a:lnTo>
                      <a:pt x="2526" y="581"/>
                    </a:lnTo>
                    <a:lnTo>
                      <a:pt x="2185" y="444"/>
                    </a:lnTo>
                    <a:lnTo>
                      <a:pt x="1844" y="308"/>
                    </a:lnTo>
                    <a:lnTo>
                      <a:pt x="1468" y="205"/>
                    </a:lnTo>
                    <a:lnTo>
                      <a:pt x="1127" y="103"/>
                    </a:lnTo>
                    <a:lnTo>
                      <a:pt x="751" y="3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13"/>
              <p:cNvSpPr/>
              <p:nvPr/>
            </p:nvSpPr>
            <p:spPr>
              <a:xfrm>
                <a:off x="5262962" y="1754853"/>
                <a:ext cx="43548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95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7" y="239"/>
                    </a:lnTo>
                    <a:lnTo>
                      <a:pt x="615" y="478"/>
                    </a:lnTo>
                    <a:lnTo>
                      <a:pt x="1195" y="956"/>
                    </a:lnTo>
                    <a:lnTo>
                      <a:pt x="1229" y="956"/>
                    </a:lnTo>
                    <a:lnTo>
                      <a:pt x="956" y="683"/>
                    </a:lnTo>
                    <a:lnTo>
                      <a:pt x="649" y="444"/>
                    </a:lnTo>
                    <a:lnTo>
                      <a:pt x="342" y="20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13"/>
              <p:cNvSpPr/>
              <p:nvPr/>
            </p:nvSpPr>
            <p:spPr>
              <a:xfrm>
                <a:off x="5085264" y="1754853"/>
                <a:ext cx="94319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606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35"/>
                    </a:lnTo>
                    <a:lnTo>
                      <a:pt x="1298" y="854"/>
                    </a:lnTo>
                    <a:lnTo>
                      <a:pt x="1981" y="1230"/>
                    </a:lnTo>
                    <a:lnTo>
                      <a:pt x="2629" y="1605"/>
                    </a:lnTo>
                    <a:lnTo>
                      <a:pt x="2664" y="1605"/>
                    </a:lnTo>
                    <a:lnTo>
                      <a:pt x="2664" y="1571"/>
                    </a:lnTo>
                    <a:lnTo>
                      <a:pt x="1332" y="78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13"/>
              <p:cNvSpPr/>
              <p:nvPr/>
            </p:nvSpPr>
            <p:spPr>
              <a:xfrm>
                <a:off x="5087671" y="1737930"/>
                <a:ext cx="36326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8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025" y="581"/>
                    </a:lnTo>
                    <a:lnTo>
                      <a:pt x="1025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13"/>
              <p:cNvSpPr/>
              <p:nvPr/>
            </p:nvSpPr>
            <p:spPr>
              <a:xfrm>
                <a:off x="5080449" y="1723414"/>
                <a:ext cx="21774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73" y="274"/>
                    </a:lnTo>
                    <a:lnTo>
                      <a:pt x="581" y="479"/>
                    </a:lnTo>
                    <a:lnTo>
                      <a:pt x="615" y="479"/>
                    </a:lnTo>
                    <a:lnTo>
                      <a:pt x="615" y="445"/>
                    </a:lnTo>
                    <a:lnTo>
                      <a:pt x="342" y="20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13"/>
              <p:cNvSpPr/>
              <p:nvPr/>
            </p:nvSpPr>
            <p:spPr>
              <a:xfrm>
                <a:off x="5024828" y="1676290"/>
                <a:ext cx="415832" cy="355395"/>
              </a:xfrm>
              <a:custGeom>
                <a:avLst/>
                <a:gdLst/>
                <a:ahLst/>
                <a:cxnLst/>
                <a:rect l="l" t="t" r="r" b="b"/>
                <a:pathLst>
                  <a:path w="11745" h="10038" extrusionOk="0">
                    <a:moveTo>
                      <a:pt x="9628" y="3244"/>
                    </a:moveTo>
                    <a:lnTo>
                      <a:pt x="9867" y="3619"/>
                    </a:lnTo>
                    <a:lnTo>
                      <a:pt x="10106" y="4029"/>
                    </a:lnTo>
                    <a:lnTo>
                      <a:pt x="9970" y="3858"/>
                    </a:lnTo>
                    <a:lnTo>
                      <a:pt x="9867" y="3688"/>
                    </a:lnTo>
                    <a:lnTo>
                      <a:pt x="9628" y="3244"/>
                    </a:lnTo>
                    <a:close/>
                    <a:moveTo>
                      <a:pt x="10140" y="4165"/>
                    </a:moveTo>
                    <a:lnTo>
                      <a:pt x="10379" y="4678"/>
                    </a:lnTo>
                    <a:lnTo>
                      <a:pt x="10550" y="5258"/>
                    </a:lnTo>
                    <a:lnTo>
                      <a:pt x="10652" y="5599"/>
                    </a:lnTo>
                    <a:lnTo>
                      <a:pt x="10550" y="5463"/>
                    </a:lnTo>
                    <a:lnTo>
                      <a:pt x="10413" y="5360"/>
                    </a:lnTo>
                    <a:lnTo>
                      <a:pt x="10379" y="5053"/>
                    </a:lnTo>
                    <a:lnTo>
                      <a:pt x="10345" y="4746"/>
                    </a:lnTo>
                    <a:lnTo>
                      <a:pt x="10243" y="4439"/>
                    </a:lnTo>
                    <a:lnTo>
                      <a:pt x="10140" y="4165"/>
                    </a:lnTo>
                    <a:close/>
                    <a:moveTo>
                      <a:pt x="10447" y="5702"/>
                    </a:moveTo>
                    <a:lnTo>
                      <a:pt x="10482" y="5872"/>
                    </a:lnTo>
                    <a:lnTo>
                      <a:pt x="10516" y="6043"/>
                    </a:lnTo>
                    <a:lnTo>
                      <a:pt x="10516" y="6453"/>
                    </a:lnTo>
                    <a:lnTo>
                      <a:pt x="10447" y="6521"/>
                    </a:lnTo>
                    <a:lnTo>
                      <a:pt x="10447" y="6077"/>
                    </a:lnTo>
                    <a:lnTo>
                      <a:pt x="10447" y="5702"/>
                    </a:lnTo>
                    <a:close/>
                    <a:moveTo>
                      <a:pt x="10755" y="6282"/>
                    </a:moveTo>
                    <a:lnTo>
                      <a:pt x="10789" y="6828"/>
                    </a:lnTo>
                    <a:lnTo>
                      <a:pt x="10789" y="7340"/>
                    </a:lnTo>
                    <a:lnTo>
                      <a:pt x="10755" y="6999"/>
                    </a:lnTo>
                    <a:lnTo>
                      <a:pt x="10755" y="6316"/>
                    </a:lnTo>
                    <a:lnTo>
                      <a:pt x="10755" y="6282"/>
                    </a:lnTo>
                    <a:close/>
                    <a:moveTo>
                      <a:pt x="8228" y="7511"/>
                    </a:moveTo>
                    <a:lnTo>
                      <a:pt x="8843" y="7887"/>
                    </a:lnTo>
                    <a:lnTo>
                      <a:pt x="8570" y="7750"/>
                    </a:lnTo>
                    <a:lnTo>
                      <a:pt x="8228" y="7511"/>
                    </a:lnTo>
                    <a:close/>
                    <a:moveTo>
                      <a:pt x="1025" y="3414"/>
                    </a:moveTo>
                    <a:lnTo>
                      <a:pt x="1878" y="4029"/>
                    </a:lnTo>
                    <a:lnTo>
                      <a:pt x="2766" y="4609"/>
                    </a:lnTo>
                    <a:lnTo>
                      <a:pt x="3688" y="5190"/>
                    </a:lnTo>
                    <a:lnTo>
                      <a:pt x="4575" y="5736"/>
                    </a:lnTo>
                    <a:lnTo>
                      <a:pt x="5497" y="6282"/>
                    </a:lnTo>
                    <a:lnTo>
                      <a:pt x="6453" y="6794"/>
                    </a:lnTo>
                    <a:lnTo>
                      <a:pt x="7375" y="7272"/>
                    </a:lnTo>
                    <a:lnTo>
                      <a:pt x="8365" y="7750"/>
                    </a:lnTo>
                    <a:lnTo>
                      <a:pt x="8706" y="7955"/>
                    </a:lnTo>
                    <a:lnTo>
                      <a:pt x="8775" y="7955"/>
                    </a:lnTo>
                    <a:lnTo>
                      <a:pt x="8775" y="7921"/>
                    </a:lnTo>
                    <a:lnTo>
                      <a:pt x="9253" y="8126"/>
                    </a:lnTo>
                    <a:lnTo>
                      <a:pt x="9287" y="8126"/>
                    </a:lnTo>
                    <a:lnTo>
                      <a:pt x="9321" y="8160"/>
                    </a:lnTo>
                    <a:lnTo>
                      <a:pt x="9867" y="8501"/>
                    </a:lnTo>
                    <a:lnTo>
                      <a:pt x="10413" y="8808"/>
                    </a:lnTo>
                    <a:lnTo>
                      <a:pt x="10516" y="8979"/>
                    </a:lnTo>
                    <a:lnTo>
                      <a:pt x="10174" y="8843"/>
                    </a:lnTo>
                    <a:lnTo>
                      <a:pt x="9799" y="8706"/>
                    </a:lnTo>
                    <a:lnTo>
                      <a:pt x="9082" y="8535"/>
                    </a:lnTo>
                    <a:lnTo>
                      <a:pt x="7443" y="8057"/>
                    </a:lnTo>
                    <a:lnTo>
                      <a:pt x="5190" y="7340"/>
                    </a:lnTo>
                    <a:lnTo>
                      <a:pt x="4644" y="7101"/>
                    </a:lnTo>
                    <a:lnTo>
                      <a:pt x="4097" y="6794"/>
                    </a:lnTo>
                    <a:lnTo>
                      <a:pt x="3756" y="6589"/>
                    </a:lnTo>
                    <a:lnTo>
                      <a:pt x="3449" y="6350"/>
                    </a:lnTo>
                    <a:lnTo>
                      <a:pt x="3142" y="6077"/>
                    </a:lnTo>
                    <a:lnTo>
                      <a:pt x="2834" y="5804"/>
                    </a:lnTo>
                    <a:lnTo>
                      <a:pt x="3551" y="6214"/>
                    </a:lnTo>
                    <a:lnTo>
                      <a:pt x="4302" y="6589"/>
                    </a:lnTo>
                    <a:lnTo>
                      <a:pt x="5053" y="6965"/>
                    </a:lnTo>
                    <a:lnTo>
                      <a:pt x="5804" y="7272"/>
                    </a:lnTo>
                    <a:lnTo>
                      <a:pt x="6624" y="7614"/>
                    </a:lnTo>
                    <a:lnTo>
                      <a:pt x="7443" y="7955"/>
                    </a:lnTo>
                    <a:lnTo>
                      <a:pt x="8263" y="8228"/>
                    </a:lnTo>
                    <a:lnTo>
                      <a:pt x="9116" y="8433"/>
                    </a:lnTo>
                    <a:lnTo>
                      <a:pt x="9150" y="8399"/>
                    </a:lnTo>
                    <a:lnTo>
                      <a:pt x="9150" y="8365"/>
                    </a:lnTo>
                    <a:lnTo>
                      <a:pt x="7477" y="7784"/>
                    </a:lnTo>
                    <a:lnTo>
                      <a:pt x="6624" y="7477"/>
                    </a:lnTo>
                    <a:lnTo>
                      <a:pt x="5804" y="7170"/>
                    </a:lnTo>
                    <a:lnTo>
                      <a:pt x="5019" y="6794"/>
                    </a:lnTo>
                    <a:lnTo>
                      <a:pt x="4234" y="6419"/>
                    </a:lnTo>
                    <a:lnTo>
                      <a:pt x="2664" y="5633"/>
                    </a:lnTo>
                    <a:lnTo>
                      <a:pt x="2254" y="5190"/>
                    </a:lnTo>
                    <a:lnTo>
                      <a:pt x="1878" y="4712"/>
                    </a:lnTo>
                    <a:lnTo>
                      <a:pt x="1435" y="4063"/>
                    </a:lnTo>
                    <a:lnTo>
                      <a:pt x="1025" y="3414"/>
                    </a:lnTo>
                    <a:close/>
                    <a:moveTo>
                      <a:pt x="11062" y="8808"/>
                    </a:moveTo>
                    <a:lnTo>
                      <a:pt x="11164" y="9082"/>
                    </a:lnTo>
                    <a:lnTo>
                      <a:pt x="11096" y="9013"/>
                    </a:lnTo>
                    <a:lnTo>
                      <a:pt x="11062" y="8808"/>
                    </a:lnTo>
                    <a:close/>
                    <a:moveTo>
                      <a:pt x="2664" y="0"/>
                    </a:moveTo>
                    <a:lnTo>
                      <a:pt x="2220" y="35"/>
                    </a:lnTo>
                    <a:lnTo>
                      <a:pt x="1776" y="103"/>
                    </a:lnTo>
                    <a:lnTo>
                      <a:pt x="1332" y="171"/>
                    </a:lnTo>
                    <a:lnTo>
                      <a:pt x="957" y="342"/>
                    </a:lnTo>
                    <a:lnTo>
                      <a:pt x="752" y="444"/>
                    </a:lnTo>
                    <a:lnTo>
                      <a:pt x="547" y="581"/>
                    </a:lnTo>
                    <a:lnTo>
                      <a:pt x="376" y="752"/>
                    </a:lnTo>
                    <a:lnTo>
                      <a:pt x="206" y="922"/>
                    </a:lnTo>
                    <a:lnTo>
                      <a:pt x="103" y="1127"/>
                    </a:lnTo>
                    <a:lnTo>
                      <a:pt x="1" y="1366"/>
                    </a:lnTo>
                    <a:lnTo>
                      <a:pt x="1" y="1571"/>
                    </a:lnTo>
                    <a:lnTo>
                      <a:pt x="35" y="1810"/>
                    </a:lnTo>
                    <a:lnTo>
                      <a:pt x="35" y="2015"/>
                    </a:lnTo>
                    <a:lnTo>
                      <a:pt x="69" y="2049"/>
                    </a:lnTo>
                    <a:lnTo>
                      <a:pt x="206" y="2049"/>
                    </a:lnTo>
                    <a:lnTo>
                      <a:pt x="240" y="1981"/>
                    </a:lnTo>
                    <a:lnTo>
                      <a:pt x="240" y="1912"/>
                    </a:lnTo>
                    <a:lnTo>
                      <a:pt x="274" y="1878"/>
                    </a:lnTo>
                    <a:lnTo>
                      <a:pt x="308" y="1844"/>
                    </a:lnTo>
                    <a:lnTo>
                      <a:pt x="445" y="1503"/>
                    </a:lnTo>
                    <a:lnTo>
                      <a:pt x="581" y="1229"/>
                    </a:lnTo>
                    <a:lnTo>
                      <a:pt x="786" y="1025"/>
                    </a:lnTo>
                    <a:lnTo>
                      <a:pt x="1059" y="820"/>
                    </a:lnTo>
                    <a:lnTo>
                      <a:pt x="1332" y="683"/>
                    </a:lnTo>
                    <a:lnTo>
                      <a:pt x="1605" y="581"/>
                    </a:lnTo>
                    <a:lnTo>
                      <a:pt x="1947" y="478"/>
                    </a:lnTo>
                    <a:lnTo>
                      <a:pt x="2288" y="444"/>
                    </a:lnTo>
                    <a:lnTo>
                      <a:pt x="2664" y="410"/>
                    </a:lnTo>
                    <a:lnTo>
                      <a:pt x="3073" y="410"/>
                    </a:lnTo>
                    <a:lnTo>
                      <a:pt x="3517" y="444"/>
                    </a:lnTo>
                    <a:lnTo>
                      <a:pt x="3551" y="444"/>
                    </a:lnTo>
                    <a:lnTo>
                      <a:pt x="4644" y="513"/>
                    </a:lnTo>
                    <a:lnTo>
                      <a:pt x="5770" y="649"/>
                    </a:lnTo>
                    <a:lnTo>
                      <a:pt x="6248" y="717"/>
                    </a:lnTo>
                    <a:lnTo>
                      <a:pt x="6726" y="854"/>
                    </a:lnTo>
                    <a:lnTo>
                      <a:pt x="7170" y="1025"/>
                    </a:lnTo>
                    <a:lnTo>
                      <a:pt x="7409" y="1127"/>
                    </a:lnTo>
                    <a:lnTo>
                      <a:pt x="7614" y="1264"/>
                    </a:lnTo>
                    <a:lnTo>
                      <a:pt x="7785" y="1400"/>
                    </a:lnTo>
                    <a:lnTo>
                      <a:pt x="7853" y="1468"/>
                    </a:lnTo>
                    <a:lnTo>
                      <a:pt x="8263" y="1844"/>
                    </a:lnTo>
                    <a:lnTo>
                      <a:pt x="8672" y="2288"/>
                    </a:lnTo>
                    <a:lnTo>
                      <a:pt x="9014" y="2766"/>
                    </a:lnTo>
                    <a:lnTo>
                      <a:pt x="9321" y="3244"/>
                    </a:lnTo>
                    <a:lnTo>
                      <a:pt x="9321" y="3278"/>
                    </a:lnTo>
                    <a:lnTo>
                      <a:pt x="9321" y="3312"/>
                    </a:lnTo>
                    <a:lnTo>
                      <a:pt x="9423" y="3449"/>
                    </a:lnTo>
                    <a:lnTo>
                      <a:pt x="9628" y="3858"/>
                    </a:lnTo>
                    <a:lnTo>
                      <a:pt x="9765" y="4268"/>
                    </a:lnTo>
                    <a:lnTo>
                      <a:pt x="9901" y="4678"/>
                    </a:lnTo>
                    <a:lnTo>
                      <a:pt x="9970" y="5087"/>
                    </a:lnTo>
                    <a:lnTo>
                      <a:pt x="10004" y="5394"/>
                    </a:lnTo>
                    <a:lnTo>
                      <a:pt x="10038" y="5702"/>
                    </a:lnTo>
                    <a:lnTo>
                      <a:pt x="10004" y="6385"/>
                    </a:lnTo>
                    <a:lnTo>
                      <a:pt x="9833" y="6111"/>
                    </a:lnTo>
                    <a:lnTo>
                      <a:pt x="9799" y="6077"/>
                    </a:lnTo>
                    <a:lnTo>
                      <a:pt x="9799" y="6111"/>
                    </a:lnTo>
                    <a:lnTo>
                      <a:pt x="9970" y="6419"/>
                    </a:lnTo>
                    <a:lnTo>
                      <a:pt x="10004" y="6419"/>
                    </a:lnTo>
                    <a:lnTo>
                      <a:pt x="10004" y="6794"/>
                    </a:lnTo>
                    <a:lnTo>
                      <a:pt x="9662" y="6316"/>
                    </a:lnTo>
                    <a:lnTo>
                      <a:pt x="9287" y="5872"/>
                    </a:lnTo>
                    <a:lnTo>
                      <a:pt x="8877" y="5463"/>
                    </a:lnTo>
                    <a:lnTo>
                      <a:pt x="8433" y="5087"/>
                    </a:lnTo>
                    <a:lnTo>
                      <a:pt x="8399" y="5087"/>
                    </a:lnTo>
                    <a:lnTo>
                      <a:pt x="8365" y="5121"/>
                    </a:lnTo>
                    <a:lnTo>
                      <a:pt x="8399" y="5121"/>
                    </a:lnTo>
                    <a:lnTo>
                      <a:pt x="8843" y="5599"/>
                    </a:lnTo>
                    <a:lnTo>
                      <a:pt x="9253" y="6043"/>
                    </a:lnTo>
                    <a:lnTo>
                      <a:pt x="9628" y="6555"/>
                    </a:lnTo>
                    <a:lnTo>
                      <a:pt x="10004" y="7033"/>
                    </a:lnTo>
                    <a:lnTo>
                      <a:pt x="10038" y="7477"/>
                    </a:lnTo>
                    <a:lnTo>
                      <a:pt x="9799" y="7204"/>
                    </a:lnTo>
                    <a:lnTo>
                      <a:pt x="9560" y="6931"/>
                    </a:lnTo>
                    <a:lnTo>
                      <a:pt x="9082" y="6419"/>
                    </a:lnTo>
                    <a:lnTo>
                      <a:pt x="8706" y="6043"/>
                    </a:lnTo>
                    <a:lnTo>
                      <a:pt x="8331" y="5702"/>
                    </a:lnTo>
                    <a:lnTo>
                      <a:pt x="7511" y="5019"/>
                    </a:lnTo>
                    <a:lnTo>
                      <a:pt x="7443" y="5019"/>
                    </a:lnTo>
                    <a:lnTo>
                      <a:pt x="7443" y="5053"/>
                    </a:lnTo>
                    <a:lnTo>
                      <a:pt x="7443" y="5087"/>
                    </a:lnTo>
                    <a:lnTo>
                      <a:pt x="8228" y="5736"/>
                    </a:lnTo>
                    <a:lnTo>
                      <a:pt x="8945" y="6453"/>
                    </a:lnTo>
                    <a:lnTo>
                      <a:pt x="9253" y="6794"/>
                    </a:lnTo>
                    <a:lnTo>
                      <a:pt x="9526" y="7136"/>
                    </a:lnTo>
                    <a:lnTo>
                      <a:pt x="10072" y="7818"/>
                    </a:lnTo>
                    <a:lnTo>
                      <a:pt x="10106" y="7955"/>
                    </a:lnTo>
                    <a:lnTo>
                      <a:pt x="9731" y="7511"/>
                    </a:lnTo>
                    <a:lnTo>
                      <a:pt x="9287" y="7101"/>
                    </a:lnTo>
                    <a:lnTo>
                      <a:pt x="8399" y="6350"/>
                    </a:lnTo>
                    <a:lnTo>
                      <a:pt x="7443" y="5565"/>
                    </a:lnTo>
                    <a:lnTo>
                      <a:pt x="6487" y="4848"/>
                    </a:lnTo>
                    <a:lnTo>
                      <a:pt x="6419" y="4848"/>
                    </a:lnTo>
                    <a:lnTo>
                      <a:pt x="6419" y="4917"/>
                    </a:lnTo>
                    <a:lnTo>
                      <a:pt x="7375" y="5668"/>
                    </a:lnTo>
                    <a:lnTo>
                      <a:pt x="8297" y="6453"/>
                    </a:lnTo>
                    <a:lnTo>
                      <a:pt x="9184" y="7272"/>
                    </a:lnTo>
                    <a:lnTo>
                      <a:pt x="9628" y="7682"/>
                    </a:lnTo>
                    <a:lnTo>
                      <a:pt x="10106" y="8092"/>
                    </a:lnTo>
                    <a:lnTo>
                      <a:pt x="10140" y="8092"/>
                    </a:lnTo>
                    <a:lnTo>
                      <a:pt x="10243" y="8331"/>
                    </a:lnTo>
                    <a:lnTo>
                      <a:pt x="10277" y="8501"/>
                    </a:lnTo>
                    <a:lnTo>
                      <a:pt x="9901" y="8228"/>
                    </a:lnTo>
                    <a:lnTo>
                      <a:pt x="9526" y="7921"/>
                    </a:lnTo>
                    <a:lnTo>
                      <a:pt x="9150" y="7614"/>
                    </a:lnTo>
                    <a:lnTo>
                      <a:pt x="8365" y="7067"/>
                    </a:lnTo>
                    <a:lnTo>
                      <a:pt x="6897" y="6009"/>
                    </a:lnTo>
                    <a:lnTo>
                      <a:pt x="5258" y="4917"/>
                    </a:lnTo>
                    <a:lnTo>
                      <a:pt x="3620" y="3858"/>
                    </a:lnTo>
                    <a:lnTo>
                      <a:pt x="3620" y="3892"/>
                    </a:lnTo>
                    <a:lnTo>
                      <a:pt x="6760" y="6077"/>
                    </a:lnTo>
                    <a:lnTo>
                      <a:pt x="8399" y="7238"/>
                    </a:lnTo>
                    <a:lnTo>
                      <a:pt x="8775" y="7511"/>
                    </a:lnTo>
                    <a:lnTo>
                      <a:pt x="8126" y="7101"/>
                    </a:lnTo>
                    <a:lnTo>
                      <a:pt x="5565" y="5394"/>
                    </a:lnTo>
                    <a:lnTo>
                      <a:pt x="2971" y="3653"/>
                    </a:lnTo>
                    <a:lnTo>
                      <a:pt x="1674" y="2732"/>
                    </a:lnTo>
                    <a:lnTo>
                      <a:pt x="1093" y="2322"/>
                    </a:lnTo>
                    <a:lnTo>
                      <a:pt x="786" y="2117"/>
                    </a:lnTo>
                    <a:lnTo>
                      <a:pt x="649" y="2049"/>
                    </a:lnTo>
                    <a:lnTo>
                      <a:pt x="479" y="2015"/>
                    </a:lnTo>
                    <a:lnTo>
                      <a:pt x="445" y="2015"/>
                    </a:lnTo>
                    <a:lnTo>
                      <a:pt x="445" y="2049"/>
                    </a:lnTo>
                    <a:lnTo>
                      <a:pt x="547" y="2185"/>
                    </a:lnTo>
                    <a:lnTo>
                      <a:pt x="683" y="2322"/>
                    </a:lnTo>
                    <a:lnTo>
                      <a:pt x="957" y="2561"/>
                    </a:lnTo>
                    <a:lnTo>
                      <a:pt x="1571" y="3005"/>
                    </a:lnTo>
                    <a:lnTo>
                      <a:pt x="2800" y="3892"/>
                    </a:lnTo>
                    <a:lnTo>
                      <a:pt x="3551" y="4439"/>
                    </a:lnTo>
                    <a:lnTo>
                      <a:pt x="957" y="2766"/>
                    </a:lnTo>
                    <a:lnTo>
                      <a:pt x="888" y="2766"/>
                    </a:lnTo>
                    <a:lnTo>
                      <a:pt x="888" y="2800"/>
                    </a:lnTo>
                    <a:lnTo>
                      <a:pt x="922" y="2834"/>
                    </a:lnTo>
                    <a:lnTo>
                      <a:pt x="4200" y="5053"/>
                    </a:lnTo>
                    <a:lnTo>
                      <a:pt x="5839" y="6146"/>
                    </a:lnTo>
                    <a:lnTo>
                      <a:pt x="7511" y="7204"/>
                    </a:lnTo>
                    <a:lnTo>
                      <a:pt x="5839" y="6282"/>
                    </a:lnTo>
                    <a:lnTo>
                      <a:pt x="4166" y="5326"/>
                    </a:lnTo>
                    <a:lnTo>
                      <a:pt x="2527" y="4336"/>
                    </a:lnTo>
                    <a:lnTo>
                      <a:pt x="922" y="3278"/>
                    </a:lnTo>
                    <a:lnTo>
                      <a:pt x="274" y="2220"/>
                    </a:lnTo>
                    <a:lnTo>
                      <a:pt x="206" y="2185"/>
                    </a:lnTo>
                    <a:lnTo>
                      <a:pt x="137" y="2185"/>
                    </a:lnTo>
                    <a:lnTo>
                      <a:pt x="103" y="2220"/>
                    </a:lnTo>
                    <a:lnTo>
                      <a:pt x="103" y="2322"/>
                    </a:lnTo>
                    <a:lnTo>
                      <a:pt x="410" y="3005"/>
                    </a:lnTo>
                    <a:lnTo>
                      <a:pt x="820" y="3688"/>
                    </a:lnTo>
                    <a:lnTo>
                      <a:pt x="1264" y="4336"/>
                    </a:lnTo>
                    <a:lnTo>
                      <a:pt x="1708" y="4951"/>
                    </a:lnTo>
                    <a:lnTo>
                      <a:pt x="2152" y="5497"/>
                    </a:lnTo>
                    <a:lnTo>
                      <a:pt x="2664" y="6009"/>
                    </a:lnTo>
                    <a:lnTo>
                      <a:pt x="3176" y="6487"/>
                    </a:lnTo>
                    <a:lnTo>
                      <a:pt x="3756" y="6897"/>
                    </a:lnTo>
                    <a:lnTo>
                      <a:pt x="4063" y="7101"/>
                    </a:lnTo>
                    <a:lnTo>
                      <a:pt x="4405" y="7306"/>
                    </a:lnTo>
                    <a:lnTo>
                      <a:pt x="5122" y="7614"/>
                    </a:lnTo>
                    <a:lnTo>
                      <a:pt x="5873" y="7887"/>
                    </a:lnTo>
                    <a:lnTo>
                      <a:pt x="6624" y="8126"/>
                    </a:lnTo>
                    <a:lnTo>
                      <a:pt x="8297" y="8604"/>
                    </a:lnTo>
                    <a:lnTo>
                      <a:pt x="9150" y="8877"/>
                    </a:lnTo>
                    <a:lnTo>
                      <a:pt x="9594" y="9013"/>
                    </a:lnTo>
                    <a:lnTo>
                      <a:pt x="10038" y="9082"/>
                    </a:lnTo>
                    <a:lnTo>
                      <a:pt x="10072" y="9082"/>
                    </a:lnTo>
                    <a:lnTo>
                      <a:pt x="10277" y="9150"/>
                    </a:lnTo>
                    <a:lnTo>
                      <a:pt x="10721" y="9457"/>
                    </a:lnTo>
                    <a:lnTo>
                      <a:pt x="11130" y="9764"/>
                    </a:lnTo>
                    <a:lnTo>
                      <a:pt x="11301" y="9901"/>
                    </a:lnTo>
                    <a:lnTo>
                      <a:pt x="11472" y="10037"/>
                    </a:lnTo>
                    <a:lnTo>
                      <a:pt x="11677" y="9799"/>
                    </a:lnTo>
                    <a:lnTo>
                      <a:pt x="11642" y="9799"/>
                    </a:lnTo>
                    <a:lnTo>
                      <a:pt x="11608" y="9730"/>
                    </a:lnTo>
                    <a:lnTo>
                      <a:pt x="11608" y="9730"/>
                    </a:lnTo>
                    <a:lnTo>
                      <a:pt x="11677" y="9799"/>
                    </a:lnTo>
                    <a:lnTo>
                      <a:pt x="11745" y="9696"/>
                    </a:lnTo>
                    <a:lnTo>
                      <a:pt x="11301" y="8979"/>
                    </a:lnTo>
                    <a:lnTo>
                      <a:pt x="11130" y="8638"/>
                    </a:lnTo>
                    <a:lnTo>
                      <a:pt x="10994" y="8262"/>
                    </a:lnTo>
                    <a:lnTo>
                      <a:pt x="10891" y="7887"/>
                    </a:lnTo>
                    <a:lnTo>
                      <a:pt x="10857" y="7477"/>
                    </a:lnTo>
                    <a:lnTo>
                      <a:pt x="10891" y="7067"/>
                    </a:lnTo>
                    <a:lnTo>
                      <a:pt x="10994" y="6624"/>
                    </a:lnTo>
                    <a:lnTo>
                      <a:pt x="11130" y="6248"/>
                    </a:lnTo>
                    <a:lnTo>
                      <a:pt x="11062" y="5770"/>
                    </a:lnTo>
                    <a:lnTo>
                      <a:pt x="10960" y="5326"/>
                    </a:lnTo>
                    <a:lnTo>
                      <a:pt x="10823" y="4848"/>
                    </a:lnTo>
                    <a:lnTo>
                      <a:pt x="10652" y="4404"/>
                    </a:lnTo>
                    <a:lnTo>
                      <a:pt x="10447" y="3961"/>
                    </a:lnTo>
                    <a:lnTo>
                      <a:pt x="10208" y="3517"/>
                    </a:lnTo>
                    <a:lnTo>
                      <a:pt x="9901" y="3073"/>
                    </a:lnTo>
                    <a:lnTo>
                      <a:pt x="9594" y="2663"/>
                    </a:lnTo>
                    <a:lnTo>
                      <a:pt x="9253" y="2254"/>
                    </a:lnTo>
                    <a:lnTo>
                      <a:pt x="8843" y="1878"/>
                    </a:lnTo>
                    <a:lnTo>
                      <a:pt x="8433" y="1571"/>
                    </a:lnTo>
                    <a:lnTo>
                      <a:pt x="7989" y="1298"/>
                    </a:lnTo>
                    <a:lnTo>
                      <a:pt x="7750" y="1093"/>
                    </a:lnTo>
                    <a:lnTo>
                      <a:pt x="7511" y="922"/>
                    </a:lnTo>
                    <a:lnTo>
                      <a:pt x="7614" y="956"/>
                    </a:lnTo>
                    <a:lnTo>
                      <a:pt x="8058" y="1195"/>
                    </a:lnTo>
                    <a:lnTo>
                      <a:pt x="8502" y="1434"/>
                    </a:lnTo>
                    <a:lnTo>
                      <a:pt x="8911" y="1742"/>
                    </a:lnTo>
                    <a:lnTo>
                      <a:pt x="9287" y="2049"/>
                    </a:lnTo>
                    <a:lnTo>
                      <a:pt x="9628" y="2390"/>
                    </a:lnTo>
                    <a:lnTo>
                      <a:pt x="9970" y="2766"/>
                    </a:lnTo>
                    <a:lnTo>
                      <a:pt x="10277" y="3175"/>
                    </a:lnTo>
                    <a:lnTo>
                      <a:pt x="10550" y="3585"/>
                    </a:lnTo>
                    <a:lnTo>
                      <a:pt x="10789" y="4029"/>
                    </a:lnTo>
                    <a:lnTo>
                      <a:pt x="10994" y="4507"/>
                    </a:lnTo>
                    <a:lnTo>
                      <a:pt x="11130" y="4985"/>
                    </a:lnTo>
                    <a:lnTo>
                      <a:pt x="11164" y="5224"/>
                    </a:lnTo>
                    <a:lnTo>
                      <a:pt x="11199" y="5497"/>
                    </a:lnTo>
                    <a:lnTo>
                      <a:pt x="11199" y="5838"/>
                    </a:lnTo>
                    <a:lnTo>
                      <a:pt x="11164" y="6214"/>
                    </a:lnTo>
                    <a:lnTo>
                      <a:pt x="11301" y="5838"/>
                    </a:lnTo>
                    <a:lnTo>
                      <a:pt x="11403" y="5497"/>
                    </a:lnTo>
                    <a:lnTo>
                      <a:pt x="11438" y="5121"/>
                    </a:lnTo>
                    <a:lnTo>
                      <a:pt x="11438" y="4917"/>
                    </a:lnTo>
                    <a:lnTo>
                      <a:pt x="11438" y="4712"/>
                    </a:lnTo>
                    <a:lnTo>
                      <a:pt x="11301" y="4336"/>
                    </a:lnTo>
                    <a:lnTo>
                      <a:pt x="11164" y="3961"/>
                    </a:lnTo>
                    <a:lnTo>
                      <a:pt x="10960" y="3619"/>
                    </a:lnTo>
                    <a:lnTo>
                      <a:pt x="10755" y="3244"/>
                    </a:lnTo>
                    <a:lnTo>
                      <a:pt x="10516" y="2902"/>
                    </a:lnTo>
                    <a:lnTo>
                      <a:pt x="10277" y="2595"/>
                    </a:lnTo>
                    <a:lnTo>
                      <a:pt x="9765" y="2015"/>
                    </a:lnTo>
                    <a:lnTo>
                      <a:pt x="9389" y="1673"/>
                    </a:lnTo>
                    <a:lnTo>
                      <a:pt x="9014" y="1366"/>
                    </a:lnTo>
                    <a:lnTo>
                      <a:pt x="8604" y="1093"/>
                    </a:lnTo>
                    <a:lnTo>
                      <a:pt x="8194" y="888"/>
                    </a:lnTo>
                    <a:lnTo>
                      <a:pt x="7750" y="683"/>
                    </a:lnTo>
                    <a:lnTo>
                      <a:pt x="7272" y="513"/>
                    </a:lnTo>
                    <a:lnTo>
                      <a:pt x="6829" y="342"/>
                    </a:lnTo>
                    <a:lnTo>
                      <a:pt x="6351" y="239"/>
                    </a:lnTo>
                    <a:lnTo>
                      <a:pt x="5668" y="137"/>
                    </a:lnTo>
                    <a:lnTo>
                      <a:pt x="4985" y="69"/>
                    </a:lnTo>
                    <a:lnTo>
                      <a:pt x="4268" y="35"/>
                    </a:lnTo>
                    <a:lnTo>
                      <a:pt x="3585" y="35"/>
                    </a:ln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3520" name="Google Shape;3520;p13"/>
            <p:cNvGrpSpPr/>
            <p:nvPr/>
          </p:nvGrpSpPr>
          <p:grpSpPr>
            <a:xfrm rot="10582134">
              <a:off x="8114657" y="4323357"/>
              <a:ext cx="989803" cy="1279929"/>
              <a:chOff x="-49049" y="-161790"/>
              <a:chExt cx="1011070" cy="1307431"/>
            </a:xfrm>
          </p:grpSpPr>
          <p:sp>
            <p:nvSpPr>
              <p:cNvPr id="3521" name="Google Shape;3521;p13"/>
              <p:cNvSpPr/>
              <p:nvPr/>
            </p:nvSpPr>
            <p:spPr>
              <a:xfrm rot="-5400000">
                <a:off x="210773" y="595591"/>
                <a:ext cx="468143" cy="631955"/>
              </a:xfrm>
              <a:custGeom>
                <a:avLst/>
                <a:gdLst/>
                <a:ahLst/>
                <a:cxnLst/>
                <a:rect l="l" t="t" r="r" b="b"/>
                <a:pathLst>
                  <a:path w="28261" h="38150" extrusionOk="0">
                    <a:moveTo>
                      <a:pt x="14149" y="0"/>
                    </a:moveTo>
                    <a:lnTo>
                      <a:pt x="13630" y="37"/>
                    </a:lnTo>
                    <a:lnTo>
                      <a:pt x="13112" y="111"/>
                    </a:lnTo>
                    <a:lnTo>
                      <a:pt x="12556" y="259"/>
                    </a:lnTo>
                    <a:lnTo>
                      <a:pt x="12000" y="445"/>
                    </a:lnTo>
                    <a:lnTo>
                      <a:pt x="11741" y="556"/>
                    </a:lnTo>
                    <a:lnTo>
                      <a:pt x="11482" y="704"/>
                    </a:lnTo>
                    <a:lnTo>
                      <a:pt x="11260" y="852"/>
                    </a:lnTo>
                    <a:lnTo>
                      <a:pt x="11074" y="1037"/>
                    </a:lnTo>
                    <a:lnTo>
                      <a:pt x="10926" y="1222"/>
                    </a:lnTo>
                    <a:lnTo>
                      <a:pt x="10778" y="1445"/>
                    </a:lnTo>
                    <a:lnTo>
                      <a:pt x="10704" y="1704"/>
                    </a:lnTo>
                    <a:lnTo>
                      <a:pt x="10667" y="1963"/>
                    </a:lnTo>
                    <a:lnTo>
                      <a:pt x="10667" y="2260"/>
                    </a:lnTo>
                    <a:lnTo>
                      <a:pt x="10704" y="2519"/>
                    </a:lnTo>
                    <a:lnTo>
                      <a:pt x="10778" y="2778"/>
                    </a:lnTo>
                    <a:lnTo>
                      <a:pt x="10889" y="3037"/>
                    </a:lnTo>
                    <a:lnTo>
                      <a:pt x="11112" y="3556"/>
                    </a:lnTo>
                    <a:lnTo>
                      <a:pt x="11371" y="4037"/>
                    </a:lnTo>
                    <a:lnTo>
                      <a:pt x="11815" y="4815"/>
                    </a:lnTo>
                    <a:lnTo>
                      <a:pt x="12260" y="5519"/>
                    </a:lnTo>
                    <a:lnTo>
                      <a:pt x="12741" y="6223"/>
                    </a:lnTo>
                    <a:lnTo>
                      <a:pt x="13297" y="6889"/>
                    </a:lnTo>
                    <a:lnTo>
                      <a:pt x="13704" y="7371"/>
                    </a:lnTo>
                    <a:lnTo>
                      <a:pt x="14223" y="7852"/>
                    </a:lnTo>
                    <a:lnTo>
                      <a:pt x="14704" y="8334"/>
                    </a:lnTo>
                    <a:lnTo>
                      <a:pt x="14889" y="8593"/>
                    </a:lnTo>
                    <a:lnTo>
                      <a:pt x="15075" y="8852"/>
                    </a:lnTo>
                    <a:lnTo>
                      <a:pt x="15223" y="8963"/>
                    </a:lnTo>
                    <a:lnTo>
                      <a:pt x="15334" y="9075"/>
                    </a:lnTo>
                    <a:lnTo>
                      <a:pt x="15445" y="9186"/>
                    </a:lnTo>
                    <a:lnTo>
                      <a:pt x="15482" y="9334"/>
                    </a:lnTo>
                    <a:lnTo>
                      <a:pt x="15482" y="9482"/>
                    </a:lnTo>
                    <a:lnTo>
                      <a:pt x="15408" y="9667"/>
                    </a:lnTo>
                    <a:lnTo>
                      <a:pt x="15334" y="9852"/>
                    </a:lnTo>
                    <a:lnTo>
                      <a:pt x="15223" y="10038"/>
                    </a:lnTo>
                    <a:lnTo>
                      <a:pt x="14889" y="9963"/>
                    </a:lnTo>
                    <a:lnTo>
                      <a:pt x="14556" y="9852"/>
                    </a:lnTo>
                    <a:lnTo>
                      <a:pt x="13704" y="9556"/>
                    </a:lnTo>
                    <a:lnTo>
                      <a:pt x="12852" y="9149"/>
                    </a:lnTo>
                    <a:lnTo>
                      <a:pt x="12223" y="8815"/>
                    </a:lnTo>
                    <a:lnTo>
                      <a:pt x="11593" y="8408"/>
                    </a:lnTo>
                    <a:lnTo>
                      <a:pt x="10371" y="7556"/>
                    </a:lnTo>
                    <a:lnTo>
                      <a:pt x="9741" y="7112"/>
                    </a:lnTo>
                    <a:lnTo>
                      <a:pt x="9111" y="6704"/>
                    </a:lnTo>
                    <a:lnTo>
                      <a:pt x="8482" y="6371"/>
                    </a:lnTo>
                    <a:lnTo>
                      <a:pt x="7778" y="6074"/>
                    </a:lnTo>
                    <a:lnTo>
                      <a:pt x="7445" y="5963"/>
                    </a:lnTo>
                    <a:lnTo>
                      <a:pt x="7111" y="5889"/>
                    </a:lnTo>
                    <a:lnTo>
                      <a:pt x="6445" y="5815"/>
                    </a:lnTo>
                    <a:lnTo>
                      <a:pt x="5741" y="5778"/>
                    </a:lnTo>
                    <a:lnTo>
                      <a:pt x="5037" y="5852"/>
                    </a:lnTo>
                    <a:lnTo>
                      <a:pt x="4371" y="5963"/>
                    </a:lnTo>
                    <a:lnTo>
                      <a:pt x="3667" y="6149"/>
                    </a:lnTo>
                    <a:lnTo>
                      <a:pt x="3037" y="6371"/>
                    </a:lnTo>
                    <a:lnTo>
                      <a:pt x="2371" y="6630"/>
                    </a:lnTo>
                    <a:lnTo>
                      <a:pt x="1963" y="6815"/>
                    </a:lnTo>
                    <a:lnTo>
                      <a:pt x="1556" y="7074"/>
                    </a:lnTo>
                    <a:lnTo>
                      <a:pt x="1259" y="7371"/>
                    </a:lnTo>
                    <a:lnTo>
                      <a:pt x="1111" y="7519"/>
                    </a:lnTo>
                    <a:lnTo>
                      <a:pt x="1000" y="7704"/>
                    </a:lnTo>
                    <a:lnTo>
                      <a:pt x="926" y="7852"/>
                    </a:lnTo>
                    <a:lnTo>
                      <a:pt x="852" y="8037"/>
                    </a:lnTo>
                    <a:lnTo>
                      <a:pt x="815" y="8223"/>
                    </a:lnTo>
                    <a:lnTo>
                      <a:pt x="815" y="8445"/>
                    </a:lnTo>
                    <a:lnTo>
                      <a:pt x="815" y="8667"/>
                    </a:lnTo>
                    <a:lnTo>
                      <a:pt x="889" y="8852"/>
                    </a:lnTo>
                    <a:lnTo>
                      <a:pt x="963" y="9112"/>
                    </a:lnTo>
                    <a:lnTo>
                      <a:pt x="1074" y="9334"/>
                    </a:lnTo>
                    <a:lnTo>
                      <a:pt x="1296" y="9667"/>
                    </a:lnTo>
                    <a:lnTo>
                      <a:pt x="1519" y="10000"/>
                    </a:lnTo>
                    <a:lnTo>
                      <a:pt x="2037" y="10667"/>
                    </a:lnTo>
                    <a:lnTo>
                      <a:pt x="2593" y="11334"/>
                    </a:lnTo>
                    <a:lnTo>
                      <a:pt x="3148" y="11926"/>
                    </a:lnTo>
                    <a:lnTo>
                      <a:pt x="4963" y="14186"/>
                    </a:lnTo>
                    <a:lnTo>
                      <a:pt x="3889" y="14445"/>
                    </a:lnTo>
                    <a:lnTo>
                      <a:pt x="2778" y="14741"/>
                    </a:lnTo>
                    <a:lnTo>
                      <a:pt x="2222" y="14890"/>
                    </a:lnTo>
                    <a:lnTo>
                      <a:pt x="1704" y="15075"/>
                    </a:lnTo>
                    <a:lnTo>
                      <a:pt x="1185" y="15260"/>
                    </a:lnTo>
                    <a:lnTo>
                      <a:pt x="704" y="15482"/>
                    </a:lnTo>
                    <a:lnTo>
                      <a:pt x="445" y="15630"/>
                    </a:lnTo>
                    <a:lnTo>
                      <a:pt x="259" y="15778"/>
                    </a:lnTo>
                    <a:lnTo>
                      <a:pt x="111" y="15927"/>
                    </a:lnTo>
                    <a:lnTo>
                      <a:pt x="37" y="16075"/>
                    </a:lnTo>
                    <a:lnTo>
                      <a:pt x="0" y="16260"/>
                    </a:lnTo>
                    <a:lnTo>
                      <a:pt x="0" y="16482"/>
                    </a:lnTo>
                    <a:lnTo>
                      <a:pt x="37" y="16704"/>
                    </a:lnTo>
                    <a:lnTo>
                      <a:pt x="111" y="16964"/>
                    </a:lnTo>
                    <a:lnTo>
                      <a:pt x="445" y="17741"/>
                    </a:lnTo>
                    <a:lnTo>
                      <a:pt x="667" y="18149"/>
                    </a:lnTo>
                    <a:lnTo>
                      <a:pt x="889" y="18519"/>
                    </a:lnTo>
                    <a:lnTo>
                      <a:pt x="1111" y="18853"/>
                    </a:lnTo>
                    <a:lnTo>
                      <a:pt x="1370" y="19223"/>
                    </a:lnTo>
                    <a:lnTo>
                      <a:pt x="1667" y="19556"/>
                    </a:lnTo>
                    <a:lnTo>
                      <a:pt x="1963" y="19853"/>
                    </a:lnTo>
                    <a:lnTo>
                      <a:pt x="2259" y="20149"/>
                    </a:lnTo>
                    <a:lnTo>
                      <a:pt x="2593" y="20408"/>
                    </a:lnTo>
                    <a:lnTo>
                      <a:pt x="2963" y="20630"/>
                    </a:lnTo>
                    <a:lnTo>
                      <a:pt x="3333" y="20816"/>
                    </a:lnTo>
                    <a:lnTo>
                      <a:pt x="3704" y="21001"/>
                    </a:lnTo>
                    <a:lnTo>
                      <a:pt x="4111" y="21112"/>
                    </a:lnTo>
                    <a:lnTo>
                      <a:pt x="4519" y="21223"/>
                    </a:lnTo>
                    <a:lnTo>
                      <a:pt x="4963" y="21260"/>
                    </a:lnTo>
                    <a:lnTo>
                      <a:pt x="5111" y="21593"/>
                    </a:lnTo>
                    <a:lnTo>
                      <a:pt x="5334" y="21890"/>
                    </a:lnTo>
                    <a:lnTo>
                      <a:pt x="5593" y="22075"/>
                    </a:lnTo>
                    <a:lnTo>
                      <a:pt x="5926" y="22260"/>
                    </a:lnTo>
                    <a:lnTo>
                      <a:pt x="6260" y="22371"/>
                    </a:lnTo>
                    <a:lnTo>
                      <a:pt x="6630" y="22408"/>
                    </a:lnTo>
                    <a:lnTo>
                      <a:pt x="7000" y="22445"/>
                    </a:lnTo>
                    <a:lnTo>
                      <a:pt x="7408" y="22371"/>
                    </a:lnTo>
                    <a:lnTo>
                      <a:pt x="8074" y="22260"/>
                    </a:lnTo>
                    <a:lnTo>
                      <a:pt x="8741" y="22112"/>
                    </a:lnTo>
                    <a:lnTo>
                      <a:pt x="10111" y="21779"/>
                    </a:lnTo>
                    <a:lnTo>
                      <a:pt x="11445" y="21408"/>
                    </a:lnTo>
                    <a:lnTo>
                      <a:pt x="12149" y="21297"/>
                    </a:lnTo>
                    <a:lnTo>
                      <a:pt x="12852" y="21186"/>
                    </a:lnTo>
                    <a:lnTo>
                      <a:pt x="13519" y="21075"/>
                    </a:lnTo>
                    <a:lnTo>
                      <a:pt x="13963" y="21038"/>
                    </a:lnTo>
                    <a:lnTo>
                      <a:pt x="14371" y="21001"/>
                    </a:lnTo>
                    <a:lnTo>
                      <a:pt x="14778" y="21038"/>
                    </a:lnTo>
                    <a:lnTo>
                      <a:pt x="15001" y="21075"/>
                    </a:lnTo>
                    <a:lnTo>
                      <a:pt x="15149" y="21112"/>
                    </a:lnTo>
                    <a:lnTo>
                      <a:pt x="15297" y="21186"/>
                    </a:lnTo>
                    <a:lnTo>
                      <a:pt x="15445" y="21297"/>
                    </a:lnTo>
                    <a:lnTo>
                      <a:pt x="15556" y="21408"/>
                    </a:lnTo>
                    <a:lnTo>
                      <a:pt x="15630" y="21593"/>
                    </a:lnTo>
                    <a:lnTo>
                      <a:pt x="15630" y="21705"/>
                    </a:lnTo>
                    <a:lnTo>
                      <a:pt x="15630" y="21816"/>
                    </a:lnTo>
                    <a:lnTo>
                      <a:pt x="15593" y="22112"/>
                    </a:lnTo>
                    <a:lnTo>
                      <a:pt x="15519" y="22445"/>
                    </a:lnTo>
                    <a:lnTo>
                      <a:pt x="15519" y="22593"/>
                    </a:lnTo>
                    <a:lnTo>
                      <a:pt x="15556" y="22742"/>
                    </a:lnTo>
                    <a:lnTo>
                      <a:pt x="15630" y="22927"/>
                    </a:lnTo>
                    <a:lnTo>
                      <a:pt x="15741" y="23149"/>
                    </a:lnTo>
                    <a:lnTo>
                      <a:pt x="15964" y="23482"/>
                    </a:lnTo>
                    <a:lnTo>
                      <a:pt x="15667" y="23556"/>
                    </a:lnTo>
                    <a:lnTo>
                      <a:pt x="15371" y="23668"/>
                    </a:lnTo>
                    <a:lnTo>
                      <a:pt x="15112" y="23816"/>
                    </a:lnTo>
                    <a:lnTo>
                      <a:pt x="14852" y="24001"/>
                    </a:lnTo>
                    <a:lnTo>
                      <a:pt x="14630" y="24223"/>
                    </a:lnTo>
                    <a:lnTo>
                      <a:pt x="14482" y="24408"/>
                    </a:lnTo>
                    <a:lnTo>
                      <a:pt x="14334" y="24631"/>
                    </a:lnTo>
                    <a:lnTo>
                      <a:pt x="14260" y="24853"/>
                    </a:lnTo>
                    <a:lnTo>
                      <a:pt x="14112" y="25334"/>
                    </a:lnTo>
                    <a:lnTo>
                      <a:pt x="13963" y="25853"/>
                    </a:lnTo>
                    <a:lnTo>
                      <a:pt x="13852" y="26149"/>
                    </a:lnTo>
                    <a:lnTo>
                      <a:pt x="13704" y="26371"/>
                    </a:lnTo>
                    <a:lnTo>
                      <a:pt x="13445" y="26853"/>
                    </a:lnTo>
                    <a:lnTo>
                      <a:pt x="13334" y="27075"/>
                    </a:lnTo>
                    <a:lnTo>
                      <a:pt x="13260" y="27334"/>
                    </a:lnTo>
                    <a:lnTo>
                      <a:pt x="13223" y="27594"/>
                    </a:lnTo>
                    <a:lnTo>
                      <a:pt x="13223" y="27927"/>
                    </a:lnTo>
                    <a:lnTo>
                      <a:pt x="13297" y="28149"/>
                    </a:lnTo>
                    <a:lnTo>
                      <a:pt x="13371" y="28408"/>
                    </a:lnTo>
                    <a:lnTo>
                      <a:pt x="13445" y="28631"/>
                    </a:lnTo>
                    <a:lnTo>
                      <a:pt x="13593" y="28816"/>
                    </a:lnTo>
                    <a:lnTo>
                      <a:pt x="13741" y="29038"/>
                    </a:lnTo>
                    <a:lnTo>
                      <a:pt x="13889" y="29186"/>
                    </a:lnTo>
                    <a:lnTo>
                      <a:pt x="14075" y="29371"/>
                    </a:lnTo>
                    <a:lnTo>
                      <a:pt x="14260" y="29520"/>
                    </a:lnTo>
                    <a:lnTo>
                      <a:pt x="14519" y="29705"/>
                    </a:lnTo>
                    <a:lnTo>
                      <a:pt x="14815" y="29853"/>
                    </a:lnTo>
                    <a:lnTo>
                      <a:pt x="15149" y="29964"/>
                    </a:lnTo>
                    <a:lnTo>
                      <a:pt x="15445" y="30038"/>
                    </a:lnTo>
                    <a:lnTo>
                      <a:pt x="16112" y="30186"/>
                    </a:lnTo>
                    <a:lnTo>
                      <a:pt x="16778" y="30260"/>
                    </a:lnTo>
                    <a:lnTo>
                      <a:pt x="17519" y="30371"/>
                    </a:lnTo>
                    <a:lnTo>
                      <a:pt x="17890" y="30446"/>
                    </a:lnTo>
                    <a:lnTo>
                      <a:pt x="18260" y="30557"/>
                    </a:lnTo>
                    <a:lnTo>
                      <a:pt x="18482" y="30631"/>
                    </a:lnTo>
                    <a:lnTo>
                      <a:pt x="18704" y="30742"/>
                    </a:lnTo>
                    <a:lnTo>
                      <a:pt x="18890" y="30890"/>
                    </a:lnTo>
                    <a:lnTo>
                      <a:pt x="19038" y="31001"/>
                    </a:lnTo>
                    <a:lnTo>
                      <a:pt x="19371" y="31334"/>
                    </a:lnTo>
                    <a:lnTo>
                      <a:pt x="19704" y="31705"/>
                    </a:lnTo>
                    <a:lnTo>
                      <a:pt x="19890" y="31853"/>
                    </a:lnTo>
                    <a:lnTo>
                      <a:pt x="20038" y="31964"/>
                    </a:lnTo>
                    <a:lnTo>
                      <a:pt x="20186" y="32038"/>
                    </a:lnTo>
                    <a:lnTo>
                      <a:pt x="20371" y="32075"/>
                    </a:lnTo>
                    <a:lnTo>
                      <a:pt x="20704" y="32038"/>
                    </a:lnTo>
                    <a:lnTo>
                      <a:pt x="21149" y="31964"/>
                    </a:lnTo>
                    <a:lnTo>
                      <a:pt x="21667" y="31927"/>
                    </a:lnTo>
                    <a:lnTo>
                      <a:pt x="22186" y="31890"/>
                    </a:lnTo>
                    <a:lnTo>
                      <a:pt x="22742" y="31927"/>
                    </a:lnTo>
                    <a:lnTo>
                      <a:pt x="23260" y="31964"/>
                    </a:lnTo>
                    <a:lnTo>
                      <a:pt x="24297" y="32149"/>
                    </a:lnTo>
                    <a:lnTo>
                      <a:pt x="25371" y="32334"/>
                    </a:lnTo>
                    <a:lnTo>
                      <a:pt x="26001" y="32446"/>
                    </a:lnTo>
                    <a:lnTo>
                      <a:pt x="26334" y="32520"/>
                    </a:lnTo>
                    <a:lnTo>
                      <a:pt x="26631" y="32594"/>
                    </a:lnTo>
                    <a:lnTo>
                      <a:pt x="26779" y="32631"/>
                    </a:lnTo>
                    <a:lnTo>
                      <a:pt x="26890" y="32668"/>
                    </a:lnTo>
                    <a:lnTo>
                      <a:pt x="27075" y="32668"/>
                    </a:lnTo>
                    <a:lnTo>
                      <a:pt x="27038" y="32742"/>
                    </a:lnTo>
                    <a:lnTo>
                      <a:pt x="26779" y="32927"/>
                    </a:lnTo>
                    <a:lnTo>
                      <a:pt x="26556" y="33038"/>
                    </a:lnTo>
                    <a:lnTo>
                      <a:pt x="26371" y="33112"/>
                    </a:lnTo>
                    <a:lnTo>
                      <a:pt x="26149" y="33186"/>
                    </a:lnTo>
                    <a:lnTo>
                      <a:pt x="25890" y="33186"/>
                    </a:lnTo>
                    <a:lnTo>
                      <a:pt x="25445" y="33223"/>
                    </a:lnTo>
                    <a:lnTo>
                      <a:pt x="24001" y="33223"/>
                    </a:lnTo>
                    <a:lnTo>
                      <a:pt x="23001" y="33186"/>
                    </a:lnTo>
                    <a:lnTo>
                      <a:pt x="22038" y="33112"/>
                    </a:lnTo>
                    <a:lnTo>
                      <a:pt x="21075" y="33001"/>
                    </a:lnTo>
                    <a:lnTo>
                      <a:pt x="20223" y="32816"/>
                    </a:lnTo>
                    <a:lnTo>
                      <a:pt x="19371" y="32631"/>
                    </a:lnTo>
                    <a:lnTo>
                      <a:pt x="18556" y="32446"/>
                    </a:lnTo>
                    <a:lnTo>
                      <a:pt x="17704" y="32297"/>
                    </a:lnTo>
                    <a:lnTo>
                      <a:pt x="17297" y="32297"/>
                    </a:lnTo>
                    <a:lnTo>
                      <a:pt x="16889" y="32334"/>
                    </a:lnTo>
                    <a:lnTo>
                      <a:pt x="16704" y="32409"/>
                    </a:lnTo>
                    <a:lnTo>
                      <a:pt x="16519" y="32483"/>
                    </a:lnTo>
                    <a:lnTo>
                      <a:pt x="16334" y="32594"/>
                    </a:lnTo>
                    <a:lnTo>
                      <a:pt x="16186" y="32705"/>
                    </a:lnTo>
                    <a:lnTo>
                      <a:pt x="16038" y="32853"/>
                    </a:lnTo>
                    <a:lnTo>
                      <a:pt x="15926" y="33038"/>
                    </a:lnTo>
                    <a:lnTo>
                      <a:pt x="15852" y="33186"/>
                    </a:lnTo>
                    <a:lnTo>
                      <a:pt x="15815" y="33372"/>
                    </a:lnTo>
                    <a:lnTo>
                      <a:pt x="15778" y="33557"/>
                    </a:lnTo>
                    <a:lnTo>
                      <a:pt x="15778" y="33742"/>
                    </a:lnTo>
                    <a:lnTo>
                      <a:pt x="15815" y="33927"/>
                    </a:lnTo>
                    <a:lnTo>
                      <a:pt x="15889" y="34112"/>
                    </a:lnTo>
                    <a:lnTo>
                      <a:pt x="16001" y="34298"/>
                    </a:lnTo>
                    <a:lnTo>
                      <a:pt x="16149" y="34446"/>
                    </a:lnTo>
                    <a:lnTo>
                      <a:pt x="16482" y="34705"/>
                    </a:lnTo>
                    <a:lnTo>
                      <a:pt x="16630" y="34853"/>
                    </a:lnTo>
                    <a:lnTo>
                      <a:pt x="16778" y="34964"/>
                    </a:lnTo>
                    <a:lnTo>
                      <a:pt x="16889" y="35149"/>
                    </a:lnTo>
                    <a:lnTo>
                      <a:pt x="16927" y="35335"/>
                    </a:lnTo>
                    <a:lnTo>
                      <a:pt x="16889" y="35557"/>
                    </a:lnTo>
                    <a:lnTo>
                      <a:pt x="16778" y="35816"/>
                    </a:lnTo>
                    <a:lnTo>
                      <a:pt x="16630" y="36075"/>
                    </a:lnTo>
                    <a:lnTo>
                      <a:pt x="16445" y="36335"/>
                    </a:lnTo>
                    <a:lnTo>
                      <a:pt x="16075" y="36890"/>
                    </a:lnTo>
                    <a:lnTo>
                      <a:pt x="15889" y="37149"/>
                    </a:lnTo>
                    <a:lnTo>
                      <a:pt x="15778" y="37409"/>
                    </a:lnTo>
                    <a:lnTo>
                      <a:pt x="16445" y="38149"/>
                    </a:lnTo>
                    <a:lnTo>
                      <a:pt x="16519" y="37853"/>
                    </a:lnTo>
                    <a:lnTo>
                      <a:pt x="16667" y="37557"/>
                    </a:lnTo>
                    <a:lnTo>
                      <a:pt x="16815" y="37298"/>
                    </a:lnTo>
                    <a:lnTo>
                      <a:pt x="16964" y="37038"/>
                    </a:lnTo>
                    <a:lnTo>
                      <a:pt x="17371" y="36557"/>
                    </a:lnTo>
                    <a:lnTo>
                      <a:pt x="17778" y="36038"/>
                    </a:lnTo>
                    <a:lnTo>
                      <a:pt x="17927" y="35779"/>
                    </a:lnTo>
                    <a:lnTo>
                      <a:pt x="18038" y="35483"/>
                    </a:lnTo>
                    <a:lnTo>
                      <a:pt x="18075" y="35335"/>
                    </a:lnTo>
                    <a:lnTo>
                      <a:pt x="18038" y="35186"/>
                    </a:lnTo>
                    <a:lnTo>
                      <a:pt x="18001" y="35038"/>
                    </a:lnTo>
                    <a:lnTo>
                      <a:pt x="17964" y="34890"/>
                    </a:lnTo>
                    <a:lnTo>
                      <a:pt x="17890" y="34816"/>
                    </a:lnTo>
                    <a:lnTo>
                      <a:pt x="17778" y="34705"/>
                    </a:lnTo>
                    <a:lnTo>
                      <a:pt x="17482" y="34483"/>
                    </a:lnTo>
                    <a:lnTo>
                      <a:pt x="17186" y="34223"/>
                    </a:lnTo>
                    <a:lnTo>
                      <a:pt x="16889" y="33964"/>
                    </a:lnTo>
                    <a:lnTo>
                      <a:pt x="16778" y="33853"/>
                    </a:lnTo>
                    <a:lnTo>
                      <a:pt x="16704" y="33705"/>
                    </a:lnTo>
                    <a:lnTo>
                      <a:pt x="16630" y="33594"/>
                    </a:lnTo>
                    <a:lnTo>
                      <a:pt x="16667" y="33483"/>
                    </a:lnTo>
                    <a:lnTo>
                      <a:pt x="16704" y="33335"/>
                    </a:lnTo>
                    <a:lnTo>
                      <a:pt x="16852" y="33223"/>
                    </a:lnTo>
                    <a:lnTo>
                      <a:pt x="17038" y="33149"/>
                    </a:lnTo>
                    <a:lnTo>
                      <a:pt x="17334" y="33038"/>
                    </a:lnTo>
                    <a:lnTo>
                      <a:pt x="17482" y="33001"/>
                    </a:lnTo>
                    <a:lnTo>
                      <a:pt x="17667" y="33038"/>
                    </a:lnTo>
                    <a:lnTo>
                      <a:pt x="18038" y="33112"/>
                    </a:lnTo>
                    <a:lnTo>
                      <a:pt x="18778" y="33335"/>
                    </a:lnTo>
                    <a:lnTo>
                      <a:pt x="19704" y="33557"/>
                    </a:lnTo>
                    <a:lnTo>
                      <a:pt x="20630" y="33779"/>
                    </a:lnTo>
                    <a:lnTo>
                      <a:pt x="21482" y="33927"/>
                    </a:lnTo>
                    <a:lnTo>
                      <a:pt x="22334" y="34038"/>
                    </a:lnTo>
                    <a:lnTo>
                      <a:pt x="23186" y="34112"/>
                    </a:lnTo>
                    <a:lnTo>
                      <a:pt x="24038" y="34149"/>
                    </a:lnTo>
                    <a:lnTo>
                      <a:pt x="24853" y="34223"/>
                    </a:lnTo>
                    <a:lnTo>
                      <a:pt x="25705" y="34260"/>
                    </a:lnTo>
                    <a:lnTo>
                      <a:pt x="26112" y="34260"/>
                    </a:lnTo>
                    <a:lnTo>
                      <a:pt x="26519" y="34223"/>
                    </a:lnTo>
                    <a:lnTo>
                      <a:pt x="26927" y="34149"/>
                    </a:lnTo>
                    <a:lnTo>
                      <a:pt x="27297" y="34038"/>
                    </a:lnTo>
                    <a:lnTo>
                      <a:pt x="27519" y="33964"/>
                    </a:lnTo>
                    <a:lnTo>
                      <a:pt x="27705" y="33853"/>
                    </a:lnTo>
                    <a:lnTo>
                      <a:pt x="27853" y="33705"/>
                    </a:lnTo>
                    <a:lnTo>
                      <a:pt x="28001" y="33557"/>
                    </a:lnTo>
                    <a:lnTo>
                      <a:pt x="28112" y="33409"/>
                    </a:lnTo>
                    <a:lnTo>
                      <a:pt x="28186" y="33223"/>
                    </a:lnTo>
                    <a:lnTo>
                      <a:pt x="28260" y="33038"/>
                    </a:lnTo>
                    <a:lnTo>
                      <a:pt x="28260" y="32890"/>
                    </a:lnTo>
                    <a:lnTo>
                      <a:pt x="28260" y="32705"/>
                    </a:lnTo>
                    <a:lnTo>
                      <a:pt x="28223" y="32520"/>
                    </a:lnTo>
                    <a:lnTo>
                      <a:pt x="28149" y="32372"/>
                    </a:lnTo>
                    <a:lnTo>
                      <a:pt x="28075" y="32260"/>
                    </a:lnTo>
                    <a:lnTo>
                      <a:pt x="27927" y="32112"/>
                    </a:lnTo>
                    <a:lnTo>
                      <a:pt x="27742" y="32001"/>
                    </a:lnTo>
                    <a:lnTo>
                      <a:pt x="27557" y="31927"/>
                    </a:lnTo>
                    <a:lnTo>
                      <a:pt x="27297" y="31890"/>
                    </a:lnTo>
                    <a:lnTo>
                      <a:pt x="26408" y="31779"/>
                    </a:lnTo>
                    <a:lnTo>
                      <a:pt x="25519" y="31631"/>
                    </a:lnTo>
                    <a:lnTo>
                      <a:pt x="23742" y="31297"/>
                    </a:lnTo>
                    <a:lnTo>
                      <a:pt x="23001" y="31112"/>
                    </a:lnTo>
                    <a:lnTo>
                      <a:pt x="22630" y="31038"/>
                    </a:lnTo>
                    <a:lnTo>
                      <a:pt x="22223" y="31001"/>
                    </a:lnTo>
                    <a:lnTo>
                      <a:pt x="21890" y="31038"/>
                    </a:lnTo>
                    <a:lnTo>
                      <a:pt x="21556" y="31112"/>
                    </a:lnTo>
                    <a:lnTo>
                      <a:pt x="21223" y="31186"/>
                    </a:lnTo>
                    <a:lnTo>
                      <a:pt x="20927" y="31223"/>
                    </a:lnTo>
                    <a:lnTo>
                      <a:pt x="20630" y="31186"/>
                    </a:lnTo>
                    <a:lnTo>
                      <a:pt x="20334" y="31075"/>
                    </a:lnTo>
                    <a:lnTo>
                      <a:pt x="20075" y="30890"/>
                    </a:lnTo>
                    <a:lnTo>
                      <a:pt x="19816" y="30705"/>
                    </a:lnTo>
                    <a:lnTo>
                      <a:pt x="19297" y="30260"/>
                    </a:lnTo>
                    <a:lnTo>
                      <a:pt x="19038" y="30075"/>
                    </a:lnTo>
                    <a:lnTo>
                      <a:pt x="18778" y="29927"/>
                    </a:lnTo>
                    <a:lnTo>
                      <a:pt x="18408" y="29779"/>
                    </a:lnTo>
                    <a:lnTo>
                      <a:pt x="18038" y="29705"/>
                    </a:lnTo>
                    <a:lnTo>
                      <a:pt x="17260" y="29557"/>
                    </a:lnTo>
                    <a:lnTo>
                      <a:pt x="16482" y="29483"/>
                    </a:lnTo>
                    <a:lnTo>
                      <a:pt x="16112" y="29408"/>
                    </a:lnTo>
                    <a:lnTo>
                      <a:pt x="15741" y="29297"/>
                    </a:lnTo>
                    <a:lnTo>
                      <a:pt x="15408" y="29223"/>
                    </a:lnTo>
                    <a:lnTo>
                      <a:pt x="15112" y="29075"/>
                    </a:lnTo>
                    <a:lnTo>
                      <a:pt x="14778" y="28890"/>
                    </a:lnTo>
                    <a:lnTo>
                      <a:pt x="14482" y="28668"/>
                    </a:lnTo>
                    <a:lnTo>
                      <a:pt x="14260" y="28408"/>
                    </a:lnTo>
                    <a:lnTo>
                      <a:pt x="14149" y="28260"/>
                    </a:lnTo>
                    <a:lnTo>
                      <a:pt x="14075" y="28112"/>
                    </a:lnTo>
                    <a:lnTo>
                      <a:pt x="14038" y="27964"/>
                    </a:lnTo>
                    <a:lnTo>
                      <a:pt x="14001" y="27779"/>
                    </a:lnTo>
                    <a:lnTo>
                      <a:pt x="14001" y="27594"/>
                    </a:lnTo>
                    <a:lnTo>
                      <a:pt x="14038" y="27408"/>
                    </a:lnTo>
                    <a:lnTo>
                      <a:pt x="14112" y="27260"/>
                    </a:lnTo>
                    <a:lnTo>
                      <a:pt x="14186" y="27149"/>
                    </a:lnTo>
                    <a:lnTo>
                      <a:pt x="14408" y="26853"/>
                    </a:lnTo>
                    <a:lnTo>
                      <a:pt x="14630" y="26594"/>
                    </a:lnTo>
                    <a:lnTo>
                      <a:pt x="14815" y="26334"/>
                    </a:lnTo>
                    <a:lnTo>
                      <a:pt x="14926" y="26075"/>
                    </a:lnTo>
                    <a:lnTo>
                      <a:pt x="14964" y="25853"/>
                    </a:lnTo>
                    <a:lnTo>
                      <a:pt x="15038" y="25371"/>
                    </a:lnTo>
                    <a:lnTo>
                      <a:pt x="15112" y="25149"/>
                    </a:lnTo>
                    <a:lnTo>
                      <a:pt x="15223" y="24964"/>
                    </a:lnTo>
                    <a:lnTo>
                      <a:pt x="15371" y="24742"/>
                    </a:lnTo>
                    <a:lnTo>
                      <a:pt x="15593" y="24594"/>
                    </a:lnTo>
                    <a:lnTo>
                      <a:pt x="15815" y="24482"/>
                    </a:lnTo>
                    <a:lnTo>
                      <a:pt x="16075" y="24371"/>
                    </a:lnTo>
                    <a:lnTo>
                      <a:pt x="16334" y="24297"/>
                    </a:lnTo>
                    <a:lnTo>
                      <a:pt x="16556" y="24260"/>
                    </a:lnTo>
                    <a:lnTo>
                      <a:pt x="17112" y="24223"/>
                    </a:lnTo>
                    <a:lnTo>
                      <a:pt x="17630" y="24186"/>
                    </a:lnTo>
                    <a:lnTo>
                      <a:pt x="17815" y="24149"/>
                    </a:lnTo>
                    <a:lnTo>
                      <a:pt x="17927" y="24038"/>
                    </a:lnTo>
                    <a:lnTo>
                      <a:pt x="18001" y="23890"/>
                    </a:lnTo>
                    <a:lnTo>
                      <a:pt x="18038" y="23742"/>
                    </a:lnTo>
                    <a:lnTo>
                      <a:pt x="18001" y="23593"/>
                    </a:lnTo>
                    <a:lnTo>
                      <a:pt x="17927" y="23445"/>
                    </a:lnTo>
                    <a:lnTo>
                      <a:pt x="17778" y="23334"/>
                    </a:lnTo>
                    <a:lnTo>
                      <a:pt x="17593" y="23297"/>
                    </a:lnTo>
                    <a:lnTo>
                      <a:pt x="17297" y="23297"/>
                    </a:lnTo>
                    <a:lnTo>
                      <a:pt x="17038" y="23223"/>
                    </a:lnTo>
                    <a:lnTo>
                      <a:pt x="16852" y="23112"/>
                    </a:lnTo>
                    <a:lnTo>
                      <a:pt x="16667" y="22964"/>
                    </a:lnTo>
                    <a:lnTo>
                      <a:pt x="16556" y="22779"/>
                    </a:lnTo>
                    <a:lnTo>
                      <a:pt x="16482" y="22556"/>
                    </a:lnTo>
                    <a:lnTo>
                      <a:pt x="16408" y="22297"/>
                    </a:lnTo>
                    <a:lnTo>
                      <a:pt x="16408" y="22075"/>
                    </a:lnTo>
                    <a:lnTo>
                      <a:pt x="16445" y="21853"/>
                    </a:lnTo>
                    <a:lnTo>
                      <a:pt x="16482" y="21705"/>
                    </a:lnTo>
                    <a:lnTo>
                      <a:pt x="16519" y="21556"/>
                    </a:lnTo>
                    <a:lnTo>
                      <a:pt x="16556" y="21371"/>
                    </a:lnTo>
                    <a:lnTo>
                      <a:pt x="16593" y="21001"/>
                    </a:lnTo>
                    <a:lnTo>
                      <a:pt x="16556" y="20816"/>
                    </a:lnTo>
                    <a:lnTo>
                      <a:pt x="16482" y="20667"/>
                    </a:lnTo>
                    <a:lnTo>
                      <a:pt x="16408" y="20556"/>
                    </a:lnTo>
                    <a:lnTo>
                      <a:pt x="16297" y="20482"/>
                    </a:lnTo>
                    <a:lnTo>
                      <a:pt x="16112" y="20334"/>
                    </a:lnTo>
                    <a:lnTo>
                      <a:pt x="15852" y="20260"/>
                    </a:lnTo>
                    <a:lnTo>
                      <a:pt x="15556" y="20223"/>
                    </a:lnTo>
                    <a:lnTo>
                      <a:pt x="15001" y="20260"/>
                    </a:lnTo>
                    <a:lnTo>
                      <a:pt x="14519" y="20297"/>
                    </a:lnTo>
                    <a:lnTo>
                      <a:pt x="13593" y="20371"/>
                    </a:lnTo>
                    <a:lnTo>
                      <a:pt x="12630" y="20445"/>
                    </a:lnTo>
                    <a:lnTo>
                      <a:pt x="11704" y="20556"/>
                    </a:lnTo>
                    <a:lnTo>
                      <a:pt x="10778" y="20705"/>
                    </a:lnTo>
                    <a:lnTo>
                      <a:pt x="9704" y="20927"/>
                    </a:lnTo>
                    <a:lnTo>
                      <a:pt x="8630" y="21186"/>
                    </a:lnTo>
                    <a:lnTo>
                      <a:pt x="7704" y="21408"/>
                    </a:lnTo>
                    <a:lnTo>
                      <a:pt x="6926" y="21556"/>
                    </a:lnTo>
                    <a:lnTo>
                      <a:pt x="5815" y="20779"/>
                    </a:lnTo>
                    <a:lnTo>
                      <a:pt x="5741" y="20593"/>
                    </a:lnTo>
                    <a:lnTo>
                      <a:pt x="5630" y="20445"/>
                    </a:lnTo>
                    <a:lnTo>
                      <a:pt x="5482" y="20334"/>
                    </a:lnTo>
                    <a:lnTo>
                      <a:pt x="5408" y="20297"/>
                    </a:lnTo>
                    <a:lnTo>
                      <a:pt x="5297" y="20297"/>
                    </a:lnTo>
                    <a:lnTo>
                      <a:pt x="4963" y="20334"/>
                    </a:lnTo>
                    <a:lnTo>
                      <a:pt x="4630" y="20297"/>
                    </a:lnTo>
                    <a:lnTo>
                      <a:pt x="4296" y="20223"/>
                    </a:lnTo>
                    <a:lnTo>
                      <a:pt x="3963" y="20149"/>
                    </a:lnTo>
                    <a:lnTo>
                      <a:pt x="3667" y="20001"/>
                    </a:lnTo>
                    <a:lnTo>
                      <a:pt x="3333" y="19853"/>
                    </a:lnTo>
                    <a:lnTo>
                      <a:pt x="3037" y="19667"/>
                    </a:lnTo>
                    <a:lnTo>
                      <a:pt x="2741" y="19445"/>
                    </a:lnTo>
                    <a:lnTo>
                      <a:pt x="2445" y="19223"/>
                    </a:lnTo>
                    <a:lnTo>
                      <a:pt x="2185" y="18964"/>
                    </a:lnTo>
                    <a:lnTo>
                      <a:pt x="1963" y="18704"/>
                    </a:lnTo>
                    <a:lnTo>
                      <a:pt x="1741" y="18408"/>
                    </a:lnTo>
                    <a:lnTo>
                      <a:pt x="1519" y="18112"/>
                    </a:lnTo>
                    <a:lnTo>
                      <a:pt x="1370" y="17816"/>
                    </a:lnTo>
                    <a:lnTo>
                      <a:pt x="1222" y="17482"/>
                    </a:lnTo>
                    <a:lnTo>
                      <a:pt x="1111" y="17186"/>
                    </a:lnTo>
                    <a:lnTo>
                      <a:pt x="1074" y="16964"/>
                    </a:lnTo>
                    <a:lnTo>
                      <a:pt x="1074" y="16741"/>
                    </a:lnTo>
                    <a:lnTo>
                      <a:pt x="1074" y="16593"/>
                    </a:lnTo>
                    <a:lnTo>
                      <a:pt x="1148" y="16445"/>
                    </a:lnTo>
                    <a:lnTo>
                      <a:pt x="1222" y="16297"/>
                    </a:lnTo>
                    <a:lnTo>
                      <a:pt x="1333" y="16186"/>
                    </a:lnTo>
                    <a:lnTo>
                      <a:pt x="1630" y="15964"/>
                    </a:lnTo>
                    <a:lnTo>
                      <a:pt x="1963" y="15815"/>
                    </a:lnTo>
                    <a:lnTo>
                      <a:pt x="2333" y="15667"/>
                    </a:lnTo>
                    <a:lnTo>
                      <a:pt x="3037" y="15482"/>
                    </a:lnTo>
                    <a:lnTo>
                      <a:pt x="4371" y="15075"/>
                    </a:lnTo>
                    <a:lnTo>
                      <a:pt x="5704" y="14741"/>
                    </a:lnTo>
                    <a:lnTo>
                      <a:pt x="5815" y="14667"/>
                    </a:lnTo>
                    <a:lnTo>
                      <a:pt x="5926" y="14519"/>
                    </a:lnTo>
                    <a:lnTo>
                      <a:pt x="5963" y="14371"/>
                    </a:lnTo>
                    <a:lnTo>
                      <a:pt x="5926" y="14297"/>
                    </a:lnTo>
                    <a:lnTo>
                      <a:pt x="5889" y="14223"/>
                    </a:lnTo>
                    <a:lnTo>
                      <a:pt x="4222" y="12075"/>
                    </a:lnTo>
                    <a:lnTo>
                      <a:pt x="2519" y="9926"/>
                    </a:lnTo>
                    <a:lnTo>
                      <a:pt x="2111" y="9482"/>
                    </a:lnTo>
                    <a:lnTo>
                      <a:pt x="1926" y="9223"/>
                    </a:lnTo>
                    <a:lnTo>
                      <a:pt x="1741" y="8963"/>
                    </a:lnTo>
                    <a:lnTo>
                      <a:pt x="1630" y="8704"/>
                    </a:lnTo>
                    <a:lnTo>
                      <a:pt x="1630" y="8556"/>
                    </a:lnTo>
                    <a:lnTo>
                      <a:pt x="1630" y="8408"/>
                    </a:lnTo>
                    <a:lnTo>
                      <a:pt x="1667" y="8260"/>
                    </a:lnTo>
                    <a:lnTo>
                      <a:pt x="1704" y="8112"/>
                    </a:lnTo>
                    <a:lnTo>
                      <a:pt x="1815" y="7926"/>
                    </a:lnTo>
                    <a:lnTo>
                      <a:pt x="1926" y="7778"/>
                    </a:lnTo>
                    <a:lnTo>
                      <a:pt x="2037" y="7667"/>
                    </a:lnTo>
                    <a:lnTo>
                      <a:pt x="2148" y="7593"/>
                    </a:lnTo>
                    <a:lnTo>
                      <a:pt x="2408" y="7482"/>
                    </a:lnTo>
                    <a:lnTo>
                      <a:pt x="2963" y="7334"/>
                    </a:lnTo>
                    <a:lnTo>
                      <a:pt x="3630" y="7112"/>
                    </a:lnTo>
                    <a:lnTo>
                      <a:pt x="4371" y="6889"/>
                    </a:lnTo>
                    <a:lnTo>
                      <a:pt x="5074" y="6778"/>
                    </a:lnTo>
                    <a:lnTo>
                      <a:pt x="5445" y="6741"/>
                    </a:lnTo>
                    <a:lnTo>
                      <a:pt x="5815" y="6704"/>
                    </a:lnTo>
                    <a:lnTo>
                      <a:pt x="6185" y="6704"/>
                    </a:lnTo>
                    <a:lnTo>
                      <a:pt x="6556" y="6778"/>
                    </a:lnTo>
                    <a:lnTo>
                      <a:pt x="6889" y="6815"/>
                    </a:lnTo>
                    <a:lnTo>
                      <a:pt x="7223" y="6926"/>
                    </a:lnTo>
                    <a:lnTo>
                      <a:pt x="7556" y="7037"/>
                    </a:lnTo>
                    <a:lnTo>
                      <a:pt x="7852" y="7149"/>
                    </a:lnTo>
                    <a:lnTo>
                      <a:pt x="8445" y="7482"/>
                    </a:lnTo>
                    <a:lnTo>
                      <a:pt x="9037" y="7815"/>
                    </a:lnTo>
                    <a:lnTo>
                      <a:pt x="9593" y="8223"/>
                    </a:lnTo>
                    <a:lnTo>
                      <a:pt x="10741" y="9037"/>
                    </a:lnTo>
                    <a:lnTo>
                      <a:pt x="11667" y="9630"/>
                    </a:lnTo>
                    <a:lnTo>
                      <a:pt x="12149" y="9926"/>
                    </a:lnTo>
                    <a:lnTo>
                      <a:pt x="12630" y="10186"/>
                    </a:lnTo>
                    <a:lnTo>
                      <a:pt x="13149" y="10408"/>
                    </a:lnTo>
                    <a:lnTo>
                      <a:pt x="13667" y="10630"/>
                    </a:lnTo>
                    <a:lnTo>
                      <a:pt x="14223" y="10778"/>
                    </a:lnTo>
                    <a:lnTo>
                      <a:pt x="14741" y="10926"/>
                    </a:lnTo>
                    <a:lnTo>
                      <a:pt x="15001" y="10963"/>
                    </a:lnTo>
                    <a:lnTo>
                      <a:pt x="15297" y="11001"/>
                    </a:lnTo>
                    <a:lnTo>
                      <a:pt x="15593" y="11001"/>
                    </a:lnTo>
                    <a:lnTo>
                      <a:pt x="15889" y="10963"/>
                    </a:lnTo>
                    <a:lnTo>
                      <a:pt x="16149" y="10852"/>
                    </a:lnTo>
                    <a:lnTo>
                      <a:pt x="16408" y="10704"/>
                    </a:lnTo>
                    <a:lnTo>
                      <a:pt x="16593" y="10519"/>
                    </a:lnTo>
                    <a:lnTo>
                      <a:pt x="16741" y="10260"/>
                    </a:lnTo>
                    <a:lnTo>
                      <a:pt x="16778" y="10038"/>
                    </a:lnTo>
                    <a:lnTo>
                      <a:pt x="16815" y="9852"/>
                    </a:lnTo>
                    <a:lnTo>
                      <a:pt x="16778" y="9667"/>
                    </a:lnTo>
                    <a:lnTo>
                      <a:pt x="16741" y="9482"/>
                    </a:lnTo>
                    <a:lnTo>
                      <a:pt x="16667" y="9297"/>
                    </a:lnTo>
                    <a:lnTo>
                      <a:pt x="16556" y="9112"/>
                    </a:lnTo>
                    <a:lnTo>
                      <a:pt x="16297" y="8778"/>
                    </a:lnTo>
                    <a:lnTo>
                      <a:pt x="15964" y="8482"/>
                    </a:lnTo>
                    <a:lnTo>
                      <a:pt x="15630" y="8186"/>
                    </a:lnTo>
                    <a:lnTo>
                      <a:pt x="15297" y="7926"/>
                    </a:lnTo>
                    <a:lnTo>
                      <a:pt x="15038" y="7667"/>
                    </a:lnTo>
                    <a:lnTo>
                      <a:pt x="14593" y="7186"/>
                    </a:lnTo>
                    <a:lnTo>
                      <a:pt x="14186" y="6704"/>
                    </a:lnTo>
                    <a:lnTo>
                      <a:pt x="13778" y="6186"/>
                    </a:lnTo>
                    <a:lnTo>
                      <a:pt x="13371" y="5667"/>
                    </a:lnTo>
                    <a:lnTo>
                      <a:pt x="13000" y="5111"/>
                    </a:lnTo>
                    <a:lnTo>
                      <a:pt x="12667" y="4556"/>
                    </a:lnTo>
                    <a:lnTo>
                      <a:pt x="12371" y="3963"/>
                    </a:lnTo>
                    <a:lnTo>
                      <a:pt x="12075" y="3408"/>
                    </a:lnTo>
                    <a:lnTo>
                      <a:pt x="11852" y="2963"/>
                    </a:lnTo>
                    <a:lnTo>
                      <a:pt x="11778" y="2741"/>
                    </a:lnTo>
                    <a:lnTo>
                      <a:pt x="11741" y="2482"/>
                    </a:lnTo>
                    <a:lnTo>
                      <a:pt x="11704" y="2260"/>
                    </a:lnTo>
                    <a:lnTo>
                      <a:pt x="11704" y="2000"/>
                    </a:lnTo>
                    <a:lnTo>
                      <a:pt x="11778" y="1778"/>
                    </a:lnTo>
                    <a:lnTo>
                      <a:pt x="11889" y="1556"/>
                    </a:lnTo>
                    <a:lnTo>
                      <a:pt x="12000" y="1445"/>
                    </a:lnTo>
                    <a:lnTo>
                      <a:pt x="12149" y="1371"/>
                    </a:lnTo>
                    <a:lnTo>
                      <a:pt x="12556" y="1222"/>
                    </a:lnTo>
                    <a:lnTo>
                      <a:pt x="13334" y="1074"/>
                    </a:lnTo>
                    <a:lnTo>
                      <a:pt x="13815" y="963"/>
                    </a:lnTo>
                    <a:lnTo>
                      <a:pt x="14334" y="926"/>
                    </a:lnTo>
                    <a:lnTo>
                      <a:pt x="14852" y="963"/>
                    </a:lnTo>
                    <a:lnTo>
                      <a:pt x="15334" y="1074"/>
                    </a:lnTo>
                    <a:lnTo>
                      <a:pt x="15593" y="1148"/>
                    </a:lnTo>
                    <a:lnTo>
                      <a:pt x="15815" y="1222"/>
                    </a:lnTo>
                    <a:lnTo>
                      <a:pt x="16001" y="1371"/>
                    </a:lnTo>
                    <a:lnTo>
                      <a:pt x="16223" y="1519"/>
                    </a:lnTo>
                    <a:lnTo>
                      <a:pt x="16408" y="1667"/>
                    </a:lnTo>
                    <a:lnTo>
                      <a:pt x="16556" y="1852"/>
                    </a:lnTo>
                    <a:lnTo>
                      <a:pt x="16704" y="2111"/>
                    </a:lnTo>
                    <a:lnTo>
                      <a:pt x="16815" y="2334"/>
                    </a:lnTo>
                    <a:lnTo>
                      <a:pt x="16927" y="2519"/>
                    </a:lnTo>
                    <a:lnTo>
                      <a:pt x="17075" y="2593"/>
                    </a:lnTo>
                    <a:lnTo>
                      <a:pt x="17223" y="2630"/>
                    </a:lnTo>
                    <a:lnTo>
                      <a:pt x="17371" y="2630"/>
                    </a:lnTo>
                    <a:lnTo>
                      <a:pt x="17519" y="2556"/>
                    </a:lnTo>
                    <a:lnTo>
                      <a:pt x="17630" y="2445"/>
                    </a:lnTo>
                    <a:lnTo>
                      <a:pt x="17704" y="2297"/>
                    </a:lnTo>
                    <a:lnTo>
                      <a:pt x="17667" y="2111"/>
                    </a:lnTo>
                    <a:lnTo>
                      <a:pt x="17556" y="1815"/>
                    </a:lnTo>
                    <a:lnTo>
                      <a:pt x="17408" y="1556"/>
                    </a:lnTo>
                    <a:lnTo>
                      <a:pt x="17260" y="1334"/>
                    </a:lnTo>
                    <a:lnTo>
                      <a:pt x="17112" y="1111"/>
                    </a:lnTo>
                    <a:lnTo>
                      <a:pt x="16927" y="926"/>
                    </a:lnTo>
                    <a:lnTo>
                      <a:pt x="16741" y="741"/>
                    </a:lnTo>
                    <a:lnTo>
                      <a:pt x="16519" y="593"/>
                    </a:lnTo>
                    <a:lnTo>
                      <a:pt x="16297" y="445"/>
                    </a:lnTo>
                    <a:lnTo>
                      <a:pt x="15778" y="222"/>
                    </a:lnTo>
                    <a:lnTo>
                      <a:pt x="15260" y="74"/>
                    </a:lnTo>
                    <a:lnTo>
                      <a:pt x="14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13"/>
              <p:cNvSpPr/>
              <p:nvPr/>
            </p:nvSpPr>
            <p:spPr>
              <a:xfrm rot="-5400000">
                <a:off x="784703" y="764635"/>
                <a:ext cx="58922" cy="51550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112" extrusionOk="0">
                    <a:moveTo>
                      <a:pt x="3075" y="0"/>
                    </a:moveTo>
                    <a:lnTo>
                      <a:pt x="2926" y="74"/>
                    </a:lnTo>
                    <a:lnTo>
                      <a:pt x="2223" y="445"/>
                    </a:lnTo>
                    <a:lnTo>
                      <a:pt x="1519" y="815"/>
                    </a:lnTo>
                    <a:lnTo>
                      <a:pt x="778" y="1111"/>
                    </a:lnTo>
                    <a:lnTo>
                      <a:pt x="371" y="1222"/>
                    </a:lnTo>
                    <a:lnTo>
                      <a:pt x="0" y="1297"/>
                    </a:lnTo>
                    <a:lnTo>
                      <a:pt x="963" y="2000"/>
                    </a:lnTo>
                    <a:lnTo>
                      <a:pt x="1556" y="1741"/>
                    </a:lnTo>
                    <a:lnTo>
                      <a:pt x="2186" y="1445"/>
                    </a:lnTo>
                    <a:lnTo>
                      <a:pt x="2186" y="1445"/>
                    </a:lnTo>
                    <a:lnTo>
                      <a:pt x="2112" y="1778"/>
                    </a:lnTo>
                    <a:lnTo>
                      <a:pt x="2037" y="2074"/>
                    </a:lnTo>
                    <a:lnTo>
                      <a:pt x="2037" y="2408"/>
                    </a:lnTo>
                    <a:lnTo>
                      <a:pt x="2037" y="2704"/>
                    </a:lnTo>
                    <a:lnTo>
                      <a:pt x="2778" y="3111"/>
                    </a:lnTo>
                    <a:lnTo>
                      <a:pt x="2667" y="2852"/>
                    </a:lnTo>
                    <a:lnTo>
                      <a:pt x="2630" y="2519"/>
                    </a:lnTo>
                    <a:lnTo>
                      <a:pt x="2667" y="2222"/>
                    </a:lnTo>
                    <a:lnTo>
                      <a:pt x="2778" y="1889"/>
                    </a:lnTo>
                    <a:lnTo>
                      <a:pt x="2889" y="1593"/>
                    </a:lnTo>
                    <a:lnTo>
                      <a:pt x="3075" y="1260"/>
                    </a:lnTo>
                    <a:lnTo>
                      <a:pt x="3260" y="963"/>
                    </a:lnTo>
                    <a:lnTo>
                      <a:pt x="3445" y="704"/>
                    </a:lnTo>
                    <a:lnTo>
                      <a:pt x="3519" y="556"/>
                    </a:lnTo>
                    <a:lnTo>
                      <a:pt x="3556" y="408"/>
                    </a:lnTo>
                    <a:lnTo>
                      <a:pt x="3519" y="297"/>
                    </a:lnTo>
                    <a:lnTo>
                      <a:pt x="3445" y="148"/>
                    </a:lnTo>
                    <a:lnTo>
                      <a:pt x="3334" y="74"/>
                    </a:lnTo>
                    <a:lnTo>
                      <a:pt x="3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13"/>
              <p:cNvSpPr/>
              <p:nvPr/>
            </p:nvSpPr>
            <p:spPr>
              <a:xfrm rot="-5400000">
                <a:off x="691452" y="563399"/>
                <a:ext cx="233765" cy="125795"/>
              </a:xfrm>
              <a:custGeom>
                <a:avLst/>
                <a:gdLst/>
                <a:ahLst/>
                <a:cxnLst/>
                <a:rect l="l" t="t" r="r" b="b"/>
                <a:pathLst>
                  <a:path w="14112" h="7594" extrusionOk="0">
                    <a:moveTo>
                      <a:pt x="12964" y="1"/>
                    </a:moveTo>
                    <a:lnTo>
                      <a:pt x="12630" y="75"/>
                    </a:lnTo>
                    <a:lnTo>
                      <a:pt x="12260" y="186"/>
                    </a:lnTo>
                    <a:lnTo>
                      <a:pt x="11926" y="334"/>
                    </a:lnTo>
                    <a:lnTo>
                      <a:pt x="11630" y="519"/>
                    </a:lnTo>
                    <a:lnTo>
                      <a:pt x="11334" y="704"/>
                    </a:lnTo>
                    <a:lnTo>
                      <a:pt x="11112" y="889"/>
                    </a:lnTo>
                    <a:lnTo>
                      <a:pt x="10926" y="1075"/>
                    </a:lnTo>
                    <a:lnTo>
                      <a:pt x="10519" y="1519"/>
                    </a:lnTo>
                    <a:lnTo>
                      <a:pt x="10297" y="1778"/>
                    </a:lnTo>
                    <a:lnTo>
                      <a:pt x="10075" y="2001"/>
                    </a:lnTo>
                    <a:lnTo>
                      <a:pt x="9852" y="2186"/>
                    </a:lnTo>
                    <a:lnTo>
                      <a:pt x="9593" y="2334"/>
                    </a:lnTo>
                    <a:lnTo>
                      <a:pt x="9334" y="2445"/>
                    </a:lnTo>
                    <a:lnTo>
                      <a:pt x="9075" y="2519"/>
                    </a:lnTo>
                    <a:lnTo>
                      <a:pt x="8371" y="2630"/>
                    </a:lnTo>
                    <a:lnTo>
                      <a:pt x="8037" y="2704"/>
                    </a:lnTo>
                    <a:lnTo>
                      <a:pt x="7667" y="2778"/>
                    </a:lnTo>
                    <a:lnTo>
                      <a:pt x="7334" y="2890"/>
                    </a:lnTo>
                    <a:lnTo>
                      <a:pt x="6963" y="3001"/>
                    </a:lnTo>
                    <a:lnTo>
                      <a:pt x="6630" y="3149"/>
                    </a:lnTo>
                    <a:lnTo>
                      <a:pt x="6297" y="3334"/>
                    </a:lnTo>
                    <a:lnTo>
                      <a:pt x="6000" y="3556"/>
                    </a:lnTo>
                    <a:lnTo>
                      <a:pt x="5741" y="3778"/>
                    </a:lnTo>
                    <a:lnTo>
                      <a:pt x="5556" y="3964"/>
                    </a:lnTo>
                    <a:lnTo>
                      <a:pt x="5408" y="4149"/>
                    </a:lnTo>
                    <a:lnTo>
                      <a:pt x="5148" y="4556"/>
                    </a:lnTo>
                    <a:lnTo>
                      <a:pt x="4926" y="5001"/>
                    </a:lnTo>
                    <a:lnTo>
                      <a:pt x="4741" y="5445"/>
                    </a:lnTo>
                    <a:lnTo>
                      <a:pt x="4519" y="5890"/>
                    </a:lnTo>
                    <a:lnTo>
                      <a:pt x="4260" y="6297"/>
                    </a:lnTo>
                    <a:lnTo>
                      <a:pt x="4111" y="6482"/>
                    </a:lnTo>
                    <a:lnTo>
                      <a:pt x="3963" y="6667"/>
                    </a:lnTo>
                    <a:lnTo>
                      <a:pt x="3778" y="6816"/>
                    </a:lnTo>
                    <a:lnTo>
                      <a:pt x="3556" y="6964"/>
                    </a:lnTo>
                    <a:lnTo>
                      <a:pt x="2297" y="6779"/>
                    </a:lnTo>
                    <a:lnTo>
                      <a:pt x="1037" y="6630"/>
                    </a:lnTo>
                    <a:lnTo>
                      <a:pt x="0" y="6630"/>
                    </a:lnTo>
                    <a:lnTo>
                      <a:pt x="815" y="6927"/>
                    </a:lnTo>
                    <a:lnTo>
                      <a:pt x="1630" y="7186"/>
                    </a:lnTo>
                    <a:lnTo>
                      <a:pt x="2482" y="7408"/>
                    </a:lnTo>
                    <a:lnTo>
                      <a:pt x="3334" y="7593"/>
                    </a:lnTo>
                    <a:lnTo>
                      <a:pt x="4185" y="7593"/>
                    </a:lnTo>
                    <a:lnTo>
                      <a:pt x="4260" y="7556"/>
                    </a:lnTo>
                    <a:lnTo>
                      <a:pt x="4334" y="7445"/>
                    </a:lnTo>
                    <a:lnTo>
                      <a:pt x="4593" y="7297"/>
                    </a:lnTo>
                    <a:lnTo>
                      <a:pt x="4852" y="7112"/>
                    </a:lnTo>
                    <a:lnTo>
                      <a:pt x="5111" y="6890"/>
                    </a:lnTo>
                    <a:lnTo>
                      <a:pt x="5297" y="6630"/>
                    </a:lnTo>
                    <a:lnTo>
                      <a:pt x="5593" y="6149"/>
                    </a:lnTo>
                    <a:lnTo>
                      <a:pt x="5889" y="5630"/>
                    </a:lnTo>
                    <a:lnTo>
                      <a:pt x="6111" y="5149"/>
                    </a:lnTo>
                    <a:lnTo>
                      <a:pt x="6408" y="4667"/>
                    </a:lnTo>
                    <a:lnTo>
                      <a:pt x="6704" y="4223"/>
                    </a:lnTo>
                    <a:lnTo>
                      <a:pt x="6889" y="4038"/>
                    </a:lnTo>
                    <a:lnTo>
                      <a:pt x="7074" y="3853"/>
                    </a:lnTo>
                    <a:lnTo>
                      <a:pt x="7297" y="3667"/>
                    </a:lnTo>
                    <a:lnTo>
                      <a:pt x="7519" y="3556"/>
                    </a:lnTo>
                    <a:lnTo>
                      <a:pt x="7815" y="3408"/>
                    </a:lnTo>
                    <a:lnTo>
                      <a:pt x="8112" y="3334"/>
                    </a:lnTo>
                    <a:lnTo>
                      <a:pt x="8519" y="3260"/>
                    </a:lnTo>
                    <a:lnTo>
                      <a:pt x="8889" y="3223"/>
                    </a:lnTo>
                    <a:lnTo>
                      <a:pt x="9630" y="3186"/>
                    </a:lnTo>
                    <a:lnTo>
                      <a:pt x="9963" y="3149"/>
                    </a:lnTo>
                    <a:lnTo>
                      <a:pt x="10260" y="3038"/>
                    </a:lnTo>
                    <a:lnTo>
                      <a:pt x="10593" y="2852"/>
                    </a:lnTo>
                    <a:lnTo>
                      <a:pt x="10741" y="2704"/>
                    </a:lnTo>
                    <a:lnTo>
                      <a:pt x="10926" y="2556"/>
                    </a:lnTo>
                    <a:lnTo>
                      <a:pt x="11260" y="2112"/>
                    </a:lnTo>
                    <a:lnTo>
                      <a:pt x="11630" y="1704"/>
                    </a:lnTo>
                    <a:lnTo>
                      <a:pt x="11815" y="1556"/>
                    </a:lnTo>
                    <a:lnTo>
                      <a:pt x="12001" y="1371"/>
                    </a:lnTo>
                    <a:lnTo>
                      <a:pt x="12260" y="1223"/>
                    </a:lnTo>
                    <a:lnTo>
                      <a:pt x="12519" y="1112"/>
                    </a:lnTo>
                    <a:lnTo>
                      <a:pt x="12889" y="1001"/>
                    </a:lnTo>
                    <a:lnTo>
                      <a:pt x="13260" y="964"/>
                    </a:lnTo>
                    <a:lnTo>
                      <a:pt x="13630" y="889"/>
                    </a:lnTo>
                    <a:lnTo>
                      <a:pt x="13964" y="741"/>
                    </a:lnTo>
                    <a:lnTo>
                      <a:pt x="14038" y="704"/>
                    </a:lnTo>
                    <a:lnTo>
                      <a:pt x="14112" y="630"/>
                    </a:lnTo>
                    <a:lnTo>
                      <a:pt x="14112" y="556"/>
                    </a:lnTo>
                    <a:lnTo>
                      <a:pt x="14112" y="482"/>
                    </a:lnTo>
                    <a:lnTo>
                      <a:pt x="14075" y="334"/>
                    </a:lnTo>
                    <a:lnTo>
                      <a:pt x="14038" y="260"/>
                    </a:lnTo>
                    <a:lnTo>
                      <a:pt x="13964" y="186"/>
                    </a:lnTo>
                    <a:lnTo>
                      <a:pt x="13630" y="75"/>
                    </a:lnTo>
                    <a:lnTo>
                      <a:pt x="13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13"/>
              <p:cNvSpPr/>
              <p:nvPr/>
            </p:nvSpPr>
            <p:spPr>
              <a:xfrm rot="-5400000">
                <a:off x="215970" y="680587"/>
                <a:ext cx="97584" cy="64438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90" extrusionOk="0">
                    <a:moveTo>
                      <a:pt x="1" y="1"/>
                    </a:moveTo>
                    <a:lnTo>
                      <a:pt x="1186" y="853"/>
                    </a:lnTo>
                    <a:lnTo>
                      <a:pt x="2260" y="1593"/>
                    </a:lnTo>
                    <a:lnTo>
                      <a:pt x="3334" y="2334"/>
                    </a:lnTo>
                    <a:lnTo>
                      <a:pt x="3853" y="2704"/>
                    </a:lnTo>
                    <a:lnTo>
                      <a:pt x="4372" y="3075"/>
                    </a:lnTo>
                    <a:lnTo>
                      <a:pt x="4853" y="3445"/>
                    </a:lnTo>
                    <a:lnTo>
                      <a:pt x="5297" y="3890"/>
                    </a:lnTo>
                    <a:lnTo>
                      <a:pt x="5260" y="3667"/>
                    </a:lnTo>
                    <a:lnTo>
                      <a:pt x="5260" y="3519"/>
                    </a:lnTo>
                    <a:lnTo>
                      <a:pt x="5297" y="3334"/>
                    </a:lnTo>
                    <a:lnTo>
                      <a:pt x="5409" y="3038"/>
                    </a:lnTo>
                    <a:lnTo>
                      <a:pt x="5520" y="2890"/>
                    </a:lnTo>
                    <a:lnTo>
                      <a:pt x="5631" y="2741"/>
                    </a:lnTo>
                    <a:lnTo>
                      <a:pt x="5816" y="2519"/>
                    </a:lnTo>
                    <a:lnTo>
                      <a:pt x="5890" y="2408"/>
                    </a:lnTo>
                    <a:lnTo>
                      <a:pt x="5890" y="2260"/>
                    </a:lnTo>
                    <a:lnTo>
                      <a:pt x="5816" y="2112"/>
                    </a:lnTo>
                    <a:lnTo>
                      <a:pt x="5705" y="1927"/>
                    </a:lnTo>
                    <a:lnTo>
                      <a:pt x="5409" y="1630"/>
                    </a:lnTo>
                    <a:lnTo>
                      <a:pt x="5038" y="1408"/>
                    </a:lnTo>
                    <a:lnTo>
                      <a:pt x="4631" y="1186"/>
                    </a:lnTo>
                    <a:lnTo>
                      <a:pt x="4223" y="1038"/>
                    </a:lnTo>
                    <a:lnTo>
                      <a:pt x="3779" y="890"/>
                    </a:lnTo>
                    <a:lnTo>
                      <a:pt x="3334" y="778"/>
                    </a:lnTo>
                    <a:lnTo>
                      <a:pt x="2483" y="593"/>
                    </a:lnTo>
                    <a:lnTo>
                      <a:pt x="1260" y="297"/>
                    </a:lnTo>
                    <a:lnTo>
                      <a:pt x="631" y="1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13"/>
              <p:cNvSpPr/>
              <p:nvPr/>
            </p:nvSpPr>
            <p:spPr>
              <a:xfrm rot="-5400000">
                <a:off x="271500" y="545910"/>
                <a:ext cx="158312" cy="66906"/>
              </a:xfrm>
              <a:custGeom>
                <a:avLst/>
                <a:gdLst/>
                <a:ahLst/>
                <a:cxnLst/>
                <a:rect l="l" t="t" r="r" b="b"/>
                <a:pathLst>
                  <a:path w="9557" h="4039" extrusionOk="0">
                    <a:moveTo>
                      <a:pt x="0" y="1"/>
                    </a:moveTo>
                    <a:lnTo>
                      <a:pt x="186" y="297"/>
                    </a:lnTo>
                    <a:lnTo>
                      <a:pt x="334" y="631"/>
                    </a:lnTo>
                    <a:lnTo>
                      <a:pt x="445" y="964"/>
                    </a:lnTo>
                    <a:lnTo>
                      <a:pt x="556" y="1334"/>
                    </a:lnTo>
                    <a:lnTo>
                      <a:pt x="1334" y="1371"/>
                    </a:lnTo>
                    <a:lnTo>
                      <a:pt x="2112" y="1445"/>
                    </a:lnTo>
                    <a:lnTo>
                      <a:pt x="2889" y="1594"/>
                    </a:lnTo>
                    <a:lnTo>
                      <a:pt x="3630" y="1779"/>
                    </a:lnTo>
                    <a:lnTo>
                      <a:pt x="4371" y="2038"/>
                    </a:lnTo>
                    <a:lnTo>
                      <a:pt x="5112" y="2297"/>
                    </a:lnTo>
                    <a:lnTo>
                      <a:pt x="5852" y="2594"/>
                    </a:lnTo>
                    <a:lnTo>
                      <a:pt x="6556" y="2890"/>
                    </a:lnTo>
                    <a:lnTo>
                      <a:pt x="8186" y="3631"/>
                    </a:lnTo>
                    <a:lnTo>
                      <a:pt x="8667" y="3890"/>
                    </a:lnTo>
                    <a:lnTo>
                      <a:pt x="8964" y="4001"/>
                    </a:lnTo>
                    <a:lnTo>
                      <a:pt x="9149" y="4038"/>
                    </a:lnTo>
                    <a:lnTo>
                      <a:pt x="9334" y="4001"/>
                    </a:lnTo>
                    <a:lnTo>
                      <a:pt x="9445" y="3927"/>
                    </a:lnTo>
                    <a:lnTo>
                      <a:pt x="9519" y="3853"/>
                    </a:lnTo>
                    <a:lnTo>
                      <a:pt x="9556" y="3742"/>
                    </a:lnTo>
                    <a:lnTo>
                      <a:pt x="9556" y="3631"/>
                    </a:lnTo>
                    <a:lnTo>
                      <a:pt x="9519" y="3520"/>
                    </a:lnTo>
                    <a:lnTo>
                      <a:pt x="9445" y="3297"/>
                    </a:lnTo>
                    <a:lnTo>
                      <a:pt x="9371" y="3075"/>
                    </a:lnTo>
                    <a:lnTo>
                      <a:pt x="9260" y="2890"/>
                    </a:lnTo>
                    <a:lnTo>
                      <a:pt x="8964" y="2519"/>
                    </a:lnTo>
                    <a:lnTo>
                      <a:pt x="8630" y="2186"/>
                    </a:lnTo>
                    <a:lnTo>
                      <a:pt x="8223" y="1853"/>
                    </a:lnTo>
                    <a:lnTo>
                      <a:pt x="7815" y="1556"/>
                    </a:lnTo>
                    <a:lnTo>
                      <a:pt x="7371" y="1297"/>
                    </a:lnTo>
                    <a:lnTo>
                      <a:pt x="6593" y="890"/>
                    </a:lnTo>
                    <a:lnTo>
                      <a:pt x="6186" y="705"/>
                    </a:lnTo>
                    <a:lnTo>
                      <a:pt x="5778" y="556"/>
                    </a:lnTo>
                    <a:lnTo>
                      <a:pt x="5334" y="408"/>
                    </a:lnTo>
                    <a:lnTo>
                      <a:pt x="4889" y="297"/>
                    </a:lnTo>
                    <a:lnTo>
                      <a:pt x="4445" y="223"/>
                    </a:lnTo>
                    <a:lnTo>
                      <a:pt x="4001" y="149"/>
                    </a:lnTo>
                    <a:lnTo>
                      <a:pt x="3556" y="149"/>
                    </a:lnTo>
                    <a:lnTo>
                      <a:pt x="3112" y="112"/>
                    </a:lnTo>
                    <a:lnTo>
                      <a:pt x="2741" y="149"/>
                    </a:lnTo>
                    <a:lnTo>
                      <a:pt x="2334" y="186"/>
                    </a:lnTo>
                    <a:lnTo>
                      <a:pt x="1556" y="260"/>
                    </a:lnTo>
                    <a:lnTo>
                      <a:pt x="1149" y="260"/>
                    </a:lnTo>
                    <a:lnTo>
                      <a:pt x="741" y="223"/>
                    </a:lnTo>
                    <a:lnTo>
                      <a:pt x="371" y="1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13"/>
              <p:cNvSpPr/>
              <p:nvPr/>
            </p:nvSpPr>
            <p:spPr>
              <a:xfrm rot="-5400000">
                <a:off x="271500" y="545910"/>
                <a:ext cx="158312" cy="66906"/>
              </a:xfrm>
              <a:custGeom>
                <a:avLst/>
                <a:gdLst/>
                <a:ahLst/>
                <a:cxnLst/>
                <a:rect l="l" t="t" r="r" b="b"/>
                <a:pathLst>
                  <a:path w="9557" h="4039" extrusionOk="0">
                    <a:moveTo>
                      <a:pt x="0" y="1"/>
                    </a:moveTo>
                    <a:lnTo>
                      <a:pt x="186" y="297"/>
                    </a:lnTo>
                    <a:lnTo>
                      <a:pt x="334" y="631"/>
                    </a:lnTo>
                    <a:lnTo>
                      <a:pt x="445" y="964"/>
                    </a:lnTo>
                    <a:lnTo>
                      <a:pt x="556" y="1334"/>
                    </a:lnTo>
                    <a:lnTo>
                      <a:pt x="1334" y="1371"/>
                    </a:lnTo>
                    <a:lnTo>
                      <a:pt x="2112" y="1445"/>
                    </a:lnTo>
                    <a:lnTo>
                      <a:pt x="2889" y="1594"/>
                    </a:lnTo>
                    <a:lnTo>
                      <a:pt x="3630" y="1779"/>
                    </a:lnTo>
                    <a:lnTo>
                      <a:pt x="4371" y="2038"/>
                    </a:lnTo>
                    <a:lnTo>
                      <a:pt x="5112" y="2297"/>
                    </a:lnTo>
                    <a:lnTo>
                      <a:pt x="5852" y="2594"/>
                    </a:lnTo>
                    <a:lnTo>
                      <a:pt x="6556" y="2890"/>
                    </a:lnTo>
                    <a:lnTo>
                      <a:pt x="8186" y="3631"/>
                    </a:lnTo>
                    <a:lnTo>
                      <a:pt x="8667" y="3890"/>
                    </a:lnTo>
                    <a:lnTo>
                      <a:pt x="8964" y="4001"/>
                    </a:lnTo>
                    <a:lnTo>
                      <a:pt x="9149" y="4038"/>
                    </a:lnTo>
                    <a:lnTo>
                      <a:pt x="9334" y="4001"/>
                    </a:lnTo>
                    <a:lnTo>
                      <a:pt x="9445" y="3927"/>
                    </a:lnTo>
                    <a:lnTo>
                      <a:pt x="9519" y="3853"/>
                    </a:lnTo>
                    <a:lnTo>
                      <a:pt x="9556" y="3742"/>
                    </a:lnTo>
                    <a:lnTo>
                      <a:pt x="9556" y="3631"/>
                    </a:lnTo>
                    <a:lnTo>
                      <a:pt x="9519" y="3520"/>
                    </a:lnTo>
                    <a:lnTo>
                      <a:pt x="9445" y="3297"/>
                    </a:lnTo>
                    <a:lnTo>
                      <a:pt x="9371" y="3075"/>
                    </a:lnTo>
                    <a:lnTo>
                      <a:pt x="9260" y="2890"/>
                    </a:lnTo>
                    <a:lnTo>
                      <a:pt x="8964" y="2519"/>
                    </a:lnTo>
                    <a:lnTo>
                      <a:pt x="8630" y="2186"/>
                    </a:lnTo>
                    <a:lnTo>
                      <a:pt x="8223" y="1853"/>
                    </a:lnTo>
                    <a:lnTo>
                      <a:pt x="7815" y="1556"/>
                    </a:lnTo>
                    <a:lnTo>
                      <a:pt x="7371" y="1297"/>
                    </a:lnTo>
                    <a:lnTo>
                      <a:pt x="6593" y="890"/>
                    </a:lnTo>
                    <a:lnTo>
                      <a:pt x="6186" y="705"/>
                    </a:lnTo>
                    <a:lnTo>
                      <a:pt x="5778" y="556"/>
                    </a:lnTo>
                    <a:lnTo>
                      <a:pt x="5334" y="408"/>
                    </a:lnTo>
                    <a:lnTo>
                      <a:pt x="4889" y="297"/>
                    </a:lnTo>
                    <a:lnTo>
                      <a:pt x="4445" y="223"/>
                    </a:lnTo>
                    <a:lnTo>
                      <a:pt x="4001" y="149"/>
                    </a:lnTo>
                    <a:lnTo>
                      <a:pt x="3556" y="149"/>
                    </a:lnTo>
                    <a:lnTo>
                      <a:pt x="3112" y="112"/>
                    </a:lnTo>
                    <a:lnTo>
                      <a:pt x="2741" y="149"/>
                    </a:lnTo>
                    <a:lnTo>
                      <a:pt x="2334" y="186"/>
                    </a:lnTo>
                    <a:lnTo>
                      <a:pt x="1556" y="260"/>
                    </a:lnTo>
                    <a:lnTo>
                      <a:pt x="1149" y="260"/>
                    </a:lnTo>
                    <a:lnTo>
                      <a:pt x="741" y="223"/>
                    </a:lnTo>
                    <a:lnTo>
                      <a:pt x="371" y="14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13"/>
              <p:cNvSpPr/>
              <p:nvPr/>
            </p:nvSpPr>
            <p:spPr>
              <a:xfrm rot="-5400000">
                <a:off x="215970" y="680587"/>
                <a:ext cx="97584" cy="64438"/>
              </a:xfrm>
              <a:custGeom>
                <a:avLst/>
                <a:gdLst/>
                <a:ahLst/>
                <a:cxnLst/>
                <a:rect l="l" t="t" r="r" b="b"/>
                <a:pathLst>
                  <a:path w="5891" h="3890" extrusionOk="0">
                    <a:moveTo>
                      <a:pt x="1" y="1"/>
                    </a:moveTo>
                    <a:lnTo>
                      <a:pt x="1186" y="853"/>
                    </a:lnTo>
                    <a:lnTo>
                      <a:pt x="2260" y="1593"/>
                    </a:lnTo>
                    <a:lnTo>
                      <a:pt x="3334" y="2334"/>
                    </a:lnTo>
                    <a:lnTo>
                      <a:pt x="3853" y="2704"/>
                    </a:lnTo>
                    <a:lnTo>
                      <a:pt x="4372" y="3075"/>
                    </a:lnTo>
                    <a:lnTo>
                      <a:pt x="4853" y="3445"/>
                    </a:lnTo>
                    <a:lnTo>
                      <a:pt x="5297" y="3890"/>
                    </a:lnTo>
                    <a:lnTo>
                      <a:pt x="5260" y="3667"/>
                    </a:lnTo>
                    <a:lnTo>
                      <a:pt x="5260" y="3519"/>
                    </a:lnTo>
                    <a:lnTo>
                      <a:pt x="5297" y="3334"/>
                    </a:lnTo>
                    <a:lnTo>
                      <a:pt x="5409" y="3038"/>
                    </a:lnTo>
                    <a:lnTo>
                      <a:pt x="5520" y="2890"/>
                    </a:lnTo>
                    <a:lnTo>
                      <a:pt x="5631" y="2741"/>
                    </a:lnTo>
                    <a:lnTo>
                      <a:pt x="5816" y="2519"/>
                    </a:lnTo>
                    <a:lnTo>
                      <a:pt x="5890" y="2408"/>
                    </a:lnTo>
                    <a:lnTo>
                      <a:pt x="5890" y="2260"/>
                    </a:lnTo>
                    <a:lnTo>
                      <a:pt x="5816" y="2112"/>
                    </a:lnTo>
                    <a:lnTo>
                      <a:pt x="5705" y="1927"/>
                    </a:lnTo>
                    <a:lnTo>
                      <a:pt x="5409" y="1630"/>
                    </a:lnTo>
                    <a:lnTo>
                      <a:pt x="5038" y="1408"/>
                    </a:lnTo>
                    <a:lnTo>
                      <a:pt x="4631" y="1186"/>
                    </a:lnTo>
                    <a:lnTo>
                      <a:pt x="4223" y="1038"/>
                    </a:lnTo>
                    <a:lnTo>
                      <a:pt x="3779" y="890"/>
                    </a:lnTo>
                    <a:lnTo>
                      <a:pt x="3334" y="778"/>
                    </a:lnTo>
                    <a:lnTo>
                      <a:pt x="2483" y="593"/>
                    </a:lnTo>
                    <a:lnTo>
                      <a:pt x="1260" y="297"/>
                    </a:lnTo>
                    <a:lnTo>
                      <a:pt x="631" y="1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13"/>
              <p:cNvSpPr/>
              <p:nvPr/>
            </p:nvSpPr>
            <p:spPr>
              <a:xfrm rot="-5400000">
                <a:off x="-216554" y="170736"/>
                <a:ext cx="875543" cy="540533"/>
              </a:xfrm>
              <a:custGeom>
                <a:avLst/>
                <a:gdLst/>
                <a:ahLst/>
                <a:cxnLst/>
                <a:rect l="l" t="t" r="r" b="b"/>
                <a:pathLst>
                  <a:path w="52855" h="32631" extrusionOk="0">
                    <a:moveTo>
                      <a:pt x="7075" y="17001"/>
                    </a:moveTo>
                    <a:lnTo>
                      <a:pt x="7705" y="17186"/>
                    </a:lnTo>
                    <a:lnTo>
                      <a:pt x="8334" y="17297"/>
                    </a:lnTo>
                    <a:lnTo>
                      <a:pt x="9557" y="17593"/>
                    </a:lnTo>
                    <a:lnTo>
                      <a:pt x="10408" y="17778"/>
                    </a:lnTo>
                    <a:lnTo>
                      <a:pt x="10853" y="17890"/>
                    </a:lnTo>
                    <a:lnTo>
                      <a:pt x="11297" y="18038"/>
                    </a:lnTo>
                    <a:lnTo>
                      <a:pt x="11705" y="18186"/>
                    </a:lnTo>
                    <a:lnTo>
                      <a:pt x="12112" y="18408"/>
                    </a:lnTo>
                    <a:lnTo>
                      <a:pt x="12483" y="18630"/>
                    </a:lnTo>
                    <a:lnTo>
                      <a:pt x="12779" y="18927"/>
                    </a:lnTo>
                    <a:lnTo>
                      <a:pt x="12890" y="19112"/>
                    </a:lnTo>
                    <a:lnTo>
                      <a:pt x="12964" y="19260"/>
                    </a:lnTo>
                    <a:lnTo>
                      <a:pt x="12964" y="19408"/>
                    </a:lnTo>
                    <a:lnTo>
                      <a:pt x="12890" y="19519"/>
                    </a:lnTo>
                    <a:lnTo>
                      <a:pt x="12705" y="19741"/>
                    </a:lnTo>
                    <a:lnTo>
                      <a:pt x="12594" y="19890"/>
                    </a:lnTo>
                    <a:lnTo>
                      <a:pt x="12483" y="20038"/>
                    </a:lnTo>
                    <a:lnTo>
                      <a:pt x="12371" y="20334"/>
                    </a:lnTo>
                    <a:lnTo>
                      <a:pt x="12334" y="20519"/>
                    </a:lnTo>
                    <a:lnTo>
                      <a:pt x="12334" y="20667"/>
                    </a:lnTo>
                    <a:lnTo>
                      <a:pt x="12371" y="20890"/>
                    </a:lnTo>
                    <a:lnTo>
                      <a:pt x="11927" y="20445"/>
                    </a:lnTo>
                    <a:lnTo>
                      <a:pt x="11446" y="20075"/>
                    </a:lnTo>
                    <a:lnTo>
                      <a:pt x="10927" y="19704"/>
                    </a:lnTo>
                    <a:lnTo>
                      <a:pt x="10408" y="19334"/>
                    </a:lnTo>
                    <a:lnTo>
                      <a:pt x="9334" y="18593"/>
                    </a:lnTo>
                    <a:lnTo>
                      <a:pt x="8260" y="17853"/>
                    </a:lnTo>
                    <a:lnTo>
                      <a:pt x="7075" y="17001"/>
                    </a:lnTo>
                    <a:close/>
                    <a:moveTo>
                      <a:pt x="13297" y="22112"/>
                    </a:moveTo>
                    <a:lnTo>
                      <a:pt x="13668" y="22260"/>
                    </a:lnTo>
                    <a:lnTo>
                      <a:pt x="14038" y="22334"/>
                    </a:lnTo>
                    <a:lnTo>
                      <a:pt x="14446" y="22371"/>
                    </a:lnTo>
                    <a:lnTo>
                      <a:pt x="14853" y="22371"/>
                    </a:lnTo>
                    <a:lnTo>
                      <a:pt x="15631" y="22297"/>
                    </a:lnTo>
                    <a:lnTo>
                      <a:pt x="16038" y="22260"/>
                    </a:lnTo>
                    <a:lnTo>
                      <a:pt x="16409" y="22223"/>
                    </a:lnTo>
                    <a:lnTo>
                      <a:pt x="16853" y="22260"/>
                    </a:lnTo>
                    <a:lnTo>
                      <a:pt x="17298" y="22260"/>
                    </a:lnTo>
                    <a:lnTo>
                      <a:pt x="17742" y="22334"/>
                    </a:lnTo>
                    <a:lnTo>
                      <a:pt x="18186" y="22408"/>
                    </a:lnTo>
                    <a:lnTo>
                      <a:pt x="18631" y="22519"/>
                    </a:lnTo>
                    <a:lnTo>
                      <a:pt x="19075" y="22667"/>
                    </a:lnTo>
                    <a:lnTo>
                      <a:pt x="19483" y="22816"/>
                    </a:lnTo>
                    <a:lnTo>
                      <a:pt x="19890" y="23001"/>
                    </a:lnTo>
                    <a:lnTo>
                      <a:pt x="20668" y="23408"/>
                    </a:lnTo>
                    <a:lnTo>
                      <a:pt x="21112" y="23667"/>
                    </a:lnTo>
                    <a:lnTo>
                      <a:pt x="21520" y="23964"/>
                    </a:lnTo>
                    <a:lnTo>
                      <a:pt x="21927" y="24297"/>
                    </a:lnTo>
                    <a:lnTo>
                      <a:pt x="22261" y="24630"/>
                    </a:lnTo>
                    <a:lnTo>
                      <a:pt x="22557" y="25001"/>
                    </a:lnTo>
                    <a:lnTo>
                      <a:pt x="22668" y="25186"/>
                    </a:lnTo>
                    <a:lnTo>
                      <a:pt x="22742" y="25408"/>
                    </a:lnTo>
                    <a:lnTo>
                      <a:pt x="22816" y="25631"/>
                    </a:lnTo>
                    <a:lnTo>
                      <a:pt x="22853" y="25742"/>
                    </a:lnTo>
                    <a:lnTo>
                      <a:pt x="22853" y="25853"/>
                    </a:lnTo>
                    <a:lnTo>
                      <a:pt x="22816" y="25964"/>
                    </a:lnTo>
                    <a:lnTo>
                      <a:pt x="22742" y="26038"/>
                    </a:lnTo>
                    <a:lnTo>
                      <a:pt x="22631" y="26112"/>
                    </a:lnTo>
                    <a:lnTo>
                      <a:pt x="22446" y="26149"/>
                    </a:lnTo>
                    <a:lnTo>
                      <a:pt x="22261" y="26112"/>
                    </a:lnTo>
                    <a:lnTo>
                      <a:pt x="21964" y="26001"/>
                    </a:lnTo>
                    <a:lnTo>
                      <a:pt x="21483" y="25742"/>
                    </a:lnTo>
                    <a:lnTo>
                      <a:pt x="19853" y="25001"/>
                    </a:lnTo>
                    <a:lnTo>
                      <a:pt x="19149" y="24705"/>
                    </a:lnTo>
                    <a:lnTo>
                      <a:pt x="18409" y="24408"/>
                    </a:lnTo>
                    <a:lnTo>
                      <a:pt x="17668" y="24149"/>
                    </a:lnTo>
                    <a:lnTo>
                      <a:pt x="16927" y="23890"/>
                    </a:lnTo>
                    <a:lnTo>
                      <a:pt x="16186" y="23705"/>
                    </a:lnTo>
                    <a:lnTo>
                      <a:pt x="15409" y="23556"/>
                    </a:lnTo>
                    <a:lnTo>
                      <a:pt x="14631" y="23482"/>
                    </a:lnTo>
                    <a:lnTo>
                      <a:pt x="13853" y="23445"/>
                    </a:lnTo>
                    <a:lnTo>
                      <a:pt x="13742" y="23075"/>
                    </a:lnTo>
                    <a:lnTo>
                      <a:pt x="13631" y="22742"/>
                    </a:lnTo>
                    <a:lnTo>
                      <a:pt x="13483" y="22408"/>
                    </a:lnTo>
                    <a:lnTo>
                      <a:pt x="13297" y="22112"/>
                    </a:lnTo>
                    <a:close/>
                    <a:moveTo>
                      <a:pt x="8705" y="0"/>
                    </a:moveTo>
                    <a:lnTo>
                      <a:pt x="8371" y="37"/>
                    </a:lnTo>
                    <a:lnTo>
                      <a:pt x="8038" y="74"/>
                    </a:lnTo>
                    <a:lnTo>
                      <a:pt x="7668" y="185"/>
                    </a:lnTo>
                    <a:lnTo>
                      <a:pt x="7297" y="333"/>
                    </a:lnTo>
                    <a:lnTo>
                      <a:pt x="6890" y="482"/>
                    </a:lnTo>
                    <a:lnTo>
                      <a:pt x="6408" y="778"/>
                    </a:lnTo>
                    <a:lnTo>
                      <a:pt x="6001" y="1074"/>
                    </a:lnTo>
                    <a:lnTo>
                      <a:pt x="5705" y="1408"/>
                    </a:lnTo>
                    <a:lnTo>
                      <a:pt x="5519" y="1778"/>
                    </a:lnTo>
                    <a:lnTo>
                      <a:pt x="5371" y="2148"/>
                    </a:lnTo>
                    <a:lnTo>
                      <a:pt x="5334" y="2519"/>
                    </a:lnTo>
                    <a:lnTo>
                      <a:pt x="5371" y="2926"/>
                    </a:lnTo>
                    <a:lnTo>
                      <a:pt x="5445" y="3334"/>
                    </a:lnTo>
                    <a:lnTo>
                      <a:pt x="5593" y="3741"/>
                    </a:lnTo>
                    <a:lnTo>
                      <a:pt x="5816" y="4111"/>
                    </a:lnTo>
                    <a:lnTo>
                      <a:pt x="6038" y="4519"/>
                    </a:lnTo>
                    <a:lnTo>
                      <a:pt x="6334" y="4926"/>
                    </a:lnTo>
                    <a:lnTo>
                      <a:pt x="6668" y="5334"/>
                    </a:lnTo>
                    <a:lnTo>
                      <a:pt x="7001" y="5704"/>
                    </a:lnTo>
                    <a:lnTo>
                      <a:pt x="7705" y="6408"/>
                    </a:lnTo>
                    <a:lnTo>
                      <a:pt x="5186" y="5445"/>
                    </a:lnTo>
                    <a:lnTo>
                      <a:pt x="4408" y="5148"/>
                    </a:lnTo>
                    <a:lnTo>
                      <a:pt x="4038" y="5000"/>
                    </a:lnTo>
                    <a:lnTo>
                      <a:pt x="3630" y="4889"/>
                    </a:lnTo>
                    <a:lnTo>
                      <a:pt x="3223" y="4815"/>
                    </a:lnTo>
                    <a:lnTo>
                      <a:pt x="2816" y="4815"/>
                    </a:lnTo>
                    <a:lnTo>
                      <a:pt x="2630" y="4852"/>
                    </a:lnTo>
                    <a:lnTo>
                      <a:pt x="2445" y="4889"/>
                    </a:lnTo>
                    <a:lnTo>
                      <a:pt x="2223" y="4963"/>
                    </a:lnTo>
                    <a:lnTo>
                      <a:pt x="2038" y="5074"/>
                    </a:lnTo>
                    <a:lnTo>
                      <a:pt x="1816" y="5222"/>
                    </a:lnTo>
                    <a:lnTo>
                      <a:pt x="1593" y="5445"/>
                    </a:lnTo>
                    <a:lnTo>
                      <a:pt x="1371" y="5667"/>
                    </a:lnTo>
                    <a:lnTo>
                      <a:pt x="1149" y="5889"/>
                    </a:lnTo>
                    <a:lnTo>
                      <a:pt x="778" y="6445"/>
                    </a:lnTo>
                    <a:lnTo>
                      <a:pt x="482" y="7000"/>
                    </a:lnTo>
                    <a:lnTo>
                      <a:pt x="223" y="7630"/>
                    </a:lnTo>
                    <a:lnTo>
                      <a:pt x="75" y="8260"/>
                    </a:lnTo>
                    <a:lnTo>
                      <a:pt x="38" y="8593"/>
                    </a:lnTo>
                    <a:lnTo>
                      <a:pt x="1" y="8889"/>
                    </a:lnTo>
                    <a:lnTo>
                      <a:pt x="1" y="9186"/>
                    </a:lnTo>
                    <a:lnTo>
                      <a:pt x="38" y="9482"/>
                    </a:lnTo>
                    <a:lnTo>
                      <a:pt x="112" y="9852"/>
                    </a:lnTo>
                    <a:lnTo>
                      <a:pt x="260" y="10186"/>
                    </a:lnTo>
                    <a:lnTo>
                      <a:pt x="408" y="10482"/>
                    </a:lnTo>
                    <a:lnTo>
                      <a:pt x="593" y="10741"/>
                    </a:lnTo>
                    <a:lnTo>
                      <a:pt x="816" y="10963"/>
                    </a:lnTo>
                    <a:lnTo>
                      <a:pt x="1075" y="11186"/>
                    </a:lnTo>
                    <a:lnTo>
                      <a:pt x="1593" y="11556"/>
                    </a:lnTo>
                    <a:lnTo>
                      <a:pt x="2112" y="11926"/>
                    </a:lnTo>
                    <a:lnTo>
                      <a:pt x="2371" y="12112"/>
                    </a:lnTo>
                    <a:lnTo>
                      <a:pt x="2593" y="12297"/>
                    </a:lnTo>
                    <a:lnTo>
                      <a:pt x="2816" y="12556"/>
                    </a:lnTo>
                    <a:lnTo>
                      <a:pt x="3038" y="12778"/>
                    </a:lnTo>
                    <a:lnTo>
                      <a:pt x="3186" y="13075"/>
                    </a:lnTo>
                    <a:lnTo>
                      <a:pt x="3334" y="13408"/>
                    </a:lnTo>
                    <a:lnTo>
                      <a:pt x="3519" y="13963"/>
                    </a:lnTo>
                    <a:lnTo>
                      <a:pt x="3001" y="13482"/>
                    </a:lnTo>
                    <a:lnTo>
                      <a:pt x="2445" y="13038"/>
                    </a:lnTo>
                    <a:lnTo>
                      <a:pt x="1853" y="12667"/>
                    </a:lnTo>
                    <a:lnTo>
                      <a:pt x="1519" y="12519"/>
                    </a:lnTo>
                    <a:lnTo>
                      <a:pt x="1186" y="12334"/>
                    </a:lnTo>
                    <a:lnTo>
                      <a:pt x="1038" y="12334"/>
                    </a:lnTo>
                    <a:lnTo>
                      <a:pt x="1001" y="12371"/>
                    </a:lnTo>
                    <a:lnTo>
                      <a:pt x="927" y="12445"/>
                    </a:lnTo>
                    <a:lnTo>
                      <a:pt x="927" y="12519"/>
                    </a:lnTo>
                    <a:lnTo>
                      <a:pt x="927" y="12556"/>
                    </a:lnTo>
                    <a:lnTo>
                      <a:pt x="964" y="12630"/>
                    </a:lnTo>
                    <a:lnTo>
                      <a:pt x="1001" y="12667"/>
                    </a:lnTo>
                    <a:lnTo>
                      <a:pt x="1334" y="12815"/>
                    </a:lnTo>
                    <a:lnTo>
                      <a:pt x="1630" y="13038"/>
                    </a:lnTo>
                    <a:lnTo>
                      <a:pt x="1890" y="13223"/>
                    </a:lnTo>
                    <a:lnTo>
                      <a:pt x="2149" y="13482"/>
                    </a:lnTo>
                    <a:lnTo>
                      <a:pt x="2149" y="13519"/>
                    </a:lnTo>
                    <a:lnTo>
                      <a:pt x="2223" y="13519"/>
                    </a:lnTo>
                    <a:lnTo>
                      <a:pt x="2667" y="14001"/>
                    </a:lnTo>
                    <a:lnTo>
                      <a:pt x="3075" y="14482"/>
                    </a:lnTo>
                    <a:lnTo>
                      <a:pt x="3482" y="15001"/>
                    </a:lnTo>
                    <a:lnTo>
                      <a:pt x="3890" y="15482"/>
                    </a:lnTo>
                    <a:lnTo>
                      <a:pt x="4630" y="16186"/>
                    </a:lnTo>
                    <a:lnTo>
                      <a:pt x="5408" y="16852"/>
                    </a:lnTo>
                    <a:lnTo>
                      <a:pt x="7038" y="18112"/>
                    </a:lnTo>
                    <a:lnTo>
                      <a:pt x="7890" y="18741"/>
                    </a:lnTo>
                    <a:lnTo>
                      <a:pt x="8816" y="19371"/>
                    </a:lnTo>
                    <a:lnTo>
                      <a:pt x="9705" y="19964"/>
                    </a:lnTo>
                    <a:lnTo>
                      <a:pt x="10631" y="20630"/>
                    </a:lnTo>
                    <a:lnTo>
                      <a:pt x="11038" y="21001"/>
                    </a:lnTo>
                    <a:lnTo>
                      <a:pt x="11446" y="21371"/>
                    </a:lnTo>
                    <a:lnTo>
                      <a:pt x="11779" y="21742"/>
                    </a:lnTo>
                    <a:lnTo>
                      <a:pt x="12112" y="22149"/>
                    </a:lnTo>
                    <a:lnTo>
                      <a:pt x="12408" y="22593"/>
                    </a:lnTo>
                    <a:lnTo>
                      <a:pt x="12631" y="23075"/>
                    </a:lnTo>
                    <a:lnTo>
                      <a:pt x="12853" y="23556"/>
                    </a:lnTo>
                    <a:lnTo>
                      <a:pt x="12964" y="24112"/>
                    </a:lnTo>
                    <a:lnTo>
                      <a:pt x="13038" y="24260"/>
                    </a:lnTo>
                    <a:lnTo>
                      <a:pt x="13149" y="24371"/>
                    </a:lnTo>
                    <a:lnTo>
                      <a:pt x="13297" y="24445"/>
                    </a:lnTo>
                    <a:lnTo>
                      <a:pt x="13446" y="24445"/>
                    </a:lnTo>
                    <a:lnTo>
                      <a:pt x="14001" y="24408"/>
                    </a:lnTo>
                    <a:lnTo>
                      <a:pt x="14520" y="24408"/>
                    </a:lnTo>
                    <a:lnTo>
                      <a:pt x="15038" y="24445"/>
                    </a:lnTo>
                    <a:lnTo>
                      <a:pt x="15557" y="24519"/>
                    </a:lnTo>
                    <a:lnTo>
                      <a:pt x="16075" y="24593"/>
                    </a:lnTo>
                    <a:lnTo>
                      <a:pt x="16594" y="24742"/>
                    </a:lnTo>
                    <a:lnTo>
                      <a:pt x="17557" y="25038"/>
                    </a:lnTo>
                    <a:lnTo>
                      <a:pt x="18557" y="25408"/>
                    </a:lnTo>
                    <a:lnTo>
                      <a:pt x="19520" y="25853"/>
                    </a:lnTo>
                    <a:lnTo>
                      <a:pt x="21446" y="26742"/>
                    </a:lnTo>
                    <a:lnTo>
                      <a:pt x="21853" y="26890"/>
                    </a:lnTo>
                    <a:lnTo>
                      <a:pt x="22298" y="27001"/>
                    </a:lnTo>
                    <a:lnTo>
                      <a:pt x="22816" y="27038"/>
                    </a:lnTo>
                    <a:lnTo>
                      <a:pt x="23261" y="27038"/>
                    </a:lnTo>
                    <a:lnTo>
                      <a:pt x="23483" y="26964"/>
                    </a:lnTo>
                    <a:lnTo>
                      <a:pt x="23668" y="26890"/>
                    </a:lnTo>
                    <a:lnTo>
                      <a:pt x="23816" y="26779"/>
                    </a:lnTo>
                    <a:lnTo>
                      <a:pt x="23927" y="26631"/>
                    </a:lnTo>
                    <a:lnTo>
                      <a:pt x="24039" y="26482"/>
                    </a:lnTo>
                    <a:lnTo>
                      <a:pt x="24076" y="26260"/>
                    </a:lnTo>
                    <a:lnTo>
                      <a:pt x="24039" y="26001"/>
                    </a:lnTo>
                    <a:lnTo>
                      <a:pt x="23964" y="25668"/>
                    </a:lnTo>
                    <a:lnTo>
                      <a:pt x="23853" y="25408"/>
                    </a:lnTo>
                    <a:lnTo>
                      <a:pt x="23705" y="25112"/>
                    </a:lnTo>
                    <a:lnTo>
                      <a:pt x="23557" y="24853"/>
                    </a:lnTo>
                    <a:lnTo>
                      <a:pt x="23335" y="24593"/>
                    </a:lnTo>
                    <a:lnTo>
                      <a:pt x="22890" y="24112"/>
                    </a:lnTo>
                    <a:lnTo>
                      <a:pt x="22335" y="23630"/>
                    </a:lnTo>
                    <a:lnTo>
                      <a:pt x="21779" y="23223"/>
                    </a:lnTo>
                    <a:lnTo>
                      <a:pt x="21187" y="22853"/>
                    </a:lnTo>
                    <a:lnTo>
                      <a:pt x="20594" y="22556"/>
                    </a:lnTo>
                    <a:lnTo>
                      <a:pt x="20075" y="22297"/>
                    </a:lnTo>
                    <a:lnTo>
                      <a:pt x="19446" y="22038"/>
                    </a:lnTo>
                    <a:lnTo>
                      <a:pt x="18779" y="21816"/>
                    </a:lnTo>
                    <a:lnTo>
                      <a:pt x="18112" y="21667"/>
                    </a:lnTo>
                    <a:lnTo>
                      <a:pt x="17446" y="21556"/>
                    </a:lnTo>
                    <a:lnTo>
                      <a:pt x="17075" y="21519"/>
                    </a:lnTo>
                    <a:lnTo>
                      <a:pt x="16742" y="21519"/>
                    </a:lnTo>
                    <a:lnTo>
                      <a:pt x="16075" y="21556"/>
                    </a:lnTo>
                    <a:lnTo>
                      <a:pt x="15372" y="21593"/>
                    </a:lnTo>
                    <a:lnTo>
                      <a:pt x="14705" y="21630"/>
                    </a:lnTo>
                    <a:lnTo>
                      <a:pt x="14334" y="21593"/>
                    </a:lnTo>
                    <a:lnTo>
                      <a:pt x="13964" y="21519"/>
                    </a:lnTo>
                    <a:lnTo>
                      <a:pt x="13668" y="21371"/>
                    </a:lnTo>
                    <a:lnTo>
                      <a:pt x="13446" y="21223"/>
                    </a:lnTo>
                    <a:lnTo>
                      <a:pt x="13334" y="21149"/>
                    </a:lnTo>
                    <a:lnTo>
                      <a:pt x="13260" y="21038"/>
                    </a:lnTo>
                    <a:lnTo>
                      <a:pt x="13223" y="20890"/>
                    </a:lnTo>
                    <a:lnTo>
                      <a:pt x="13186" y="20779"/>
                    </a:lnTo>
                    <a:lnTo>
                      <a:pt x="13186" y="20630"/>
                    </a:lnTo>
                    <a:lnTo>
                      <a:pt x="13186" y="20482"/>
                    </a:lnTo>
                    <a:lnTo>
                      <a:pt x="13260" y="20297"/>
                    </a:lnTo>
                    <a:lnTo>
                      <a:pt x="13334" y="20112"/>
                    </a:lnTo>
                    <a:lnTo>
                      <a:pt x="13409" y="20001"/>
                    </a:lnTo>
                    <a:lnTo>
                      <a:pt x="13520" y="19927"/>
                    </a:lnTo>
                    <a:lnTo>
                      <a:pt x="13631" y="19816"/>
                    </a:lnTo>
                    <a:lnTo>
                      <a:pt x="13705" y="19704"/>
                    </a:lnTo>
                    <a:lnTo>
                      <a:pt x="13779" y="19519"/>
                    </a:lnTo>
                    <a:lnTo>
                      <a:pt x="13816" y="19408"/>
                    </a:lnTo>
                    <a:lnTo>
                      <a:pt x="13816" y="19260"/>
                    </a:lnTo>
                    <a:lnTo>
                      <a:pt x="13779" y="19075"/>
                    </a:lnTo>
                    <a:lnTo>
                      <a:pt x="13705" y="18927"/>
                    </a:lnTo>
                    <a:lnTo>
                      <a:pt x="13631" y="18778"/>
                    </a:lnTo>
                    <a:lnTo>
                      <a:pt x="13483" y="18630"/>
                    </a:lnTo>
                    <a:lnTo>
                      <a:pt x="13186" y="18334"/>
                    </a:lnTo>
                    <a:lnTo>
                      <a:pt x="12890" y="18149"/>
                    </a:lnTo>
                    <a:lnTo>
                      <a:pt x="12594" y="17927"/>
                    </a:lnTo>
                    <a:lnTo>
                      <a:pt x="12297" y="17778"/>
                    </a:lnTo>
                    <a:lnTo>
                      <a:pt x="11705" y="17482"/>
                    </a:lnTo>
                    <a:lnTo>
                      <a:pt x="11075" y="17223"/>
                    </a:lnTo>
                    <a:lnTo>
                      <a:pt x="10408" y="17038"/>
                    </a:lnTo>
                    <a:lnTo>
                      <a:pt x="9075" y="16704"/>
                    </a:lnTo>
                    <a:lnTo>
                      <a:pt x="8408" y="16556"/>
                    </a:lnTo>
                    <a:lnTo>
                      <a:pt x="7779" y="16371"/>
                    </a:lnTo>
                    <a:lnTo>
                      <a:pt x="7334" y="16223"/>
                    </a:lnTo>
                    <a:lnTo>
                      <a:pt x="6927" y="16038"/>
                    </a:lnTo>
                    <a:lnTo>
                      <a:pt x="6482" y="15852"/>
                    </a:lnTo>
                    <a:lnTo>
                      <a:pt x="6075" y="15630"/>
                    </a:lnTo>
                    <a:lnTo>
                      <a:pt x="5705" y="15371"/>
                    </a:lnTo>
                    <a:lnTo>
                      <a:pt x="5334" y="15112"/>
                    </a:lnTo>
                    <a:lnTo>
                      <a:pt x="5001" y="14778"/>
                    </a:lnTo>
                    <a:lnTo>
                      <a:pt x="4742" y="14445"/>
                    </a:lnTo>
                    <a:lnTo>
                      <a:pt x="4593" y="14186"/>
                    </a:lnTo>
                    <a:lnTo>
                      <a:pt x="4482" y="13889"/>
                    </a:lnTo>
                    <a:lnTo>
                      <a:pt x="4297" y="13334"/>
                    </a:lnTo>
                    <a:lnTo>
                      <a:pt x="4149" y="12741"/>
                    </a:lnTo>
                    <a:lnTo>
                      <a:pt x="4075" y="12482"/>
                    </a:lnTo>
                    <a:lnTo>
                      <a:pt x="3927" y="12223"/>
                    </a:lnTo>
                    <a:lnTo>
                      <a:pt x="3779" y="12000"/>
                    </a:lnTo>
                    <a:lnTo>
                      <a:pt x="3593" y="11815"/>
                    </a:lnTo>
                    <a:lnTo>
                      <a:pt x="3371" y="11630"/>
                    </a:lnTo>
                    <a:lnTo>
                      <a:pt x="3149" y="11482"/>
                    </a:lnTo>
                    <a:lnTo>
                      <a:pt x="2704" y="11223"/>
                    </a:lnTo>
                    <a:lnTo>
                      <a:pt x="2223" y="10963"/>
                    </a:lnTo>
                    <a:lnTo>
                      <a:pt x="1964" y="10815"/>
                    </a:lnTo>
                    <a:lnTo>
                      <a:pt x="1741" y="10667"/>
                    </a:lnTo>
                    <a:lnTo>
                      <a:pt x="1519" y="10482"/>
                    </a:lnTo>
                    <a:lnTo>
                      <a:pt x="1371" y="10297"/>
                    </a:lnTo>
                    <a:lnTo>
                      <a:pt x="1186" y="10112"/>
                    </a:lnTo>
                    <a:lnTo>
                      <a:pt x="1075" y="9889"/>
                    </a:lnTo>
                    <a:lnTo>
                      <a:pt x="1001" y="9667"/>
                    </a:lnTo>
                    <a:lnTo>
                      <a:pt x="927" y="9445"/>
                    </a:lnTo>
                    <a:lnTo>
                      <a:pt x="853" y="9223"/>
                    </a:lnTo>
                    <a:lnTo>
                      <a:pt x="853" y="8963"/>
                    </a:lnTo>
                    <a:lnTo>
                      <a:pt x="853" y="8704"/>
                    </a:lnTo>
                    <a:lnTo>
                      <a:pt x="890" y="8482"/>
                    </a:lnTo>
                    <a:lnTo>
                      <a:pt x="927" y="8223"/>
                    </a:lnTo>
                    <a:lnTo>
                      <a:pt x="1001" y="7963"/>
                    </a:lnTo>
                    <a:lnTo>
                      <a:pt x="1260" y="7408"/>
                    </a:lnTo>
                    <a:lnTo>
                      <a:pt x="1445" y="7037"/>
                    </a:lnTo>
                    <a:lnTo>
                      <a:pt x="1704" y="6630"/>
                    </a:lnTo>
                    <a:lnTo>
                      <a:pt x="2001" y="6260"/>
                    </a:lnTo>
                    <a:lnTo>
                      <a:pt x="2149" y="6074"/>
                    </a:lnTo>
                    <a:lnTo>
                      <a:pt x="2297" y="5963"/>
                    </a:lnTo>
                    <a:lnTo>
                      <a:pt x="2482" y="5852"/>
                    </a:lnTo>
                    <a:lnTo>
                      <a:pt x="2630" y="5778"/>
                    </a:lnTo>
                    <a:lnTo>
                      <a:pt x="2816" y="5741"/>
                    </a:lnTo>
                    <a:lnTo>
                      <a:pt x="3371" y="5741"/>
                    </a:lnTo>
                    <a:lnTo>
                      <a:pt x="3705" y="5815"/>
                    </a:lnTo>
                    <a:lnTo>
                      <a:pt x="4075" y="5963"/>
                    </a:lnTo>
                    <a:lnTo>
                      <a:pt x="4445" y="6111"/>
                    </a:lnTo>
                    <a:lnTo>
                      <a:pt x="5075" y="6371"/>
                    </a:lnTo>
                    <a:lnTo>
                      <a:pt x="8482" y="7704"/>
                    </a:lnTo>
                    <a:lnTo>
                      <a:pt x="10001" y="8297"/>
                    </a:lnTo>
                    <a:lnTo>
                      <a:pt x="10742" y="8630"/>
                    </a:lnTo>
                    <a:lnTo>
                      <a:pt x="11446" y="9037"/>
                    </a:lnTo>
                    <a:lnTo>
                      <a:pt x="12112" y="9445"/>
                    </a:lnTo>
                    <a:lnTo>
                      <a:pt x="12742" y="9926"/>
                    </a:lnTo>
                    <a:lnTo>
                      <a:pt x="13038" y="10223"/>
                    </a:lnTo>
                    <a:lnTo>
                      <a:pt x="13297" y="10482"/>
                    </a:lnTo>
                    <a:lnTo>
                      <a:pt x="13594" y="10815"/>
                    </a:lnTo>
                    <a:lnTo>
                      <a:pt x="13816" y="11149"/>
                    </a:lnTo>
                    <a:lnTo>
                      <a:pt x="13964" y="11297"/>
                    </a:lnTo>
                    <a:lnTo>
                      <a:pt x="14149" y="11371"/>
                    </a:lnTo>
                    <a:lnTo>
                      <a:pt x="14297" y="11334"/>
                    </a:lnTo>
                    <a:lnTo>
                      <a:pt x="14483" y="11297"/>
                    </a:lnTo>
                    <a:lnTo>
                      <a:pt x="14594" y="11186"/>
                    </a:lnTo>
                    <a:lnTo>
                      <a:pt x="14705" y="11037"/>
                    </a:lnTo>
                    <a:lnTo>
                      <a:pt x="14705" y="10852"/>
                    </a:lnTo>
                    <a:lnTo>
                      <a:pt x="14631" y="10667"/>
                    </a:lnTo>
                    <a:lnTo>
                      <a:pt x="14409" y="10297"/>
                    </a:lnTo>
                    <a:lnTo>
                      <a:pt x="14186" y="9963"/>
                    </a:lnTo>
                    <a:lnTo>
                      <a:pt x="13927" y="9667"/>
                    </a:lnTo>
                    <a:lnTo>
                      <a:pt x="13631" y="9371"/>
                    </a:lnTo>
                    <a:lnTo>
                      <a:pt x="13334" y="9111"/>
                    </a:lnTo>
                    <a:lnTo>
                      <a:pt x="13038" y="8852"/>
                    </a:lnTo>
                    <a:lnTo>
                      <a:pt x="12371" y="8408"/>
                    </a:lnTo>
                    <a:lnTo>
                      <a:pt x="11668" y="8000"/>
                    </a:lnTo>
                    <a:lnTo>
                      <a:pt x="10964" y="7667"/>
                    </a:lnTo>
                    <a:lnTo>
                      <a:pt x="10186" y="7334"/>
                    </a:lnTo>
                    <a:lnTo>
                      <a:pt x="9445" y="7037"/>
                    </a:lnTo>
                    <a:lnTo>
                      <a:pt x="8779" y="6408"/>
                    </a:lnTo>
                    <a:lnTo>
                      <a:pt x="8038" y="5704"/>
                    </a:lnTo>
                    <a:lnTo>
                      <a:pt x="7668" y="5334"/>
                    </a:lnTo>
                    <a:lnTo>
                      <a:pt x="7297" y="4926"/>
                    </a:lnTo>
                    <a:lnTo>
                      <a:pt x="7001" y="4519"/>
                    </a:lnTo>
                    <a:lnTo>
                      <a:pt x="6705" y="4111"/>
                    </a:lnTo>
                    <a:lnTo>
                      <a:pt x="6445" y="3667"/>
                    </a:lnTo>
                    <a:lnTo>
                      <a:pt x="6297" y="3259"/>
                    </a:lnTo>
                    <a:lnTo>
                      <a:pt x="6186" y="2889"/>
                    </a:lnTo>
                    <a:lnTo>
                      <a:pt x="6186" y="2667"/>
                    </a:lnTo>
                    <a:lnTo>
                      <a:pt x="6186" y="2482"/>
                    </a:lnTo>
                    <a:lnTo>
                      <a:pt x="6223" y="2296"/>
                    </a:lnTo>
                    <a:lnTo>
                      <a:pt x="6260" y="2111"/>
                    </a:lnTo>
                    <a:lnTo>
                      <a:pt x="6334" y="1926"/>
                    </a:lnTo>
                    <a:lnTo>
                      <a:pt x="6445" y="1741"/>
                    </a:lnTo>
                    <a:lnTo>
                      <a:pt x="6593" y="1593"/>
                    </a:lnTo>
                    <a:lnTo>
                      <a:pt x="6779" y="1445"/>
                    </a:lnTo>
                    <a:lnTo>
                      <a:pt x="7001" y="1259"/>
                    </a:lnTo>
                    <a:lnTo>
                      <a:pt x="7223" y="1148"/>
                    </a:lnTo>
                    <a:lnTo>
                      <a:pt x="7742" y="889"/>
                    </a:lnTo>
                    <a:lnTo>
                      <a:pt x="7482" y="1037"/>
                    </a:lnTo>
                    <a:lnTo>
                      <a:pt x="7223" y="1222"/>
                    </a:lnTo>
                    <a:lnTo>
                      <a:pt x="7001" y="1445"/>
                    </a:lnTo>
                    <a:lnTo>
                      <a:pt x="6779" y="1630"/>
                    </a:lnTo>
                    <a:lnTo>
                      <a:pt x="6593" y="1889"/>
                    </a:lnTo>
                    <a:lnTo>
                      <a:pt x="6445" y="2111"/>
                    </a:lnTo>
                    <a:lnTo>
                      <a:pt x="6334" y="2371"/>
                    </a:lnTo>
                    <a:lnTo>
                      <a:pt x="6260" y="2630"/>
                    </a:lnTo>
                    <a:lnTo>
                      <a:pt x="6260" y="2704"/>
                    </a:lnTo>
                    <a:lnTo>
                      <a:pt x="6297" y="2741"/>
                    </a:lnTo>
                    <a:lnTo>
                      <a:pt x="6371" y="2741"/>
                    </a:lnTo>
                    <a:lnTo>
                      <a:pt x="6445" y="2704"/>
                    </a:lnTo>
                    <a:lnTo>
                      <a:pt x="6890" y="2148"/>
                    </a:lnTo>
                    <a:lnTo>
                      <a:pt x="7112" y="1889"/>
                    </a:lnTo>
                    <a:lnTo>
                      <a:pt x="7408" y="1667"/>
                    </a:lnTo>
                    <a:lnTo>
                      <a:pt x="7668" y="1445"/>
                    </a:lnTo>
                    <a:lnTo>
                      <a:pt x="8001" y="1259"/>
                    </a:lnTo>
                    <a:lnTo>
                      <a:pt x="8297" y="1074"/>
                    </a:lnTo>
                    <a:lnTo>
                      <a:pt x="8594" y="889"/>
                    </a:lnTo>
                    <a:lnTo>
                      <a:pt x="8631" y="815"/>
                    </a:lnTo>
                    <a:lnTo>
                      <a:pt x="8631" y="778"/>
                    </a:lnTo>
                    <a:lnTo>
                      <a:pt x="8631" y="741"/>
                    </a:lnTo>
                    <a:lnTo>
                      <a:pt x="8557" y="704"/>
                    </a:lnTo>
                    <a:lnTo>
                      <a:pt x="8964" y="704"/>
                    </a:lnTo>
                    <a:lnTo>
                      <a:pt x="9371" y="741"/>
                    </a:lnTo>
                    <a:lnTo>
                      <a:pt x="9742" y="815"/>
                    </a:lnTo>
                    <a:lnTo>
                      <a:pt x="10112" y="963"/>
                    </a:lnTo>
                    <a:lnTo>
                      <a:pt x="10445" y="1148"/>
                    </a:lnTo>
                    <a:lnTo>
                      <a:pt x="10779" y="1371"/>
                    </a:lnTo>
                    <a:lnTo>
                      <a:pt x="11075" y="1630"/>
                    </a:lnTo>
                    <a:lnTo>
                      <a:pt x="11408" y="1926"/>
                    </a:lnTo>
                    <a:lnTo>
                      <a:pt x="11964" y="2556"/>
                    </a:lnTo>
                    <a:lnTo>
                      <a:pt x="12520" y="3259"/>
                    </a:lnTo>
                    <a:lnTo>
                      <a:pt x="13483" y="4630"/>
                    </a:lnTo>
                    <a:lnTo>
                      <a:pt x="13964" y="5297"/>
                    </a:lnTo>
                    <a:lnTo>
                      <a:pt x="14483" y="5926"/>
                    </a:lnTo>
                    <a:lnTo>
                      <a:pt x="15557" y="7186"/>
                    </a:lnTo>
                    <a:lnTo>
                      <a:pt x="16668" y="8445"/>
                    </a:lnTo>
                    <a:lnTo>
                      <a:pt x="17186" y="9074"/>
                    </a:lnTo>
                    <a:lnTo>
                      <a:pt x="17705" y="9704"/>
                    </a:lnTo>
                    <a:lnTo>
                      <a:pt x="18001" y="10112"/>
                    </a:lnTo>
                    <a:lnTo>
                      <a:pt x="18224" y="10519"/>
                    </a:lnTo>
                    <a:lnTo>
                      <a:pt x="18446" y="10926"/>
                    </a:lnTo>
                    <a:lnTo>
                      <a:pt x="18631" y="11371"/>
                    </a:lnTo>
                    <a:lnTo>
                      <a:pt x="18742" y="11889"/>
                    </a:lnTo>
                    <a:lnTo>
                      <a:pt x="18853" y="12149"/>
                    </a:lnTo>
                    <a:lnTo>
                      <a:pt x="18927" y="12260"/>
                    </a:lnTo>
                    <a:lnTo>
                      <a:pt x="19001" y="12371"/>
                    </a:lnTo>
                    <a:lnTo>
                      <a:pt x="19186" y="12519"/>
                    </a:lnTo>
                    <a:lnTo>
                      <a:pt x="19372" y="12593"/>
                    </a:lnTo>
                    <a:lnTo>
                      <a:pt x="19779" y="12593"/>
                    </a:lnTo>
                    <a:lnTo>
                      <a:pt x="19964" y="12519"/>
                    </a:lnTo>
                    <a:lnTo>
                      <a:pt x="20149" y="12371"/>
                    </a:lnTo>
                    <a:lnTo>
                      <a:pt x="20298" y="12223"/>
                    </a:lnTo>
                    <a:lnTo>
                      <a:pt x="20446" y="12075"/>
                    </a:lnTo>
                    <a:lnTo>
                      <a:pt x="20742" y="11667"/>
                    </a:lnTo>
                    <a:lnTo>
                      <a:pt x="20964" y="11223"/>
                    </a:lnTo>
                    <a:lnTo>
                      <a:pt x="20816" y="11037"/>
                    </a:lnTo>
                    <a:lnTo>
                      <a:pt x="20964" y="10741"/>
                    </a:lnTo>
                    <a:lnTo>
                      <a:pt x="21112" y="10408"/>
                    </a:lnTo>
                    <a:lnTo>
                      <a:pt x="21187" y="10037"/>
                    </a:lnTo>
                    <a:lnTo>
                      <a:pt x="21224" y="9630"/>
                    </a:lnTo>
                    <a:lnTo>
                      <a:pt x="21261" y="9223"/>
                    </a:lnTo>
                    <a:lnTo>
                      <a:pt x="21261" y="8778"/>
                    </a:lnTo>
                    <a:lnTo>
                      <a:pt x="21224" y="7926"/>
                    </a:lnTo>
                    <a:lnTo>
                      <a:pt x="21112" y="7074"/>
                    </a:lnTo>
                    <a:lnTo>
                      <a:pt x="21001" y="6297"/>
                    </a:lnTo>
                    <a:lnTo>
                      <a:pt x="20779" y="4963"/>
                    </a:lnTo>
                    <a:lnTo>
                      <a:pt x="20705" y="4222"/>
                    </a:lnTo>
                    <a:lnTo>
                      <a:pt x="20668" y="3815"/>
                    </a:lnTo>
                    <a:lnTo>
                      <a:pt x="20705" y="3667"/>
                    </a:lnTo>
                    <a:lnTo>
                      <a:pt x="20779" y="3519"/>
                    </a:lnTo>
                    <a:lnTo>
                      <a:pt x="20853" y="3371"/>
                    </a:lnTo>
                    <a:lnTo>
                      <a:pt x="20964" y="3259"/>
                    </a:lnTo>
                    <a:lnTo>
                      <a:pt x="21150" y="3185"/>
                    </a:lnTo>
                    <a:lnTo>
                      <a:pt x="21335" y="3148"/>
                    </a:lnTo>
                    <a:lnTo>
                      <a:pt x="21631" y="3148"/>
                    </a:lnTo>
                    <a:lnTo>
                      <a:pt x="21927" y="3185"/>
                    </a:lnTo>
                    <a:lnTo>
                      <a:pt x="22298" y="3259"/>
                    </a:lnTo>
                    <a:lnTo>
                      <a:pt x="22742" y="3408"/>
                    </a:lnTo>
                    <a:lnTo>
                      <a:pt x="22927" y="3482"/>
                    </a:lnTo>
                    <a:lnTo>
                      <a:pt x="23076" y="3593"/>
                    </a:lnTo>
                    <a:lnTo>
                      <a:pt x="23372" y="3852"/>
                    </a:lnTo>
                    <a:lnTo>
                      <a:pt x="23631" y="4148"/>
                    </a:lnTo>
                    <a:lnTo>
                      <a:pt x="23853" y="4445"/>
                    </a:lnTo>
                    <a:lnTo>
                      <a:pt x="24113" y="4778"/>
                    </a:lnTo>
                    <a:lnTo>
                      <a:pt x="24372" y="5111"/>
                    </a:lnTo>
                    <a:lnTo>
                      <a:pt x="24594" y="5445"/>
                    </a:lnTo>
                    <a:lnTo>
                      <a:pt x="24779" y="5815"/>
                    </a:lnTo>
                    <a:lnTo>
                      <a:pt x="24964" y="6223"/>
                    </a:lnTo>
                    <a:lnTo>
                      <a:pt x="25113" y="6593"/>
                    </a:lnTo>
                    <a:lnTo>
                      <a:pt x="25224" y="7000"/>
                    </a:lnTo>
                    <a:lnTo>
                      <a:pt x="25335" y="7408"/>
                    </a:lnTo>
                    <a:lnTo>
                      <a:pt x="25446" y="7815"/>
                    </a:lnTo>
                    <a:lnTo>
                      <a:pt x="25483" y="8223"/>
                    </a:lnTo>
                    <a:lnTo>
                      <a:pt x="25557" y="9000"/>
                    </a:lnTo>
                    <a:lnTo>
                      <a:pt x="25520" y="9815"/>
                    </a:lnTo>
                    <a:lnTo>
                      <a:pt x="25409" y="10630"/>
                    </a:lnTo>
                    <a:lnTo>
                      <a:pt x="25261" y="11408"/>
                    </a:lnTo>
                    <a:lnTo>
                      <a:pt x="25039" y="12186"/>
                    </a:lnTo>
                    <a:lnTo>
                      <a:pt x="24742" y="12926"/>
                    </a:lnTo>
                    <a:lnTo>
                      <a:pt x="24446" y="13667"/>
                    </a:lnTo>
                    <a:lnTo>
                      <a:pt x="24372" y="13852"/>
                    </a:lnTo>
                    <a:lnTo>
                      <a:pt x="24409" y="14038"/>
                    </a:lnTo>
                    <a:lnTo>
                      <a:pt x="24520" y="14149"/>
                    </a:lnTo>
                    <a:lnTo>
                      <a:pt x="24631" y="14260"/>
                    </a:lnTo>
                    <a:lnTo>
                      <a:pt x="24779" y="14297"/>
                    </a:lnTo>
                    <a:lnTo>
                      <a:pt x="24964" y="14297"/>
                    </a:lnTo>
                    <a:lnTo>
                      <a:pt x="25113" y="14223"/>
                    </a:lnTo>
                    <a:lnTo>
                      <a:pt x="25261" y="14112"/>
                    </a:lnTo>
                    <a:lnTo>
                      <a:pt x="25779" y="14630"/>
                    </a:lnTo>
                    <a:lnTo>
                      <a:pt x="26335" y="15186"/>
                    </a:lnTo>
                    <a:lnTo>
                      <a:pt x="26631" y="15519"/>
                    </a:lnTo>
                    <a:lnTo>
                      <a:pt x="26890" y="15889"/>
                    </a:lnTo>
                    <a:lnTo>
                      <a:pt x="27150" y="16260"/>
                    </a:lnTo>
                    <a:lnTo>
                      <a:pt x="27335" y="16630"/>
                    </a:lnTo>
                    <a:lnTo>
                      <a:pt x="27483" y="17038"/>
                    </a:lnTo>
                    <a:lnTo>
                      <a:pt x="27631" y="17445"/>
                    </a:lnTo>
                    <a:lnTo>
                      <a:pt x="27742" y="17890"/>
                    </a:lnTo>
                    <a:lnTo>
                      <a:pt x="27816" y="18297"/>
                    </a:lnTo>
                    <a:lnTo>
                      <a:pt x="27928" y="19186"/>
                    </a:lnTo>
                    <a:lnTo>
                      <a:pt x="27928" y="20075"/>
                    </a:lnTo>
                    <a:lnTo>
                      <a:pt x="27928" y="20964"/>
                    </a:lnTo>
                    <a:lnTo>
                      <a:pt x="27853" y="21853"/>
                    </a:lnTo>
                    <a:lnTo>
                      <a:pt x="27150" y="22371"/>
                    </a:lnTo>
                    <a:lnTo>
                      <a:pt x="26594" y="22853"/>
                    </a:lnTo>
                    <a:lnTo>
                      <a:pt x="26483" y="23001"/>
                    </a:lnTo>
                    <a:lnTo>
                      <a:pt x="26483" y="23112"/>
                    </a:lnTo>
                    <a:lnTo>
                      <a:pt x="26483" y="23260"/>
                    </a:lnTo>
                    <a:lnTo>
                      <a:pt x="26557" y="23334"/>
                    </a:lnTo>
                    <a:lnTo>
                      <a:pt x="26668" y="23445"/>
                    </a:lnTo>
                    <a:lnTo>
                      <a:pt x="26816" y="23482"/>
                    </a:lnTo>
                    <a:lnTo>
                      <a:pt x="26965" y="23519"/>
                    </a:lnTo>
                    <a:lnTo>
                      <a:pt x="27076" y="23482"/>
                    </a:lnTo>
                    <a:lnTo>
                      <a:pt x="27520" y="23260"/>
                    </a:lnTo>
                    <a:lnTo>
                      <a:pt x="28039" y="22964"/>
                    </a:lnTo>
                    <a:lnTo>
                      <a:pt x="28187" y="23001"/>
                    </a:lnTo>
                    <a:lnTo>
                      <a:pt x="28372" y="22964"/>
                    </a:lnTo>
                    <a:lnTo>
                      <a:pt x="28446" y="22927"/>
                    </a:lnTo>
                    <a:lnTo>
                      <a:pt x="28520" y="22853"/>
                    </a:lnTo>
                    <a:lnTo>
                      <a:pt x="28557" y="22779"/>
                    </a:lnTo>
                    <a:lnTo>
                      <a:pt x="28594" y="22667"/>
                    </a:lnTo>
                    <a:lnTo>
                      <a:pt x="28631" y="22556"/>
                    </a:lnTo>
                    <a:lnTo>
                      <a:pt x="29150" y="22260"/>
                    </a:lnTo>
                    <a:lnTo>
                      <a:pt x="29742" y="21927"/>
                    </a:lnTo>
                    <a:lnTo>
                      <a:pt x="30298" y="21667"/>
                    </a:lnTo>
                    <a:lnTo>
                      <a:pt x="30854" y="21445"/>
                    </a:lnTo>
                    <a:lnTo>
                      <a:pt x="31113" y="21371"/>
                    </a:lnTo>
                    <a:lnTo>
                      <a:pt x="31372" y="21334"/>
                    </a:lnTo>
                    <a:lnTo>
                      <a:pt x="31854" y="21334"/>
                    </a:lnTo>
                    <a:lnTo>
                      <a:pt x="32076" y="21408"/>
                    </a:lnTo>
                    <a:lnTo>
                      <a:pt x="32298" y="21482"/>
                    </a:lnTo>
                    <a:lnTo>
                      <a:pt x="32483" y="21630"/>
                    </a:lnTo>
                    <a:lnTo>
                      <a:pt x="32668" y="21816"/>
                    </a:lnTo>
                    <a:lnTo>
                      <a:pt x="32780" y="21927"/>
                    </a:lnTo>
                    <a:lnTo>
                      <a:pt x="32965" y="22001"/>
                    </a:lnTo>
                    <a:lnTo>
                      <a:pt x="33150" y="22001"/>
                    </a:lnTo>
                    <a:lnTo>
                      <a:pt x="33335" y="21964"/>
                    </a:lnTo>
                    <a:lnTo>
                      <a:pt x="33483" y="21890"/>
                    </a:lnTo>
                    <a:lnTo>
                      <a:pt x="33557" y="21779"/>
                    </a:lnTo>
                    <a:lnTo>
                      <a:pt x="33631" y="21593"/>
                    </a:lnTo>
                    <a:lnTo>
                      <a:pt x="33594" y="21408"/>
                    </a:lnTo>
                    <a:lnTo>
                      <a:pt x="33261" y="20482"/>
                    </a:lnTo>
                    <a:lnTo>
                      <a:pt x="33002" y="19556"/>
                    </a:lnTo>
                    <a:lnTo>
                      <a:pt x="32817" y="18630"/>
                    </a:lnTo>
                    <a:lnTo>
                      <a:pt x="32631" y="17667"/>
                    </a:lnTo>
                    <a:lnTo>
                      <a:pt x="33224" y="17667"/>
                    </a:lnTo>
                    <a:lnTo>
                      <a:pt x="33854" y="17741"/>
                    </a:lnTo>
                    <a:lnTo>
                      <a:pt x="34446" y="17815"/>
                    </a:lnTo>
                    <a:lnTo>
                      <a:pt x="35076" y="17890"/>
                    </a:lnTo>
                    <a:lnTo>
                      <a:pt x="35706" y="18038"/>
                    </a:lnTo>
                    <a:lnTo>
                      <a:pt x="36298" y="18223"/>
                    </a:lnTo>
                    <a:lnTo>
                      <a:pt x="36891" y="18408"/>
                    </a:lnTo>
                    <a:lnTo>
                      <a:pt x="37446" y="18667"/>
                    </a:lnTo>
                    <a:lnTo>
                      <a:pt x="37965" y="18964"/>
                    </a:lnTo>
                    <a:lnTo>
                      <a:pt x="38446" y="19334"/>
                    </a:lnTo>
                    <a:lnTo>
                      <a:pt x="38891" y="19704"/>
                    </a:lnTo>
                    <a:lnTo>
                      <a:pt x="39224" y="20149"/>
                    </a:lnTo>
                    <a:lnTo>
                      <a:pt x="39409" y="20408"/>
                    </a:lnTo>
                    <a:lnTo>
                      <a:pt x="39520" y="20667"/>
                    </a:lnTo>
                    <a:lnTo>
                      <a:pt x="39669" y="20927"/>
                    </a:lnTo>
                    <a:lnTo>
                      <a:pt x="39743" y="21223"/>
                    </a:lnTo>
                    <a:lnTo>
                      <a:pt x="39817" y="21519"/>
                    </a:lnTo>
                    <a:lnTo>
                      <a:pt x="39891" y="21853"/>
                    </a:lnTo>
                    <a:lnTo>
                      <a:pt x="39928" y="22186"/>
                    </a:lnTo>
                    <a:lnTo>
                      <a:pt x="39928" y="22519"/>
                    </a:lnTo>
                    <a:lnTo>
                      <a:pt x="39965" y="22667"/>
                    </a:lnTo>
                    <a:lnTo>
                      <a:pt x="40039" y="22816"/>
                    </a:lnTo>
                    <a:lnTo>
                      <a:pt x="40113" y="22890"/>
                    </a:lnTo>
                    <a:lnTo>
                      <a:pt x="40224" y="22964"/>
                    </a:lnTo>
                    <a:lnTo>
                      <a:pt x="40521" y="22964"/>
                    </a:lnTo>
                    <a:lnTo>
                      <a:pt x="40632" y="22927"/>
                    </a:lnTo>
                    <a:lnTo>
                      <a:pt x="40780" y="22853"/>
                    </a:lnTo>
                    <a:lnTo>
                      <a:pt x="41039" y="22630"/>
                    </a:lnTo>
                    <a:lnTo>
                      <a:pt x="41335" y="22482"/>
                    </a:lnTo>
                    <a:lnTo>
                      <a:pt x="41669" y="22371"/>
                    </a:lnTo>
                    <a:lnTo>
                      <a:pt x="41965" y="22297"/>
                    </a:lnTo>
                    <a:lnTo>
                      <a:pt x="42261" y="22260"/>
                    </a:lnTo>
                    <a:lnTo>
                      <a:pt x="42595" y="22260"/>
                    </a:lnTo>
                    <a:lnTo>
                      <a:pt x="42928" y="22297"/>
                    </a:lnTo>
                    <a:lnTo>
                      <a:pt x="43224" y="22371"/>
                    </a:lnTo>
                    <a:lnTo>
                      <a:pt x="43891" y="22556"/>
                    </a:lnTo>
                    <a:lnTo>
                      <a:pt x="44484" y="22816"/>
                    </a:lnTo>
                    <a:lnTo>
                      <a:pt x="45113" y="23112"/>
                    </a:lnTo>
                    <a:lnTo>
                      <a:pt x="45669" y="23408"/>
                    </a:lnTo>
                    <a:lnTo>
                      <a:pt x="46150" y="23705"/>
                    </a:lnTo>
                    <a:lnTo>
                      <a:pt x="46669" y="24001"/>
                    </a:lnTo>
                    <a:lnTo>
                      <a:pt x="47113" y="24371"/>
                    </a:lnTo>
                    <a:lnTo>
                      <a:pt x="47299" y="24593"/>
                    </a:lnTo>
                    <a:lnTo>
                      <a:pt x="47484" y="24816"/>
                    </a:lnTo>
                    <a:lnTo>
                      <a:pt x="47632" y="25112"/>
                    </a:lnTo>
                    <a:lnTo>
                      <a:pt x="47743" y="25408"/>
                    </a:lnTo>
                    <a:lnTo>
                      <a:pt x="47854" y="25705"/>
                    </a:lnTo>
                    <a:lnTo>
                      <a:pt x="47891" y="26001"/>
                    </a:lnTo>
                    <a:lnTo>
                      <a:pt x="47965" y="26594"/>
                    </a:lnTo>
                    <a:lnTo>
                      <a:pt x="47965" y="27223"/>
                    </a:lnTo>
                    <a:lnTo>
                      <a:pt x="48039" y="28001"/>
                    </a:lnTo>
                    <a:lnTo>
                      <a:pt x="48113" y="28371"/>
                    </a:lnTo>
                    <a:lnTo>
                      <a:pt x="48187" y="28742"/>
                    </a:lnTo>
                    <a:lnTo>
                      <a:pt x="48336" y="29075"/>
                    </a:lnTo>
                    <a:lnTo>
                      <a:pt x="48484" y="29371"/>
                    </a:lnTo>
                    <a:lnTo>
                      <a:pt x="48743" y="29668"/>
                    </a:lnTo>
                    <a:lnTo>
                      <a:pt x="49039" y="29927"/>
                    </a:lnTo>
                    <a:lnTo>
                      <a:pt x="49187" y="30038"/>
                    </a:lnTo>
                    <a:lnTo>
                      <a:pt x="49373" y="30112"/>
                    </a:lnTo>
                    <a:lnTo>
                      <a:pt x="49854" y="30297"/>
                    </a:lnTo>
                    <a:lnTo>
                      <a:pt x="50410" y="30483"/>
                    </a:lnTo>
                    <a:lnTo>
                      <a:pt x="50965" y="30705"/>
                    </a:lnTo>
                    <a:lnTo>
                      <a:pt x="51225" y="30816"/>
                    </a:lnTo>
                    <a:lnTo>
                      <a:pt x="51447" y="30927"/>
                    </a:lnTo>
                    <a:lnTo>
                      <a:pt x="51669" y="31075"/>
                    </a:lnTo>
                    <a:lnTo>
                      <a:pt x="51817" y="31223"/>
                    </a:lnTo>
                    <a:lnTo>
                      <a:pt x="51928" y="31408"/>
                    </a:lnTo>
                    <a:lnTo>
                      <a:pt x="51965" y="31594"/>
                    </a:lnTo>
                    <a:lnTo>
                      <a:pt x="51965" y="31816"/>
                    </a:lnTo>
                    <a:lnTo>
                      <a:pt x="51891" y="32038"/>
                    </a:lnTo>
                    <a:lnTo>
                      <a:pt x="51817" y="32223"/>
                    </a:lnTo>
                    <a:lnTo>
                      <a:pt x="51854" y="32371"/>
                    </a:lnTo>
                    <a:lnTo>
                      <a:pt x="51928" y="32520"/>
                    </a:lnTo>
                    <a:lnTo>
                      <a:pt x="52039" y="32594"/>
                    </a:lnTo>
                    <a:lnTo>
                      <a:pt x="52188" y="32631"/>
                    </a:lnTo>
                    <a:lnTo>
                      <a:pt x="52336" y="32631"/>
                    </a:lnTo>
                    <a:lnTo>
                      <a:pt x="52484" y="32557"/>
                    </a:lnTo>
                    <a:lnTo>
                      <a:pt x="52632" y="32446"/>
                    </a:lnTo>
                    <a:lnTo>
                      <a:pt x="52743" y="32223"/>
                    </a:lnTo>
                    <a:lnTo>
                      <a:pt x="52817" y="32001"/>
                    </a:lnTo>
                    <a:lnTo>
                      <a:pt x="52854" y="31779"/>
                    </a:lnTo>
                    <a:lnTo>
                      <a:pt x="52854" y="31557"/>
                    </a:lnTo>
                    <a:lnTo>
                      <a:pt x="52817" y="31371"/>
                    </a:lnTo>
                    <a:lnTo>
                      <a:pt x="52743" y="31149"/>
                    </a:lnTo>
                    <a:lnTo>
                      <a:pt x="52669" y="30964"/>
                    </a:lnTo>
                    <a:lnTo>
                      <a:pt x="52558" y="30779"/>
                    </a:lnTo>
                    <a:lnTo>
                      <a:pt x="52262" y="30445"/>
                    </a:lnTo>
                    <a:lnTo>
                      <a:pt x="51891" y="30186"/>
                    </a:lnTo>
                    <a:lnTo>
                      <a:pt x="51521" y="29927"/>
                    </a:lnTo>
                    <a:lnTo>
                      <a:pt x="51113" y="29779"/>
                    </a:lnTo>
                    <a:lnTo>
                      <a:pt x="50669" y="29631"/>
                    </a:lnTo>
                    <a:lnTo>
                      <a:pt x="50187" y="29520"/>
                    </a:lnTo>
                    <a:lnTo>
                      <a:pt x="49965" y="29445"/>
                    </a:lnTo>
                    <a:lnTo>
                      <a:pt x="49780" y="29334"/>
                    </a:lnTo>
                    <a:lnTo>
                      <a:pt x="49558" y="29223"/>
                    </a:lnTo>
                    <a:lnTo>
                      <a:pt x="49373" y="29075"/>
                    </a:lnTo>
                    <a:lnTo>
                      <a:pt x="49225" y="28890"/>
                    </a:lnTo>
                    <a:lnTo>
                      <a:pt x="49113" y="28705"/>
                    </a:lnTo>
                    <a:lnTo>
                      <a:pt x="49039" y="28482"/>
                    </a:lnTo>
                    <a:lnTo>
                      <a:pt x="48965" y="28297"/>
                    </a:lnTo>
                    <a:lnTo>
                      <a:pt x="48928" y="27853"/>
                    </a:lnTo>
                    <a:lnTo>
                      <a:pt x="48891" y="27408"/>
                    </a:lnTo>
                    <a:lnTo>
                      <a:pt x="48891" y="26705"/>
                    </a:lnTo>
                    <a:lnTo>
                      <a:pt x="48854" y="26038"/>
                    </a:lnTo>
                    <a:lnTo>
                      <a:pt x="48817" y="25705"/>
                    </a:lnTo>
                    <a:lnTo>
                      <a:pt x="48743" y="25371"/>
                    </a:lnTo>
                    <a:lnTo>
                      <a:pt x="48669" y="25038"/>
                    </a:lnTo>
                    <a:lnTo>
                      <a:pt x="48521" y="24705"/>
                    </a:lnTo>
                    <a:lnTo>
                      <a:pt x="48373" y="24445"/>
                    </a:lnTo>
                    <a:lnTo>
                      <a:pt x="48187" y="24186"/>
                    </a:lnTo>
                    <a:lnTo>
                      <a:pt x="48002" y="23927"/>
                    </a:lnTo>
                    <a:lnTo>
                      <a:pt x="47780" y="23705"/>
                    </a:lnTo>
                    <a:lnTo>
                      <a:pt x="47299" y="23260"/>
                    </a:lnTo>
                    <a:lnTo>
                      <a:pt x="46780" y="22890"/>
                    </a:lnTo>
                    <a:lnTo>
                      <a:pt x="46224" y="22519"/>
                    </a:lnTo>
                    <a:lnTo>
                      <a:pt x="45632" y="22223"/>
                    </a:lnTo>
                    <a:lnTo>
                      <a:pt x="45039" y="21964"/>
                    </a:lnTo>
                    <a:lnTo>
                      <a:pt x="44484" y="21704"/>
                    </a:lnTo>
                    <a:lnTo>
                      <a:pt x="44039" y="21556"/>
                    </a:lnTo>
                    <a:lnTo>
                      <a:pt x="43558" y="21408"/>
                    </a:lnTo>
                    <a:lnTo>
                      <a:pt x="43076" y="21334"/>
                    </a:lnTo>
                    <a:lnTo>
                      <a:pt x="42632" y="21297"/>
                    </a:lnTo>
                    <a:lnTo>
                      <a:pt x="42150" y="21297"/>
                    </a:lnTo>
                    <a:lnTo>
                      <a:pt x="41706" y="21371"/>
                    </a:lnTo>
                    <a:lnTo>
                      <a:pt x="41261" y="21519"/>
                    </a:lnTo>
                    <a:lnTo>
                      <a:pt x="40817" y="21667"/>
                    </a:lnTo>
                    <a:lnTo>
                      <a:pt x="40706" y="21149"/>
                    </a:lnTo>
                    <a:lnTo>
                      <a:pt x="40521" y="20630"/>
                    </a:lnTo>
                    <a:lnTo>
                      <a:pt x="40298" y="20112"/>
                    </a:lnTo>
                    <a:lnTo>
                      <a:pt x="40002" y="19667"/>
                    </a:lnTo>
                    <a:lnTo>
                      <a:pt x="39669" y="19223"/>
                    </a:lnTo>
                    <a:lnTo>
                      <a:pt x="39298" y="18815"/>
                    </a:lnTo>
                    <a:lnTo>
                      <a:pt x="38854" y="18445"/>
                    </a:lnTo>
                    <a:lnTo>
                      <a:pt x="38409" y="18112"/>
                    </a:lnTo>
                    <a:lnTo>
                      <a:pt x="38039" y="17890"/>
                    </a:lnTo>
                    <a:lnTo>
                      <a:pt x="37706" y="17704"/>
                    </a:lnTo>
                    <a:lnTo>
                      <a:pt x="37335" y="17556"/>
                    </a:lnTo>
                    <a:lnTo>
                      <a:pt x="36928" y="17408"/>
                    </a:lnTo>
                    <a:lnTo>
                      <a:pt x="36187" y="17186"/>
                    </a:lnTo>
                    <a:lnTo>
                      <a:pt x="35372" y="17001"/>
                    </a:lnTo>
                    <a:lnTo>
                      <a:pt x="34557" y="16890"/>
                    </a:lnTo>
                    <a:lnTo>
                      <a:pt x="33743" y="16852"/>
                    </a:lnTo>
                    <a:lnTo>
                      <a:pt x="32928" y="16815"/>
                    </a:lnTo>
                    <a:lnTo>
                      <a:pt x="32150" y="16815"/>
                    </a:lnTo>
                    <a:lnTo>
                      <a:pt x="31965" y="16852"/>
                    </a:lnTo>
                    <a:lnTo>
                      <a:pt x="31854" y="16964"/>
                    </a:lnTo>
                    <a:lnTo>
                      <a:pt x="31742" y="17075"/>
                    </a:lnTo>
                    <a:lnTo>
                      <a:pt x="31705" y="17260"/>
                    </a:lnTo>
                    <a:lnTo>
                      <a:pt x="31928" y="18741"/>
                    </a:lnTo>
                    <a:lnTo>
                      <a:pt x="32224" y="20223"/>
                    </a:lnTo>
                    <a:lnTo>
                      <a:pt x="31817" y="20149"/>
                    </a:lnTo>
                    <a:lnTo>
                      <a:pt x="31409" y="20149"/>
                    </a:lnTo>
                    <a:lnTo>
                      <a:pt x="31002" y="20186"/>
                    </a:lnTo>
                    <a:lnTo>
                      <a:pt x="30557" y="20297"/>
                    </a:lnTo>
                    <a:lnTo>
                      <a:pt x="30113" y="20482"/>
                    </a:lnTo>
                    <a:lnTo>
                      <a:pt x="29668" y="20667"/>
                    </a:lnTo>
                    <a:lnTo>
                      <a:pt x="29261" y="20890"/>
                    </a:lnTo>
                    <a:lnTo>
                      <a:pt x="28816" y="21149"/>
                    </a:lnTo>
                    <a:lnTo>
                      <a:pt x="28853" y="20482"/>
                    </a:lnTo>
                    <a:lnTo>
                      <a:pt x="28853" y="19853"/>
                    </a:lnTo>
                    <a:lnTo>
                      <a:pt x="28816" y="19186"/>
                    </a:lnTo>
                    <a:lnTo>
                      <a:pt x="28742" y="18556"/>
                    </a:lnTo>
                    <a:lnTo>
                      <a:pt x="28631" y="17927"/>
                    </a:lnTo>
                    <a:lnTo>
                      <a:pt x="28483" y="17297"/>
                    </a:lnTo>
                    <a:lnTo>
                      <a:pt x="28261" y="16667"/>
                    </a:lnTo>
                    <a:lnTo>
                      <a:pt x="27965" y="16075"/>
                    </a:lnTo>
                    <a:lnTo>
                      <a:pt x="27779" y="15741"/>
                    </a:lnTo>
                    <a:lnTo>
                      <a:pt x="27594" y="15445"/>
                    </a:lnTo>
                    <a:lnTo>
                      <a:pt x="27372" y="15149"/>
                    </a:lnTo>
                    <a:lnTo>
                      <a:pt x="27150" y="14889"/>
                    </a:lnTo>
                    <a:lnTo>
                      <a:pt x="26631" y="14371"/>
                    </a:lnTo>
                    <a:lnTo>
                      <a:pt x="26076" y="13889"/>
                    </a:lnTo>
                    <a:lnTo>
                      <a:pt x="25816" y="13630"/>
                    </a:lnTo>
                    <a:lnTo>
                      <a:pt x="25483" y="13630"/>
                    </a:lnTo>
                    <a:lnTo>
                      <a:pt x="25742" y="12963"/>
                    </a:lnTo>
                    <a:lnTo>
                      <a:pt x="26002" y="12223"/>
                    </a:lnTo>
                    <a:lnTo>
                      <a:pt x="26187" y="11482"/>
                    </a:lnTo>
                    <a:lnTo>
                      <a:pt x="26298" y="10741"/>
                    </a:lnTo>
                    <a:lnTo>
                      <a:pt x="26409" y="9963"/>
                    </a:lnTo>
                    <a:lnTo>
                      <a:pt x="26446" y="9186"/>
                    </a:lnTo>
                    <a:lnTo>
                      <a:pt x="26409" y="8408"/>
                    </a:lnTo>
                    <a:lnTo>
                      <a:pt x="26335" y="7667"/>
                    </a:lnTo>
                    <a:lnTo>
                      <a:pt x="26187" y="6889"/>
                    </a:lnTo>
                    <a:lnTo>
                      <a:pt x="25964" y="6185"/>
                    </a:lnTo>
                    <a:lnTo>
                      <a:pt x="25705" y="5482"/>
                    </a:lnTo>
                    <a:lnTo>
                      <a:pt x="25335" y="4815"/>
                    </a:lnTo>
                    <a:lnTo>
                      <a:pt x="24927" y="4222"/>
                    </a:lnTo>
                    <a:lnTo>
                      <a:pt x="24668" y="3926"/>
                    </a:lnTo>
                    <a:lnTo>
                      <a:pt x="24409" y="3630"/>
                    </a:lnTo>
                    <a:lnTo>
                      <a:pt x="24150" y="3371"/>
                    </a:lnTo>
                    <a:lnTo>
                      <a:pt x="23853" y="3111"/>
                    </a:lnTo>
                    <a:lnTo>
                      <a:pt x="23520" y="2889"/>
                    </a:lnTo>
                    <a:lnTo>
                      <a:pt x="23187" y="2667"/>
                    </a:lnTo>
                    <a:lnTo>
                      <a:pt x="22964" y="2519"/>
                    </a:lnTo>
                    <a:lnTo>
                      <a:pt x="22705" y="2408"/>
                    </a:lnTo>
                    <a:lnTo>
                      <a:pt x="22446" y="2334"/>
                    </a:lnTo>
                    <a:lnTo>
                      <a:pt x="22187" y="2259"/>
                    </a:lnTo>
                    <a:lnTo>
                      <a:pt x="21927" y="2222"/>
                    </a:lnTo>
                    <a:lnTo>
                      <a:pt x="21409" y="2222"/>
                    </a:lnTo>
                    <a:lnTo>
                      <a:pt x="21150" y="2259"/>
                    </a:lnTo>
                    <a:lnTo>
                      <a:pt x="20927" y="2334"/>
                    </a:lnTo>
                    <a:lnTo>
                      <a:pt x="20705" y="2408"/>
                    </a:lnTo>
                    <a:lnTo>
                      <a:pt x="20483" y="2556"/>
                    </a:lnTo>
                    <a:lnTo>
                      <a:pt x="20298" y="2704"/>
                    </a:lnTo>
                    <a:lnTo>
                      <a:pt x="20149" y="2889"/>
                    </a:lnTo>
                    <a:lnTo>
                      <a:pt x="20001" y="3111"/>
                    </a:lnTo>
                    <a:lnTo>
                      <a:pt x="19927" y="3371"/>
                    </a:lnTo>
                    <a:lnTo>
                      <a:pt x="19853" y="3667"/>
                    </a:lnTo>
                    <a:lnTo>
                      <a:pt x="19816" y="4111"/>
                    </a:lnTo>
                    <a:lnTo>
                      <a:pt x="19816" y="4593"/>
                    </a:lnTo>
                    <a:lnTo>
                      <a:pt x="19890" y="5074"/>
                    </a:lnTo>
                    <a:lnTo>
                      <a:pt x="19964" y="5593"/>
                    </a:lnTo>
                    <a:lnTo>
                      <a:pt x="20187" y="6667"/>
                    </a:lnTo>
                    <a:lnTo>
                      <a:pt x="20372" y="7741"/>
                    </a:lnTo>
                    <a:lnTo>
                      <a:pt x="20446" y="8260"/>
                    </a:lnTo>
                    <a:lnTo>
                      <a:pt x="20483" y="8778"/>
                    </a:lnTo>
                    <a:lnTo>
                      <a:pt x="20483" y="9260"/>
                    </a:lnTo>
                    <a:lnTo>
                      <a:pt x="20446" y="9741"/>
                    </a:lnTo>
                    <a:lnTo>
                      <a:pt x="20298" y="10186"/>
                    </a:lnTo>
                    <a:lnTo>
                      <a:pt x="20224" y="10408"/>
                    </a:lnTo>
                    <a:lnTo>
                      <a:pt x="20112" y="10630"/>
                    </a:lnTo>
                    <a:lnTo>
                      <a:pt x="20001" y="10815"/>
                    </a:lnTo>
                    <a:lnTo>
                      <a:pt x="19816" y="11000"/>
                    </a:lnTo>
                    <a:lnTo>
                      <a:pt x="19668" y="11149"/>
                    </a:lnTo>
                    <a:lnTo>
                      <a:pt x="19446" y="11334"/>
                    </a:lnTo>
                    <a:lnTo>
                      <a:pt x="19335" y="11000"/>
                    </a:lnTo>
                    <a:lnTo>
                      <a:pt x="19224" y="10667"/>
                    </a:lnTo>
                    <a:lnTo>
                      <a:pt x="19075" y="10334"/>
                    </a:lnTo>
                    <a:lnTo>
                      <a:pt x="18890" y="10000"/>
                    </a:lnTo>
                    <a:lnTo>
                      <a:pt x="18520" y="9371"/>
                    </a:lnTo>
                    <a:lnTo>
                      <a:pt x="18038" y="8778"/>
                    </a:lnTo>
                    <a:lnTo>
                      <a:pt x="17520" y="8223"/>
                    </a:lnTo>
                    <a:lnTo>
                      <a:pt x="16483" y="7111"/>
                    </a:lnTo>
                    <a:lnTo>
                      <a:pt x="15964" y="6593"/>
                    </a:lnTo>
                    <a:lnTo>
                      <a:pt x="15446" y="6037"/>
                    </a:lnTo>
                    <a:lnTo>
                      <a:pt x="15075" y="5556"/>
                    </a:lnTo>
                    <a:lnTo>
                      <a:pt x="14668" y="5000"/>
                    </a:lnTo>
                    <a:lnTo>
                      <a:pt x="13816" y="3815"/>
                    </a:lnTo>
                    <a:lnTo>
                      <a:pt x="13371" y="3222"/>
                    </a:lnTo>
                    <a:lnTo>
                      <a:pt x="12927" y="2630"/>
                    </a:lnTo>
                    <a:lnTo>
                      <a:pt x="12446" y="2074"/>
                    </a:lnTo>
                    <a:lnTo>
                      <a:pt x="11927" y="1556"/>
                    </a:lnTo>
                    <a:lnTo>
                      <a:pt x="11408" y="1074"/>
                    </a:lnTo>
                    <a:lnTo>
                      <a:pt x="10890" y="667"/>
                    </a:lnTo>
                    <a:lnTo>
                      <a:pt x="10594" y="519"/>
                    </a:lnTo>
                    <a:lnTo>
                      <a:pt x="10297" y="370"/>
                    </a:lnTo>
                    <a:lnTo>
                      <a:pt x="10001" y="222"/>
                    </a:lnTo>
                    <a:lnTo>
                      <a:pt x="9705" y="148"/>
                    </a:lnTo>
                    <a:lnTo>
                      <a:pt x="9371" y="74"/>
                    </a:lnTo>
                    <a:lnTo>
                      <a:pt x="9038" y="37"/>
                    </a:lnTo>
                    <a:lnTo>
                      <a:pt x="87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13"/>
              <p:cNvSpPr/>
              <p:nvPr/>
            </p:nvSpPr>
            <p:spPr>
              <a:xfrm rot="-5400000">
                <a:off x="536230" y="395294"/>
                <a:ext cx="115359" cy="36841"/>
              </a:xfrm>
              <a:custGeom>
                <a:avLst/>
                <a:gdLst/>
                <a:ahLst/>
                <a:cxnLst/>
                <a:rect l="l" t="t" r="r" b="b"/>
                <a:pathLst>
                  <a:path w="6964" h="2224" extrusionOk="0">
                    <a:moveTo>
                      <a:pt x="926" y="1"/>
                    </a:moveTo>
                    <a:lnTo>
                      <a:pt x="741" y="38"/>
                    </a:lnTo>
                    <a:lnTo>
                      <a:pt x="593" y="75"/>
                    </a:lnTo>
                    <a:lnTo>
                      <a:pt x="407" y="186"/>
                    </a:lnTo>
                    <a:lnTo>
                      <a:pt x="259" y="297"/>
                    </a:lnTo>
                    <a:lnTo>
                      <a:pt x="0" y="557"/>
                    </a:lnTo>
                    <a:lnTo>
                      <a:pt x="370" y="816"/>
                    </a:lnTo>
                    <a:lnTo>
                      <a:pt x="741" y="1038"/>
                    </a:lnTo>
                    <a:lnTo>
                      <a:pt x="1148" y="1260"/>
                    </a:lnTo>
                    <a:lnTo>
                      <a:pt x="1556" y="1482"/>
                    </a:lnTo>
                    <a:lnTo>
                      <a:pt x="2000" y="1668"/>
                    </a:lnTo>
                    <a:lnTo>
                      <a:pt x="2445" y="1816"/>
                    </a:lnTo>
                    <a:lnTo>
                      <a:pt x="2852" y="1927"/>
                    </a:lnTo>
                    <a:lnTo>
                      <a:pt x="3296" y="2038"/>
                    </a:lnTo>
                    <a:lnTo>
                      <a:pt x="3778" y="2149"/>
                    </a:lnTo>
                    <a:lnTo>
                      <a:pt x="4222" y="2186"/>
                    </a:lnTo>
                    <a:lnTo>
                      <a:pt x="4667" y="2223"/>
                    </a:lnTo>
                    <a:lnTo>
                      <a:pt x="5593" y="2223"/>
                    </a:lnTo>
                    <a:lnTo>
                      <a:pt x="6037" y="2149"/>
                    </a:lnTo>
                    <a:lnTo>
                      <a:pt x="6482" y="2075"/>
                    </a:lnTo>
                    <a:lnTo>
                      <a:pt x="6963" y="1964"/>
                    </a:lnTo>
                    <a:lnTo>
                      <a:pt x="6704" y="1705"/>
                    </a:lnTo>
                    <a:lnTo>
                      <a:pt x="6482" y="1445"/>
                    </a:lnTo>
                    <a:lnTo>
                      <a:pt x="6223" y="1223"/>
                    </a:lnTo>
                    <a:lnTo>
                      <a:pt x="5926" y="1038"/>
                    </a:lnTo>
                    <a:lnTo>
                      <a:pt x="5667" y="853"/>
                    </a:lnTo>
                    <a:lnTo>
                      <a:pt x="5334" y="705"/>
                    </a:lnTo>
                    <a:lnTo>
                      <a:pt x="4704" y="445"/>
                    </a:lnTo>
                    <a:lnTo>
                      <a:pt x="4037" y="260"/>
                    </a:lnTo>
                    <a:lnTo>
                      <a:pt x="3334" y="149"/>
                    </a:lnTo>
                    <a:lnTo>
                      <a:pt x="2630" y="75"/>
                    </a:lnTo>
                    <a:lnTo>
                      <a:pt x="1963" y="38"/>
                    </a:lnTo>
                    <a:lnTo>
                      <a:pt x="1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13"/>
              <p:cNvSpPr/>
              <p:nvPr/>
            </p:nvSpPr>
            <p:spPr>
              <a:xfrm rot="-5400000">
                <a:off x="536230" y="395294"/>
                <a:ext cx="115359" cy="36841"/>
              </a:xfrm>
              <a:custGeom>
                <a:avLst/>
                <a:gdLst/>
                <a:ahLst/>
                <a:cxnLst/>
                <a:rect l="l" t="t" r="r" b="b"/>
                <a:pathLst>
                  <a:path w="6964" h="2224" extrusionOk="0">
                    <a:moveTo>
                      <a:pt x="926" y="1"/>
                    </a:moveTo>
                    <a:lnTo>
                      <a:pt x="741" y="38"/>
                    </a:lnTo>
                    <a:lnTo>
                      <a:pt x="593" y="75"/>
                    </a:lnTo>
                    <a:lnTo>
                      <a:pt x="407" y="186"/>
                    </a:lnTo>
                    <a:lnTo>
                      <a:pt x="259" y="297"/>
                    </a:lnTo>
                    <a:lnTo>
                      <a:pt x="0" y="557"/>
                    </a:lnTo>
                    <a:lnTo>
                      <a:pt x="370" y="816"/>
                    </a:lnTo>
                    <a:lnTo>
                      <a:pt x="741" y="1038"/>
                    </a:lnTo>
                    <a:lnTo>
                      <a:pt x="1148" y="1260"/>
                    </a:lnTo>
                    <a:lnTo>
                      <a:pt x="1556" y="1482"/>
                    </a:lnTo>
                    <a:lnTo>
                      <a:pt x="2000" y="1668"/>
                    </a:lnTo>
                    <a:lnTo>
                      <a:pt x="2445" y="1816"/>
                    </a:lnTo>
                    <a:lnTo>
                      <a:pt x="2852" y="1927"/>
                    </a:lnTo>
                    <a:lnTo>
                      <a:pt x="3296" y="2038"/>
                    </a:lnTo>
                    <a:lnTo>
                      <a:pt x="3778" y="2149"/>
                    </a:lnTo>
                    <a:lnTo>
                      <a:pt x="4222" y="2186"/>
                    </a:lnTo>
                    <a:lnTo>
                      <a:pt x="4667" y="2223"/>
                    </a:lnTo>
                    <a:lnTo>
                      <a:pt x="5593" y="2223"/>
                    </a:lnTo>
                    <a:lnTo>
                      <a:pt x="6037" y="2149"/>
                    </a:lnTo>
                    <a:lnTo>
                      <a:pt x="6482" y="2075"/>
                    </a:lnTo>
                    <a:lnTo>
                      <a:pt x="6963" y="1964"/>
                    </a:lnTo>
                    <a:lnTo>
                      <a:pt x="6704" y="1705"/>
                    </a:lnTo>
                    <a:lnTo>
                      <a:pt x="6482" y="1445"/>
                    </a:lnTo>
                    <a:lnTo>
                      <a:pt x="6223" y="1223"/>
                    </a:lnTo>
                    <a:lnTo>
                      <a:pt x="5926" y="1038"/>
                    </a:lnTo>
                    <a:lnTo>
                      <a:pt x="5667" y="853"/>
                    </a:lnTo>
                    <a:lnTo>
                      <a:pt x="5334" y="705"/>
                    </a:lnTo>
                    <a:lnTo>
                      <a:pt x="4704" y="445"/>
                    </a:lnTo>
                    <a:lnTo>
                      <a:pt x="4037" y="260"/>
                    </a:lnTo>
                    <a:lnTo>
                      <a:pt x="3334" y="149"/>
                    </a:lnTo>
                    <a:lnTo>
                      <a:pt x="2630" y="75"/>
                    </a:lnTo>
                    <a:lnTo>
                      <a:pt x="1963" y="38"/>
                    </a:lnTo>
                    <a:lnTo>
                      <a:pt x="1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13"/>
              <p:cNvSpPr/>
              <p:nvPr/>
            </p:nvSpPr>
            <p:spPr>
              <a:xfrm rot="-5400000">
                <a:off x="536230" y="395294"/>
                <a:ext cx="115359" cy="36841"/>
              </a:xfrm>
              <a:custGeom>
                <a:avLst/>
                <a:gdLst/>
                <a:ahLst/>
                <a:cxnLst/>
                <a:rect l="l" t="t" r="r" b="b"/>
                <a:pathLst>
                  <a:path w="6964" h="2224" extrusionOk="0">
                    <a:moveTo>
                      <a:pt x="926" y="1"/>
                    </a:moveTo>
                    <a:lnTo>
                      <a:pt x="741" y="38"/>
                    </a:lnTo>
                    <a:lnTo>
                      <a:pt x="593" y="75"/>
                    </a:lnTo>
                    <a:lnTo>
                      <a:pt x="407" y="186"/>
                    </a:lnTo>
                    <a:lnTo>
                      <a:pt x="259" y="297"/>
                    </a:lnTo>
                    <a:lnTo>
                      <a:pt x="0" y="557"/>
                    </a:lnTo>
                    <a:lnTo>
                      <a:pt x="370" y="816"/>
                    </a:lnTo>
                    <a:lnTo>
                      <a:pt x="741" y="1038"/>
                    </a:lnTo>
                    <a:lnTo>
                      <a:pt x="1148" y="1260"/>
                    </a:lnTo>
                    <a:lnTo>
                      <a:pt x="1556" y="1482"/>
                    </a:lnTo>
                    <a:lnTo>
                      <a:pt x="2000" y="1668"/>
                    </a:lnTo>
                    <a:lnTo>
                      <a:pt x="2445" y="1816"/>
                    </a:lnTo>
                    <a:lnTo>
                      <a:pt x="2852" y="1927"/>
                    </a:lnTo>
                    <a:lnTo>
                      <a:pt x="3296" y="2038"/>
                    </a:lnTo>
                    <a:lnTo>
                      <a:pt x="3778" y="2149"/>
                    </a:lnTo>
                    <a:lnTo>
                      <a:pt x="4222" y="2186"/>
                    </a:lnTo>
                    <a:lnTo>
                      <a:pt x="4667" y="2223"/>
                    </a:lnTo>
                    <a:lnTo>
                      <a:pt x="5593" y="2223"/>
                    </a:lnTo>
                    <a:lnTo>
                      <a:pt x="6037" y="2149"/>
                    </a:lnTo>
                    <a:lnTo>
                      <a:pt x="6482" y="2075"/>
                    </a:lnTo>
                    <a:lnTo>
                      <a:pt x="6963" y="1964"/>
                    </a:lnTo>
                    <a:lnTo>
                      <a:pt x="6704" y="1705"/>
                    </a:lnTo>
                    <a:lnTo>
                      <a:pt x="6482" y="1445"/>
                    </a:lnTo>
                    <a:lnTo>
                      <a:pt x="6223" y="1223"/>
                    </a:lnTo>
                    <a:lnTo>
                      <a:pt x="5926" y="1038"/>
                    </a:lnTo>
                    <a:lnTo>
                      <a:pt x="5667" y="853"/>
                    </a:lnTo>
                    <a:lnTo>
                      <a:pt x="5334" y="705"/>
                    </a:lnTo>
                    <a:lnTo>
                      <a:pt x="4704" y="445"/>
                    </a:lnTo>
                    <a:lnTo>
                      <a:pt x="4037" y="260"/>
                    </a:lnTo>
                    <a:lnTo>
                      <a:pt x="3334" y="149"/>
                    </a:lnTo>
                    <a:lnTo>
                      <a:pt x="2630" y="75"/>
                    </a:lnTo>
                    <a:lnTo>
                      <a:pt x="1963" y="38"/>
                    </a:lnTo>
                    <a:lnTo>
                      <a:pt x="1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13"/>
              <p:cNvSpPr/>
              <p:nvPr/>
            </p:nvSpPr>
            <p:spPr>
              <a:xfrm rot="-5400000">
                <a:off x="281614" y="515537"/>
                <a:ext cx="523371" cy="165070"/>
              </a:xfrm>
              <a:custGeom>
                <a:avLst/>
                <a:gdLst/>
                <a:ahLst/>
                <a:cxnLst/>
                <a:rect l="l" t="t" r="r" b="b"/>
                <a:pathLst>
                  <a:path w="31595" h="9965" extrusionOk="0">
                    <a:moveTo>
                      <a:pt x="24705" y="6927"/>
                    </a:moveTo>
                    <a:lnTo>
                      <a:pt x="25409" y="6964"/>
                    </a:lnTo>
                    <a:lnTo>
                      <a:pt x="26076" y="7001"/>
                    </a:lnTo>
                    <a:lnTo>
                      <a:pt x="26780" y="7075"/>
                    </a:lnTo>
                    <a:lnTo>
                      <a:pt x="27483" y="7186"/>
                    </a:lnTo>
                    <a:lnTo>
                      <a:pt x="28150" y="7371"/>
                    </a:lnTo>
                    <a:lnTo>
                      <a:pt x="28780" y="7631"/>
                    </a:lnTo>
                    <a:lnTo>
                      <a:pt x="29113" y="7779"/>
                    </a:lnTo>
                    <a:lnTo>
                      <a:pt x="29372" y="7964"/>
                    </a:lnTo>
                    <a:lnTo>
                      <a:pt x="29669" y="8149"/>
                    </a:lnTo>
                    <a:lnTo>
                      <a:pt x="29928" y="8371"/>
                    </a:lnTo>
                    <a:lnTo>
                      <a:pt x="30150" y="8631"/>
                    </a:lnTo>
                    <a:lnTo>
                      <a:pt x="30409" y="8890"/>
                    </a:lnTo>
                    <a:lnTo>
                      <a:pt x="29928" y="9001"/>
                    </a:lnTo>
                    <a:lnTo>
                      <a:pt x="29483" y="9075"/>
                    </a:lnTo>
                    <a:lnTo>
                      <a:pt x="29039" y="9149"/>
                    </a:lnTo>
                    <a:lnTo>
                      <a:pt x="28113" y="9149"/>
                    </a:lnTo>
                    <a:lnTo>
                      <a:pt x="27668" y="9112"/>
                    </a:lnTo>
                    <a:lnTo>
                      <a:pt x="27224" y="9075"/>
                    </a:lnTo>
                    <a:lnTo>
                      <a:pt x="26742" y="8964"/>
                    </a:lnTo>
                    <a:lnTo>
                      <a:pt x="26298" y="8853"/>
                    </a:lnTo>
                    <a:lnTo>
                      <a:pt x="25891" y="8742"/>
                    </a:lnTo>
                    <a:lnTo>
                      <a:pt x="25446" y="8594"/>
                    </a:lnTo>
                    <a:lnTo>
                      <a:pt x="25002" y="8408"/>
                    </a:lnTo>
                    <a:lnTo>
                      <a:pt x="24594" y="8186"/>
                    </a:lnTo>
                    <a:lnTo>
                      <a:pt x="24187" y="7964"/>
                    </a:lnTo>
                    <a:lnTo>
                      <a:pt x="23816" y="7742"/>
                    </a:lnTo>
                    <a:lnTo>
                      <a:pt x="23446" y="7483"/>
                    </a:lnTo>
                    <a:lnTo>
                      <a:pt x="23705" y="7223"/>
                    </a:lnTo>
                    <a:lnTo>
                      <a:pt x="23853" y="7112"/>
                    </a:lnTo>
                    <a:lnTo>
                      <a:pt x="24039" y="7001"/>
                    </a:lnTo>
                    <a:lnTo>
                      <a:pt x="24187" y="6964"/>
                    </a:lnTo>
                    <a:lnTo>
                      <a:pt x="24372" y="6927"/>
                    </a:lnTo>
                    <a:close/>
                    <a:moveTo>
                      <a:pt x="9668" y="1"/>
                    </a:moveTo>
                    <a:lnTo>
                      <a:pt x="9335" y="112"/>
                    </a:lnTo>
                    <a:lnTo>
                      <a:pt x="9038" y="149"/>
                    </a:lnTo>
                    <a:lnTo>
                      <a:pt x="8372" y="223"/>
                    </a:lnTo>
                    <a:lnTo>
                      <a:pt x="7742" y="260"/>
                    </a:lnTo>
                    <a:lnTo>
                      <a:pt x="7112" y="297"/>
                    </a:lnTo>
                    <a:lnTo>
                      <a:pt x="6446" y="297"/>
                    </a:lnTo>
                    <a:lnTo>
                      <a:pt x="5816" y="371"/>
                    </a:lnTo>
                    <a:lnTo>
                      <a:pt x="5186" y="482"/>
                    </a:lnTo>
                    <a:lnTo>
                      <a:pt x="4853" y="556"/>
                    </a:lnTo>
                    <a:lnTo>
                      <a:pt x="4557" y="668"/>
                    </a:lnTo>
                    <a:lnTo>
                      <a:pt x="4001" y="964"/>
                    </a:lnTo>
                    <a:lnTo>
                      <a:pt x="3482" y="1297"/>
                    </a:lnTo>
                    <a:lnTo>
                      <a:pt x="2964" y="1668"/>
                    </a:lnTo>
                    <a:lnTo>
                      <a:pt x="2482" y="2038"/>
                    </a:lnTo>
                    <a:lnTo>
                      <a:pt x="1964" y="2408"/>
                    </a:lnTo>
                    <a:lnTo>
                      <a:pt x="1445" y="2742"/>
                    </a:lnTo>
                    <a:lnTo>
                      <a:pt x="927" y="3038"/>
                    </a:lnTo>
                    <a:lnTo>
                      <a:pt x="631" y="3186"/>
                    </a:lnTo>
                    <a:lnTo>
                      <a:pt x="334" y="3297"/>
                    </a:lnTo>
                    <a:lnTo>
                      <a:pt x="223" y="3334"/>
                    </a:lnTo>
                    <a:lnTo>
                      <a:pt x="149" y="3445"/>
                    </a:lnTo>
                    <a:lnTo>
                      <a:pt x="112" y="3556"/>
                    </a:lnTo>
                    <a:lnTo>
                      <a:pt x="112" y="3668"/>
                    </a:lnTo>
                    <a:lnTo>
                      <a:pt x="149" y="3779"/>
                    </a:lnTo>
                    <a:lnTo>
                      <a:pt x="186" y="3890"/>
                    </a:lnTo>
                    <a:lnTo>
                      <a:pt x="297" y="3927"/>
                    </a:lnTo>
                    <a:lnTo>
                      <a:pt x="445" y="3964"/>
                    </a:lnTo>
                    <a:lnTo>
                      <a:pt x="779" y="3890"/>
                    </a:lnTo>
                    <a:lnTo>
                      <a:pt x="1112" y="3816"/>
                    </a:lnTo>
                    <a:lnTo>
                      <a:pt x="1408" y="3705"/>
                    </a:lnTo>
                    <a:lnTo>
                      <a:pt x="1705" y="3594"/>
                    </a:lnTo>
                    <a:lnTo>
                      <a:pt x="1705" y="3594"/>
                    </a:lnTo>
                    <a:lnTo>
                      <a:pt x="1519" y="3742"/>
                    </a:lnTo>
                    <a:lnTo>
                      <a:pt x="1334" y="3927"/>
                    </a:lnTo>
                    <a:lnTo>
                      <a:pt x="964" y="4334"/>
                    </a:lnTo>
                    <a:lnTo>
                      <a:pt x="705" y="4779"/>
                    </a:lnTo>
                    <a:lnTo>
                      <a:pt x="445" y="5260"/>
                    </a:lnTo>
                    <a:lnTo>
                      <a:pt x="260" y="5779"/>
                    </a:lnTo>
                    <a:lnTo>
                      <a:pt x="112" y="6334"/>
                    </a:lnTo>
                    <a:lnTo>
                      <a:pt x="38" y="6853"/>
                    </a:lnTo>
                    <a:lnTo>
                      <a:pt x="1" y="7334"/>
                    </a:lnTo>
                    <a:lnTo>
                      <a:pt x="38" y="7408"/>
                    </a:lnTo>
                    <a:lnTo>
                      <a:pt x="75" y="7445"/>
                    </a:lnTo>
                    <a:lnTo>
                      <a:pt x="149" y="7408"/>
                    </a:lnTo>
                    <a:lnTo>
                      <a:pt x="186" y="7371"/>
                    </a:lnTo>
                    <a:lnTo>
                      <a:pt x="260" y="6816"/>
                    </a:lnTo>
                    <a:lnTo>
                      <a:pt x="408" y="6260"/>
                    </a:lnTo>
                    <a:lnTo>
                      <a:pt x="593" y="5705"/>
                    </a:lnTo>
                    <a:lnTo>
                      <a:pt x="853" y="5223"/>
                    </a:lnTo>
                    <a:lnTo>
                      <a:pt x="1186" y="4742"/>
                    </a:lnTo>
                    <a:lnTo>
                      <a:pt x="1519" y="4297"/>
                    </a:lnTo>
                    <a:lnTo>
                      <a:pt x="1927" y="3890"/>
                    </a:lnTo>
                    <a:lnTo>
                      <a:pt x="2297" y="3445"/>
                    </a:lnTo>
                    <a:lnTo>
                      <a:pt x="2297" y="3408"/>
                    </a:lnTo>
                    <a:lnTo>
                      <a:pt x="2297" y="3371"/>
                    </a:lnTo>
                    <a:lnTo>
                      <a:pt x="2260" y="3297"/>
                    </a:lnTo>
                    <a:lnTo>
                      <a:pt x="2742" y="3001"/>
                    </a:lnTo>
                    <a:lnTo>
                      <a:pt x="3260" y="2668"/>
                    </a:lnTo>
                    <a:lnTo>
                      <a:pt x="3779" y="2334"/>
                    </a:lnTo>
                    <a:lnTo>
                      <a:pt x="4297" y="2001"/>
                    </a:lnTo>
                    <a:lnTo>
                      <a:pt x="4631" y="1853"/>
                    </a:lnTo>
                    <a:lnTo>
                      <a:pt x="5001" y="1705"/>
                    </a:lnTo>
                    <a:lnTo>
                      <a:pt x="5334" y="1593"/>
                    </a:lnTo>
                    <a:lnTo>
                      <a:pt x="5705" y="1482"/>
                    </a:lnTo>
                    <a:lnTo>
                      <a:pt x="6408" y="1371"/>
                    </a:lnTo>
                    <a:lnTo>
                      <a:pt x="7149" y="1334"/>
                    </a:lnTo>
                    <a:lnTo>
                      <a:pt x="6594" y="1408"/>
                    </a:lnTo>
                    <a:lnTo>
                      <a:pt x="6334" y="1482"/>
                    </a:lnTo>
                    <a:lnTo>
                      <a:pt x="6112" y="1556"/>
                    </a:lnTo>
                    <a:lnTo>
                      <a:pt x="5853" y="1668"/>
                    </a:lnTo>
                    <a:lnTo>
                      <a:pt x="5631" y="1816"/>
                    </a:lnTo>
                    <a:lnTo>
                      <a:pt x="5445" y="2001"/>
                    </a:lnTo>
                    <a:lnTo>
                      <a:pt x="5260" y="2223"/>
                    </a:lnTo>
                    <a:lnTo>
                      <a:pt x="5112" y="2519"/>
                    </a:lnTo>
                    <a:lnTo>
                      <a:pt x="5038" y="2816"/>
                    </a:lnTo>
                    <a:lnTo>
                      <a:pt x="5001" y="3112"/>
                    </a:lnTo>
                    <a:lnTo>
                      <a:pt x="5038" y="3371"/>
                    </a:lnTo>
                    <a:lnTo>
                      <a:pt x="5149" y="3631"/>
                    </a:lnTo>
                    <a:lnTo>
                      <a:pt x="5297" y="3890"/>
                    </a:lnTo>
                    <a:lnTo>
                      <a:pt x="5520" y="4149"/>
                    </a:lnTo>
                    <a:lnTo>
                      <a:pt x="5742" y="4334"/>
                    </a:lnTo>
                    <a:lnTo>
                      <a:pt x="6223" y="4668"/>
                    </a:lnTo>
                    <a:lnTo>
                      <a:pt x="6742" y="4964"/>
                    </a:lnTo>
                    <a:lnTo>
                      <a:pt x="7779" y="5482"/>
                    </a:lnTo>
                    <a:lnTo>
                      <a:pt x="8075" y="5668"/>
                    </a:lnTo>
                    <a:lnTo>
                      <a:pt x="8334" y="5853"/>
                    </a:lnTo>
                    <a:lnTo>
                      <a:pt x="8779" y="6260"/>
                    </a:lnTo>
                    <a:lnTo>
                      <a:pt x="9186" y="6668"/>
                    </a:lnTo>
                    <a:lnTo>
                      <a:pt x="9631" y="7075"/>
                    </a:lnTo>
                    <a:lnTo>
                      <a:pt x="9927" y="7297"/>
                    </a:lnTo>
                    <a:lnTo>
                      <a:pt x="10223" y="7445"/>
                    </a:lnTo>
                    <a:lnTo>
                      <a:pt x="10112" y="7557"/>
                    </a:lnTo>
                    <a:lnTo>
                      <a:pt x="10001" y="7705"/>
                    </a:lnTo>
                    <a:lnTo>
                      <a:pt x="9816" y="8038"/>
                    </a:lnTo>
                    <a:lnTo>
                      <a:pt x="9260" y="8890"/>
                    </a:lnTo>
                    <a:lnTo>
                      <a:pt x="9223" y="8927"/>
                    </a:lnTo>
                    <a:lnTo>
                      <a:pt x="9260" y="9001"/>
                    </a:lnTo>
                    <a:lnTo>
                      <a:pt x="9335" y="9075"/>
                    </a:lnTo>
                    <a:lnTo>
                      <a:pt x="9483" y="9075"/>
                    </a:lnTo>
                    <a:lnTo>
                      <a:pt x="9520" y="9001"/>
                    </a:lnTo>
                    <a:lnTo>
                      <a:pt x="10038" y="8223"/>
                    </a:lnTo>
                    <a:lnTo>
                      <a:pt x="10260" y="7853"/>
                    </a:lnTo>
                    <a:lnTo>
                      <a:pt x="10372" y="7705"/>
                    </a:lnTo>
                    <a:lnTo>
                      <a:pt x="10446" y="7483"/>
                    </a:lnTo>
                    <a:lnTo>
                      <a:pt x="10705" y="7557"/>
                    </a:lnTo>
                    <a:lnTo>
                      <a:pt x="10964" y="7594"/>
                    </a:lnTo>
                    <a:lnTo>
                      <a:pt x="10668" y="8038"/>
                    </a:lnTo>
                    <a:lnTo>
                      <a:pt x="10409" y="8557"/>
                    </a:lnTo>
                    <a:lnTo>
                      <a:pt x="9927" y="9557"/>
                    </a:lnTo>
                    <a:lnTo>
                      <a:pt x="9927" y="9594"/>
                    </a:lnTo>
                    <a:lnTo>
                      <a:pt x="9927" y="9668"/>
                    </a:lnTo>
                    <a:lnTo>
                      <a:pt x="10001" y="9742"/>
                    </a:lnTo>
                    <a:lnTo>
                      <a:pt x="10112" y="9742"/>
                    </a:lnTo>
                    <a:lnTo>
                      <a:pt x="10149" y="9668"/>
                    </a:lnTo>
                    <a:lnTo>
                      <a:pt x="10668" y="8631"/>
                    </a:lnTo>
                    <a:lnTo>
                      <a:pt x="10964" y="8149"/>
                    </a:lnTo>
                    <a:lnTo>
                      <a:pt x="11112" y="7890"/>
                    </a:lnTo>
                    <a:lnTo>
                      <a:pt x="11223" y="7631"/>
                    </a:lnTo>
                    <a:lnTo>
                      <a:pt x="11223" y="7594"/>
                    </a:lnTo>
                    <a:lnTo>
                      <a:pt x="11631" y="7594"/>
                    </a:lnTo>
                    <a:lnTo>
                      <a:pt x="12001" y="7557"/>
                    </a:lnTo>
                    <a:lnTo>
                      <a:pt x="12779" y="7408"/>
                    </a:lnTo>
                    <a:lnTo>
                      <a:pt x="14112" y="7075"/>
                    </a:lnTo>
                    <a:lnTo>
                      <a:pt x="14779" y="6964"/>
                    </a:lnTo>
                    <a:lnTo>
                      <a:pt x="15446" y="6853"/>
                    </a:lnTo>
                    <a:lnTo>
                      <a:pt x="16113" y="6816"/>
                    </a:lnTo>
                    <a:lnTo>
                      <a:pt x="16779" y="6853"/>
                    </a:lnTo>
                    <a:lnTo>
                      <a:pt x="17446" y="6964"/>
                    </a:lnTo>
                    <a:lnTo>
                      <a:pt x="17779" y="7038"/>
                    </a:lnTo>
                    <a:lnTo>
                      <a:pt x="18113" y="7149"/>
                    </a:lnTo>
                    <a:lnTo>
                      <a:pt x="18557" y="7334"/>
                    </a:lnTo>
                    <a:lnTo>
                      <a:pt x="19001" y="7594"/>
                    </a:lnTo>
                    <a:lnTo>
                      <a:pt x="19890" y="8223"/>
                    </a:lnTo>
                    <a:lnTo>
                      <a:pt x="20335" y="8483"/>
                    </a:lnTo>
                    <a:lnTo>
                      <a:pt x="20779" y="8705"/>
                    </a:lnTo>
                    <a:lnTo>
                      <a:pt x="21002" y="8779"/>
                    </a:lnTo>
                    <a:lnTo>
                      <a:pt x="21261" y="8853"/>
                    </a:lnTo>
                    <a:lnTo>
                      <a:pt x="21779" y="8853"/>
                    </a:lnTo>
                    <a:lnTo>
                      <a:pt x="22113" y="8779"/>
                    </a:lnTo>
                    <a:lnTo>
                      <a:pt x="22372" y="8668"/>
                    </a:lnTo>
                    <a:lnTo>
                      <a:pt x="22631" y="8483"/>
                    </a:lnTo>
                    <a:lnTo>
                      <a:pt x="22853" y="8260"/>
                    </a:lnTo>
                    <a:lnTo>
                      <a:pt x="23335" y="8557"/>
                    </a:lnTo>
                    <a:lnTo>
                      <a:pt x="23816" y="8853"/>
                    </a:lnTo>
                    <a:lnTo>
                      <a:pt x="24298" y="9112"/>
                    </a:lnTo>
                    <a:lnTo>
                      <a:pt x="24816" y="9334"/>
                    </a:lnTo>
                    <a:lnTo>
                      <a:pt x="25298" y="9520"/>
                    </a:lnTo>
                    <a:lnTo>
                      <a:pt x="25817" y="9668"/>
                    </a:lnTo>
                    <a:lnTo>
                      <a:pt x="26335" y="9779"/>
                    </a:lnTo>
                    <a:lnTo>
                      <a:pt x="26891" y="9853"/>
                    </a:lnTo>
                    <a:lnTo>
                      <a:pt x="27409" y="9927"/>
                    </a:lnTo>
                    <a:lnTo>
                      <a:pt x="27965" y="9964"/>
                    </a:lnTo>
                    <a:lnTo>
                      <a:pt x="29039" y="9964"/>
                    </a:lnTo>
                    <a:lnTo>
                      <a:pt x="29594" y="9890"/>
                    </a:lnTo>
                    <a:lnTo>
                      <a:pt x="30150" y="9816"/>
                    </a:lnTo>
                    <a:lnTo>
                      <a:pt x="30706" y="9705"/>
                    </a:lnTo>
                    <a:lnTo>
                      <a:pt x="31261" y="9594"/>
                    </a:lnTo>
                    <a:lnTo>
                      <a:pt x="31372" y="9557"/>
                    </a:lnTo>
                    <a:lnTo>
                      <a:pt x="31446" y="9483"/>
                    </a:lnTo>
                    <a:lnTo>
                      <a:pt x="31520" y="9409"/>
                    </a:lnTo>
                    <a:lnTo>
                      <a:pt x="31594" y="9297"/>
                    </a:lnTo>
                    <a:lnTo>
                      <a:pt x="31594" y="9112"/>
                    </a:lnTo>
                    <a:lnTo>
                      <a:pt x="31594" y="9001"/>
                    </a:lnTo>
                    <a:lnTo>
                      <a:pt x="31557" y="8890"/>
                    </a:lnTo>
                    <a:lnTo>
                      <a:pt x="31261" y="8408"/>
                    </a:lnTo>
                    <a:lnTo>
                      <a:pt x="30928" y="8001"/>
                    </a:lnTo>
                    <a:lnTo>
                      <a:pt x="30557" y="7631"/>
                    </a:lnTo>
                    <a:lnTo>
                      <a:pt x="30150" y="7297"/>
                    </a:lnTo>
                    <a:lnTo>
                      <a:pt x="29706" y="7038"/>
                    </a:lnTo>
                    <a:lnTo>
                      <a:pt x="29261" y="6779"/>
                    </a:lnTo>
                    <a:lnTo>
                      <a:pt x="28780" y="6594"/>
                    </a:lnTo>
                    <a:lnTo>
                      <a:pt x="28261" y="6445"/>
                    </a:lnTo>
                    <a:lnTo>
                      <a:pt x="27743" y="6334"/>
                    </a:lnTo>
                    <a:lnTo>
                      <a:pt x="27224" y="6260"/>
                    </a:lnTo>
                    <a:lnTo>
                      <a:pt x="26705" y="6223"/>
                    </a:lnTo>
                    <a:lnTo>
                      <a:pt x="26150" y="6186"/>
                    </a:lnTo>
                    <a:lnTo>
                      <a:pt x="25594" y="6186"/>
                    </a:lnTo>
                    <a:lnTo>
                      <a:pt x="25076" y="6223"/>
                    </a:lnTo>
                    <a:lnTo>
                      <a:pt x="24039" y="6297"/>
                    </a:lnTo>
                    <a:lnTo>
                      <a:pt x="23742" y="6334"/>
                    </a:lnTo>
                    <a:lnTo>
                      <a:pt x="23446" y="6408"/>
                    </a:lnTo>
                    <a:lnTo>
                      <a:pt x="23187" y="6520"/>
                    </a:lnTo>
                    <a:lnTo>
                      <a:pt x="22928" y="6705"/>
                    </a:lnTo>
                    <a:lnTo>
                      <a:pt x="22705" y="6927"/>
                    </a:lnTo>
                    <a:lnTo>
                      <a:pt x="22557" y="6890"/>
                    </a:lnTo>
                    <a:lnTo>
                      <a:pt x="22409" y="6927"/>
                    </a:lnTo>
                    <a:lnTo>
                      <a:pt x="22261" y="7001"/>
                    </a:lnTo>
                    <a:lnTo>
                      <a:pt x="22150" y="7075"/>
                    </a:lnTo>
                    <a:lnTo>
                      <a:pt x="22039" y="7223"/>
                    </a:lnTo>
                    <a:lnTo>
                      <a:pt x="22039" y="7371"/>
                    </a:lnTo>
                    <a:lnTo>
                      <a:pt x="22039" y="7520"/>
                    </a:lnTo>
                    <a:lnTo>
                      <a:pt x="22150" y="7668"/>
                    </a:lnTo>
                    <a:lnTo>
                      <a:pt x="22039" y="7779"/>
                    </a:lnTo>
                    <a:lnTo>
                      <a:pt x="21928" y="7853"/>
                    </a:lnTo>
                    <a:lnTo>
                      <a:pt x="21779" y="7890"/>
                    </a:lnTo>
                    <a:lnTo>
                      <a:pt x="21483" y="7890"/>
                    </a:lnTo>
                    <a:lnTo>
                      <a:pt x="21298" y="7853"/>
                    </a:lnTo>
                    <a:lnTo>
                      <a:pt x="21076" y="7779"/>
                    </a:lnTo>
                    <a:lnTo>
                      <a:pt x="20853" y="7668"/>
                    </a:lnTo>
                    <a:lnTo>
                      <a:pt x="20446" y="7371"/>
                    </a:lnTo>
                    <a:lnTo>
                      <a:pt x="20076" y="7075"/>
                    </a:lnTo>
                    <a:lnTo>
                      <a:pt x="19668" y="6779"/>
                    </a:lnTo>
                    <a:lnTo>
                      <a:pt x="19446" y="6631"/>
                    </a:lnTo>
                    <a:lnTo>
                      <a:pt x="19224" y="6483"/>
                    </a:lnTo>
                    <a:lnTo>
                      <a:pt x="18779" y="6297"/>
                    </a:lnTo>
                    <a:lnTo>
                      <a:pt x="18298" y="6112"/>
                    </a:lnTo>
                    <a:lnTo>
                      <a:pt x="17816" y="6001"/>
                    </a:lnTo>
                    <a:lnTo>
                      <a:pt x="17298" y="5927"/>
                    </a:lnTo>
                    <a:lnTo>
                      <a:pt x="16779" y="5853"/>
                    </a:lnTo>
                    <a:lnTo>
                      <a:pt x="15742" y="5853"/>
                    </a:lnTo>
                    <a:lnTo>
                      <a:pt x="15261" y="5890"/>
                    </a:lnTo>
                    <a:lnTo>
                      <a:pt x="14742" y="5964"/>
                    </a:lnTo>
                    <a:lnTo>
                      <a:pt x="14224" y="6075"/>
                    </a:lnTo>
                    <a:lnTo>
                      <a:pt x="13224" y="6334"/>
                    </a:lnTo>
                    <a:lnTo>
                      <a:pt x="12631" y="6483"/>
                    </a:lnTo>
                    <a:lnTo>
                      <a:pt x="12038" y="6631"/>
                    </a:lnTo>
                    <a:lnTo>
                      <a:pt x="11742" y="6668"/>
                    </a:lnTo>
                    <a:lnTo>
                      <a:pt x="11446" y="6705"/>
                    </a:lnTo>
                    <a:lnTo>
                      <a:pt x="11149" y="6668"/>
                    </a:lnTo>
                    <a:lnTo>
                      <a:pt x="10853" y="6594"/>
                    </a:lnTo>
                    <a:lnTo>
                      <a:pt x="10557" y="6520"/>
                    </a:lnTo>
                    <a:lnTo>
                      <a:pt x="10335" y="6334"/>
                    </a:lnTo>
                    <a:lnTo>
                      <a:pt x="10112" y="6186"/>
                    </a:lnTo>
                    <a:lnTo>
                      <a:pt x="9890" y="5964"/>
                    </a:lnTo>
                    <a:lnTo>
                      <a:pt x="9483" y="5557"/>
                    </a:lnTo>
                    <a:lnTo>
                      <a:pt x="9297" y="5334"/>
                    </a:lnTo>
                    <a:lnTo>
                      <a:pt x="9038" y="5149"/>
                    </a:lnTo>
                    <a:lnTo>
                      <a:pt x="8668" y="4927"/>
                    </a:lnTo>
                    <a:lnTo>
                      <a:pt x="8260" y="4705"/>
                    </a:lnTo>
                    <a:lnTo>
                      <a:pt x="7409" y="4334"/>
                    </a:lnTo>
                    <a:lnTo>
                      <a:pt x="6890" y="4112"/>
                    </a:lnTo>
                    <a:lnTo>
                      <a:pt x="6668" y="3964"/>
                    </a:lnTo>
                    <a:lnTo>
                      <a:pt x="6446" y="3816"/>
                    </a:lnTo>
                    <a:lnTo>
                      <a:pt x="6223" y="3631"/>
                    </a:lnTo>
                    <a:lnTo>
                      <a:pt x="6075" y="3445"/>
                    </a:lnTo>
                    <a:lnTo>
                      <a:pt x="5964" y="3260"/>
                    </a:lnTo>
                    <a:lnTo>
                      <a:pt x="5890" y="3112"/>
                    </a:lnTo>
                    <a:lnTo>
                      <a:pt x="5853" y="2964"/>
                    </a:lnTo>
                    <a:lnTo>
                      <a:pt x="5853" y="2816"/>
                    </a:lnTo>
                    <a:lnTo>
                      <a:pt x="5890" y="2705"/>
                    </a:lnTo>
                    <a:lnTo>
                      <a:pt x="5964" y="2556"/>
                    </a:lnTo>
                    <a:lnTo>
                      <a:pt x="6038" y="2445"/>
                    </a:lnTo>
                    <a:lnTo>
                      <a:pt x="6149" y="2371"/>
                    </a:lnTo>
                    <a:lnTo>
                      <a:pt x="6446" y="2186"/>
                    </a:lnTo>
                    <a:lnTo>
                      <a:pt x="6779" y="2038"/>
                    </a:lnTo>
                    <a:lnTo>
                      <a:pt x="7112" y="1927"/>
                    </a:lnTo>
                    <a:lnTo>
                      <a:pt x="7557" y="1853"/>
                    </a:lnTo>
                    <a:lnTo>
                      <a:pt x="7964" y="1742"/>
                    </a:lnTo>
                    <a:lnTo>
                      <a:pt x="8409" y="1668"/>
                    </a:lnTo>
                    <a:lnTo>
                      <a:pt x="8816" y="1593"/>
                    </a:lnTo>
                    <a:lnTo>
                      <a:pt x="9186" y="1445"/>
                    </a:lnTo>
                    <a:lnTo>
                      <a:pt x="9557" y="1260"/>
                    </a:lnTo>
                    <a:lnTo>
                      <a:pt x="9705" y="1112"/>
                    </a:lnTo>
                    <a:lnTo>
                      <a:pt x="9853" y="964"/>
                    </a:lnTo>
                    <a:lnTo>
                      <a:pt x="10001" y="816"/>
                    </a:lnTo>
                    <a:lnTo>
                      <a:pt x="10149" y="630"/>
                    </a:lnTo>
                    <a:lnTo>
                      <a:pt x="10186" y="482"/>
                    </a:lnTo>
                    <a:lnTo>
                      <a:pt x="10186" y="371"/>
                    </a:lnTo>
                    <a:lnTo>
                      <a:pt x="10149" y="260"/>
                    </a:lnTo>
                    <a:lnTo>
                      <a:pt x="10112" y="149"/>
                    </a:lnTo>
                    <a:lnTo>
                      <a:pt x="10001" y="75"/>
                    </a:lnTo>
                    <a:lnTo>
                      <a:pt x="9890" y="38"/>
                    </a:lnTo>
                    <a:lnTo>
                      <a:pt x="97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13"/>
              <p:cNvSpPr/>
              <p:nvPr/>
            </p:nvSpPr>
            <p:spPr>
              <a:xfrm rot="-5400000">
                <a:off x="459526" y="116767"/>
                <a:ext cx="700683" cy="143569"/>
              </a:xfrm>
              <a:custGeom>
                <a:avLst/>
                <a:gdLst/>
                <a:ahLst/>
                <a:cxnLst/>
                <a:rect l="l" t="t" r="r" b="b"/>
                <a:pathLst>
                  <a:path w="42299" h="8667" extrusionOk="0">
                    <a:moveTo>
                      <a:pt x="34595" y="0"/>
                    </a:moveTo>
                    <a:lnTo>
                      <a:pt x="33891" y="74"/>
                    </a:lnTo>
                    <a:lnTo>
                      <a:pt x="33187" y="185"/>
                    </a:lnTo>
                    <a:lnTo>
                      <a:pt x="32483" y="333"/>
                    </a:lnTo>
                    <a:lnTo>
                      <a:pt x="31780" y="482"/>
                    </a:lnTo>
                    <a:lnTo>
                      <a:pt x="30372" y="852"/>
                    </a:lnTo>
                    <a:lnTo>
                      <a:pt x="29706" y="1037"/>
                    </a:lnTo>
                    <a:lnTo>
                      <a:pt x="29002" y="1148"/>
                    </a:lnTo>
                    <a:lnTo>
                      <a:pt x="27705" y="1408"/>
                    </a:lnTo>
                    <a:lnTo>
                      <a:pt x="27076" y="1556"/>
                    </a:lnTo>
                    <a:lnTo>
                      <a:pt x="26446" y="1741"/>
                    </a:lnTo>
                    <a:lnTo>
                      <a:pt x="25817" y="1963"/>
                    </a:lnTo>
                    <a:lnTo>
                      <a:pt x="25224" y="2222"/>
                    </a:lnTo>
                    <a:lnTo>
                      <a:pt x="24631" y="2556"/>
                    </a:lnTo>
                    <a:lnTo>
                      <a:pt x="24113" y="2926"/>
                    </a:lnTo>
                    <a:lnTo>
                      <a:pt x="23853" y="3148"/>
                    </a:lnTo>
                    <a:lnTo>
                      <a:pt x="23594" y="3408"/>
                    </a:lnTo>
                    <a:lnTo>
                      <a:pt x="23150" y="3926"/>
                    </a:lnTo>
                    <a:lnTo>
                      <a:pt x="22705" y="4445"/>
                    </a:lnTo>
                    <a:lnTo>
                      <a:pt x="22261" y="4963"/>
                    </a:lnTo>
                    <a:lnTo>
                      <a:pt x="21853" y="5297"/>
                    </a:lnTo>
                    <a:lnTo>
                      <a:pt x="21631" y="5482"/>
                    </a:lnTo>
                    <a:lnTo>
                      <a:pt x="21372" y="5593"/>
                    </a:lnTo>
                    <a:lnTo>
                      <a:pt x="21150" y="5667"/>
                    </a:lnTo>
                    <a:lnTo>
                      <a:pt x="21039" y="5667"/>
                    </a:lnTo>
                    <a:lnTo>
                      <a:pt x="20927" y="5630"/>
                    </a:lnTo>
                    <a:lnTo>
                      <a:pt x="20853" y="5556"/>
                    </a:lnTo>
                    <a:lnTo>
                      <a:pt x="20779" y="5445"/>
                    </a:lnTo>
                    <a:lnTo>
                      <a:pt x="20705" y="5259"/>
                    </a:lnTo>
                    <a:lnTo>
                      <a:pt x="20668" y="5074"/>
                    </a:lnTo>
                    <a:lnTo>
                      <a:pt x="20705" y="4926"/>
                    </a:lnTo>
                    <a:lnTo>
                      <a:pt x="20816" y="4741"/>
                    </a:lnTo>
                    <a:lnTo>
                      <a:pt x="21113" y="4297"/>
                    </a:lnTo>
                    <a:lnTo>
                      <a:pt x="21742" y="3519"/>
                    </a:lnTo>
                    <a:lnTo>
                      <a:pt x="21779" y="3408"/>
                    </a:lnTo>
                    <a:lnTo>
                      <a:pt x="21779" y="3296"/>
                    </a:lnTo>
                    <a:lnTo>
                      <a:pt x="21779" y="3222"/>
                    </a:lnTo>
                    <a:lnTo>
                      <a:pt x="21742" y="3111"/>
                    </a:lnTo>
                    <a:lnTo>
                      <a:pt x="21705" y="3000"/>
                    </a:lnTo>
                    <a:lnTo>
                      <a:pt x="21631" y="2926"/>
                    </a:lnTo>
                    <a:lnTo>
                      <a:pt x="21520" y="2889"/>
                    </a:lnTo>
                    <a:lnTo>
                      <a:pt x="21446" y="2852"/>
                    </a:lnTo>
                    <a:lnTo>
                      <a:pt x="20446" y="2667"/>
                    </a:lnTo>
                    <a:lnTo>
                      <a:pt x="19409" y="2519"/>
                    </a:lnTo>
                    <a:lnTo>
                      <a:pt x="18372" y="2445"/>
                    </a:lnTo>
                    <a:lnTo>
                      <a:pt x="17853" y="2445"/>
                    </a:lnTo>
                    <a:lnTo>
                      <a:pt x="17335" y="2482"/>
                    </a:lnTo>
                    <a:lnTo>
                      <a:pt x="16816" y="2556"/>
                    </a:lnTo>
                    <a:lnTo>
                      <a:pt x="16335" y="2667"/>
                    </a:lnTo>
                    <a:lnTo>
                      <a:pt x="15853" y="2778"/>
                    </a:lnTo>
                    <a:lnTo>
                      <a:pt x="15372" y="2963"/>
                    </a:lnTo>
                    <a:lnTo>
                      <a:pt x="14927" y="3185"/>
                    </a:lnTo>
                    <a:lnTo>
                      <a:pt x="14520" y="3482"/>
                    </a:lnTo>
                    <a:lnTo>
                      <a:pt x="14112" y="3815"/>
                    </a:lnTo>
                    <a:lnTo>
                      <a:pt x="13742" y="4222"/>
                    </a:lnTo>
                    <a:lnTo>
                      <a:pt x="13483" y="4482"/>
                    </a:lnTo>
                    <a:lnTo>
                      <a:pt x="13298" y="4815"/>
                    </a:lnTo>
                    <a:lnTo>
                      <a:pt x="13112" y="5148"/>
                    </a:lnTo>
                    <a:lnTo>
                      <a:pt x="13001" y="5482"/>
                    </a:lnTo>
                    <a:lnTo>
                      <a:pt x="12816" y="6037"/>
                    </a:lnTo>
                    <a:lnTo>
                      <a:pt x="12742" y="6260"/>
                    </a:lnTo>
                    <a:lnTo>
                      <a:pt x="12631" y="6445"/>
                    </a:lnTo>
                    <a:lnTo>
                      <a:pt x="12520" y="6630"/>
                    </a:lnTo>
                    <a:lnTo>
                      <a:pt x="12335" y="6741"/>
                    </a:lnTo>
                    <a:lnTo>
                      <a:pt x="12075" y="6889"/>
                    </a:lnTo>
                    <a:lnTo>
                      <a:pt x="11779" y="7000"/>
                    </a:lnTo>
                    <a:lnTo>
                      <a:pt x="11594" y="7074"/>
                    </a:lnTo>
                    <a:lnTo>
                      <a:pt x="11409" y="7148"/>
                    </a:lnTo>
                    <a:lnTo>
                      <a:pt x="11075" y="7334"/>
                    </a:lnTo>
                    <a:lnTo>
                      <a:pt x="10631" y="7593"/>
                    </a:lnTo>
                    <a:lnTo>
                      <a:pt x="9557" y="6963"/>
                    </a:lnTo>
                    <a:lnTo>
                      <a:pt x="9520" y="6852"/>
                    </a:lnTo>
                    <a:lnTo>
                      <a:pt x="9483" y="6741"/>
                    </a:lnTo>
                    <a:lnTo>
                      <a:pt x="9520" y="6593"/>
                    </a:lnTo>
                    <a:lnTo>
                      <a:pt x="9557" y="6445"/>
                    </a:lnTo>
                    <a:lnTo>
                      <a:pt x="9668" y="6148"/>
                    </a:lnTo>
                    <a:lnTo>
                      <a:pt x="9853" y="5815"/>
                    </a:lnTo>
                    <a:lnTo>
                      <a:pt x="10298" y="5222"/>
                    </a:lnTo>
                    <a:lnTo>
                      <a:pt x="10631" y="4741"/>
                    </a:lnTo>
                    <a:lnTo>
                      <a:pt x="10779" y="4445"/>
                    </a:lnTo>
                    <a:lnTo>
                      <a:pt x="10890" y="4111"/>
                    </a:lnTo>
                    <a:lnTo>
                      <a:pt x="11001" y="3778"/>
                    </a:lnTo>
                    <a:lnTo>
                      <a:pt x="11038" y="3482"/>
                    </a:lnTo>
                    <a:lnTo>
                      <a:pt x="11001" y="3148"/>
                    </a:lnTo>
                    <a:lnTo>
                      <a:pt x="10927" y="3000"/>
                    </a:lnTo>
                    <a:lnTo>
                      <a:pt x="10853" y="2889"/>
                    </a:lnTo>
                    <a:lnTo>
                      <a:pt x="10779" y="2741"/>
                    </a:lnTo>
                    <a:lnTo>
                      <a:pt x="10631" y="2630"/>
                    </a:lnTo>
                    <a:lnTo>
                      <a:pt x="10483" y="2519"/>
                    </a:lnTo>
                    <a:lnTo>
                      <a:pt x="10298" y="2445"/>
                    </a:lnTo>
                    <a:lnTo>
                      <a:pt x="10149" y="2371"/>
                    </a:lnTo>
                    <a:lnTo>
                      <a:pt x="9964" y="2333"/>
                    </a:lnTo>
                    <a:lnTo>
                      <a:pt x="9631" y="2333"/>
                    </a:lnTo>
                    <a:lnTo>
                      <a:pt x="9335" y="2371"/>
                    </a:lnTo>
                    <a:lnTo>
                      <a:pt x="9001" y="2482"/>
                    </a:lnTo>
                    <a:lnTo>
                      <a:pt x="8705" y="2667"/>
                    </a:lnTo>
                    <a:lnTo>
                      <a:pt x="8409" y="2852"/>
                    </a:lnTo>
                    <a:lnTo>
                      <a:pt x="7927" y="3296"/>
                    </a:lnTo>
                    <a:lnTo>
                      <a:pt x="7334" y="3926"/>
                    </a:lnTo>
                    <a:lnTo>
                      <a:pt x="6742" y="4519"/>
                    </a:lnTo>
                    <a:lnTo>
                      <a:pt x="6371" y="4815"/>
                    </a:lnTo>
                    <a:lnTo>
                      <a:pt x="6001" y="5037"/>
                    </a:lnTo>
                    <a:lnTo>
                      <a:pt x="5668" y="5222"/>
                    </a:lnTo>
                    <a:lnTo>
                      <a:pt x="5297" y="5297"/>
                    </a:lnTo>
                    <a:lnTo>
                      <a:pt x="4927" y="5297"/>
                    </a:lnTo>
                    <a:lnTo>
                      <a:pt x="4520" y="5259"/>
                    </a:lnTo>
                    <a:lnTo>
                      <a:pt x="4112" y="5148"/>
                    </a:lnTo>
                    <a:lnTo>
                      <a:pt x="3668" y="4963"/>
                    </a:lnTo>
                    <a:lnTo>
                      <a:pt x="3149" y="4704"/>
                    </a:lnTo>
                    <a:lnTo>
                      <a:pt x="2557" y="4408"/>
                    </a:lnTo>
                    <a:lnTo>
                      <a:pt x="1964" y="4074"/>
                    </a:lnTo>
                    <a:lnTo>
                      <a:pt x="1705" y="3889"/>
                    </a:lnTo>
                    <a:lnTo>
                      <a:pt x="1519" y="3741"/>
                    </a:lnTo>
                    <a:lnTo>
                      <a:pt x="1297" y="3667"/>
                    </a:lnTo>
                    <a:lnTo>
                      <a:pt x="1149" y="3556"/>
                    </a:lnTo>
                    <a:lnTo>
                      <a:pt x="1038" y="3445"/>
                    </a:lnTo>
                    <a:lnTo>
                      <a:pt x="964" y="3296"/>
                    </a:lnTo>
                    <a:lnTo>
                      <a:pt x="927" y="3111"/>
                    </a:lnTo>
                    <a:lnTo>
                      <a:pt x="964" y="2926"/>
                    </a:lnTo>
                    <a:lnTo>
                      <a:pt x="1001" y="2704"/>
                    </a:lnTo>
                    <a:lnTo>
                      <a:pt x="1112" y="2445"/>
                    </a:lnTo>
                    <a:lnTo>
                      <a:pt x="1334" y="2000"/>
                    </a:lnTo>
                    <a:lnTo>
                      <a:pt x="1519" y="1482"/>
                    </a:lnTo>
                    <a:lnTo>
                      <a:pt x="1705" y="926"/>
                    </a:lnTo>
                    <a:lnTo>
                      <a:pt x="1742" y="815"/>
                    </a:lnTo>
                    <a:lnTo>
                      <a:pt x="1705" y="704"/>
                    </a:lnTo>
                    <a:lnTo>
                      <a:pt x="1631" y="630"/>
                    </a:lnTo>
                    <a:lnTo>
                      <a:pt x="1519" y="593"/>
                    </a:lnTo>
                    <a:lnTo>
                      <a:pt x="1408" y="556"/>
                    </a:lnTo>
                    <a:lnTo>
                      <a:pt x="1297" y="593"/>
                    </a:lnTo>
                    <a:lnTo>
                      <a:pt x="1186" y="630"/>
                    </a:lnTo>
                    <a:lnTo>
                      <a:pt x="1112" y="704"/>
                    </a:lnTo>
                    <a:lnTo>
                      <a:pt x="631" y="1482"/>
                    </a:lnTo>
                    <a:lnTo>
                      <a:pt x="371" y="1926"/>
                    </a:lnTo>
                    <a:lnTo>
                      <a:pt x="149" y="2371"/>
                    </a:lnTo>
                    <a:lnTo>
                      <a:pt x="75" y="2593"/>
                    </a:lnTo>
                    <a:lnTo>
                      <a:pt x="38" y="2815"/>
                    </a:lnTo>
                    <a:lnTo>
                      <a:pt x="1" y="3037"/>
                    </a:lnTo>
                    <a:lnTo>
                      <a:pt x="1" y="3259"/>
                    </a:lnTo>
                    <a:lnTo>
                      <a:pt x="38" y="3482"/>
                    </a:lnTo>
                    <a:lnTo>
                      <a:pt x="112" y="3704"/>
                    </a:lnTo>
                    <a:lnTo>
                      <a:pt x="223" y="3889"/>
                    </a:lnTo>
                    <a:lnTo>
                      <a:pt x="408" y="4074"/>
                    </a:lnTo>
                    <a:lnTo>
                      <a:pt x="668" y="4297"/>
                    </a:lnTo>
                    <a:lnTo>
                      <a:pt x="1001" y="4519"/>
                    </a:lnTo>
                    <a:lnTo>
                      <a:pt x="1668" y="4926"/>
                    </a:lnTo>
                    <a:lnTo>
                      <a:pt x="3075" y="5630"/>
                    </a:lnTo>
                    <a:lnTo>
                      <a:pt x="3557" y="5889"/>
                    </a:lnTo>
                    <a:lnTo>
                      <a:pt x="4075" y="6111"/>
                    </a:lnTo>
                    <a:lnTo>
                      <a:pt x="4334" y="6185"/>
                    </a:lnTo>
                    <a:lnTo>
                      <a:pt x="4594" y="6260"/>
                    </a:lnTo>
                    <a:lnTo>
                      <a:pt x="4853" y="6297"/>
                    </a:lnTo>
                    <a:lnTo>
                      <a:pt x="5149" y="6297"/>
                    </a:lnTo>
                    <a:lnTo>
                      <a:pt x="5594" y="6260"/>
                    </a:lnTo>
                    <a:lnTo>
                      <a:pt x="6001" y="6111"/>
                    </a:lnTo>
                    <a:lnTo>
                      <a:pt x="6371" y="5963"/>
                    </a:lnTo>
                    <a:lnTo>
                      <a:pt x="6742" y="5704"/>
                    </a:lnTo>
                    <a:lnTo>
                      <a:pt x="7075" y="5445"/>
                    </a:lnTo>
                    <a:lnTo>
                      <a:pt x="7371" y="5148"/>
                    </a:lnTo>
                    <a:lnTo>
                      <a:pt x="8001" y="4556"/>
                    </a:lnTo>
                    <a:lnTo>
                      <a:pt x="8483" y="4074"/>
                    </a:lnTo>
                    <a:lnTo>
                      <a:pt x="8742" y="3815"/>
                    </a:lnTo>
                    <a:lnTo>
                      <a:pt x="9001" y="3593"/>
                    </a:lnTo>
                    <a:lnTo>
                      <a:pt x="9520" y="3334"/>
                    </a:lnTo>
                    <a:lnTo>
                      <a:pt x="9668" y="3482"/>
                    </a:lnTo>
                    <a:lnTo>
                      <a:pt x="9779" y="3630"/>
                    </a:lnTo>
                    <a:lnTo>
                      <a:pt x="9853" y="3778"/>
                    </a:lnTo>
                    <a:lnTo>
                      <a:pt x="9890" y="3926"/>
                    </a:lnTo>
                    <a:lnTo>
                      <a:pt x="9890" y="4074"/>
                    </a:lnTo>
                    <a:lnTo>
                      <a:pt x="9816" y="4185"/>
                    </a:lnTo>
                    <a:lnTo>
                      <a:pt x="9742" y="4334"/>
                    </a:lnTo>
                    <a:lnTo>
                      <a:pt x="9631" y="4482"/>
                    </a:lnTo>
                    <a:lnTo>
                      <a:pt x="9557" y="4704"/>
                    </a:lnTo>
                    <a:lnTo>
                      <a:pt x="9409" y="4926"/>
                    </a:lnTo>
                    <a:lnTo>
                      <a:pt x="9112" y="5371"/>
                    </a:lnTo>
                    <a:lnTo>
                      <a:pt x="8853" y="5815"/>
                    </a:lnTo>
                    <a:lnTo>
                      <a:pt x="8742" y="6037"/>
                    </a:lnTo>
                    <a:lnTo>
                      <a:pt x="8668" y="6297"/>
                    </a:lnTo>
                    <a:lnTo>
                      <a:pt x="8631" y="6630"/>
                    </a:lnTo>
                    <a:lnTo>
                      <a:pt x="8594" y="6963"/>
                    </a:lnTo>
                    <a:lnTo>
                      <a:pt x="8668" y="7297"/>
                    </a:lnTo>
                    <a:lnTo>
                      <a:pt x="8742" y="7630"/>
                    </a:lnTo>
                    <a:lnTo>
                      <a:pt x="8890" y="7926"/>
                    </a:lnTo>
                    <a:lnTo>
                      <a:pt x="9075" y="8186"/>
                    </a:lnTo>
                    <a:lnTo>
                      <a:pt x="9297" y="8408"/>
                    </a:lnTo>
                    <a:lnTo>
                      <a:pt x="9594" y="8556"/>
                    </a:lnTo>
                    <a:lnTo>
                      <a:pt x="9927" y="8667"/>
                    </a:lnTo>
                    <a:lnTo>
                      <a:pt x="10223" y="8667"/>
                    </a:lnTo>
                    <a:lnTo>
                      <a:pt x="10520" y="8630"/>
                    </a:lnTo>
                    <a:lnTo>
                      <a:pt x="10816" y="8519"/>
                    </a:lnTo>
                    <a:lnTo>
                      <a:pt x="11038" y="8408"/>
                    </a:lnTo>
                    <a:lnTo>
                      <a:pt x="11260" y="8297"/>
                    </a:lnTo>
                    <a:lnTo>
                      <a:pt x="11705" y="8074"/>
                    </a:lnTo>
                    <a:lnTo>
                      <a:pt x="12001" y="7963"/>
                    </a:lnTo>
                    <a:lnTo>
                      <a:pt x="12335" y="7852"/>
                    </a:lnTo>
                    <a:lnTo>
                      <a:pt x="12705" y="7778"/>
                    </a:lnTo>
                    <a:lnTo>
                      <a:pt x="13001" y="7667"/>
                    </a:lnTo>
                    <a:lnTo>
                      <a:pt x="13149" y="7556"/>
                    </a:lnTo>
                    <a:lnTo>
                      <a:pt x="13261" y="7445"/>
                    </a:lnTo>
                    <a:lnTo>
                      <a:pt x="13483" y="7223"/>
                    </a:lnTo>
                    <a:lnTo>
                      <a:pt x="13631" y="6926"/>
                    </a:lnTo>
                    <a:lnTo>
                      <a:pt x="13705" y="6630"/>
                    </a:lnTo>
                    <a:lnTo>
                      <a:pt x="13890" y="6037"/>
                    </a:lnTo>
                    <a:lnTo>
                      <a:pt x="14112" y="5482"/>
                    </a:lnTo>
                    <a:lnTo>
                      <a:pt x="14224" y="5222"/>
                    </a:lnTo>
                    <a:lnTo>
                      <a:pt x="14372" y="4963"/>
                    </a:lnTo>
                    <a:lnTo>
                      <a:pt x="14557" y="4704"/>
                    </a:lnTo>
                    <a:lnTo>
                      <a:pt x="14779" y="4482"/>
                    </a:lnTo>
                    <a:lnTo>
                      <a:pt x="15075" y="4222"/>
                    </a:lnTo>
                    <a:lnTo>
                      <a:pt x="15409" y="4037"/>
                    </a:lnTo>
                    <a:lnTo>
                      <a:pt x="15742" y="3852"/>
                    </a:lnTo>
                    <a:lnTo>
                      <a:pt x="16075" y="3704"/>
                    </a:lnTo>
                    <a:lnTo>
                      <a:pt x="16409" y="3593"/>
                    </a:lnTo>
                    <a:lnTo>
                      <a:pt x="16779" y="3519"/>
                    </a:lnTo>
                    <a:lnTo>
                      <a:pt x="17150" y="3445"/>
                    </a:lnTo>
                    <a:lnTo>
                      <a:pt x="17520" y="3408"/>
                    </a:lnTo>
                    <a:lnTo>
                      <a:pt x="18261" y="3371"/>
                    </a:lnTo>
                    <a:lnTo>
                      <a:pt x="19001" y="3408"/>
                    </a:lnTo>
                    <a:lnTo>
                      <a:pt x="19779" y="3519"/>
                    </a:lnTo>
                    <a:lnTo>
                      <a:pt x="20520" y="3630"/>
                    </a:lnTo>
                    <a:lnTo>
                      <a:pt x="20113" y="4185"/>
                    </a:lnTo>
                    <a:lnTo>
                      <a:pt x="19927" y="4482"/>
                    </a:lnTo>
                    <a:lnTo>
                      <a:pt x="19742" y="4778"/>
                    </a:lnTo>
                    <a:lnTo>
                      <a:pt x="19631" y="5074"/>
                    </a:lnTo>
                    <a:lnTo>
                      <a:pt x="19557" y="5371"/>
                    </a:lnTo>
                    <a:lnTo>
                      <a:pt x="19520" y="5667"/>
                    </a:lnTo>
                    <a:lnTo>
                      <a:pt x="19594" y="5963"/>
                    </a:lnTo>
                    <a:lnTo>
                      <a:pt x="19705" y="6185"/>
                    </a:lnTo>
                    <a:lnTo>
                      <a:pt x="19853" y="6371"/>
                    </a:lnTo>
                    <a:lnTo>
                      <a:pt x="20039" y="6482"/>
                    </a:lnTo>
                    <a:lnTo>
                      <a:pt x="20261" y="6593"/>
                    </a:lnTo>
                    <a:lnTo>
                      <a:pt x="20520" y="6630"/>
                    </a:lnTo>
                    <a:lnTo>
                      <a:pt x="20779" y="6630"/>
                    </a:lnTo>
                    <a:lnTo>
                      <a:pt x="21039" y="6593"/>
                    </a:lnTo>
                    <a:lnTo>
                      <a:pt x="21261" y="6556"/>
                    </a:lnTo>
                    <a:lnTo>
                      <a:pt x="21668" y="6445"/>
                    </a:lnTo>
                    <a:lnTo>
                      <a:pt x="22039" y="6260"/>
                    </a:lnTo>
                    <a:lnTo>
                      <a:pt x="22372" y="6037"/>
                    </a:lnTo>
                    <a:lnTo>
                      <a:pt x="22668" y="5778"/>
                    </a:lnTo>
                    <a:lnTo>
                      <a:pt x="22965" y="5482"/>
                    </a:lnTo>
                    <a:lnTo>
                      <a:pt x="23261" y="5185"/>
                    </a:lnTo>
                    <a:lnTo>
                      <a:pt x="23816" y="4556"/>
                    </a:lnTo>
                    <a:lnTo>
                      <a:pt x="24187" y="4148"/>
                    </a:lnTo>
                    <a:lnTo>
                      <a:pt x="24594" y="3815"/>
                    </a:lnTo>
                    <a:lnTo>
                      <a:pt x="25039" y="3482"/>
                    </a:lnTo>
                    <a:lnTo>
                      <a:pt x="25483" y="3185"/>
                    </a:lnTo>
                    <a:lnTo>
                      <a:pt x="25965" y="2963"/>
                    </a:lnTo>
                    <a:lnTo>
                      <a:pt x="26483" y="2741"/>
                    </a:lnTo>
                    <a:lnTo>
                      <a:pt x="27002" y="2593"/>
                    </a:lnTo>
                    <a:lnTo>
                      <a:pt x="27557" y="2445"/>
                    </a:lnTo>
                    <a:lnTo>
                      <a:pt x="28483" y="2222"/>
                    </a:lnTo>
                    <a:lnTo>
                      <a:pt x="29446" y="2074"/>
                    </a:lnTo>
                    <a:lnTo>
                      <a:pt x="30409" y="1889"/>
                    </a:lnTo>
                    <a:lnTo>
                      <a:pt x="31335" y="1667"/>
                    </a:lnTo>
                    <a:lnTo>
                      <a:pt x="32669" y="1370"/>
                    </a:lnTo>
                    <a:lnTo>
                      <a:pt x="33298" y="1222"/>
                    </a:lnTo>
                    <a:lnTo>
                      <a:pt x="33928" y="1148"/>
                    </a:lnTo>
                    <a:lnTo>
                      <a:pt x="34558" y="1074"/>
                    </a:lnTo>
                    <a:lnTo>
                      <a:pt x="35224" y="1037"/>
                    </a:lnTo>
                    <a:lnTo>
                      <a:pt x="35891" y="1037"/>
                    </a:lnTo>
                    <a:lnTo>
                      <a:pt x="36558" y="1074"/>
                    </a:lnTo>
                    <a:lnTo>
                      <a:pt x="37854" y="1296"/>
                    </a:lnTo>
                    <a:lnTo>
                      <a:pt x="38780" y="1445"/>
                    </a:lnTo>
                    <a:lnTo>
                      <a:pt x="39780" y="1556"/>
                    </a:lnTo>
                    <a:lnTo>
                      <a:pt x="40261" y="1593"/>
                    </a:lnTo>
                    <a:lnTo>
                      <a:pt x="40706" y="1593"/>
                    </a:lnTo>
                    <a:lnTo>
                      <a:pt x="41150" y="1556"/>
                    </a:lnTo>
                    <a:lnTo>
                      <a:pt x="41521" y="1482"/>
                    </a:lnTo>
                    <a:lnTo>
                      <a:pt x="41854" y="1370"/>
                    </a:lnTo>
                    <a:lnTo>
                      <a:pt x="41965" y="1296"/>
                    </a:lnTo>
                    <a:lnTo>
                      <a:pt x="42076" y="1222"/>
                    </a:lnTo>
                    <a:lnTo>
                      <a:pt x="42187" y="1111"/>
                    </a:lnTo>
                    <a:lnTo>
                      <a:pt x="42262" y="1000"/>
                    </a:lnTo>
                    <a:lnTo>
                      <a:pt x="42299" y="852"/>
                    </a:lnTo>
                    <a:lnTo>
                      <a:pt x="42299" y="704"/>
                    </a:lnTo>
                    <a:lnTo>
                      <a:pt x="42299" y="556"/>
                    </a:lnTo>
                    <a:lnTo>
                      <a:pt x="42262" y="445"/>
                    </a:lnTo>
                    <a:lnTo>
                      <a:pt x="42150" y="333"/>
                    </a:lnTo>
                    <a:lnTo>
                      <a:pt x="42039" y="259"/>
                    </a:lnTo>
                    <a:lnTo>
                      <a:pt x="41928" y="222"/>
                    </a:lnTo>
                    <a:lnTo>
                      <a:pt x="41669" y="222"/>
                    </a:lnTo>
                    <a:lnTo>
                      <a:pt x="41558" y="296"/>
                    </a:lnTo>
                    <a:lnTo>
                      <a:pt x="41521" y="296"/>
                    </a:lnTo>
                    <a:lnTo>
                      <a:pt x="41410" y="370"/>
                    </a:lnTo>
                    <a:lnTo>
                      <a:pt x="41336" y="482"/>
                    </a:lnTo>
                    <a:lnTo>
                      <a:pt x="41299" y="593"/>
                    </a:lnTo>
                    <a:lnTo>
                      <a:pt x="41299" y="704"/>
                    </a:lnTo>
                    <a:lnTo>
                      <a:pt x="41187" y="667"/>
                    </a:lnTo>
                    <a:lnTo>
                      <a:pt x="40965" y="593"/>
                    </a:lnTo>
                    <a:lnTo>
                      <a:pt x="40224" y="482"/>
                    </a:lnTo>
                    <a:lnTo>
                      <a:pt x="39261" y="370"/>
                    </a:lnTo>
                    <a:lnTo>
                      <a:pt x="38113" y="222"/>
                    </a:lnTo>
                    <a:lnTo>
                      <a:pt x="35928" y="74"/>
                    </a:lnTo>
                    <a:lnTo>
                      <a:pt x="350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13"/>
              <p:cNvSpPr/>
              <p:nvPr/>
            </p:nvSpPr>
            <p:spPr>
              <a:xfrm rot="-5400000">
                <a:off x="350646" y="60616"/>
                <a:ext cx="368753" cy="382867"/>
              </a:xfrm>
              <a:custGeom>
                <a:avLst/>
                <a:gdLst/>
                <a:ahLst/>
                <a:cxnLst/>
                <a:rect l="l" t="t" r="r" b="b"/>
                <a:pathLst>
                  <a:path w="22261" h="23113" extrusionOk="0">
                    <a:moveTo>
                      <a:pt x="7334" y="6482"/>
                    </a:moveTo>
                    <a:lnTo>
                      <a:pt x="7963" y="6593"/>
                    </a:lnTo>
                    <a:lnTo>
                      <a:pt x="8519" y="6741"/>
                    </a:lnTo>
                    <a:lnTo>
                      <a:pt x="8778" y="6816"/>
                    </a:lnTo>
                    <a:lnTo>
                      <a:pt x="8964" y="6964"/>
                    </a:lnTo>
                    <a:lnTo>
                      <a:pt x="9149" y="7075"/>
                    </a:lnTo>
                    <a:lnTo>
                      <a:pt x="9223" y="7260"/>
                    </a:lnTo>
                    <a:lnTo>
                      <a:pt x="9297" y="7482"/>
                    </a:lnTo>
                    <a:lnTo>
                      <a:pt x="9334" y="7704"/>
                    </a:lnTo>
                    <a:lnTo>
                      <a:pt x="9371" y="8149"/>
                    </a:lnTo>
                    <a:lnTo>
                      <a:pt x="9371" y="8334"/>
                    </a:lnTo>
                    <a:lnTo>
                      <a:pt x="9445" y="8556"/>
                    </a:lnTo>
                    <a:lnTo>
                      <a:pt x="9556" y="8779"/>
                    </a:lnTo>
                    <a:lnTo>
                      <a:pt x="9741" y="8964"/>
                    </a:lnTo>
                    <a:lnTo>
                      <a:pt x="9889" y="9075"/>
                    </a:lnTo>
                    <a:lnTo>
                      <a:pt x="10038" y="9186"/>
                    </a:lnTo>
                    <a:lnTo>
                      <a:pt x="10408" y="9297"/>
                    </a:lnTo>
                    <a:lnTo>
                      <a:pt x="10778" y="9371"/>
                    </a:lnTo>
                    <a:lnTo>
                      <a:pt x="12556" y="9371"/>
                    </a:lnTo>
                    <a:lnTo>
                      <a:pt x="12815" y="9445"/>
                    </a:lnTo>
                    <a:lnTo>
                      <a:pt x="13112" y="9519"/>
                    </a:lnTo>
                    <a:lnTo>
                      <a:pt x="13408" y="9630"/>
                    </a:lnTo>
                    <a:lnTo>
                      <a:pt x="13704" y="9816"/>
                    </a:lnTo>
                    <a:lnTo>
                      <a:pt x="14038" y="10001"/>
                    </a:lnTo>
                    <a:lnTo>
                      <a:pt x="14334" y="10260"/>
                    </a:lnTo>
                    <a:lnTo>
                      <a:pt x="14630" y="10519"/>
                    </a:lnTo>
                    <a:lnTo>
                      <a:pt x="14853" y="10853"/>
                    </a:lnTo>
                    <a:lnTo>
                      <a:pt x="14927" y="11001"/>
                    </a:lnTo>
                    <a:lnTo>
                      <a:pt x="14964" y="11186"/>
                    </a:lnTo>
                    <a:lnTo>
                      <a:pt x="14964" y="11371"/>
                    </a:lnTo>
                    <a:lnTo>
                      <a:pt x="14964" y="11556"/>
                    </a:lnTo>
                    <a:lnTo>
                      <a:pt x="14927" y="11742"/>
                    </a:lnTo>
                    <a:lnTo>
                      <a:pt x="14816" y="11927"/>
                    </a:lnTo>
                    <a:lnTo>
                      <a:pt x="14779" y="12038"/>
                    </a:lnTo>
                    <a:lnTo>
                      <a:pt x="14779" y="12112"/>
                    </a:lnTo>
                    <a:lnTo>
                      <a:pt x="14779" y="12223"/>
                    </a:lnTo>
                    <a:lnTo>
                      <a:pt x="14816" y="12297"/>
                    </a:lnTo>
                    <a:lnTo>
                      <a:pt x="14927" y="12445"/>
                    </a:lnTo>
                    <a:lnTo>
                      <a:pt x="15112" y="12556"/>
                    </a:lnTo>
                    <a:lnTo>
                      <a:pt x="15445" y="12668"/>
                    </a:lnTo>
                    <a:lnTo>
                      <a:pt x="15816" y="12705"/>
                    </a:lnTo>
                    <a:lnTo>
                      <a:pt x="16112" y="12668"/>
                    </a:lnTo>
                    <a:lnTo>
                      <a:pt x="16297" y="12668"/>
                    </a:lnTo>
                    <a:lnTo>
                      <a:pt x="16371" y="12705"/>
                    </a:lnTo>
                    <a:lnTo>
                      <a:pt x="16445" y="12742"/>
                    </a:lnTo>
                    <a:lnTo>
                      <a:pt x="16630" y="13038"/>
                    </a:lnTo>
                    <a:lnTo>
                      <a:pt x="16667" y="13223"/>
                    </a:lnTo>
                    <a:lnTo>
                      <a:pt x="16705" y="13371"/>
                    </a:lnTo>
                    <a:lnTo>
                      <a:pt x="16705" y="13557"/>
                    </a:lnTo>
                    <a:lnTo>
                      <a:pt x="16667" y="13705"/>
                    </a:lnTo>
                    <a:lnTo>
                      <a:pt x="16556" y="14001"/>
                    </a:lnTo>
                    <a:lnTo>
                      <a:pt x="16556" y="14186"/>
                    </a:lnTo>
                    <a:lnTo>
                      <a:pt x="16519" y="14371"/>
                    </a:lnTo>
                    <a:lnTo>
                      <a:pt x="16556" y="14445"/>
                    </a:lnTo>
                    <a:lnTo>
                      <a:pt x="16260" y="14038"/>
                    </a:lnTo>
                    <a:lnTo>
                      <a:pt x="15964" y="13668"/>
                    </a:lnTo>
                    <a:lnTo>
                      <a:pt x="15334" y="12964"/>
                    </a:lnTo>
                    <a:lnTo>
                      <a:pt x="14630" y="12297"/>
                    </a:lnTo>
                    <a:lnTo>
                      <a:pt x="13890" y="11705"/>
                    </a:lnTo>
                    <a:lnTo>
                      <a:pt x="13112" y="11112"/>
                    </a:lnTo>
                    <a:lnTo>
                      <a:pt x="12297" y="10593"/>
                    </a:lnTo>
                    <a:lnTo>
                      <a:pt x="11482" y="10075"/>
                    </a:lnTo>
                    <a:lnTo>
                      <a:pt x="10630" y="9593"/>
                    </a:lnTo>
                    <a:lnTo>
                      <a:pt x="10149" y="9297"/>
                    </a:lnTo>
                    <a:lnTo>
                      <a:pt x="9741" y="9001"/>
                    </a:lnTo>
                    <a:lnTo>
                      <a:pt x="9334" y="8667"/>
                    </a:lnTo>
                    <a:lnTo>
                      <a:pt x="8964" y="8334"/>
                    </a:lnTo>
                    <a:lnTo>
                      <a:pt x="8297" y="7630"/>
                    </a:lnTo>
                    <a:lnTo>
                      <a:pt x="7593" y="6816"/>
                    </a:lnTo>
                    <a:lnTo>
                      <a:pt x="7334" y="6482"/>
                    </a:lnTo>
                    <a:close/>
                    <a:moveTo>
                      <a:pt x="17112" y="15334"/>
                    </a:moveTo>
                    <a:lnTo>
                      <a:pt x="17408" y="15482"/>
                    </a:lnTo>
                    <a:lnTo>
                      <a:pt x="17779" y="15594"/>
                    </a:lnTo>
                    <a:lnTo>
                      <a:pt x="18075" y="15631"/>
                    </a:lnTo>
                    <a:lnTo>
                      <a:pt x="18371" y="15594"/>
                    </a:lnTo>
                    <a:lnTo>
                      <a:pt x="18964" y="15520"/>
                    </a:lnTo>
                    <a:lnTo>
                      <a:pt x="19482" y="15482"/>
                    </a:lnTo>
                    <a:lnTo>
                      <a:pt x="20001" y="15482"/>
                    </a:lnTo>
                    <a:lnTo>
                      <a:pt x="20260" y="15557"/>
                    </a:lnTo>
                    <a:lnTo>
                      <a:pt x="20482" y="15631"/>
                    </a:lnTo>
                    <a:lnTo>
                      <a:pt x="20742" y="15779"/>
                    </a:lnTo>
                    <a:lnTo>
                      <a:pt x="20964" y="15927"/>
                    </a:lnTo>
                    <a:lnTo>
                      <a:pt x="21112" y="16112"/>
                    </a:lnTo>
                    <a:lnTo>
                      <a:pt x="21223" y="16334"/>
                    </a:lnTo>
                    <a:lnTo>
                      <a:pt x="21297" y="16557"/>
                    </a:lnTo>
                    <a:lnTo>
                      <a:pt x="21334" y="16816"/>
                    </a:lnTo>
                    <a:lnTo>
                      <a:pt x="21371" y="17112"/>
                    </a:lnTo>
                    <a:lnTo>
                      <a:pt x="21334" y="17371"/>
                    </a:lnTo>
                    <a:lnTo>
                      <a:pt x="21260" y="17594"/>
                    </a:lnTo>
                    <a:lnTo>
                      <a:pt x="21112" y="17779"/>
                    </a:lnTo>
                    <a:lnTo>
                      <a:pt x="21001" y="17927"/>
                    </a:lnTo>
                    <a:lnTo>
                      <a:pt x="20816" y="18038"/>
                    </a:lnTo>
                    <a:lnTo>
                      <a:pt x="20631" y="18075"/>
                    </a:lnTo>
                    <a:lnTo>
                      <a:pt x="20260" y="18075"/>
                    </a:lnTo>
                    <a:lnTo>
                      <a:pt x="20038" y="18038"/>
                    </a:lnTo>
                    <a:lnTo>
                      <a:pt x="19593" y="17853"/>
                    </a:lnTo>
                    <a:lnTo>
                      <a:pt x="19186" y="17631"/>
                    </a:lnTo>
                    <a:lnTo>
                      <a:pt x="18779" y="17371"/>
                    </a:lnTo>
                    <a:lnTo>
                      <a:pt x="18445" y="17112"/>
                    </a:lnTo>
                    <a:lnTo>
                      <a:pt x="18223" y="16890"/>
                    </a:lnTo>
                    <a:lnTo>
                      <a:pt x="17890" y="16520"/>
                    </a:lnTo>
                    <a:lnTo>
                      <a:pt x="17630" y="16149"/>
                    </a:lnTo>
                    <a:lnTo>
                      <a:pt x="17112" y="15334"/>
                    </a:lnTo>
                    <a:close/>
                    <a:moveTo>
                      <a:pt x="148" y="1"/>
                    </a:moveTo>
                    <a:lnTo>
                      <a:pt x="37" y="38"/>
                    </a:lnTo>
                    <a:lnTo>
                      <a:pt x="0" y="112"/>
                    </a:lnTo>
                    <a:lnTo>
                      <a:pt x="0" y="186"/>
                    </a:lnTo>
                    <a:lnTo>
                      <a:pt x="0" y="371"/>
                    </a:lnTo>
                    <a:lnTo>
                      <a:pt x="74" y="593"/>
                    </a:lnTo>
                    <a:lnTo>
                      <a:pt x="111" y="741"/>
                    </a:lnTo>
                    <a:lnTo>
                      <a:pt x="222" y="926"/>
                    </a:lnTo>
                    <a:lnTo>
                      <a:pt x="334" y="1075"/>
                    </a:lnTo>
                    <a:lnTo>
                      <a:pt x="482" y="1186"/>
                    </a:lnTo>
                    <a:lnTo>
                      <a:pt x="815" y="1445"/>
                    </a:lnTo>
                    <a:lnTo>
                      <a:pt x="1148" y="1630"/>
                    </a:lnTo>
                    <a:lnTo>
                      <a:pt x="1482" y="1741"/>
                    </a:lnTo>
                    <a:lnTo>
                      <a:pt x="1852" y="1889"/>
                    </a:lnTo>
                    <a:lnTo>
                      <a:pt x="2000" y="2001"/>
                    </a:lnTo>
                    <a:lnTo>
                      <a:pt x="2148" y="2112"/>
                    </a:lnTo>
                    <a:lnTo>
                      <a:pt x="2297" y="2260"/>
                    </a:lnTo>
                    <a:lnTo>
                      <a:pt x="2408" y="2408"/>
                    </a:lnTo>
                    <a:lnTo>
                      <a:pt x="2556" y="2741"/>
                    </a:lnTo>
                    <a:lnTo>
                      <a:pt x="2815" y="3408"/>
                    </a:lnTo>
                    <a:lnTo>
                      <a:pt x="3000" y="3890"/>
                    </a:lnTo>
                    <a:lnTo>
                      <a:pt x="3223" y="4334"/>
                    </a:lnTo>
                    <a:lnTo>
                      <a:pt x="3445" y="4778"/>
                    </a:lnTo>
                    <a:lnTo>
                      <a:pt x="3593" y="4964"/>
                    </a:lnTo>
                    <a:lnTo>
                      <a:pt x="3778" y="5149"/>
                    </a:lnTo>
                    <a:lnTo>
                      <a:pt x="4037" y="5371"/>
                    </a:lnTo>
                    <a:lnTo>
                      <a:pt x="4334" y="5556"/>
                    </a:lnTo>
                    <a:lnTo>
                      <a:pt x="4630" y="5741"/>
                    </a:lnTo>
                    <a:lnTo>
                      <a:pt x="4926" y="5890"/>
                    </a:lnTo>
                    <a:lnTo>
                      <a:pt x="5000" y="6001"/>
                    </a:lnTo>
                    <a:lnTo>
                      <a:pt x="5149" y="6112"/>
                    </a:lnTo>
                    <a:lnTo>
                      <a:pt x="5630" y="6445"/>
                    </a:lnTo>
                    <a:lnTo>
                      <a:pt x="6075" y="6779"/>
                    </a:lnTo>
                    <a:lnTo>
                      <a:pt x="6482" y="7186"/>
                    </a:lnTo>
                    <a:lnTo>
                      <a:pt x="6852" y="7593"/>
                    </a:lnTo>
                    <a:lnTo>
                      <a:pt x="7556" y="8445"/>
                    </a:lnTo>
                    <a:lnTo>
                      <a:pt x="7889" y="8890"/>
                    </a:lnTo>
                    <a:lnTo>
                      <a:pt x="8297" y="9297"/>
                    </a:lnTo>
                    <a:lnTo>
                      <a:pt x="8889" y="9779"/>
                    </a:lnTo>
                    <a:lnTo>
                      <a:pt x="9519" y="10223"/>
                    </a:lnTo>
                    <a:lnTo>
                      <a:pt x="10186" y="10630"/>
                    </a:lnTo>
                    <a:lnTo>
                      <a:pt x="10852" y="11038"/>
                    </a:lnTo>
                    <a:lnTo>
                      <a:pt x="10667" y="11112"/>
                    </a:lnTo>
                    <a:lnTo>
                      <a:pt x="10482" y="11186"/>
                    </a:lnTo>
                    <a:lnTo>
                      <a:pt x="10334" y="11334"/>
                    </a:lnTo>
                    <a:lnTo>
                      <a:pt x="10186" y="11482"/>
                    </a:lnTo>
                    <a:lnTo>
                      <a:pt x="9519" y="10964"/>
                    </a:lnTo>
                    <a:lnTo>
                      <a:pt x="9149" y="10742"/>
                    </a:lnTo>
                    <a:lnTo>
                      <a:pt x="8778" y="10519"/>
                    </a:lnTo>
                    <a:lnTo>
                      <a:pt x="8408" y="10334"/>
                    </a:lnTo>
                    <a:lnTo>
                      <a:pt x="8001" y="10186"/>
                    </a:lnTo>
                    <a:lnTo>
                      <a:pt x="7593" y="10038"/>
                    </a:lnTo>
                    <a:lnTo>
                      <a:pt x="7149" y="9964"/>
                    </a:lnTo>
                    <a:lnTo>
                      <a:pt x="7075" y="9964"/>
                    </a:lnTo>
                    <a:lnTo>
                      <a:pt x="7038" y="10038"/>
                    </a:lnTo>
                    <a:lnTo>
                      <a:pt x="7038" y="10112"/>
                    </a:lnTo>
                    <a:lnTo>
                      <a:pt x="7112" y="10186"/>
                    </a:lnTo>
                    <a:lnTo>
                      <a:pt x="7519" y="10297"/>
                    </a:lnTo>
                    <a:lnTo>
                      <a:pt x="7889" y="10482"/>
                    </a:lnTo>
                    <a:lnTo>
                      <a:pt x="8260" y="10630"/>
                    </a:lnTo>
                    <a:lnTo>
                      <a:pt x="8593" y="10853"/>
                    </a:lnTo>
                    <a:lnTo>
                      <a:pt x="9260" y="11297"/>
                    </a:lnTo>
                    <a:lnTo>
                      <a:pt x="9889" y="11816"/>
                    </a:lnTo>
                    <a:lnTo>
                      <a:pt x="9630" y="12186"/>
                    </a:lnTo>
                    <a:lnTo>
                      <a:pt x="8186" y="14445"/>
                    </a:lnTo>
                    <a:lnTo>
                      <a:pt x="8149" y="14482"/>
                    </a:lnTo>
                    <a:lnTo>
                      <a:pt x="8149" y="14557"/>
                    </a:lnTo>
                    <a:lnTo>
                      <a:pt x="8223" y="14594"/>
                    </a:lnTo>
                    <a:lnTo>
                      <a:pt x="8297" y="14631"/>
                    </a:lnTo>
                    <a:lnTo>
                      <a:pt x="8408" y="14557"/>
                    </a:lnTo>
                    <a:lnTo>
                      <a:pt x="9667" y="12705"/>
                    </a:lnTo>
                    <a:lnTo>
                      <a:pt x="9927" y="12371"/>
                    </a:lnTo>
                    <a:lnTo>
                      <a:pt x="10186" y="12075"/>
                    </a:lnTo>
                    <a:lnTo>
                      <a:pt x="10630" y="12519"/>
                    </a:lnTo>
                    <a:lnTo>
                      <a:pt x="11038" y="13001"/>
                    </a:lnTo>
                    <a:lnTo>
                      <a:pt x="11815" y="13964"/>
                    </a:lnTo>
                    <a:lnTo>
                      <a:pt x="13334" y="15927"/>
                    </a:lnTo>
                    <a:lnTo>
                      <a:pt x="13816" y="16520"/>
                    </a:lnTo>
                    <a:lnTo>
                      <a:pt x="14371" y="17112"/>
                    </a:lnTo>
                    <a:lnTo>
                      <a:pt x="14927" y="17705"/>
                    </a:lnTo>
                    <a:lnTo>
                      <a:pt x="15556" y="18223"/>
                    </a:lnTo>
                    <a:lnTo>
                      <a:pt x="15853" y="18483"/>
                    </a:lnTo>
                    <a:lnTo>
                      <a:pt x="16186" y="18705"/>
                    </a:lnTo>
                    <a:lnTo>
                      <a:pt x="16556" y="18927"/>
                    </a:lnTo>
                    <a:lnTo>
                      <a:pt x="16890" y="19112"/>
                    </a:lnTo>
                    <a:lnTo>
                      <a:pt x="17260" y="19260"/>
                    </a:lnTo>
                    <a:lnTo>
                      <a:pt x="17630" y="19371"/>
                    </a:lnTo>
                    <a:lnTo>
                      <a:pt x="18001" y="19446"/>
                    </a:lnTo>
                    <a:lnTo>
                      <a:pt x="18408" y="19483"/>
                    </a:lnTo>
                    <a:lnTo>
                      <a:pt x="18482" y="19483"/>
                    </a:lnTo>
                    <a:lnTo>
                      <a:pt x="18556" y="19371"/>
                    </a:lnTo>
                    <a:lnTo>
                      <a:pt x="18556" y="19260"/>
                    </a:lnTo>
                    <a:lnTo>
                      <a:pt x="18519" y="19223"/>
                    </a:lnTo>
                    <a:lnTo>
                      <a:pt x="18482" y="19186"/>
                    </a:lnTo>
                    <a:lnTo>
                      <a:pt x="17482" y="18816"/>
                    </a:lnTo>
                    <a:lnTo>
                      <a:pt x="17038" y="18594"/>
                    </a:lnTo>
                    <a:lnTo>
                      <a:pt x="16593" y="18334"/>
                    </a:lnTo>
                    <a:lnTo>
                      <a:pt x="16149" y="18075"/>
                    </a:lnTo>
                    <a:lnTo>
                      <a:pt x="15742" y="17779"/>
                    </a:lnTo>
                    <a:lnTo>
                      <a:pt x="15334" y="17446"/>
                    </a:lnTo>
                    <a:lnTo>
                      <a:pt x="14964" y="17075"/>
                    </a:lnTo>
                    <a:lnTo>
                      <a:pt x="14260" y="16334"/>
                    </a:lnTo>
                    <a:lnTo>
                      <a:pt x="13593" y="15520"/>
                    </a:lnTo>
                    <a:lnTo>
                      <a:pt x="12371" y="13890"/>
                    </a:lnTo>
                    <a:lnTo>
                      <a:pt x="11927" y="13334"/>
                    </a:lnTo>
                    <a:lnTo>
                      <a:pt x="11445" y="12779"/>
                    </a:lnTo>
                    <a:lnTo>
                      <a:pt x="11001" y="12260"/>
                    </a:lnTo>
                    <a:lnTo>
                      <a:pt x="10482" y="11779"/>
                    </a:lnTo>
                    <a:lnTo>
                      <a:pt x="11075" y="11186"/>
                    </a:lnTo>
                    <a:lnTo>
                      <a:pt x="11112" y="11149"/>
                    </a:lnTo>
                    <a:lnTo>
                      <a:pt x="12001" y="11631"/>
                    </a:lnTo>
                    <a:lnTo>
                      <a:pt x="12853" y="12112"/>
                    </a:lnTo>
                    <a:lnTo>
                      <a:pt x="13593" y="12631"/>
                    </a:lnTo>
                    <a:lnTo>
                      <a:pt x="14297" y="13149"/>
                    </a:lnTo>
                    <a:lnTo>
                      <a:pt x="14630" y="13408"/>
                    </a:lnTo>
                    <a:lnTo>
                      <a:pt x="14927" y="13742"/>
                    </a:lnTo>
                    <a:lnTo>
                      <a:pt x="15223" y="14075"/>
                    </a:lnTo>
                    <a:lnTo>
                      <a:pt x="15482" y="14445"/>
                    </a:lnTo>
                    <a:lnTo>
                      <a:pt x="15890" y="15038"/>
                    </a:lnTo>
                    <a:lnTo>
                      <a:pt x="16223" y="15631"/>
                    </a:lnTo>
                    <a:lnTo>
                      <a:pt x="16593" y="16260"/>
                    </a:lnTo>
                    <a:lnTo>
                      <a:pt x="17001" y="16816"/>
                    </a:lnTo>
                    <a:lnTo>
                      <a:pt x="17297" y="17186"/>
                    </a:lnTo>
                    <a:lnTo>
                      <a:pt x="17630" y="17557"/>
                    </a:lnTo>
                    <a:lnTo>
                      <a:pt x="18001" y="17853"/>
                    </a:lnTo>
                    <a:lnTo>
                      <a:pt x="18371" y="18149"/>
                    </a:lnTo>
                    <a:lnTo>
                      <a:pt x="18779" y="18409"/>
                    </a:lnTo>
                    <a:lnTo>
                      <a:pt x="19186" y="18594"/>
                    </a:lnTo>
                    <a:lnTo>
                      <a:pt x="19631" y="18742"/>
                    </a:lnTo>
                    <a:lnTo>
                      <a:pt x="20112" y="18779"/>
                    </a:lnTo>
                    <a:lnTo>
                      <a:pt x="20668" y="18779"/>
                    </a:lnTo>
                    <a:lnTo>
                      <a:pt x="20927" y="18742"/>
                    </a:lnTo>
                    <a:lnTo>
                      <a:pt x="21149" y="18668"/>
                    </a:lnTo>
                    <a:lnTo>
                      <a:pt x="20927" y="19149"/>
                    </a:lnTo>
                    <a:lnTo>
                      <a:pt x="20742" y="19668"/>
                    </a:lnTo>
                    <a:lnTo>
                      <a:pt x="20594" y="20223"/>
                    </a:lnTo>
                    <a:lnTo>
                      <a:pt x="20519" y="20779"/>
                    </a:lnTo>
                    <a:lnTo>
                      <a:pt x="20408" y="21335"/>
                    </a:lnTo>
                    <a:lnTo>
                      <a:pt x="20371" y="21890"/>
                    </a:lnTo>
                    <a:lnTo>
                      <a:pt x="20297" y="22964"/>
                    </a:lnTo>
                    <a:lnTo>
                      <a:pt x="20297" y="23038"/>
                    </a:lnTo>
                    <a:lnTo>
                      <a:pt x="20334" y="23075"/>
                    </a:lnTo>
                    <a:lnTo>
                      <a:pt x="20408" y="23112"/>
                    </a:lnTo>
                    <a:lnTo>
                      <a:pt x="20519" y="23075"/>
                    </a:lnTo>
                    <a:lnTo>
                      <a:pt x="20556" y="23038"/>
                    </a:lnTo>
                    <a:lnTo>
                      <a:pt x="20556" y="22964"/>
                    </a:lnTo>
                    <a:lnTo>
                      <a:pt x="20668" y="21816"/>
                    </a:lnTo>
                    <a:lnTo>
                      <a:pt x="20853" y="20631"/>
                    </a:lnTo>
                    <a:lnTo>
                      <a:pt x="21112" y="19631"/>
                    </a:lnTo>
                    <a:lnTo>
                      <a:pt x="21223" y="19149"/>
                    </a:lnTo>
                    <a:lnTo>
                      <a:pt x="21297" y="18631"/>
                    </a:lnTo>
                    <a:lnTo>
                      <a:pt x="21297" y="18594"/>
                    </a:lnTo>
                    <a:lnTo>
                      <a:pt x="21557" y="18446"/>
                    </a:lnTo>
                    <a:lnTo>
                      <a:pt x="21816" y="18260"/>
                    </a:lnTo>
                    <a:lnTo>
                      <a:pt x="22001" y="18038"/>
                    </a:lnTo>
                    <a:lnTo>
                      <a:pt x="22149" y="17779"/>
                    </a:lnTo>
                    <a:lnTo>
                      <a:pt x="22223" y="17483"/>
                    </a:lnTo>
                    <a:lnTo>
                      <a:pt x="22260" y="17186"/>
                    </a:lnTo>
                    <a:lnTo>
                      <a:pt x="22260" y="16890"/>
                    </a:lnTo>
                    <a:lnTo>
                      <a:pt x="22223" y="16594"/>
                    </a:lnTo>
                    <a:lnTo>
                      <a:pt x="22149" y="16297"/>
                    </a:lnTo>
                    <a:lnTo>
                      <a:pt x="22038" y="16001"/>
                    </a:lnTo>
                    <a:lnTo>
                      <a:pt x="21853" y="15705"/>
                    </a:lnTo>
                    <a:lnTo>
                      <a:pt x="21631" y="15445"/>
                    </a:lnTo>
                    <a:lnTo>
                      <a:pt x="21371" y="15186"/>
                    </a:lnTo>
                    <a:lnTo>
                      <a:pt x="21112" y="15001"/>
                    </a:lnTo>
                    <a:lnTo>
                      <a:pt x="20779" y="14816"/>
                    </a:lnTo>
                    <a:lnTo>
                      <a:pt x="20408" y="14705"/>
                    </a:lnTo>
                    <a:lnTo>
                      <a:pt x="20149" y="14668"/>
                    </a:lnTo>
                    <a:lnTo>
                      <a:pt x="19890" y="14631"/>
                    </a:lnTo>
                    <a:lnTo>
                      <a:pt x="19408" y="14705"/>
                    </a:lnTo>
                    <a:lnTo>
                      <a:pt x="18927" y="14779"/>
                    </a:lnTo>
                    <a:lnTo>
                      <a:pt x="18149" y="14779"/>
                    </a:lnTo>
                    <a:lnTo>
                      <a:pt x="17927" y="14705"/>
                    </a:lnTo>
                    <a:lnTo>
                      <a:pt x="17779" y="14631"/>
                    </a:lnTo>
                    <a:lnTo>
                      <a:pt x="17667" y="14557"/>
                    </a:lnTo>
                    <a:lnTo>
                      <a:pt x="17593" y="14445"/>
                    </a:lnTo>
                    <a:lnTo>
                      <a:pt x="17556" y="14297"/>
                    </a:lnTo>
                    <a:lnTo>
                      <a:pt x="17519" y="14186"/>
                    </a:lnTo>
                    <a:lnTo>
                      <a:pt x="17519" y="14038"/>
                    </a:lnTo>
                    <a:lnTo>
                      <a:pt x="17593" y="13705"/>
                    </a:lnTo>
                    <a:lnTo>
                      <a:pt x="17667" y="13371"/>
                    </a:lnTo>
                    <a:lnTo>
                      <a:pt x="17742" y="13038"/>
                    </a:lnTo>
                    <a:lnTo>
                      <a:pt x="17779" y="12742"/>
                    </a:lnTo>
                    <a:lnTo>
                      <a:pt x="17705" y="12519"/>
                    </a:lnTo>
                    <a:lnTo>
                      <a:pt x="17667" y="12334"/>
                    </a:lnTo>
                    <a:lnTo>
                      <a:pt x="17890" y="12445"/>
                    </a:lnTo>
                    <a:lnTo>
                      <a:pt x="17964" y="12445"/>
                    </a:lnTo>
                    <a:lnTo>
                      <a:pt x="18038" y="12408"/>
                    </a:lnTo>
                    <a:lnTo>
                      <a:pt x="18075" y="12334"/>
                    </a:lnTo>
                    <a:lnTo>
                      <a:pt x="18038" y="12260"/>
                    </a:lnTo>
                    <a:lnTo>
                      <a:pt x="17890" y="12038"/>
                    </a:lnTo>
                    <a:lnTo>
                      <a:pt x="17667" y="11890"/>
                    </a:lnTo>
                    <a:lnTo>
                      <a:pt x="17260" y="11631"/>
                    </a:lnTo>
                    <a:lnTo>
                      <a:pt x="17001" y="11408"/>
                    </a:lnTo>
                    <a:lnTo>
                      <a:pt x="16779" y="11223"/>
                    </a:lnTo>
                    <a:lnTo>
                      <a:pt x="16593" y="10964"/>
                    </a:lnTo>
                    <a:lnTo>
                      <a:pt x="16408" y="10668"/>
                    </a:lnTo>
                    <a:lnTo>
                      <a:pt x="16223" y="10260"/>
                    </a:lnTo>
                    <a:lnTo>
                      <a:pt x="16001" y="9816"/>
                    </a:lnTo>
                    <a:lnTo>
                      <a:pt x="15890" y="9630"/>
                    </a:lnTo>
                    <a:lnTo>
                      <a:pt x="15742" y="9445"/>
                    </a:lnTo>
                    <a:lnTo>
                      <a:pt x="15556" y="9297"/>
                    </a:lnTo>
                    <a:lnTo>
                      <a:pt x="15371" y="9149"/>
                    </a:lnTo>
                    <a:lnTo>
                      <a:pt x="15260" y="9149"/>
                    </a:lnTo>
                    <a:lnTo>
                      <a:pt x="15186" y="9186"/>
                    </a:lnTo>
                    <a:lnTo>
                      <a:pt x="15186" y="9260"/>
                    </a:lnTo>
                    <a:lnTo>
                      <a:pt x="15223" y="9371"/>
                    </a:lnTo>
                    <a:lnTo>
                      <a:pt x="15371" y="9556"/>
                    </a:lnTo>
                    <a:lnTo>
                      <a:pt x="15556" y="9816"/>
                    </a:lnTo>
                    <a:lnTo>
                      <a:pt x="15779" y="10260"/>
                    </a:lnTo>
                    <a:lnTo>
                      <a:pt x="16001" y="10779"/>
                    </a:lnTo>
                    <a:lnTo>
                      <a:pt x="16297" y="11260"/>
                    </a:lnTo>
                    <a:lnTo>
                      <a:pt x="16556" y="11556"/>
                    </a:lnTo>
                    <a:lnTo>
                      <a:pt x="16853" y="11853"/>
                    </a:lnTo>
                    <a:lnTo>
                      <a:pt x="16334" y="11816"/>
                    </a:lnTo>
                    <a:lnTo>
                      <a:pt x="15816" y="11779"/>
                    </a:lnTo>
                    <a:lnTo>
                      <a:pt x="15853" y="11556"/>
                    </a:lnTo>
                    <a:lnTo>
                      <a:pt x="15890" y="11297"/>
                    </a:lnTo>
                    <a:lnTo>
                      <a:pt x="15853" y="11038"/>
                    </a:lnTo>
                    <a:lnTo>
                      <a:pt x="15779" y="10816"/>
                    </a:lnTo>
                    <a:lnTo>
                      <a:pt x="15667" y="10556"/>
                    </a:lnTo>
                    <a:lnTo>
                      <a:pt x="15556" y="10334"/>
                    </a:lnTo>
                    <a:lnTo>
                      <a:pt x="15408" y="10149"/>
                    </a:lnTo>
                    <a:lnTo>
                      <a:pt x="15260" y="9927"/>
                    </a:lnTo>
                    <a:lnTo>
                      <a:pt x="14853" y="9556"/>
                    </a:lnTo>
                    <a:lnTo>
                      <a:pt x="14408" y="9223"/>
                    </a:lnTo>
                    <a:lnTo>
                      <a:pt x="13964" y="8927"/>
                    </a:lnTo>
                    <a:lnTo>
                      <a:pt x="13519" y="8667"/>
                    </a:lnTo>
                    <a:lnTo>
                      <a:pt x="13223" y="8556"/>
                    </a:lnTo>
                    <a:lnTo>
                      <a:pt x="12927" y="8482"/>
                    </a:lnTo>
                    <a:lnTo>
                      <a:pt x="12667" y="8408"/>
                    </a:lnTo>
                    <a:lnTo>
                      <a:pt x="12075" y="8408"/>
                    </a:lnTo>
                    <a:lnTo>
                      <a:pt x="11815" y="8445"/>
                    </a:lnTo>
                    <a:lnTo>
                      <a:pt x="11297" y="8482"/>
                    </a:lnTo>
                    <a:lnTo>
                      <a:pt x="11038" y="8482"/>
                    </a:lnTo>
                    <a:lnTo>
                      <a:pt x="10815" y="8445"/>
                    </a:lnTo>
                    <a:lnTo>
                      <a:pt x="10593" y="8334"/>
                    </a:lnTo>
                    <a:lnTo>
                      <a:pt x="10408" y="8149"/>
                    </a:lnTo>
                    <a:lnTo>
                      <a:pt x="10260" y="7927"/>
                    </a:lnTo>
                    <a:lnTo>
                      <a:pt x="10186" y="7704"/>
                    </a:lnTo>
                    <a:lnTo>
                      <a:pt x="10149" y="7445"/>
                    </a:lnTo>
                    <a:lnTo>
                      <a:pt x="10149" y="7186"/>
                    </a:lnTo>
                    <a:lnTo>
                      <a:pt x="10149" y="6890"/>
                    </a:lnTo>
                    <a:lnTo>
                      <a:pt x="10112" y="6630"/>
                    </a:lnTo>
                    <a:lnTo>
                      <a:pt x="10038" y="6408"/>
                    </a:lnTo>
                    <a:lnTo>
                      <a:pt x="9889" y="6149"/>
                    </a:lnTo>
                    <a:lnTo>
                      <a:pt x="9778" y="6038"/>
                    </a:lnTo>
                    <a:lnTo>
                      <a:pt x="9667" y="5927"/>
                    </a:lnTo>
                    <a:lnTo>
                      <a:pt x="9371" y="5778"/>
                    </a:lnTo>
                    <a:lnTo>
                      <a:pt x="9038" y="5704"/>
                    </a:lnTo>
                    <a:lnTo>
                      <a:pt x="8704" y="5667"/>
                    </a:lnTo>
                    <a:lnTo>
                      <a:pt x="7667" y="5667"/>
                    </a:lnTo>
                    <a:lnTo>
                      <a:pt x="7334" y="5630"/>
                    </a:lnTo>
                    <a:lnTo>
                      <a:pt x="6815" y="5519"/>
                    </a:lnTo>
                    <a:lnTo>
                      <a:pt x="6297" y="5371"/>
                    </a:lnTo>
                    <a:lnTo>
                      <a:pt x="5778" y="5186"/>
                    </a:lnTo>
                    <a:lnTo>
                      <a:pt x="5260" y="4964"/>
                    </a:lnTo>
                    <a:lnTo>
                      <a:pt x="4815" y="4704"/>
                    </a:lnTo>
                    <a:lnTo>
                      <a:pt x="4630" y="4556"/>
                    </a:lnTo>
                    <a:lnTo>
                      <a:pt x="4445" y="4371"/>
                    </a:lnTo>
                    <a:lnTo>
                      <a:pt x="4260" y="4149"/>
                    </a:lnTo>
                    <a:lnTo>
                      <a:pt x="4112" y="3964"/>
                    </a:lnTo>
                    <a:lnTo>
                      <a:pt x="3963" y="3704"/>
                    </a:lnTo>
                    <a:lnTo>
                      <a:pt x="3852" y="3482"/>
                    </a:lnTo>
                    <a:lnTo>
                      <a:pt x="3482" y="2519"/>
                    </a:lnTo>
                    <a:lnTo>
                      <a:pt x="3704" y="2852"/>
                    </a:lnTo>
                    <a:lnTo>
                      <a:pt x="4000" y="3223"/>
                    </a:lnTo>
                    <a:lnTo>
                      <a:pt x="4297" y="3519"/>
                    </a:lnTo>
                    <a:lnTo>
                      <a:pt x="4593" y="3815"/>
                    </a:lnTo>
                    <a:lnTo>
                      <a:pt x="4963" y="4075"/>
                    </a:lnTo>
                    <a:lnTo>
                      <a:pt x="5297" y="4334"/>
                    </a:lnTo>
                    <a:lnTo>
                      <a:pt x="5667" y="4556"/>
                    </a:lnTo>
                    <a:lnTo>
                      <a:pt x="6075" y="4741"/>
                    </a:lnTo>
                    <a:lnTo>
                      <a:pt x="6482" y="4927"/>
                    </a:lnTo>
                    <a:lnTo>
                      <a:pt x="6889" y="5075"/>
                    </a:lnTo>
                    <a:lnTo>
                      <a:pt x="7297" y="5186"/>
                    </a:lnTo>
                    <a:lnTo>
                      <a:pt x="7741" y="5260"/>
                    </a:lnTo>
                    <a:lnTo>
                      <a:pt x="8186" y="5297"/>
                    </a:lnTo>
                    <a:lnTo>
                      <a:pt x="8593" y="5334"/>
                    </a:lnTo>
                    <a:lnTo>
                      <a:pt x="9038" y="5334"/>
                    </a:lnTo>
                    <a:lnTo>
                      <a:pt x="9482" y="5260"/>
                    </a:lnTo>
                    <a:lnTo>
                      <a:pt x="9556" y="5260"/>
                    </a:lnTo>
                    <a:lnTo>
                      <a:pt x="9593" y="5186"/>
                    </a:lnTo>
                    <a:lnTo>
                      <a:pt x="9630" y="5149"/>
                    </a:lnTo>
                    <a:lnTo>
                      <a:pt x="9667" y="5075"/>
                    </a:lnTo>
                    <a:lnTo>
                      <a:pt x="9630" y="5001"/>
                    </a:lnTo>
                    <a:lnTo>
                      <a:pt x="9593" y="4927"/>
                    </a:lnTo>
                    <a:lnTo>
                      <a:pt x="9556" y="4890"/>
                    </a:lnTo>
                    <a:lnTo>
                      <a:pt x="8926" y="4890"/>
                    </a:lnTo>
                    <a:lnTo>
                      <a:pt x="8408" y="4853"/>
                    </a:lnTo>
                    <a:lnTo>
                      <a:pt x="7889" y="4815"/>
                    </a:lnTo>
                    <a:lnTo>
                      <a:pt x="7408" y="4704"/>
                    </a:lnTo>
                    <a:lnTo>
                      <a:pt x="6963" y="4593"/>
                    </a:lnTo>
                    <a:lnTo>
                      <a:pt x="6519" y="4408"/>
                    </a:lnTo>
                    <a:lnTo>
                      <a:pt x="6075" y="4223"/>
                    </a:lnTo>
                    <a:lnTo>
                      <a:pt x="5667" y="4001"/>
                    </a:lnTo>
                    <a:lnTo>
                      <a:pt x="5297" y="3778"/>
                    </a:lnTo>
                    <a:lnTo>
                      <a:pt x="4926" y="3482"/>
                    </a:lnTo>
                    <a:lnTo>
                      <a:pt x="4556" y="3186"/>
                    </a:lnTo>
                    <a:lnTo>
                      <a:pt x="4223" y="2852"/>
                    </a:lnTo>
                    <a:lnTo>
                      <a:pt x="3889" y="2482"/>
                    </a:lnTo>
                    <a:lnTo>
                      <a:pt x="3593" y="2075"/>
                    </a:lnTo>
                    <a:lnTo>
                      <a:pt x="3297" y="1630"/>
                    </a:lnTo>
                    <a:lnTo>
                      <a:pt x="3037" y="1186"/>
                    </a:lnTo>
                    <a:lnTo>
                      <a:pt x="2963" y="1149"/>
                    </a:lnTo>
                    <a:lnTo>
                      <a:pt x="2926" y="1149"/>
                    </a:lnTo>
                    <a:lnTo>
                      <a:pt x="2852" y="1186"/>
                    </a:lnTo>
                    <a:lnTo>
                      <a:pt x="2852" y="1260"/>
                    </a:lnTo>
                    <a:lnTo>
                      <a:pt x="2963" y="1556"/>
                    </a:lnTo>
                    <a:lnTo>
                      <a:pt x="3111" y="1852"/>
                    </a:lnTo>
                    <a:lnTo>
                      <a:pt x="3111" y="1852"/>
                    </a:lnTo>
                    <a:lnTo>
                      <a:pt x="2889" y="1593"/>
                    </a:lnTo>
                    <a:lnTo>
                      <a:pt x="2741" y="1482"/>
                    </a:lnTo>
                    <a:lnTo>
                      <a:pt x="2593" y="1371"/>
                    </a:lnTo>
                    <a:lnTo>
                      <a:pt x="2260" y="1186"/>
                    </a:lnTo>
                    <a:lnTo>
                      <a:pt x="1482" y="964"/>
                    </a:lnTo>
                    <a:lnTo>
                      <a:pt x="1111" y="815"/>
                    </a:lnTo>
                    <a:lnTo>
                      <a:pt x="778" y="630"/>
                    </a:lnTo>
                    <a:lnTo>
                      <a:pt x="630" y="556"/>
                    </a:lnTo>
                    <a:lnTo>
                      <a:pt x="519" y="408"/>
                    </a:lnTo>
                    <a:lnTo>
                      <a:pt x="408" y="297"/>
                    </a:lnTo>
                    <a:lnTo>
                      <a:pt x="334" y="112"/>
                    </a:lnTo>
                    <a:lnTo>
                      <a:pt x="297" y="75"/>
                    </a:lnTo>
                    <a:lnTo>
                      <a:pt x="2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13"/>
              <p:cNvSpPr/>
              <p:nvPr/>
            </p:nvSpPr>
            <p:spPr>
              <a:xfrm rot="-5400000">
                <a:off x="242355" y="907582"/>
                <a:ext cx="149102" cy="66889"/>
              </a:xfrm>
              <a:custGeom>
                <a:avLst/>
                <a:gdLst/>
                <a:ahLst/>
                <a:cxnLst/>
                <a:rect l="l" t="t" r="r" b="b"/>
                <a:pathLst>
                  <a:path w="9001" h="4038" extrusionOk="0">
                    <a:moveTo>
                      <a:pt x="8519" y="1"/>
                    </a:moveTo>
                    <a:lnTo>
                      <a:pt x="8408" y="38"/>
                    </a:lnTo>
                    <a:lnTo>
                      <a:pt x="8297" y="112"/>
                    </a:lnTo>
                    <a:lnTo>
                      <a:pt x="8074" y="371"/>
                    </a:lnTo>
                    <a:lnTo>
                      <a:pt x="7889" y="593"/>
                    </a:lnTo>
                    <a:lnTo>
                      <a:pt x="7630" y="779"/>
                    </a:lnTo>
                    <a:lnTo>
                      <a:pt x="7408" y="927"/>
                    </a:lnTo>
                    <a:lnTo>
                      <a:pt x="7149" y="1038"/>
                    </a:lnTo>
                    <a:lnTo>
                      <a:pt x="6852" y="1112"/>
                    </a:lnTo>
                    <a:lnTo>
                      <a:pt x="6519" y="1149"/>
                    </a:lnTo>
                    <a:lnTo>
                      <a:pt x="5186" y="1149"/>
                    </a:lnTo>
                    <a:lnTo>
                      <a:pt x="4667" y="1186"/>
                    </a:lnTo>
                    <a:lnTo>
                      <a:pt x="4185" y="1297"/>
                    </a:lnTo>
                    <a:lnTo>
                      <a:pt x="3778" y="1445"/>
                    </a:lnTo>
                    <a:lnTo>
                      <a:pt x="3408" y="1630"/>
                    </a:lnTo>
                    <a:lnTo>
                      <a:pt x="3074" y="1853"/>
                    </a:lnTo>
                    <a:lnTo>
                      <a:pt x="2741" y="2149"/>
                    </a:lnTo>
                    <a:lnTo>
                      <a:pt x="2111" y="2668"/>
                    </a:lnTo>
                    <a:lnTo>
                      <a:pt x="1482" y="3112"/>
                    </a:lnTo>
                    <a:lnTo>
                      <a:pt x="1148" y="3297"/>
                    </a:lnTo>
                    <a:lnTo>
                      <a:pt x="815" y="3482"/>
                    </a:lnTo>
                    <a:lnTo>
                      <a:pt x="445" y="3668"/>
                    </a:lnTo>
                    <a:lnTo>
                      <a:pt x="74" y="3816"/>
                    </a:lnTo>
                    <a:lnTo>
                      <a:pt x="0" y="3853"/>
                    </a:lnTo>
                    <a:lnTo>
                      <a:pt x="0" y="3927"/>
                    </a:lnTo>
                    <a:lnTo>
                      <a:pt x="37" y="4001"/>
                    </a:lnTo>
                    <a:lnTo>
                      <a:pt x="148" y="4038"/>
                    </a:lnTo>
                    <a:lnTo>
                      <a:pt x="926" y="3816"/>
                    </a:lnTo>
                    <a:lnTo>
                      <a:pt x="1667" y="3556"/>
                    </a:lnTo>
                    <a:lnTo>
                      <a:pt x="2371" y="3260"/>
                    </a:lnTo>
                    <a:lnTo>
                      <a:pt x="3074" y="2890"/>
                    </a:lnTo>
                    <a:lnTo>
                      <a:pt x="3556" y="2631"/>
                    </a:lnTo>
                    <a:lnTo>
                      <a:pt x="4000" y="2482"/>
                    </a:lnTo>
                    <a:lnTo>
                      <a:pt x="4445" y="2371"/>
                    </a:lnTo>
                    <a:lnTo>
                      <a:pt x="4889" y="2334"/>
                    </a:lnTo>
                    <a:lnTo>
                      <a:pt x="6815" y="2334"/>
                    </a:lnTo>
                    <a:lnTo>
                      <a:pt x="7223" y="2260"/>
                    </a:lnTo>
                    <a:lnTo>
                      <a:pt x="7704" y="2149"/>
                    </a:lnTo>
                    <a:lnTo>
                      <a:pt x="8149" y="1927"/>
                    </a:lnTo>
                    <a:lnTo>
                      <a:pt x="8371" y="1816"/>
                    </a:lnTo>
                    <a:lnTo>
                      <a:pt x="8556" y="1668"/>
                    </a:lnTo>
                    <a:lnTo>
                      <a:pt x="8704" y="1482"/>
                    </a:lnTo>
                    <a:lnTo>
                      <a:pt x="8852" y="1334"/>
                    </a:lnTo>
                    <a:lnTo>
                      <a:pt x="8926" y="1149"/>
                    </a:lnTo>
                    <a:lnTo>
                      <a:pt x="9000" y="964"/>
                    </a:lnTo>
                    <a:lnTo>
                      <a:pt x="9000" y="742"/>
                    </a:lnTo>
                    <a:lnTo>
                      <a:pt x="8963" y="519"/>
                    </a:lnTo>
                    <a:lnTo>
                      <a:pt x="8889" y="334"/>
                    </a:lnTo>
                    <a:lnTo>
                      <a:pt x="8704" y="75"/>
                    </a:lnTo>
                    <a:lnTo>
                      <a:pt x="8630" y="38"/>
                    </a:lnTo>
                    <a:lnTo>
                      <a:pt x="85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13"/>
              <p:cNvSpPr/>
              <p:nvPr/>
            </p:nvSpPr>
            <p:spPr>
              <a:xfrm rot="-5400000">
                <a:off x="540224" y="871087"/>
                <a:ext cx="19646" cy="36211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186" extrusionOk="0">
                    <a:moveTo>
                      <a:pt x="1112" y="0"/>
                    </a:moveTo>
                    <a:lnTo>
                      <a:pt x="1037" y="37"/>
                    </a:lnTo>
                    <a:lnTo>
                      <a:pt x="704" y="482"/>
                    </a:lnTo>
                    <a:lnTo>
                      <a:pt x="445" y="1000"/>
                    </a:lnTo>
                    <a:lnTo>
                      <a:pt x="223" y="1519"/>
                    </a:lnTo>
                    <a:lnTo>
                      <a:pt x="0" y="2037"/>
                    </a:lnTo>
                    <a:lnTo>
                      <a:pt x="0" y="2111"/>
                    </a:lnTo>
                    <a:lnTo>
                      <a:pt x="75" y="2186"/>
                    </a:lnTo>
                    <a:lnTo>
                      <a:pt x="149" y="2186"/>
                    </a:lnTo>
                    <a:lnTo>
                      <a:pt x="186" y="2148"/>
                    </a:lnTo>
                    <a:lnTo>
                      <a:pt x="704" y="1148"/>
                    </a:lnTo>
                    <a:lnTo>
                      <a:pt x="963" y="667"/>
                    </a:lnTo>
                    <a:lnTo>
                      <a:pt x="1186" y="148"/>
                    </a:lnTo>
                    <a:lnTo>
                      <a:pt x="1186" y="74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13"/>
              <p:cNvSpPr/>
              <p:nvPr/>
            </p:nvSpPr>
            <p:spPr>
              <a:xfrm rot="-5400000">
                <a:off x="536546" y="858200"/>
                <a:ext cx="23324" cy="38663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334" extrusionOk="0">
                    <a:moveTo>
                      <a:pt x="1222" y="0"/>
                    </a:moveTo>
                    <a:lnTo>
                      <a:pt x="1000" y="222"/>
                    </a:lnTo>
                    <a:lnTo>
                      <a:pt x="778" y="482"/>
                    </a:lnTo>
                    <a:lnTo>
                      <a:pt x="630" y="741"/>
                    </a:lnTo>
                    <a:lnTo>
                      <a:pt x="444" y="1037"/>
                    </a:lnTo>
                    <a:lnTo>
                      <a:pt x="222" y="1630"/>
                    </a:lnTo>
                    <a:lnTo>
                      <a:pt x="0" y="2222"/>
                    </a:lnTo>
                    <a:lnTo>
                      <a:pt x="37" y="2296"/>
                    </a:lnTo>
                    <a:lnTo>
                      <a:pt x="74" y="2333"/>
                    </a:lnTo>
                    <a:lnTo>
                      <a:pt x="148" y="2333"/>
                    </a:lnTo>
                    <a:lnTo>
                      <a:pt x="185" y="2296"/>
                    </a:lnTo>
                    <a:lnTo>
                      <a:pt x="444" y="1741"/>
                    </a:lnTo>
                    <a:lnTo>
                      <a:pt x="741" y="1185"/>
                    </a:lnTo>
                    <a:lnTo>
                      <a:pt x="1074" y="667"/>
                    </a:lnTo>
                    <a:lnTo>
                      <a:pt x="1222" y="407"/>
                    </a:lnTo>
                    <a:lnTo>
                      <a:pt x="1407" y="148"/>
                    </a:lnTo>
                    <a:lnTo>
                      <a:pt x="1407" y="74"/>
                    </a:lnTo>
                    <a:lnTo>
                      <a:pt x="13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13"/>
              <p:cNvSpPr/>
              <p:nvPr/>
            </p:nvSpPr>
            <p:spPr>
              <a:xfrm rot="-5400000">
                <a:off x="536845" y="851144"/>
                <a:ext cx="20276" cy="31308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890" extrusionOk="0">
                    <a:moveTo>
                      <a:pt x="1075" y="0"/>
                    </a:moveTo>
                    <a:lnTo>
                      <a:pt x="890" y="185"/>
                    </a:lnTo>
                    <a:lnTo>
                      <a:pt x="742" y="371"/>
                    </a:lnTo>
                    <a:lnTo>
                      <a:pt x="445" y="815"/>
                    </a:lnTo>
                    <a:lnTo>
                      <a:pt x="186" y="1260"/>
                    </a:lnTo>
                    <a:lnTo>
                      <a:pt x="1" y="1704"/>
                    </a:lnTo>
                    <a:lnTo>
                      <a:pt x="1" y="1815"/>
                    </a:lnTo>
                    <a:lnTo>
                      <a:pt x="38" y="1852"/>
                    </a:lnTo>
                    <a:lnTo>
                      <a:pt x="149" y="1889"/>
                    </a:lnTo>
                    <a:lnTo>
                      <a:pt x="186" y="1852"/>
                    </a:lnTo>
                    <a:lnTo>
                      <a:pt x="186" y="1815"/>
                    </a:lnTo>
                    <a:lnTo>
                      <a:pt x="445" y="1371"/>
                    </a:lnTo>
                    <a:lnTo>
                      <a:pt x="667" y="963"/>
                    </a:lnTo>
                    <a:lnTo>
                      <a:pt x="964" y="556"/>
                    </a:lnTo>
                    <a:lnTo>
                      <a:pt x="1112" y="334"/>
                    </a:lnTo>
                    <a:lnTo>
                      <a:pt x="1223" y="111"/>
                    </a:lnTo>
                    <a:lnTo>
                      <a:pt x="1223" y="74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13"/>
              <p:cNvSpPr/>
              <p:nvPr/>
            </p:nvSpPr>
            <p:spPr>
              <a:xfrm rot="-5400000">
                <a:off x="542369" y="848071"/>
                <a:ext cx="15356" cy="26405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594" extrusionOk="0">
                    <a:moveTo>
                      <a:pt x="852" y="1"/>
                    </a:moveTo>
                    <a:lnTo>
                      <a:pt x="778" y="38"/>
                    </a:lnTo>
                    <a:lnTo>
                      <a:pt x="519" y="334"/>
                    </a:lnTo>
                    <a:lnTo>
                      <a:pt x="297" y="704"/>
                    </a:lnTo>
                    <a:lnTo>
                      <a:pt x="148" y="1075"/>
                    </a:lnTo>
                    <a:lnTo>
                      <a:pt x="0" y="1445"/>
                    </a:lnTo>
                    <a:lnTo>
                      <a:pt x="0" y="1556"/>
                    </a:lnTo>
                    <a:lnTo>
                      <a:pt x="74" y="1593"/>
                    </a:lnTo>
                    <a:lnTo>
                      <a:pt x="148" y="1593"/>
                    </a:lnTo>
                    <a:lnTo>
                      <a:pt x="223" y="1519"/>
                    </a:lnTo>
                    <a:lnTo>
                      <a:pt x="371" y="1149"/>
                    </a:lnTo>
                    <a:lnTo>
                      <a:pt x="519" y="778"/>
                    </a:lnTo>
                    <a:lnTo>
                      <a:pt x="926" y="112"/>
                    </a:lnTo>
                    <a:lnTo>
                      <a:pt x="926" y="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13"/>
              <p:cNvSpPr/>
              <p:nvPr/>
            </p:nvSpPr>
            <p:spPr>
              <a:xfrm rot="-5400000">
                <a:off x="50949" y="830903"/>
                <a:ext cx="10436" cy="7984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82" extrusionOk="0">
                    <a:moveTo>
                      <a:pt x="556" y="0"/>
                    </a:moveTo>
                    <a:lnTo>
                      <a:pt x="296" y="149"/>
                    </a:lnTo>
                    <a:lnTo>
                      <a:pt x="37" y="334"/>
                    </a:lnTo>
                    <a:lnTo>
                      <a:pt x="0" y="408"/>
                    </a:lnTo>
                    <a:lnTo>
                      <a:pt x="0" y="445"/>
                    </a:lnTo>
                    <a:lnTo>
                      <a:pt x="74" y="482"/>
                    </a:lnTo>
                    <a:lnTo>
                      <a:pt x="111" y="482"/>
                    </a:lnTo>
                    <a:lnTo>
                      <a:pt x="370" y="297"/>
                    </a:lnTo>
                    <a:lnTo>
                      <a:pt x="593" y="74"/>
                    </a:lnTo>
                    <a:lnTo>
                      <a:pt x="630" y="37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13"/>
              <p:cNvSpPr/>
              <p:nvPr/>
            </p:nvSpPr>
            <p:spPr>
              <a:xfrm rot="-5400000">
                <a:off x="52481" y="818934"/>
                <a:ext cx="31921" cy="26405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594" extrusionOk="0">
                    <a:moveTo>
                      <a:pt x="1778" y="1"/>
                    </a:moveTo>
                    <a:lnTo>
                      <a:pt x="1556" y="112"/>
                    </a:lnTo>
                    <a:lnTo>
                      <a:pt x="1334" y="297"/>
                    </a:lnTo>
                    <a:lnTo>
                      <a:pt x="927" y="667"/>
                    </a:lnTo>
                    <a:lnTo>
                      <a:pt x="38" y="1445"/>
                    </a:lnTo>
                    <a:lnTo>
                      <a:pt x="1" y="1519"/>
                    </a:lnTo>
                    <a:lnTo>
                      <a:pt x="38" y="1556"/>
                    </a:lnTo>
                    <a:lnTo>
                      <a:pt x="75" y="1593"/>
                    </a:lnTo>
                    <a:lnTo>
                      <a:pt x="149" y="1593"/>
                    </a:lnTo>
                    <a:lnTo>
                      <a:pt x="1038" y="890"/>
                    </a:lnTo>
                    <a:lnTo>
                      <a:pt x="1519" y="519"/>
                    </a:lnTo>
                    <a:lnTo>
                      <a:pt x="1741" y="334"/>
                    </a:lnTo>
                    <a:lnTo>
                      <a:pt x="1890" y="112"/>
                    </a:lnTo>
                    <a:lnTo>
                      <a:pt x="1927" y="38"/>
                    </a:lnTo>
                    <a:lnTo>
                      <a:pt x="1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13"/>
              <p:cNvSpPr/>
              <p:nvPr/>
            </p:nvSpPr>
            <p:spPr>
              <a:xfrm rot="-5400000">
                <a:off x="54014" y="806354"/>
                <a:ext cx="34372" cy="28243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705" extrusionOk="0">
                    <a:moveTo>
                      <a:pt x="2000" y="1"/>
                    </a:moveTo>
                    <a:lnTo>
                      <a:pt x="1926" y="38"/>
                    </a:lnTo>
                    <a:lnTo>
                      <a:pt x="1445" y="371"/>
                    </a:lnTo>
                    <a:lnTo>
                      <a:pt x="963" y="779"/>
                    </a:lnTo>
                    <a:lnTo>
                      <a:pt x="0" y="1593"/>
                    </a:lnTo>
                    <a:lnTo>
                      <a:pt x="0" y="1630"/>
                    </a:lnTo>
                    <a:lnTo>
                      <a:pt x="0" y="1704"/>
                    </a:lnTo>
                    <a:lnTo>
                      <a:pt x="111" y="1704"/>
                    </a:lnTo>
                    <a:lnTo>
                      <a:pt x="1111" y="964"/>
                    </a:lnTo>
                    <a:lnTo>
                      <a:pt x="1593" y="556"/>
                    </a:lnTo>
                    <a:lnTo>
                      <a:pt x="2037" y="149"/>
                    </a:lnTo>
                    <a:lnTo>
                      <a:pt x="2074" y="112"/>
                    </a:lnTo>
                    <a:lnTo>
                      <a:pt x="2037" y="38"/>
                    </a:lnTo>
                    <a:lnTo>
                      <a:pt x="20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13"/>
              <p:cNvSpPr/>
              <p:nvPr/>
            </p:nvSpPr>
            <p:spPr>
              <a:xfrm rot="-5400000">
                <a:off x="59538" y="797169"/>
                <a:ext cx="36211" cy="28840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1741" extrusionOk="0">
                    <a:moveTo>
                      <a:pt x="2075" y="0"/>
                    </a:moveTo>
                    <a:lnTo>
                      <a:pt x="1779" y="111"/>
                    </a:lnTo>
                    <a:lnTo>
                      <a:pt x="1519" y="296"/>
                    </a:lnTo>
                    <a:lnTo>
                      <a:pt x="1038" y="704"/>
                    </a:lnTo>
                    <a:lnTo>
                      <a:pt x="519" y="1111"/>
                    </a:lnTo>
                    <a:lnTo>
                      <a:pt x="38" y="1556"/>
                    </a:lnTo>
                    <a:lnTo>
                      <a:pt x="38" y="1593"/>
                    </a:lnTo>
                    <a:lnTo>
                      <a:pt x="1" y="1630"/>
                    </a:lnTo>
                    <a:lnTo>
                      <a:pt x="75" y="1704"/>
                    </a:lnTo>
                    <a:lnTo>
                      <a:pt x="149" y="1741"/>
                    </a:lnTo>
                    <a:lnTo>
                      <a:pt x="223" y="1704"/>
                    </a:lnTo>
                    <a:lnTo>
                      <a:pt x="742" y="1259"/>
                    </a:lnTo>
                    <a:lnTo>
                      <a:pt x="1260" y="852"/>
                    </a:lnTo>
                    <a:lnTo>
                      <a:pt x="1742" y="519"/>
                    </a:lnTo>
                    <a:lnTo>
                      <a:pt x="1964" y="370"/>
                    </a:lnTo>
                    <a:lnTo>
                      <a:pt x="2186" y="185"/>
                    </a:lnTo>
                    <a:lnTo>
                      <a:pt x="2186" y="111"/>
                    </a:lnTo>
                    <a:lnTo>
                      <a:pt x="2186" y="74"/>
                    </a:lnTo>
                    <a:lnTo>
                      <a:pt x="2149" y="37"/>
                    </a:ln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13"/>
              <p:cNvSpPr/>
              <p:nvPr/>
            </p:nvSpPr>
            <p:spPr>
              <a:xfrm rot="-5400000">
                <a:off x="63836" y="786112"/>
                <a:ext cx="34985" cy="28856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1742" extrusionOk="0">
                    <a:moveTo>
                      <a:pt x="2001" y="0"/>
                    </a:moveTo>
                    <a:lnTo>
                      <a:pt x="1741" y="148"/>
                    </a:lnTo>
                    <a:lnTo>
                      <a:pt x="1519" y="334"/>
                    </a:lnTo>
                    <a:lnTo>
                      <a:pt x="1038" y="741"/>
                    </a:lnTo>
                    <a:lnTo>
                      <a:pt x="38" y="1593"/>
                    </a:lnTo>
                    <a:lnTo>
                      <a:pt x="0" y="1667"/>
                    </a:lnTo>
                    <a:lnTo>
                      <a:pt x="38" y="1704"/>
                    </a:lnTo>
                    <a:lnTo>
                      <a:pt x="75" y="1741"/>
                    </a:lnTo>
                    <a:lnTo>
                      <a:pt x="149" y="1741"/>
                    </a:lnTo>
                    <a:lnTo>
                      <a:pt x="1186" y="889"/>
                    </a:lnTo>
                    <a:lnTo>
                      <a:pt x="1667" y="519"/>
                    </a:lnTo>
                    <a:lnTo>
                      <a:pt x="1889" y="334"/>
                    </a:lnTo>
                    <a:lnTo>
                      <a:pt x="2075" y="111"/>
                    </a:lnTo>
                    <a:lnTo>
                      <a:pt x="2112" y="74"/>
                    </a:lnTo>
                    <a:lnTo>
                      <a:pt x="2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13"/>
              <p:cNvSpPr/>
              <p:nvPr/>
            </p:nvSpPr>
            <p:spPr>
              <a:xfrm rot="-5400000">
                <a:off x="66900" y="772612"/>
                <a:ext cx="36824" cy="30695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1853" extrusionOk="0">
                    <a:moveTo>
                      <a:pt x="2148" y="1"/>
                    </a:moveTo>
                    <a:lnTo>
                      <a:pt x="2074" y="38"/>
                    </a:lnTo>
                    <a:lnTo>
                      <a:pt x="1519" y="371"/>
                    </a:lnTo>
                    <a:lnTo>
                      <a:pt x="1037" y="815"/>
                    </a:lnTo>
                    <a:lnTo>
                      <a:pt x="37" y="1667"/>
                    </a:lnTo>
                    <a:lnTo>
                      <a:pt x="0" y="1741"/>
                    </a:lnTo>
                    <a:lnTo>
                      <a:pt x="37" y="1815"/>
                    </a:lnTo>
                    <a:lnTo>
                      <a:pt x="111" y="1852"/>
                    </a:lnTo>
                    <a:lnTo>
                      <a:pt x="185" y="1815"/>
                    </a:lnTo>
                    <a:lnTo>
                      <a:pt x="704" y="1408"/>
                    </a:lnTo>
                    <a:lnTo>
                      <a:pt x="1222" y="1038"/>
                    </a:lnTo>
                    <a:lnTo>
                      <a:pt x="1704" y="630"/>
                    </a:lnTo>
                    <a:lnTo>
                      <a:pt x="2185" y="186"/>
                    </a:lnTo>
                    <a:lnTo>
                      <a:pt x="2222" y="112"/>
                    </a:lnTo>
                    <a:lnTo>
                      <a:pt x="2185" y="38"/>
                    </a:lnTo>
                    <a:lnTo>
                      <a:pt x="21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13"/>
              <p:cNvSpPr/>
              <p:nvPr/>
            </p:nvSpPr>
            <p:spPr>
              <a:xfrm rot="-5400000">
                <a:off x="73634" y="760959"/>
                <a:ext cx="35002" cy="32534"/>
              </a:xfrm>
              <a:custGeom>
                <a:avLst/>
                <a:gdLst/>
                <a:ahLst/>
                <a:cxnLst/>
                <a:rect l="l" t="t" r="r" b="b"/>
                <a:pathLst>
                  <a:path w="2113" h="1964" extrusionOk="0">
                    <a:moveTo>
                      <a:pt x="2038" y="1"/>
                    </a:moveTo>
                    <a:lnTo>
                      <a:pt x="1964" y="38"/>
                    </a:lnTo>
                    <a:lnTo>
                      <a:pt x="1705" y="186"/>
                    </a:lnTo>
                    <a:lnTo>
                      <a:pt x="1445" y="371"/>
                    </a:lnTo>
                    <a:lnTo>
                      <a:pt x="1001" y="816"/>
                    </a:lnTo>
                    <a:lnTo>
                      <a:pt x="519" y="1297"/>
                    </a:lnTo>
                    <a:lnTo>
                      <a:pt x="38" y="1779"/>
                    </a:lnTo>
                    <a:lnTo>
                      <a:pt x="1" y="1853"/>
                    </a:lnTo>
                    <a:lnTo>
                      <a:pt x="38" y="1927"/>
                    </a:lnTo>
                    <a:lnTo>
                      <a:pt x="112" y="1964"/>
                    </a:lnTo>
                    <a:lnTo>
                      <a:pt x="186" y="1927"/>
                    </a:lnTo>
                    <a:lnTo>
                      <a:pt x="668" y="1482"/>
                    </a:lnTo>
                    <a:lnTo>
                      <a:pt x="1112" y="1038"/>
                    </a:lnTo>
                    <a:lnTo>
                      <a:pt x="1631" y="630"/>
                    </a:lnTo>
                    <a:lnTo>
                      <a:pt x="1853" y="408"/>
                    </a:lnTo>
                    <a:lnTo>
                      <a:pt x="2075" y="186"/>
                    </a:lnTo>
                    <a:lnTo>
                      <a:pt x="2112" y="112"/>
                    </a:lnTo>
                    <a:lnTo>
                      <a:pt x="2112" y="38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13"/>
              <p:cNvSpPr/>
              <p:nvPr/>
            </p:nvSpPr>
            <p:spPr>
              <a:xfrm rot="-5400000">
                <a:off x="76408" y="749621"/>
                <a:ext cx="33759" cy="28227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704" extrusionOk="0">
                    <a:moveTo>
                      <a:pt x="1927" y="0"/>
                    </a:moveTo>
                    <a:lnTo>
                      <a:pt x="1668" y="111"/>
                    </a:lnTo>
                    <a:lnTo>
                      <a:pt x="1445" y="296"/>
                    </a:lnTo>
                    <a:lnTo>
                      <a:pt x="1001" y="667"/>
                    </a:lnTo>
                    <a:lnTo>
                      <a:pt x="482" y="1111"/>
                    </a:lnTo>
                    <a:lnTo>
                      <a:pt x="260" y="1370"/>
                    </a:lnTo>
                    <a:lnTo>
                      <a:pt x="1" y="1630"/>
                    </a:lnTo>
                    <a:lnTo>
                      <a:pt x="1" y="1667"/>
                    </a:lnTo>
                    <a:lnTo>
                      <a:pt x="1" y="1704"/>
                    </a:lnTo>
                    <a:lnTo>
                      <a:pt x="75" y="1704"/>
                    </a:lnTo>
                    <a:lnTo>
                      <a:pt x="371" y="1519"/>
                    </a:lnTo>
                    <a:lnTo>
                      <a:pt x="667" y="1333"/>
                    </a:lnTo>
                    <a:lnTo>
                      <a:pt x="1186" y="889"/>
                    </a:lnTo>
                    <a:lnTo>
                      <a:pt x="1630" y="556"/>
                    </a:lnTo>
                    <a:lnTo>
                      <a:pt x="1853" y="333"/>
                    </a:lnTo>
                    <a:lnTo>
                      <a:pt x="2038" y="111"/>
                    </a:lnTo>
                    <a:lnTo>
                      <a:pt x="2038" y="74"/>
                    </a:lnTo>
                    <a:lnTo>
                      <a:pt x="2001" y="37"/>
                    </a:lnTo>
                    <a:lnTo>
                      <a:pt x="19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13"/>
              <p:cNvSpPr/>
              <p:nvPr/>
            </p:nvSpPr>
            <p:spPr>
              <a:xfrm rot="-5400000">
                <a:off x="82239" y="737032"/>
                <a:ext cx="35598" cy="31921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1927" extrusionOk="0">
                    <a:moveTo>
                      <a:pt x="2000" y="0"/>
                    </a:moveTo>
                    <a:lnTo>
                      <a:pt x="1741" y="186"/>
                    </a:lnTo>
                    <a:lnTo>
                      <a:pt x="1445" y="371"/>
                    </a:lnTo>
                    <a:lnTo>
                      <a:pt x="963" y="815"/>
                    </a:lnTo>
                    <a:lnTo>
                      <a:pt x="482" y="1297"/>
                    </a:lnTo>
                    <a:lnTo>
                      <a:pt x="0" y="1778"/>
                    </a:lnTo>
                    <a:lnTo>
                      <a:pt x="0" y="1852"/>
                    </a:lnTo>
                    <a:lnTo>
                      <a:pt x="0" y="1889"/>
                    </a:lnTo>
                    <a:lnTo>
                      <a:pt x="74" y="1926"/>
                    </a:lnTo>
                    <a:lnTo>
                      <a:pt x="149" y="1889"/>
                    </a:lnTo>
                    <a:lnTo>
                      <a:pt x="593" y="1445"/>
                    </a:lnTo>
                    <a:lnTo>
                      <a:pt x="1112" y="1000"/>
                    </a:lnTo>
                    <a:lnTo>
                      <a:pt x="1630" y="593"/>
                    </a:lnTo>
                    <a:lnTo>
                      <a:pt x="2112" y="186"/>
                    </a:lnTo>
                    <a:lnTo>
                      <a:pt x="2149" y="112"/>
                    </a:lnTo>
                    <a:lnTo>
                      <a:pt x="2149" y="37"/>
                    </a:ln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13"/>
              <p:cNvSpPr/>
              <p:nvPr/>
            </p:nvSpPr>
            <p:spPr>
              <a:xfrm rot="-5400000">
                <a:off x="90206" y="727210"/>
                <a:ext cx="33759" cy="32534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1964" extrusionOk="0">
                    <a:moveTo>
                      <a:pt x="1889" y="1"/>
                    </a:moveTo>
                    <a:lnTo>
                      <a:pt x="1408" y="408"/>
                    </a:lnTo>
                    <a:lnTo>
                      <a:pt x="963" y="853"/>
                    </a:lnTo>
                    <a:lnTo>
                      <a:pt x="37" y="1742"/>
                    </a:lnTo>
                    <a:lnTo>
                      <a:pt x="37" y="1779"/>
                    </a:lnTo>
                    <a:lnTo>
                      <a:pt x="0" y="1816"/>
                    </a:lnTo>
                    <a:lnTo>
                      <a:pt x="74" y="1927"/>
                    </a:lnTo>
                    <a:lnTo>
                      <a:pt x="148" y="1964"/>
                    </a:lnTo>
                    <a:lnTo>
                      <a:pt x="185" y="1964"/>
                    </a:lnTo>
                    <a:lnTo>
                      <a:pt x="222" y="1927"/>
                    </a:lnTo>
                    <a:lnTo>
                      <a:pt x="1148" y="1038"/>
                    </a:lnTo>
                    <a:lnTo>
                      <a:pt x="1593" y="630"/>
                    </a:lnTo>
                    <a:lnTo>
                      <a:pt x="1815" y="408"/>
                    </a:lnTo>
                    <a:lnTo>
                      <a:pt x="2037" y="186"/>
                    </a:lnTo>
                    <a:lnTo>
                      <a:pt x="2037" y="112"/>
                    </a:lnTo>
                    <a:lnTo>
                      <a:pt x="2037" y="38"/>
                    </a:lnTo>
                    <a:lnTo>
                      <a:pt x="19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13"/>
              <p:cNvSpPr/>
              <p:nvPr/>
            </p:nvSpPr>
            <p:spPr>
              <a:xfrm rot="-5400000">
                <a:off x="92053" y="713718"/>
                <a:ext cx="36824" cy="38066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298" extrusionOk="0">
                    <a:moveTo>
                      <a:pt x="2038" y="1"/>
                    </a:moveTo>
                    <a:lnTo>
                      <a:pt x="2001" y="38"/>
                    </a:lnTo>
                    <a:lnTo>
                      <a:pt x="1482" y="519"/>
                    </a:lnTo>
                    <a:lnTo>
                      <a:pt x="964" y="1038"/>
                    </a:lnTo>
                    <a:lnTo>
                      <a:pt x="38" y="2112"/>
                    </a:lnTo>
                    <a:lnTo>
                      <a:pt x="1" y="2186"/>
                    </a:lnTo>
                    <a:lnTo>
                      <a:pt x="38" y="2260"/>
                    </a:lnTo>
                    <a:lnTo>
                      <a:pt x="112" y="2297"/>
                    </a:lnTo>
                    <a:lnTo>
                      <a:pt x="186" y="2260"/>
                    </a:lnTo>
                    <a:lnTo>
                      <a:pt x="1186" y="1223"/>
                    </a:lnTo>
                    <a:lnTo>
                      <a:pt x="2186" y="223"/>
                    </a:lnTo>
                    <a:lnTo>
                      <a:pt x="2223" y="149"/>
                    </a:lnTo>
                    <a:lnTo>
                      <a:pt x="2223" y="112"/>
                    </a:lnTo>
                    <a:lnTo>
                      <a:pt x="2186" y="38"/>
                    </a:lnTo>
                    <a:lnTo>
                      <a:pt x="20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13"/>
              <p:cNvSpPr/>
              <p:nvPr/>
            </p:nvSpPr>
            <p:spPr>
              <a:xfrm rot="-5400000">
                <a:off x="98190" y="705129"/>
                <a:ext cx="37437" cy="38663"/>
              </a:xfrm>
              <a:custGeom>
                <a:avLst/>
                <a:gdLst/>
                <a:ahLst/>
                <a:cxnLst/>
                <a:rect l="l" t="t" r="r" b="b"/>
                <a:pathLst>
                  <a:path w="2260" h="2334" extrusionOk="0">
                    <a:moveTo>
                      <a:pt x="2074" y="0"/>
                    </a:moveTo>
                    <a:lnTo>
                      <a:pt x="1519" y="482"/>
                    </a:lnTo>
                    <a:lnTo>
                      <a:pt x="963" y="1000"/>
                    </a:lnTo>
                    <a:lnTo>
                      <a:pt x="445" y="1593"/>
                    </a:lnTo>
                    <a:lnTo>
                      <a:pt x="0" y="2185"/>
                    </a:lnTo>
                    <a:lnTo>
                      <a:pt x="0" y="2260"/>
                    </a:lnTo>
                    <a:lnTo>
                      <a:pt x="37" y="2297"/>
                    </a:lnTo>
                    <a:lnTo>
                      <a:pt x="74" y="2334"/>
                    </a:lnTo>
                    <a:lnTo>
                      <a:pt x="148" y="2297"/>
                    </a:lnTo>
                    <a:lnTo>
                      <a:pt x="630" y="1704"/>
                    </a:lnTo>
                    <a:lnTo>
                      <a:pt x="1111" y="1185"/>
                    </a:lnTo>
                    <a:lnTo>
                      <a:pt x="1667" y="667"/>
                    </a:lnTo>
                    <a:lnTo>
                      <a:pt x="2222" y="148"/>
                    </a:lnTo>
                    <a:lnTo>
                      <a:pt x="2259" y="74"/>
                    </a:lnTo>
                    <a:lnTo>
                      <a:pt x="2222" y="37"/>
                    </a:lnTo>
                    <a:lnTo>
                      <a:pt x="21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13"/>
              <p:cNvSpPr/>
              <p:nvPr/>
            </p:nvSpPr>
            <p:spPr>
              <a:xfrm rot="-5400000">
                <a:off x="101868" y="695936"/>
                <a:ext cx="34372" cy="38050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2297" extrusionOk="0">
                    <a:moveTo>
                      <a:pt x="2001" y="0"/>
                    </a:moveTo>
                    <a:lnTo>
                      <a:pt x="1927" y="37"/>
                    </a:lnTo>
                    <a:lnTo>
                      <a:pt x="1445" y="556"/>
                    </a:lnTo>
                    <a:lnTo>
                      <a:pt x="964" y="1074"/>
                    </a:lnTo>
                    <a:lnTo>
                      <a:pt x="38" y="2149"/>
                    </a:lnTo>
                    <a:lnTo>
                      <a:pt x="1" y="2223"/>
                    </a:lnTo>
                    <a:lnTo>
                      <a:pt x="38" y="2297"/>
                    </a:lnTo>
                    <a:lnTo>
                      <a:pt x="149" y="2297"/>
                    </a:lnTo>
                    <a:lnTo>
                      <a:pt x="1149" y="1223"/>
                    </a:lnTo>
                    <a:lnTo>
                      <a:pt x="1631" y="704"/>
                    </a:lnTo>
                    <a:lnTo>
                      <a:pt x="2075" y="149"/>
                    </a:lnTo>
                    <a:lnTo>
                      <a:pt x="2075" y="74"/>
                    </a:lnTo>
                    <a:lnTo>
                      <a:pt x="2038" y="37"/>
                    </a:lnTo>
                    <a:lnTo>
                      <a:pt x="2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13"/>
              <p:cNvSpPr/>
              <p:nvPr/>
            </p:nvSpPr>
            <p:spPr>
              <a:xfrm rot="-5400000">
                <a:off x="109537" y="685186"/>
                <a:ext cx="33759" cy="38066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2298" extrusionOk="0">
                    <a:moveTo>
                      <a:pt x="1927" y="1"/>
                    </a:moveTo>
                    <a:lnTo>
                      <a:pt x="1630" y="223"/>
                    </a:lnTo>
                    <a:lnTo>
                      <a:pt x="1371" y="482"/>
                    </a:lnTo>
                    <a:lnTo>
                      <a:pt x="889" y="1001"/>
                    </a:lnTo>
                    <a:lnTo>
                      <a:pt x="445" y="1593"/>
                    </a:lnTo>
                    <a:lnTo>
                      <a:pt x="1" y="2186"/>
                    </a:lnTo>
                    <a:lnTo>
                      <a:pt x="1" y="2223"/>
                    </a:lnTo>
                    <a:lnTo>
                      <a:pt x="38" y="2260"/>
                    </a:lnTo>
                    <a:lnTo>
                      <a:pt x="75" y="2297"/>
                    </a:lnTo>
                    <a:lnTo>
                      <a:pt x="149" y="2260"/>
                    </a:lnTo>
                    <a:lnTo>
                      <a:pt x="593" y="1705"/>
                    </a:lnTo>
                    <a:lnTo>
                      <a:pt x="1038" y="1149"/>
                    </a:lnTo>
                    <a:lnTo>
                      <a:pt x="1519" y="630"/>
                    </a:lnTo>
                    <a:lnTo>
                      <a:pt x="2001" y="112"/>
                    </a:lnTo>
                    <a:lnTo>
                      <a:pt x="2038" y="75"/>
                    </a:lnTo>
                    <a:lnTo>
                      <a:pt x="2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4" name="Google Shape;3554;p13"/>
              <p:cNvSpPr/>
              <p:nvPr/>
            </p:nvSpPr>
            <p:spPr>
              <a:xfrm rot="-5400000">
                <a:off x="113521" y="673235"/>
                <a:ext cx="40518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2593" extrusionOk="0">
                    <a:moveTo>
                      <a:pt x="2334" y="0"/>
                    </a:moveTo>
                    <a:lnTo>
                      <a:pt x="2001" y="259"/>
                    </a:lnTo>
                    <a:lnTo>
                      <a:pt x="1705" y="556"/>
                    </a:lnTo>
                    <a:lnTo>
                      <a:pt x="1112" y="1148"/>
                    </a:lnTo>
                    <a:lnTo>
                      <a:pt x="556" y="1815"/>
                    </a:lnTo>
                    <a:lnTo>
                      <a:pt x="1" y="2445"/>
                    </a:lnTo>
                    <a:lnTo>
                      <a:pt x="1" y="2519"/>
                    </a:lnTo>
                    <a:lnTo>
                      <a:pt x="38" y="2556"/>
                    </a:lnTo>
                    <a:lnTo>
                      <a:pt x="75" y="2593"/>
                    </a:lnTo>
                    <a:lnTo>
                      <a:pt x="149" y="2556"/>
                    </a:lnTo>
                    <a:lnTo>
                      <a:pt x="705" y="1926"/>
                    </a:lnTo>
                    <a:lnTo>
                      <a:pt x="1260" y="1334"/>
                    </a:lnTo>
                    <a:lnTo>
                      <a:pt x="1853" y="741"/>
                    </a:lnTo>
                    <a:lnTo>
                      <a:pt x="2149" y="445"/>
                    </a:lnTo>
                    <a:lnTo>
                      <a:pt x="2445" y="148"/>
                    </a:lnTo>
                    <a:lnTo>
                      <a:pt x="2445" y="74"/>
                    </a:lnTo>
                    <a:lnTo>
                      <a:pt x="2445" y="37"/>
                    </a:lnTo>
                    <a:lnTo>
                      <a:pt x="24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5" name="Google Shape;3555;p13"/>
              <p:cNvSpPr/>
              <p:nvPr/>
            </p:nvSpPr>
            <p:spPr>
              <a:xfrm rot="-5400000">
                <a:off x="126714" y="666783"/>
                <a:ext cx="41114" cy="47873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2890" extrusionOk="0">
                    <a:moveTo>
                      <a:pt x="2296" y="1"/>
                    </a:moveTo>
                    <a:lnTo>
                      <a:pt x="1926" y="260"/>
                    </a:lnTo>
                    <a:lnTo>
                      <a:pt x="1630" y="556"/>
                    </a:lnTo>
                    <a:lnTo>
                      <a:pt x="1037" y="1223"/>
                    </a:lnTo>
                    <a:lnTo>
                      <a:pt x="482" y="1927"/>
                    </a:lnTo>
                    <a:lnTo>
                      <a:pt x="259" y="2297"/>
                    </a:lnTo>
                    <a:lnTo>
                      <a:pt x="0" y="2705"/>
                    </a:lnTo>
                    <a:lnTo>
                      <a:pt x="0" y="2742"/>
                    </a:lnTo>
                    <a:lnTo>
                      <a:pt x="0" y="2779"/>
                    </a:lnTo>
                    <a:lnTo>
                      <a:pt x="37" y="2853"/>
                    </a:lnTo>
                    <a:lnTo>
                      <a:pt x="148" y="2890"/>
                    </a:lnTo>
                    <a:lnTo>
                      <a:pt x="185" y="2890"/>
                    </a:lnTo>
                    <a:lnTo>
                      <a:pt x="222" y="2853"/>
                    </a:lnTo>
                    <a:lnTo>
                      <a:pt x="1371" y="1445"/>
                    </a:lnTo>
                    <a:lnTo>
                      <a:pt x="1963" y="816"/>
                    </a:lnTo>
                    <a:lnTo>
                      <a:pt x="2222" y="482"/>
                    </a:lnTo>
                    <a:lnTo>
                      <a:pt x="2445" y="149"/>
                    </a:lnTo>
                    <a:lnTo>
                      <a:pt x="2482" y="75"/>
                    </a:lnTo>
                    <a:lnTo>
                      <a:pt x="24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6" name="Google Shape;3556;p13"/>
              <p:cNvSpPr/>
              <p:nvPr/>
            </p:nvSpPr>
            <p:spPr>
              <a:xfrm rot="-5400000">
                <a:off x="129779" y="659428"/>
                <a:ext cx="38679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2593" extrusionOk="0">
                    <a:moveTo>
                      <a:pt x="2149" y="0"/>
                    </a:moveTo>
                    <a:lnTo>
                      <a:pt x="1853" y="296"/>
                    </a:lnTo>
                    <a:lnTo>
                      <a:pt x="1593" y="593"/>
                    </a:lnTo>
                    <a:lnTo>
                      <a:pt x="1075" y="1185"/>
                    </a:lnTo>
                    <a:lnTo>
                      <a:pt x="1" y="2408"/>
                    </a:lnTo>
                    <a:lnTo>
                      <a:pt x="1" y="2482"/>
                    </a:lnTo>
                    <a:lnTo>
                      <a:pt x="38" y="2556"/>
                    </a:lnTo>
                    <a:lnTo>
                      <a:pt x="75" y="2593"/>
                    </a:lnTo>
                    <a:lnTo>
                      <a:pt x="149" y="2556"/>
                    </a:lnTo>
                    <a:lnTo>
                      <a:pt x="1297" y="1296"/>
                    </a:lnTo>
                    <a:lnTo>
                      <a:pt x="1816" y="741"/>
                    </a:lnTo>
                    <a:lnTo>
                      <a:pt x="2075" y="445"/>
                    </a:lnTo>
                    <a:lnTo>
                      <a:pt x="2297" y="111"/>
                    </a:lnTo>
                    <a:lnTo>
                      <a:pt x="2334" y="37"/>
                    </a:lnTo>
                    <a:lnTo>
                      <a:pt x="22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7" name="Google Shape;3557;p13"/>
              <p:cNvSpPr/>
              <p:nvPr/>
            </p:nvSpPr>
            <p:spPr>
              <a:xfrm rot="-5400000">
                <a:off x="136537" y="648993"/>
                <a:ext cx="45405" cy="50937"/>
              </a:xfrm>
              <a:custGeom>
                <a:avLst/>
                <a:gdLst/>
                <a:ahLst/>
                <a:cxnLst/>
                <a:rect l="l" t="t" r="r" b="b"/>
                <a:pathLst>
                  <a:path w="2741" h="3075" extrusionOk="0">
                    <a:moveTo>
                      <a:pt x="2630" y="0"/>
                    </a:moveTo>
                    <a:lnTo>
                      <a:pt x="2556" y="38"/>
                    </a:lnTo>
                    <a:lnTo>
                      <a:pt x="2222" y="334"/>
                    </a:lnTo>
                    <a:lnTo>
                      <a:pt x="1889" y="704"/>
                    </a:lnTo>
                    <a:lnTo>
                      <a:pt x="1259" y="1408"/>
                    </a:lnTo>
                    <a:lnTo>
                      <a:pt x="630" y="2149"/>
                    </a:lnTo>
                    <a:lnTo>
                      <a:pt x="37" y="2889"/>
                    </a:lnTo>
                    <a:lnTo>
                      <a:pt x="0" y="2964"/>
                    </a:lnTo>
                    <a:lnTo>
                      <a:pt x="37" y="3038"/>
                    </a:lnTo>
                    <a:lnTo>
                      <a:pt x="111" y="3075"/>
                    </a:lnTo>
                    <a:lnTo>
                      <a:pt x="185" y="3038"/>
                    </a:lnTo>
                    <a:lnTo>
                      <a:pt x="1519" y="1630"/>
                    </a:lnTo>
                    <a:lnTo>
                      <a:pt x="2148" y="889"/>
                    </a:lnTo>
                    <a:lnTo>
                      <a:pt x="2445" y="519"/>
                    </a:lnTo>
                    <a:lnTo>
                      <a:pt x="2741" y="149"/>
                    </a:lnTo>
                    <a:lnTo>
                      <a:pt x="2741" y="75"/>
                    </a:lnTo>
                    <a:lnTo>
                      <a:pt x="2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8" name="Google Shape;3558;p13"/>
              <p:cNvSpPr/>
              <p:nvPr/>
            </p:nvSpPr>
            <p:spPr>
              <a:xfrm rot="-5400000">
                <a:off x="144811" y="640719"/>
                <a:ext cx="39905" cy="4479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2704" extrusionOk="0">
                    <a:moveTo>
                      <a:pt x="2297" y="0"/>
                    </a:moveTo>
                    <a:lnTo>
                      <a:pt x="2001" y="259"/>
                    </a:lnTo>
                    <a:lnTo>
                      <a:pt x="1705" y="556"/>
                    </a:lnTo>
                    <a:lnTo>
                      <a:pt x="1223" y="1185"/>
                    </a:lnTo>
                    <a:lnTo>
                      <a:pt x="38" y="2482"/>
                    </a:lnTo>
                    <a:lnTo>
                      <a:pt x="1" y="2519"/>
                    </a:lnTo>
                    <a:lnTo>
                      <a:pt x="1" y="2593"/>
                    </a:lnTo>
                    <a:lnTo>
                      <a:pt x="38" y="2667"/>
                    </a:lnTo>
                    <a:lnTo>
                      <a:pt x="112" y="2704"/>
                    </a:lnTo>
                    <a:lnTo>
                      <a:pt x="149" y="2667"/>
                    </a:lnTo>
                    <a:lnTo>
                      <a:pt x="186" y="2667"/>
                    </a:lnTo>
                    <a:lnTo>
                      <a:pt x="1408" y="1370"/>
                    </a:lnTo>
                    <a:lnTo>
                      <a:pt x="1927" y="778"/>
                    </a:lnTo>
                    <a:lnTo>
                      <a:pt x="2186" y="444"/>
                    </a:lnTo>
                    <a:lnTo>
                      <a:pt x="2408" y="111"/>
                    </a:lnTo>
                    <a:lnTo>
                      <a:pt x="2408" y="74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9" name="Google Shape;3559;p13"/>
              <p:cNvSpPr/>
              <p:nvPr/>
            </p:nvSpPr>
            <p:spPr>
              <a:xfrm rot="-5400000">
                <a:off x="158310" y="637638"/>
                <a:ext cx="34985" cy="38679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335" extrusionOk="0">
                    <a:moveTo>
                      <a:pt x="1963" y="1"/>
                    </a:moveTo>
                    <a:lnTo>
                      <a:pt x="1741" y="223"/>
                    </a:lnTo>
                    <a:lnTo>
                      <a:pt x="1482" y="482"/>
                    </a:lnTo>
                    <a:lnTo>
                      <a:pt x="1037" y="1001"/>
                    </a:lnTo>
                    <a:lnTo>
                      <a:pt x="37" y="2149"/>
                    </a:lnTo>
                    <a:lnTo>
                      <a:pt x="37" y="2186"/>
                    </a:lnTo>
                    <a:lnTo>
                      <a:pt x="0" y="2223"/>
                    </a:lnTo>
                    <a:lnTo>
                      <a:pt x="74" y="2297"/>
                    </a:lnTo>
                    <a:lnTo>
                      <a:pt x="149" y="2334"/>
                    </a:lnTo>
                    <a:lnTo>
                      <a:pt x="186" y="2334"/>
                    </a:lnTo>
                    <a:lnTo>
                      <a:pt x="223" y="2297"/>
                    </a:lnTo>
                    <a:lnTo>
                      <a:pt x="1223" y="1186"/>
                    </a:lnTo>
                    <a:lnTo>
                      <a:pt x="1704" y="668"/>
                    </a:lnTo>
                    <a:lnTo>
                      <a:pt x="1926" y="408"/>
                    </a:lnTo>
                    <a:lnTo>
                      <a:pt x="2112" y="112"/>
                    </a:lnTo>
                    <a:lnTo>
                      <a:pt x="2112" y="75"/>
                    </a:lnTo>
                    <a:lnTo>
                      <a:pt x="2075" y="38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0" name="Google Shape;3560;p13"/>
              <p:cNvSpPr/>
              <p:nvPr/>
            </p:nvSpPr>
            <p:spPr>
              <a:xfrm rot="-5400000">
                <a:off x="180705" y="647760"/>
                <a:ext cx="11678" cy="13517"/>
              </a:xfrm>
              <a:custGeom>
                <a:avLst/>
                <a:gdLst/>
                <a:ahLst/>
                <a:cxnLst/>
                <a:rect l="l" t="t" r="r" b="b"/>
                <a:pathLst>
                  <a:path w="705" h="816" extrusionOk="0">
                    <a:moveTo>
                      <a:pt x="630" y="0"/>
                    </a:moveTo>
                    <a:lnTo>
                      <a:pt x="593" y="37"/>
                    </a:lnTo>
                    <a:lnTo>
                      <a:pt x="334" y="334"/>
                    </a:lnTo>
                    <a:lnTo>
                      <a:pt x="37" y="593"/>
                    </a:lnTo>
                    <a:lnTo>
                      <a:pt x="0" y="630"/>
                    </a:lnTo>
                    <a:lnTo>
                      <a:pt x="0" y="667"/>
                    </a:lnTo>
                    <a:lnTo>
                      <a:pt x="37" y="778"/>
                    </a:lnTo>
                    <a:lnTo>
                      <a:pt x="111" y="815"/>
                    </a:lnTo>
                    <a:lnTo>
                      <a:pt x="185" y="815"/>
                    </a:lnTo>
                    <a:lnTo>
                      <a:pt x="223" y="778"/>
                    </a:lnTo>
                    <a:lnTo>
                      <a:pt x="371" y="630"/>
                    </a:lnTo>
                    <a:lnTo>
                      <a:pt x="519" y="445"/>
                    </a:lnTo>
                    <a:lnTo>
                      <a:pt x="630" y="297"/>
                    </a:lnTo>
                    <a:lnTo>
                      <a:pt x="704" y="74"/>
                    </a:lnTo>
                    <a:lnTo>
                      <a:pt x="704" y="37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1" name="Google Shape;3561;p13"/>
              <p:cNvSpPr/>
              <p:nvPr/>
            </p:nvSpPr>
            <p:spPr>
              <a:xfrm rot="-5400000">
                <a:off x="-34332" y="729056"/>
                <a:ext cx="43583" cy="33759"/>
              </a:xfrm>
              <a:custGeom>
                <a:avLst/>
                <a:gdLst/>
                <a:ahLst/>
                <a:cxnLst/>
                <a:rect l="l" t="t" r="r" b="b"/>
                <a:pathLst>
                  <a:path w="2631" h="2038" extrusionOk="0">
                    <a:moveTo>
                      <a:pt x="2371" y="0"/>
                    </a:moveTo>
                    <a:lnTo>
                      <a:pt x="2186" y="37"/>
                    </a:lnTo>
                    <a:lnTo>
                      <a:pt x="1964" y="74"/>
                    </a:lnTo>
                    <a:lnTo>
                      <a:pt x="1778" y="186"/>
                    </a:lnTo>
                    <a:lnTo>
                      <a:pt x="1445" y="408"/>
                    </a:lnTo>
                    <a:lnTo>
                      <a:pt x="1149" y="630"/>
                    </a:lnTo>
                    <a:lnTo>
                      <a:pt x="815" y="889"/>
                    </a:lnTo>
                    <a:lnTo>
                      <a:pt x="519" y="1186"/>
                    </a:lnTo>
                    <a:lnTo>
                      <a:pt x="223" y="1556"/>
                    </a:lnTo>
                    <a:lnTo>
                      <a:pt x="1" y="1889"/>
                    </a:lnTo>
                    <a:lnTo>
                      <a:pt x="1" y="1963"/>
                    </a:lnTo>
                    <a:lnTo>
                      <a:pt x="38" y="2037"/>
                    </a:lnTo>
                    <a:lnTo>
                      <a:pt x="112" y="2037"/>
                    </a:lnTo>
                    <a:lnTo>
                      <a:pt x="186" y="2000"/>
                    </a:lnTo>
                    <a:lnTo>
                      <a:pt x="741" y="1408"/>
                    </a:lnTo>
                    <a:lnTo>
                      <a:pt x="1038" y="1111"/>
                    </a:lnTo>
                    <a:lnTo>
                      <a:pt x="1371" y="852"/>
                    </a:lnTo>
                    <a:lnTo>
                      <a:pt x="1667" y="704"/>
                    </a:lnTo>
                    <a:lnTo>
                      <a:pt x="2001" y="519"/>
                    </a:lnTo>
                    <a:lnTo>
                      <a:pt x="2334" y="371"/>
                    </a:lnTo>
                    <a:lnTo>
                      <a:pt x="2482" y="260"/>
                    </a:lnTo>
                    <a:lnTo>
                      <a:pt x="2593" y="148"/>
                    </a:lnTo>
                    <a:lnTo>
                      <a:pt x="2630" y="111"/>
                    </a:lnTo>
                    <a:lnTo>
                      <a:pt x="2593" y="37"/>
                    </a:lnTo>
                    <a:lnTo>
                      <a:pt x="2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2" name="Google Shape;3562;p13"/>
              <p:cNvSpPr/>
              <p:nvPr/>
            </p:nvSpPr>
            <p:spPr>
              <a:xfrm rot="-5400000">
                <a:off x="-26977" y="716782"/>
                <a:ext cx="39905" cy="31308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1890" extrusionOk="0">
                    <a:moveTo>
                      <a:pt x="2297" y="1"/>
                    </a:moveTo>
                    <a:lnTo>
                      <a:pt x="1964" y="75"/>
                    </a:lnTo>
                    <a:lnTo>
                      <a:pt x="1630" y="223"/>
                    </a:lnTo>
                    <a:lnTo>
                      <a:pt x="1297" y="408"/>
                    </a:lnTo>
                    <a:lnTo>
                      <a:pt x="1001" y="667"/>
                    </a:lnTo>
                    <a:lnTo>
                      <a:pt x="741" y="927"/>
                    </a:lnTo>
                    <a:lnTo>
                      <a:pt x="445" y="1186"/>
                    </a:lnTo>
                    <a:lnTo>
                      <a:pt x="38" y="1779"/>
                    </a:lnTo>
                    <a:lnTo>
                      <a:pt x="1" y="1816"/>
                    </a:lnTo>
                    <a:lnTo>
                      <a:pt x="38" y="1890"/>
                    </a:lnTo>
                    <a:lnTo>
                      <a:pt x="112" y="1890"/>
                    </a:lnTo>
                    <a:lnTo>
                      <a:pt x="149" y="1853"/>
                    </a:lnTo>
                    <a:lnTo>
                      <a:pt x="408" y="1593"/>
                    </a:lnTo>
                    <a:lnTo>
                      <a:pt x="667" y="1334"/>
                    </a:lnTo>
                    <a:lnTo>
                      <a:pt x="927" y="1075"/>
                    </a:lnTo>
                    <a:lnTo>
                      <a:pt x="1223" y="853"/>
                    </a:lnTo>
                    <a:lnTo>
                      <a:pt x="1482" y="704"/>
                    </a:lnTo>
                    <a:lnTo>
                      <a:pt x="1778" y="519"/>
                    </a:lnTo>
                    <a:lnTo>
                      <a:pt x="2075" y="371"/>
                    </a:lnTo>
                    <a:lnTo>
                      <a:pt x="2371" y="186"/>
                    </a:lnTo>
                    <a:lnTo>
                      <a:pt x="2408" y="149"/>
                    </a:lnTo>
                    <a:lnTo>
                      <a:pt x="2408" y="75"/>
                    </a:lnTo>
                    <a:lnTo>
                      <a:pt x="2371" y="38"/>
                    </a:lnTo>
                    <a:lnTo>
                      <a:pt x="2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3" name="Google Shape;3563;p13"/>
              <p:cNvSpPr/>
              <p:nvPr/>
            </p:nvSpPr>
            <p:spPr>
              <a:xfrm rot="-5400000">
                <a:off x="-15921" y="705743"/>
                <a:ext cx="32534" cy="2763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1668" extrusionOk="0">
                    <a:moveTo>
                      <a:pt x="1890" y="0"/>
                    </a:moveTo>
                    <a:lnTo>
                      <a:pt x="1815" y="37"/>
                    </a:lnTo>
                    <a:lnTo>
                      <a:pt x="1334" y="334"/>
                    </a:lnTo>
                    <a:lnTo>
                      <a:pt x="890" y="704"/>
                    </a:lnTo>
                    <a:lnTo>
                      <a:pt x="38" y="1519"/>
                    </a:lnTo>
                    <a:lnTo>
                      <a:pt x="1" y="1593"/>
                    </a:lnTo>
                    <a:lnTo>
                      <a:pt x="38" y="1667"/>
                    </a:lnTo>
                    <a:lnTo>
                      <a:pt x="149" y="1667"/>
                    </a:lnTo>
                    <a:lnTo>
                      <a:pt x="1038" y="889"/>
                    </a:lnTo>
                    <a:lnTo>
                      <a:pt x="1482" y="519"/>
                    </a:lnTo>
                    <a:lnTo>
                      <a:pt x="1927" y="148"/>
                    </a:lnTo>
                    <a:lnTo>
                      <a:pt x="1964" y="111"/>
                    </a:lnTo>
                    <a:lnTo>
                      <a:pt x="1927" y="37"/>
                    </a:lnTo>
                    <a:lnTo>
                      <a:pt x="18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4" name="Google Shape;3564;p13"/>
              <p:cNvSpPr/>
              <p:nvPr/>
            </p:nvSpPr>
            <p:spPr>
              <a:xfrm rot="-5400000">
                <a:off x="-9486" y="691323"/>
                <a:ext cx="39276" cy="28856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1742" extrusionOk="0">
                    <a:moveTo>
                      <a:pt x="2260" y="1"/>
                    </a:moveTo>
                    <a:lnTo>
                      <a:pt x="1963" y="149"/>
                    </a:lnTo>
                    <a:lnTo>
                      <a:pt x="1704" y="297"/>
                    </a:lnTo>
                    <a:lnTo>
                      <a:pt x="1185" y="668"/>
                    </a:lnTo>
                    <a:lnTo>
                      <a:pt x="37" y="1519"/>
                    </a:lnTo>
                    <a:lnTo>
                      <a:pt x="0" y="1556"/>
                    </a:lnTo>
                    <a:lnTo>
                      <a:pt x="0" y="1594"/>
                    </a:lnTo>
                    <a:lnTo>
                      <a:pt x="0" y="1705"/>
                    </a:lnTo>
                    <a:lnTo>
                      <a:pt x="74" y="1742"/>
                    </a:lnTo>
                    <a:lnTo>
                      <a:pt x="185" y="1742"/>
                    </a:lnTo>
                    <a:lnTo>
                      <a:pt x="1334" y="927"/>
                    </a:lnTo>
                    <a:lnTo>
                      <a:pt x="1852" y="556"/>
                    </a:lnTo>
                    <a:lnTo>
                      <a:pt x="2111" y="334"/>
                    </a:lnTo>
                    <a:lnTo>
                      <a:pt x="2334" y="112"/>
                    </a:lnTo>
                    <a:lnTo>
                      <a:pt x="2371" y="75"/>
                    </a:lnTo>
                    <a:lnTo>
                      <a:pt x="2334" y="38"/>
                    </a:lnTo>
                    <a:lnTo>
                      <a:pt x="2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5" name="Google Shape;3565;p13"/>
              <p:cNvSpPr/>
              <p:nvPr/>
            </p:nvSpPr>
            <p:spPr>
              <a:xfrm rot="-5400000">
                <a:off x="7700" y="683961"/>
                <a:ext cx="26388" cy="20888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261" extrusionOk="0">
                    <a:moveTo>
                      <a:pt x="1482" y="1"/>
                    </a:moveTo>
                    <a:lnTo>
                      <a:pt x="1112" y="223"/>
                    </a:lnTo>
                    <a:lnTo>
                      <a:pt x="741" y="482"/>
                    </a:lnTo>
                    <a:lnTo>
                      <a:pt x="37" y="1075"/>
                    </a:lnTo>
                    <a:lnTo>
                      <a:pt x="0" y="1149"/>
                    </a:lnTo>
                    <a:lnTo>
                      <a:pt x="0" y="1223"/>
                    </a:lnTo>
                    <a:lnTo>
                      <a:pt x="74" y="1260"/>
                    </a:lnTo>
                    <a:lnTo>
                      <a:pt x="149" y="1260"/>
                    </a:lnTo>
                    <a:lnTo>
                      <a:pt x="889" y="705"/>
                    </a:lnTo>
                    <a:lnTo>
                      <a:pt x="1260" y="445"/>
                    </a:lnTo>
                    <a:lnTo>
                      <a:pt x="1593" y="112"/>
                    </a:lnTo>
                    <a:lnTo>
                      <a:pt x="1593" y="75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6" name="Google Shape;3566;p13"/>
              <p:cNvSpPr/>
              <p:nvPr/>
            </p:nvSpPr>
            <p:spPr>
              <a:xfrm rot="-5400000">
                <a:off x="17506" y="679671"/>
                <a:ext cx="27018" cy="20259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1223" extrusionOk="0">
                    <a:moveTo>
                      <a:pt x="1482" y="0"/>
                    </a:moveTo>
                    <a:lnTo>
                      <a:pt x="1112" y="223"/>
                    </a:lnTo>
                    <a:lnTo>
                      <a:pt x="741" y="482"/>
                    </a:lnTo>
                    <a:lnTo>
                      <a:pt x="38" y="1000"/>
                    </a:lnTo>
                    <a:lnTo>
                      <a:pt x="1" y="1075"/>
                    </a:lnTo>
                    <a:lnTo>
                      <a:pt x="38" y="1149"/>
                    </a:lnTo>
                    <a:lnTo>
                      <a:pt x="75" y="1223"/>
                    </a:lnTo>
                    <a:lnTo>
                      <a:pt x="186" y="1186"/>
                    </a:lnTo>
                    <a:lnTo>
                      <a:pt x="890" y="704"/>
                    </a:lnTo>
                    <a:lnTo>
                      <a:pt x="1260" y="445"/>
                    </a:lnTo>
                    <a:lnTo>
                      <a:pt x="1593" y="149"/>
                    </a:lnTo>
                    <a:lnTo>
                      <a:pt x="1630" y="75"/>
                    </a:lnTo>
                    <a:lnTo>
                      <a:pt x="1593" y="37"/>
                    </a:lnTo>
                    <a:lnTo>
                      <a:pt x="15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7" name="Google Shape;3567;p13"/>
              <p:cNvSpPr/>
              <p:nvPr/>
            </p:nvSpPr>
            <p:spPr>
              <a:xfrm rot="-5400000">
                <a:off x="24869" y="668018"/>
                <a:ext cx="22711" cy="17194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038" extrusionOk="0">
                    <a:moveTo>
                      <a:pt x="1297" y="1"/>
                    </a:moveTo>
                    <a:lnTo>
                      <a:pt x="1149" y="38"/>
                    </a:lnTo>
                    <a:lnTo>
                      <a:pt x="1001" y="112"/>
                    </a:lnTo>
                    <a:lnTo>
                      <a:pt x="741" y="334"/>
                    </a:lnTo>
                    <a:lnTo>
                      <a:pt x="75" y="779"/>
                    </a:lnTo>
                    <a:lnTo>
                      <a:pt x="38" y="816"/>
                    </a:lnTo>
                    <a:lnTo>
                      <a:pt x="1" y="890"/>
                    </a:lnTo>
                    <a:lnTo>
                      <a:pt x="38" y="1001"/>
                    </a:lnTo>
                    <a:lnTo>
                      <a:pt x="112" y="1038"/>
                    </a:lnTo>
                    <a:lnTo>
                      <a:pt x="223" y="1038"/>
                    </a:lnTo>
                    <a:lnTo>
                      <a:pt x="927" y="519"/>
                    </a:lnTo>
                    <a:lnTo>
                      <a:pt x="1186" y="334"/>
                    </a:lnTo>
                    <a:lnTo>
                      <a:pt x="1297" y="223"/>
                    </a:lnTo>
                    <a:lnTo>
                      <a:pt x="1371" y="112"/>
                    </a:lnTo>
                    <a:lnTo>
                      <a:pt x="1371" y="38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8" name="Google Shape;3568;p13"/>
              <p:cNvSpPr/>
              <p:nvPr/>
            </p:nvSpPr>
            <p:spPr>
              <a:xfrm rot="-5400000">
                <a:off x="33764" y="661574"/>
                <a:ext cx="30082" cy="23936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1445" extrusionOk="0">
                    <a:moveTo>
                      <a:pt x="1741" y="0"/>
                    </a:moveTo>
                    <a:lnTo>
                      <a:pt x="1667" y="37"/>
                    </a:lnTo>
                    <a:lnTo>
                      <a:pt x="1445" y="149"/>
                    </a:lnTo>
                    <a:lnTo>
                      <a:pt x="1223" y="297"/>
                    </a:lnTo>
                    <a:lnTo>
                      <a:pt x="852" y="593"/>
                    </a:lnTo>
                    <a:lnTo>
                      <a:pt x="38" y="1186"/>
                    </a:lnTo>
                    <a:lnTo>
                      <a:pt x="1" y="1223"/>
                    </a:lnTo>
                    <a:lnTo>
                      <a:pt x="1" y="1260"/>
                    </a:lnTo>
                    <a:lnTo>
                      <a:pt x="1" y="1371"/>
                    </a:lnTo>
                    <a:lnTo>
                      <a:pt x="112" y="1445"/>
                    </a:lnTo>
                    <a:lnTo>
                      <a:pt x="149" y="1445"/>
                    </a:lnTo>
                    <a:lnTo>
                      <a:pt x="223" y="1408"/>
                    </a:lnTo>
                    <a:lnTo>
                      <a:pt x="1038" y="778"/>
                    </a:lnTo>
                    <a:lnTo>
                      <a:pt x="1445" y="519"/>
                    </a:lnTo>
                    <a:lnTo>
                      <a:pt x="1630" y="371"/>
                    </a:lnTo>
                    <a:lnTo>
                      <a:pt x="1778" y="186"/>
                    </a:lnTo>
                    <a:lnTo>
                      <a:pt x="1815" y="112"/>
                    </a:lnTo>
                    <a:lnTo>
                      <a:pt x="1815" y="37"/>
                    </a:lnTo>
                    <a:lnTo>
                      <a:pt x="17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69" name="Google Shape;3569;p13"/>
              <p:cNvSpPr/>
              <p:nvPr/>
            </p:nvSpPr>
            <p:spPr>
              <a:xfrm rot="-5400000">
                <a:off x="43885" y="660647"/>
                <a:ext cx="9840" cy="9227"/>
              </a:xfrm>
              <a:custGeom>
                <a:avLst/>
                <a:gdLst/>
                <a:ahLst/>
                <a:cxnLst/>
                <a:rect l="l" t="t" r="r" b="b"/>
                <a:pathLst>
                  <a:path w="594" h="557" extrusionOk="0">
                    <a:moveTo>
                      <a:pt x="519" y="1"/>
                    </a:moveTo>
                    <a:lnTo>
                      <a:pt x="371" y="75"/>
                    </a:lnTo>
                    <a:lnTo>
                      <a:pt x="260" y="186"/>
                    </a:lnTo>
                    <a:lnTo>
                      <a:pt x="38" y="371"/>
                    </a:lnTo>
                    <a:lnTo>
                      <a:pt x="1" y="408"/>
                    </a:lnTo>
                    <a:lnTo>
                      <a:pt x="1" y="445"/>
                    </a:lnTo>
                    <a:lnTo>
                      <a:pt x="38" y="519"/>
                    </a:lnTo>
                    <a:lnTo>
                      <a:pt x="112" y="556"/>
                    </a:lnTo>
                    <a:lnTo>
                      <a:pt x="186" y="556"/>
                    </a:lnTo>
                    <a:lnTo>
                      <a:pt x="408" y="334"/>
                    </a:lnTo>
                    <a:lnTo>
                      <a:pt x="519" y="260"/>
                    </a:lnTo>
                    <a:lnTo>
                      <a:pt x="593" y="149"/>
                    </a:lnTo>
                    <a:lnTo>
                      <a:pt x="593" y="75"/>
                    </a:lnTo>
                    <a:lnTo>
                      <a:pt x="593" y="38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0" name="Google Shape;3570;p13"/>
              <p:cNvSpPr/>
              <p:nvPr/>
            </p:nvSpPr>
            <p:spPr>
              <a:xfrm rot="-5400000">
                <a:off x="49409" y="651446"/>
                <a:ext cx="21501" cy="12291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742" extrusionOk="0">
                    <a:moveTo>
                      <a:pt x="75" y="1"/>
                    </a:moveTo>
                    <a:lnTo>
                      <a:pt x="1" y="75"/>
                    </a:lnTo>
                    <a:lnTo>
                      <a:pt x="1" y="186"/>
                    </a:lnTo>
                    <a:lnTo>
                      <a:pt x="1" y="223"/>
                    </a:lnTo>
                    <a:lnTo>
                      <a:pt x="38" y="223"/>
                    </a:lnTo>
                    <a:lnTo>
                      <a:pt x="371" y="334"/>
                    </a:lnTo>
                    <a:lnTo>
                      <a:pt x="705" y="334"/>
                    </a:lnTo>
                    <a:lnTo>
                      <a:pt x="408" y="519"/>
                    </a:lnTo>
                    <a:lnTo>
                      <a:pt x="371" y="556"/>
                    </a:lnTo>
                    <a:lnTo>
                      <a:pt x="334" y="593"/>
                    </a:lnTo>
                    <a:lnTo>
                      <a:pt x="371" y="667"/>
                    </a:lnTo>
                    <a:lnTo>
                      <a:pt x="445" y="741"/>
                    </a:lnTo>
                    <a:lnTo>
                      <a:pt x="519" y="741"/>
                    </a:lnTo>
                    <a:lnTo>
                      <a:pt x="927" y="519"/>
                    </a:lnTo>
                    <a:lnTo>
                      <a:pt x="1112" y="371"/>
                    </a:lnTo>
                    <a:lnTo>
                      <a:pt x="1297" y="223"/>
                    </a:lnTo>
                    <a:lnTo>
                      <a:pt x="1297" y="186"/>
                    </a:lnTo>
                    <a:lnTo>
                      <a:pt x="1297" y="112"/>
                    </a:lnTo>
                    <a:lnTo>
                      <a:pt x="1260" y="75"/>
                    </a:lnTo>
                    <a:lnTo>
                      <a:pt x="1186" y="75"/>
                    </a:lnTo>
                    <a:lnTo>
                      <a:pt x="1038" y="149"/>
                    </a:lnTo>
                    <a:lnTo>
                      <a:pt x="890" y="223"/>
                    </a:lnTo>
                    <a:lnTo>
                      <a:pt x="853" y="149"/>
                    </a:lnTo>
                    <a:lnTo>
                      <a:pt x="816" y="112"/>
                    </a:lnTo>
                    <a:lnTo>
                      <a:pt x="482" y="112"/>
                    </a:lnTo>
                    <a:lnTo>
                      <a:pt x="334" y="75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1" name="Google Shape;3571;p13"/>
              <p:cNvSpPr/>
              <p:nvPr/>
            </p:nvSpPr>
            <p:spPr>
              <a:xfrm rot="-5400000">
                <a:off x="55852" y="638873"/>
                <a:ext cx="23936" cy="16582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001" extrusionOk="0">
                    <a:moveTo>
                      <a:pt x="1371" y="1"/>
                    </a:moveTo>
                    <a:lnTo>
                      <a:pt x="1186" y="38"/>
                    </a:lnTo>
                    <a:lnTo>
                      <a:pt x="1000" y="112"/>
                    </a:lnTo>
                    <a:lnTo>
                      <a:pt x="630" y="334"/>
                    </a:lnTo>
                    <a:lnTo>
                      <a:pt x="334" y="556"/>
                    </a:lnTo>
                    <a:lnTo>
                      <a:pt x="37" y="816"/>
                    </a:lnTo>
                    <a:lnTo>
                      <a:pt x="0" y="853"/>
                    </a:lnTo>
                    <a:lnTo>
                      <a:pt x="0" y="890"/>
                    </a:lnTo>
                    <a:lnTo>
                      <a:pt x="37" y="964"/>
                    </a:lnTo>
                    <a:lnTo>
                      <a:pt x="111" y="1001"/>
                    </a:lnTo>
                    <a:lnTo>
                      <a:pt x="223" y="1001"/>
                    </a:lnTo>
                    <a:lnTo>
                      <a:pt x="519" y="742"/>
                    </a:lnTo>
                    <a:lnTo>
                      <a:pt x="852" y="519"/>
                    </a:lnTo>
                    <a:lnTo>
                      <a:pt x="1149" y="334"/>
                    </a:lnTo>
                    <a:lnTo>
                      <a:pt x="1445" y="149"/>
                    </a:lnTo>
                    <a:lnTo>
                      <a:pt x="1445" y="75"/>
                    </a:lnTo>
                    <a:lnTo>
                      <a:pt x="1445" y="38"/>
                    </a:lnTo>
                    <a:lnTo>
                      <a:pt x="14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2" name="Google Shape;3572;p13"/>
              <p:cNvSpPr/>
              <p:nvPr/>
            </p:nvSpPr>
            <p:spPr>
              <a:xfrm rot="-5400000">
                <a:off x="65981" y="632422"/>
                <a:ext cx="18420" cy="11678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705" extrusionOk="0">
                    <a:moveTo>
                      <a:pt x="1037" y="0"/>
                    </a:moveTo>
                    <a:lnTo>
                      <a:pt x="778" y="112"/>
                    </a:lnTo>
                    <a:lnTo>
                      <a:pt x="556" y="260"/>
                    </a:lnTo>
                    <a:lnTo>
                      <a:pt x="74" y="556"/>
                    </a:lnTo>
                    <a:lnTo>
                      <a:pt x="0" y="593"/>
                    </a:lnTo>
                    <a:lnTo>
                      <a:pt x="37" y="667"/>
                    </a:lnTo>
                    <a:lnTo>
                      <a:pt x="74" y="704"/>
                    </a:lnTo>
                    <a:lnTo>
                      <a:pt x="185" y="704"/>
                    </a:lnTo>
                    <a:lnTo>
                      <a:pt x="667" y="408"/>
                    </a:lnTo>
                    <a:lnTo>
                      <a:pt x="889" y="260"/>
                    </a:lnTo>
                    <a:lnTo>
                      <a:pt x="1074" y="112"/>
                    </a:lnTo>
                    <a:lnTo>
                      <a:pt x="1111" y="75"/>
                    </a:lnTo>
                    <a:lnTo>
                      <a:pt x="1074" y="38"/>
                    </a:lnTo>
                    <a:lnTo>
                      <a:pt x="1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3" name="Google Shape;3573;p13"/>
              <p:cNvSpPr/>
              <p:nvPr/>
            </p:nvSpPr>
            <p:spPr>
              <a:xfrm rot="-5400000">
                <a:off x="77021" y="623850"/>
                <a:ext cx="17807" cy="13500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815" extrusionOk="0">
                    <a:moveTo>
                      <a:pt x="1001" y="0"/>
                    </a:moveTo>
                    <a:lnTo>
                      <a:pt x="741" y="111"/>
                    </a:lnTo>
                    <a:lnTo>
                      <a:pt x="482" y="259"/>
                    </a:lnTo>
                    <a:lnTo>
                      <a:pt x="38" y="593"/>
                    </a:lnTo>
                    <a:lnTo>
                      <a:pt x="1" y="667"/>
                    </a:lnTo>
                    <a:lnTo>
                      <a:pt x="1" y="741"/>
                    </a:lnTo>
                    <a:lnTo>
                      <a:pt x="75" y="815"/>
                    </a:lnTo>
                    <a:lnTo>
                      <a:pt x="149" y="778"/>
                    </a:lnTo>
                    <a:lnTo>
                      <a:pt x="630" y="482"/>
                    </a:lnTo>
                    <a:lnTo>
                      <a:pt x="852" y="296"/>
                    </a:lnTo>
                    <a:lnTo>
                      <a:pt x="1075" y="111"/>
                    </a:lnTo>
                    <a:lnTo>
                      <a:pt x="1075" y="74"/>
                    </a:lnTo>
                    <a:lnTo>
                      <a:pt x="1075" y="37"/>
                    </a:lnTo>
                    <a:lnTo>
                      <a:pt x="10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4" name="Google Shape;3574;p13"/>
              <p:cNvSpPr/>
              <p:nvPr/>
            </p:nvSpPr>
            <p:spPr>
              <a:xfrm rot="-5400000">
                <a:off x="83465" y="618632"/>
                <a:ext cx="10436" cy="6759"/>
              </a:xfrm>
              <a:custGeom>
                <a:avLst/>
                <a:gdLst/>
                <a:ahLst/>
                <a:cxnLst/>
                <a:rect l="l" t="t" r="r" b="b"/>
                <a:pathLst>
                  <a:path w="630" h="408" extrusionOk="0">
                    <a:moveTo>
                      <a:pt x="630" y="0"/>
                    </a:moveTo>
                    <a:lnTo>
                      <a:pt x="297" y="186"/>
                    </a:lnTo>
                    <a:lnTo>
                      <a:pt x="0" y="371"/>
                    </a:lnTo>
                    <a:lnTo>
                      <a:pt x="0" y="408"/>
                    </a:lnTo>
                    <a:lnTo>
                      <a:pt x="74" y="408"/>
                    </a:lnTo>
                    <a:lnTo>
                      <a:pt x="334" y="223"/>
                    </a:lnTo>
                    <a:lnTo>
                      <a:pt x="630" y="38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5" name="Google Shape;3575;p13"/>
              <p:cNvSpPr/>
              <p:nvPr/>
            </p:nvSpPr>
            <p:spPr>
              <a:xfrm rot="-5400000">
                <a:off x="91739" y="607890"/>
                <a:ext cx="16582" cy="14743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890" extrusionOk="0">
                    <a:moveTo>
                      <a:pt x="927" y="1"/>
                    </a:moveTo>
                    <a:lnTo>
                      <a:pt x="667" y="112"/>
                    </a:lnTo>
                    <a:lnTo>
                      <a:pt x="408" y="297"/>
                    </a:lnTo>
                    <a:lnTo>
                      <a:pt x="223" y="482"/>
                    </a:lnTo>
                    <a:lnTo>
                      <a:pt x="38" y="705"/>
                    </a:lnTo>
                    <a:lnTo>
                      <a:pt x="1" y="742"/>
                    </a:lnTo>
                    <a:lnTo>
                      <a:pt x="1" y="779"/>
                    </a:lnTo>
                    <a:lnTo>
                      <a:pt x="38" y="890"/>
                    </a:lnTo>
                    <a:lnTo>
                      <a:pt x="149" y="890"/>
                    </a:lnTo>
                    <a:lnTo>
                      <a:pt x="186" y="853"/>
                    </a:lnTo>
                    <a:lnTo>
                      <a:pt x="371" y="668"/>
                    </a:lnTo>
                    <a:lnTo>
                      <a:pt x="593" y="482"/>
                    </a:lnTo>
                    <a:lnTo>
                      <a:pt x="964" y="112"/>
                    </a:lnTo>
                    <a:lnTo>
                      <a:pt x="1001" y="75"/>
                    </a:lnTo>
                    <a:lnTo>
                      <a:pt x="964" y="38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6" name="Google Shape;3576;p13"/>
              <p:cNvSpPr/>
              <p:nvPr/>
            </p:nvSpPr>
            <p:spPr>
              <a:xfrm rot="-5400000">
                <a:off x="97271" y="602987"/>
                <a:ext cx="26388" cy="23324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408" extrusionOk="0">
                    <a:moveTo>
                      <a:pt x="1519" y="0"/>
                    </a:moveTo>
                    <a:lnTo>
                      <a:pt x="1408" y="37"/>
                    </a:lnTo>
                    <a:lnTo>
                      <a:pt x="1074" y="297"/>
                    </a:lnTo>
                    <a:lnTo>
                      <a:pt x="704" y="593"/>
                    </a:lnTo>
                    <a:lnTo>
                      <a:pt x="37" y="1186"/>
                    </a:lnTo>
                    <a:lnTo>
                      <a:pt x="0" y="1223"/>
                    </a:lnTo>
                    <a:lnTo>
                      <a:pt x="0" y="1260"/>
                    </a:lnTo>
                    <a:lnTo>
                      <a:pt x="37" y="1334"/>
                    </a:lnTo>
                    <a:lnTo>
                      <a:pt x="111" y="1408"/>
                    </a:lnTo>
                    <a:lnTo>
                      <a:pt x="186" y="1371"/>
                    </a:lnTo>
                    <a:lnTo>
                      <a:pt x="223" y="1371"/>
                    </a:lnTo>
                    <a:lnTo>
                      <a:pt x="926" y="815"/>
                    </a:lnTo>
                    <a:lnTo>
                      <a:pt x="1260" y="519"/>
                    </a:lnTo>
                    <a:lnTo>
                      <a:pt x="1556" y="185"/>
                    </a:lnTo>
                    <a:lnTo>
                      <a:pt x="1593" y="111"/>
                    </a:lnTo>
                    <a:lnTo>
                      <a:pt x="1556" y="37"/>
                    </a:lnTo>
                    <a:lnTo>
                      <a:pt x="15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7" name="Google Shape;3577;p13"/>
              <p:cNvSpPr/>
              <p:nvPr/>
            </p:nvSpPr>
            <p:spPr>
              <a:xfrm rot="-5400000">
                <a:off x="104932" y="594083"/>
                <a:ext cx="28243" cy="24566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483" extrusionOk="0">
                    <a:moveTo>
                      <a:pt x="1630" y="1"/>
                    </a:moveTo>
                    <a:lnTo>
                      <a:pt x="1593" y="38"/>
                    </a:lnTo>
                    <a:lnTo>
                      <a:pt x="1371" y="149"/>
                    </a:lnTo>
                    <a:lnTo>
                      <a:pt x="1186" y="334"/>
                    </a:lnTo>
                    <a:lnTo>
                      <a:pt x="816" y="630"/>
                    </a:lnTo>
                    <a:lnTo>
                      <a:pt x="38" y="1334"/>
                    </a:lnTo>
                    <a:lnTo>
                      <a:pt x="1" y="1408"/>
                    </a:lnTo>
                    <a:lnTo>
                      <a:pt x="38" y="1445"/>
                    </a:lnTo>
                    <a:lnTo>
                      <a:pt x="75" y="1482"/>
                    </a:lnTo>
                    <a:lnTo>
                      <a:pt x="149" y="1445"/>
                    </a:lnTo>
                    <a:lnTo>
                      <a:pt x="927" y="816"/>
                    </a:lnTo>
                    <a:lnTo>
                      <a:pt x="1334" y="519"/>
                    </a:lnTo>
                    <a:lnTo>
                      <a:pt x="1519" y="334"/>
                    </a:lnTo>
                    <a:lnTo>
                      <a:pt x="1705" y="149"/>
                    </a:lnTo>
                    <a:lnTo>
                      <a:pt x="1705" y="112"/>
                    </a:lnTo>
                    <a:lnTo>
                      <a:pt x="1705" y="38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8" name="Google Shape;3578;p13"/>
              <p:cNvSpPr/>
              <p:nvPr/>
            </p:nvSpPr>
            <p:spPr>
              <a:xfrm rot="-5400000">
                <a:off x="117206" y="591019"/>
                <a:ext cx="14743" cy="13517"/>
              </a:xfrm>
              <a:custGeom>
                <a:avLst/>
                <a:gdLst/>
                <a:ahLst/>
                <a:cxnLst/>
                <a:rect l="l" t="t" r="r" b="b"/>
                <a:pathLst>
                  <a:path w="890" h="816" extrusionOk="0">
                    <a:moveTo>
                      <a:pt x="816" y="0"/>
                    </a:moveTo>
                    <a:lnTo>
                      <a:pt x="408" y="334"/>
                    </a:lnTo>
                    <a:lnTo>
                      <a:pt x="38" y="704"/>
                    </a:lnTo>
                    <a:lnTo>
                      <a:pt x="1" y="778"/>
                    </a:lnTo>
                    <a:lnTo>
                      <a:pt x="38" y="815"/>
                    </a:lnTo>
                    <a:lnTo>
                      <a:pt x="112" y="815"/>
                    </a:lnTo>
                    <a:lnTo>
                      <a:pt x="519" y="445"/>
                    </a:lnTo>
                    <a:lnTo>
                      <a:pt x="853" y="75"/>
                    </a:lnTo>
                    <a:lnTo>
                      <a:pt x="890" y="38"/>
                    </a:lnTo>
                    <a:lnTo>
                      <a:pt x="8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79" name="Google Shape;3579;p13"/>
              <p:cNvSpPr/>
              <p:nvPr/>
            </p:nvSpPr>
            <p:spPr>
              <a:xfrm rot="-5400000">
                <a:off x="127020" y="584882"/>
                <a:ext cx="28856" cy="2761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667" extrusionOk="0">
                    <a:moveTo>
                      <a:pt x="1667" y="0"/>
                    </a:moveTo>
                    <a:lnTo>
                      <a:pt x="1260" y="370"/>
                    </a:lnTo>
                    <a:lnTo>
                      <a:pt x="852" y="741"/>
                    </a:lnTo>
                    <a:lnTo>
                      <a:pt x="37" y="1519"/>
                    </a:lnTo>
                    <a:lnTo>
                      <a:pt x="0" y="1593"/>
                    </a:lnTo>
                    <a:lnTo>
                      <a:pt x="37" y="1630"/>
                    </a:lnTo>
                    <a:lnTo>
                      <a:pt x="111" y="1667"/>
                    </a:lnTo>
                    <a:lnTo>
                      <a:pt x="185" y="1630"/>
                    </a:lnTo>
                    <a:lnTo>
                      <a:pt x="963" y="889"/>
                    </a:lnTo>
                    <a:lnTo>
                      <a:pt x="1371" y="482"/>
                    </a:lnTo>
                    <a:lnTo>
                      <a:pt x="1741" y="111"/>
                    </a:lnTo>
                    <a:lnTo>
                      <a:pt x="1741" y="74"/>
                    </a:lnTo>
                    <a:lnTo>
                      <a:pt x="1741" y="37"/>
                    </a:lnTo>
                    <a:lnTo>
                      <a:pt x="1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0" name="Google Shape;3580;p13"/>
              <p:cNvSpPr/>
              <p:nvPr/>
            </p:nvSpPr>
            <p:spPr>
              <a:xfrm rot="-5400000">
                <a:off x="133158" y="573842"/>
                <a:ext cx="27630" cy="30082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1816" extrusionOk="0">
                    <a:moveTo>
                      <a:pt x="1594" y="0"/>
                    </a:moveTo>
                    <a:lnTo>
                      <a:pt x="1371" y="186"/>
                    </a:lnTo>
                    <a:lnTo>
                      <a:pt x="1186" y="371"/>
                    </a:lnTo>
                    <a:lnTo>
                      <a:pt x="853" y="778"/>
                    </a:lnTo>
                    <a:lnTo>
                      <a:pt x="38" y="1630"/>
                    </a:lnTo>
                    <a:lnTo>
                      <a:pt x="1" y="1704"/>
                    </a:lnTo>
                    <a:lnTo>
                      <a:pt x="38" y="1778"/>
                    </a:lnTo>
                    <a:lnTo>
                      <a:pt x="75" y="1815"/>
                    </a:lnTo>
                    <a:lnTo>
                      <a:pt x="149" y="1778"/>
                    </a:lnTo>
                    <a:lnTo>
                      <a:pt x="964" y="926"/>
                    </a:lnTo>
                    <a:lnTo>
                      <a:pt x="1334" y="519"/>
                    </a:lnTo>
                    <a:lnTo>
                      <a:pt x="1519" y="297"/>
                    </a:lnTo>
                    <a:lnTo>
                      <a:pt x="1668" y="74"/>
                    </a:lnTo>
                    <a:lnTo>
                      <a:pt x="1668" y="37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1" name="Google Shape;3581;p13"/>
              <p:cNvSpPr/>
              <p:nvPr/>
            </p:nvSpPr>
            <p:spPr>
              <a:xfrm rot="-5400000">
                <a:off x="142359" y="570156"/>
                <a:ext cx="26388" cy="28856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1742" extrusionOk="0">
                    <a:moveTo>
                      <a:pt x="1445" y="1"/>
                    </a:moveTo>
                    <a:lnTo>
                      <a:pt x="1260" y="149"/>
                    </a:lnTo>
                    <a:lnTo>
                      <a:pt x="1074" y="371"/>
                    </a:lnTo>
                    <a:lnTo>
                      <a:pt x="741" y="779"/>
                    </a:lnTo>
                    <a:lnTo>
                      <a:pt x="37" y="1631"/>
                    </a:lnTo>
                    <a:lnTo>
                      <a:pt x="0" y="1668"/>
                    </a:lnTo>
                    <a:lnTo>
                      <a:pt x="37" y="1742"/>
                    </a:lnTo>
                    <a:lnTo>
                      <a:pt x="148" y="1742"/>
                    </a:lnTo>
                    <a:lnTo>
                      <a:pt x="926" y="890"/>
                    </a:lnTo>
                    <a:lnTo>
                      <a:pt x="1260" y="557"/>
                    </a:lnTo>
                    <a:lnTo>
                      <a:pt x="1445" y="334"/>
                    </a:lnTo>
                    <a:lnTo>
                      <a:pt x="1593" y="112"/>
                    </a:lnTo>
                    <a:lnTo>
                      <a:pt x="1593" y="75"/>
                    </a:lnTo>
                    <a:lnTo>
                      <a:pt x="15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2" name="Google Shape;3582;p13"/>
              <p:cNvSpPr/>
              <p:nvPr/>
            </p:nvSpPr>
            <p:spPr>
              <a:xfrm rot="-5400000">
                <a:off x="159843" y="560639"/>
                <a:ext cx="34985" cy="45421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742" extrusionOk="0">
                    <a:moveTo>
                      <a:pt x="2037" y="1"/>
                    </a:moveTo>
                    <a:lnTo>
                      <a:pt x="2000" y="38"/>
                    </a:lnTo>
                    <a:lnTo>
                      <a:pt x="1741" y="260"/>
                    </a:lnTo>
                    <a:lnTo>
                      <a:pt x="1556" y="556"/>
                    </a:lnTo>
                    <a:lnTo>
                      <a:pt x="1185" y="1149"/>
                    </a:lnTo>
                    <a:lnTo>
                      <a:pt x="630" y="1890"/>
                    </a:lnTo>
                    <a:lnTo>
                      <a:pt x="37" y="2630"/>
                    </a:lnTo>
                    <a:lnTo>
                      <a:pt x="0" y="2668"/>
                    </a:lnTo>
                    <a:lnTo>
                      <a:pt x="37" y="2742"/>
                    </a:lnTo>
                    <a:lnTo>
                      <a:pt x="148" y="2742"/>
                    </a:lnTo>
                    <a:lnTo>
                      <a:pt x="741" y="2038"/>
                    </a:lnTo>
                    <a:lnTo>
                      <a:pt x="1296" y="1334"/>
                    </a:lnTo>
                    <a:lnTo>
                      <a:pt x="1778" y="779"/>
                    </a:lnTo>
                    <a:lnTo>
                      <a:pt x="1963" y="445"/>
                    </a:lnTo>
                    <a:lnTo>
                      <a:pt x="2037" y="260"/>
                    </a:lnTo>
                    <a:lnTo>
                      <a:pt x="2111" y="112"/>
                    </a:lnTo>
                    <a:lnTo>
                      <a:pt x="2111" y="75"/>
                    </a:lnTo>
                    <a:lnTo>
                      <a:pt x="2074" y="38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3" name="Google Shape;3583;p13"/>
              <p:cNvSpPr/>
              <p:nvPr/>
            </p:nvSpPr>
            <p:spPr>
              <a:xfrm rot="-5400000">
                <a:off x="167214" y="549607"/>
                <a:ext cx="39276" cy="50937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3075" extrusionOk="0">
                    <a:moveTo>
                      <a:pt x="2297" y="0"/>
                    </a:moveTo>
                    <a:lnTo>
                      <a:pt x="2223" y="37"/>
                    </a:lnTo>
                    <a:lnTo>
                      <a:pt x="1963" y="408"/>
                    </a:lnTo>
                    <a:lnTo>
                      <a:pt x="1704" y="778"/>
                    </a:lnTo>
                    <a:lnTo>
                      <a:pt x="1445" y="1185"/>
                    </a:lnTo>
                    <a:lnTo>
                      <a:pt x="1186" y="1556"/>
                    </a:lnTo>
                    <a:lnTo>
                      <a:pt x="630" y="2260"/>
                    </a:lnTo>
                    <a:lnTo>
                      <a:pt x="37" y="2963"/>
                    </a:lnTo>
                    <a:lnTo>
                      <a:pt x="0" y="3000"/>
                    </a:lnTo>
                    <a:lnTo>
                      <a:pt x="37" y="3074"/>
                    </a:lnTo>
                    <a:lnTo>
                      <a:pt x="149" y="3074"/>
                    </a:lnTo>
                    <a:lnTo>
                      <a:pt x="741" y="2408"/>
                    </a:lnTo>
                    <a:lnTo>
                      <a:pt x="1371" y="1667"/>
                    </a:lnTo>
                    <a:lnTo>
                      <a:pt x="1667" y="1297"/>
                    </a:lnTo>
                    <a:lnTo>
                      <a:pt x="1926" y="926"/>
                    </a:lnTo>
                    <a:lnTo>
                      <a:pt x="2149" y="519"/>
                    </a:lnTo>
                    <a:lnTo>
                      <a:pt x="2371" y="111"/>
                    </a:lnTo>
                    <a:lnTo>
                      <a:pt x="2371" y="74"/>
                    </a:lnTo>
                    <a:lnTo>
                      <a:pt x="2334" y="37"/>
                    </a:lnTo>
                    <a:lnTo>
                      <a:pt x="22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4" name="Google Shape;3584;p13"/>
              <p:cNvSpPr/>
              <p:nvPr/>
            </p:nvSpPr>
            <p:spPr>
              <a:xfrm rot="-5400000">
                <a:off x="179778" y="543768"/>
                <a:ext cx="46647" cy="61373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3705" extrusionOk="0">
                    <a:moveTo>
                      <a:pt x="2741" y="1"/>
                    </a:moveTo>
                    <a:lnTo>
                      <a:pt x="2704" y="38"/>
                    </a:lnTo>
                    <a:lnTo>
                      <a:pt x="2371" y="408"/>
                    </a:lnTo>
                    <a:lnTo>
                      <a:pt x="2074" y="816"/>
                    </a:lnTo>
                    <a:lnTo>
                      <a:pt x="1519" y="1668"/>
                    </a:lnTo>
                    <a:lnTo>
                      <a:pt x="778" y="2668"/>
                    </a:lnTo>
                    <a:lnTo>
                      <a:pt x="0" y="3594"/>
                    </a:lnTo>
                    <a:lnTo>
                      <a:pt x="0" y="3631"/>
                    </a:lnTo>
                    <a:lnTo>
                      <a:pt x="0" y="3705"/>
                    </a:lnTo>
                    <a:lnTo>
                      <a:pt x="111" y="3705"/>
                    </a:lnTo>
                    <a:lnTo>
                      <a:pt x="889" y="2816"/>
                    </a:lnTo>
                    <a:lnTo>
                      <a:pt x="1630" y="1890"/>
                    </a:lnTo>
                    <a:lnTo>
                      <a:pt x="2260" y="1038"/>
                    </a:lnTo>
                    <a:lnTo>
                      <a:pt x="2593" y="593"/>
                    </a:lnTo>
                    <a:lnTo>
                      <a:pt x="2815" y="112"/>
                    </a:lnTo>
                    <a:lnTo>
                      <a:pt x="2815" y="75"/>
                    </a:lnTo>
                    <a:lnTo>
                      <a:pt x="2778" y="38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5" name="Google Shape;3585;p13"/>
              <p:cNvSpPr/>
              <p:nvPr/>
            </p:nvSpPr>
            <p:spPr>
              <a:xfrm rot="-5400000">
                <a:off x="195125" y="532728"/>
                <a:ext cx="50324" cy="71196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298" extrusionOk="0">
                    <a:moveTo>
                      <a:pt x="2926" y="1"/>
                    </a:moveTo>
                    <a:lnTo>
                      <a:pt x="2852" y="75"/>
                    </a:lnTo>
                    <a:lnTo>
                      <a:pt x="2223" y="1112"/>
                    </a:lnTo>
                    <a:lnTo>
                      <a:pt x="1556" y="2149"/>
                    </a:lnTo>
                    <a:lnTo>
                      <a:pt x="815" y="3149"/>
                    </a:lnTo>
                    <a:lnTo>
                      <a:pt x="445" y="3630"/>
                    </a:lnTo>
                    <a:lnTo>
                      <a:pt x="38" y="4112"/>
                    </a:lnTo>
                    <a:lnTo>
                      <a:pt x="0" y="4186"/>
                    </a:lnTo>
                    <a:lnTo>
                      <a:pt x="38" y="4260"/>
                    </a:lnTo>
                    <a:lnTo>
                      <a:pt x="112" y="4297"/>
                    </a:lnTo>
                    <a:lnTo>
                      <a:pt x="186" y="4260"/>
                    </a:lnTo>
                    <a:lnTo>
                      <a:pt x="1001" y="3334"/>
                    </a:lnTo>
                    <a:lnTo>
                      <a:pt x="1778" y="2334"/>
                    </a:lnTo>
                    <a:lnTo>
                      <a:pt x="2149" y="1778"/>
                    </a:lnTo>
                    <a:lnTo>
                      <a:pt x="2482" y="1260"/>
                    </a:lnTo>
                    <a:lnTo>
                      <a:pt x="2778" y="704"/>
                    </a:lnTo>
                    <a:lnTo>
                      <a:pt x="3038" y="149"/>
                    </a:lnTo>
                    <a:lnTo>
                      <a:pt x="3038" y="75"/>
                    </a:lnTo>
                    <a:lnTo>
                      <a:pt x="3001" y="38"/>
                    </a:lnTo>
                    <a:lnTo>
                      <a:pt x="29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6" name="Google Shape;3586;p13"/>
              <p:cNvSpPr/>
              <p:nvPr/>
            </p:nvSpPr>
            <p:spPr>
              <a:xfrm rot="-5400000">
                <a:off x="193891" y="519849"/>
                <a:ext cx="47260" cy="63212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3816" extrusionOk="0">
                    <a:moveTo>
                      <a:pt x="2704" y="1"/>
                    </a:moveTo>
                    <a:lnTo>
                      <a:pt x="2630" y="38"/>
                    </a:lnTo>
                    <a:lnTo>
                      <a:pt x="2371" y="371"/>
                    </a:lnTo>
                    <a:lnTo>
                      <a:pt x="2112" y="741"/>
                    </a:lnTo>
                    <a:lnTo>
                      <a:pt x="1630" y="1519"/>
                    </a:lnTo>
                    <a:lnTo>
                      <a:pt x="1112" y="2260"/>
                    </a:lnTo>
                    <a:lnTo>
                      <a:pt x="1112" y="2260"/>
                    </a:lnTo>
                    <a:lnTo>
                      <a:pt x="1186" y="2149"/>
                    </a:lnTo>
                    <a:lnTo>
                      <a:pt x="1186" y="2112"/>
                    </a:lnTo>
                    <a:lnTo>
                      <a:pt x="1149" y="2112"/>
                    </a:lnTo>
                    <a:lnTo>
                      <a:pt x="927" y="2519"/>
                    </a:lnTo>
                    <a:lnTo>
                      <a:pt x="482" y="3112"/>
                    </a:lnTo>
                    <a:lnTo>
                      <a:pt x="482" y="3186"/>
                    </a:lnTo>
                    <a:lnTo>
                      <a:pt x="482" y="3223"/>
                    </a:lnTo>
                    <a:lnTo>
                      <a:pt x="260" y="3519"/>
                    </a:lnTo>
                    <a:lnTo>
                      <a:pt x="1" y="3816"/>
                    </a:lnTo>
                    <a:lnTo>
                      <a:pt x="38" y="3816"/>
                    </a:lnTo>
                    <a:lnTo>
                      <a:pt x="297" y="3556"/>
                    </a:lnTo>
                    <a:lnTo>
                      <a:pt x="519" y="3260"/>
                    </a:lnTo>
                    <a:lnTo>
                      <a:pt x="667" y="3260"/>
                    </a:lnTo>
                    <a:lnTo>
                      <a:pt x="1297" y="2519"/>
                    </a:lnTo>
                    <a:lnTo>
                      <a:pt x="1853" y="1742"/>
                    </a:lnTo>
                    <a:lnTo>
                      <a:pt x="2408" y="964"/>
                    </a:lnTo>
                    <a:lnTo>
                      <a:pt x="2667" y="556"/>
                    </a:lnTo>
                    <a:lnTo>
                      <a:pt x="2853" y="149"/>
                    </a:lnTo>
                    <a:lnTo>
                      <a:pt x="2853" y="38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7" name="Google Shape;3587;p13"/>
              <p:cNvSpPr/>
              <p:nvPr/>
            </p:nvSpPr>
            <p:spPr>
              <a:xfrm rot="-5400000">
                <a:off x="192971" y="506043"/>
                <a:ext cx="39905" cy="58922"/>
              </a:xfrm>
              <a:custGeom>
                <a:avLst/>
                <a:gdLst/>
                <a:ahLst/>
                <a:cxnLst/>
                <a:rect l="l" t="t" r="r" b="b"/>
                <a:pathLst>
                  <a:path w="2409" h="3557" extrusionOk="0">
                    <a:moveTo>
                      <a:pt x="2260" y="1"/>
                    </a:moveTo>
                    <a:lnTo>
                      <a:pt x="2186" y="75"/>
                    </a:lnTo>
                    <a:lnTo>
                      <a:pt x="1149" y="1778"/>
                    </a:lnTo>
                    <a:lnTo>
                      <a:pt x="630" y="2593"/>
                    </a:lnTo>
                    <a:lnTo>
                      <a:pt x="334" y="3001"/>
                    </a:lnTo>
                    <a:lnTo>
                      <a:pt x="1" y="3371"/>
                    </a:lnTo>
                    <a:lnTo>
                      <a:pt x="1" y="3445"/>
                    </a:lnTo>
                    <a:lnTo>
                      <a:pt x="38" y="3519"/>
                    </a:lnTo>
                    <a:lnTo>
                      <a:pt x="75" y="3556"/>
                    </a:lnTo>
                    <a:lnTo>
                      <a:pt x="149" y="3519"/>
                    </a:lnTo>
                    <a:lnTo>
                      <a:pt x="816" y="2741"/>
                    </a:lnTo>
                    <a:lnTo>
                      <a:pt x="1445" y="1927"/>
                    </a:lnTo>
                    <a:lnTo>
                      <a:pt x="1742" y="1519"/>
                    </a:lnTo>
                    <a:lnTo>
                      <a:pt x="2001" y="1075"/>
                    </a:lnTo>
                    <a:lnTo>
                      <a:pt x="2223" y="630"/>
                    </a:lnTo>
                    <a:lnTo>
                      <a:pt x="2408" y="149"/>
                    </a:lnTo>
                    <a:lnTo>
                      <a:pt x="2408" y="75"/>
                    </a:lnTo>
                    <a:lnTo>
                      <a:pt x="23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8" name="Google Shape;3588;p13"/>
              <p:cNvSpPr/>
              <p:nvPr/>
            </p:nvSpPr>
            <p:spPr>
              <a:xfrm rot="-5400000">
                <a:off x="191133" y="489479"/>
                <a:ext cx="50324" cy="69341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4186" extrusionOk="0">
                    <a:moveTo>
                      <a:pt x="2926" y="0"/>
                    </a:moveTo>
                    <a:lnTo>
                      <a:pt x="2889" y="37"/>
                    </a:lnTo>
                    <a:lnTo>
                      <a:pt x="2556" y="482"/>
                    </a:lnTo>
                    <a:lnTo>
                      <a:pt x="2260" y="926"/>
                    </a:lnTo>
                    <a:lnTo>
                      <a:pt x="1963" y="1408"/>
                    </a:lnTo>
                    <a:lnTo>
                      <a:pt x="1667" y="1889"/>
                    </a:lnTo>
                    <a:lnTo>
                      <a:pt x="889" y="2964"/>
                    </a:lnTo>
                    <a:lnTo>
                      <a:pt x="37" y="4001"/>
                    </a:lnTo>
                    <a:lnTo>
                      <a:pt x="0" y="4112"/>
                    </a:lnTo>
                    <a:lnTo>
                      <a:pt x="37" y="4149"/>
                    </a:lnTo>
                    <a:lnTo>
                      <a:pt x="111" y="4186"/>
                    </a:lnTo>
                    <a:lnTo>
                      <a:pt x="185" y="4149"/>
                    </a:lnTo>
                    <a:lnTo>
                      <a:pt x="1000" y="3223"/>
                    </a:lnTo>
                    <a:lnTo>
                      <a:pt x="1741" y="2223"/>
                    </a:lnTo>
                    <a:lnTo>
                      <a:pt x="2111" y="1741"/>
                    </a:lnTo>
                    <a:lnTo>
                      <a:pt x="2482" y="1223"/>
                    </a:lnTo>
                    <a:lnTo>
                      <a:pt x="2815" y="667"/>
                    </a:lnTo>
                    <a:lnTo>
                      <a:pt x="2926" y="408"/>
                    </a:lnTo>
                    <a:lnTo>
                      <a:pt x="3037" y="112"/>
                    </a:lnTo>
                    <a:lnTo>
                      <a:pt x="3000" y="75"/>
                    </a:lnTo>
                    <a:lnTo>
                      <a:pt x="2963" y="37"/>
                    </a:lnTo>
                    <a:lnTo>
                      <a:pt x="29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89" name="Google Shape;3589;p13"/>
              <p:cNvSpPr/>
              <p:nvPr/>
            </p:nvSpPr>
            <p:spPr>
              <a:xfrm rot="-5400000">
                <a:off x="193278" y="473834"/>
                <a:ext cx="45421" cy="65051"/>
              </a:xfrm>
              <a:custGeom>
                <a:avLst/>
                <a:gdLst/>
                <a:ahLst/>
                <a:cxnLst/>
                <a:rect l="l" t="t" r="r" b="b"/>
                <a:pathLst>
                  <a:path w="2742" h="3927" extrusionOk="0">
                    <a:moveTo>
                      <a:pt x="2667" y="1"/>
                    </a:moveTo>
                    <a:lnTo>
                      <a:pt x="2334" y="445"/>
                    </a:lnTo>
                    <a:lnTo>
                      <a:pt x="2075" y="852"/>
                    </a:lnTo>
                    <a:lnTo>
                      <a:pt x="1556" y="1741"/>
                    </a:lnTo>
                    <a:lnTo>
                      <a:pt x="815" y="2778"/>
                    </a:lnTo>
                    <a:lnTo>
                      <a:pt x="0" y="3778"/>
                    </a:lnTo>
                    <a:lnTo>
                      <a:pt x="0" y="3853"/>
                    </a:lnTo>
                    <a:lnTo>
                      <a:pt x="38" y="3927"/>
                    </a:lnTo>
                    <a:lnTo>
                      <a:pt x="149" y="3927"/>
                    </a:lnTo>
                    <a:lnTo>
                      <a:pt x="889" y="3038"/>
                    </a:lnTo>
                    <a:lnTo>
                      <a:pt x="1630" y="2112"/>
                    </a:lnTo>
                    <a:lnTo>
                      <a:pt x="1964" y="1593"/>
                    </a:lnTo>
                    <a:lnTo>
                      <a:pt x="2297" y="1112"/>
                    </a:lnTo>
                    <a:lnTo>
                      <a:pt x="2556" y="593"/>
                    </a:lnTo>
                    <a:lnTo>
                      <a:pt x="2741" y="75"/>
                    </a:lnTo>
                    <a:lnTo>
                      <a:pt x="2741" y="38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0" name="Google Shape;3590;p13"/>
              <p:cNvSpPr/>
              <p:nvPr/>
            </p:nvSpPr>
            <p:spPr>
              <a:xfrm rot="-5400000">
                <a:off x="196649" y="463092"/>
                <a:ext cx="52180" cy="69971"/>
              </a:xfrm>
              <a:custGeom>
                <a:avLst/>
                <a:gdLst/>
                <a:ahLst/>
                <a:cxnLst/>
                <a:rect l="l" t="t" r="r" b="b"/>
                <a:pathLst>
                  <a:path w="3150" h="4224" extrusionOk="0">
                    <a:moveTo>
                      <a:pt x="3001" y="1"/>
                    </a:moveTo>
                    <a:lnTo>
                      <a:pt x="2927" y="38"/>
                    </a:lnTo>
                    <a:lnTo>
                      <a:pt x="2593" y="445"/>
                    </a:lnTo>
                    <a:lnTo>
                      <a:pt x="2260" y="927"/>
                    </a:lnTo>
                    <a:lnTo>
                      <a:pt x="1964" y="1408"/>
                    </a:lnTo>
                    <a:lnTo>
                      <a:pt x="1668" y="1890"/>
                    </a:lnTo>
                    <a:lnTo>
                      <a:pt x="1297" y="2445"/>
                    </a:lnTo>
                    <a:lnTo>
                      <a:pt x="853" y="2964"/>
                    </a:lnTo>
                    <a:lnTo>
                      <a:pt x="1" y="4038"/>
                    </a:lnTo>
                    <a:lnTo>
                      <a:pt x="1" y="4112"/>
                    </a:lnTo>
                    <a:lnTo>
                      <a:pt x="38" y="4186"/>
                    </a:lnTo>
                    <a:lnTo>
                      <a:pt x="75" y="4223"/>
                    </a:lnTo>
                    <a:lnTo>
                      <a:pt x="149" y="4186"/>
                    </a:lnTo>
                    <a:lnTo>
                      <a:pt x="630" y="3668"/>
                    </a:lnTo>
                    <a:lnTo>
                      <a:pt x="1075" y="3149"/>
                    </a:lnTo>
                    <a:lnTo>
                      <a:pt x="1519" y="2631"/>
                    </a:lnTo>
                    <a:lnTo>
                      <a:pt x="1927" y="2075"/>
                    </a:lnTo>
                    <a:lnTo>
                      <a:pt x="2260" y="1631"/>
                    </a:lnTo>
                    <a:lnTo>
                      <a:pt x="2631" y="1149"/>
                    </a:lnTo>
                    <a:lnTo>
                      <a:pt x="2927" y="668"/>
                    </a:lnTo>
                    <a:lnTo>
                      <a:pt x="3038" y="408"/>
                    </a:lnTo>
                    <a:lnTo>
                      <a:pt x="3149" y="149"/>
                    </a:lnTo>
                    <a:lnTo>
                      <a:pt x="3112" y="75"/>
                    </a:lnTo>
                    <a:lnTo>
                      <a:pt x="30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1" name="Google Shape;3591;p13"/>
              <p:cNvSpPr/>
              <p:nvPr/>
            </p:nvSpPr>
            <p:spPr>
              <a:xfrm rot="-5400000">
                <a:off x="201875" y="452979"/>
                <a:ext cx="55228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3334" h="4149" extrusionOk="0">
                    <a:moveTo>
                      <a:pt x="3223" y="0"/>
                    </a:moveTo>
                    <a:lnTo>
                      <a:pt x="3149" y="37"/>
                    </a:lnTo>
                    <a:lnTo>
                      <a:pt x="2741" y="519"/>
                    </a:lnTo>
                    <a:lnTo>
                      <a:pt x="2371" y="1000"/>
                    </a:lnTo>
                    <a:lnTo>
                      <a:pt x="2000" y="1519"/>
                    </a:lnTo>
                    <a:lnTo>
                      <a:pt x="1630" y="2000"/>
                    </a:lnTo>
                    <a:lnTo>
                      <a:pt x="852" y="2963"/>
                    </a:lnTo>
                    <a:lnTo>
                      <a:pt x="37" y="3889"/>
                    </a:lnTo>
                    <a:lnTo>
                      <a:pt x="37" y="3963"/>
                    </a:lnTo>
                    <a:lnTo>
                      <a:pt x="0" y="4000"/>
                    </a:lnTo>
                    <a:lnTo>
                      <a:pt x="74" y="4112"/>
                    </a:lnTo>
                    <a:lnTo>
                      <a:pt x="149" y="4149"/>
                    </a:lnTo>
                    <a:lnTo>
                      <a:pt x="223" y="4149"/>
                    </a:lnTo>
                    <a:lnTo>
                      <a:pt x="260" y="4112"/>
                    </a:lnTo>
                    <a:lnTo>
                      <a:pt x="704" y="3630"/>
                    </a:lnTo>
                    <a:lnTo>
                      <a:pt x="1149" y="3149"/>
                    </a:lnTo>
                    <a:lnTo>
                      <a:pt x="1963" y="2149"/>
                    </a:lnTo>
                    <a:lnTo>
                      <a:pt x="2704" y="1186"/>
                    </a:lnTo>
                    <a:lnTo>
                      <a:pt x="3075" y="704"/>
                    </a:lnTo>
                    <a:lnTo>
                      <a:pt x="3334" y="185"/>
                    </a:lnTo>
                    <a:lnTo>
                      <a:pt x="3334" y="111"/>
                    </a:lnTo>
                    <a:lnTo>
                      <a:pt x="3297" y="37"/>
                    </a:lnTo>
                    <a:lnTo>
                      <a:pt x="3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2" name="Google Shape;3592;p13"/>
              <p:cNvSpPr/>
              <p:nvPr/>
            </p:nvSpPr>
            <p:spPr>
              <a:xfrm rot="-5400000">
                <a:off x="225793" y="449302"/>
                <a:ext cx="47260" cy="64438"/>
              </a:xfrm>
              <a:custGeom>
                <a:avLst/>
                <a:gdLst/>
                <a:ahLst/>
                <a:cxnLst/>
                <a:rect l="l" t="t" r="r" b="b"/>
                <a:pathLst>
                  <a:path w="2853" h="3890" extrusionOk="0">
                    <a:moveTo>
                      <a:pt x="2779" y="1"/>
                    </a:moveTo>
                    <a:lnTo>
                      <a:pt x="2112" y="927"/>
                    </a:lnTo>
                    <a:lnTo>
                      <a:pt x="1408" y="1890"/>
                    </a:lnTo>
                    <a:lnTo>
                      <a:pt x="742" y="2816"/>
                    </a:lnTo>
                    <a:lnTo>
                      <a:pt x="1" y="3742"/>
                    </a:lnTo>
                    <a:lnTo>
                      <a:pt x="1" y="3816"/>
                    </a:lnTo>
                    <a:lnTo>
                      <a:pt x="38" y="3853"/>
                    </a:lnTo>
                    <a:lnTo>
                      <a:pt x="75" y="3890"/>
                    </a:lnTo>
                    <a:lnTo>
                      <a:pt x="149" y="3853"/>
                    </a:lnTo>
                    <a:lnTo>
                      <a:pt x="890" y="2964"/>
                    </a:lnTo>
                    <a:lnTo>
                      <a:pt x="1594" y="2038"/>
                    </a:lnTo>
                    <a:lnTo>
                      <a:pt x="2297" y="1075"/>
                    </a:lnTo>
                    <a:lnTo>
                      <a:pt x="2594" y="556"/>
                    </a:lnTo>
                    <a:lnTo>
                      <a:pt x="2853" y="38"/>
                    </a:lnTo>
                    <a:lnTo>
                      <a:pt x="2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3" name="Google Shape;3593;p13"/>
              <p:cNvSpPr/>
              <p:nvPr/>
            </p:nvSpPr>
            <p:spPr>
              <a:xfrm rot="-5400000">
                <a:off x="234697" y="436109"/>
                <a:ext cx="49712" cy="68728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4149" extrusionOk="0">
                    <a:moveTo>
                      <a:pt x="2853" y="0"/>
                    </a:moveTo>
                    <a:lnTo>
                      <a:pt x="2815" y="37"/>
                    </a:lnTo>
                    <a:lnTo>
                      <a:pt x="1482" y="2074"/>
                    </a:lnTo>
                    <a:lnTo>
                      <a:pt x="815" y="3037"/>
                    </a:lnTo>
                    <a:lnTo>
                      <a:pt x="445" y="3519"/>
                    </a:lnTo>
                    <a:lnTo>
                      <a:pt x="38" y="4000"/>
                    </a:lnTo>
                    <a:lnTo>
                      <a:pt x="1" y="4074"/>
                    </a:lnTo>
                    <a:lnTo>
                      <a:pt x="38" y="4111"/>
                    </a:lnTo>
                    <a:lnTo>
                      <a:pt x="112" y="4148"/>
                    </a:lnTo>
                    <a:lnTo>
                      <a:pt x="186" y="4111"/>
                    </a:lnTo>
                    <a:lnTo>
                      <a:pt x="1001" y="3222"/>
                    </a:lnTo>
                    <a:lnTo>
                      <a:pt x="1408" y="2741"/>
                    </a:lnTo>
                    <a:lnTo>
                      <a:pt x="1778" y="2259"/>
                    </a:lnTo>
                    <a:lnTo>
                      <a:pt x="2149" y="1741"/>
                    </a:lnTo>
                    <a:lnTo>
                      <a:pt x="2445" y="1222"/>
                    </a:lnTo>
                    <a:lnTo>
                      <a:pt x="2741" y="667"/>
                    </a:lnTo>
                    <a:lnTo>
                      <a:pt x="3001" y="111"/>
                    </a:lnTo>
                    <a:lnTo>
                      <a:pt x="2964" y="37"/>
                    </a:lnTo>
                    <a:lnTo>
                      <a:pt x="29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4" name="Google Shape;3594;p13"/>
              <p:cNvSpPr/>
              <p:nvPr/>
            </p:nvSpPr>
            <p:spPr>
              <a:xfrm rot="-5400000">
                <a:off x="241438" y="425060"/>
                <a:ext cx="48486" cy="67502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4075" extrusionOk="0">
                    <a:moveTo>
                      <a:pt x="2852" y="1"/>
                    </a:moveTo>
                    <a:lnTo>
                      <a:pt x="2815" y="38"/>
                    </a:lnTo>
                    <a:lnTo>
                      <a:pt x="2482" y="445"/>
                    </a:lnTo>
                    <a:lnTo>
                      <a:pt x="2186" y="890"/>
                    </a:lnTo>
                    <a:lnTo>
                      <a:pt x="1593" y="1815"/>
                    </a:lnTo>
                    <a:lnTo>
                      <a:pt x="815" y="2890"/>
                    </a:lnTo>
                    <a:lnTo>
                      <a:pt x="37" y="3927"/>
                    </a:lnTo>
                    <a:lnTo>
                      <a:pt x="0" y="4001"/>
                    </a:lnTo>
                    <a:lnTo>
                      <a:pt x="37" y="4038"/>
                    </a:lnTo>
                    <a:lnTo>
                      <a:pt x="74" y="4075"/>
                    </a:lnTo>
                    <a:lnTo>
                      <a:pt x="149" y="4038"/>
                    </a:lnTo>
                    <a:lnTo>
                      <a:pt x="889" y="3149"/>
                    </a:lnTo>
                    <a:lnTo>
                      <a:pt x="1667" y="2186"/>
                    </a:lnTo>
                    <a:lnTo>
                      <a:pt x="2037" y="1667"/>
                    </a:lnTo>
                    <a:lnTo>
                      <a:pt x="2371" y="1186"/>
                    </a:lnTo>
                    <a:lnTo>
                      <a:pt x="2667" y="667"/>
                    </a:lnTo>
                    <a:lnTo>
                      <a:pt x="2926" y="149"/>
                    </a:lnTo>
                    <a:lnTo>
                      <a:pt x="2926" y="75"/>
                    </a:lnTo>
                    <a:lnTo>
                      <a:pt x="2889" y="38"/>
                    </a:lnTo>
                    <a:lnTo>
                      <a:pt x="2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5" name="Google Shape;3595;p13"/>
              <p:cNvSpPr/>
              <p:nvPr/>
            </p:nvSpPr>
            <p:spPr>
              <a:xfrm rot="-5400000">
                <a:off x="260462" y="419536"/>
                <a:ext cx="54615" cy="74874"/>
              </a:xfrm>
              <a:custGeom>
                <a:avLst/>
                <a:gdLst/>
                <a:ahLst/>
                <a:cxnLst/>
                <a:rect l="l" t="t" r="r" b="b"/>
                <a:pathLst>
                  <a:path w="3297" h="4520" extrusionOk="0">
                    <a:moveTo>
                      <a:pt x="3186" y="1"/>
                    </a:moveTo>
                    <a:lnTo>
                      <a:pt x="3111" y="38"/>
                    </a:lnTo>
                    <a:lnTo>
                      <a:pt x="2815" y="667"/>
                    </a:lnTo>
                    <a:lnTo>
                      <a:pt x="2482" y="1260"/>
                    </a:lnTo>
                    <a:lnTo>
                      <a:pt x="2111" y="1779"/>
                    </a:lnTo>
                    <a:lnTo>
                      <a:pt x="1741" y="2334"/>
                    </a:lnTo>
                    <a:lnTo>
                      <a:pt x="889" y="3334"/>
                    </a:lnTo>
                    <a:lnTo>
                      <a:pt x="0" y="4371"/>
                    </a:lnTo>
                    <a:lnTo>
                      <a:pt x="0" y="4445"/>
                    </a:lnTo>
                    <a:lnTo>
                      <a:pt x="0" y="4519"/>
                    </a:lnTo>
                    <a:lnTo>
                      <a:pt x="148" y="4519"/>
                    </a:lnTo>
                    <a:lnTo>
                      <a:pt x="1074" y="3556"/>
                    </a:lnTo>
                    <a:lnTo>
                      <a:pt x="1593" y="3038"/>
                    </a:lnTo>
                    <a:lnTo>
                      <a:pt x="2074" y="2519"/>
                    </a:lnTo>
                    <a:lnTo>
                      <a:pt x="2519" y="1964"/>
                    </a:lnTo>
                    <a:lnTo>
                      <a:pt x="2889" y="1371"/>
                    </a:lnTo>
                    <a:lnTo>
                      <a:pt x="3037" y="1038"/>
                    </a:lnTo>
                    <a:lnTo>
                      <a:pt x="3149" y="741"/>
                    </a:lnTo>
                    <a:lnTo>
                      <a:pt x="3223" y="408"/>
                    </a:lnTo>
                    <a:lnTo>
                      <a:pt x="3297" y="112"/>
                    </a:lnTo>
                    <a:lnTo>
                      <a:pt x="3297" y="38"/>
                    </a:lnTo>
                    <a:lnTo>
                      <a:pt x="32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6" name="Google Shape;3596;p13"/>
              <p:cNvSpPr/>
              <p:nvPr/>
            </p:nvSpPr>
            <p:spPr>
              <a:xfrm rot="-5400000">
                <a:off x="279180" y="419238"/>
                <a:ext cx="56454" cy="72406"/>
              </a:xfrm>
              <a:custGeom>
                <a:avLst/>
                <a:gdLst/>
                <a:ahLst/>
                <a:cxnLst/>
                <a:rect l="l" t="t" r="r" b="b"/>
                <a:pathLst>
                  <a:path w="3408" h="4371" extrusionOk="0">
                    <a:moveTo>
                      <a:pt x="3223" y="0"/>
                    </a:moveTo>
                    <a:lnTo>
                      <a:pt x="3186" y="74"/>
                    </a:lnTo>
                    <a:lnTo>
                      <a:pt x="2593" y="1148"/>
                    </a:lnTo>
                    <a:lnTo>
                      <a:pt x="2297" y="1704"/>
                    </a:lnTo>
                    <a:lnTo>
                      <a:pt x="1963" y="2222"/>
                    </a:lnTo>
                    <a:lnTo>
                      <a:pt x="1519" y="2741"/>
                    </a:lnTo>
                    <a:lnTo>
                      <a:pt x="1074" y="3259"/>
                    </a:lnTo>
                    <a:lnTo>
                      <a:pt x="593" y="3704"/>
                    </a:lnTo>
                    <a:lnTo>
                      <a:pt x="74" y="4148"/>
                    </a:lnTo>
                    <a:lnTo>
                      <a:pt x="0" y="4222"/>
                    </a:lnTo>
                    <a:lnTo>
                      <a:pt x="37" y="4333"/>
                    </a:lnTo>
                    <a:lnTo>
                      <a:pt x="111" y="4371"/>
                    </a:lnTo>
                    <a:lnTo>
                      <a:pt x="148" y="4371"/>
                    </a:lnTo>
                    <a:lnTo>
                      <a:pt x="186" y="4333"/>
                    </a:lnTo>
                    <a:lnTo>
                      <a:pt x="704" y="3963"/>
                    </a:lnTo>
                    <a:lnTo>
                      <a:pt x="1186" y="3482"/>
                    </a:lnTo>
                    <a:lnTo>
                      <a:pt x="1667" y="3000"/>
                    </a:lnTo>
                    <a:lnTo>
                      <a:pt x="2111" y="2482"/>
                    </a:lnTo>
                    <a:lnTo>
                      <a:pt x="2519" y="1963"/>
                    </a:lnTo>
                    <a:lnTo>
                      <a:pt x="2889" y="1370"/>
                    </a:lnTo>
                    <a:lnTo>
                      <a:pt x="3186" y="778"/>
                    </a:lnTo>
                    <a:lnTo>
                      <a:pt x="3408" y="148"/>
                    </a:lnTo>
                    <a:lnTo>
                      <a:pt x="3371" y="74"/>
                    </a:lnTo>
                    <a:lnTo>
                      <a:pt x="3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7" name="Google Shape;3597;p13"/>
              <p:cNvSpPr/>
              <p:nvPr/>
            </p:nvSpPr>
            <p:spPr>
              <a:xfrm rot="-5400000">
                <a:off x="298800" y="417392"/>
                <a:ext cx="41131" cy="53389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3223" extrusionOk="0">
                    <a:moveTo>
                      <a:pt x="2297" y="0"/>
                    </a:moveTo>
                    <a:lnTo>
                      <a:pt x="2223" y="37"/>
                    </a:lnTo>
                    <a:lnTo>
                      <a:pt x="1741" y="852"/>
                    </a:lnTo>
                    <a:lnTo>
                      <a:pt x="1260" y="1630"/>
                    </a:lnTo>
                    <a:lnTo>
                      <a:pt x="963" y="2000"/>
                    </a:lnTo>
                    <a:lnTo>
                      <a:pt x="667" y="2334"/>
                    </a:lnTo>
                    <a:lnTo>
                      <a:pt x="371" y="2667"/>
                    </a:lnTo>
                    <a:lnTo>
                      <a:pt x="38" y="3000"/>
                    </a:lnTo>
                    <a:lnTo>
                      <a:pt x="0" y="3037"/>
                    </a:lnTo>
                    <a:lnTo>
                      <a:pt x="0" y="3112"/>
                    </a:lnTo>
                    <a:lnTo>
                      <a:pt x="38" y="3186"/>
                    </a:lnTo>
                    <a:lnTo>
                      <a:pt x="112" y="3223"/>
                    </a:lnTo>
                    <a:lnTo>
                      <a:pt x="149" y="3223"/>
                    </a:lnTo>
                    <a:lnTo>
                      <a:pt x="223" y="3186"/>
                    </a:lnTo>
                    <a:lnTo>
                      <a:pt x="556" y="2852"/>
                    </a:lnTo>
                    <a:lnTo>
                      <a:pt x="889" y="2519"/>
                    </a:lnTo>
                    <a:lnTo>
                      <a:pt x="1223" y="2186"/>
                    </a:lnTo>
                    <a:lnTo>
                      <a:pt x="1556" y="1815"/>
                    </a:lnTo>
                    <a:lnTo>
                      <a:pt x="1815" y="1408"/>
                    </a:lnTo>
                    <a:lnTo>
                      <a:pt x="2075" y="1000"/>
                    </a:lnTo>
                    <a:lnTo>
                      <a:pt x="2297" y="593"/>
                    </a:lnTo>
                    <a:lnTo>
                      <a:pt x="2482" y="149"/>
                    </a:lnTo>
                    <a:lnTo>
                      <a:pt x="2445" y="37"/>
                    </a:lnTo>
                    <a:lnTo>
                      <a:pt x="24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8" name="Google Shape;3598;p13"/>
              <p:cNvSpPr/>
              <p:nvPr/>
            </p:nvSpPr>
            <p:spPr>
              <a:xfrm rot="-5400000">
                <a:off x="145432" y="919256"/>
                <a:ext cx="23936" cy="30065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15" extrusionOk="0">
                    <a:moveTo>
                      <a:pt x="1334" y="0"/>
                    </a:moveTo>
                    <a:lnTo>
                      <a:pt x="1112" y="185"/>
                    </a:lnTo>
                    <a:lnTo>
                      <a:pt x="926" y="333"/>
                    </a:lnTo>
                    <a:lnTo>
                      <a:pt x="593" y="741"/>
                    </a:lnTo>
                    <a:lnTo>
                      <a:pt x="260" y="1148"/>
                    </a:lnTo>
                    <a:lnTo>
                      <a:pt x="149" y="1370"/>
                    </a:lnTo>
                    <a:lnTo>
                      <a:pt x="0" y="1593"/>
                    </a:lnTo>
                    <a:lnTo>
                      <a:pt x="0" y="1704"/>
                    </a:lnTo>
                    <a:lnTo>
                      <a:pt x="75" y="1778"/>
                    </a:lnTo>
                    <a:lnTo>
                      <a:pt x="149" y="1815"/>
                    </a:lnTo>
                    <a:lnTo>
                      <a:pt x="223" y="1741"/>
                    </a:lnTo>
                    <a:lnTo>
                      <a:pt x="519" y="1333"/>
                    </a:lnTo>
                    <a:lnTo>
                      <a:pt x="815" y="889"/>
                    </a:lnTo>
                    <a:lnTo>
                      <a:pt x="1149" y="519"/>
                    </a:lnTo>
                    <a:lnTo>
                      <a:pt x="1408" y="111"/>
                    </a:lnTo>
                    <a:lnTo>
                      <a:pt x="1445" y="74"/>
                    </a:lnTo>
                    <a:lnTo>
                      <a:pt x="1408" y="37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99" name="Google Shape;3599;p13"/>
              <p:cNvSpPr/>
              <p:nvPr/>
            </p:nvSpPr>
            <p:spPr>
              <a:xfrm rot="-5400000">
                <a:off x="145432" y="909433"/>
                <a:ext cx="22711" cy="2638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593" extrusionOk="0">
                    <a:moveTo>
                      <a:pt x="1260" y="0"/>
                    </a:moveTo>
                    <a:lnTo>
                      <a:pt x="926" y="333"/>
                    </a:lnTo>
                    <a:lnTo>
                      <a:pt x="630" y="704"/>
                    </a:lnTo>
                    <a:lnTo>
                      <a:pt x="0" y="1408"/>
                    </a:lnTo>
                    <a:lnTo>
                      <a:pt x="0" y="1482"/>
                    </a:lnTo>
                    <a:lnTo>
                      <a:pt x="37" y="1556"/>
                    </a:lnTo>
                    <a:lnTo>
                      <a:pt x="74" y="1593"/>
                    </a:lnTo>
                    <a:lnTo>
                      <a:pt x="148" y="1556"/>
                    </a:lnTo>
                    <a:lnTo>
                      <a:pt x="778" y="815"/>
                    </a:lnTo>
                    <a:lnTo>
                      <a:pt x="1074" y="445"/>
                    </a:lnTo>
                    <a:lnTo>
                      <a:pt x="1371" y="74"/>
                    </a:lnTo>
                    <a:lnTo>
                      <a:pt x="1371" y="37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0" name="Google Shape;3600;p13"/>
              <p:cNvSpPr/>
              <p:nvPr/>
            </p:nvSpPr>
            <p:spPr>
              <a:xfrm rot="-5400000">
                <a:off x="151552" y="902683"/>
                <a:ext cx="20276" cy="20259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223" extrusionOk="0">
                    <a:moveTo>
                      <a:pt x="1149" y="1"/>
                    </a:moveTo>
                    <a:lnTo>
                      <a:pt x="853" y="260"/>
                    </a:lnTo>
                    <a:lnTo>
                      <a:pt x="557" y="519"/>
                    </a:lnTo>
                    <a:lnTo>
                      <a:pt x="38" y="1075"/>
                    </a:lnTo>
                    <a:lnTo>
                      <a:pt x="1" y="1149"/>
                    </a:lnTo>
                    <a:lnTo>
                      <a:pt x="38" y="1186"/>
                    </a:lnTo>
                    <a:lnTo>
                      <a:pt x="112" y="1223"/>
                    </a:lnTo>
                    <a:lnTo>
                      <a:pt x="149" y="1186"/>
                    </a:lnTo>
                    <a:lnTo>
                      <a:pt x="705" y="667"/>
                    </a:lnTo>
                    <a:lnTo>
                      <a:pt x="964" y="371"/>
                    </a:lnTo>
                    <a:lnTo>
                      <a:pt x="1223" y="75"/>
                    </a:lnTo>
                    <a:lnTo>
                      <a:pt x="1223" y="38"/>
                    </a:lnTo>
                    <a:lnTo>
                      <a:pt x="1186" y="38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1" name="Google Shape;3601;p13"/>
              <p:cNvSpPr/>
              <p:nvPr/>
            </p:nvSpPr>
            <p:spPr>
              <a:xfrm rot="-5400000">
                <a:off x="159230" y="890103"/>
                <a:ext cx="24549" cy="28856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1742" extrusionOk="0">
                    <a:moveTo>
                      <a:pt x="1408" y="1"/>
                    </a:moveTo>
                    <a:lnTo>
                      <a:pt x="1186" y="149"/>
                    </a:lnTo>
                    <a:lnTo>
                      <a:pt x="963" y="297"/>
                    </a:lnTo>
                    <a:lnTo>
                      <a:pt x="778" y="482"/>
                    </a:lnTo>
                    <a:lnTo>
                      <a:pt x="593" y="705"/>
                    </a:lnTo>
                    <a:lnTo>
                      <a:pt x="297" y="1149"/>
                    </a:lnTo>
                    <a:lnTo>
                      <a:pt x="0" y="1594"/>
                    </a:lnTo>
                    <a:lnTo>
                      <a:pt x="0" y="1668"/>
                    </a:lnTo>
                    <a:lnTo>
                      <a:pt x="37" y="1742"/>
                    </a:lnTo>
                    <a:lnTo>
                      <a:pt x="111" y="1742"/>
                    </a:lnTo>
                    <a:lnTo>
                      <a:pt x="186" y="1705"/>
                    </a:lnTo>
                    <a:lnTo>
                      <a:pt x="482" y="1260"/>
                    </a:lnTo>
                    <a:lnTo>
                      <a:pt x="778" y="816"/>
                    </a:lnTo>
                    <a:lnTo>
                      <a:pt x="1149" y="445"/>
                    </a:lnTo>
                    <a:lnTo>
                      <a:pt x="1445" y="75"/>
                    </a:lnTo>
                    <a:lnTo>
                      <a:pt x="1482" y="38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2" name="Google Shape;3602;p13"/>
              <p:cNvSpPr/>
              <p:nvPr/>
            </p:nvSpPr>
            <p:spPr>
              <a:xfrm rot="-5400000">
                <a:off x="164141" y="884579"/>
                <a:ext cx="14743" cy="15356"/>
              </a:xfrm>
              <a:custGeom>
                <a:avLst/>
                <a:gdLst/>
                <a:ahLst/>
                <a:cxnLst/>
                <a:rect l="l" t="t" r="r" b="b"/>
                <a:pathLst>
                  <a:path w="890" h="927" extrusionOk="0">
                    <a:moveTo>
                      <a:pt x="815" y="0"/>
                    </a:moveTo>
                    <a:lnTo>
                      <a:pt x="593" y="186"/>
                    </a:lnTo>
                    <a:lnTo>
                      <a:pt x="408" y="408"/>
                    </a:lnTo>
                    <a:lnTo>
                      <a:pt x="37" y="815"/>
                    </a:lnTo>
                    <a:lnTo>
                      <a:pt x="0" y="852"/>
                    </a:lnTo>
                    <a:lnTo>
                      <a:pt x="37" y="926"/>
                    </a:lnTo>
                    <a:lnTo>
                      <a:pt x="149" y="926"/>
                    </a:lnTo>
                    <a:lnTo>
                      <a:pt x="519" y="482"/>
                    </a:lnTo>
                    <a:lnTo>
                      <a:pt x="704" y="297"/>
                    </a:lnTo>
                    <a:lnTo>
                      <a:pt x="889" y="74"/>
                    </a:lnTo>
                    <a:lnTo>
                      <a:pt x="889" y="37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3" name="Google Shape;3603;p13"/>
              <p:cNvSpPr/>
              <p:nvPr/>
            </p:nvSpPr>
            <p:spPr>
              <a:xfrm rot="-5400000">
                <a:off x="169044" y="869240"/>
                <a:ext cx="28243" cy="31308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1890" extrusionOk="0">
                    <a:moveTo>
                      <a:pt x="1556" y="1"/>
                    </a:moveTo>
                    <a:lnTo>
                      <a:pt x="1334" y="149"/>
                    </a:lnTo>
                    <a:lnTo>
                      <a:pt x="1149" y="371"/>
                    </a:lnTo>
                    <a:lnTo>
                      <a:pt x="815" y="778"/>
                    </a:lnTo>
                    <a:lnTo>
                      <a:pt x="37" y="1667"/>
                    </a:lnTo>
                    <a:lnTo>
                      <a:pt x="0" y="1741"/>
                    </a:lnTo>
                    <a:lnTo>
                      <a:pt x="0" y="1778"/>
                    </a:lnTo>
                    <a:lnTo>
                      <a:pt x="37" y="1852"/>
                    </a:lnTo>
                    <a:lnTo>
                      <a:pt x="112" y="1890"/>
                    </a:lnTo>
                    <a:lnTo>
                      <a:pt x="149" y="1890"/>
                    </a:lnTo>
                    <a:lnTo>
                      <a:pt x="223" y="1852"/>
                    </a:lnTo>
                    <a:lnTo>
                      <a:pt x="1000" y="964"/>
                    </a:lnTo>
                    <a:lnTo>
                      <a:pt x="1371" y="556"/>
                    </a:lnTo>
                    <a:lnTo>
                      <a:pt x="1556" y="371"/>
                    </a:lnTo>
                    <a:lnTo>
                      <a:pt x="1704" y="112"/>
                    </a:lnTo>
                    <a:lnTo>
                      <a:pt x="1704" y="75"/>
                    </a:lnTo>
                    <a:lnTo>
                      <a:pt x="16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4" name="Google Shape;3604;p13"/>
              <p:cNvSpPr/>
              <p:nvPr/>
            </p:nvSpPr>
            <p:spPr>
              <a:xfrm rot="-5400000">
                <a:off x="175487" y="859119"/>
                <a:ext cx="29469" cy="33163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2002" extrusionOk="0">
                    <a:moveTo>
                      <a:pt x="1668" y="1"/>
                    </a:moveTo>
                    <a:lnTo>
                      <a:pt x="1594" y="38"/>
                    </a:lnTo>
                    <a:lnTo>
                      <a:pt x="1408" y="223"/>
                    </a:lnTo>
                    <a:lnTo>
                      <a:pt x="1186" y="445"/>
                    </a:lnTo>
                    <a:lnTo>
                      <a:pt x="816" y="890"/>
                    </a:lnTo>
                    <a:lnTo>
                      <a:pt x="38" y="1779"/>
                    </a:lnTo>
                    <a:lnTo>
                      <a:pt x="1" y="1853"/>
                    </a:lnTo>
                    <a:lnTo>
                      <a:pt x="1" y="1890"/>
                    </a:lnTo>
                    <a:lnTo>
                      <a:pt x="38" y="1964"/>
                    </a:lnTo>
                    <a:lnTo>
                      <a:pt x="112" y="2001"/>
                    </a:lnTo>
                    <a:lnTo>
                      <a:pt x="149" y="2001"/>
                    </a:lnTo>
                    <a:lnTo>
                      <a:pt x="186" y="1964"/>
                    </a:lnTo>
                    <a:lnTo>
                      <a:pt x="1001" y="1075"/>
                    </a:lnTo>
                    <a:lnTo>
                      <a:pt x="1408" y="631"/>
                    </a:lnTo>
                    <a:lnTo>
                      <a:pt x="1742" y="149"/>
                    </a:lnTo>
                    <a:lnTo>
                      <a:pt x="1779" y="75"/>
                    </a:lnTo>
                    <a:lnTo>
                      <a:pt x="1742" y="38"/>
                    </a:lnTo>
                    <a:lnTo>
                      <a:pt x="16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5" name="Google Shape;3605;p13"/>
              <p:cNvSpPr/>
              <p:nvPr/>
            </p:nvSpPr>
            <p:spPr>
              <a:xfrm rot="-5400000">
                <a:off x="182850" y="848079"/>
                <a:ext cx="28243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001" extrusionOk="0">
                    <a:moveTo>
                      <a:pt x="1593" y="0"/>
                    </a:moveTo>
                    <a:lnTo>
                      <a:pt x="1519" y="37"/>
                    </a:lnTo>
                    <a:lnTo>
                      <a:pt x="1112" y="445"/>
                    </a:lnTo>
                    <a:lnTo>
                      <a:pt x="741" y="889"/>
                    </a:lnTo>
                    <a:lnTo>
                      <a:pt x="1" y="1778"/>
                    </a:lnTo>
                    <a:lnTo>
                      <a:pt x="1" y="1815"/>
                    </a:lnTo>
                    <a:lnTo>
                      <a:pt x="1" y="1889"/>
                    </a:lnTo>
                    <a:lnTo>
                      <a:pt x="38" y="1963"/>
                    </a:lnTo>
                    <a:lnTo>
                      <a:pt x="112" y="2000"/>
                    </a:lnTo>
                    <a:lnTo>
                      <a:pt x="149" y="2000"/>
                    </a:lnTo>
                    <a:lnTo>
                      <a:pt x="186" y="1963"/>
                    </a:lnTo>
                    <a:lnTo>
                      <a:pt x="964" y="1074"/>
                    </a:lnTo>
                    <a:lnTo>
                      <a:pt x="1334" y="630"/>
                    </a:lnTo>
                    <a:lnTo>
                      <a:pt x="1667" y="149"/>
                    </a:lnTo>
                    <a:lnTo>
                      <a:pt x="1704" y="74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6" name="Google Shape;3606;p13"/>
              <p:cNvSpPr/>
              <p:nvPr/>
            </p:nvSpPr>
            <p:spPr>
              <a:xfrm rot="-5400000">
                <a:off x="185302" y="836418"/>
                <a:ext cx="30695" cy="31921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1927" extrusionOk="0">
                    <a:moveTo>
                      <a:pt x="1630" y="1"/>
                    </a:moveTo>
                    <a:lnTo>
                      <a:pt x="1408" y="186"/>
                    </a:lnTo>
                    <a:lnTo>
                      <a:pt x="1223" y="408"/>
                    </a:lnTo>
                    <a:lnTo>
                      <a:pt x="889" y="853"/>
                    </a:lnTo>
                    <a:lnTo>
                      <a:pt x="482" y="1260"/>
                    </a:lnTo>
                    <a:lnTo>
                      <a:pt x="37" y="1667"/>
                    </a:lnTo>
                    <a:lnTo>
                      <a:pt x="0" y="1704"/>
                    </a:lnTo>
                    <a:lnTo>
                      <a:pt x="0" y="1778"/>
                    </a:lnTo>
                    <a:lnTo>
                      <a:pt x="37" y="1853"/>
                    </a:lnTo>
                    <a:lnTo>
                      <a:pt x="149" y="1927"/>
                    </a:lnTo>
                    <a:lnTo>
                      <a:pt x="260" y="1927"/>
                    </a:lnTo>
                    <a:lnTo>
                      <a:pt x="482" y="1741"/>
                    </a:lnTo>
                    <a:lnTo>
                      <a:pt x="741" y="1556"/>
                    </a:lnTo>
                    <a:lnTo>
                      <a:pt x="1186" y="1112"/>
                    </a:lnTo>
                    <a:lnTo>
                      <a:pt x="1593" y="667"/>
                    </a:lnTo>
                    <a:lnTo>
                      <a:pt x="1741" y="445"/>
                    </a:lnTo>
                    <a:lnTo>
                      <a:pt x="1852" y="186"/>
                    </a:lnTo>
                    <a:lnTo>
                      <a:pt x="1852" y="75"/>
                    </a:lnTo>
                    <a:lnTo>
                      <a:pt x="17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7" name="Google Shape;3607;p13"/>
              <p:cNvSpPr/>
              <p:nvPr/>
            </p:nvSpPr>
            <p:spPr>
              <a:xfrm rot="-5400000">
                <a:off x="196350" y="825999"/>
                <a:ext cx="32534" cy="37437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2260" extrusionOk="0">
                    <a:moveTo>
                      <a:pt x="1779" y="0"/>
                    </a:moveTo>
                    <a:lnTo>
                      <a:pt x="1297" y="482"/>
                    </a:lnTo>
                    <a:lnTo>
                      <a:pt x="853" y="1000"/>
                    </a:lnTo>
                    <a:lnTo>
                      <a:pt x="38" y="2037"/>
                    </a:lnTo>
                    <a:lnTo>
                      <a:pt x="1" y="2111"/>
                    </a:lnTo>
                    <a:lnTo>
                      <a:pt x="1" y="2148"/>
                    </a:lnTo>
                    <a:lnTo>
                      <a:pt x="38" y="2223"/>
                    </a:lnTo>
                    <a:lnTo>
                      <a:pt x="112" y="2260"/>
                    </a:lnTo>
                    <a:lnTo>
                      <a:pt x="186" y="2260"/>
                    </a:lnTo>
                    <a:lnTo>
                      <a:pt x="223" y="2223"/>
                    </a:lnTo>
                    <a:lnTo>
                      <a:pt x="1112" y="1185"/>
                    </a:lnTo>
                    <a:lnTo>
                      <a:pt x="1556" y="667"/>
                    </a:lnTo>
                    <a:lnTo>
                      <a:pt x="1927" y="148"/>
                    </a:lnTo>
                    <a:lnTo>
                      <a:pt x="1964" y="74"/>
                    </a:lnTo>
                    <a:lnTo>
                      <a:pt x="18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8" name="Google Shape;3608;p13"/>
              <p:cNvSpPr/>
              <p:nvPr/>
            </p:nvSpPr>
            <p:spPr>
              <a:xfrm rot="-5400000">
                <a:off x="210148" y="822620"/>
                <a:ext cx="24566" cy="27614"/>
              </a:xfrm>
              <a:custGeom>
                <a:avLst/>
                <a:gdLst/>
                <a:ahLst/>
                <a:cxnLst/>
                <a:rect l="l" t="t" r="r" b="b"/>
                <a:pathLst>
                  <a:path w="1483" h="1667" extrusionOk="0">
                    <a:moveTo>
                      <a:pt x="1334" y="0"/>
                    </a:moveTo>
                    <a:lnTo>
                      <a:pt x="1001" y="333"/>
                    </a:lnTo>
                    <a:lnTo>
                      <a:pt x="667" y="704"/>
                    </a:lnTo>
                    <a:lnTo>
                      <a:pt x="1" y="1482"/>
                    </a:lnTo>
                    <a:lnTo>
                      <a:pt x="1" y="1556"/>
                    </a:lnTo>
                    <a:lnTo>
                      <a:pt x="38" y="1630"/>
                    </a:lnTo>
                    <a:lnTo>
                      <a:pt x="75" y="1667"/>
                    </a:lnTo>
                    <a:lnTo>
                      <a:pt x="149" y="1630"/>
                    </a:lnTo>
                    <a:lnTo>
                      <a:pt x="852" y="889"/>
                    </a:lnTo>
                    <a:lnTo>
                      <a:pt x="1186" y="482"/>
                    </a:lnTo>
                    <a:lnTo>
                      <a:pt x="1445" y="74"/>
                    </a:lnTo>
                    <a:lnTo>
                      <a:pt x="1482" y="37"/>
                    </a:lnTo>
                    <a:lnTo>
                      <a:pt x="14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09" name="Google Shape;3609;p13"/>
              <p:cNvSpPr/>
              <p:nvPr/>
            </p:nvSpPr>
            <p:spPr>
              <a:xfrm rot="-5400000">
                <a:off x="211689" y="810660"/>
                <a:ext cx="31921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2001" extrusionOk="0">
                    <a:moveTo>
                      <a:pt x="1853" y="0"/>
                    </a:moveTo>
                    <a:lnTo>
                      <a:pt x="1779" y="37"/>
                    </a:lnTo>
                    <a:lnTo>
                      <a:pt x="1557" y="185"/>
                    </a:lnTo>
                    <a:lnTo>
                      <a:pt x="1334" y="408"/>
                    </a:lnTo>
                    <a:lnTo>
                      <a:pt x="927" y="852"/>
                    </a:lnTo>
                    <a:lnTo>
                      <a:pt x="38" y="1778"/>
                    </a:lnTo>
                    <a:lnTo>
                      <a:pt x="1" y="1815"/>
                    </a:lnTo>
                    <a:lnTo>
                      <a:pt x="1" y="1852"/>
                    </a:lnTo>
                    <a:lnTo>
                      <a:pt x="38" y="1963"/>
                    </a:lnTo>
                    <a:lnTo>
                      <a:pt x="149" y="2000"/>
                    </a:lnTo>
                    <a:lnTo>
                      <a:pt x="186" y="2000"/>
                    </a:lnTo>
                    <a:lnTo>
                      <a:pt x="260" y="1963"/>
                    </a:lnTo>
                    <a:lnTo>
                      <a:pt x="1149" y="1037"/>
                    </a:lnTo>
                    <a:lnTo>
                      <a:pt x="1557" y="630"/>
                    </a:lnTo>
                    <a:lnTo>
                      <a:pt x="1779" y="408"/>
                    </a:lnTo>
                    <a:lnTo>
                      <a:pt x="1927" y="148"/>
                    </a:lnTo>
                    <a:lnTo>
                      <a:pt x="1927" y="74"/>
                    </a:lnTo>
                    <a:lnTo>
                      <a:pt x="1890" y="37"/>
                    </a:lnTo>
                    <a:lnTo>
                      <a:pt x="18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0" name="Google Shape;3610;p13"/>
              <p:cNvSpPr/>
              <p:nvPr/>
            </p:nvSpPr>
            <p:spPr>
              <a:xfrm rot="-5400000">
                <a:off x="220269" y="800838"/>
                <a:ext cx="26405" cy="3008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1816" extrusionOk="0">
                    <a:moveTo>
                      <a:pt x="1445" y="1"/>
                    </a:moveTo>
                    <a:lnTo>
                      <a:pt x="1371" y="38"/>
                    </a:lnTo>
                    <a:lnTo>
                      <a:pt x="1001" y="408"/>
                    </a:lnTo>
                    <a:lnTo>
                      <a:pt x="667" y="779"/>
                    </a:lnTo>
                    <a:lnTo>
                      <a:pt x="38" y="1593"/>
                    </a:lnTo>
                    <a:lnTo>
                      <a:pt x="1" y="1630"/>
                    </a:lnTo>
                    <a:lnTo>
                      <a:pt x="1" y="1705"/>
                    </a:lnTo>
                    <a:lnTo>
                      <a:pt x="38" y="1779"/>
                    </a:lnTo>
                    <a:lnTo>
                      <a:pt x="112" y="1816"/>
                    </a:lnTo>
                    <a:lnTo>
                      <a:pt x="186" y="1816"/>
                    </a:lnTo>
                    <a:lnTo>
                      <a:pt x="223" y="1779"/>
                    </a:lnTo>
                    <a:lnTo>
                      <a:pt x="927" y="1001"/>
                    </a:lnTo>
                    <a:lnTo>
                      <a:pt x="1260" y="593"/>
                    </a:lnTo>
                    <a:lnTo>
                      <a:pt x="1556" y="149"/>
                    </a:lnTo>
                    <a:lnTo>
                      <a:pt x="1593" y="75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1" name="Google Shape;3611;p13"/>
              <p:cNvSpPr/>
              <p:nvPr/>
            </p:nvSpPr>
            <p:spPr>
              <a:xfrm rot="-5400000">
                <a:off x="229479" y="795322"/>
                <a:ext cx="30082" cy="33759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2038" extrusionOk="0">
                    <a:moveTo>
                      <a:pt x="1705" y="0"/>
                    </a:moveTo>
                    <a:lnTo>
                      <a:pt x="1631" y="37"/>
                    </a:lnTo>
                    <a:lnTo>
                      <a:pt x="853" y="963"/>
                    </a:lnTo>
                    <a:lnTo>
                      <a:pt x="482" y="1408"/>
                    </a:lnTo>
                    <a:lnTo>
                      <a:pt x="38" y="1815"/>
                    </a:lnTo>
                    <a:lnTo>
                      <a:pt x="38" y="1852"/>
                    </a:lnTo>
                    <a:lnTo>
                      <a:pt x="1" y="1926"/>
                    </a:lnTo>
                    <a:lnTo>
                      <a:pt x="38" y="2000"/>
                    </a:lnTo>
                    <a:lnTo>
                      <a:pt x="149" y="2037"/>
                    </a:lnTo>
                    <a:lnTo>
                      <a:pt x="186" y="2037"/>
                    </a:lnTo>
                    <a:lnTo>
                      <a:pt x="223" y="2000"/>
                    </a:lnTo>
                    <a:lnTo>
                      <a:pt x="668" y="1593"/>
                    </a:lnTo>
                    <a:lnTo>
                      <a:pt x="1075" y="1149"/>
                    </a:lnTo>
                    <a:lnTo>
                      <a:pt x="1482" y="667"/>
                    </a:lnTo>
                    <a:lnTo>
                      <a:pt x="1779" y="186"/>
                    </a:lnTo>
                    <a:lnTo>
                      <a:pt x="1816" y="111"/>
                    </a:lnTo>
                    <a:lnTo>
                      <a:pt x="1779" y="37"/>
                    </a:lnTo>
                    <a:lnTo>
                      <a:pt x="17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2" name="Google Shape;3612;p13"/>
              <p:cNvSpPr/>
              <p:nvPr/>
            </p:nvSpPr>
            <p:spPr>
              <a:xfrm rot="-5400000">
                <a:off x="242366" y="779983"/>
                <a:ext cx="26405" cy="33759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038" extrusionOk="0">
                    <a:moveTo>
                      <a:pt x="1445" y="0"/>
                    </a:moveTo>
                    <a:lnTo>
                      <a:pt x="1371" y="37"/>
                    </a:lnTo>
                    <a:lnTo>
                      <a:pt x="1186" y="222"/>
                    </a:lnTo>
                    <a:lnTo>
                      <a:pt x="1038" y="444"/>
                    </a:lnTo>
                    <a:lnTo>
                      <a:pt x="742" y="926"/>
                    </a:lnTo>
                    <a:lnTo>
                      <a:pt x="371" y="1333"/>
                    </a:lnTo>
                    <a:lnTo>
                      <a:pt x="38" y="1778"/>
                    </a:lnTo>
                    <a:lnTo>
                      <a:pt x="1" y="1815"/>
                    </a:lnTo>
                    <a:lnTo>
                      <a:pt x="1" y="1889"/>
                    </a:lnTo>
                    <a:lnTo>
                      <a:pt x="38" y="2000"/>
                    </a:lnTo>
                    <a:lnTo>
                      <a:pt x="75" y="2037"/>
                    </a:lnTo>
                    <a:lnTo>
                      <a:pt x="223" y="2037"/>
                    </a:lnTo>
                    <a:lnTo>
                      <a:pt x="260" y="2000"/>
                    </a:lnTo>
                    <a:lnTo>
                      <a:pt x="668" y="1519"/>
                    </a:lnTo>
                    <a:lnTo>
                      <a:pt x="1038" y="1037"/>
                    </a:lnTo>
                    <a:lnTo>
                      <a:pt x="1371" y="630"/>
                    </a:lnTo>
                    <a:lnTo>
                      <a:pt x="1520" y="407"/>
                    </a:lnTo>
                    <a:lnTo>
                      <a:pt x="1594" y="148"/>
                    </a:lnTo>
                    <a:lnTo>
                      <a:pt x="1594" y="74"/>
                    </a:lnTo>
                    <a:lnTo>
                      <a:pt x="15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3" name="Google Shape;3613;p13"/>
              <p:cNvSpPr/>
              <p:nvPr/>
            </p:nvSpPr>
            <p:spPr>
              <a:xfrm rot="-5400000">
                <a:off x="253397" y="771387"/>
                <a:ext cx="20888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779" extrusionOk="0">
                    <a:moveTo>
                      <a:pt x="1149" y="1"/>
                    </a:moveTo>
                    <a:lnTo>
                      <a:pt x="1001" y="112"/>
                    </a:lnTo>
                    <a:lnTo>
                      <a:pt x="816" y="260"/>
                    </a:lnTo>
                    <a:lnTo>
                      <a:pt x="593" y="630"/>
                    </a:lnTo>
                    <a:lnTo>
                      <a:pt x="297" y="1112"/>
                    </a:lnTo>
                    <a:lnTo>
                      <a:pt x="38" y="1593"/>
                    </a:lnTo>
                    <a:lnTo>
                      <a:pt x="1" y="1630"/>
                    </a:lnTo>
                    <a:lnTo>
                      <a:pt x="1" y="1704"/>
                    </a:lnTo>
                    <a:lnTo>
                      <a:pt x="75" y="1778"/>
                    </a:lnTo>
                    <a:lnTo>
                      <a:pt x="186" y="1778"/>
                    </a:lnTo>
                    <a:lnTo>
                      <a:pt x="223" y="1741"/>
                    </a:lnTo>
                    <a:lnTo>
                      <a:pt x="260" y="1704"/>
                    </a:lnTo>
                    <a:lnTo>
                      <a:pt x="482" y="1260"/>
                    </a:lnTo>
                    <a:lnTo>
                      <a:pt x="742" y="853"/>
                    </a:lnTo>
                    <a:lnTo>
                      <a:pt x="1038" y="482"/>
                    </a:lnTo>
                    <a:lnTo>
                      <a:pt x="1186" y="297"/>
                    </a:lnTo>
                    <a:lnTo>
                      <a:pt x="1260" y="75"/>
                    </a:lnTo>
                    <a:lnTo>
                      <a:pt x="12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4" name="Google Shape;3614;p13"/>
              <p:cNvSpPr/>
              <p:nvPr/>
            </p:nvSpPr>
            <p:spPr>
              <a:xfrm rot="-5400000">
                <a:off x="263220" y="764645"/>
                <a:ext cx="27630" cy="3743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260" extrusionOk="0">
                    <a:moveTo>
                      <a:pt x="1593" y="0"/>
                    </a:moveTo>
                    <a:lnTo>
                      <a:pt x="1519" y="37"/>
                    </a:lnTo>
                    <a:lnTo>
                      <a:pt x="1297" y="259"/>
                    </a:lnTo>
                    <a:lnTo>
                      <a:pt x="1149" y="482"/>
                    </a:lnTo>
                    <a:lnTo>
                      <a:pt x="779" y="1000"/>
                    </a:lnTo>
                    <a:lnTo>
                      <a:pt x="38" y="2074"/>
                    </a:lnTo>
                    <a:lnTo>
                      <a:pt x="1" y="2148"/>
                    </a:lnTo>
                    <a:lnTo>
                      <a:pt x="1" y="2185"/>
                    </a:lnTo>
                    <a:lnTo>
                      <a:pt x="75" y="2260"/>
                    </a:lnTo>
                    <a:lnTo>
                      <a:pt x="223" y="2260"/>
                    </a:lnTo>
                    <a:lnTo>
                      <a:pt x="260" y="2223"/>
                    </a:lnTo>
                    <a:lnTo>
                      <a:pt x="1001" y="1185"/>
                    </a:lnTo>
                    <a:lnTo>
                      <a:pt x="1371" y="667"/>
                    </a:lnTo>
                    <a:lnTo>
                      <a:pt x="1556" y="408"/>
                    </a:lnTo>
                    <a:lnTo>
                      <a:pt x="1667" y="148"/>
                    </a:lnTo>
                    <a:lnTo>
                      <a:pt x="1667" y="74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5" name="Google Shape;3615;p13"/>
              <p:cNvSpPr/>
              <p:nvPr/>
            </p:nvSpPr>
            <p:spPr>
              <a:xfrm rot="-5400000">
                <a:off x="268438" y="756976"/>
                <a:ext cx="24549" cy="33759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2038" extrusionOk="0">
                    <a:moveTo>
                      <a:pt x="1334" y="1"/>
                    </a:moveTo>
                    <a:lnTo>
                      <a:pt x="1149" y="149"/>
                    </a:lnTo>
                    <a:lnTo>
                      <a:pt x="1000" y="371"/>
                    </a:lnTo>
                    <a:lnTo>
                      <a:pt x="778" y="778"/>
                    </a:lnTo>
                    <a:lnTo>
                      <a:pt x="408" y="1260"/>
                    </a:lnTo>
                    <a:lnTo>
                      <a:pt x="38" y="1741"/>
                    </a:lnTo>
                    <a:lnTo>
                      <a:pt x="0" y="1815"/>
                    </a:lnTo>
                    <a:lnTo>
                      <a:pt x="0" y="1890"/>
                    </a:lnTo>
                    <a:lnTo>
                      <a:pt x="38" y="1964"/>
                    </a:lnTo>
                    <a:lnTo>
                      <a:pt x="112" y="2001"/>
                    </a:lnTo>
                    <a:lnTo>
                      <a:pt x="149" y="2038"/>
                    </a:lnTo>
                    <a:lnTo>
                      <a:pt x="223" y="2001"/>
                    </a:lnTo>
                    <a:lnTo>
                      <a:pt x="260" y="1964"/>
                    </a:lnTo>
                    <a:lnTo>
                      <a:pt x="630" y="1519"/>
                    </a:lnTo>
                    <a:lnTo>
                      <a:pt x="963" y="1075"/>
                    </a:lnTo>
                    <a:lnTo>
                      <a:pt x="1260" y="630"/>
                    </a:lnTo>
                    <a:lnTo>
                      <a:pt x="1408" y="371"/>
                    </a:lnTo>
                    <a:lnTo>
                      <a:pt x="1482" y="112"/>
                    </a:lnTo>
                    <a:lnTo>
                      <a:pt x="1482" y="75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6" name="Google Shape;3616;p13"/>
              <p:cNvSpPr/>
              <p:nvPr/>
            </p:nvSpPr>
            <p:spPr>
              <a:xfrm rot="-5400000">
                <a:off x="272728" y="743476"/>
                <a:ext cx="28243" cy="3990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409" extrusionOk="0">
                    <a:moveTo>
                      <a:pt x="1557" y="1"/>
                    </a:moveTo>
                    <a:lnTo>
                      <a:pt x="1520" y="38"/>
                    </a:lnTo>
                    <a:lnTo>
                      <a:pt x="1297" y="260"/>
                    </a:lnTo>
                    <a:lnTo>
                      <a:pt x="1112" y="482"/>
                    </a:lnTo>
                    <a:lnTo>
                      <a:pt x="816" y="1001"/>
                    </a:lnTo>
                    <a:lnTo>
                      <a:pt x="38" y="2186"/>
                    </a:lnTo>
                    <a:lnTo>
                      <a:pt x="1" y="2223"/>
                    </a:lnTo>
                    <a:lnTo>
                      <a:pt x="1" y="2297"/>
                    </a:lnTo>
                    <a:lnTo>
                      <a:pt x="38" y="2334"/>
                    </a:lnTo>
                    <a:lnTo>
                      <a:pt x="75" y="2371"/>
                    </a:lnTo>
                    <a:lnTo>
                      <a:pt x="223" y="2408"/>
                    </a:lnTo>
                    <a:lnTo>
                      <a:pt x="260" y="2371"/>
                    </a:lnTo>
                    <a:lnTo>
                      <a:pt x="334" y="2334"/>
                    </a:lnTo>
                    <a:lnTo>
                      <a:pt x="1075" y="1223"/>
                    </a:lnTo>
                    <a:lnTo>
                      <a:pt x="1408" y="704"/>
                    </a:lnTo>
                    <a:lnTo>
                      <a:pt x="1594" y="445"/>
                    </a:lnTo>
                    <a:lnTo>
                      <a:pt x="1705" y="186"/>
                    </a:lnTo>
                    <a:lnTo>
                      <a:pt x="1668" y="112"/>
                    </a:lnTo>
                    <a:lnTo>
                      <a:pt x="1631" y="38"/>
                    </a:lnTo>
                    <a:lnTo>
                      <a:pt x="155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7" name="Google Shape;3617;p13"/>
              <p:cNvSpPr/>
              <p:nvPr/>
            </p:nvSpPr>
            <p:spPr>
              <a:xfrm rot="-5400000">
                <a:off x="287147" y="730282"/>
                <a:ext cx="27630" cy="42357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557" extrusionOk="0">
                    <a:moveTo>
                      <a:pt x="1519" y="1"/>
                    </a:moveTo>
                    <a:lnTo>
                      <a:pt x="1445" y="38"/>
                    </a:lnTo>
                    <a:lnTo>
                      <a:pt x="1260" y="297"/>
                    </a:lnTo>
                    <a:lnTo>
                      <a:pt x="1112" y="593"/>
                    </a:lnTo>
                    <a:lnTo>
                      <a:pt x="816" y="1149"/>
                    </a:lnTo>
                    <a:lnTo>
                      <a:pt x="445" y="1741"/>
                    </a:lnTo>
                    <a:lnTo>
                      <a:pt x="38" y="2297"/>
                    </a:lnTo>
                    <a:lnTo>
                      <a:pt x="1" y="2334"/>
                    </a:lnTo>
                    <a:lnTo>
                      <a:pt x="1" y="2408"/>
                    </a:lnTo>
                    <a:lnTo>
                      <a:pt x="75" y="2519"/>
                    </a:lnTo>
                    <a:lnTo>
                      <a:pt x="149" y="2556"/>
                    </a:lnTo>
                    <a:lnTo>
                      <a:pt x="223" y="2519"/>
                    </a:lnTo>
                    <a:lnTo>
                      <a:pt x="260" y="2482"/>
                    </a:lnTo>
                    <a:lnTo>
                      <a:pt x="667" y="1964"/>
                    </a:lnTo>
                    <a:lnTo>
                      <a:pt x="1075" y="1371"/>
                    </a:lnTo>
                    <a:lnTo>
                      <a:pt x="1445" y="778"/>
                    </a:lnTo>
                    <a:lnTo>
                      <a:pt x="1556" y="445"/>
                    </a:lnTo>
                    <a:lnTo>
                      <a:pt x="1667" y="149"/>
                    </a:lnTo>
                    <a:lnTo>
                      <a:pt x="1667" y="38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8" name="Google Shape;3618;p13"/>
              <p:cNvSpPr/>
              <p:nvPr/>
            </p:nvSpPr>
            <p:spPr>
              <a:xfrm rot="-5400000">
                <a:off x="303406" y="694394"/>
                <a:ext cx="44195" cy="100019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6038" extrusionOk="0">
                    <a:moveTo>
                      <a:pt x="2482" y="0"/>
                    </a:moveTo>
                    <a:lnTo>
                      <a:pt x="2445" y="37"/>
                    </a:lnTo>
                    <a:lnTo>
                      <a:pt x="2408" y="74"/>
                    </a:lnTo>
                    <a:lnTo>
                      <a:pt x="1964" y="741"/>
                    </a:lnTo>
                    <a:lnTo>
                      <a:pt x="1593" y="1408"/>
                    </a:lnTo>
                    <a:lnTo>
                      <a:pt x="1223" y="2149"/>
                    </a:lnTo>
                    <a:lnTo>
                      <a:pt x="927" y="2852"/>
                    </a:lnTo>
                    <a:lnTo>
                      <a:pt x="667" y="3630"/>
                    </a:lnTo>
                    <a:lnTo>
                      <a:pt x="408" y="4371"/>
                    </a:lnTo>
                    <a:lnTo>
                      <a:pt x="186" y="5149"/>
                    </a:lnTo>
                    <a:lnTo>
                      <a:pt x="1" y="5889"/>
                    </a:lnTo>
                    <a:lnTo>
                      <a:pt x="1" y="5963"/>
                    </a:lnTo>
                    <a:lnTo>
                      <a:pt x="1" y="6000"/>
                    </a:lnTo>
                    <a:lnTo>
                      <a:pt x="75" y="6038"/>
                    </a:lnTo>
                    <a:lnTo>
                      <a:pt x="186" y="6038"/>
                    </a:lnTo>
                    <a:lnTo>
                      <a:pt x="223" y="6000"/>
                    </a:lnTo>
                    <a:lnTo>
                      <a:pt x="223" y="5963"/>
                    </a:lnTo>
                    <a:lnTo>
                      <a:pt x="482" y="5186"/>
                    </a:lnTo>
                    <a:lnTo>
                      <a:pt x="704" y="4445"/>
                    </a:lnTo>
                    <a:lnTo>
                      <a:pt x="1001" y="3741"/>
                    </a:lnTo>
                    <a:lnTo>
                      <a:pt x="1297" y="3000"/>
                    </a:lnTo>
                    <a:lnTo>
                      <a:pt x="1927" y="1593"/>
                    </a:lnTo>
                    <a:lnTo>
                      <a:pt x="2630" y="185"/>
                    </a:lnTo>
                    <a:lnTo>
                      <a:pt x="2667" y="148"/>
                    </a:lnTo>
                    <a:lnTo>
                      <a:pt x="2630" y="74"/>
                    </a:lnTo>
                    <a:lnTo>
                      <a:pt x="2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19" name="Google Shape;3619;p13"/>
              <p:cNvSpPr/>
              <p:nvPr/>
            </p:nvSpPr>
            <p:spPr>
              <a:xfrm rot="-5400000">
                <a:off x="328874" y="681200"/>
                <a:ext cx="44792" cy="109843"/>
              </a:xfrm>
              <a:custGeom>
                <a:avLst/>
                <a:gdLst/>
                <a:ahLst/>
                <a:cxnLst/>
                <a:rect l="l" t="t" r="r" b="b"/>
                <a:pathLst>
                  <a:path w="2704" h="6631" extrusionOk="0">
                    <a:moveTo>
                      <a:pt x="2556" y="1"/>
                    </a:moveTo>
                    <a:lnTo>
                      <a:pt x="2482" y="75"/>
                    </a:lnTo>
                    <a:lnTo>
                      <a:pt x="2000" y="815"/>
                    </a:lnTo>
                    <a:lnTo>
                      <a:pt x="1593" y="1556"/>
                    </a:lnTo>
                    <a:lnTo>
                      <a:pt x="1259" y="2371"/>
                    </a:lnTo>
                    <a:lnTo>
                      <a:pt x="926" y="3186"/>
                    </a:lnTo>
                    <a:lnTo>
                      <a:pt x="667" y="4001"/>
                    </a:lnTo>
                    <a:lnTo>
                      <a:pt x="408" y="4853"/>
                    </a:lnTo>
                    <a:lnTo>
                      <a:pt x="185" y="5704"/>
                    </a:lnTo>
                    <a:lnTo>
                      <a:pt x="0" y="6519"/>
                    </a:lnTo>
                    <a:lnTo>
                      <a:pt x="0" y="6593"/>
                    </a:lnTo>
                    <a:lnTo>
                      <a:pt x="74" y="6630"/>
                    </a:lnTo>
                    <a:lnTo>
                      <a:pt x="148" y="6630"/>
                    </a:lnTo>
                    <a:lnTo>
                      <a:pt x="185" y="6556"/>
                    </a:lnTo>
                    <a:lnTo>
                      <a:pt x="408" y="5742"/>
                    </a:lnTo>
                    <a:lnTo>
                      <a:pt x="704" y="4927"/>
                    </a:lnTo>
                    <a:lnTo>
                      <a:pt x="1000" y="4112"/>
                    </a:lnTo>
                    <a:lnTo>
                      <a:pt x="1297" y="3334"/>
                    </a:lnTo>
                    <a:lnTo>
                      <a:pt x="2000" y="1778"/>
                    </a:lnTo>
                    <a:lnTo>
                      <a:pt x="2704" y="186"/>
                    </a:lnTo>
                    <a:lnTo>
                      <a:pt x="2704" y="75"/>
                    </a:lnTo>
                    <a:lnTo>
                      <a:pt x="2630" y="38"/>
                    </a:lnTo>
                    <a:lnTo>
                      <a:pt x="25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0" name="Google Shape;3620;p13"/>
              <p:cNvSpPr/>
              <p:nvPr/>
            </p:nvSpPr>
            <p:spPr>
              <a:xfrm rot="-5400000">
                <a:off x="330712" y="681814"/>
                <a:ext cx="36211" cy="71809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4335" extrusionOk="0">
                    <a:moveTo>
                      <a:pt x="2038" y="1"/>
                    </a:moveTo>
                    <a:lnTo>
                      <a:pt x="1815" y="112"/>
                    </a:lnTo>
                    <a:lnTo>
                      <a:pt x="1630" y="260"/>
                    </a:lnTo>
                    <a:lnTo>
                      <a:pt x="1482" y="445"/>
                    </a:lnTo>
                    <a:lnTo>
                      <a:pt x="1334" y="630"/>
                    </a:lnTo>
                    <a:lnTo>
                      <a:pt x="1149" y="1112"/>
                    </a:lnTo>
                    <a:lnTo>
                      <a:pt x="964" y="1556"/>
                    </a:lnTo>
                    <a:lnTo>
                      <a:pt x="1" y="4149"/>
                    </a:lnTo>
                    <a:lnTo>
                      <a:pt x="1" y="4186"/>
                    </a:lnTo>
                    <a:lnTo>
                      <a:pt x="1" y="4260"/>
                    </a:lnTo>
                    <a:lnTo>
                      <a:pt x="75" y="4297"/>
                    </a:lnTo>
                    <a:lnTo>
                      <a:pt x="186" y="4334"/>
                    </a:lnTo>
                    <a:lnTo>
                      <a:pt x="223" y="4297"/>
                    </a:lnTo>
                    <a:lnTo>
                      <a:pt x="260" y="4260"/>
                    </a:lnTo>
                    <a:lnTo>
                      <a:pt x="704" y="3223"/>
                    </a:lnTo>
                    <a:lnTo>
                      <a:pt x="1112" y="2186"/>
                    </a:lnTo>
                    <a:lnTo>
                      <a:pt x="1334" y="1667"/>
                    </a:lnTo>
                    <a:lnTo>
                      <a:pt x="1556" y="1149"/>
                    </a:lnTo>
                    <a:lnTo>
                      <a:pt x="1853" y="704"/>
                    </a:lnTo>
                    <a:lnTo>
                      <a:pt x="2149" y="223"/>
                    </a:lnTo>
                    <a:lnTo>
                      <a:pt x="2186" y="149"/>
                    </a:lnTo>
                    <a:lnTo>
                      <a:pt x="2149" y="75"/>
                    </a:lnTo>
                    <a:lnTo>
                      <a:pt x="2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1" name="Google Shape;3621;p13"/>
              <p:cNvSpPr/>
              <p:nvPr/>
            </p:nvSpPr>
            <p:spPr>
              <a:xfrm rot="-5400000">
                <a:off x="341751" y="682420"/>
                <a:ext cx="20259" cy="37453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261" extrusionOk="0">
                    <a:moveTo>
                      <a:pt x="1111" y="1"/>
                    </a:moveTo>
                    <a:lnTo>
                      <a:pt x="1074" y="38"/>
                    </a:lnTo>
                    <a:lnTo>
                      <a:pt x="889" y="260"/>
                    </a:lnTo>
                    <a:lnTo>
                      <a:pt x="778" y="482"/>
                    </a:lnTo>
                    <a:lnTo>
                      <a:pt x="519" y="964"/>
                    </a:lnTo>
                    <a:lnTo>
                      <a:pt x="0" y="2038"/>
                    </a:lnTo>
                    <a:lnTo>
                      <a:pt x="0" y="2112"/>
                    </a:lnTo>
                    <a:lnTo>
                      <a:pt x="0" y="2149"/>
                    </a:lnTo>
                    <a:lnTo>
                      <a:pt x="37" y="2223"/>
                    </a:lnTo>
                    <a:lnTo>
                      <a:pt x="74" y="2260"/>
                    </a:lnTo>
                    <a:lnTo>
                      <a:pt x="259" y="2260"/>
                    </a:lnTo>
                    <a:lnTo>
                      <a:pt x="296" y="2186"/>
                    </a:lnTo>
                    <a:lnTo>
                      <a:pt x="815" y="1112"/>
                    </a:lnTo>
                    <a:lnTo>
                      <a:pt x="1037" y="631"/>
                    </a:lnTo>
                    <a:lnTo>
                      <a:pt x="1148" y="371"/>
                    </a:lnTo>
                    <a:lnTo>
                      <a:pt x="1222" y="112"/>
                    </a:lnTo>
                    <a:lnTo>
                      <a:pt x="1185" y="75"/>
                    </a:lnTo>
                    <a:lnTo>
                      <a:pt x="1148" y="38"/>
                    </a:lnTo>
                    <a:lnTo>
                      <a:pt x="1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2" name="Google Shape;3622;p13"/>
              <p:cNvSpPr/>
              <p:nvPr/>
            </p:nvSpPr>
            <p:spPr>
              <a:xfrm rot="-5400000">
                <a:off x="352791" y="680591"/>
                <a:ext cx="7371" cy="1229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742" extrusionOk="0">
                    <a:moveTo>
                      <a:pt x="334" y="1"/>
                    </a:moveTo>
                    <a:lnTo>
                      <a:pt x="297" y="38"/>
                    </a:lnTo>
                    <a:lnTo>
                      <a:pt x="149" y="297"/>
                    </a:lnTo>
                    <a:lnTo>
                      <a:pt x="0" y="557"/>
                    </a:lnTo>
                    <a:lnTo>
                      <a:pt x="0" y="594"/>
                    </a:lnTo>
                    <a:lnTo>
                      <a:pt x="0" y="668"/>
                    </a:lnTo>
                    <a:lnTo>
                      <a:pt x="75" y="705"/>
                    </a:lnTo>
                    <a:lnTo>
                      <a:pt x="149" y="742"/>
                    </a:lnTo>
                    <a:lnTo>
                      <a:pt x="186" y="705"/>
                    </a:lnTo>
                    <a:lnTo>
                      <a:pt x="223" y="668"/>
                    </a:lnTo>
                    <a:lnTo>
                      <a:pt x="334" y="408"/>
                    </a:lnTo>
                    <a:lnTo>
                      <a:pt x="445" y="112"/>
                    </a:lnTo>
                    <a:lnTo>
                      <a:pt x="408" y="38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3" name="Google Shape;3623;p13"/>
              <p:cNvSpPr/>
              <p:nvPr/>
            </p:nvSpPr>
            <p:spPr>
              <a:xfrm rot="-5400000">
                <a:off x="291138" y="366167"/>
                <a:ext cx="65664" cy="35598"/>
              </a:xfrm>
              <a:custGeom>
                <a:avLst/>
                <a:gdLst/>
                <a:ahLst/>
                <a:cxnLst/>
                <a:rect l="l" t="t" r="r" b="b"/>
                <a:pathLst>
                  <a:path w="3964" h="2149" extrusionOk="0">
                    <a:moveTo>
                      <a:pt x="3334" y="0"/>
                    </a:moveTo>
                    <a:lnTo>
                      <a:pt x="3075" y="37"/>
                    </a:lnTo>
                    <a:lnTo>
                      <a:pt x="2778" y="74"/>
                    </a:lnTo>
                    <a:lnTo>
                      <a:pt x="2260" y="222"/>
                    </a:lnTo>
                    <a:lnTo>
                      <a:pt x="1741" y="445"/>
                    </a:lnTo>
                    <a:lnTo>
                      <a:pt x="1223" y="741"/>
                    </a:lnTo>
                    <a:lnTo>
                      <a:pt x="778" y="1111"/>
                    </a:lnTo>
                    <a:lnTo>
                      <a:pt x="371" y="1482"/>
                    </a:lnTo>
                    <a:lnTo>
                      <a:pt x="38" y="1889"/>
                    </a:lnTo>
                    <a:lnTo>
                      <a:pt x="0" y="1963"/>
                    </a:lnTo>
                    <a:lnTo>
                      <a:pt x="0" y="2000"/>
                    </a:lnTo>
                    <a:lnTo>
                      <a:pt x="38" y="2111"/>
                    </a:lnTo>
                    <a:lnTo>
                      <a:pt x="149" y="2148"/>
                    </a:lnTo>
                    <a:lnTo>
                      <a:pt x="186" y="2148"/>
                    </a:lnTo>
                    <a:lnTo>
                      <a:pt x="260" y="2111"/>
                    </a:lnTo>
                    <a:lnTo>
                      <a:pt x="630" y="1741"/>
                    </a:lnTo>
                    <a:lnTo>
                      <a:pt x="1038" y="1408"/>
                    </a:lnTo>
                    <a:lnTo>
                      <a:pt x="1445" y="1111"/>
                    </a:lnTo>
                    <a:lnTo>
                      <a:pt x="1889" y="852"/>
                    </a:lnTo>
                    <a:lnTo>
                      <a:pt x="2371" y="630"/>
                    </a:lnTo>
                    <a:lnTo>
                      <a:pt x="2889" y="482"/>
                    </a:lnTo>
                    <a:lnTo>
                      <a:pt x="3889" y="222"/>
                    </a:lnTo>
                    <a:lnTo>
                      <a:pt x="3927" y="185"/>
                    </a:lnTo>
                    <a:lnTo>
                      <a:pt x="3964" y="111"/>
                    </a:lnTo>
                    <a:lnTo>
                      <a:pt x="3927" y="74"/>
                    </a:lnTo>
                    <a:lnTo>
                      <a:pt x="3889" y="37"/>
                    </a:lnTo>
                    <a:lnTo>
                      <a:pt x="3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4" name="Google Shape;3624;p13"/>
              <p:cNvSpPr/>
              <p:nvPr/>
            </p:nvSpPr>
            <p:spPr>
              <a:xfrm rot="-5400000">
                <a:off x="288371" y="348062"/>
                <a:ext cx="81003" cy="30695"/>
              </a:xfrm>
              <a:custGeom>
                <a:avLst/>
                <a:gdLst/>
                <a:ahLst/>
                <a:cxnLst/>
                <a:rect l="l" t="t" r="r" b="b"/>
                <a:pathLst>
                  <a:path w="4890" h="1853" extrusionOk="0">
                    <a:moveTo>
                      <a:pt x="3000" y="1"/>
                    </a:moveTo>
                    <a:lnTo>
                      <a:pt x="2704" y="75"/>
                    </a:lnTo>
                    <a:lnTo>
                      <a:pt x="2371" y="149"/>
                    </a:lnTo>
                    <a:lnTo>
                      <a:pt x="2037" y="297"/>
                    </a:lnTo>
                    <a:lnTo>
                      <a:pt x="1741" y="445"/>
                    </a:lnTo>
                    <a:lnTo>
                      <a:pt x="1111" y="816"/>
                    </a:lnTo>
                    <a:lnTo>
                      <a:pt x="556" y="1186"/>
                    </a:lnTo>
                    <a:lnTo>
                      <a:pt x="37" y="1593"/>
                    </a:lnTo>
                    <a:lnTo>
                      <a:pt x="0" y="1667"/>
                    </a:lnTo>
                    <a:lnTo>
                      <a:pt x="0" y="1704"/>
                    </a:lnTo>
                    <a:lnTo>
                      <a:pt x="37" y="1778"/>
                    </a:lnTo>
                    <a:lnTo>
                      <a:pt x="111" y="1816"/>
                    </a:lnTo>
                    <a:lnTo>
                      <a:pt x="148" y="1853"/>
                    </a:lnTo>
                    <a:lnTo>
                      <a:pt x="223" y="1816"/>
                    </a:lnTo>
                    <a:lnTo>
                      <a:pt x="704" y="1445"/>
                    </a:lnTo>
                    <a:lnTo>
                      <a:pt x="1223" y="1112"/>
                    </a:lnTo>
                    <a:lnTo>
                      <a:pt x="1778" y="816"/>
                    </a:lnTo>
                    <a:lnTo>
                      <a:pt x="2334" y="593"/>
                    </a:lnTo>
                    <a:lnTo>
                      <a:pt x="2630" y="519"/>
                    </a:lnTo>
                    <a:lnTo>
                      <a:pt x="2926" y="445"/>
                    </a:lnTo>
                    <a:lnTo>
                      <a:pt x="3482" y="445"/>
                    </a:lnTo>
                    <a:lnTo>
                      <a:pt x="3778" y="482"/>
                    </a:lnTo>
                    <a:lnTo>
                      <a:pt x="4074" y="593"/>
                    </a:lnTo>
                    <a:lnTo>
                      <a:pt x="4371" y="704"/>
                    </a:lnTo>
                    <a:lnTo>
                      <a:pt x="4667" y="890"/>
                    </a:lnTo>
                    <a:lnTo>
                      <a:pt x="4741" y="927"/>
                    </a:lnTo>
                    <a:lnTo>
                      <a:pt x="4778" y="927"/>
                    </a:lnTo>
                    <a:lnTo>
                      <a:pt x="4852" y="853"/>
                    </a:lnTo>
                    <a:lnTo>
                      <a:pt x="4889" y="778"/>
                    </a:lnTo>
                    <a:lnTo>
                      <a:pt x="4852" y="667"/>
                    </a:lnTo>
                    <a:lnTo>
                      <a:pt x="4556" y="408"/>
                    </a:lnTo>
                    <a:lnTo>
                      <a:pt x="4260" y="223"/>
                    </a:lnTo>
                    <a:lnTo>
                      <a:pt x="3963" y="75"/>
                    </a:lnTo>
                    <a:lnTo>
                      <a:pt x="366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5" name="Google Shape;3625;p13"/>
              <p:cNvSpPr/>
              <p:nvPr/>
            </p:nvSpPr>
            <p:spPr>
              <a:xfrm rot="-5400000">
                <a:off x="244196" y="234562"/>
                <a:ext cx="95116" cy="86519"/>
              </a:xfrm>
              <a:custGeom>
                <a:avLst/>
                <a:gdLst/>
                <a:ahLst/>
                <a:cxnLst/>
                <a:rect l="l" t="t" r="r" b="b"/>
                <a:pathLst>
                  <a:path w="5742" h="5223" extrusionOk="0">
                    <a:moveTo>
                      <a:pt x="1704" y="1"/>
                    </a:moveTo>
                    <a:lnTo>
                      <a:pt x="1148" y="75"/>
                    </a:lnTo>
                    <a:lnTo>
                      <a:pt x="593" y="149"/>
                    </a:lnTo>
                    <a:lnTo>
                      <a:pt x="74" y="297"/>
                    </a:lnTo>
                    <a:lnTo>
                      <a:pt x="0" y="334"/>
                    </a:lnTo>
                    <a:lnTo>
                      <a:pt x="0" y="445"/>
                    </a:lnTo>
                    <a:lnTo>
                      <a:pt x="0" y="482"/>
                    </a:lnTo>
                    <a:lnTo>
                      <a:pt x="111" y="519"/>
                    </a:lnTo>
                    <a:lnTo>
                      <a:pt x="630" y="445"/>
                    </a:lnTo>
                    <a:lnTo>
                      <a:pt x="1704" y="445"/>
                    </a:lnTo>
                    <a:lnTo>
                      <a:pt x="2222" y="519"/>
                    </a:lnTo>
                    <a:lnTo>
                      <a:pt x="2741" y="630"/>
                    </a:lnTo>
                    <a:lnTo>
                      <a:pt x="3260" y="815"/>
                    </a:lnTo>
                    <a:lnTo>
                      <a:pt x="3704" y="1075"/>
                    </a:lnTo>
                    <a:lnTo>
                      <a:pt x="4148" y="1371"/>
                    </a:lnTo>
                    <a:lnTo>
                      <a:pt x="4371" y="1593"/>
                    </a:lnTo>
                    <a:lnTo>
                      <a:pt x="4519" y="1778"/>
                    </a:lnTo>
                    <a:lnTo>
                      <a:pt x="4667" y="2001"/>
                    </a:lnTo>
                    <a:lnTo>
                      <a:pt x="4815" y="2223"/>
                    </a:lnTo>
                    <a:lnTo>
                      <a:pt x="5000" y="2667"/>
                    </a:lnTo>
                    <a:lnTo>
                      <a:pt x="5111" y="3149"/>
                    </a:lnTo>
                    <a:lnTo>
                      <a:pt x="5297" y="4149"/>
                    </a:lnTo>
                    <a:lnTo>
                      <a:pt x="5371" y="4667"/>
                    </a:lnTo>
                    <a:lnTo>
                      <a:pt x="5519" y="5149"/>
                    </a:lnTo>
                    <a:lnTo>
                      <a:pt x="5556" y="5223"/>
                    </a:lnTo>
                    <a:lnTo>
                      <a:pt x="5630" y="5223"/>
                    </a:lnTo>
                    <a:lnTo>
                      <a:pt x="5667" y="5186"/>
                    </a:lnTo>
                    <a:lnTo>
                      <a:pt x="5704" y="5112"/>
                    </a:lnTo>
                    <a:lnTo>
                      <a:pt x="5741" y="4519"/>
                    </a:lnTo>
                    <a:lnTo>
                      <a:pt x="5704" y="3927"/>
                    </a:lnTo>
                    <a:lnTo>
                      <a:pt x="5667" y="3334"/>
                    </a:lnTo>
                    <a:lnTo>
                      <a:pt x="5519" y="2741"/>
                    </a:lnTo>
                    <a:lnTo>
                      <a:pt x="5334" y="2186"/>
                    </a:lnTo>
                    <a:lnTo>
                      <a:pt x="5223" y="1927"/>
                    </a:lnTo>
                    <a:lnTo>
                      <a:pt x="5074" y="1667"/>
                    </a:lnTo>
                    <a:lnTo>
                      <a:pt x="4926" y="1445"/>
                    </a:lnTo>
                    <a:lnTo>
                      <a:pt x="4741" y="1223"/>
                    </a:lnTo>
                    <a:lnTo>
                      <a:pt x="4519" y="1001"/>
                    </a:lnTo>
                    <a:lnTo>
                      <a:pt x="4297" y="815"/>
                    </a:lnTo>
                    <a:lnTo>
                      <a:pt x="3815" y="482"/>
                    </a:lnTo>
                    <a:lnTo>
                      <a:pt x="3297" y="260"/>
                    </a:lnTo>
                    <a:lnTo>
                      <a:pt x="2778" y="112"/>
                    </a:lnTo>
                    <a:lnTo>
                      <a:pt x="2260" y="38"/>
                    </a:lnTo>
                    <a:lnTo>
                      <a:pt x="1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6" name="Google Shape;3626;p13"/>
              <p:cNvSpPr/>
              <p:nvPr/>
            </p:nvSpPr>
            <p:spPr>
              <a:xfrm rot="-5400000">
                <a:off x="287446" y="227508"/>
                <a:ext cx="28243" cy="65664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964" extrusionOk="0">
                    <a:moveTo>
                      <a:pt x="111" y="1"/>
                    </a:moveTo>
                    <a:lnTo>
                      <a:pt x="37" y="38"/>
                    </a:lnTo>
                    <a:lnTo>
                      <a:pt x="0" y="112"/>
                    </a:lnTo>
                    <a:lnTo>
                      <a:pt x="37" y="186"/>
                    </a:lnTo>
                    <a:lnTo>
                      <a:pt x="371" y="593"/>
                    </a:lnTo>
                    <a:lnTo>
                      <a:pt x="630" y="1038"/>
                    </a:lnTo>
                    <a:lnTo>
                      <a:pt x="852" y="1445"/>
                    </a:lnTo>
                    <a:lnTo>
                      <a:pt x="1037" y="1890"/>
                    </a:lnTo>
                    <a:lnTo>
                      <a:pt x="1186" y="2371"/>
                    </a:lnTo>
                    <a:lnTo>
                      <a:pt x="1334" y="2853"/>
                    </a:lnTo>
                    <a:lnTo>
                      <a:pt x="1408" y="3334"/>
                    </a:lnTo>
                    <a:lnTo>
                      <a:pt x="1482" y="3853"/>
                    </a:lnTo>
                    <a:lnTo>
                      <a:pt x="1519" y="3927"/>
                    </a:lnTo>
                    <a:lnTo>
                      <a:pt x="1593" y="3964"/>
                    </a:lnTo>
                    <a:lnTo>
                      <a:pt x="1667" y="3964"/>
                    </a:lnTo>
                    <a:lnTo>
                      <a:pt x="1704" y="3890"/>
                    </a:lnTo>
                    <a:lnTo>
                      <a:pt x="1704" y="3334"/>
                    </a:lnTo>
                    <a:lnTo>
                      <a:pt x="1667" y="2816"/>
                    </a:lnTo>
                    <a:lnTo>
                      <a:pt x="1556" y="2297"/>
                    </a:lnTo>
                    <a:lnTo>
                      <a:pt x="1371" y="1779"/>
                    </a:lnTo>
                    <a:lnTo>
                      <a:pt x="1149" y="1297"/>
                    </a:lnTo>
                    <a:lnTo>
                      <a:pt x="852" y="853"/>
                    </a:lnTo>
                    <a:lnTo>
                      <a:pt x="519" y="445"/>
                    </a:lnTo>
                    <a:lnTo>
                      <a:pt x="186" y="38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7" name="Google Shape;3627;p13"/>
              <p:cNvSpPr/>
              <p:nvPr/>
            </p:nvSpPr>
            <p:spPr>
              <a:xfrm rot="-5400000">
                <a:off x="336840" y="89773"/>
                <a:ext cx="106778" cy="127633"/>
              </a:xfrm>
              <a:custGeom>
                <a:avLst/>
                <a:gdLst/>
                <a:ahLst/>
                <a:cxnLst/>
                <a:rect l="l" t="t" r="r" b="b"/>
                <a:pathLst>
                  <a:path w="6446" h="7705" extrusionOk="0">
                    <a:moveTo>
                      <a:pt x="1890" y="0"/>
                    </a:moveTo>
                    <a:lnTo>
                      <a:pt x="1519" y="38"/>
                    </a:lnTo>
                    <a:lnTo>
                      <a:pt x="1149" y="75"/>
                    </a:lnTo>
                    <a:lnTo>
                      <a:pt x="778" y="186"/>
                    </a:lnTo>
                    <a:lnTo>
                      <a:pt x="408" y="297"/>
                    </a:lnTo>
                    <a:lnTo>
                      <a:pt x="112" y="445"/>
                    </a:lnTo>
                    <a:lnTo>
                      <a:pt x="38" y="482"/>
                    </a:lnTo>
                    <a:lnTo>
                      <a:pt x="1" y="519"/>
                    </a:lnTo>
                    <a:lnTo>
                      <a:pt x="38" y="630"/>
                    </a:lnTo>
                    <a:lnTo>
                      <a:pt x="112" y="704"/>
                    </a:lnTo>
                    <a:lnTo>
                      <a:pt x="260" y="704"/>
                    </a:lnTo>
                    <a:lnTo>
                      <a:pt x="630" y="556"/>
                    </a:lnTo>
                    <a:lnTo>
                      <a:pt x="1038" y="445"/>
                    </a:lnTo>
                    <a:lnTo>
                      <a:pt x="1482" y="408"/>
                    </a:lnTo>
                    <a:lnTo>
                      <a:pt x="1890" y="408"/>
                    </a:lnTo>
                    <a:lnTo>
                      <a:pt x="2334" y="445"/>
                    </a:lnTo>
                    <a:lnTo>
                      <a:pt x="2741" y="482"/>
                    </a:lnTo>
                    <a:lnTo>
                      <a:pt x="3149" y="593"/>
                    </a:lnTo>
                    <a:lnTo>
                      <a:pt x="3556" y="704"/>
                    </a:lnTo>
                    <a:lnTo>
                      <a:pt x="3927" y="852"/>
                    </a:lnTo>
                    <a:lnTo>
                      <a:pt x="4260" y="1038"/>
                    </a:lnTo>
                    <a:lnTo>
                      <a:pt x="4556" y="1260"/>
                    </a:lnTo>
                    <a:lnTo>
                      <a:pt x="4853" y="1482"/>
                    </a:lnTo>
                    <a:lnTo>
                      <a:pt x="5075" y="1778"/>
                    </a:lnTo>
                    <a:lnTo>
                      <a:pt x="5297" y="2075"/>
                    </a:lnTo>
                    <a:lnTo>
                      <a:pt x="5482" y="2445"/>
                    </a:lnTo>
                    <a:lnTo>
                      <a:pt x="5630" y="2778"/>
                    </a:lnTo>
                    <a:lnTo>
                      <a:pt x="5816" y="3371"/>
                    </a:lnTo>
                    <a:lnTo>
                      <a:pt x="5927" y="3964"/>
                    </a:lnTo>
                    <a:lnTo>
                      <a:pt x="5964" y="4556"/>
                    </a:lnTo>
                    <a:lnTo>
                      <a:pt x="5927" y="5149"/>
                    </a:lnTo>
                    <a:lnTo>
                      <a:pt x="5816" y="5704"/>
                    </a:lnTo>
                    <a:lnTo>
                      <a:pt x="5704" y="6297"/>
                    </a:lnTo>
                    <a:lnTo>
                      <a:pt x="5482" y="6853"/>
                    </a:lnTo>
                    <a:lnTo>
                      <a:pt x="5260" y="7445"/>
                    </a:lnTo>
                    <a:lnTo>
                      <a:pt x="5260" y="7519"/>
                    </a:lnTo>
                    <a:lnTo>
                      <a:pt x="5260" y="7593"/>
                    </a:lnTo>
                    <a:lnTo>
                      <a:pt x="5297" y="7667"/>
                    </a:lnTo>
                    <a:lnTo>
                      <a:pt x="5371" y="7704"/>
                    </a:lnTo>
                    <a:lnTo>
                      <a:pt x="5482" y="7704"/>
                    </a:lnTo>
                    <a:lnTo>
                      <a:pt x="5556" y="7667"/>
                    </a:lnTo>
                    <a:lnTo>
                      <a:pt x="5630" y="7630"/>
                    </a:lnTo>
                    <a:lnTo>
                      <a:pt x="5853" y="7297"/>
                    </a:lnTo>
                    <a:lnTo>
                      <a:pt x="6038" y="6927"/>
                    </a:lnTo>
                    <a:lnTo>
                      <a:pt x="6186" y="6556"/>
                    </a:lnTo>
                    <a:lnTo>
                      <a:pt x="6297" y="6186"/>
                    </a:lnTo>
                    <a:lnTo>
                      <a:pt x="6371" y="5815"/>
                    </a:lnTo>
                    <a:lnTo>
                      <a:pt x="6445" y="5408"/>
                    </a:lnTo>
                    <a:lnTo>
                      <a:pt x="6445" y="5001"/>
                    </a:lnTo>
                    <a:lnTo>
                      <a:pt x="6445" y="4593"/>
                    </a:lnTo>
                    <a:lnTo>
                      <a:pt x="6445" y="4186"/>
                    </a:lnTo>
                    <a:lnTo>
                      <a:pt x="6371" y="3815"/>
                    </a:lnTo>
                    <a:lnTo>
                      <a:pt x="6297" y="3408"/>
                    </a:lnTo>
                    <a:lnTo>
                      <a:pt x="6186" y="3038"/>
                    </a:lnTo>
                    <a:lnTo>
                      <a:pt x="6075" y="2630"/>
                    </a:lnTo>
                    <a:lnTo>
                      <a:pt x="5890" y="2297"/>
                    </a:lnTo>
                    <a:lnTo>
                      <a:pt x="5704" y="1926"/>
                    </a:lnTo>
                    <a:lnTo>
                      <a:pt x="5519" y="1593"/>
                    </a:lnTo>
                    <a:lnTo>
                      <a:pt x="5297" y="1297"/>
                    </a:lnTo>
                    <a:lnTo>
                      <a:pt x="5038" y="1038"/>
                    </a:lnTo>
                    <a:lnTo>
                      <a:pt x="4741" y="815"/>
                    </a:lnTo>
                    <a:lnTo>
                      <a:pt x="4445" y="593"/>
                    </a:lnTo>
                    <a:lnTo>
                      <a:pt x="4112" y="445"/>
                    </a:lnTo>
                    <a:lnTo>
                      <a:pt x="3778" y="297"/>
                    </a:lnTo>
                    <a:lnTo>
                      <a:pt x="3408" y="186"/>
                    </a:lnTo>
                    <a:lnTo>
                      <a:pt x="3038" y="75"/>
                    </a:lnTo>
                    <a:lnTo>
                      <a:pt x="2667" y="38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8" name="Google Shape;3628;p13"/>
              <p:cNvSpPr/>
              <p:nvPr/>
            </p:nvSpPr>
            <p:spPr>
              <a:xfrm rot="-5400000">
                <a:off x="362606" y="98978"/>
                <a:ext cx="28856" cy="6566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3964" extrusionOk="0">
                    <a:moveTo>
                      <a:pt x="74" y="1"/>
                    </a:moveTo>
                    <a:lnTo>
                      <a:pt x="0" y="38"/>
                    </a:lnTo>
                    <a:lnTo>
                      <a:pt x="0" y="149"/>
                    </a:lnTo>
                    <a:lnTo>
                      <a:pt x="0" y="223"/>
                    </a:lnTo>
                    <a:lnTo>
                      <a:pt x="37" y="260"/>
                    </a:lnTo>
                    <a:lnTo>
                      <a:pt x="445" y="593"/>
                    </a:lnTo>
                    <a:lnTo>
                      <a:pt x="778" y="964"/>
                    </a:lnTo>
                    <a:lnTo>
                      <a:pt x="1037" y="1408"/>
                    </a:lnTo>
                    <a:lnTo>
                      <a:pt x="1260" y="1852"/>
                    </a:lnTo>
                    <a:lnTo>
                      <a:pt x="1371" y="2334"/>
                    </a:lnTo>
                    <a:lnTo>
                      <a:pt x="1408" y="2853"/>
                    </a:lnTo>
                    <a:lnTo>
                      <a:pt x="1408" y="3334"/>
                    </a:lnTo>
                    <a:lnTo>
                      <a:pt x="1334" y="3853"/>
                    </a:lnTo>
                    <a:lnTo>
                      <a:pt x="1334" y="3927"/>
                    </a:lnTo>
                    <a:lnTo>
                      <a:pt x="1371" y="3964"/>
                    </a:lnTo>
                    <a:lnTo>
                      <a:pt x="1445" y="3964"/>
                    </a:lnTo>
                    <a:lnTo>
                      <a:pt x="1482" y="3927"/>
                    </a:lnTo>
                    <a:lnTo>
                      <a:pt x="1593" y="3667"/>
                    </a:lnTo>
                    <a:lnTo>
                      <a:pt x="1667" y="3371"/>
                    </a:lnTo>
                    <a:lnTo>
                      <a:pt x="1704" y="3112"/>
                    </a:lnTo>
                    <a:lnTo>
                      <a:pt x="1741" y="2815"/>
                    </a:lnTo>
                    <a:lnTo>
                      <a:pt x="1704" y="2556"/>
                    </a:lnTo>
                    <a:lnTo>
                      <a:pt x="1667" y="2260"/>
                    </a:lnTo>
                    <a:lnTo>
                      <a:pt x="1630" y="2001"/>
                    </a:lnTo>
                    <a:lnTo>
                      <a:pt x="1556" y="1741"/>
                    </a:lnTo>
                    <a:lnTo>
                      <a:pt x="1445" y="1482"/>
                    </a:lnTo>
                    <a:lnTo>
                      <a:pt x="1297" y="1223"/>
                    </a:lnTo>
                    <a:lnTo>
                      <a:pt x="1000" y="778"/>
                    </a:lnTo>
                    <a:lnTo>
                      <a:pt x="815" y="556"/>
                    </a:lnTo>
                    <a:lnTo>
                      <a:pt x="630" y="371"/>
                    </a:lnTo>
                    <a:lnTo>
                      <a:pt x="408" y="186"/>
                    </a:lnTo>
                    <a:lnTo>
                      <a:pt x="1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29" name="Google Shape;3629;p13"/>
              <p:cNvSpPr/>
              <p:nvPr/>
            </p:nvSpPr>
            <p:spPr>
              <a:xfrm rot="-5400000">
                <a:off x="436540" y="77204"/>
                <a:ext cx="29469" cy="59535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3594" extrusionOk="0">
                    <a:moveTo>
                      <a:pt x="1594" y="0"/>
                    </a:moveTo>
                    <a:lnTo>
                      <a:pt x="1519" y="37"/>
                    </a:lnTo>
                    <a:lnTo>
                      <a:pt x="1334" y="519"/>
                    </a:lnTo>
                    <a:lnTo>
                      <a:pt x="1149" y="963"/>
                    </a:lnTo>
                    <a:lnTo>
                      <a:pt x="1001" y="1445"/>
                    </a:lnTo>
                    <a:lnTo>
                      <a:pt x="779" y="1926"/>
                    </a:lnTo>
                    <a:lnTo>
                      <a:pt x="593" y="2297"/>
                    </a:lnTo>
                    <a:lnTo>
                      <a:pt x="371" y="2704"/>
                    </a:lnTo>
                    <a:lnTo>
                      <a:pt x="149" y="3112"/>
                    </a:lnTo>
                    <a:lnTo>
                      <a:pt x="1" y="3519"/>
                    </a:lnTo>
                    <a:lnTo>
                      <a:pt x="1" y="3556"/>
                    </a:lnTo>
                    <a:lnTo>
                      <a:pt x="38" y="3593"/>
                    </a:lnTo>
                    <a:lnTo>
                      <a:pt x="75" y="3556"/>
                    </a:lnTo>
                    <a:lnTo>
                      <a:pt x="260" y="3408"/>
                    </a:lnTo>
                    <a:lnTo>
                      <a:pt x="408" y="3223"/>
                    </a:lnTo>
                    <a:lnTo>
                      <a:pt x="668" y="2815"/>
                    </a:lnTo>
                    <a:lnTo>
                      <a:pt x="927" y="2371"/>
                    </a:lnTo>
                    <a:lnTo>
                      <a:pt x="1112" y="1963"/>
                    </a:lnTo>
                    <a:lnTo>
                      <a:pt x="1334" y="1519"/>
                    </a:lnTo>
                    <a:lnTo>
                      <a:pt x="1519" y="1074"/>
                    </a:lnTo>
                    <a:lnTo>
                      <a:pt x="1668" y="593"/>
                    </a:lnTo>
                    <a:lnTo>
                      <a:pt x="1779" y="149"/>
                    </a:lnTo>
                    <a:lnTo>
                      <a:pt x="1742" y="37"/>
                    </a:lnTo>
                    <a:lnTo>
                      <a:pt x="1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0" name="Google Shape;3630;p13"/>
              <p:cNvSpPr/>
              <p:nvPr/>
            </p:nvSpPr>
            <p:spPr>
              <a:xfrm rot="-5400000">
                <a:off x="446669" y="67075"/>
                <a:ext cx="40501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3853" extrusionOk="0">
                    <a:moveTo>
                      <a:pt x="2222" y="0"/>
                    </a:moveTo>
                    <a:lnTo>
                      <a:pt x="2185" y="74"/>
                    </a:lnTo>
                    <a:lnTo>
                      <a:pt x="1148" y="1889"/>
                    </a:lnTo>
                    <a:lnTo>
                      <a:pt x="593" y="2815"/>
                    </a:lnTo>
                    <a:lnTo>
                      <a:pt x="37" y="3704"/>
                    </a:lnTo>
                    <a:lnTo>
                      <a:pt x="0" y="3778"/>
                    </a:lnTo>
                    <a:lnTo>
                      <a:pt x="74" y="3815"/>
                    </a:lnTo>
                    <a:lnTo>
                      <a:pt x="148" y="3852"/>
                    </a:lnTo>
                    <a:lnTo>
                      <a:pt x="222" y="3815"/>
                    </a:lnTo>
                    <a:lnTo>
                      <a:pt x="815" y="2926"/>
                    </a:lnTo>
                    <a:lnTo>
                      <a:pt x="1407" y="2037"/>
                    </a:lnTo>
                    <a:lnTo>
                      <a:pt x="1963" y="1148"/>
                    </a:lnTo>
                    <a:lnTo>
                      <a:pt x="2222" y="667"/>
                    </a:lnTo>
                    <a:lnTo>
                      <a:pt x="2445" y="185"/>
                    </a:lnTo>
                    <a:lnTo>
                      <a:pt x="2445" y="148"/>
                    </a:lnTo>
                    <a:lnTo>
                      <a:pt x="2445" y="74"/>
                    </a:lnTo>
                    <a:lnTo>
                      <a:pt x="23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1" name="Google Shape;3631;p13"/>
              <p:cNvSpPr/>
              <p:nvPr/>
            </p:nvSpPr>
            <p:spPr>
              <a:xfrm rot="-5400000">
                <a:off x="462620" y="60946"/>
                <a:ext cx="40501" cy="61373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3705" extrusionOk="0">
                    <a:moveTo>
                      <a:pt x="2297" y="0"/>
                    </a:moveTo>
                    <a:lnTo>
                      <a:pt x="2223" y="37"/>
                    </a:lnTo>
                    <a:lnTo>
                      <a:pt x="1964" y="482"/>
                    </a:lnTo>
                    <a:lnTo>
                      <a:pt x="1741" y="926"/>
                    </a:lnTo>
                    <a:lnTo>
                      <a:pt x="1556" y="1334"/>
                    </a:lnTo>
                    <a:lnTo>
                      <a:pt x="1297" y="1778"/>
                    </a:lnTo>
                    <a:lnTo>
                      <a:pt x="704" y="2667"/>
                    </a:lnTo>
                    <a:lnTo>
                      <a:pt x="38" y="3519"/>
                    </a:lnTo>
                    <a:lnTo>
                      <a:pt x="0" y="3630"/>
                    </a:lnTo>
                    <a:lnTo>
                      <a:pt x="38" y="3667"/>
                    </a:lnTo>
                    <a:lnTo>
                      <a:pt x="112" y="3704"/>
                    </a:lnTo>
                    <a:lnTo>
                      <a:pt x="186" y="3667"/>
                    </a:lnTo>
                    <a:lnTo>
                      <a:pt x="852" y="2852"/>
                    </a:lnTo>
                    <a:lnTo>
                      <a:pt x="1445" y="2000"/>
                    </a:lnTo>
                    <a:lnTo>
                      <a:pt x="2001" y="1074"/>
                    </a:lnTo>
                    <a:lnTo>
                      <a:pt x="2260" y="630"/>
                    </a:lnTo>
                    <a:lnTo>
                      <a:pt x="2445" y="111"/>
                    </a:lnTo>
                    <a:lnTo>
                      <a:pt x="2408" y="37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2" name="Google Shape;3632;p13"/>
              <p:cNvSpPr/>
              <p:nvPr/>
            </p:nvSpPr>
            <p:spPr>
              <a:xfrm rot="-5400000">
                <a:off x="470588" y="47446"/>
                <a:ext cx="38050" cy="62599"/>
              </a:xfrm>
              <a:custGeom>
                <a:avLst/>
                <a:gdLst/>
                <a:ahLst/>
                <a:cxnLst/>
                <a:rect l="l" t="t" r="r" b="b"/>
                <a:pathLst>
                  <a:path w="2297" h="3779" extrusionOk="0">
                    <a:moveTo>
                      <a:pt x="2075" y="1"/>
                    </a:moveTo>
                    <a:lnTo>
                      <a:pt x="2037" y="38"/>
                    </a:lnTo>
                    <a:lnTo>
                      <a:pt x="2000" y="75"/>
                    </a:lnTo>
                    <a:lnTo>
                      <a:pt x="1815" y="519"/>
                    </a:lnTo>
                    <a:lnTo>
                      <a:pt x="1630" y="1001"/>
                    </a:lnTo>
                    <a:lnTo>
                      <a:pt x="1445" y="1445"/>
                    </a:lnTo>
                    <a:lnTo>
                      <a:pt x="1223" y="1890"/>
                    </a:lnTo>
                    <a:lnTo>
                      <a:pt x="963" y="2371"/>
                    </a:lnTo>
                    <a:lnTo>
                      <a:pt x="667" y="2816"/>
                    </a:lnTo>
                    <a:lnTo>
                      <a:pt x="371" y="3260"/>
                    </a:lnTo>
                    <a:lnTo>
                      <a:pt x="0" y="3667"/>
                    </a:lnTo>
                    <a:lnTo>
                      <a:pt x="0" y="3742"/>
                    </a:lnTo>
                    <a:lnTo>
                      <a:pt x="37" y="3779"/>
                    </a:lnTo>
                    <a:lnTo>
                      <a:pt x="111" y="3779"/>
                    </a:lnTo>
                    <a:lnTo>
                      <a:pt x="778" y="2964"/>
                    </a:lnTo>
                    <a:lnTo>
                      <a:pt x="1112" y="2556"/>
                    </a:lnTo>
                    <a:lnTo>
                      <a:pt x="1408" y="2112"/>
                    </a:lnTo>
                    <a:lnTo>
                      <a:pt x="1704" y="1630"/>
                    </a:lnTo>
                    <a:lnTo>
                      <a:pt x="1963" y="1149"/>
                    </a:lnTo>
                    <a:lnTo>
                      <a:pt x="2149" y="667"/>
                    </a:lnTo>
                    <a:lnTo>
                      <a:pt x="2297" y="186"/>
                    </a:lnTo>
                    <a:lnTo>
                      <a:pt x="2297" y="112"/>
                    </a:lnTo>
                    <a:lnTo>
                      <a:pt x="2260" y="75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3" name="Google Shape;3633;p13"/>
              <p:cNvSpPr/>
              <p:nvPr/>
            </p:nvSpPr>
            <p:spPr>
              <a:xfrm rot="-5400000">
                <a:off x="484394" y="31801"/>
                <a:ext cx="49712" cy="79777"/>
              </a:xfrm>
              <a:custGeom>
                <a:avLst/>
                <a:gdLst/>
                <a:ahLst/>
                <a:cxnLst/>
                <a:rect l="l" t="t" r="r" b="b"/>
                <a:pathLst>
                  <a:path w="3001" h="4816" extrusionOk="0">
                    <a:moveTo>
                      <a:pt x="2778" y="0"/>
                    </a:moveTo>
                    <a:lnTo>
                      <a:pt x="2704" y="74"/>
                    </a:lnTo>
                    <a:lnTo>
                      <a:pt x="2371" y="593"/>
                    </a:lnTo>
                    <a:lnTo>
                      <a:pt x="2112" y="1149"/>
                    </a:lnTo>
                    <a:lnTo>
                      <a:pt x="1852" y="1704"/>
                    </a:lnTo>
                    <a:lnTo>
                      <a:pt x="1556" y="2260"/>
                    </a:lnTo>
                    <a:lnTo>
                      <a:pt x="1223" y="2815"/>
                    </a:lnTo>
                    <a:lnTo>
                      <a:pt x="852" y="3408"/>
                    </a:lnTo>
                    <a:lnTo>
                      <a:pt x="37" y="4519"/>
                    </a:lnTo>
                    <a:lnTo>
                      <a:pt x="0" y="4556"/>
                    </a:lnTo>
                    <a:lnTo>
                      <a:pt x="0" y="4630"/>
                    </a:lnTo>
                    <a:lnTo>
                      <a:pt x="75" y="4741"/>
                    </a:lnTo>
                    <a:lnTo>
                      <a:pt x="112" y="4778"/>
                    </a:lnTo>
                    <a:lnTo>
                      <a:pt x="186" y="4815"/>
                    </a:lnTo>
                    <a:lnTo>
                      <a:pt x="223" y="4778"/>
                    </a:lnTo>
                    <a:lnTo>
                      <a:pt x="297" y="4741"/>
                    </a:lnTo>
                    <a:lnTo>
                      <a:pt x="1075" y="3667"/>
                    </a:lnTo>
                    <a:lnTo>
                      <a:pt x="1815" y="2556"/>
                    </a:lnTo>
                    <a:lnTo>
                      <a:pt x="2149" y="2000"/>
                    </a:lnTo>
                    <a:lnTo>
                      <a:pt x="2482" y="1408"/>
                    </a:lnTo>
                    <a:lnTo>
                      <a:pt x="2778" y="778"/>
                    </a:lnTo>
                    <a:lnTo>
                      <a:pt x="2889" y="482"/>
                    </a:lnTo>
                    <a:lnTo>
                      <a:pt x="3001" y="186"/>
                    </a:lnTo>
                    <a:lnTo>
                      <a:pt x="3001" y="111"/>
                    </a:lnTo>
                    <a:lnTo>
                      <a:pt x="2963" y="37"/>
                    </a:lnTo>
                    <a:lnTo>
                      <a:pt x="2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4" name="Google Shape;3634;p13"/>
              <p:cNvSpPr/>
              <p:nvPr/>
            </p:nvSpPr>
            <p:spPr>
              <a:xfrm rot="-5400000">
                <a:off x="494507" y="14929"/>
                <a:ext cx="58309" cy="91439"/>
              </a:xfrm>
              <a:custGeom>
                <a:avLst/>
                <a:gdLst/>
                <a:ahLst/>
                <a:cxnLst/>
                <a:rect l="l" t="t" r="r" b="b"/>
                <a:pathLst>
                  <a:path w="3520" h="5520" extrusionOk="0">
                    <a:moveTo>
                      <a:pt x="3260" y="1"/>
                    </a:moveTo>
                    <a:lnTo>
                      <a:pt x="3186" y="38"/>
                    </a:lnTo>
                    <a:lnTo>
                      <a:pt x="3149" y="75"/>
                    </a:lnTo>
                    <a:lnTo>
                      <a:pt x="2816" y="742"/>
                    </a:lnTo>
                    <a:lnTo>
                      <a:pt x="2482" y="1371"/>
                    </a:lnTo>
                    <a:lnTo>
                      <a:pt x="2186" y="2038"/>
                    </a:lnTo>
                    <a:lnTo>
                      <a:pt x="1853" y="2668"/>
                    </a:lnTo>
                    <a:lnTo>
                      <a:pt x="1408" y="3334"/>
                    </a:lnTo>
                    <a:lnTo>
                      <a:pt x="964" y="4001"/>
                    </a:lnTo>
                    <a:lnTo>
                      <a:pt x="38" y="5260"/>
                    </a:lnTo>
                    <a:lnTo>
                      <a:pt x="1" y="5334"/>
                    </a:lnTo>
                    <a:lnTo>
                      <a:pt x="1" y="5371"/>
                    </a:lnTo>
                    <a:lnTo>
                      <a:pt x="38" y="5483"/>
                    </a:lnTo>
                    <a:lnTo>
                      <a:pt x="149" y="5520"/>
                    </a:lnTo>
                    <a:lnTo>
                      <a:pt x="186" y="5483"/>
                    </a:lnTo>
                    <a:lnTo>
                      <a:pt x="223" y="5446"/>
                    </a:lnTo>
                    <a:lnTo>
                      <a:pt x="742" y="4927"/>
                    </a:lnTo>
                    <a:lnTo>
                      <a:pt x="1223" y="4297"/>
                    </a:lnTo>
                    <a:lnTo>
                      <a:pt x="1705" y="3668"/>
                    </a:lnTo>
                    <a:lnTo>
                      <a:pt x="2149" y="3001"/>
                    </a:lnTo>
                    <a:lnTo>
                      <a:pt x="2594" y="2334"/>
                    </a:lnTo>
                    <a:lnTo>
                      <a:pt x="2964" y="1631"/>
                    </a:lnTo>
                    <a:lnTo>
                      <a:pt x="3260" y="927"/>
                    </a:lnTo>
                    <a:lnTo>
                      <a:pt x="3482" y="223"/>
                    </a:lnTo>
                    <a:lnTo>
                      <a:pt x="3519" y="149"/>
                    </a:lnTo>
                    <a:lnTo>
                      <a:pt x="3482" y="75"/>
                    </a:lnTo>
                    <a:lnTo>
                      <a:pt x="3445" y="38"/>
                    </a:lnTo>
                    <a:lnTo>
                      <a:pt x="33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5" name="Google Shape;3635;p13"/>
              <p:cNvSpPr/>
              <p:nvPr/>
            </p:nvSpPr>
            <p:spPr>
              <a:xfrm rot="-5400000">
                <a:off x="506168" y="3269"/>
                <a:ext cx="50937" cy="84067"/>
              </a:xfrm>
              <a:custGeom>
                <a:avLst/>
                <a:gdLst/>
                <a:ahLst/>
                <a:cxnLst/>
                <a:rect l="l" t="t" r="r" b="b"/>
                <a:pathLst>
                  <a:path w="3075" h="5075" extrusionOk="0">
                    <a:moveTo>
                      <a:pt x="2778" y="1"/>
                    </a:moveTo>
                    <a:lnTo>
                      <a:pt x="2741" y="38"/>
                    </a:lnTo>
                    <a:lnTo>
                      <a:pt x="2667" y="112"/>
                    </a:lnTo>
                    <a:lnTo>
                      <a:pt x="2074" y="1371"/>
                    </a:lnTo>
                    <a:lnTo>
                      <a:pt x="1445" y="2556"/>
                    </a:lnTo>
                    <a:lnTo>
                      <a:pt x="778" y="3741"/>
                    </a:lnTo>
                    <a:lnTo>
                      <a:pt x="407" y="4334"/>
                    </a:lnTo>
                    <a:lnTo>
                      <a:pt x="0" y="4890"/>
                    </a:lnTo>
                    <a:lnTo>
                      <a:pt x="0" y="5001"/>
                    </a:lnTo>
                    <a:lnTo>
                      <a:pt x="37" y="5038"/>
                    </a:lnTo>
                    <a:lnTo>
                      <a:pt x="148" y="5075"/>
                    </a:lnTo>
                    <a:lnTo>
                      <a:pt x="222" y="5038"/>
                    </a:lnTo>
                    <a:lnTo>
                      <a:pt x="1000" y="3927"/>
                    </a:lnTo>
                    <a:lnTo>
                      <a:pt x="1741" y="2741"/>
                    </a:lnTo>
                    <a:lnTo>
                      <a:pt x="2111" y="2149"/>
                    </a:lnTo>
                    <a:lnTo>
                      <a:pt x="2445" y="1556"/>
                    </a:lnTo>
                    <a:lnTo>
                      <a:pt x="2778" y="927"/>
                    </a:lnTo>
                    <a:lnTo>
                      <a:pt x="3037" y="297"/>
                    </a:lnTo>
                    <a:lnTo>
                      <a:pt x="3074" y="223"/>
                    </a:lnTo>
                    <a:lnTo>
                      <a:pt x="3037" y="149"/>
                    </a:lnTo>
                    <a:lnTo>
                      <a:pt x="3000" y="75"/>
                    </a:lnTo>
                    <a:lnTo>
                      <a:pt x="2926" y="38"/>
                    </a:lnTo>
                    <a:lnTo>
                      <a:pt x="2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6" name="Google Shape;3636;p13"/>
              <p:cNvSpPr/>
              <p:nvPr/>
            </p:nvSpPr>
            <p:spPr>
              <a:xfrm rot="-5400000">
                <a:off x="525490" y="1124"/>
                <a:ext cx="38679" cy="74874"/>
              </a:xfrm>
              <a:custGeom>
                <a:avLst/>
                <a:gdLst/>
                <a:ahLst/>
                <a:cxnLst/>
                <a:rect l="l" t="t" r="r" b="b"/>
                <a:pathLst>
                  <a:path w="2335" h="4520" extrusionOk="0">
                    <a:moveTo>
                      <a:pt x="2075" y="1"/>
                    </a:moveTo>
                    <a:lnTo>
                      <a:pt x="2038" y="38"/>
                    </a:lnTo>
                    <a:lnTo>
                      <a:pt x="2001" y="75"/>
                    </a:lnTo>
                    <a:lnTo>
                      <a:pt x="1742" y="593"/>
                    </a:lnTo>
                    <a:lnTo>
                      <a:pt x="1556" y="1149"/>
                    </a:lnTo>
                    <a:lnTo>
                      <a:pt x="1371" y="1704"/>
                    </a:lnTo>
                    <a:lnTo>
                      <a:pt x="1149" y="2223"/>
                    </a:lnTo>
                    <a:lnTo>
                      <a:pt x="630" y="3260"/>
                    </a:lnTo>
                    <a:lnTo>
                      <a:pt x="38" y="4260"/>
                    </a:lnTo>
                    <a:lnTo>
                      <a:pt x="1" y="4334"/>
                    </a:lnTo>
                    <a:lnTo>
                      <a:pt x="38" y="4408"/>
                    </a:lnTo>
                    <a:lnTo>
                      <a:pt x="38" y="4445"/>
                    </a:lnTo>
                    <a:lnTo>
                      <a:pt x="112" y="4482"/>
                    </a:lnTo>
                    <a:lnTo>
                      <a:pt x="223" y="4519"/>
                    </a:lnTo>
                    <a:lnTo>
                      <a:pt x="297" y="4482"/>
                    </a:lnTo>
                    <a:lnTo>
                      <a:pt x="334" y="4408"/>
                    </a:lnTo>
                    <a:lnTo>
                      <a:pt x="668" y="3927"/>
                    </a:lnTo>
                    <a:lnTo>
                      <a:pt x="1001" y="3371"/>
                    </a:lnTo>
                    <a:lnTo>
                      <a:pt x="1297" y="2853"/>
                    </a:lnTo>
                    <a:lnTo>
                      <a:pt x="1556" y="2297"/>
                    </a:lnTo>
                    <a:lnTo>
                      <a:pt x="1816" y="1816"/>
                    </a:lnTo>
                    <a:lnTo>
                      <a:pt x="2038" y="1297"/>
                    </a:lnTo>
                    <a:lnTo>
                      <a:pt x="2223" y="741"/>
                    </a:lnTo>
                    <a:lnTo>
                      <a:pt x="2297" y="482"/>
                    </a:lnTo>
                    <a:lnTo>
                      <a:pt x="2334" y="223"/>
                    </a:lnTo>
                    <a:lnTo>
                      <a:pt x="2334" y="149"/>
                    </a:lnTo>
                    <a:lnTo>
                      <a:pt x="2297" y="75"/>
                    </a:lnTo>
                    <a:lnTo>
                      <a:pt x="22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7" name="Google Shape;3637;p13"/>
              <p:cNvSpPr/>
              <p:nvPr/>
            </p:nvSpPr>
            <p:spPr>
              <a:xfrm rot="-5400000">
                <a:off x="319670" y="335185"/>
                <a:ext cx="22098" cy="9840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594" extrusionOk="0">
                    <a:moveTo>
                      <a:pt x="38" y="0"/>
                    </a:moveTo>
                    <a:lnTo>
                      <a:pt x="1" y="37"/>
                    </a:lnTo>
                    <a:lnTo>
                      <a:pt x="1" y="75"/>
                    </a:lnTo>
                    <a:lnTo>
                      <a:pt x="38" y="112"/>
                    </a:lnTo>
                    <a:lnTo>
                      <a:pt x="371" y="112"/>
                    </a:lnTo>
                    <a:lnTo>
                      <a:pt x="704" y="186"/>
                    </a:lnTo>
                    <a:lnTo>
                      <a:pt x="1001" y="334"/>
                    </a:lnTo>
                    <a:lnTo>
                      <a:pt x="1297" y="593"/>
                    </a:lnTo>
                    <a:lnTo>
                      <a:pt x="1334" y="593"/>
                    </a:lnTo>
                    <a:lnTo>
                      <a:pt x="1334" y="556"/>
                    </a:lnTo>
                    <a:lnTo>
                      <a:pt x="1334" y="519"/>
                    </a:lnTo>
                    <a:lnTo>
                      <a:pt x="1186" y="408"/>
                    </a:lnTo>
                    <a:lnTo>
                      <a:pt x="1075" y="260"/>
                    </a:lnTo>
                    <a:lnTo>
                      <a:pt x="927" y="186"/>
                    </a:lnTo>
                    <a:lnTo>
                      <a:pt x="741" y="112"/>
                    </a:lnTo>
                    <a:lnTo>
                      <a:pt x="556" y="37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8" name="Google Shape;3638;p13"/>
              <p:cNvSpPr/>
              <p:nvPr/>
            </p:nvSpPr>
            <p:spPr>
              <a:xfrm rot="-5400000">
                <a:off x="352792" y="214936"/>
                <a:ext cx="28243" cy="60131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3630" extrusionOk="0">
                    <a:moveTo>
                      <a:pt x="1593" y="0"/>
                    </a:moveTo>
                    <a:lnTo>
                      <a:pt x="1519" y="37"/>
                    </a:lnTo>
                    <a:lnTo>
                      <a:pt x="1445" y="74"/>
                    </a:lnTo>
                    <a:lnTo>
                      <a:pt x="1297" y="519"/>
                    </a:lnTo>
                    <a:lnTo>
                      <a:pt x="1148" y="926"/>
                    </a:lnTo>
                    <a:lnTo>
                      <a:pt x="1037" y="1371"/>
                    </a:lnTo>
                    <a:lnTo>
                      <a:pt x="852" y="1815"/>
                    </a:lnTo>
                    <a:lnTo>
                      <a:pt x="667" y="2222"/>
                    </a:lnTo>
                    <a:lnTo>
                      <a:pt x="482" y="2630"/>
                    </a:lnTo>
                    <a:lnTo>
                      <a:pt x="37" y="3408"/>
                    </a:lnTo>
                    <a:lnTo>
                      <a:pt x="0" y="3482"/>
                    </a:lnTo>
                    <a:lnTo>
                      <a:pt x="0" y="3519"/>
                    </a:lnTo>
                    <a:lnTo>
                      <a:pt x="74" y="3593"/>
                    </a:lnTo>
                    <a:lnTo>
                      <a:pt x="185" y="3630"/>
                    </a:lnTo>
                    <a:lnTo>
                      <a:pt x="260" y="3593"/>
                    </a:lnTo>
                    <a:lnTo>
                      <a:pt x="297" y="3556"/>
                    </a:lnTo>
                    <a:lnTo>
                      <a:pt x="778" y="2778"/>
                    </a:lnTo>
                    <a:lnTo>
                      <a:pt x="1000" y="2371"/>
                    </a:lnTo>
                    <a:lnTo>
                      <a:pt x="1223" y="1926"/>
                    </a:lnTo>
                    <a:lnTo>
                      <a:pt x="1408" y="1482"/>
                    </a:lnTo>
                    <a:lnTo>
                      <a:pt x="1556" y="1037"/>
                    </a:lnTo>
                    <a:lnTo>
                      <a:pt x="1667" y="593"/>
                    </a:lnTo>
                    <a:lnTo>
                      <a:pt x="1704" y="148"/>
                    </a:lnTo>
                    <a:lnTo>
                      <a:pt x="1667" y="74"/>
                    </a:lnTo>
                    <a:lnTo>
                      <a:pt x="1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39" name="Google Shape;3639;p13"/>
              <p:cNvSpPr/>
              <p:nvPr/>
            </p:nvSpPr>
            <p:spPr>
              <a:xfrm rot="-5400000">
                <a:off x="356171" y="201750"/>
                <a:ext cx="33147" cy="65664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3964" extrusionOk="0">
                    <a:moveTo>
                      <a:pt x="1890" y="0"/>
                    </a:moveTo>
                    <a:lnTo>
                      <a:pt x="1816" y="37"/>
                    </a:lnTo>
                    <a:lnTo>
                      <a:pt x="1630" y="519"/>
                    </a:lnTo>
                    <a:lnTo>
                      <a:pt x="1408" y="1000"/>
                    </a:lnTo>
                    <a:lnTo>
                      <a:pt x="1223" y="1482"/>
                    </a:lnTo>
                    <a:lnTo>
                      <a:pt x="1038" y="1963"/>
                    </a:lnTo>
                    <a:lnTo>
                      <a:pt x="556" y="2926"/>
                    </a:lnTo>
                    <a:lnTo>
                      <a:pt x="1" y="3815"/>
                    </a:lnTo>
                    <a:lnTo>
                      <a:pt x="1" y="3852"/>
                    </a:lnTo>
                    <a:lnTo>
                      <a:pt x="1" y="3889"/>
                    </a:lnTo>
                    <a:lnTo>
                      <a:pt x="38" y="3963"/>
                    </a:lnTo>
                    <a:lnTo>
                      <a:pt x="149" y="3963"/>
                    </a:lnTo>
                    <a:lnTo>
                      <a:pt x="223" y="3926"/>
                    </a:lnTo>
                    <a:lnTo>
                      <a:pt x="779" y="3037"/>
                    </a:lnTo>
                    <a:lnTo>
                      <a:pt x="1038" y="2593"/>
                    </a:lnTo>
                    <a:lnTo>
                      <a:pt x="1297" y="2111"/>
                    </a:lnTo>
                    <a:lnTo>
                      <a:pt x="1556" y="1630"/>
                    </a:lnTo>
                    <a:lnTo>
                      <a:pt x="1742" y="1111"/>
                    </a:lnTo>
                    <a:lnTo>
                      <a:pt x="1890" y="630"/>
                    </a:lnTo>
                    <a:lnTo>
                      <a:pt x="2001" y="111"/>
                    </a:lnTo>
                    <a:lnTo>
                      <a:pt x="2001" y="37"/>
                    </a:lnTo>
                    <a:lnTo>
                      <a:pt x="19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0" name="Google Shape;3640;p13"/>
              <p:cNvSpPr/>
              <p:nvPr/>
            </p:nvSpPr>
            <p:spPr>
              <a:xfrm rot="-5400000">
                <a:off x="353711" y="193776"/>
                <a:ext cx="16582" cy="3927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371" extrusionOk="0">
                    <a:moveTo>
                      <a:pt x="815" y="0"/>
                    </a:moveTo>
                    <a:lnTo>
                      <a:pt x="778" y="75"/>
                    </a:lnTo>
                    <a:lnTo>
                      <a:pt x="630" y="630"/>
                    </a:lnTo>
                    <a:lnTo>
                      <a:pt x="482" y="1186"/>
                    </a:lnTo>
                    <a:lnTo>
                      <a:pt x="260" y="1704"/>
                    </a:lnTo>
                    <a:lnTo>
                      <a:pt x="1" y="2223"/>
                    </a:lnTo>
                    <a:lnTo>
                      <a:pt x="1" y="2297"/>
                    </a:lnTo>
                    <a:lnTo>
                      <a:pt x="38" y="2334"/>
                    </a:lnTo>
                    <a:lnTo>
                      <a:pt x="112" y="2371"/>
                    </a:lnTo>
                    <a:lnTo>
                      <a:pt x="149" y="2297"/>
                    </a:lnTo>
                    <a:lnTo>
                      <a:pt x="445" y="1815"/>
                    </a:lnTo>
                    <a:lnTo>
                      <a:pt x="704" y="1260"/>
                    </a:lnTo>
                    <a:lnTo>
                      <a:pt x="890" y="704"/>
                    </a:lnTo>
                    <a:lnTo>
                      <a:pt x="1001" y="112"/>
                    </a:lnTo>
                    <a:lnTo>
                      <a:pt x="964" y="37"/>
                    </a:lnTo>
                    <a:lnTo>
                      <a:pt x="8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1" name="Google Shape;3641;p13"/>
              <p:cNvSpPr/>
              <p:nvPr/>
            </p:nvSpPr>
            <p:spPr>
              <a:xfrm rot="-5400000">
                <a:off x="362614" y="175662"/>
                <a:ext cx="23936" cy="53406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3224" extrusionOk="0">
                    <a:moveTo>
                      <a:pt x="1259" y="1"/>
                    </a:moveTo>
                    <a:lnTo>
                      <a:pt x="1074" y="334"/>
                    </a:lnTo>
                    <a:lnTo>
                      <a:pt x="926" y="705"/>
                    </a:lnTo>
                    <a:lnTo>
                      <a:pt x="667" y="1408"/>
                    </a:lnTo>
                    <a:lnTo>
                      <a:pt x="0" y="2964"/>
                    </a:lnTo>
                    <a:lnTo>
                      <a:pt x="0" y="3038"/>
                    </a:lnTo>
                    <a:lnTo>
                      <a:pt x="0" y="3112"/>
                    </a:lnTo>
                    <a:lnTo>
                      <a:pt x="74" y="3186"/>
                    </a:lnTo>
                    <a:lnTo>
                      <a:pt x="185" y="3223"/>
                    </a:lnTo>
                    <a:lnTo>
                      <a:pt x="259" y="3186"/>
                    </a:lnTo>
                    <a:lnTo>
                      <a:pt x="296" y="3112"/>
                    </a:lnTo>
                    <a:lnTo>
                      <a:pt x="1000" y="1445"/>
                    </a:lnTo>
                    <a:lnTo>
                      <a:pt x="1259" y="779"/>
                    </a:lnTo>
                    <a:lnTo>
                      <a:pt x="1371" y="445"/>
                    </a:lnTo>
                    <a:lnTo>
                      <a:pt x="1445" y="75"/>
                    </a:lnTo>
                    <a:lnTo>
                      <a:pt x="1408" y="38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2" name="Google Shape;3642;p13"/>
              <p:cNvSpPr/>
              <p:nvPr/>
            </p:nvSpPr>
            <p:spPr>
              <a:xfrm rot="-5400000">
                <a:off x="370275" y="163711"/>
                <a:ext cx="23953" cy="60131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3630" extrusionOk="0">
                    <a:moveTo>
                      <a:pt x="1334" y="0"/>
                    </a:moveTo>
                    <a:lnTo>
                      <a:pt x="1223" y="37"/>
                    </a:lnTo>
                    <a:lnTo>
                      <a:pt x="1186" y="111"/>
                    </a:lnTo>
                    <a:lnTo>
                      <a:pt x="964" y="963"/>
                    </a:lnTo>
                    <a:lnTo>
                      <a:pt x="741" y="1815"/>
                    </a:lnTo>
                    <a:lnTo>
                      <a:pt x="408" y="2667"/>
                    </a:lnTo>
                    <a:lnTo>
                      <a:pt x="223" y="3074"/>
                    </a:lnTo>
                    <a:lnTo>
                      <a:pt x="38" y="3482"/>
                    </a:lnTo>
                    <a:lnTo>
                      <a:pt x="1" y="3519"/>
                    </a:lnTo>
                    <a:lnTo>
                      <a:pt x="1" y="3556"/>
                    </a:lnTo>
                    <a:lnTo>
                      <a:pt x="75" y="3630"/>
                    </a:lnTo>
                    <a:lnTo>
                      <a:pt x="186" y="3630"/>
                    </a:lnTo>
                    <a:lnTo>
                      <a:pt x="223" y="3593"/>
                    </a:lnTo>
                    <a:lnTo>
                      <a:pt x="667" y="2778"/>
                    </a:lnTo>
                    <a:lnTo>
                      <a:pt x="853" y="2371"/>
                    </a:lnTo>
                    <a:lnTo>
                      <a:pt x="1038" y="1926"/>
                    </a:lnTo>
                    <a:lnTo>
                      <a:pt x="1186" y="1482"/>
                    </a:lnTo>
                    <a:lnTo>
                      <a:pt x="1297" y="1037"/>
                    </a:lnTo>
                    <a:lnTo>
                      <a:pt x="1371" y="593"/>
                    </a:lnTo>
                    <a:lnTo>
                      <a:pt x="1445" y="111"/>
                    </a:lnTo>
                    <a:lnTo>
                      <a:pt x="1408" y="37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3" name="Google Shape;3643;p13"/>
              <p:cNvSpPr/>
              <p:nvPr/>
            </p:nvSpPr>
            <p:spPr>
              <a:xfrm rot="-5400000">
                <a:off x="385614" y="140387"/>
                <a:ext cx="40518" cy="86536"/>
              </a:xfrm>
              <a:custGeom>
                <a:avLst/>
                <a:gdLst/>
                <a:ahLst/>
                <a:cxnLst/>
                <a:rect l="l" t="t" r="r" b="b"/>
                <a:pathLst>
                  <a:path w="2446" h="5224" extrusionOk="0">
                    <a:moveTo>
                      <a:pt x="2149" y="1"/>
                    </a:moveTo>
                    <a:lnTo>
                      <a:pt x="2112" y="75"/>
                    </a:lnTo>
                    <a:lnTo>
                      <a:pt x="1593" y="1334"/>
                    </a:lnTo>
                    <a:lnTo>
                      <a:pt x="1112" y="2593"/>
                    </a:lnTo>
                    <a:lnTo>
                      <a:pt x="593" y="3853"/>
                    </a:lnTo>
                    <a:lnTo>
                      <a:pt x="297" y="4445"/>
                    </a:lnTo>
                    <a:lnTo>
                      <a:pt x="1" y="5075"/>
                    </a:lnTo>
                    <a:lnTo>
                      <a:pt x="1" y="5149"/>
                    </a:lnTo>
                    <a:lnTo>
                      <a:pt x="75" y="5223"/>
                    </a:lnTo>
                    <a:lnTo>
                      <a:pt x="149" y="5223"/>
                    </a:lnTo>
                    <a:lnTo>
                      <a:pt x="223" y="5186"/>
                    </a:lnTo>
                    <a:lnTo>
                      <a:pt x="853" y="4001"/>
                    </a:lnTo>
                    <a:lnTo>
                      <a:pt x="1482" y="2742"/>
                    </a:lnTo>
                    <a:lnTo>
                      <a:pt x="1742" y="2112"/>
                    </a:lnTo>
                    <a:lnTo>
                      <a:pt x="2001" y="1482"/>
                    </a:lnTo>
                    <a:lnTo>
                      <a:pt x="2260" y="853"/>
                    </a:lnTo>
                    <a:lnTo>
                      <a:pt x="2445" y="186"/>
                    </a:lnTo>
                    <a:lnTo>
                      <a:pt x="2445" y="112"/>
                    </a:lnTo>
                    <a:lnTo>
                      <a:pt x="2408" y="75"/>
                    </a:lnTo>
                    <a:lnTo>
                      <a:pt x="23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4" name="Google Shape;3644;p13"/>
              <p:cNvSpPr/>
              <p:nvPr/>
            </p:nvSpPr>
            <p:spPr>
              <a:xfrm rot="-5400000">
                <a:off x="390219" y="129654"/>
                <a:ext cx="36228" cy="79164"/>
              </a:xfrm>
              <a:custGeom>
                <a:avLst/>
                <a:gdLst/>
                <a:ahLst/>
                <a:cxnLst/>
                <a:rect l="l" t="t" r="r" b="b"/>
                <a:pathLst>
                  <a:path w="2187" h="4779" extrusionOk="0">
                    <a:moveTo>
                      <a:pt x="1927" y="0"/>
                    </a:moveTo>
                    <a:lnTo>
                      <a:pt x="1890" y="37"/>
                    </a:lnTo>
                    <a:lnTo>
                      <a:pt x="1853" y="111"/>
                    </a:lnTo>
                    <a:lnTo>
                      <a:pt x="1445" y="1259"/>
                    </a:lnTo>
                    <a:lnTo>
                      <a:pt x="1038" y="2408"/>
                    </a:lnTo>
                    <a:lnTo>
                      <a:pt x="593" y="3482"/>
                    </a:lnTo>
                    <a:lnTo>
                      <a:pt x="297" y="4037"/>
                    </a:lnTo>
                    <a:lnTo>
                      <a:pt x="38" y="4556"/>
                    </a:lnTo>
                    <a:lnTo>
                      <a:pt x="1" y="4630"/>
                    </a:lnTo>
                    <a:lnTo>
                      <a:pt x="38" y="4667"/>
                    </a:lnTo>
                    <a:lnTo>
                      <a:pt x="75" y="4741"/>
                    </a:lnTo>
                    <a:lnTo>
                      <a:pt x="186" y="4778"/>
                    </a:lnTo>
                    <a:lnTo>
                      <a:pt x="223" y="4741"/>
                    </a:lnTo>
                    <a:lnTo>
                      <a:pt x="260" y="4704"/>
                    </a:lnTo>
                    <a:lnTo>
                      <a:pt x="853" y="3630"/>
                    </a:lnTo>
                    <a:lnTo>
                      <a:pt x="1408" y="2519"/>
                    </a:lnTo>
                    <a:lnTo>
                      <a:pt x="1630" y="1963"/>
                    </a:lnTo>
                    <a:lnTo>
                      <a:pt x="1853" y="1371"/>
                    </a:lnTo>
                    <a:lnTo>
                      <a:pt x="2038" y="815"/>
                    </a:lnTo>
                    <a:lnTo>
                      <a:pt x="2186" y="222"/>
                    </a:lnTo>
                    <a:lnTo>
                      <a:pt x="2186" y="148"/>
                    </a:lnTo>
                    <a:lnTo>
                      <a:pt x="2186" y="74"/>
                    </a:lnTo>
                    <a:lnTo>
                      <a:pt x="2112" y="37"/>
                    </a:ln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5" name="Google Shape;3645;p13"/>
              <p:cNvSpPr/>
              <p:nvPr/>
            </p:nvSpPr>
            <p:spPr>
              <a:xfrm rot="-5400000">
                <a:off x="396355" y="134567"/>
                <a:ext cx="19646" cy="39276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371" extrusionOk="0">
                    <a:moveTo>
                      <a:pt x="1111" y="0"/>
                    </a:moveTo>
                    <a:lnTo>
                      <a:pt x="1037" y="37"/>
                    </a:lnTo>
                    <a:lnTo>
                      <a:pt x="1000" y="74"/>
                    </a:lnTo>
                    <a:lnTo>
                      <a:pt x="852" y="297"/>
                    </a:lnTo>
                    <a:lnTo>
                      <a:pt x="741" y="556"/>
                    </a:lnTo>
                    <a:lnTo>
                      <a:pt x="519" y="1111"/>
                    </a:lnTo>
                    <a:lnTo>
                      <a:pt x="297" y="1630"/>
                    </a:lnTo>
                    <a:lnTo>
                      <a:pt x="37" y="2148"/>
                    </a:lnTo>
                    <a:lnTo>
                      <a:pt x="0" y="2222"/>
                    </a:lnTo>
                    <a:lnTo>
                      <a:pt x="0" y="2260"/>
                    </a:lnTo>
                    <a:lnTo>
                      <a:pt x="74" y="2334"/>
                    </a:lnTo>
                    <a:lnTo>
                      <a:pt x="185" y="2371"/>
                    </a:lnTo>
                    <a:lnTo>
                      <a:pt x="222" y="2334"/>
                    </a:lnTo>
                    <a:lnTo>
                      <a:pt x="297" y="2297"/>
                    </a:lnTo>
                    <a:lnTo>
                      <a:pt x="593" y="1704"/>
                    </a:lnTo>
                    <a:lnTo>
                      <a:pt x="852" y="1111"/>
                    </a:lnTo>
                    <a:lnTo>
                      <a:pt x="1074" y="630"/>
                    </a:lnTo>
                    <a:lnTo>
                      <a:pt x="1148" y="371"/>
                    </a:lnTo>
                    <a:lnTo>
                      <a:pt x="1185" y="111"/>
                    </a:lnTo>
                    <a:lnTo>
                      <a:pt x="1148" y="37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6" name="Google Shape;3646;p13"/>
              <p:cNvSpPr/>
              <p:nvPr/>
            </p:nvSpPr>
            <p:spPr>
              <a:xfrm rot="-5400000">
                <a:off x="415677" y="127502"/>
                <a:ext cx="12291" cy="2517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1520" extrusionOk="0">
                    <a:moveTo>
                      <a:pt x="556" y="1"/>
                    </a:moveTo>
                    <a:lnTo>
                      <a:pt x="519" y="38"/>
                    </a:lnTo>
                    <a:lnTo>
                      <a:pt x="297" y="630"/>
                    </a:lnTo>
                    <a:lnTo>
                      <a:pt x="186" y="927"/>
                    </a:lnTo>
                    <a:lnTo>
                      <a:pt x="0" y="1223"/>
                    </a:lnTo>
                    <a:lnTo>
                      <a:pt x="0" y="1297"/>
                    </a:lnTo>
                    <a:lnTo>
                      <a:pt x="0" y="1371"/>
                    </a:lnTo>
                    <a:lnTo>
                      <a:pt x="37" y="1445"/>
                    </a:lnTo>
                    <a:lnTo>
                      <a:pt x="111" y="1482"/>
                    </a:lnTo>
                    <a:lnTo>
                      <a:pt x="186" y="1519"/>
                    </a:lnTo>
                    <a:lnTo>
                      <a:pt x="260" y="1519"/>
                    </a:lnTo>
                    <a:lnTo>
                      <a:pt x="334" y="1482"/>
                    </a:lnTo>
                    <a:lnTo>
                      <a:pt x="408" y="1408"/>
                    </a:lnTo>
                    <a:lnTo>
                      <a:pt x="556" y="1112"/>
                    </a:lnTo>
                    <a:lnTo>
                      <a:pt x="704" y="778"/>
                    </a:lnTo>
                    <a:lnTo>
                      <a:pt x="741" y="593"/>
                    </a:lnTo>
                    <a:lnTo>
                      <a:pt x="741" y="408"/>
                    </a:lnTo>
                    <a:lnTo>
                      <a:pt x="741" y="260"/>
                    </a:lnTo>
                    <a:lnTo>
                      <a:pt x="704" y="75"/>
                    </a:lnTo>
                    <a:lnTo>
                      <a:pt x="667" y="38"/>
                    </a:lnTo>
                    <a:lnTo>
                      <a:pt x="5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7" name="Google Shape;3647;p13"/>
              <p:cNvSpPr/>
              <p:nvPr/>
            </p:nvSpPr>
            <p:spPr>
              <a:xfrm rot="-5400000">
                <a:off x="530095" y="790409"/>
                <a:ext cx="42357" cy="73019"/>
              </a:xfrm>
              <a:custGeom>
                <a:avLst/>
                <a:gdLst/>
                <a:ahLst/>
                <a:cxnLst/>
                <a:rect l="l" t="t" r="r" b="b"/>
                <a:pathLst>
                  <a:path w="2557" h="4408" extrusionOk="0">
                    <a:moveTo>
                      <a:pt x="2408" y="0"/>
                    </a:moveTo>
                    <a:lnTo>
                      <a:pt x="2112" y="148"/>
                    </a:lnTo>
                    <a:lnTo>
                      <a:pt x="1890" y="334"/>
                    </a:lnTo>
                    <a:lnTo>
                      <a:pt x="1630" y="519"/>
                    </a:lnTo>
                    <a:lnTo>
                      <a:pt x="1408" y="741"/>
                    </a:lnTo>
                    <a:lnTo>
                      <a:pt x="1223" y="1000"/>
                    </a:lnTo>
                    <a:lnTo>
                      <a:pt x="1001" y="1259"/>
                    </a:lnTo>
                    <a:lnTo>
                      <a:pt x="704" y="1852"/>
                    </a:lnTo>
                    <a:lnTo>
                      <a:pt x="408" y="2482"/>
                    </a:lnTo>
                    <a:lnTo>
                      <a:pt x="223" y="3111"/>
                    </a:lnTo>
                    <a:lnTo>
                      <a:pt x="75" y="3741"/>
                    </a:lnTo>
                    <a:lnTo>
                      <a:pt x="1" y="4297"/>
                    </a:lnTo>
                    <a:lnTo>
                      <a:pt x="1" y="4371"/>
                    </a:lnTo>
                    <a:lnTo>
                      <a:pt x="75" y="4408"/>
                    </a:lnTo>
                    <a:lnTo>
                      <a:pt x="149" y="4371"/>
                    </a:lnTo>
                    <a:lnTo>
                      <a:pt x="186" y="4334"/>
                    </a:lnTo>
                    <a:lnTo>
                      <a:pt x="334" y="3704"/>
                    </a:lnTo>
                    <a:lnTo>
                      <a:pt x="556" y="3111"/>
                    </a:lnTo>
                    <a:lnTo>
                      <a:pt x="778" y="2519"/>
                    </a:lnTo>
                    <a:lnTo>
                      <a:pt x="1112" y="1963"/>
                    </a:lnTo>
                    <a:lnTo>
                      <a:pt x="1445" y="1482"/>
                    </a:lnTo>
                    <a:lnTo>
                      <a:pt x="1815" y="1037"/>
                    </a:lnTo>
                    <a:lnTo>
                      <a:pt x="2186" y="593"/>
                    </a:lnTo>
                    <a:lnTo>
                      <a:pt x="2519" y="148"/>
                    </a:lnTo>
                    <a:lnTo>
                      <a:pt x="2556" y="74"/>
                    </a:lnTo>
                    <a:lnTo>
                      <a:pt x="2519" y="37"/>
                    </a:lnTo>
                    <a:lnTo>
                      <a:pt x="24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8" name="Google Shape;3648;p13"/>
              <p:cNvSpPr/>
              <p:nvPr/>
            </p:nvSpPr>
            <p:spPr>
              <a:xfrm rot="-5400000">
                <a:off x="523345" y="780595"/>
                <a:ext cx="39292" cy="56454"/>
              </a:xfrm>
              <a:custGeom>
                <a:avLst/>
                <a:gdLst/>
                <a:ahLst/>
                <a:cxnLst/>
                <a:rect l="l" t="t" r="r" b="b"/>
                <a:pathLst>
                  <a:path w="2372" h="3408" extrusionOk="0">
                    <a:moveTo>
                      <a:pt x="2038" y="0"/>
                    </a:moveTo>
                    <a:lnTo>
                      <a:pt x="1853" y="74"/>
                    </a:lnTo>
                    <a:lnTo>
                      <a:pt x="1705" y="185"/>
                    </a:lnTo>
                    <a:lnTo>
                      <a:pt x="1519" y="334"/>
                    </a:lnTo>
                    <a:lnTo>
                      <a:pt x="1260" y="704"/>
                    </a:lnTo>
                    <a:lnTo>
                      <a:pt x="1075" y="1074"/>
                    </a:lnTo>
                    <a:lnTo>
                      <a:pt x="742" y="1593"/>
                    </a:lnTo>
                    <a:lnTo>
                      <a:pt x="482" y="2148"/>
                    </a:lnTo>
                    <a:lnTo>
                      <a:pt x="223" y="2704"/>
                    </a:lnTo>
                    <a:lnTo>
                      <a:pt x="1" y="3260"/>
                    </a:lnTo>
                    <a:lnTo>
                      <a:pt x="1" y="3334"/>
                    </a:lnTo>
                    <a:lnTo>
                      <a:pt x="38" y="3371"/>
                    </a:lnTo>
                    <a:lnTo>
                      <a:pt x="112" y="3408"/>
                    </a:lnTo>
                    <a:lnTo>
                      <a:pt x="223" y="3408"/>
                    </a:lnTo>
                    <a:lnTo>
                      <a:pt x="260" y="3371"/>
                    </a:lnTo>
                    <a:lnTo>
                      <a:pt x="630" y="2593"/>
                    </a:lnTo>
                    <a:lnTo>
                      <a:pt x="1001" y="1889"/>
                    </a:lnTo>
                    <a:lnTo>
                      <a:pt x="1260" y="1445"/>
                    </a:lnTo>
                    <a:lnTo>
                      <a:pt x="1519" y="963"/>
                    </a:lnTo>
                    <a:lnTo>
                      <a:pt x="1705" y="741"/>
                    </a:lnTo>
                    <a:lnTo>
                      <a:pt x="1890" y="556"/>
                    </a:lnTo>
                    <a:lnTo>
                      <a:pt x="2075" y="371"/>
                    </a:lnTo>
                    <a:lnTo>
                      <a:pt x="2260" y="259"/>
                    </a:lnTo>
                    <a:lnTo>
                      <a:pt x="2334" y="222"/>
                    </a:lnTo>
                    <a:lnTo>
                      <a:pt x="2371" y="111"/>
                    </a:lnTo>
                    <a:lnTo>
                      <a:pt x="2334" y="37"/>
                    </a:lnTo>
                    <a:lnTo>
                      <a:pt x="22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49" name="Google Shape;3649;p13"/>
              <p:cNvSpPr/>
              <p:nvPr/>
            </p:nvSpPr>
            <p:spPr>
              <a:xfrm rot="-5400000">
                <a:off x="531627" y="772927"/>
                <a:ext cx="31308" cy="46647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2816" extrusionOk="0">
                    <a:moveTo>
                      <a:pt x="1742" y="1"/>
                    </a:moveTo>
                    <a:lnTo>
                      <a:pt x="1631" y="38"/>
                    </a:lnTo>
                    <a:lnTo>
                      <a:pt x="1408" y="297"/>
                    </a:lnTo>
                    <a:lnTo>
                      <a:pt x="1186" y="593"/>
                    </a:lnTo>
                    <a:lnTo>
                      <a:pt x="816" y="1223"/>
                    </a:lnTo>
                    <a:lnTo>
                      <a:pt x="408" y="1890"/>
                    </a:lnTo>
                    <a:lnTo>
                      <a:pt x="1" y="2593"/>
                    </a:lnTo>
                    <a:lnTo>
                      <a:pt x="1" y="2630"/>
                    </a:lnTo>
                    <a:lnTo>
                      <a:pt x="1" y="2705"/>
                    </a:lnTo>
                    <a:lnTo>
                      <a:pt x="38" y="2742"/>
                    </a:lnTo>
                    <a:lnTo>
                      <a:pt x="75" y="2779"/>
                    </a:lnTo>
                    <a:lnTo>
                      <a:pt x="186" y="2816"/>
                    </a:lnTo>
                    <a:lnTo>
                      <a:pt x="260" y="2779"/>
                    </a:lnTo>
                    <a:lnTo>
                      <a:pt x="297" y="2742"/>
                    </a:lnTo>
                    <a:lnTo>
                      <a:pt x="1075" y="1482"/>
                    </a:lnTo>
                    <a:lnTo>
                      <a:pt x="1519" y="853"/>
                    </a:lnTo>
                    <a:lnTo>
                      <a:pt x="1705" y="556"/>
                    </a:lnTo>
                    <a:lnTo>
                      <a:pt x="1890" y="223"/>
                    </a:lnTo>
                    <a:lnTo>
                      <a:pt x="1890" y="112"/>
                    </a:lnTo>
                    <a:lnTo>
                      <a:pt x="1853" y="38"/>
                    </a:lnTo>
                    <a:lnTo>
                      <a:pt x="17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0" name="Google Shape;3650;p13"/>
              <p:cNvSpPr/>
              <p:nvPr/>
            </p:nvSpPr>
            <p:spPr>
              <a:xfrm rot="-5400000">
                <a:off x="547281" y="749305"/>
                <a:ext cx="40501" cy="73631"/>
              </a:xfrm>
              <a:custGeom>
                <a:avLst/>
                <a:gdLst/>
                <a:ahLst/>
                <a:cxnLst/>
                <a:rect l="l" t="t" r="r" b="b"/>
                <a:pathLst>
                  <a:path w="2445" h="4445" extrusionOk="0">
                    <a:moveTo>
                      <a:pt x="2260" y="0"/>
                    </a:moveTo>
                    <a:lnTo>
                      <a:pt x="2000" y="111"/>
                    </a:lnTo>
                    <a:lnTo>
                      <a:pt x="1778" y="259"/>
                    </a:lnTo>
                    <a:lnTo>
                      <a:pt x="1593" y="445"/>
                    </a:lnTo>
                    <a:lnTo>
                      <a:pt x="1445" y="667"/>
                    </a:lnTo>
                    <a:lnTo>
                      <a:pt x="1185" y="1148"/>
                    </a:lnTo>
                    <a:lnTo>
                      <a:pt x="963" y="1630"/>
                    </a:lnTo>
                    <a:lnTo>
                      <a:pt x="630" y="2297"/>
                    </a:lnTo>
                    <a:lnTo>
                      <a:pt x="371" y="2963"/>
                    </a:lnTo>
                    <a:lnTo>
                      <a:pt x="185" y="3630"/>
                    </a:lnTo>
                    <a:lnTo>
                      <a:pt x="0" y="4334"/>
                    </a:lnTo>
                    <a:lnTo>
                      <a:pt x="37" y="4408"/>
                    </a:lnTo>
                    <a:lnTo>
                      <a:pt x="111" y="4445"/>
                    </a:lnTo>
                    <a:lnTo>
                      <a:pt x="148" y="4445"/>
                    </a:lnTo>
                    <a:lnTo>
                      <a:pt x="222" y="4371"/>
                    </a:lnTo>
                    <a:lnTo>
                      <a:pt x="371" y="3815"/>
                    </a:lnTo>
                    <a:lnTo>
                      <a:pt x="556" y="3260"/>
                    </a:lnTo>
                    <a:lnTo>
                      <a:pt x="778" y="2704"/>
                    </a:lnTo>
                    <a:lnTo>
                      <a:pt x="1037" y="2185"/>
                    </a:lnTo>
                    <a:lnTo>
                      <a:pt x="1297" y="1630"/>
                    </a:lnTo>
                    <a:lnTo>
                      <a:pt x="1593" y="1111"/>
                    </a:lnTo>
                    <a:lnTo>
                      <a:pt x="1741" y="852"/>
                    </a:lnTo>
                    <a:lnTo>
                      <a:pt x="1926" y="630"/>
                    </a:lnTo>
                    <a:lnTo>
                      <a:pt x="2148" y="408"/>
                    </a:lnTo>
                    <a:lnTo>
                      <a:pt x="2371" y="259"/>
                    </a:lnTo>
                    <a:lnTo>
                      <a:pt x="2408" y="222"/>
                    </a:lnTo>
                    <a:lnTo>
                      <a:pt x="2445" y="185"/>
                    </a:lnTo>
                    <a:lnTo>
                      <a:pt x="2445" y="74"/>
                    </a:lnTo>
                    <a:lnTo>
                      <a:pt x="2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1" name="Google Shape;3651;p13"/>
              <p:cNvSpPr/>
              <p:nvPr/>
            </p:nvSpPr>
            <p:spPr>
              <a:xfrm rot="-5400000">
                <a:off x="554941" y="750225"/>
                <a:ext cx="25792" cy="47243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2852" extrusionOk="0">
                    <a:moveTo>
                      <a:pt x="1482" y="0"/>
                    </a:moveTo>
                    <a:lnTo>
                      <a:pt x="1334" y="37"/>
                    </a:lnTo>
                    <a:lnTo>
                      <a:pt x="1223" y="111"/>
                    </a:lnTo>
                    <a:lnTo>
                      <a:pt x="1112" y="185"/>
                    </a:lnTo>
                    <a:lnTo>
                      <a:pt x="1000" y="333"/>
                    </a:lnTo>
                    <a:lnTo>
                      <a:pt x="852" y="593"/>
                    </a:lnTo>
                    <a:lnTo>
                      <a:pt x="741" y="889"/>
                    </a:lnTo>
                    <a:lnTo>
                      <a:pt x="334" y="1778"/>
                    </a:lnTo>
                    <a:lnTo>
                      <a:pt x="0" y="2704"/>
                    </a:lnTo>
                    <a:lnTo>
                      <a:pt x="0" y="2778"/>
                    </a:lnTo>
                    <a:lnTo>
                      <a:pt x="75" y="2852"/>
                    </a:lnTo>
                    <a:lnTo>
                      <a:pt x="186" y="2852"/>
                    </a:lnTo>
                    <a:lnTo>
                      <a:pt x="223" y="2778"/>
                    </a:lnTo>
                    <a:lnTo>
                      <a:pt x="482" y="2111"/>
                    </a:lnTo>
                    <a:lnTo>
                      <a:pt x="778" y="1370"/>
                    </a:lnTo>
                    <a:lnTo>
                      <a:pt x="926" y="1037"/>
                    </a:lnTo>
                    <a:lnTo>
                      <a:pt x="1112" y="704"/>
                    </a:lnTo>
                    <a:lnTo>
                      <a:pt x="1334" y="407"/>
                    </a:lnTo>
                    <a:lnTo>
                      <a:pt x="1556" y="148"/>
                    </a:lnTo>
                    <a:lnTo>
                      <a:pt x="1556" y="74"/>
                    </a:lnTo>
                    <a:lnTo>
                      <a:pt x="1556" y="37"/>
                    </a:lnTo>
                    <a:lnTo>
                      <a:pt x="15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2" name="Google Shape;3652;p13"/>
              <p:cNvSpPr/>
              <p:nvPr/>
            </p:nvSpPr>
            <p:spPr>
              <a:xfrm rot="-5400000">
                <a:off x="561078" y="744702"/>
                <a:ext cx="20259" cy="36824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223" extrusionOk="0">
                    <a:moveTo>
                      <a:pt x="1037" y="1"/>
                    </a:moveTo>
                    <a:lnTo>
                      <a:pt x="889" y="223"/>
                    </a:lnTo>
                    <a:lnTo>
                      <a:pt x="741" y="445"/>
                    </a:lnTo>
                    <a:lnTo>
                      <a:pt x="519" y="927"/>
                    </a:lnTo>
                    <a:lnTo>
                      <a:pt x="37" y="2001"/>
                    </a:lnTo>
                    <a:lnTo>
                      <a:pt x="0" y="2075"/>
                    </a:lnTo>
                    <a:lnTo>
                      <a:pt x="37" y="2112"/>
                    </a:lnTo>
                    <a:lnTo>
                      <a:pt x="111" y="2186"/>
                    </a:lnTo>
                    <a:lnTo>
                      <a:pt x="185" y="2223"/>
                    </a:lnTo>
                    <a:lnTo>
                      <a:pt x="222" y="2186"/>
                    </a:lnTo>
                    <a:lnTo>
                      <a:pt x="260" y="2149"/>
                    </a:lnTo>
                    <a:lnTo>
                      <a:pt x="778" y="1075"/>
                    </a:lnTo>
                    <a:lnTo>
                      <a:pt x="1037" y="593"/>
                    </a:lnTo>
                    <a:lnTo>
                      <a:pt x="1148" y="334"/>
                    </a:lnTo>
                    <a:lnTo>
                      <a:pt x="1223" y="112"/>
                    </a:lnTo>
                    <a:lnTo>
                      <a:pt x="1223" y="38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3" name="Google Shape;3653;p13"/>
              <p:cNvSpPr/>
              <p:nvPr/>
            </p:nvSpPr>
            <p:spPr>
              <a:xfrm rot="-5400000">
                <a:off x="567522" y="740114"/>
                <a:ext cx="17807" cy="31291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1889" extrusionOk="0">
                    <a:moveTo>
                      <a:pt x="1001" y="0"/>
                    </a:moveTo>
                    <a:lnTo>
                      <a:pt x="964" y="37"/>
                    </a:lnTo>
                    <a:lnTo>
                      <a:pt x="816" y="222"/>
                    </a:lnTo>
                    <a:lnTo>
                      <a:pt x="705" y="407"/>
                    </a:lnTo>
                    <a:lnTo>
                      <a:pt x="519" y="815"/>
                    </a:lnTo>
                    <a:lnTo>
                      <a:pt x="38" y="1741"/>
                    </a:lnTo>
                    <a:lnTo>
                      <a:pt x="1" y="1815"/>
                    </a:lnTo>
                    <a:lnTo>
                      <a:pt x="75" y="1889"/>
                    </a:lnTo>
                    <a:lnTo>
                      <a:pt x="149" y="1889"/>
                    </a:lnTo>
                    <a:lnTo>
                      <a:pt x="223" y="1815"/>
                    </a:lnTo>
                    <a:lnTo>
                      <a:pt x="705" y="926"/>
                    </a:lnTo>
                    <a:lnTo>
                      <a:pt x="927" y="519"/>
                    </a:lnTo>
                    <a:lnTo>
                      <a:pt x="1038" y="296"/>
                    </a:lnTo>
                    <a:lnTo>
                      <a:pt x="1075" y="111"/>
                    </a:lnTo>
                    <a:lnTo>
                      <a:pt x="1075" y="37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4" name="Google Shape;3654;p13"/>
              <p:cNvSpPr/>
              <p:nvPr/>
            </p:nvSpPr>
            <p:spPr>
              <a:xfrm rot="-5400000">
                <a:off x="571207" y="729057"/>
                <a:ext cx="18420" cy="31921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1927" extrusionOk="0">
                    <a:moveTo>
                      <a:pt x="963" y="0"/>
                    </a:moveTo>
                    <a:lnTo>
                      <a:pt x="889" y="74"/>
                    </a:lnTo>
                    <a:lnTo>
                      <a:pt x="778" y="148"/>
                    </a:lnTo>
                    <a:lnTo>
                      <a:pt x="630" y="334"/>
                    </a:lnTo>
                    <a:lnTo>
                      <a:pt x="445" y="778"/>
                    </a:lnTo>
                    <a:lnTo>
                      <a:pt x="223" y="1260"/>
                    </a:lnTo>
                    <a:lnTo>
                      <a:pt x="0" y="1741"/>
                    </a:lnTo>
                    <a:lnTo>
                      <a:pt x="0" y="1815"/>
                    </a:lnTo>
                    <a:lnTo>
                      <a:pt x="37" y="1852"/>
                    </a:lnTo>
                    <a:lnTo>
                      <a:pt x="112" y="1926"/>
                    </a:lnTo>
                    <a:lnTo>
                      <a:pt x="223" y="1926"/>
                    </a:lnTo>
                    <a:lnTo>
                      <a:pt x="260" y="1889"/>
                    </a:lnTo>
                    <a:lnTo>
                      <a:pt x="297" y="1852"/>
                    </a:lnTo>
                    <a:lnTo>
                      <a:pt x="519" y="1371"/>
                    </a:lnTo>
                    <a:lnTo>
                      <a:pt x="741" y="889"/>
                    </a:lnTo>
                    <a:lnTo>
                      <a:pt x="963" y="482"/>
                    </a:lnTo>
                    <a:lnTo>
                      <a:pt x="1075" y="297"/>
                    </a:lnTo>
                    <a:lnTo>
                      <a:pt x="1112" y="74"/>
                    </a:lnTo>
                    <a:lnTo>
                      <a:pt x="1112" y="37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5" name="Google Shape;3655;p13"/>
              <p:cNvSpPr/>
              <p:nvPr/>
            </p:nvSpPr>
            <p:spPr>
              <a:xfrm rot="-5400000">
                <a:off x="579481" y="722622"/>
                <a:ext cx="17194" cy="31308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1890" extrusionOk="0">
                    <a:moveTo>
                      <a:pt x="927" y="1"/>
                    </a:moveTo>
                    <a:lnTo>
                      <a:pt x="890" y="38"/>
                    </a:lnTo>
                    <a:lnTo>
                      <a:pt x="631" y="408"/>
                    </a:lnTo>
                    <a:lnTo>
                      <a:pt x="408" y="816"/>
                    </a:lnTo>
                    <a:lnTo>
                      <a:pt x="38" y="1630"/>
                    </a:lnTo>
                    <a:lnTo>
                      <a:pt x="1" y="1705"/>
                    </a:lnTo>
                    <a:lnTo>
                      <a:pt x="1" y="1779"/>
                    </a:lnTo>
                    <a:lnTo>
                      <a:pt x="112" y="1853"/>
                    </a:lnTo>
                    <a:lnTo>
                      <a:pt x="149" y="1890"/>
                    </a:lnTo>
                    <a:lnTo>
                      <a:pt x="223" y="1853"/>
                    </a:lnTo>
                    <a:lnTo>
                      <a:pt x="260" y="1853"/>
                    </a:lnTo>
                    <a:lnTo>
                      <a:pt x="334" y="1779"/>
                    </a:lnTo>
                    <a:lnTo>
                      <a:pt x="742" y="1001"/>
                    </a:lnTo>
                    <a:lnTo>
                      <a:pt x="927" y="556"/>
                    </a:lnTo>
                    <a:lnTo>
                      <a:pt x="1038" y="149"/>
                    </a:lnTo>
                    <a:lnTo>
                      <a:pt x="1038" y="75"/>
                    </a:lnTo>
                    <a:lnTo>
                      <a:pt x="1001" y="38"/>
                    </a:lnTo>
                    <a:lnTo>
                      <a:pt x="9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6" name="Google Shape;3656;p13"/>
              <p:cNvSpPr/>
              <p:nvPr/>
            </p:nvSpPr>
            <p:spPr>
              <a:xfrm rot="-5400000">
                <a:off x="580409" y="704517"/>
                <a:ext cx="21485" cy="38679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2335" extrusionOk="0">
                    <a:moveTo>
                      <a:pt x="1149" y="1"/>
                    </a:moveTo>
                    <a:lnTo>
                      <a:pt x="1038" y="38"/>
                    </a:lnTo>
                    <a:lnTo>
                      <a:pt x="927" y="149"/>
                    </a:lnTo>
                    <a:lnTo>
                      <a:pt x="816" y="297"/>
                    </a:lnTo>
                    <a:lnTo>
                      <a:pt x="593" y="630"/>
                    </a:lnTo>
                    <a:lnTo>
                      <a:pt x="445" y="964"/>
                    </a:lnTo>
                    <a:lnTo>
                      <a:pt x="297" y="1297"/>
                    </a:lnTo>
                    <a:lnTo>
                      <a:pt x="186" y="1556"/>
                    </a:lnTo>
                    <a:lnTo>
                      <a:pt x="75" y="1816"/>
                    </a:lnTo>
                    <a:lnTo>
                      <a:pt x="1" y="2075"/>
                    </a:lnTo>
                    <a:lnTo>
                      <a:pt x="38" y="2223"/>
                    </a:lnTo>
                    <a:lnTo>
                      <a:pt x="75" y="2334"/>
                    </a:lnTo>
                    <a:lnTo>
                      <a:pt x="112" y="2334"/>
                    </a:lnTo>
                    <a:lnTo>
                      <a:pt x="223" y="2260"/>
                    </a:lnTo>
                    <a:lnTo>
                      <a:pt x="334" y="2186"/>
                    </a:lnTo>
                    <a:lnTo>
                      <a:pt x="482" y="1927"/>
                    </a:lnTo>
                    <a:lnTo>
                      <a:pt x="704" y="1408"/>
                    </a:lnTo>
                    <a:lnTo>
                      <a:pt x="1038" y="816"/>
                    </a:lnTo>
                    <a:lnTo>
                      <a:pt x="1186" y="482"/>
                    </a:lnTo>
                    <a:lnTo>
                      <a:pt x="1297" y="149"/>
                    </a:lnTo>
                    <a:lnTo>
                      <a:pt x="1297" y="75"/>
                    </a:lnTo>
                    <a:lnTo>
                      <a:pt x="12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7" name="Google Shape;3657;p13"/>
              <p:cNvSpPr/>
              <p:nvPr/>
            </p:nvSpPr>
            <p:spPr>
              <a:xfrm rot="-5400000">
                <a:off x="584707" y="699606"/>
                <a:ext cx="19646" cy="34372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2075" extrusionOk="0">
                    <a:moveTo>
                      <a:pt x="1037" y="0"/>
                    </a:moveTo>
                    <a:lnTo>
                      <a:pt x="1000" y="37"/>
                    </a:lnTo>
                    <a:lnTo>
                      <a:pt x="889" y="74"/>
                    </a:lnTo>
                    <a:lnTo>
                      <a:pt x="815" y="185"/>
                    </a:lnTo>
                    <a:lnTo>
                      <a:pt x="667" y="407"/>
                    </a:lnTo>
                    <a:lnTo>
                      <a:pt x="408" y="889"/>
                    </a:lnTo>
                    <a:lnTo>
                      <a:pt x="185" y="1370"/>
                    </a:lnTo>
                    <a:lnTo>
                      <a:pt x="74" y="1667"/>
                    </a:lnTo>
                    <a:lnTo>
                      <a:pt x="0" y="1926"/>
                    </a:lnTo>
                    <a:lnTo>
                      <a:pt x="0" y="2000"/>
                    </a:lnTo>
                    <a:lnTo>
                      <a:pt x="74" y="2074"/>
                    </a:lnTo>
                    <a:lnTo>
                      <a:pt x="185" y="2074"/>
                    </a:lnTo>
                    <a:lnTo>
                      <a:pt x="259" y="2000"/>
                    </a:lnTo>
                    <a:lnTo>
                      <a:pt x="519" y="1519"/>
                    </a:lnTo>
                    <a:lnTo>
                      <a:pt x="778" y="1000"/>
                    </a:lnTo>
                    <a:lnTo>
                      <a:pt x="1037" y="556"/>
                    </a:lnTo>
                    <a:lnTo>
                      <a:pt x="1111" y="370"/>
                    </a:lnTo>
                    <a:lnTo>
                      <a:pt x="1185" y="111"/>
                    </a:lnTo>
                    <a:lnTo>
                      <a:pt x="1148" y="74"/>
                    </a:lnTo>
                    <a:lnTo>
                      <a:pt x="1111" y="37"/>
                    </a:lnTo>
                    <a:lnTo>
                      <a:pt x="1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8" name="Google Shape;3658;p13"/>
              <p:cNvSpPr/>
              <p:nvPr/>
            </p:nvSpPr>
            <p:spPr>
              <a:xfrm rot="-5400000">
                <a:off x="591755" y="695009"/>
                <a:ext cx="15356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779" extrusionOk="0">
                    <a:moveTo>
                      <a:pt x="816" y="1"/>
                    </a:moveTo>
                    <a:lnTo>
                      <a:pt x="779" y="38"/>
                    </a:lnTo>
                    <a:lnTo>
                      <a:pt x="667" y="186"/>
                    </a:lnTo>
                    <a:lnTo>
                      <a:pt x="556" y="371"/>
                    </a:lnTo>
                    <a:lnTo>
                      <a:pt x="371" y="778"/>
                    </a:lnTo>
                    <a:lnTo>
                      <a:pt x="1" y="1593"/>
                    </a:lnTo>
                    <a:lnTo>
                      <a:pt x="1" y="1704"/>
                    </a:lnTo>
                    <a:lnTo>
                      <a:pt x="75" y="1741"/>
                    </a:lnTo>
                    <a:lnTo>
                      <a:pt x="149" y="1778"/>
                    </a:lnTo>
                    <a:lnTo>
                      <a:pt x="186" y="1741"/>
                    </a:lnTo>
                    <a:lnTo>
                      <a:pt x="223" y="1704"/>
                    </a:lnTo>
                    <a:lnTo>
                      <a:pt x="593" y="889"/>
                    </a:lnTo>
                    <a:lnTo>
                      <a:pt x="779" y="482"/>
                    </a:lnTo>
                    <a:lnTo>
                      <a:pt x="853" y="297"/>
                    </a:lnTo>
                    <a:lnTo>
                      <a:pt x="927" y="112"/>
                    </a:lnTo>
                    <a:lnTo>
                      <a:pt x="927" y="38"/>
                    </a:lnTo>
                    <a:lnTo>
                      <a:pt x="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59" name="Google Shape;3659;p13"/>
              <p:cNvSpPr/>
              <p:nvPr/>
            </p:nvSpPr>
            <p:spPr>
              <a:xfrm rot="-5400000">
                <a:off x="595432" y="653896"/>
                <a:ext cx="25179" cy="41744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520" extrusionOk="0">
                    <a:moveTo>
                      <a:pt x="1408" y="1"/>
                    </a:moveTo>
                    <a:lnTo>
                      <a:pt x="1371" y="38"/>
                    </a:lnTo>
                    <a:lnTo>
                      <a:pt x="1149" y="297"/>
                    </a:lnTo>
                    <a:lnTo>
                      <a:pt x="964" y="556"/>
                    </a:lnTo>
                    <a:lnTo>
                      <a:pt x="630" y="1112"/>
                    </a:lnTo>
                    <a:lnTo>
                      <a:pt x="297" y="1741"/>
                    </a:lnTo>
                    <a:lnTo>
                      <a:pt x="38" y="2334"/>
                    </a:lnTo>
                    <a:lnTo>
                      <a:pt x="1" y="2371"/>
                    </a:lnTo>
                    <a:lnTo>
                      <a:pt x="38" y="2445"/>
                    </a:lnTo>
                    <a:lnTo>
                      <a:pt x="112" y="2519"/>
                    </a:lnTo>
                    <a:lnTo>
                      <a:pt x="186" y="2519"/>
                    </a:lnTo>
                    <a:lnTo>
                      <a:pt x="223" y="2482"/>
                    </a:lnTo>
                    <a:lnTo>
                      <a:pt x="260" y="2445"/>
                    </a:lnTo>
                    <a:lnTo>
                      <a:pt x="556" y="1853"/>
                    </a:lnTo>
                    <a:lnTo>
                      <a:pt x="890" y="1297"/>
                    </a:lnTo>
                    <a:lnTo>
                      <a:pt x="1223" y="704"/>
                    </a:lnTo>
                    <a:lnTo>
                      <a:pt x="1519" y="149"/>
                    </a:lnTo>
                    <a:lnTo>
                      <a:pt x="1519" y="75"/>
                    </a:lnTo>
                    <a:lnTo>
                      <a:pt x="1482" y="38"/>
                    </a:lnTo>
                    <a:lnTo>
                      <a:pt x="14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0" name="Google Shape;3660;p13"/>
              <p:cNvSpPr/>
              <p:nvPr/>
            </p:nvSpPr>
            <p:spPr>
              <a:xfrm rot="-5400000">
                <a:off x="586537" y="614323"/>
                <a:ext cx="53389" cy="75487"/>
              </a:xfrm>
              <a:custGeom>
                <a:avLst/>
                <a:gdLst/>
                <a:ahLst/>
                <a:cxnLst/>
                <a:rect l="l" t="t" r="r" b="b"/>
                <a:pathLst>
                  <a:path w="3223" h="4557" extrusionOk="0">
                    <a:moveTo>
                      <a:pt x="3148" y="1"/>
                    </a:moveTo>
                    <a:lnTo>
                      <a:pt x="3074" y="38"/>
                    </a:lnTo>
                    <a:lnTo>
                      <a:pt x="2815" y="260"/>
                    </a:lnTo>
                    <a:lnTo>
                      <a:pt x="2556" y="482"/>
                    </a:lnTo>
                    <a:lnTo>
                      <a:pt x="2297" y="742"/>
                    </a:lnTo>
                    <a:lnTo>
                      <a:pt x="2037" y="1001"/>
                    </a:lnTo>
                    <a:lnTo>
                      <a:pt x="2037" y="1001"/>
                    </a:lnTo>
                    <a:lnTo>
                      <a:pt x="2185" y="816"/>
                    </a:lnTo>
                    <a:lnTo>
                      <a:pt x="2222" y="742"/>
                    </a:lnTo>
                    <a:lnTo>
                      <a:pt x="2185" y="705"/>
                    </a:lnTo>
                    <a:lnTo>
                      <a:pt x="2148" y="668"/>
                    </a:lnTo>
                    <a:lnTo>
                      <a:pt x="2074" y="705"/>
                    </a:lnTo>
                    <a:lnTo>
                      <a:pt x="1778" y="964"/>
                    </a:lnTo>
                    <a:lnTo>
                      <a:pt x="1482" y="1260"/>
                    </a:lnTo>
                    <a:lnTo>
                      <a:pt x="1185" y="1594"/>
                    </a:lnTo>
                    <a:lnTo>
                      <a:pt x="963" y="1964"/>
                    </a:lnTo>
                    <a:lnTo>
                      <a:pt x="445" y="2742"/>
                    </a:lnTo>
                    <a:lnTo>
                      <a:pt x="0" y="3520"/>
                    </a:lnTo>
                    <a:lnTo>
                      <a:pt x="0" y="3631"/>
                    </a:lnTo>
                    <a:lnTo>
                      <a:pt x="37" y="3705"/>
                    </a:lnTo>
                    <a:lnTo>
                      <a:pt x="111" y="3705"/>
                    </a:lnTo>
                    <a:lnTo>
                      <a:pt x="185" y="3631"/>
                    </a:lnTo>
                    <a:lnTo>
                      <a:pt x="667" y="2816"/>
                    </a:lnTo>
                    <a:lnTo>
                      <a:pt x="1185" y="2038"/>
                    </a:lnTo>
                    <a:lnTo>
                      <a:pt x="1519" y="1631"/>
                    </a:lnTo>
                    <a:lnTo>
                      <a:pt x="1889" y="1223"/>
                    </a:lnTo>
                    <a:lnTo>
                      <a:pt x="1889" y="1223"/>
                    </a:lnTo>
                    <a:lnTo>
                      <a:pt x="1630" y="1594"/>
                    </a:lnTo>
                    <a:lnTo>
                      <a:pt x="1371" y="2001"/>
                    </a:lnTo>
                    <a:lnTo>
                      <a:pt x="1185" y="2408"/>
                    </a:lnTo>
                    <a:lnTo>
                      <a:pt x="963" y="2816"/>
                    </a:lnTo>
                    <a:lnTo>
                      <a:pt x="667" y="3668"/>
                    </a:lnTo>
                    <a:lnTo>
                      <a:pt x="445" y="4483"/>
                    </a:lnTo>
                    <a:lnTo>
                      <a:pt x="445" y="4520"/>
                    </a:lnTo>
                    <a:lnTo>
                      <a:pt x="482" y="4557"/>
                    </a:lnTo>
                    <a:lnTo>
                      <a:pt x="519" y="4557"/>
                    </a:lnTo>
                    <a:lnTo>
                      <a:pt x="556" y="4520"/>
                    </a:lnTo>
                    <a:lnTo>
                      <a:pt x="778" y="3964"/>
                    </a:lnTo>
                    <a:lnTo>
                      <a:pt x="1037" y="3408"/>
                    </a:lnTo>
                    <a:lnTo>
                      <a:pt x="1296" y="2853"/>
                    </a:lnTo>
                    <a:lnTo>
                      <a:pt x="1593" y="2334"/>
                    </a:lnTo>
                    <a:lnTo>
                      <a:pt x="1963" y="1779"/>
                    </a:lnTo>
                    <a:lnTo>
                      <a:pt x="2371" y="1223"/>
                    </a:lnTo>
                    <a:lnTo>
                      <a:pt x="2815" y="742"/>
                    </a:lnTo>
                    <a:lnTo>
                      <a:pt x="3222" y="186"/>
                    </a:lnTo>
                    <a:lnTo>
                      <a:pt x="3222" y="112"/>
                    </a:lnTo>
                    <a:lnTo>
                      <a:pt x="3222" y="38"/>
                    </a:lnTo>
                    <a:lnTo>
                      <a:pt x="31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1" name="Google Shape;3661;p13"/>
              <p:cNvSpPr/>
              <p:nvPr/>
            </p:nvSpPr>
            <p:spPr>
              <a:xfrm rot="-5400000">
                <a:off x="594820" y="596235"/>
                <a:ext cx="53406" cy="84680"/>
              </a:xfrm>
              <a:custGeom>
                <a:avLst/>
                <a:gdLst/>
                <a:ahLst/>
                <a:cxnLst/>
                <a:rect l="l" t="t" r="r" b="b"/>
                <a:pathLst>
                  <a:path w="3224" h="5112" extrusionOk="0">
                    <a:moveTo>
                      <a:pt x="3112" y="0"/>
                    </a:moveTo>
                    <a:lnTo>
                      <a:pt x="2816" y="222"/>
                    </a:lnTo>
                    <a:lnTo>
                      <a:pt x="2520" y="445"/>
                    </a:lnTo>
                    <a:lnTo>
                      <a:pt x="2260" y="704"/>
                    </a:lnTo>
                    <a:lnTo>
                      <a:pt x="2001" y="1000"/>
                    </a:lnTo>
                    <a:lnTo>
                      <a:pt x="1557" y="1593"/>
                    </a:lnTo>
                    <a:lnTo>
                      <a:pt x="1112" y="2222"/>
                    </a:lnTo>
                    <a:lnTo>
                      <a:pt x="779" y="2926"/>
                    </a:lnTo>
                    <a:lnTo>
                      <a:pt x="482" y="3630"/>
                    </a:lnTo>
                    <a:lnTo>
                      <a:pt x="223" y="4334"/>
                    </a:lnTo>
                    <a:lnTo>
                      <a:pt x="1" y="5037"/>
                    </a:lnTo>
                    <a:lnTo>
                      <a:pt x="38" y="5074"/>
                    </a:lnTo>
                    <a:lnTo>
                      <a:pt x="75" y="5111"/>
                    </a:lnTo>
                    <a:lnTo>
                      <a:pt x="112" y="5111"/>
                    </a:lnTo>
                    <a:lnTo>
                      <a:pt x="149" y="5074"/>
                    </a:lnTo>
                    <a:lnTo>
                      <a:pt x="408" y="4371"/>
                    </a:lnTo>
                    <a:lnTo>
                      <a:pt x="705" y="3704"/>
                    </a:lnTo>
                    <a:lnTo>
                      <a:pt x="1038" y="3037"/>
                    </a:lnTo>
                    <a:lnTo>
                      <a:pt x="1408" y="2408"/>
                    </a:lnTo>
                    <a:lnTo>
                      <a:pt x="1816" y="1815"/>
                    </a:lnTo>
                    <a:lnTo>
                      <a:pt x="2297" y="1259"/>
                    </a:lnTo>
                    <a:lnTo>
                      <a:pt x="2742" y="704"/>
                    </a:lnTo>
                    <a:lnTo>
                      <a:pt x="3223" y="148"/>
                    </a:lnTo>
                    <a:lnTo>
                      <a:pt x="3223" y="74"/>
                    </a:lnTo>
                    <a:lnTo>
                      <a:pt x="3223" y="37"/>
                    </a:lnTo>
                    <a:lnTo>
                      <a:pt x="3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2" name="Google Shape;3662;p13"/>
              <p:cNvSpPr/>
              <p:nvPr/>
            </p:nvSpPr>
            <p:spPr>
              <a:xfrm rot="-5400000">
                <a:off x="600642" y="588557"/>
                <a:ext cx="49728" cy="7303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4409" extrusionOk="0">
                    <a:moveTo>
                      <a:pt x="2890" y="1"/>
                    </a:moveTo>
                    <a:lnTo>
                      <a:pt x="2668" y="149"/>
                    </a:lnTo>
                    <a:lnTo>
                      <a:pt x="2445" y="371"/>
                    </a:lnTo>
                    <a:lnTo>
                      <a:pt x="2038" y="816"/>
                    </a:lnTo>
                    <a:lnTo>
                      <a:pt x="1705" y="1297"/>
                    </a:lnTo>
                    <a:lnTo>
                      <a:pt x="1371" y="1779"/>
                    </a:lnTo>
                    <a:lnTo>
                      <a:pt x="1001" y="2371"/>
                    </a:lnTo>
                    <a:lnTo>
                      <a:pt x="631" y="3001"/>
                    </a:lnTo>
                    <a:lnTo>
                      <a:pt x="297" y="3631"/>
                    </a:lnTo>
                    <a:lnTo>
                      <a:pt x="38" y="4297"/>
                    </a:lnTo>
                    <a:lnTo>
                      <a:pt x="1" y="4371"/>
                    </a:lnTo>
                    <a:lnTo>
                      <a:pt x="75" y="4408"/>
                    </a:lnTo>
                    <a:lnTo>
                      <a:pt x="149" y="4408"/>
                    </a:lnTo>
                    <a:lnTo>
                      <a:pt x="186" y="4371"/>
                    </a:lnTo>
                    <a:lnTo>
                      <a:pt x="482" y="3779"/>
                    </a:lnTo>
                    <a:lnTo>
                      <a:pt x="779" y="3223"/>
                    </a:lnTo>
                    <a:lnTo>
                      <a:pt x="1112" y="2668"/>
                    </a:lnTo>
                    <a:lnTo>
                      <a:pt x="1445" y="2149"/>
                    </a:lnTo>
                    <a:lnTo>
                      <a:pt x="1853" y="1630"/>
                    </a:lnTo>
                    <a:lnTo>
                      <a:pt x="2260" y="1149"/>
                    </a:lnTo>
                    <a:lnTo>
                      <a:pt x="2668" y="630"/>
                    </a:lnTo>
                    <a:lnTo>
                      <a:pt x="2853" y="371"/>
                    </a:lnTo>
                    <a:lnTo>
                      <a:pt x="3001" y="112"/>
                    </a:lnTo>
                    <a:lnTo>
                      <a:pt x="3001" y="38"/>
                    </a:lnTo>
                    <a:lnTo>
                      <a:pt x="3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3" name="Google Shape;3663;p13"/>
              <p:cNvSpPr/>
              <p:nvPr/>
            </p:nvSpPr>
            <p:spPr>
              <a:xfrm rot="-5400000">
                <a:off x="612618" y="579050"/>
                <a:ext cx="48486" cy="73648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4446" extrusionOk="0">
                    <a:moveTo>
                      <a:pt x="2815" y="0"/>
                    </a:moveTo>
                    <a:lnTo>
                      <a:pt x="2593" y="223"/>
                    </a:lnTo>
                    <a:lnTo>
                      <a:pt x="2408" y="445"/>
                    </a:lnTo>
                    <a:lnTo>
                      <a:pt x="2038" y="926"/>
                    </a:lnTo>
                    <a:lnTo>
                      <a:pt x="1408" y="1964"/>
                    </a:lnTo>
                    <a:lnTo>
                      <a:pt x="704" y="3112"/>
                    </a:lnTo>
                    <a:lnTo>
                      <a:pt x="1" y="4297"/>
                    </a:lnTo>
                    <a:lnTo>
                      <a:pt x="1" y="4371"/>
                    </a:lnTo>
                    <a:lnTo>
                      <a:pt x="38" y="4408"/>
                    </a:lnTo>
                    <a:lnTo>
                      <a:pt x="112" y="4445"/>
                    </a:lnTo>
                    <a:lnTo>
                      <a:pt x="186" y="4371"/>
                    </a:lnTo>
                    <a:lnTo>
                      <a:pt x="852" y="3297"/>
                    </a:lnTo>
                    <a:lnTo>
                      <a:pt x="1556" y="2223"/>
                    </a:lnTo>
                    <a:lnTo>
                      <a:pt x="2297" y="1186"/>
                    </a:lnTo>
                    <a:lnTo>
                      <a:pt x="2630" y="630"/>
                    </a:lnTo>
                    <a:lnTo>
                      <a:pt x="2927" y="75"/>
                    </a:lnTo>
                    <a:lnTo>
                      <a:pt x="2927" y="38"/>
                    </a:lnTo>
                    <a:lnTo>
                      <a:pt x="28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4" name="Google Shape;3664;p13"/>
              <p:cNvSpPr/>
              <p:nvPr/>
            </p:nvSpPr>
            <p:spPr>
              <a:xfrm rot="-5400000">
                <a:off x="612618" y="569858"/>
                <a:ext cx="22711" cy="30678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852" extrusionOk="0">
                    <a:moveTo>
                      <a:pt x="1297" y="0"/>
                    </a:moveTo>
                    <a:lnTo>
                      <a:pt x="667" y="889"/>
                    </a:lnTo>
                    <a:lnTo>
                      <a:pt x="0" y="1815"/>
                    </a:lnTo>
                    <a:lnTo>
                      <a:pt x="37" y="1852"/>
                    </a:lnTo>
                    <a:lnTo>
                      <a:pt x="74" y="1852"/>
                    </a:lnTo>
                    <a:lnTo>
                      <a:pt x="741" y="963"/>
                    </a:lnTo>
                    <a:lnTo>
                      <a:pt x="1371" y="74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5" name="Google Shape;3665;p13"/>
              <p:cNvSpPr/>
              <p:nvPr/>
            </p:nvSpPr>
            <p:spPr>
              <a:xfrm rot="-5400000">
                <a:off x="515979" y="513718"/>
                <a:ext cx="163215" cy="54002"/>
              </a:xfrm>
              <a:custGeom>
                <a:avLst/>
                <a:gdLst/>
                <a:ahLst/>
                <a:cxnLst/>
                <a:rect l="l" t="t" r="r" b="b"/>
                <a:pathLst>
                  <a:path w="9853" h="3260" extrusionOk="0">
                    <a:moveTo>
                      <a:pt x="964" y="1"/>
                    </a:moveTo>
                    <a:lnTo>
                      <a:pt x="704" y="38"/>
                    </a:lnTo>
                    <a:lnTo>
                      <a:pt x="445" y="75"/>
                    </a:lnTo>
                    <a:lnTo>
                      <a:pt x="186" y="149"/>
                    </a:lnTo>
                    <a:lnTo>
                      <a:pt x="75" y="186"/>
                    </a:lnTo>
                    <a:lnTo>
                      <a:pt x="1" y="260"/>
                    </a:lnTo>
                    <a:lnTo>
                      <a:pt x="1" y="371"/>
                    </a:lnTo>
                    <a:lnTo>
                      <a:pt x="1" y="445"/>
                    </a:lnTo>
                    <a:lnTo>
                      <a:pt x="1" y="519"/>
                    </a:lnTo>
                    <a:lnTo>
                      <a:pt x="75" y="593"/>
                    </a:lnTo>
                    <a:lnTo>
                      <a:pt x="149" y="667"/>
                    </a:lnTo>
                    <a:lnTo>
                      <a:pt x="260" y="667"/>
                    </a:lnTo>
                    <a:lnTo>
                      <a:pt x="704" y="741"/>
                    </a:lnTo>
                    <a:lnTo>
                      <a:pt x="1075" y="890"/>
                    </a:lnTo>
                    <a:lnTo>
                      <a:pt x="1482" y="1075"/>
                    </a:lnTo>
                    <a:lnTo>
                      <a:pt x="1816" y="1297"/>
                    </a:lnTo>
                    <a:lnTo>
                      <a:pt x="2482" y="1816"/>
                    </a:lnTo>
                    <a:lnTo>
                      <a:pt x="3186" y="2334"/>
                    </a:lnTo>
                    <a:lnTo>
                      <a:pt x="3704" y="2630"/>
                    </a:lnTo>
                    <a:lnTo>
                      <a:pt x="4260" y="2890"/>
                    </a:lnTo>
                    <a:lnTo>
                      <a:pt x="4853" y="3075"/>
                    </a:lnTo>
                    <a:lnTo>
                      <a:pt x="5445" y="3186"/>
                    </a:lnTo>
                    <a:lnTo>
                      <a:pt x="6001" y="3260"/>
                    </a:lnTo>
                    <a:lnTo>
                      <a:pt x="6593" y="3223"/>
                    </a:lnTo>
                    <a:lnTo>
                      <a:pt x="7149" y="3149"/>
                    </a:lnTo>
                    <a:lnTo>
                      <a:pt x="7705" y="3038"/>
                    </a:lnTo>
                    <a:lnTo>
                      <a:pt x="8223" y="2853"/>
                    </a:lnTo>
                    <a:lnTo>
                      <a:pt x="8779" y="2630"/>
                    </a:lnTo>
                    <a:lnTo>
                      <a:pt x="9260" y="2334"/>
                    </a:lnTo>
                    <a:lnTo>
                      <a:pt x="9742" y="2001"/>
                    </a:lnTo>
                    <a:lnTo>
                      <a:pt x="9816" y="1927"/>
                    </a:lnTo>
                    <a:lnTo>
                      <a:pt x="9853" y="1778"/>
                    </a:lnTo>
                    <a:lnTo>
                      <a:pt x="9853" y="1667"/>
                    </a:lnTo>
                    <a:lnTo>
                      <a:pt x="9816" y="1556"/>
                    </a:lnTo>
                    <a:lnTo>
                      <a:pt x="9742" y="1445"/>
                    </a:lnTo>
                    <a:lnTo>
                      <a:pt x="9631" y="1408"/>
                    </a:lnTo>
                    <a:lnTo>
                      <a:pt x="9519" y="1408"/>
                    </a:lnTo>
                    <a:lnTo>
                      <a:pt x="9371" y="1445"/>
                    </a:lnTo>
                    <a:lnTo>
                      <a:pt x="9075" y="1630"/>
                    </a:lnTo>
                    <a:lnTo>
                      <a:pt x="8742" y="1778"/>
                    </a:lnTo>
                    <a:lnTo>
                      <a:pt x="8408" y="1927"/>
                    </a:lnTo>
                    <a:lnTo>
                      <a:pt x="8038" y="2038"/>
                    </a:lnTo>
                    <a:lnTo>
                      <a:pt x="7705" y="2112"/>
                    </a:lnTo>
                    <a:lnTo>
                      <a:pt x="7334" y="2186"/>
                    </a:lnTo>
                    <a:lnTo>
                      <a:pt x="6964" y="2223"/>
                    </a:lnTo>
                    <a:lnTo>
                      <a:pt x="6631" y="2260"/>
                    </a:lnTo>
                    <a:lnTo>
                      <a:pt x="6260" y="2260"/>
                    </a:lnTo>
                    <a:lnTo>
                      <a:pt x="5890" y="2223"/>
                    </a:lnTo>
                    <a:lnTo>
                      <a:pt x="5519" y="2186"/>
                    </a:lnTo>
                    <a:lnTo>
                      <a:pt x="5186" y="2075"/>
                    </a:lnTo>
                    <a:lnTo>
                      <a:pt x="4816" y="2001"/>
                    </a:lnTo>
                    <a:lnTo>
                      <a:pt x="4482" y="1853"/>
                    </a:lnTo>
                    <a:lnTo>
                      <a:pt x="4149" y="1704"/>
                    </a:lnTo>
                    <a:lnTo>
                      <a:pt x="3816" y="1519"/>
                    </a:lnTo>
                    <a:lnTo>
                      <a:pt x="3371" y="1260"/>
                    </a:lnTo>
                    <a:lnTo>
                      <a:pt x="2964" y="927"/>
                    </a:lnTo>
                    <a:lnTo>
                      <a:pt x="2556" y="630"/>
                    </a:lnTo>
                    <a:lnTo>
                      <a:pt x="2112" y="371"/>
                    </a:lnTo>
                    <a:lnTo>
                      <a:pt x="1667" y="149"/>
                    </a:lnTo>
                    <a:lnTo>
                      <a:pt x="1445" y="75"/>
                    </a:lnTo>
                    <a:lnTo>
                      <a:pt x="1223" y="38"/>
                    </a:lnTo>
                    <a:lnTo>
                      <a:pt x="9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6" name="Google Shape;3666;p13"/>
              <p:cNvSpPr/>
              <p:nvPr/>
            </p:nvSpPr>
            <p:spPr>
              <a:xfrm rot="-5400000">
                <a:off x="623658" y="559412"/>
                <a:ext cx="46647" cy="85310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5150" extrusionOk="0">
                    <a:moveTo>
                      <a:pt x="2704" y="1"/>
                    </a:moveTo>
                    <a:lnTo>
                      <a:pt x="2630" y="38"/>
                    </a:lnTo>
                    <a:lnTo>
                      <a:pt x="2334" y="334"/>
                    </a:lnTo>
                    <a:lnTo>
                      <a:pt x="2112" y="630"/>
                    </a:lnTo>
                    <a:lnTo>
                      <a:pt x="1630" y="1260"/>
                    </a:lnTo>
                    <a:lnTo>
                      <a:pt x="1223" y="1927"/>
                    </a:lnTo>
                    <a:lnTo>
                      <a:pt x="852" y="2593"/>
                    </a:lnTo>
                    <a:lnTo>
                      <a:pt x="519" y="3186"/>
                    </a:lnTo>
                    <a:lnTo>
                      <a:pt x="223" y="3779"/>
                    </a:lnTo>
                    <a:lnTo>
                      <a:pt x="112" y="4075"/>
                    </a:lnTo>
                    <a:lnTo>
                      <a:pt x="38" y="4408"/>
                    </a:lnTo>
                    <a:lnTo>
                      <a:pt x="0" y="4742"/>
                    </a:lnTo>
                    <a:lnTo>
                      <a:pt x="0" y="5075"/>
                    </a:lnTo>
                    <a:lnTo>
                      <a:pt x="38" y="5149"/>
                    </a:lnTo>
                    <a:lnTo>
                      <a:pt x="149" y="5149"/>
                    </a:lnTo>
                    <a:lnTo>
                      <a:pt x="186" y="5075"/>
                    </a:lnTo>
                    <a:lnTo>
                      <a:pt x="223" y="4742"/>
                    </a:lnTo>
                    <a:lnTo>
                      <a:pt x="297" y="4408"/>
                    </a:lnTo>
                    <a:lnTo>
                      <a:pt x="408" y="4075"/>
                    </a:lnTo>
                    <a:lnTo>
                      <a:pt x="556" y="3779"/>
                    </a:lnTo>
                    <a:lnTo>
                      <a:pt x="852" y="3149"/>
                    </a:lnTo>
                    <a:lnTo>
                      <a:pt x="1260" y="2519"/>
                    </a:lnTo>
                    <a:lnTo>
                      <a:pt x="2075" y="1334"/>
                    </a:lnTo>
                    <a:lnTo>
                      <a:pt x="2445" y="779"/>
                    </a:lnTo>
                    <a:lnTo>
                      <a:pt x="2778" y="186"/>
                    </a:lnTo>
                    <a:lnTo>
                      <a:pt x="2815" y="112"/>
                    </a:lnTo>
                    <a:lnTo>
                      <a:pt x="2778" y="38"/>
                    </a:lnTo>
                    <a:lnTo>
                      <a:pt x="2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7" name="Google Shape;3667;p13"/>
              <p:cNvSpPr/>
              <p:nvPr/>
            </p:nvSpPr>
            <p:spPr>
              <a:xfrm rot="-5400000">
                <a:off x="632545" y="552978"/>
                <a:ext cx="41131" cy="68115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4112" extrusionOk="0">
                    <a:moveTo>
                      <a:pt x="2334" y="1"/>
                    </a:moveTo>
                    <a:lnTo>
                      <a:pt x="2223" y="38"/>
                    </a:lnTo>
                    <a:lnTo>
                      <a:pt x="1890" y="482"/>
                    </a:lnTo>
                    <a:lnTo>
                      <a:pt x="1556" y="927"/>
                    </a:lnTo>
                    <a:lnTo>
                      <a:pt x="1223" y="1371"/>
                    </a:lnTo>
                    <a:lnTo>
                      <a:pt x="964" y="1890"/>
                    </a:lnTo>
                    <a:lnTo>
                      <a:pt x="445" y="2890"/>
                    </a:lnTo>
                    <a:lnTo>
                      <a:pt x="1" y="3890"/>
                    </a:lnTo>
                    <a:lnTo>
                      <a:pt x="1" y="3964"/>
                    </a:lnTo>
                    <a:lnTo>
                      <a:pt x="1" y="4038"/>
                    </a:lnTo>
                    <a:lnTo>
                      <a:pt x="75" y="4112"/>
                    </a:lnTo>
                    <a:lnTo>
                      <a:pt x="260" y="4112"/>
                    </a:lnTo>
                    <a:lnTo>
                      <a:pt x="297" y="4038"/>
                    </a:lnTo>
                    <a:lnTo>
                      <a:pt x="519" y="3556"/>
                    </a:lnTo>
                    <a:lnTo>
                      <a:pt x="778" y="3038"/>
                    </a:lnTo>
                    <a:lnTo>
                      <a:pt x="1297" y="2075"/>
                    </a:lnTo>
                    <a:lnTo>
                      <a:pt x="1890" y="1149"/>
                    </a:lnTo>
                    <a:lnTo>
                      <a:pt x="2445" y="223"/>
                    </a:lnTo>
                    <a:lnTo>
                      <a:pt x="2482" y="112"/>
                    </a:lnTo>
                    <a:lnTo>
                      <a:pt x="2408" y="38"/>
                    </a:lnTo>
                    <a:lnTo>
                      <a:pt x="23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8" name="Google Shape;3668;p13"/>
              <p:cNvSpPr/>
              <p:nvPr/>
            </p:nvSpPr>
            <p:spPr>
              <a:xfrm rot="-5400000">
                <a:off x="637150" y="541632"/>
                <a:ext cx="35598" cy="61986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3742" extrusionOk="0">
                    <a:moveTo>
                      <a:pt x="2075" y="1"/>
                    </a:moveTo>
                    <a:lnTo>
                      <a:pt x="2038" y="38"/>
                    </a:lnTo>
                    <a:lnTo>
                      <a:pt x="1704" y="408"/>
                    </a:lnTo>
                    <a:lnTo>
                      <a:pt x="1445" y="816"/>
                    </a:lnTo>
                    <a:lnTo>
                      <a:pt x="1001" y="1631"/>
                    </a:lnTo>
                    <a:lnTo>
                      <a:pt x="482" y="2594"/>
                    </a:lnTo>
                    <a:lnTo>
                      <a:pt x="1" y="3557"/>
                    </a:lnTo>
                    <a:lnTo>
                      <a:pt x="1" y="3668"/>
                    </a:lnTo>
                    <a:lnTo>
                      <a:pt x="75" y="3742"/>
                    </a:lnTo>
                    <a:lnTo>
                      <a:pt x="149" y="3742"/>
                    </a:lnTo>
                    <a:lnTo>
                      <a:pt x="186" y="3705"/>
                    </a:lnTo>
                    <a:lnTo>
                      <a:pt x="223" y="3668"/>
                    </a:lnTo>
                    <a:lnTo>
                      <a:pt x="667" y="2779"/>
                    </a:lnTo>
                    <a:lnTo>
                      <a:pt x="1149" y="1890"/>
                    </a:lnTo>
                    <a:lnTo>
                      <a:pt x="1667" y="1001"/>
                    </a:lnTo>
                    <a:lnTo>
                      <a:pt x="1927" y="557"/>
                    </a:lnTo>
                    <a:lnTo>
                      <a:pt x="2149" y="112"/>
                    </a:lnTo>
                    <a:lnTo>
                      <a:pt x="2149" y="38"/>
                    </a:lnTo>
                    <a:lnTo>
                      <a:pt x="2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69" name="Google Shape;3669;p13"/>
              <p:cNvSpPr/>
              <p:nvPr/>
            </p:nvSpPr>
            <p:spPr>
              <a:xfrm rot="-5400000">
                <a:off x="637464" y="529672"/>
                <a:ext cx="34985" cy="52163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3149" extrusionOk="0">
                    <a:moveTo>
                      <a:pt x="2001" y="0"/>
                    </a:moveTo>
                    <a:lnTo>
                      <a:pt x="1927" y="37"/>
                    </a:lnTo>
                    <a:lnTo>
                      <a:pt x="1667" y="334"/>
                    </a:lnTo>
                    <a:lnTo>
                      <a:pt x="1371" y="704"/>
                    </a:lnTo>
                    <a:lnTo>
                      <a:pt x="890" y="1445"/>
                    </a:lnTo>
                    <a:lnTo>
                      <a:pt x="445" y="2223"/>
                    </a:lnTo>
                    <a:lnTo>
                      <a:pt x="38" y="3000"/>
                    </a:lnTo>
                    <a:lnTo>
                      <a:pt x="1" y="3037"/>
                    </a:lnTo>
                    <a:lnTo>
                      <a:pt x="1" y="3074"/>
                    </a:lnTo>
                    <a:lnTo>
                      <a:pt x="75" y="3149"/>
                    </a:lnTo>
                    <a:lnTo>
                      <a:pt x="186" y="3149"/>
                    </a:lnTo>
                    <a:lnTo>
                      <a:pt x="223" y="3111"/>
                    </a:lnTo>
                    <a:lnTo>
                      <a:pt x="667" y="2334"/>
                    </a:lnTo>
                    <a:lnTo>
                      <a:pt x="1186" y="1630"/>
                    </a:lnTo>
                    <a:lnTo>
                      <a:pt x="1667" y="889"/>
                    </a:lnTo>
                    <a:lnTo>
                      <a:pt x="2112" y="148"/>
                    </a:lnTo>
                    <a:lnTo>
                      <a:pt x="2112" y="74"/>
                    </a:lnTo>
                    <a:lnTo>
                      <a:pt x="20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0" name="Google Shape;3670;p13"/>
              <p:cNvSpPr/>
              <p:nvPr/>
            </p:nvSpPr>
            <p:spPr>
              <a:xfrm rot="-5400000">
                <a:off x="635932" y="510963"/>
                <a:ext cx="39276" cy="61970"/>
              </a:xfrm>
              <a:custGeom>
                <a:avLst/>
                <a:gdLst/>
                <a:ahLst/>
                <a:cxnLst/>
                <a:rect l="l" t="t" r="r" b="b"/>
                <a:pathLst>
                  <a:path w="2371" h="3741" extrusionOk="0">
                    <a:moveTo>
                      <a:pt x="2223" y="0"/>
                    </a:moveTo>
                    <a:lnTo>
                      <a:pt x="2149" y="74"/>
                    </a:lnTo>
                    <a:lnTo>
                      <a:pt x="1593" y="889"/>
                    </a:lnTo>
                    <a:lnTo>
                      <a:pt x="1038" y="1778"/>
                    </a:lnTo>
                    <a:lnTo>
                      <a:pt x="37" y="3556"/>
                    </a:lnTo>
                    <a:lnTo>
                      <a:pt x="0" y="3630"/>
                    </a:lnTo>
                    <a:lnTo>
                      <a:pt x="0" y="3667"/>
                    </a:lnTo>
                    <a:lnTo>
                      <a:pt x="75" y="3741"/>
                    </a:lnTo>
                    <a:lnTo>
                      <a:pt x="223" y="3741"/>
                    </a:lnTo>
                    <a:lnTo>
                      <a:pt x="260" y="3704"/>
                    </a:lnTo>
                    <a:lnTo>
                      <a:pt x="1334" y="1963"/>
                    </a:lnTo>
                    <a:lnTo>
                      <a:pt x="1889" y="1111"/>
                    </a:lnTo>
                    <a:lnTo>
                      <a:pt x="2371" y="185"/>
                    </a:lnTo>
                    <a:lnTo>
                      <a:pt x="2371" y="111"/>
                    </a:lnTo>
                    <a:lnTo>
                      <a:pt x="2297" y="37"/>
                    </a:lnTo>
                    <a:lnTo>
                      <a:pt x="2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1" name="Google Shape;3671;p13"/>
              <p:cNvSpPr/>
              <p:nvPr/>
            </p:nvSpPr>
            <p:spPr>
              <a:xfrm rot="-5400000">
                <a:off x="636851" y="503899"/>
                <a:ext cx="23324" cy="41727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519" extrusionOk="0">
                    <a:moveTo>
                      <a:pt x="1333" y="0"/>
                    </a:moveTo>
                    <a:lnTo>
                      <a:pt x="1148" y="259"/>
                    </a:lnTo>
                    <a:lnTo>
                      <a:pt x="963" y="556"/>
                    </a:lnTo>
                    <a:lnTo>
                      <a:pt x="630" y="1148"/>
                    </a:lnTo>
                    <a:lnTo>
                      <a:pt x="0" y="2371"/>
                    </a:lnTo>
                    <a:lnTo>
                      <a:pt x="0" y="2445"/>
                    </a:lnTo>
                    <a:lnTo>
                      <a:pt x="37" y="2482"/>
                    </a:lnTo>
                    <a:lnTo>
                      <a:pt x="111" y="2519"/>
                    </a:lnTo>
                    <a:lnTo>
                      <a:pt x="148" y="2445"/>
                    </a:lnTo>
                    <a:lnTo>
                      <a:pt x="852" y="1260"/>
                    </a:lnTo>
                    <a:lnTo>
                      <a:pt x="1148" y="667"/>
                    </a:lnTo>
                    <a:lnTo>
                      <a:pt x="1296" y="371"/>
                    </a:lnTo>
                    <a:lnTo>
                      <a:pt x="1407" y="37"/>
                    </a:lnTo>
                    <a:lnTo>
                      <a:pt x="14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2" name="Google Shape;3672;p13"/>
              <p:cNvSpPr/>
              <p:nvPr/>
            </p:nvSpPr>
            <p:spPr>
              <a:xfrm rot="-5400000">
                <a:off x="642665" y="496230"/>
                <a:ext cx="20276" cy="31921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927" extrusionOk="0">
                    <a:moveTo>
                      <a:pt x="1149" y="1"/>
                    </a:moveTo>
                    <a:lnTo>
                      <a:pt x="1112" y="38"/>
                    </a:lnTo>
                    <a:lnTo>
                      <a:pt x="964" y="223"/>
                    </a:lnTo>
                    <a:lnTo>
                      <a:pt x="816" y="408"/>
                    </a:lnTo>
                    <a:lnTo>
                      <a:pt x="594" y="853"/>
                    </a:lnTo>
                    <a:lnTo>
                      <a:pt x="38" y="1779"/>
                    </a:lnTo>
                    <a:lnTo>
                      <a:pt x="1" y="1853"/>
                    </a:lnTo>
                    <a:lnTo>
                      <a:pt x="75" y="1927"/>
                    </a:lnTo>
                    <a:lnTo>
                      <a:pt x="149" y="1927"/>
                    </a:lnTo>
                    <a:lnTo>
                      <a:pt x="186" y="1890"/>
                    </a:lnTo>
                    <a:lnTo>
                      <a:pt x="742" y="927"/>
                    </a:lnTo>
                    <a:lnTo>
                      <a:pt x="1001" y="519"/>
                    </a:lnTo>
                    <a:lnTo>
                      <a:pt x="1112" y="297"/>
                    </a:lnTo>
                    <a:lnTo>
                      <a:pt x="1223" y="75"/>
                    </a:lnTo>
                    <a:lnTo>
                      <a:pt x="1223" y="38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3" name="Google Shape;3673;p13"/>
              <p:cNvSpPr/>
              <p:nvPr/>
            </p:nvSpPr>
            <p:spPr>
              <a:xfrm rot="-5400000">
                <a:off x="647287" y="489174"/>
                <a:ext cx="20872" cy="3314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001" extrusionOk="0">
                    <a:moveTo>
                      <a:pt x="1111" y="0"/>
                    </a:moveTo>
                    <a:lnTo>
                      <a:pt x="1037" y="37"/>
                    </a:lnTo>
                    <a:lnTo>
                      <a:pt x="926" y="222"/>
                    </a:lnTo>
                    <a:lnTo>
                      <a:pt x="815" y="407"/>
                    </a:lnTo>
                    <a:lnTo>
                      <a:pt x="593" y="815"/>
                    </a:lnTo>
                    <a:lnTo>
                      <a:pt x="334" y="1259"/>
                    </a:lnTo>
                    <a:lnTo>
                      <a:pt x="37" y="1704"/>
                    </a:lnTo>
                    <a:lnTo>
                      <a:pt x="0" y="1741"/>
                    </a:lnTo>
                    <a:lnTo>
                      <a:pt x="0" y="1815"/>
                    </a:lnTo>
                    <a:lnTo>
                      <a:pt x="74" y="1926"/>
                    </a:lnTo>
                    <a:lnTo>
                      <a:pt x="111" y="1963"/>
                    </a:lnTo>
                    <a:lnTo>
                      <a:pt x="185" y="2000"/>
                    </a:lnTo>
                    <a:lnTo>
                      <a:pt x="260" y="1963"/>
                    </a:lnTo>
                    <a:lnTo>
                      <a:pt x="297" y="1926"/>
                    </a:lnTo>
                    <a:lnTo>
                      <a:pt x="630" y="1482"/>
                    </a:lnTo>
                    <a:lnTo>
                      <a:pt x="889" y="1037"/>
                    </a:lnTo>
                    <a:lnTo>
                      <a:pt x="1148" y="593"/>
                    </a:lnTo>
                    <a:lnTo>
                      <a:pt x="1223" y="370"/>
                    </a:lnTo>
                    <a:lnTo>
                      <a:pt x="1260" y="148"/>
                    </a:lnTo>
                    <a:lnTo>
                      <a:pt x="1223" y="74"/>
                    </a:lnTo>
                    <a:lnTo>
                      <a:pt x="1186" y="37"/>
                    </a:lnTo>
                    <a:lnTo>
                      <a:pt x="111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4" name="Google Shape;3674;p13"/>
              <p:cNvSpPr/>
              <p:nvPr/>
            </p:nvSpPr>
            <p:spPr>
              <a:xfrm rot="-5400000">
                <a:off x="406468" y="1093793"/>
                <a:ext cx="15356" cy="34372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075" extrusionOk="0">
                    <a:moveTo>
                      <a:pt x="149" y="1"/>
                    </a:moveTo>
                    <a:lnTo>
                      <a:pt x="38" y="38"/>
                    </a:lnTo>
                    <a:lnTo>
                      <a:pt x="1" y="112"/>
                    </a:lnTo>
                    <a:lnTo>
                      <a:pt x="1" y="334"/>
                    </a:lnTo>
                    <a:lnTo>
                      <a:pt x="1" y="593"/>
                    </a:lnTo>
                    <a:lnTo>
                      <a:pt x="38" y="853"/>
                    </a:lnTo>
                    <a:lnTo>
                      <a:pt x="75" y="1075"/>
                    </a:lnTo>
                    <a:lnTo>
                      <a:pt x="186" y="1334"/>
                    </a:lnTo>
                    <a:lnTo>
                      <a:pt x="297" y="1556"/>
                    </a:lnTo>
                    <a:lnTo>
                      <a:pt x="556" y="1964"/>
                    </a:lnTo>
                    <a:lnTo>
                      <a:pt x="667" y="2075"/>
                    </a:lnTo>
                    <a:lnTo>
                      <a:pt x="779" y="2075"/>
                    </a:lnTo>
                    <a:lnTo>
                      <a:pt x="816" y="2038"/>
                    </a:lnTo>
                    <a:lnTo>
                      <a:pt x="890" y="2001"/>
                    </a:lnTo>
                    <a:lnTo>
                      <a:pt x="927" y="1964"/>
                    </a:lnTo>
                    <a:lnTo>
                      <a:pt x="927" y="1853"/>
                    </a:lnTo>
                    <a:lnTo>
                      <a:pt x="927" y="1742"/>
                    </a:lnTo>
                    <a:lnTo>
                      <a:pt x="704" y="1334"/>
                    </a:lnTo>
                    <a:lnTo>
                      <a:pt x="519" y="964"/>
                    </a:lnTo>
                    <a:lnTo>
                      <a:pt x="260" y="112"/>
                    </a:lnTo>
                    <a:lnTo>
                      <a:pt x="223" y="38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5" name="Google Shape;3675;p13"/>
              <p:cNvSpPr/>
              <p:nvPr/>
            </p:nvSpPr>
            <p:spPr>
              <a:xfrm rot="-5400000">
                <a:off x="404936" y="1082438"/>
                <a:ext cx="13517" cy="35598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149" extrusionOk="0">
                    <a:moveTo>
                      <a:pt x="149" y="1"/>
                    </a:moveTo>
                    <a:lnTo>
                      <a:pt x="112" y="38"/>
                    </a:lnTo>
                    <a:lnTo>
                      <a:pt x="38" y="112"/>
                    </a:lnTo>
                    <a:lnTo>
                      <a:pt x="0" y="334"/>
                    </a:lnTo>
                    <a:lnTo>
                      <a:pt x="0" y="593"/>
                    </a:lnTo>
                    <a:lnTo>
                      <a:pt x="38" y="853"/>
                    </a:lnTo>
                    <a:lnTo>
                      <a:pt x="75" y="1112"/>
                    </a:lnTo>
                    <a:lnTo>
                      <a:pt x="186" y="1371"/>
                    </a:lnTo>
                    <a:lnTo>
                      <a:pt x="297" y="1630"/>
                    </a:lnTo>
                    <a:lnTo>
                      <a:pt x="519" y="2075"/>
                    </a:lnTo>
                    <a:lnTo>
                      <a:pt x="556" y="2112"/>
                    </a:lnTo>
                    <a:lnTo>
                      <a:pt x="630" y="2149"/>
                    </a:lnTo>
                    <a:lnTo>
                      <a:pt x="741" y="2112"/>
                    </a:lnTo>
                    <a:lnTo>
                      <a:pt x="778" y="2038"/>
                    </a:lnTo>
                    <a:lnTo>
                      <a:pt x="815" y="2001"/>
                    </a:lnTo>
                    <a:lnTo>
                      <a:pt x="778" y="1927"/>
                    </a:lnTo>
                    <a:lnTo>
                      <a:pt x="593" y="1482"/>
                    </a:lnTo>
                    <a:lnTo>
                      <a:pt x="445" y="1038"/>
                    </a:lnTo>
                    <a:lnTo>
                      <a:pt x="260" y="75"/>
                    </a:lnTo>
                    <a:lnTo>
                      <a:pt x="223" y="38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6" name="Google Shape;3676;p13"/>
              <p:cNvSpPr/>
              <p:nvPr/>
            </p:nvSpPr>
            <p:spPr>
              <a:xfrm rot="-5400000">
                <a:off x="405548" y="1072616"/>
                <a:ext cx="9227" cy="26405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594" extrusionOk="0">
                    <a:moveTo>
                      <a:pt x="75" y="1"/>
                    </a:moveTo>
                    <a:lnTo>
                      <a:pt x="38" y="38"/>
                    </a:lnTo>
                    <a:lnTo>
                      <a:pt x="0" y="408"/>
                    </a:lnTo>
                    <a:lnTo>
                      <a:pt x="38" y="816"/>
                    </a:lnTo>
                    <a:lnTo>
                      <a:pt x="112" y="1186"/>
                    </a:lnTo>
                    <a:lnTo>
                      <a:pt x="260" y="1519"/>
                    </a:lnTo>
                    <a:lnTo>
                      <a:pt x="297" y="1556"/>
                    </a:lnTo>
                    <a:lnTo>
                      <a:pt x="334" y="1593"/>
                    </a:lnTo>
                    <a:lnTo>
                      <a:pt x="445" y="1593"/>
                    </a:lnTo>
                    <a:lnTo>
                      <a:pt x="519" y="1519"/>
                    </a:lnTo>
                    <a:lnTo>
                      <a:pt x="556" y="1445"/>
                    </a:lnTo>
                    <a:lnTo>
                      <a:pt x="519" y="1408"/>
                    </a:lnTo>
                    <a:lnTo>
                      <a:pt x="186" y="38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7" name="Google Shape;3677;p13"/>
              <p:cNvSpPr/>
              <p:nvPr/>
            </p:nvSpPr>
            <p:spPr>
              <a:xfrm rot="-5400000">
                <a:off x="401564" y="1069245"/>
                <a:ext cx="4307" cy="12291"/>
              </a:xfrm>
              <a:custGeom>
                <a:avLst/>
                <a:gdLst/>
                <a:ahLst/>
                <a:cxnLst/>
                <a:rect l="l" t="t" r="r" b="b"/>
                <a:pathLst>
                  <a:path w="260" h="742" extrusionOk="0">
                    <a:moveTo>
                      <a:pt x="111" y="1"/>
                    </a:moveTo>
                    <a:lnTo>
                      <a:pt x="74" y="38"/>
                    </a:lnTo>
                    <a:lnTo>
                      <a:pt x="37" y="75"/>
                    </a:lnTo>
                    <a:lnTo>
                      <a:pt x="0" y="334"/>
                    </a:lnTo>
                    <a:lnTo>
                      <a:pt x="0" y="594"/>
                    </a:lnTo>
                    <a:lnTo>
                      <a:pt x="0" y="668"/>
                    </a:lnTo>
                    <a:lnTo>
                      <a:pt x="37" y="705"/>
                    </a:lnTo>
                    <a:lnTo>
                      <a:pt x="148" y="742"/>
                    </a:lnTo>
                    <a:lnTo>
                      <a:pt x="223" y="705"/>
                    </a:lnTo>
                    <a:lnTo>
                      <a:pt x="260" y="668"/>
                    </a:lnTo>
                    <a:lnTo>
                      <a:pt x="260" y="594"/>
                    </a:lnTo>
                    <a:lnTo>
                      <a:pt x="223" y="334"/>
                    </a:lnTo>
                    <a:lnTo>
                      <a:pt x="185" y="75"/>
                    </a:lnTo>
                    <a:lnTo>
                      <a:pt x="148" y="38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8" name="Google Shape;3678;p13"/>
              <p:cNvSpPr/>
              <p:nvPr/>
            </p:nvSpPr>
            <p:spPr>
              <a:xfrm rot="-5400000">
                <a:off x="393895" y="1067109"/>
                <a:ext cx="629" cy="629"/>
              </a:xfrm>
              <a:custGeom>
                <a:avLst/>
                <a:gdLst/>
                <a:ahLst/>
                <a:cxnLst/>
                <a:rect l="l" t="t" r="r" b="b"/>
                <a:pathLst>
                  <a:path w="38" h="38" extrusionOk="0">
                    <a:moveTo>
                      <a:pt x="38" y="1"/>
                    </a:moveTo>
                    <a:lnTo>
                      <a:pt x="1" y="38"/>
                    </a:lnTo>
                    <a:lnTo>
                      <a:pt x="38" y="38"/>
                    </a:lnTo>
                    <a:lnTo>
                      <a:pt x="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79" name="Google Shape;3679;p13"/>
              <p:cNvSpPr/>
              <p:nvPr/>
            </p:nvSpPr>
            <p:spPr>
              <a:xfrm rot="-5400000">
                <a:off x="372122" y="999320"/>
                <a:ext cx="4307" cy="12275"/>
              </a:xfrm>
              <a:custGeom>
                <a:avLst/>
                <a:gdLst/>
                <a:ahLst/>
                <a:cxnLst/>
                <a:rect l="l" t="t" r="r" b="b"/>
                <a:pathLst>
                  <a:path w="260" h="741" extrusionOk="0">
                    <a:moveTo>
                      <a:pt x="186" y="0"/>
                    </a:moveTo>
                    <a:lnTo>
                      <a:pt x="149" y="37"/>
                    </a:lnTo>
                    <a:lnTo>
                      <a:pt x="75" y="333"/>
                    </a:lnTo>
                    <a:lnTo>
                      <a:pt x="1" y="667"/>
                    </a:lnTo>
                    <a:lnTo>
                      <a:pt x="1" y="704"/>
                    </a:lnTo>
                    <a:lnTo>
                      <a:pt x="38" y="741"/>
                    </a:lnTo>
                    <a:lnTo>
                      <a:pt x="75" y="704"/>
                    </a:lnTo>
                    <a:lnTo>
                      <a:pt x="112" y="667"/>
                    </a:lnTo>
                    <a:lnTo>
                      <a:pt x="186" y="370"/>
                    </a:lnTo>
                    <a:lnTo>
                      <a:pt x="260" y="37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0" name="Google Shape;3680;p13"/>
              <p:cNvSpPr/>
              <p:nvPr/>
            </p:nvSpPr>
            <p:spPr>
              <a:xfrm rot="-5400000">
                <a:off x="363533" y="978457"/>
                <a:ext cx="7371" cy="25162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519" extrusionOk="0">
                    <a:moveTo>
                      <a:pt x="408" y="0"/>
                    </a:moveTo>
                    <a:lnTo>
                      <a:pt x="371" y="37"/>
                    </a:lnTo>
                    <a:lnTo>
                      <a:pt x="186" y="371"/>
                    </a:lnTo>
                    <a:lnTo>
                      <a:pt x="112" y="704"/>
                    </a:lnTo>
                    <a:lnTo>
                      <a:pt x="37" y="1074"/>
                    </a:lnTo>
                    <a:lnTo>
                      <a:pt x="0" y="1445"/>
                    </a:lnTo>
                    <a:lnTo>
                      <a:pt x="0" y="1482"/>
                    </a:lnTo>
                    <a:lnTo>
                      <a:pt x="37" y="1519"/>
                    </a:lnTo>
                    <a:lnTo>
                      <a:pt x="75" y="1482"/>
                    </a:lnTo>
                    <a:lnTo>
                      <a:pt x="112" y="1445"/>
                    </a:lnTo>
                    <a:lnTo>
                      <a:pt x="149" y="1074"/>
                    </a:lnTo>
                    <a:lnTo>
                      <a:pt x="223" y="741"/>
                    </a:lnTo>
                    <a:lnTo>
                      <a:pt x="445" y="37"/>
                    </a:lnTo>
                    <a:lnTo>
                      <a:pt x="408" y="37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1" name="Google Shape;3681;p13"/>
              <p:cNvSpPr/>
              <p:nvPr/>
            </p:nvSpPr>
            <p:spPr>
              <a:xfrm rot="-5400000">
                <a:off x="356171" y="959432"/>
                <a:ext cx="11049" cy="41114"/>
              </a:xfrm>
              <a:custGeom>
                <a:avLst/>
                <a:gdLst/>
                <a:ahLst/>
                <a:cxnLst/>
                <a:rect l="l" t="t" r="r" b="b"/>
                <a:pathLst>
                  <a:path w="667" h="2482" extrusionOk="0">
                    <a:moveTo>
                      <a:pt x="593" y="0"/>
                    </a:moveTo>
                    <a:lnTo>
                      <a:pt x="556" y="37"/>
                    </a:lnTo>
                    <a:lnTo>
                      <a:pt x="407" y="297"/>
                    </a:lnTo>
                    <a:lnTo>
                      <a:pt x="259" y="556"/>
                    </a:lnTo>
                    <a:lnTo>
                      <a:pt x="185" y="852"/>
                    </a:lnTo>
                    <a:lnTo>
                      <a:pt x="111" y="1186"/>
                    </a:lnTo>
                    <a:lnTo>
                      <a:pt x="37" y="1815"/>
                    </a:lnTo>
                    <a:lnTo>
                      <a:pt x="0" y="2408"/>
                    </a:lnTo>
                    <a:lnTo>
                      <a:pt x="37" y="2482"/>
                    </a:lnTo>
                    <a:lnTo>
                      <a:pt x="148" y="2482"/>
                    </a:lnTo>
                    <a:lnTo>
                      <a:pt x="185" y="2445"/>
                    </a:lnTo>
                    <a:lnTo>
                      <a:pt x="259" y="1815"/>
                    </a:lnTo>
                    <a:lnTo>
                      <a:pt x="370" y="1260"/>
                    </a:lnTo>
                    <a:lnTo>
                      <a:pt x="519" y="667"/>
                    </a:lnTo>
                    <a:lnTo>
                      <a:pt x="593" y="371"/>
                    </a:lnTo>
                    <a:lnTo>
                      <a:pt x="667" y="74"/>
                    </a:lnTo>
                    <a:lnTo>
                      <a:pt x="667" y="37"/>
                    </a:lnTo>
                    <a:lnTo>
                      <a:pt x="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2" name="Google Shape;3682;p13"/>
              <p:cNvSpPr/>
              <p:nvPr/>
            </p:nvSpPr>
            <p:spPr>
              <a:xfrm rot="-5400000">
                <a:off x="350025" y="943481"/>
                <a:ext cx="12291" cy="47260"/>
              </a:xfrm>
              <a:custGeom>
                <a:avLst/>
                <a:gdLst/>
                <a:ahLst/>
                <a:cxnLst/>
                <a:rect l="l" t="t" r="r" b="b"/>
                <a:pathLst>
                  <a:path w="742" h="2853" extrusionOk="0">
                    <a:moveTo>
                      <a:pt x="630" y="1"/>
                    </a:moveTo>
                    <a:lnTo>
                      <a:pt x="482" y="334"/>
                    </a:lnTo>
                    <a:lnTo>
                      <a:pt x="371" y="668"/>
                    </a:lnTo>
                    <a:lnTo>
                      <a:pt x="260" y="1001"/>
                    </a:lnTo>
                    <a:lnTo>
                      <a:pt x="186" y="1371"/>
                    </a:lnTo>
                    <a:lnTo>
                      <a:pt x="75" y="2112"/>
                    </a:lnTo>
                    <a:lnTo>
                      <a:pt x="1" y="2816"/>
                    </a:lnTo>
                    <a:lnTo>
                      <a:pt x="1" y="2853"/>
                    </a:lnTo>
                    <a:lnTo>
                      <a:pt x="112" y="2853"/>
                    </a:lnTo>
                    <a:lnTo>
                      <a:pt x="112" y="2816"/>
                    </a:lnTo>
                    <a:lnTo>
                      <a:pt x="149" y="2445"/>
                    </a:lnTo>
                    <a:lnTo>
                      <a:pt x="223" y="2112"/>
                    </a:lnTo>
                    <a:lnTo>
                      <a:pt x="371" y="1408"/>
                    </a:lnTo>
                    <a:lnTo>
                      <a:pt x="742" y="38"/>
                    </a:lnTo>
                    <a:lnTo>
                      <a:pt x="7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3" name="Google Shape;3683;p13"/>
              <p:cNvSpPr/>
              <p:nvPr/>
            </p:nvSpPr>
            <p:spPr>
              <a:xfrm rot="-5400000">
                <a:off x="344510" y="925078"/>
                <a:ext cx="13517" cy="52163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149" extrusionOk="0">
                    <a:moveTo>
                      <a:pt x="742" y="0"/>
                    </a:moveTo>
                    <a:lnTo>
                      <a:pt x="667" y="37"/>
                    </a:lnTo>
                    <a:lnTo>
                      <a:pt x="519" y="371"/>
                    </a:lnTo>
                    <a:lnTo>
                      <a:pt x="371" y="741"/>
                    </a:lnTo>
                    <a:lnTo>
                      <a:pt x="260" y="1112"/>
                    </a:lnTo>
                    <a:lnTo>
                      <a:pt x="186" y="1482"/>
                    </a:lnTo>
                    <a:lnTo>
                      <a:pt x="75" y="2297"/>
                    </a:lnTo>
                    <a:lnTo>
                      <a:pt x="1" y="3038"/>
                    </a:lnTo>
                    <a:lnTo>
                      <a:pt x="38" y="3112"/>
                    </a:lnTo>
                    <a:lnTo>
                      <a:pt x="112" y="3149"/>
                    </a:lnTo>
                    <a:lnTo>
                      <a:pt x="186" y="3112"/>
                    </a:lnTo>
                    <a:lnTo>
                      <a:pt x="260" y="3038"/>
                    </a:lnTo>
                    <a:lnTo>
                      <a:pt x="260" y="2667"/>
                    </a:lnTo>
                    <a:lnTo>
                      <a:pt x="334" y="2297"/>
                    </a:lnTo>
                    <a:lnTo>
                      <a:pt x="482" y="1556"/>
                    </a:lnTo>
                    <a:lnTo>
                      <a:pt x="816" y="112"/>
                    </a:lnTo>
                    <a:lnTo>
                      <a:pt x="816" y="37"/>
                    </a:lnTo>
                    <a:lnTo>
                      <a:pt x="7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4" name="Google Shape;3684;p13"/>
              <p:cNvSpPr/>
              <p:nvPr/>
            </p:nvSpPr>
            <p:spPr>
              <a:xfrm rot="-5400000">
                <a:off x="339607" y="906062"/>
                <a:ext cx="20259" cy="61357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3704" extrusionOk="0">
                    <a:moveTo>
                      <a:pt x="1075" y="0"/>
                    </a:moveTo>
                    <a:lnTo>
                      <a:pt x="1038" y="37"/>
                    </a:lnTo>
                    <a:lnTo>
                      <a:pt x="815" y="407"/>
                    </a:lnTo>
                    <a:lnTo>
                      <a:pt x="630" y="815"/>
                    </a:lnTo>
                    <a:lnTo>
                      <a:pt x="482" y="1259"/>
                    </a:lnTo>
                    <a:lnTo>
                      <a:pt x="334" y="1704"/>
                    </a:lnTo>
                    <a:lnTo>
                      <a:pt x="149" y="2630"/>
                    </a:lnTo>
                    <a:lnTo>
                      <a:pt x="0" y="3519"/>
                    </a:lnTo>
                    <a:lnTo>
                      <a:pt x="0" y="3593"/>
                    </a:lnTo>
                    <a:lnTo>
                      <a:pt x="37" y="3630"/>
                    </a:lnTo>
                    <a:lnTo>
                      <a:pt x="149" y="3704"/>
                    </a:lnTo>
                    <a:lnTo>
                      <a:pt x="260" y="3704"/>
                    </a:lnTo>
                    <a:lnTo>
                      <a:pt x="297" y="3667"/>
                    </a:lnTo>
                    <a:lnTo>
                      <a:pt x="297" y="3593"/>
                    </a:lnTo>
                    <a:lnTo>
                      <a:pt x="371" y="3148"/>
                    </a:lnTo>
                    <a:lnTo>
                      <a:pt x="445" y="2704"/>
                    </a:lnTo>
                    <a:lnTo>
                      <a:pt x="667" y="1815"/>
                    </a:lnTo>
                    <a:lnTo>
                      <a:pt x="1223" y="74"/>
                    </a:lnTo>
                    <a:lnTo>
                      <a:pt x="1186" y="37"/>
                    </a:lnTo>
                    <a:lnTo>
                      <a:pt x="11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5" name="Google Shape;3685;p13"/>
              <p:cNvSpPr/>
              <p:nvPr/>
            </p:nvSpPr>
            <p:spPr>
              <a:xfrm rot="-5400000">
                <a:off x="340832" y="893788"/>
                <a:ext cx="15356" cy="55228"/>
              </a:xfrm>
              <a:custGeom>
                <a:avLst/>
                <a:gdLst/>
                <a:ahLst/>
                <a:cxnLst/>
                <a:rect l="l" t="t" r="r" b="b"/>
                <a:pathLst>
                  <a:path w="927" h="3334" extrusionOk="0">
                    <a:moveTo>
                      <a:pt x="778" y="0"/>
                    </a:moveTo>
                    <a:lnTo>
                      <a:pt x="704" y="37"/>
                    </a:lnTo>
                    <a:lnTo>
                      <a:pt x="519" y="408"/>
                    </a:lnTo>
                    <a:lnTo>
                      <a:pt x="371" y="778"/>
                    </a:lnTo>
                    <a:lnTo>
                      <a:pt x="223" y="1185"/>
                    </a:lnTo>
                    <a:lnTo>
                      <a:pt x="149" y="1593"/>
                    </a:lnTo>
                    <a:lnTo>
                      <a:pt x="75" y="2000"/>
                    </a:lnTo>
                    <a:lnTo>
                      <a:pt x="38" y="2408"/>
                    </a:lnTo>
                    <a:lnTo>
                      <a:pt x="1" y="3222"/>
                    </a:lnTo>
                    <a:lnTo>
                      <a:pt x="38" y="3334"/>
                    </a:lnTo>
                    <a:lnTo>
                      <a:pt x="186" y="3334"/>
                    </a:lnTo>
                    <a:lnTo>
                      <a:pt x="223" y="3222"/>
                    </a:lnTo>
                    <a:lnTo>
                      <a:pt x="260" y="2815"/>
                    </a:lnTo>
                    <a:lnTo>
                      <a:pt x="297" y="2408"/>
                    </a:lnTo>
                    <a:lnTo>
                      <a:pt x="445" y="1630"/>
                    </a:lnTo>
                    <a:lnTo>
                      <a:pt x="667" y="889"/>
                    </a:lnTo>
                    <a:lnTo>
                      <a:pt x="927" y="111"/>
                    </a:lnTo>
                    <a:lnTo>
                      <a:pt x="889" y="37"/>
                    </a:lnTo>
                    <a:lnTo>
                      <a:pt x="85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6" name="Google Shape;3686;p13"/>
              <p:cNvSpPr/>
              <p:nvPr/>
            </p:nvSpPr>
            <p:spPr>
              <a:xfrm rot="-5400000">
                <a:off x="335010" y="885497"/>
                <a:ext cx="16582" cy="48486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2927" extrusionOk="0">
                    <a:moveTo>
                      <a:pt x="889" y="0"/>
                    </a:moveTo>
                    <a:lnTo>
                      <a:pt x="852" y="37"/>
                    </a:lnTo>
                    <a:lnTo>
                      <a:pt x="704" y="370"/>
                    </a:lnTo>
                    <a:lnTo>
                      <a:pt x="556" y="704"/>
                    </a:lnTo>
                    <a:lnTo>
                      <a:pt x="334" y="1370"/>
                    </a:lnTo>
                    <a:lnTo>
                      <a:pt x="0" y="2778"/>
                    </a:lnTo>
                    <a:lnTo>
                      <a:pt x="0" y="2815"/>
                    </a:lnTo>
                    <a:lnTo>
                      <a:pt x="0" y="2852"/>
                    </a:lnTo>
                    <a:lnTo>
                      <a:pt x="74" y="2926"/>
                    </a:lnTo>
                    <a:lnTo>
                      <a:pt x="185" y="2889"/>
                    </a:lnTo>
                    <a:lnTo>
                      <a:pt x="222" y="2889"/>
                    </a:lnTo>
                    <a:lnTo>
                      <a:pt x="222" y="2815"/>
                    </a:lnTo>
                    <a:lnTo>
                      <a:pt x="408" y="2148"/>
                    </a:lnTo>
                    <a:lnTo>
                      <a:pt x="630" y="1482"/>
                    </a:lnTo>
                    <a:lnTo>
                      <a:pt x="852" y="778"/>
                    </a:lnTo>
                    <a:lnTo>
                      <a:pt x="1000" y="111"/>
                    </a:lnTo>
                    <a:lnTo>
                      <a:pt x="1000" y="37"/>
                    </a:lnTo>
                    <a:lnTo>
                      <a:pt x="926" y="37"/>
                    </a:lnTo>
                    <a:lnTo>
                      <a:pt x="8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7" name="Google Shape;3687;p13"/>
              <p:cNvSpPr/>
              <p:nvPr/>
            </p:nvSpPr>
            <p:spPr>
              <a:xfrm rot="-5400000">
                <a:off x="333470" y="869231"/>
                <a:ext cx="17807" cy="51567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3113" extrusionOk="0">
                    <a:moveTo>
                      <a:pt x="963" y="1"/>
                    </a:moveTo>
                    <a:lnTo>
                      <a:pt x="889" y="38"/>
                    </a:lnTo>
                    <a:lnTo>
                      <a:pt x="704" y="371"/>
                    </a:lnTo>
                    <a:lnTo>
                      <a:pt x="556" y="742"/>
                    </a:lnTo>
                    <a:lnTo>
                      <a:pt x="408" y="1112"/>
                    </a:lnTo>
                    <a:lnTo>
                      <a:pt x="296" y="1482"/>
                    </a:lnTo>
                    <a:lnTo>
                      <a:pt x="148" y="2223"/>
                    </a:lnTo>
                    <a:lnTo>
                      <a:pt x="0" y="2964"/>
                    </a:lnTo>
                    <a:lnTo>
                      <a:pt x="37" y="3075"/>
                    </a:lnTo>
                    <a:lnTo>
                      <a:pt x="111" y="3112"/>
                    </a:lnTo>
                    <a:lnTo>
                      <a:pt x="185" y="3112"/>
                    </a:lnTo>
                    <a:lnTo>
                      <a:pt x="222" y="3038"/>
                    </a:lnTo>
                    <a:lnTo>
                      <a:pt x="371" y="2260"/>
                    </a:lnTo>
                    <a:lnTo>
                      <a:pt x="593" y="1556"/>
                    </a:lnTo>
                    <a:lnTo>
                      <a:pt x="1074" y="112"/>
                    </a:lnTo>
                    <a:lnTo>
                      <a:pt x="1074" y="38"/>
                    </a:lnTo>
                    <a:lnTo>
                      <a:pt x="10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8" name="Google Shape;3688;p13"/>
              <p:cNvSpPr/>
              <p:nvPr/>
            </p:nvSpPr>
            <p:spPr>
              <a:xfrm rot="-5400000">
                <a:off x="325179" y="851764"/>
                <a:ext cx="20888" cy="56454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3408" extrusionOk="0">
                    <a:moveTo>
                      <a:pt x="1112" y="0"/>
                    </a:moveTo>
                    <a:lnTo>
                      <a:pt x="1038" y="74"/>
                    </a:lnTo>
                    <a:lnTo>
                      <a:pt x="853" y="445"/>
                    </a:lnTo>
                    <a:lnTo>
                      <a:pt x="705" y="815"/>
                    </a:lnTo>
                    <a:lnTo>
                      <a:pt x="445" y="1630"/>
                    </a:lnTo>
                    <a:lnTo>
                      <a:pt x="223" y="2445"/>
                    </a:lnTo>
                    <a:lnTo>
                      <a:pt x="1" y="3223"/>
                    </a:lnTo>
                    <a:lnTo>
                      <a:pt x="1" y="3297"/>
                    </a:lnTo>
                    <a:lnTo>
                      <a:pt x="38" y="3334"/>
                    </a:lnTo>
                    <a:lnTo>
                      <a:pt x="112" y="3408"/>
                    </a:lnTo>
                    <a:lnTo>
                      <a:pt x="223" y="3408"/>
                    </a:lnTo>
                    <a:lnTo>
                      <a:pt x="260" y="3371"/>
                    </a:lnTo>
                    <a:lnTo>
                      <a:pt x="297" y="3297"/>
                    </a:lnTo>
                    <a:lnTo>
                      <a:pt x="519" y="2519"/>
                    </a:lnTo>
                    <a:lnTo>
                      <a:pt x="779" y="1741"/>
                    </a:lnTo>
                    <a:lnTo>
                      <a:pt x="1038" y="926"/>
                    </a:lnTo>
                    <a:lnTo>
                      <a:pt x="1260" y="148"/>
                    </a:lnTo>
                    <a:lnTo>
                      <a:pt x="1260" y="74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89" name="Google Shape;3689;p13"/>
              <p:cNvSpPr/>
              <p:nvPr/>
            </p:nvSpPr>
            <p:spPr>
              <a:xfrm rot="-5400000">
                <a:off x="317212" y="840103"/>
                <a:ext cx="20872" cy="56470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3409" extrusionOk="0">
                    <a:moveTo>
                      <a:pt x="1149" y="1"/>
                    </a:moveTo>
                    <a:lnTo>
                      <a:pt x="1112" y="38"/>
                    </a:lnTo>
                    <a:lnTo>
                      <a:pt x="927" y="408"/>
                    </a:lnTo>
                    <a:lnTo>
                      <a:pt x="741" y="779"/>
                    </a:lnTo>
                    <a:lnTo>
                      <a:pt x="482" y="1593"/>
                    </a:lnTo>
                    <a:lnTo>
                      <a:pt x="223" y="2445"/>
                    </a:lnTo>
                    <a:lnTo>
                      <a:pt x="1" y="3260"/>
                    </a:lnTo>
                    <a:lnTo>
                      <a:pt x="1" y="3297"/>
                    </a:lnTo>
                    <a:lnTo>
                      <a:pt x="38" y="3334"/>
                    </a:lnTo>
                    <a:lnTo>
                      <a:pt x="75" y="3408"/>
                    </a:lnTo>
                    <a:lnTo>
                      <a:pt x="186" y="3371"/>
                    </a:lnTo>
                    <a:lnTo>
                      <a:pt x="223" y="3297"/>
                    </a:lnTo>
                    <a:lnTo>
                      <a:pt x="482" y="2519"/>
                    </a:lnTo>
                    <a:lnTo>
                      <a:pt x="778" y="1705"/>
                    </a:lnTo>
                    <a:lnTo>
                      <a:pt x="1038" y="890"/>
                    </a:lnTo>
                    <a:lnTo>
                      <a:pt x="1149" y="482"/>
                    </a:lnTo>
                    <a:lnTo>
                      <a:pt x="1260" y="75"/>
                    </a:lnTo>
                    <a:lnTo>
                      <a:pt x="1223" y="38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0" name="Google Shape;3690;p13"/>
              <p:cNvSpPr/>
              <p:nvPr/>
            </p:nvSpPr>
            <p:spPr>
              <a:xfrm rot="-5400000">
                <a:off x="313832" y="832434"/>
                <a:ext cx="20259" cy="47873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2890" extrusionOk="0">
                    <a:moveTo>
                      <a:pt x="1112" y="1"/>
                    </a:moveTo>
                    <a:lnTo>
                      <a:pt x="1075" y="38"/>
                    </a:lnTo>
                    <a:lnTo>
                      <a:pt x="741" y="705"/>
                    </a:lnTo>
                    <a:lnTo>
                      <a:pt x="482" y="1371"/>
                    </a:lnTo>
                    <a:lnTo>
                      <a:pt x="37" y="2779"/>
                    </a:lnTo>
                    <a:lnTo>
                      <a:pt x="0" y="2816"/>
                    </a:lnTo>
                    <a:lnTo>
                      <a:pt x="37" y="2853"/>
                    </a:lnTo>
                    <a:lnTo>
                      <a:pt x="112" y="2890"/>
                    </a:lnTo>
                    <a:lnTo>
                      <a:pt x="223" y="2890"/>
                    </a:lnTo>
                    <a:lnTo>
                      <a:pt x="260" y="2853"/>
                    </a:lnTo>
                    <a:lnTo>
                      <a:pt x="778" y="1482"/>
                    </a:lnTo>
                    <a:lnTo>
                      <a:pt x="1038" y="816"/>
                    </a:lnTo>
                    <a:lnTo>
                      <a:pt x="1223" y="112"/>
                    </a:lnTo>
                    <a:lnTo>
                      <a:pt x="1223" y="38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1" name="Google Shape;3691;p13"/>
              <p:cNvSpPr/>
              <p:nvPr/>
            </p:nvSpPr>
            <p:spPr>
              <a:xfrm rot="-5400000">
                <a:off x="312607" y="821385"/>
                <a:ext cx="24549" cy="46034"/>
              </a:xfrm>
              <a:custGeom>
                <a:avLst/>
                <a:gdLst/>
                <a:ahLst/>
                <a:cxnLst/>
                <a:rect l="l" t="t" r="r" b="b"/>
                <a:pathLst>
                  <a:path w="1482" h="2779" extrusionOk="0">
                    <a:moveTo>
                      <a:pt x="1370" y="1"/>
                    </a:moveTo>
                    <a:lnTo>
                      <a:pt x="1296" y="38"/>
                    </a:lnTo>
                    <a:lnTo>
                      <a:pt x="1111" y="297"/>
                    </a:lnTo>
                    <a:lnTo>
                      <a:pt x="963" y="594"/>
                    </a:lnTo>
                    <a:lnTo>
                      <a:pt x="667" y="1223"/>
                    </a:lnTo>
                    <a:lnTo>
                      <a:pt x="37" y="2594"/>
                    </a:lnTo>
                    <a:lnTo>
                      <a:pt x="0" y="2631"/>
                    </a:lnTo>
                    <a:lnTo>
                      <a:pt x="37" y="2705"/>
                    </a:lnTo>
                    <a:lnTo>
                      <a:pt x="74" y="2779"/>
                    </a:lnTo>
                    <a:lnTo>
                      <a:pt x="185" y="2779"/>
                    </a:lnTo>
                    <a:lnTo>
                      <a:pt x="222" y="2742"/>
                    </a:lnTo>
                    <a:lnTo>
                      <a:pt x="259" y="2705"/>
                    </a:lnTo>
                    <a:lnTo>
                      <a:pt x="926" y="1371"/>
                    </a:lnTo>
                    <a:lnTo>
                      <a:pt x="1259" y="742"/>
                    </a:lnTo>
                    <a:lnTo>
                      <a:pt x="1370" y="445"/>
                    </a:lnTo>
                    <a:lnTo>
                      <a:pt x="1482" y="112"/>
                    </a:lnTo>
                    <a:lnTo>
                      <a:pt x="1482" y="38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2" name="Google Shape;3692;p13"/>
              <p:cNvSpPr/>
              <p:nvPr/>
            </p:nvSpPr>
            <p:spPr>
              <a:xfrm rot="-5400000">
                <a:off x="315058" y="816483"/>
                <a:ext cx="20276" cy="31921"/>
              </a:xfrm>
              <a:custGeom>
                <a:avLst/>
                <a:gdLst/>
                <a:ahLst/>
                <a:cxnLst/>
                <a:rect l="l" t="t" r="r" b="b"/>
                <a:pathLst>
                  <a:path w="1224" h="1927" extrusionOk="0">
                    <a:moveTo>
                      <a:pt x="1075" y="0"/>
                    </a:moveTo>
                    <a:lnTo>
                      <a:pt x="1001" y="37"/>
                    </a:lnTo>
                    <a:lnTo>
                      <a:pt x="816" y="223"/>
                    </a:lnTo>
                    <a:lnTo>
                      <a:pt x="705" y="408"/>
                    </a:lnTo>
                    <a:lnTo>
                      <a:pt x="445" y="815"/>
                    </a:lnTo>
                    <a:lnTo>
                      <a:pt x="223" y="1223"/>
                    </a:lnTo>
                    <a:lnTo>
                      <a:pt x="38" y="1704"/>
                    </a:lnTo>
                    <a:lnTo>
                      <a:pt x="1" y="1741"/>
                    </a:lnTo>
                    <a:lnTo>
                      <a:pt x="38" y="1815"/>
                    </a:lnTo>
                    <a:lnTo>
                      <a:pt x="112" y="1889"/>
                    </a:lnTo>
                    <a:lnTo>
                      <a:pt x="223" y="1926"/>
                    </a:lnTo>
                    <a:lnTo>
                      <a:pt x="260" y="1889"/>
                    </a:lnTo>
                    <a:lnTo>
                      <a:pt x="297" y="1815"/>
                    </a:lnTo>
                    <a:lnTo>
                      <a:pt x="482" y="1408"/>
                    </a:lnTo>
                    <a:lnTo>
                      <a:pt x="705" y="1000"/>
                    </a:lnTo>
                    <a:lnTo>
                      <a:pt x="964" y="593"/>
                    </a:lnTo>
                    <a:lnTo>
                      <a:pt x="1075" y="408"/>
                    </a:lnTo>
                    <a:lnTo>
                      <a:pt x="1186" y="223"/>
                    </a:lnTo>
                    <a:lnTo>
                      <a:pt x="1223" y="112"/>
                    </a:lnTo>
                    <a:lnTo>
                      <a:pt x="1149" y="37"/>
                    </a:lnTo>
                    <a:lnTo>
                      <a:pt x="10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3" name="Google Shape;3693;p13"/>
              <p:cNvSpPr/>
              <p:nvPr/>
            </p:nvSpPr>
            <p:spPr>
              <a:xfrm rot="-5400000">
                <a:off x="318743" y="814023"/>
                <a:ext cx="13517" cy="21501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298" extrusionOk="0">
                    <a:moveTo>
                      <a:pt x="704" y="1"/>
                    </a:moveTo>
                    <a:lnTo>
                      <a:pt x="556" y="75"/>
                    </a:lnTo>
                    <a:lnTo>
                      <a:pt x="482" y="186"/>
                    </a:lnTo>
                    <a:lnTo>
                      <a:pt x="334" y="408"/>
                    </a:lnTo>
                    <a:lnTo>
                      <a:pt x="1" y="1075"/>
                    </a:lnTo>
                    <a:lnTo>
                      <a:pt x="1" y="1112"/>
                    </a:lnTo>
                    <a:lnTo>
                      <a:pt x="1" y="1186"/>
                    </a:lnTo>
                    <a:lnTo>
                      <a:pt x="75" y="1260"/>
                    </a:lnTo>
                    <a:lnTo>
                      <a:pt x="186" y="1297"/>
                    </a:lnTo>
                    <a:lnTo>
                      <a:pt x="260" y="1260"/>
                    </a:lnTo>
                    <a:lnTo>
                      <a:pt x="297" y="1223"/>
                    </a:lnTo>
                    <a:lnTo>
                      <a:pt x="630" y="556"/>
                    </a:lnTo>
                    <a:lnTo>
                      <a:pt x="778" y="334"/>
                    </a:lnTo>
                    <a:lnTo>
                      <a:pt x="815" y="186"/>
                    </a:lnTo>
                    <a:lnTo>
                      <a:pt x="815" y="38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4" name="Google Shape;3694;p13"/>
              <p:cNvSpPr/>
              <p:nvPr/>
            </p:nvSpPr>
            <p:spPr>
              <a:xfrm rot="-5400000">
                <a:off x="318735" y="804209"/>
                <a:ext cx="10453" cy="1474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890" extrusionOk="0">
                    <a:moveTo>
                      <a:pt x="482" y="1"/>
                    </a:moveTo>
                    <a:lnTo>
                      <a:pt x="445" y="38"/>
                    </a:lnTo>
                    <a:lnTo>
                      <a:pt x="297" y="186"/>
                    </a:lnTo>
                    <a:lnTo>
                      <a:pt x="186" y="371"/>
                    </a:lnTo>
                    <a:lnTo>
                      <a:pt x="38" y="779"/>
                    </a:lnTo>
                    <a:lnTo>
                      <a:pt x="1" y="853"/>
                    </a:lnTo>
                    <a:lnTo>
                      <a:pt x="75" y="890"/>
                    </a:lnTo>
                    <a:lnTo>
                      <a:pt x="112" y="890"/>
                    </a:lnTo>
                    <a:lnTo>
                      <a:pt x="186" y="853"/>
                    </a:lnTo>
                    <a:lnTo>
                      <a:pt x="408" y="519"/>
                    </a:lnTo>
                    <a:lnTo>
                      <a:pt x="519" y="334"/>
                    </a:lnTo>
                    <a:lnTo>
                      <a:pt x="630" y="112"/>
                    </a:lnTo>
                    <a:lnTo>
                      <a:pt x="593" y="75"/>
                    </a:lnTo>
                    <a:lnTo>
                      <a:pt x="5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5" name="Google Shape;3695;p13"/>
              <p:cNvSpPr/>
              <p:nvPr/>
            </p:nvSpPr>
            <p:spPr>
              <a:xfrm rot="-5400000">
                <a:off x="629489" y="443778"/>
                <a:ext cx="41114" cy="76696"/>
              </a:xfrm>
              <a:custGeom>
                <a:avLst/>
                <a:gdLst/>
                <a:ahLst/>
                <a:cxnLst/>
                <a:rect l="l" t="t" r="r" b="b"/>
                <a:pathLst>
                  <a:path w="2482" h="4630" extrusionOk="0">
                    <a:moveTo>
                      <a:pt x="2371" y="0"/>
                    </a:moveTo>
                    <a:lnTo>
                      <a:pt x="2296" y="37"/>
                    </a:lnTo>
                    <a:lnTo>
                      <a:pt x="1852" y="556"/>
                    </a:lnTo>
                    <a:lnTo>
                      <a:pt x="1482" y="1074"/>
                    </a:lnTo>
                    <a:lnTo>
                      <a:pt x="1111" y="1667"/>
                    </a:lnTo>
                    <a:lnTo>
                      <a:pt x="815" y="2260"/>
                    </a:lnTo>
                    <a:lnTo>
                      <a:pt x="556" y="2741"/>
                    </a:lnTo>
                    <a:lnTo>
                      <a:pt x="296" y="3297"/>
                    </a:lnTo>
                    <a:lnTo>
                      <a:pt x="111" y="3852"/>
                    </a:lnTo>
                    <a:lnTo>
                      <a:pt x="37" y="4148"/>
                    </a:lnTo>
                    <a:lnTo>
                      <a:pt x="0" y="4408"/>
                    </a:lnTo>
                    <a:lnTo>
                      <a:pt x="37" y="4482"/>
                    </a:lnTo>
                    <a:lnTo>
                      <a:pt x="74" y="4556"/>
                    </a:lnTo>
                    <a:lnTo>
                      <a:pt x="185" y="4593"/>
                    </a:lnTo>
                    <a:lnTo>
                      <a:pt x="259" y="4630"/>
                    </a:lnTo>
                    <a:lnTo>
                      <a:pt x="333" y="4593"/>
                    </a:lnTo>
                    <a:lnTo>
                      <a:pt x="371" y="4556"/>
                    </a:lnTo>
                    <a:lnTo>
                      <a:pt x="371" y="4482"/>
                    </a:lnTo>
                    <a:lnTo>
                      <a:pt x="333" y="4334"/>
                    </a:lnTo>
                    <a:lnTo>
                      <a:pt x="371" y="4186"/>
                    </a:lnTo>
                    <a:lnTo>
                      <a:pt x="482" y="3852"/>
                    </a:lnTo>
                    <a:lnTo>
                      <a:pt x="815" y="3223"/>
                    </a:lnTo>
                    <a:lnTo>
                      <a:pt x="1296" y="2185"/>
                    </a:lnTo>
                    <a:lnTo>
                      <a:pt x="1889" y="1148"/>
                    </a:lnTo>
                    <a:lnTo>
                      <a:pt x="2482" y="148"/>
                    </a:lnTo>
                    <a:lnTo>
                      <a:pt x="2482" y="74"/>
                    </a:lnTo>
                    <a:lnTo>
                      <a:pt x="244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6" name="Google Shape;3696;p13"/>
              <p:cNvSpPr/>
              <p:nvPr/>
            </p:nvSpPr>
            <p:spPr>
              <a:xfrm rot="-5400000">
                <a:off x="635311" y="436101"/>
                <a:ext cx="34372" cy="63212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3816" extrusionOk="0">
                    <a:moveTo>
                      <a:pt x="1926" y="1"/>
                    </a:moveTo>
                    <a:lnTo>
                      <a:pt x="1852" y="38"/>
                    </a:lnTo>
                    <a:lnTo>
                      <a:pt x="1519" y="408"/>
                    </a:lnTo>
                    <a:lnTo>
                      <a:pt x="1260" y="853"/>
                    </a:lnTo>
                    <a:lnTo>
                      <a:pt x="1000" y="1297"/>
                    </a:lnTo>
                    <a:lnTo>
                      <a:pt x="741" y="1742"/>
                    </a:lnTo>
                    <a:lnTo>
                      <a:pt x="519" y="2223"/>
                    </a:lnTo>
                    <a:lnTo>
                      <a:pt x="334" y="2742"/>
                    </a:lnTo>
                    <a:lnTo>
                      <a:pt x="0" y="3668"/>
                    </a:lnTo>
                    <a:lnTo>
                      <a:pt x="0" y="3742"/>
                    </a:lnTo>
                    <a:lnTo>
                      <a:pt x="74" y="3816"/>
                    </a:lnTo>
                    <a:lnTo>
                      <a:pt x="185" y="3816"/>
                    </a:lnTo>
                    <a:lnTo>
                      <a:pt x="222" y="3742"/>
                    </a:lnTo>
                    <a:lnTo>
                      <a:pt x="667" y="2853"/>
                    </a:lnTo>
                    <a:lnTo>
                      <a:pt x="1111" y="1964"/>
                    </a:lnTo>
                    <a:lnTo>
                      <a:pt x="1593" y="1075"/>
                    </a:lnTo>
                    <a:lnTo>
                      <a:pt x="1852" y="630"/>
                    </a:lnTo>
                    <a:lnTo>
                      <a:pt x="2074" y="186"/>
                    </a:lnTo>
                    <a:lnTo>
                      <a:pt x="2074" y="75"/>
                    </a:lnTo>
                    <a:lnTo>
                      <a:pt x="20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7" name="Google Shape;3697;p13"/>
              <p:cNvSpPr/>
              <p:nvPr/>
            </p:nvSpPr>
            <p:spPr>
              <a:xfrm rot="-5400000">
                <a:off x="640230" y="428747"/>
                <a:ext cx="28840" cy="52776"/>
              </a:xfrm>
              <a:custGeom>
                <a:avLst/>
                <a:gdLst/>
                <a:ahLst/>
                <a:cxnLst/>
                <a:rect l="l" t="t" r="r" b="b"/>
                <a:pathLst>
                  <a:path w="1741" h="3186" extrusionOk="0">
                    <a:moveTo>
                      <a:pt x="1630" y="0"/>
                    </a:moveTo>
                    <a:lnTo>
                      <a:pt x="1482" y="148"/>
                    </a:lnTo>
                    <a:lnTo>
                      <a:pt x="1371" y="297"/>
                    </a:lnTo>
                    <a:lnTo>
                      <a:pt x="1148" y="667"/>
                    </a:lnTo>
                    <a:lnTo>
                      <a:pt x="815" y="1408"/>
                    </a:lnTo>
                    <a:lnTo>
                      <a:pt x="0" y="3000"/>
                    </a:lnTo>
                    <a:lnTo>
                      <a:pt x="0" y="3074"/>
                    </a:lnTo>
                    <a:lnTo>
                      <a:pt x="0" y="3111"/>
                    </a:lnTo>
                    <a:lnTo>
                      <a:pt x="74" y="3186"/>
                    </a:lnTo>
                    <a:lnTo>
                      <a:pt x="222" y="3186"/>
                    </a:lnTo>
                    <a:lnTo>
                      <a:pt x="259" y="3148"/>
                    </a:lnTo>
                    <a:lnTo>
                      <a:pt x="1111" y="1556"/>
                    </a:lnTo>
                    <a:lnTo>
                      <a:pt x="1482" y="815"/>
                    </a:lnTo>
                    <a:lnTo>
                      <a:pt x="1667" y="445"/>
                    </a:lnTo>
                    <a:lnTo>
                      <a:pt x="1704" y="260"/>
                    </a:lnTo>
                    <a:lnTo>
                      <a:pt x="1741" y="74"/>
                    </a:lnTo>
                    <a:lnTo>
                      <a:pt x="1741" y="37"/>
                    </a:lnTo>
                    <a:lnTo>
                      <a:pt x="1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8" name="Google Shape;3698;p13"/>
              <p:cNvSpPr/>
              <p:nvPr/>
            </p:nvSpPr>
            <p:spPr>
              <a:xfrm rot="-5400000">
                <a:off x="640843" y="415860"/>
                <a:ext cx="25775" cy="48486"/>
              </a:xfrm>
              <a:custGeom>
                <a:avLst/>
                <a:gdLst/>
                <a:ahLst/>
                <a:cxnLst/>
                <a:rect l="l" t="t" r="r" b="b"/>
                <a:pathLst>
                  <a:path w="1556" h="2927" extrusionOk="0">
                    <a:moveTo>
                      <a:pt x="1482" y="0"/>
                    </a:moveTo>
                    <a:lnTo>
                      <a:pt x="1445" y="37"/>
                    </a:lnTo>
                    <a:lnTo>
                      <a:pt x="1222" y="297"/>
                    </a:lnTo>
                    <a:lnTo>
                      <a:pt x="1000" y="593"/>
                    </a:lnTo>
                    <a:lnTo>
                      <a:pt x="704" y="1260"/>
                    </a:lnTo>
                    <a:lnTo>
                      <a:pt x="334" y="1963"/>
                    </a:lnTo>
                    <a:lnTo>
                      <a:pt x="37" y="2704"/>
                    </a:lnTo>
                    <a:lnTo>
                      <a:pt x="0" y="2778"/>
                    </a:lnTo>
                    <a:lnTo>
                      <a:pt x="37" y="2852"/>
                    </a:lnTo>
                    <a:lnTo>
                      <a:pt x="111" y="2926"/>
                    </a:lnTo>
                    <a:lnTo>
                      <a:pt x="185" y="2926"/>
                    </a:lnTo>
                    <a:lnTo>
                      <a:pt x="222" y="2889"/>
                    </a:lnTo>
                    <a:lnTo>
                      <a:pt x="259" y="2852"/>
                    </a:lnTo>
                    <a:lnTo>
                      <a:pt x="593" y="2111"/>
                    </a:lnTo>
                    <a:lnTo>
                      <a:pt x="926" y="1371"/>
                    </a:lnTo>
                    <a:lnTo>
                      <a:pt x="1297" y="741"/>
                    </a:lnTo>
                    <a:lnTo>
                      <a:pt x="1445" y="408"/>
                    </a:lnTo>
                    <a:lnTo>
                      <a:pt x="1556" y="74"/>
                    </a:lnTo>
                    <a:lnTo>
                      <a:pt x="1556" y="37"/>
                    </a:lnTo>
                    <a:lnTo>
                      <a:pt x="15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699" name="Google Shape;3699;p13"/>
              <p:cNvSpPr/>
              <p:nvPr/>
            </p:nvSpPr>
            <p:spPr>
              <a:xfrm rot="-5400000">
                <a:off x="646666" y="407570"/>
                <a:ext cx="18420" cy="41744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2520" extrusionOk="0">
                    <a:moveTo>
                      <a:pt x="1037" y="1"/>
                    </a:moveTo>
                    <a:lnTo>
                      <a:pt x="1037" y="38"/>
                    </a:lnTo>
                    <a:lnTo>
                      <a:pt x="741" y="593"/>
                    </a:lnTo>
                    <a:lnTo>
                      <a:pt x="482" y="1186"/>
                    </a:lnTo>
                    <a:lnTo>
                      <a:pt x="0" y="2371"/>
                    </a:lnTo>
                    <a:lnTo>
                      <a:pt x="0" y="2445"/>
                    </a:lnTo>
                    <a:lnTo>
                      <a:pt x="37" y="2519"/>
                    </a:lnTo>
                    <a:lnTo>
                      <a:pt x="111" y="2519"/>
                    </a:lnTo>
                    <a:lnTo>
                      <a:pt x="185" y="2482"/>
                    </a:lnTo>
                    <a:lnTo>
                      <a:pt x="667" y="1260"/>
                    </a:lnTo>
                    <a:lnTo>
                      <a:pt x="926" y="667"/>
                    </a:lnTo>
                    <a:lnTo>
                      <a:pt x="1111" y="38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0" name="Google Shape;3700;p13"/>
              <p:cNvSpPr/>
              <p:nvPr/>
            </p:nvSpPr>
            <p:spPr>
              <a:xfrm rot="-5400000">
                <a:off x="650028" y="393772"/>
                <a:ext cx="23340" cy="47260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853" extrusionOk="0">
                    <a:moveTo>
                      <a:pt x="1334" y="1"/>
                    </a:moveTo>
                    <a:lnTo>
                      <a:pt x="1297" y="38"/>
                    </a:lnTo>
                    <a:lnTo>
                      <a:pt x="1112" y="297"/>
                    </a:lnTo>
                    <a:lnTo>
                      <a:pt x="927" y="631"/>
                    </a:lnTo>
                    <a:lnTo>
                      <a:pt x="667" y="1260"/>
                    </a:lnTo>
                    <a:lnTo>
                      <a:pt x="1" y="2631"/>
                    </a:lnTo>
                    <a:lnTo>
                      <a:pt x="1" y="2705"/>
                    </a:lnTo>
                    <a:lnTo>
                      <a:pt x="1" y="2742"/>
                    </a:lnTo>
                    <a:lnTo>
                      <a:pt x="75" y="2816"/>
                    </a:lnTo>
                    <a:lnTo>
                      <a:pt x="186" y="2853"/>
                    </a:lnTo>
                    <a:lnTo>
                      <a:pt x="223" y="2816"/>
                    </a:lnTo>
                    <a:lnTo>
                      <a:pt x="260" y="2779"/>
                    </a:lnTo>
                    <a:lnTo>
                      <a:pt x="890" y="1371"/>
                    </a:lnTo>
                    <a:lnTo>
                      <a:pt x="1223" y="742"/>
                    </a:lnTo>
                    <a:lnTo>
                      <a:pt x="1334" y="445"/>
                    </a:lnTo>
                    <a:lnTo>
                      <a:pt x="1408" y="112"/>
                    </a:lnTo>
                    <a:lnTo>
                      <a:pt x="1408" y="38"/>
                    </a:lnTo>
                    <a:lnTo>
                      <a:pt x="1371" y="38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1" name="Google Shape;3701;p13"/>
              <p:cNvSpPr/>
              <p:nvPr/>
            </p:nvSpPr>
            <p:spPr>
              <a:xfrm rot="-5400000">
                <a:off x="646053" y="379974"/>
                <a:ext cx="22098" cy="52776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3186" extrusionOk="0">
                    <a:moveTo>
                      <a:pt x="1223" y="0"/>
                    </a:moveTo>
                    <a:lnTo>
                      <a:pt x="1149" y="37"/>
                    </a:lnTo>
                    <a:lnTo>
                      <a:pt x="852" y="778"/>
                    </a:lnTo>
                    <a:lnTo>
                      <a:pt x="593" y="1519"/>
                    </a:lnTo>
                    <a:lnTo>
                      <a:pt x="297" y="2260"/>
                    </a:lnTo>
                    <a:lnTo>
                      <a:pt x="0" y="3000"/>
                    </a:lnTo>
                    <a:lnTo>
                      <a:pt x="0" y="3112"/>
                    </a:lnTo>
                    <a:lnTo>
                      <a:pt x="37" y="3186"/>
                    </a:lnTo>
                    <a:lnTo>
                      <a:pt x="112" y="3186"/>
                    </a:lnTo>
                    <a:lnTo>
                      <a:pt x="149" y="3149"/>
                    </a:lnTo>
                    <a:lnTo>
                      <a:pt x="186" y="3112"/>
                    </a:lnTo>
                    <a:lnTo>
                      <a:pt x="556" y="2408"/>
                    </a:lnTo>
                    <a:lnTo>
                      <a:pt x="889" y="1667"/>
                    </a:lnTo>
                    <a:lnTo>
                      <a:pt x="1149" y="889"/>
                    </a:lnTo>
                    <a:lnTo>
                      <a:pt x="1260" y="482"/>
                    </a:lnTo>
                    <a:lnTo>
                      <a:pt x="1334" y="112"/>
                    </a:lnTo>
                    <a:lnTo>
                      <a:pt x="1334" y="37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2" name="Google Shape;3702;p13"/>
              <p:cNvSpPr/>
              <p:nvPr/>
            </p:nvSpPr>
            <p:spPr>
              <a:xfrm rot="-5400000">
                <a:off x="646351" y="360643"/>
                <a:ext cx="22727" cy="52776"/>
              </a:xfrm>
              <a:custGeom>
                <a:avLst/>
                <a:gdLst/>
                <a:ahLst/>
                <a:cxnLst/>
                <a:rect l="l" t="t" r="r" b="b"/>
                <a:pathLst>
                  <a:path w="1372" h="3186" extrusionOk="0">
                    <a:moveTo>
                      <a:pt x="1223" y="0"/>
                    </a:moveTo>
                    <a:lnTo>
                      <a:pt x="1149" y="37"/>
                    </a:lnTo>
                    <a:lnTo>
                      <a:pt x="815" y="778"/>
                    </a:lnTo>
                    <a:lnTo>
                      <a:pt x="556" y="1519"/>
                    </a:lnTo>
                    <a:lnTo>
                      <a:pt x="1" y="3001"/>
                    </a:lnTo>
                    <a:lnTo>
                      <a:pt x="1" y="3038"/>
                    </a:lnTo>
                    <a:lnTo>
                      <a:pt x="1" y="3112"/>
                    </a:lnTo>
                    <a:lnTo>
                      <a:pt x="75" y="3186"/>
                    </a:lnTo>
                    <a:lnTo>
                      <a:pt x="223" y="3186"/>
                    </a:lnTo>
                    <a:lnTo>
                      <a:pt x="260" y="3112"/>
                    </a:lnTo>
                    <a:lnTo>
                      <a:pt x="853" y="1630"/>
                    </a:lnTo>
                    <a:lnTo>
                      <a:pt x="1149" y="889"/>
                    </a:lnTo>
                    <a:lnTo>
                      <a:pt x="1371" y="112"/>
                    </a:lnTo>
                    <a:lnTo>
                      <a:pt x="1334" y="37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3" name="Google Shape;3703;p13"/>
              <p:cNvSpPr/>
              <p:nvPr/>
            </p:nvSpPr>
            <p:spPr>
              <a:xfrm rot="-5400000">
                <a:off x="641150" y="346845"/>
                <a:ext cx="25162" cy="54615"/>
              </a:xfrm>
              <a:custGeom>
                <a:avLst/>
                <a:gdLst/>
                <a:ahLst/>
                <a:cxnLst/>
                <a:rect l="l" t="t" r="r" b="b"/>
                <a:pathLst>
                  <a:path w="1519" h="3297" extrusionOk="0">
                    <a:moveTo>
                      <a:pt x="1408" y="0"/>
                    </a:moveTo>
                    <a:lnTo>
                      <a:pt x="1334" y="37"/>
                    </a:lnTo>
                    <a:lnTo>
                      <a:pt x="741" y="1593"/>
                    </a:lnTo>
                    <a:lnTo>
                      <a:pt x="371" y="2334"/>
                    </a:lnTo>
                    <a:lnTo>
                      <a:pt x="0" y="3111"/>
                    </a:lnTo>
                    <a:lnTo>
                      <a:pt x="0" y="3148"/>
                    </a:lnTo>
                    <a:lnTo>
                      <a:pt x="0" y="3185"/>
                    </a:lnTo>
                    <a:lnTo>
                      <a:pt x="74" y="3259"/>
                    </a:lnTo>
                    <a:lnTo>
                      <a:pt x="149" y="3297"/>
                    </a:lnTo>
                    <a:lnTo>
                      <a:pt x="186" y="3259"/>
                    </a:lnTo>
                    <a:lnTo>
                      <a:pt x="223" y="3222"/>
                    </a:lnTo>
                    <a:lnTo>
                      <a:pt x="630" y="2482"/>
                    </a:lnTo>
                    <a:lnTo>
                      <a:pt x="1000" y="1704"/>
                    </a:lnTo>
                    <a:lnTo>
                      <a:pt x="1297" y="926"/>
                    </a:lnTo>
                    <a:lnTo>
                      <a:pt x="1445" y="519"/>
                    </a:lnTo>
                    <a:lnTo>
                      <a:pt x="1519" y="111"/>
                    </a:lnTo>
                    <a:lnTo>
                      <a:pt x="1519" y="37"/>
                    </a:lnTo>
                    <a:lnTo>
                      <a:pt x="14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4" name="Google Shape;3704;p13"/>
              <p:cNvSpPr/>
              <p:nvPr/>
            </p:nvSpPr>
            <p:spPr>
              <a:xfrm rot="-5400000">
                <a:off x="633779" y="330894"/>
                <a:ext cx="20259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1223" h="3001" extrusionOk="0">
                    <a:moveTo>
                      <a:pt x="1149" y="1"/>
                    </a:moveTo>
                    <a:lnTo>
                      <a:pt x="1112" y="38"/>
                    </a:lnTo>
                    <a:lnTo>
                      <a:pt x="815" y="741"/>
                    </a:lnTo>
                    <a:lnTo>
                      <a:pt x="556" y="1482"/>
                    </a:lnTo>
                    <a:lnTo>
                      <a:pt x="1" y="2964"/>
                    </a:lnTo>
                    <a:lnTo>
                      <a:pt x="1" y="3001"/>
                    </a:lnTo>
                    <a:lnTo>
                      <a:pt x="112" y="3001"/>
                    </a:lnTo>
                    <a:lnTo>
                      <a:pt x="704" y="1519"/>
                    </a:lnTo>
                    <a:lnTo>
                      <a:pt x="964" y="816"/>
                    </a:lnTo>
                    <a:lnTo>
                      <a:pt x="1223" y="75"/>
                    </a:lnTo>
                    <a:lnTo>
                      <a:pt x="1223" y="38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5" name="Google Shape;3705;p13"/>
              <p:cNvSpPr/>
              <p:nvPr/>
            </p:nvSpPr>
            <p:spPr>
              <a:xfrm rot="-5400000">
                <a:off x="634093" y="317079"/>
                <a:ext cx="27001" cy="53406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3224" extrusionOk="0">
                    <a:moveTo>
                      <a:pt x="1259" y="1"/>
                    </a:moveTo>
                    <a:lnTo>
                      <a:pt x="1222" y="75"/>
                    </a:lnTo>
                    <a:lnTo>
                      <a:pt x="889" y="779"/>
                    </a:lnTo>
                    <a:lnTo>
                      <a:pt x="593" y="1519"/>
                    </a:lnTo>
                    <a:lnTo>
                      <a:pt x="37" y="3001"/>
                    </a:lnTo>
                    <a:lnTo>
                      <a:pt x="0" y="3075"/>
                    </a:lnTo>
                    <a:lnTo>
                      <a:pt x="37" y="3112"/>
                    </a:lnTo>
                    <a:lnTo>
                      <a:pt x="74" y="3186"/>
                    </a:lnTo>
                    <a:lnTo>
                      <a:pt x="185" y="3223"/>
                    </a:lnTo>
                    <a:lnTo>
                      <a:pt x="222" y="3186"/>
                    </a:lnTo>
                    <a:lnTo>
                      <a:pt x="259" y="3149"/>
                    </a:lnTo>
                    <a:lnTo>
                      <a:pt x="1000" y="1371"/>
                    </a:lnTo>
                    <a:lnTo>
                      <a:pt x="1000" y="1371"/>
                    </a:lnTo>
                    <a:lnTo>
                      <a:pt x="926" y="1556"/>
                    </a:lnTo>
                    <a:lnTo>
                      <a:pt x="926" y="1593"/>
                    </a:lnTo>
                    <a:lnTo>
                      <a:pt x="926" y="1668"/>
                    </a:lnTo>
                    <a:lnTo>
                      <a:pt x="1000" y="1705"/>
                    </a:lnTo>
                    <a:lnTo>
                      <a:pt x="1111" y="1705"/>
                    </a:lnTo>
                    <a:lnTo>
                      <a:pt x="1148" y="1630"/>
                    </a:lnTo>
                    <a:lnTo>
                      <a:pt x="1408" y="853"/>
                    </a:lnTo>
                    <a:lnTo>
                      <a:pt x="1556" y="482"/>
                    </a:lnTo>
                    <a:lnTo>
                      <a:pt x="1630" y="112"/>
                    </a:lnTo>
                    <a:lnTo>
                      <a:pt x="1593" y="38"/>
                    </a:lnTo>
                    <a:lnTo>
                      <a:pt x="1556" y="1"/>
                    </a:lnTo>
                    <a:lnTo>
                      <a:pt x="1482" y="1"/>
                    </a:lnTo>
                    <a:lnTo>
                      <a:pt x="1445" y="38"/>
                    </a:lnTo>
                    <a:lnTo>
                      <a:pt x="1408" y="112"/>
                    </a:lnTo>
                    <a:lnTo>
                      <a:pt x="1408" y="38"/>
                    </a:lnTo>
                    <a:lnTo>
                      <a:pt x="13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6" name="Google Shape;3706;p13"/>
              <p:cNvSpPr/>
              <p:nvPr/>
            </p:nvSpPr>
            <p:spPr>
              <a:xfrm rot="-5400000">
                <a:off x="383154" y="655130"/>
                <a:ext cx="26405" cy="6750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4075" extrusionOk="0">
                    <a:moveTo>
                      <a:pt x="1519" y="1"/>
                    </a:moveTo>
                    <a:lnTo>
                      <a:pt x="1445" y="38"/>
                    </a:lnTo>
                    <a:lnTo>
                      <a:pt x="1149" y="482"/>
                    </a:lnTo>
                    <a:lnTo>
                      <a:pt x="890" y="927"/>
                    </a:lnTo>
                    <a:lnTo>
                      <a:pt x="667" y="1408"/>
                    </a:lnTo>
                    <a:lnTo>
                      <a:pt x="482" y="1927"/>
                    </a:lnTo>
                    <a:lnTo>
                      <a:pt x="334" y="2445"/>
                    </a:lnTo>
                    <a:lnTo>
                      <a:pt x="186" y="2964"/>
                    </a:lnTo>
                    <a:lnTo>
                      <a:pt x="75" y="3482"/>
                    </a:lnTo>
                    <a:lnTo>
                      <a:pt x="1" y="4001"/>
                    </a:lnTo>
                    <a:lnTo>
                      <a:pt x="38" y="4075"/>
                    </a:lnTo>
                    <a:lnTo>
                      <a:pt x="112" y="4075"/>
                    </a:lnTo>
                    <a:lnTo>
                      <a:pt x="149" y="4038"/>
                    </a:lnTo>
                    <a:lnTo>
                      <a:pt x="260" y="3519"/>
                    </a:lnTo>
                    <a:lnTo>
                      <a:pt x="408" y="3038"/>
                    </a:lnTo>
                    <a:lnTo>
                      <a:pt x="779" y="2038"/>
                    </a:lnTo>
                    <a:lnTo>
                      <a:pt x="1186" y="1112"/>
                    </a:lnTo>
                    <a:lnTo>
                      <a:pt x="1593" y="149"/>
                    </a:lnTo>
                    <a:lnTo>
                      <a:pt x="1593" y="75"/>
                    </a:lnTo>
                    <a:lnTo>
                      <a:pt x="1556" y="38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7" name="Google Shape;3707;p13"/>
              <p:cNvSpPr/>
              <p:nvPr/>
            </p:nvSpPr>
            <p:spPr>
              <a:xfrm rot="-5400000">
                <a:off x="382235" y="644388"/>
                <a:ext cx="25179" cy="61986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3742" extrusionOk="0">
                    <a:moveTo>
                      <a:pt x="1371" y="1"/>
                    </a:moveTo>
                    <a:lnTo>
                      <a:pt x="1075" y="371"/>
                    </a:lnTo>
                    <a:lnTo>
                      <a:pt x="815" y="779"/>
                    </a:lnTo>
                    <a:lnTo>
                      <a:pt x="593" y="1223"/>
                    </a:lnTo>
                    <a:lnTo>
                      <a:pt x="408" y="1705"/>
                    </a:lnTo>
                    <a:lnTo>
                      <a:pt x="260" y="2223"/>
                    </a:lnTo>
                    <a:lnTo>
                      <a:pt x="112" y="2705"/>
                    </a:lnTo>
                    <a:lnTo>
                      <a:pt x="38" y="3186"/>
                    </a:lnTo>
                    <a:lnTo>
                      <a:pt x="1" y="3668"/>
                    </a:lnTo>
                    <a:lnTo>
                      <a:pt x="1" y="3705"/>
                    </a:lnTo>
                    <a:lnTo>
                      <a:pt x="38" y="3742"/>
                    </a:lnTo>
                    <a:lnTo>
                      <a:pt x="112" y="3705"/>
                    </a:lnTo>
                    <a:lnTo>
                      <a:pt x="149" y="3668"/>
                    </a:lnTo>
                    <a:lnTo>
                      <a:pt x="371" y="2742"/>
                    </a:lnTo>
                    <a:lnTo>
                      <a:pt x="519" y="2297"/>
                    </a:lnTo>
                    <a:lnTo>
                      <a:pt x="667" y="1853"/>
                    </a:lnTo>
                    <a:lnTo>
                      <a:pt x="889" y="1408"/>
                    </a:lnTo>
                    <a:lnTo>
                      <a:pt x="1112" y="964"/>
                    </a:lnTo>
                    <a:lnTo>
                      <a:pt x="1334" y="556"/>
                    </a:lnTo>
                    <a:lnTo>
                      <a:pt x="1519" y="112"/>
                    </a:lnTo>
                    <a:lnTo>
                      <a:pt x="1519" y="38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8" name="Google Shape;3708;p13"/>
              <p:cNvSpPr/>
              <p:nvPr/>
            </p:nvSpPr>
            <p:spPr>
              <a:xfrm rot="-5400000">
                <a:off x="382856" y="622299"/>
                <a:ext cx="25792" cy="72422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4372" extrusionOk="0">
                    <a:moveTo>
                      <a:pt x="1445" y="1"/>
                    </a:moveTo>
                    <a:lnTo>
                      <a:pt x="1371" y="38"/>
                    </a:lnTo>
                    <a:lnTo>
                      <a:pt x="1075" y="519"/>
                    </a:lnTo>
                    <a:lnTo>
                      <a:pt x="778" y="1001"/>
                    </a:lnTo>
                    <a:lnTo>
                      <a:pt x="556" y="1519"/>
                    </a:lnTo>
                    <a:lnTo>
                      <a:pt x="371" y="2075"/>
                    </a:lnTo>
                    <a:lnTo>
                      <a:pt x="223" y="2630"/>
                    </a:lnTo>
                    <a:lnTo>
                      <a:pt x="112" y="3186"/>
                    </a:lnTo>
                    <a:lnTo>
                      <a:pt x="38" y="3778"/>
                    </a:lnTo>
                    <a:lnTo>
                      <a:pt x="1" y="4297"/>
                    </a:lnTo>
                    <a:lnTo>
                      <a:pt x="1" y="4371"/>
                    </a:lnTo>
                    <a:lnTo>
                      <a:pt x="75" y="4371"/>
                    </a:lnTo>
                    <a:lnTo>
                      <a:pt x="112" y="4334"/>
                    </a:lnTo>
                    <a:lnTo>
                      <a:pt x="223" y="3778"/>
                    </a:lnTo>
                    <a:lnTo>
                      <a:pt x="334" y="3223"/>
                    </a:lnTo>
                    <a:lnTo>
                      <a:pt x="519" y="2704"/>
                    </a:lnTo>
                    <a:lnTo>
                      <a:pt x="704" y="2186"/>
                    </a:lnTo>
                    <a:lnTo>
                      <a:pt x="1112" y="1186"/>
                    </a:lnTo>
                    <a:lnTo>
                      <a:pt x="1519" y="149"/>
                    </a:lnTo>
                    <a:lnTo>
                      <a:pt x="1556" y="75"/>
                    </a:lnTo>
                    <a:lnTo>
                      <a:pt x="1519" y="38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09" name="Google Shape;3709;p13"/>
              <p:cNvSpPr/>
              <p:nvPr/>
            </p:nvSpPr>
            <p:spPr>
              <a:xfrm rot="-5400000">
                <a:off x="390840" y="616171"/>
                <a:ext cx="20872" cy="66277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4001" extrusionOk="0">
                    <a:moveTo>
                      <a:pt x="1149" y="0"/>
                    </a:moveTo>
                    <a:lnTo>
                      <a:pt x="1111" y="37"/>
                    </a:lnTo>
                    <a:lnTo>
                      <a:pt x="852" y="482"/>
                    </a:lnTo>
                    <a:lnTo>
                      <a:pt x="667" y="963"/>
                    </a:lnTo>
                    <a:lnTo>
                      <a:pt x="482" y="1445"/>
                    </a:lnTo>
                    <a:lnTo>
                      <a:pt x="334" y="1926"/>
                    </a:lnTo>
                    <a:lnTo>
                      <a:pt x="223" y="2445"/>
                    </a:lnTo>
                    <a:lnTo>
                      <a:pt x="111" y="2926"/>
                    </a:lnTo>
                    <a:lnTo>
                      <a:pt x="0" y="3926"/>
                    </a:lnTo>
                    <a:lnTo>
                      <a:pt x="0" y="3963"/>
                    </a:lnTo>
                    <a:lnTo>
                      <a:pt x="37" y="4000"/>
                    </a:lnTo>
                    <a:lnTo>
                      <a:pt x="74" y="3963"/>
                    </a:lnTo>
                    <a:lnTo>
                      <a:pt x="111" y="3963"/>
                    </a:lnTo>
                    <a:lnTo>
                      <a:pt x="297" y="2963"/>
                    </a:lnTo>
                    <a:lnTo>
                      <a:pt x="593" y="2000"/>
                    </a:lnTo>
                    <a:lnTo>
                      <a:pt x="889" y="1074"/>
                    </a:lnTo>
                    <a:lnTo>
                      <a:pt x="1260" y="111"/>
                    </a:lnTo>
                    <a:lnTo>
                      <a:pt x="1260" y="74"/>
                    </a:lnTo>
                    <a:lnTo>
                      <a:pt x="1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0" name="Google Shape;3710;p13"/>
              <p:cNvSpPr/>
              <p:nvPr/>
            </p:nvSpPr>
            <p:spPr>
              <a:xfrm rot="-5400000">
                <a:off x="396356" y="600219"/>
                <a:ext cx="22711" cy="71793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4334" extrusionOk="0">
                    <a:moveTo>
                      <a:pt x="1222" y="0"/>
                    </a:moveTo>
                    <a:lnTo>
                      <a:pt x="1148" y="74"/>
                    </a:lnTo>
                    <a:lnTo>
                      <a:pt x="889" y="519"/>
                    </a:lnTo>
                    <a:lnTo>
                      <a:pt x="630" y="1000"/>
                    </a:lnTo>
                    <a:lnTo>
                      <a:pt x="445" y="1519"/>
                    </a:lnTo>
                    <a:lnTo>
                      <a:pt x="296" y="2037"/>
                    </a:lnTo>
                    <a:lnTo>
                      <a:pt x="185" y="2593"/>
                    </a:lnTo>
                    <a:lnTo>
                      <a:pt x="111" y="3111"/>
                    </a:lnTo>
                    <a:lnTo>
                      <a:pt x="37" y="3667"/>
                    </a:lnTo>
                    <a:lnTo>
                      <a:pt x="0" y="4186"/>
                    </a:lnTo>
                    <a:lnTo>
                      <a:pt x="37" y="4260"/>
                    </a:lnTo>
                    <a:lnTo>
                      <a:pt x="37" y="4297"/>
                    </a:lnTo>
                    <a:lnTo>
                      <a:pt x="148" y="4334"/>
                    </a:lnTo>
                    <a:lnTo>
                      <a:pt x="222" y="4297"/>
                    </a:lnTo>
                    <a:lnTo>
                      <a:pt x="259" y="4260"/>
                    </a:lnTo>
                    <a:lnTo>
                      <a:pt x="259" y="4186"/>
                    </a:lnTo>
                    <a:lnTo>
                      <a:pt x="296" y="3667"/>
                    </a:lnTo>
                    <a:lnTo>
                      <a:pt x="370" y="3111"/>
                    </a:lnTo>
                    <a:lnTo>
                      <a:pt x="482" y="2630"/>
                    </a:lnTo>
                    <a:lnTo>
                      <a:pt x="630" y="2111"/>
                    </a:lnTo>
                    <a:lnTo>
                      <a:pt x="963" y="1148"/>
                    </a:lnTo>
                    <a:lnTo>
                      <a:pt x="1371" y="185"/>
                    </a:lnTo>
                    <a:lnTo>
                      <a:pt x="1371" y="74"/>
                    </a:lnTo>
                    <a:lnTo>
                      <a:pt x="133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1" name="Google Shape;3711;p13"/>
              <p:cNvSpPr/>
              <p:nvPr/>
            </p:nvSpPr>
            <p:spPr>
              <a:xfrm rot="-5400000">
                <a:off x="395428" y="596228"/>
                <a:ext cx="20888" cy="58309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3520" extrusionOk="0">
                    <a:moveTo>
                      <a:pt x="1186" y="1"/>
                    </a:moveTo>
                    <a:lnTo>
                      <a:pt x="1149" y="38"/>
                    </a:lnTo>
                    <a:lnTo>
                      <a:pt x="890" y="408"/>
                    </a:lnTo>
                    <a:lnTo>
                      <a:pt x="668" y="778"/>
                    </a:lnTo>
                    <a:lnTo>
                      <a:pt x="482" y="1223"/>
                    </a:lnTo>
                    <a:lnTo>
                      <a:pt x="334" y="1667"/>
                    </a:lnTo>
                    <a:lnTo>
                      <a:pt x="223" y="2112"/>
                    </a:lnTo>
                    <a:lnTo>
                      <a:pt x="112" y="2556"/>
                    </a:lnTo>
                    <a:lnTo>
                      <a:pt x="38" y="3001"/>
                    </a:lnTo>
                    <a:lnTo>
                      <a:pt x="1" y="3445"/>
                    </a:lnTo>
                    <a:lnTo>
                      <a:pt x="38" y="3482"/>
                    </a:lnTo>
                    <a:lnTo>
                      <a:pt x="75" y="3519"/>
                    </a:lnTo>
                    <a:lnTo>
                      <a:pt x="112" y="3482"/>
                    </a:lnTo>
                    <a:lnTo>
                      <a:pt x="112" y="3445"/>
                    </a:lnTo>
                    <a:lnTo>
                      <a:pt x="186" y="3001"/>
                    </a:lnTo>
                    <a:lnTo>
                      <a:pt x="260" y="2556"/>
                    </a:lnTo>
                    <a:lnTo>
                      <a:pt x="371" y="2149"/>
                    </a:lnTo>
                    <a:lnTo>
                      <a:pt x="519" y="1741"/>
                    </a:lnTo>
                    <a:lnTo>
                      <a:pt x="890" y="927"/>
                    </a:lnTo>
                    <a:lnTo>
                      <a:pt x="1260" y="149"/>
                    </a:lnTo>
                    <a:lnTo>
                      <a:pt x="1260" y="75"/>
                    </a:lnTo>
                    <a:lnTo>
                      <a:pt x="1260" y="38"/>
                    </a:lnTo>
                    <a:lnTo>
                      <a:pt x="11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2" name="Google Shape;3712;p13"/>
              <p:cNvSpPr/>
              <p:nvPr/>
            </p:nvSpPr>
            <p:spPr>
              <a:xfrm rot="-5400000">
                <a:off x="407703" y="574760"/>
                <a:ext cx="17194" cy="75487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4557" extrusionOk="0">
                    <a:moveTo>
                      <a:pt x="964" y="1"/>
                    </a:moveTo>
                    <a:lnTo>
                      <a:pt x="890" y="38"/>
                    </a:lnTo>
                    <a:lnTo>
                      <a:pt x="630" y="556"/>
                    </a:lnTo>
                    <a:lnTo>
                      <a:pt x="408" y="1075"/>
                    </a:lnTo>
                    <a:lnTo>
                      <a:pt x="260" y="1630"/>
                    </a:lnTo>
                    <a:lnTo>
                      <a:pt x="112" y="2223"/>
                    </a:lnTo>
                    <a:lnTo>
                      <a:pt x="38" y="2779"/>
                    </a:lnTo>
                    <a:lnTo>
                      <a:pt x="1" y="3371"/>
                    </a:lnTo>
                    <a:lnTo>
                      <a:pt x="1" y="3927"/>
                    </a:lnTo>
                    <a:lnTo>
                      <a:pt x="1" y="4519"/>
                    </a:lnTo>
                    <a:lnTo>
                      <a:pt x="1" y="4556"/>
                    </a:lnTo>
                    <a:lnTo>
                      <a:pt x="112" y="4556"/>
                    </a:lnTo>
                    <a:lnTo>
                      <a:pt x="112" y="4519"/>
                    </a:lnTo>
                    <a:lnTo>
                      <a:pt x="112" y="3927"/>
                    </a:lnTo>
                    <a:lnTo>
                      <a:pt x="149" y="3371"/>
                    </a:lnTo>
                    <a:lnTo>
                      <a:pt x="223" y="2816"/>
                    </a:lnTo>
                    <a:lnTo>
                      <a:pt x="334" y="2260"/>
                    </a:lnTo>
                    <a:lnTo>
                      <a:pt x="482" y="1742"/>
                    </a:lnTo>
                    <a:lnTo>
                      <a:pt x="630" y="1186"/>
                    </a:lnTo>
                    <a:lnTo>
                      <a:pt x="1038" y="112"/>
                    </a:lnTo>
                    <a:lnTo>
                      <a:pt x="1038" y="38"/>
                    </a:lnTo>
                    <a:lnTo>
                      <a:pt x="1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3" name="Google Shape;3713;p13"/>
              <p:cNvSpPr/>
              <p:nvPr/>
            </p:nvSpPr>
            <p:spPr>
              <a:xfrm rot="-5400000">
                <a:off x="404944" y="572599"/>
                <a:ext cx="19646" cy="67519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4076" extrusionOk="0">
                    <a:moveTo>
                      <a:pt x="1111" y="1"/>
                    </a:moveTo>
                    <a:lnTo>
                      <a:pt x="1111" y="38"/>
                    </a:lnTo>
                    <a:lnTo>
                      <a:pt x="889" y="519"/>
                    </a:lnTo>
                    <a:lnTo>
                      <a:pt x="741" y="1001"/>
                    </a:lnTo>
                    <a:lnTo>
                      <a:pt x="445" y="2001"/>
                    </a:lnTo>
                    <a:lnTo>
                      <a:pt x="222" y="3001"/>
                    </a:lnTo>
                    <a:lnTo>
                      <a:pt x="0" y="4001"/>
                    </a:lnTo>
                    <a:lnTo>
                      <a:pt x="37" y="4038"/>
                    </a:lnTo>
                    <a:lnTo>
                      <a:pt x="74" y="4075"/>
                    </a:lnTo>
                    <a:lnTo>
                      <a:pt x="148" y="4075"/>
                    </a:lnTo>
                    <a:lnTo>
                      <a:pt x="185" y="4038"/>
                    </a:lnTo>
                    <a:lnTo>
                      <a:pt x="407" y="3038"/>
                    </a:lnTo>
                    <a:lnTo>
                      <a:pt x="667" y="2038"/>
                    </a:lnTo>
                    <a:lnTo>
                      <a:pt x="926" y="1075"/>
                    </a:lnTo>
                    <a:lnTo>
                      <a:pt x="1185" y="75"/>
                    </a:lnTo>
                    <a:lnTo>
                      <a:pt x="1185" y="38"/>
                    </a:lnTo>
                    <a:lnTo>
                      <a:pt x="11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4" name="Google Shape;3714;p13"/>
              <p:cNvSpPr/>
              <p:nvPr/>
            </p:nvSpPr>
            <p:spPr>
              <a:xfrm rot="-5400000">
                <a:off x="409541" y="557583"/>
                <a:ext cx="19033" cy="73648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4446" extrusionOk="0">
                    <a:moveTo>
                      <a:pt x="1112" y="1"/>
                    </a:moveTo>
                    <a:lnTo>
                      <a:pt x="1075" y="38"/>
                    </a:lnTo>
                    <a:lnTo>
                      <a:pt x="816" y="519"/>
                    </a:lnTo>
                    <a:lnTo>
                      <a:pt x="630" y="1075"/>
                    </a:lnTo>
                    <a:lnTo>
                      <a:pt x="445" y="1594"/>
                    </a:lnTo>
                    <a:lnTo>
                      <a:pt x="297" y="2149"/>
                    </a:lnTo>
                    <a:lnTo>
                      <a:pt x="186" y="2742"/>
                    </a:lnTo>
                    <a:lnTo>
                      <a:pt x="112" y="3297"/>
                    </a:lnTo>
                    <a:lnTo>
                      <a:pt x="1" y="4408"/>
                    </a:lnTo>
                    <a:lnTo>
                      <a:pt x="1" y="4446"/>
                    </a:lnTo>
                    <a:lnTo>
                      <a:pt x="38" y="4446"/>
                    </a:lnTo>
                    <a:lnTo>
                      <a:pt x="75" y="4408"/>
                    </a:lnTo>
                    <a:lnTo>
                      <a:pt x="149" y="3853"/>
                    </a:lnTo>
                    <a:lnTo>
                      <a:pt x="260" y="3297"/>
                    </a:lnTo>
                    <a:lnTo>
                      <a:pt x="519" y="2223"/>
                    </a:lnTo>
                    <a:lnTo>
                      <a:pt x="853" y="1149"/>
                    </a:lnTo>
                    <a:lnTo>
                      <a:pt x="1149" y="75"/>
                    </a:lnTo>
                    <a:lnTo>
                      <a:pt x="1149" y="38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5" name="Google Shape;3715;p13"/>
              <p:cNvSpPr/>
              <p:nvPr/>
            </p:nvSpPr>
            <p:spPr>
              <a:xfrm rot="-5400000">
                <a:off x="407090" y="545309"/>
                <a:ext cx="21485" cy="71196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4298" extrusionOk="0">
                    <a:moveTo>
                      <a:pt x="1186" y="1"/>
                    </a:moveTo>
                    <a:lnTo>
                      <a:pt x="1112" y="38"/>
                    </a:lnTo>
                    <a:lnTo>
                      <a:pt x="852" y="519"/>
                    </a:lnTo>
                    <a:lnTo>
                      <a:pt x="630" y="1001"/>
                    </a:lnTo>
                    <a:lnTo>
                      <a:pt x="482" y="1520"/>
                    </a:lnTo>
                    <a:lnTo>
                      <a:pt x="334" y="2075"/>
                    </a:lnTo>
                    <a:lnTo>
                      <a:pt x="186" y="2594"/>
                    </a:lnTo>
                    <a:lnTo>
                      <a:pt x="112" y="3149"/>
                    </a:lnTo>
                    <a:lnTo>
                      <a:pt x="1" y="4223"/>
                    </a:lnTo>
                    <a:lnTo>
                      <a:pt x="1" y="4297"/>
                    </a:lnTo>
                    <a:lnTo>
                      <a:pt x="75" y="4297"/>
                    </a:lnTo>
                    <a:lnTo>
                      <a:pt x="149" y="4260"/>
                    </a:lnTo>
                    <a:lnTo>
                      <a:pt x="186" y="4223"/>
                    </a:lnTo>
                    <a:lnTo>
                      <a:pt x="223" y="3668"/>
                    </a:lnTo>
                    <a:lnTo>
                      <a:pt x="334" y="3149"/>
                    </a:lnTo>
                    <a:lnTo>
                      <a:pt x="445" y="2631"/>
                    </a:lnTo>
                    <a:lnTo>
                      <a:pt x="593" y="2149"/>
                    </a:lnTo>
                    <a:lnTo>
                      <a:pt x="927" y="1149"/>
                    </a:lnTo>
                    <a:lnTo>
                      <a:pt x="1297" y="149"/>
                    </a:lnTo>
                    <a:lnTo>
                      <a:pt x="1297" y="38"/>
                    </a:ln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6" name="Google Shape;3716;p13"/>
              <p:cNvSpPr/>
              <p:nvPr/>
            </p:nvSpPr>
            <p:spPr>
              <a:xfrm rot="-5400000">
                <a:off x="418445" y="532115"/>
                <a:ext cx="20872" cy="82229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4964" extrusionOk="0">
                    <a:moveTo>
                      <a:pt x="1148" y="0"/>
                    </a:moveTo>
                    <a:lnTo>
                      <a:pt x="1074" y="37"/>
                    </a:lnTo>
                    <a:lnTo>
                      <a:pt x="778" y="556"/>
                    </a:lnTo>
                    <a:lnTo>
                      <a:pt x="519" y="1148"/>
                    </a:lnTo>
                    <a:lnTo>
                      <a:pt x="333" y="1741"/>
                    </a:lnTo>
                    <a:lnTo>
                      <a:pt x="185" y="2371"/>
                    </a:lnTo>
                    <a:lnTo>
                      <a:pt x="74" y="3000"/>
                    </a:lnTo>
                    <a:lnTo>
                      <a:pt x="0" y="3667"/>
                    </a:lnTo>
                    <a:lnTo>
                      <a:pt x="0" y="4297"/>
                    </a:lnTo>
                    <a:lnTo>
                      <a:pt x="0" y="4889"/>
                    </a:lnTo>
                    <a:lnTo>
                      <a:pt x="0" y="4963"/>
                    </a:lnTo>
                    <a:lnTo>
                      <a:pt x="111" y="4963"/>
                    </a:lnTo>
                    <a:lnTo>
                      <a:pt x="148" y="4889"/>
                    </a:lnTo>
                    <a:lnTo>
                      <a:pt x="185" y="4223"/>
                    </a:lnTo>
                    <a:lnTo>
                      <a:pt x="259" y="3593"/>
                    </a:lnTo>
                    <a:lnTo>
                      <a:pt x="370" y="2926"/>
                    </a:lnTo>
                    <a:lnTo>
                      <a:pt x="482" y="2297"/>
                    </a:lnTo>
                    <a:lnTo>
                      <a:pt x="667" y="1741"/>
                    </a:lnTo>
                    <a:lnTo>
                      <a:pt x="889" y="1186"/>
                    </a:lnTo>
                    <a:lnTo>
                      <a:pt x="1074" y="667"/>
                    </a:lnTo>
                    <a:lnTo>
                      <a:pt x="1259" y="111"/>
                    </a:lnTo>
                    <a:lnTo>
                      <a:pt x="1259" y="37"/>
                    </a:lnTo>
                    <a:lnTo>
                      <a:pt x="122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7" name="Google Shape;3717;p13"/>
              <p:cNvSpPr/>
              <p:nvPr/>
            </p:nvSpPr>
            <p:spPr>
              <a:xfrm rot="-5400000">
                <a:off x="418436" y="522301"/>
                <a:ext cx="23953" cy="82842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5001" extrusionOk="0">
                    <a:moveTo>
                      <a:pt x="1297" y="0"/>
                    </a:moveTo>
                    <a:lnTo>
                      <a:pt x="1260" y="37"/>
                    </a:lnTo>
                    <a:lnTo>
                      <a:pt x="1223" y="37"/>
                    </a:lnTo>
                    <a:lnTo>
                      <a:pt x="1038" y="297"/>
                    </a:lnTo>
                    <a:lnTo>
                      <a:pt x="889" y="556"/>
                    </a:lnTo>
                    <a:lnTo>
                      <a:pt x="741" y="815"/>
                    </a:lnTo>
                    <a:lnTo>
                      <a:pt x="630" y="1112"/>
                    </a:lnTo>
                    <a:lnTo>
                      <a:pt x="408" y="1704"/>
                    </a:lnTo>
                    <a:lnTo>
                      <a:pt x="260" y="2371"/>
                    </a:lnTo>
                    <a:lnTo>
                      <a:pt x="186" y="3000"/>
                    </a:lnTo>
                    <a:lnTo>
                      <a:pt x="112" y="3667"/>
                    </a:lnTo>
                    <a:lnTo>
                      <a:pt x="1" y="4889"/>
                    </a:lnTo>
                    <a:lnTo>
                      <a:pt x="1" y="4926"/>
                    </a:lnTo>
                    <a:lnTo>
                      <a:pt x="38" y="4963"/>
                    </a:lnTo>
                    <a:lnTo>
                      <a:pt x="112" y="5001"/>
                    </a:lnTo>
                    <a:lnTo>
                      <a:pt x="223" y="5001"/>
                    </a:lnTo>
                    <a:lnTo>
                      <a:pt x="260" y="4963"/>
                    </a:lnTo>
                    <a:lnTo>
                      <a:pt x="260" y="4889"/>
                    </a:lnTo>
                    <a:lnTo>
                      <a:pt x="445" y="3704"/>
                    </a:lnTo>
                    <a:lnTo>
                      <a:pt x="667" y="2519"/>
                    </a:lnTo>
                    <a:lnTo>
                      <a:pt x="815" y="1926"/>
                    </a:lnTo>
                    <a:lnTo>
                      <a:pt x="964" y="1334"/>
                    </a:lnTo>
                    <a:lnTo>
                      <a:pt x="1186" y="778"/>
                    </a:lnTo>
                    <a:lnTo>
                      <a:pt x="1445" y="223"/>
                    </a:lnTo>
                    <a:lnTo>
                      <a:pt x="1445" y="111"/>
                    </a:lnTo>
                    <a:lnTo>
                      <a:pt x="1371" y="37"/>
                    </a:lnTo>
                    <a:lnTo>
                      <a:pt x="12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8" name="Google Shape;3718;p13"/>
              <p:cNvSpPr/>
              <p:nvPr/>
            </p:nvSpPr>
            <p:spPr>
              <a:xfrm rot="-5400000">
                <a:off x="422122" y="515551"/>
                <a:ext cx="19646" cy="74874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4520" extrusionOk="0">
                    <a:moveTo>
                      <a:pt x="1037" y="1"/>
                    </a:moveTo>
                    <a:lnTo>
                      <a:pt x="1000" y="38"/>
                    </a:lnTo>
                    <a:lnTo>
                      <a:pt x="778" y="556"/>
                    </a:lnTo>
                    <a:lnTo>
                      <a:pt x="593" y="1075"/>
                    </a:lnTo>
                    <a:lnTo>
                      <a:pt x="445" y="1630"/>
                    </a:lnTo>
                    <a:lnTo>
                      <a:pt x="334" y="2186"/>
                    </a:lnTo>
                    <a:lnTo>
                      <a:pt x="149" y="3297"/>
                    </a:lnTo>
                    <a:lnTo>
                      <a:pt x="0" y="4408"/>
                    </a:lnTo>
                    <a:lnTo>
                      <a:pt x="37" y="4482"/>
                    </a:lnTo>
                    <a:lnTo>
                      <a:pt x="74" y="4519"/>
                    </a:lnTo>
                    <a:lnTo>
                      <a:pt x="149" y="4519"/>
                    </a:lnTo>
                    <a:lnTo>
                      <a:pt x="186" y="4445"/>
                    </a:lnTo>
                    <a:lnTo>
                      <a:pt x="260" y="3853"/>
                    </a:lnTo>
                    <a:lnTo>
                      <a:pt x="334" y="3334"/>
                    </a:lnTo>
                    <a:lnTo>
                      <a:pt x="593" y="2260"/>
                    </a:lnTo>
                    <a:lnTo>
                      <a:pt x="852" y="1186"/>
                    </a:lnTo>
                    <a:lnTo>
                      <a:pt x="1186" y="112"/>
                    </a:lnTo>
                    <a:lnTo>
                      <a:pt x="1149" y="38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19" name="Google Shape;3719;p13"/>
              <p:cNvSpPr/>
              <p:nvPr/>
            </p:nvSpPr>
            <p:spPr>
              <a:xfrm rot="-5400000">
                <a:off x="427953" y="498059"/>
                <a:ext cx="21485" cy="84697"/>
              </a:xfrm>
              <a:custGeom>
                <a:avLst/>
                <a:gdLst/>
                <a:ahLst/>
                <a:cxnLst/>
                <a:rect l="l" t="t" r="r" b="b"/>
                <a:pathLst>
                  <a:path w="1297" h="5113" extrusionOk="0">
                    <a:moveTo>
                      <a:pt x="1185" y="1"/>
                    </a:moveTo>
                    <a:lnTo>
                      <a:pt x="1074" y="38"/>
                    </a:lnTo>
                    <a:lnTo>
                      <a:pt x="889" y="223"/>
                    </a:lnTo>
                    <a:lnTo>
                      <a:pt x="741" y="445"/>
                    </a:lnTo>
                    <a:lnTo>
                      <a:pt x="630" y="668"/>
                    </a:lnTo>
                    <a:lnTo>
                      <a:pt x="556" y="927"/>
                    </a:lnTo>
                    <a:lnTo>
                      <a:pt x="408" y="1482"/>
                    </a:lnTo>
                    <a:lnTo>
                      <a:pt x="333" y="2001"/>
                    </a:lnTo>
                    <a:lnTo>
                      <a:pt x="111" y="3482"/>
                    </a:lnTo>
                    <a:lnTo>
                      <a:pt x="0" y="4964"/>
                    </a:lnTo>
                    <a:lnTo>
                      <a:pt x="0" y="5038"/>
                    </a:lnTo>
                    <a:lnTo>
                      <a:pt x="37" y="5075"/>
                    </a:lnTo>
                    <a:lnTo>
                      <a:pt x="111" y="5112"/>
                    </a:lnTo>
                    <a:lnTo>
                      <a:pt x="222" y="5075"/>
                    </a:lnTo>
                    <a:lnTo>
                      <a:pt x="259" y="5038"/>
                    </a:lnTo>
                    <a:lnTo>
                      <a:pt x="259" y="4964"/>
                    </a:lnTo>
                    <a:lnTo>
                      <a:pt x="370" y="3742"/>
                    </a:lnTo>
                    <a:lnTo>
                      <a:pt x="445" y="3112"/>
                    </a:lnTo>
                    <a:lnTo>
                      <a:pt x="519" y="2519"/>
                    </a:lnTo>
                    <a:lnTo>
                      <a:pt x="667" y="1890"/>
                    </a:lnTo>
                    <a:lnTo>
                      <a:pt x="815" y="1297"/>
                    </a:lnTo>
                    <a:lnTo>
                      <a:pt x="1037" y="742"/>
                    </a:lnTo>
                    <a:lnTo>
                      <a:pt x="1296" y="186"/>
                    </a:lnTo>
                    <a:lnTo>
                      <a:pt x="1296" y="75"/>
                    </a:lnTo>
                    <a:lnTo>
                      <a:pt x="1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0" name="Google Shape;3720;p13"/>
              <p:cNvSpPr/>
              <p:nvPr/>
            </p:nvSpPr>
            <p:spPr>
              <a:xfrm rot="-5400000">
                <a:off x="428864" y="492858"/>
                <a:ext cx="19033" cy="79164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4779" extrusionOk="0">
                    <a:moveTo>
                      <a:pt x="1038" y="1"/>
                    </a:moveTo>
                    <a:lnTo>
                      <a:pt x="1001" y="38"/>
                    </a:lnTo>
                    <a:lnTo>
                      <a:pt x="853" y="297"/>
                    </a:lnTo>
                    <a:lnTo>
                      <a:pt x="704" y="520"/>
                    </a:lnTo>
                    <a:lnTo>
                      <a:pt x="482" y="1075"/>
                    </a:lnTo>
                    <a:lnTo>
                      <a:pt x="297" y="1631"/>
                    </a:lnTo>
                    <a:lnTo>
                      <a:pt x="149" y="2260"/>
                    </a:lnTo>
                    <a:lnTo>
                      <a:pt x="75" y="2853"/>
                    </a:lnTo>
                    <a:lnTo>
                      <a:pt x="1" y="3483"/>
                    </a:lnTo>
                    <a:lnTo>
                      <a:pt x="1" y="4631"/>
                    </a:lnTo>
                    <a:lnTo>
                      <a:pt x="1" y="4705"/>
                    </a:lnTo>
                    <a:lnTo>
                      <a:pt x="38" y="4742"/>
                    </a:lnTo>
                    <a:lnTo>
                      <a:pt x="112" y="4779"/>
                    </a:lnTo>
                    <a:lnTo>
                      <a:pt x="223" y="4742"/>
                    </a:lnTo>
                    <a:lnTo>
                      <a:pt x="260" y="4705"/>
                    </a:lnTo>
                    <a:lnTo>
                      <a:pt x="260" y="4631"/>
                    </a:lnTo>
                    <a:lnTo>
                      <a:pt x="297" y="4001"/>
                    </a:lnTo>
                    <a:lnTo>
                      <a:pt x="371" y="3408"/>
                    </a:lnTo>
                    <a:lnTo>
                      <a:pt x="445" y="2816"/>
                    </a:lnTo>
                    <a:lnTo>
                      <a:pt x="556" y="2186"/>
                    </a:lnTo>
                    <a:lnTo>
                      <a:pt x="704" y="1668"/>
                    </a:lnTo>
                    <a:lnTo>
                      <a:pt x="890" y="1149"/>
                    </a:lnTo>
                    <a:lnTo>
                      <a:pt x="1038" y="631"/>
                    </a:lnTo>
                    <a:lnTo>
                      <a:pt x="1149" y="112"/>
                    </a:lnTo>
                    <a:lnTo>
                      <a:pt x="1149" y="38"/>
                    </a:lnTo>
                    <a:lnTo>
                      <a:pt x="1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1" name="Google Shape;3721;p13"/>
              <p:cNvSpPr/>
              <p:nvPr/>
            </p:nvSpPr>
            <p:spPr>
              <a:xfrm rot="-5400000">
                <a:off x="428864" y="483648"/>
                <a:ext cx="20872" cy="81003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4890" extrusionOk="0">
                    <a:moveTo>
                      <a:pt x="1148" y="1"/>
                    </a:moveTo>
                    <a:lnTo>
                      <a:pt x="1111" y="38"/>
                    </a:lnTo>
                    <a:lnTo>
                      <a:pt x="926" y="631"/>
                    </a:lnTo>
                    <a:lnTo>
                      <a:pt x="741" y="1186"/>
                    </a:lnTo>
                    <a:lnTo>
                      <a:pt x="445" y="2371"/>
                    </a:lnTo>
                    <a:lnTo>
                      <a:pt x="0" y="4779"/>
                    </a:lnTo>
                    <a:lnTo>
                      <a:pt x="0" y="4816"/>
                    </a:lnTo>
                    <a:lnTo>
                      <a:pt x="37" y="4853"/>
                    </a:lnTo>
                    <a:lnTo>
                      <a:pt x="111" y="4890"/>
                    </a:lnTo>
                    <a:lnTo>
                      <a:pt x="185" y="4890"/>
                    </a:lnTo>
                    <a:lnTo>
                      <a:pt x="222" y="4853"/>
                    </a:lnTo>
                    <a:lnTo>
                      <a:pt x="222" y="4816"/>
                    </a:lnTo>
                    <a:lnTo>
                      <a:pt x="482" y="3631"/>
                    </a:lnTo>
                    <a:lnTo>
                      <a:pt x="778" y="2483"/>
                    </a:lnTo>
                    <a:lnTo>
                      <a:pt x="1037" y="1297"/>
                    </a:lnTo>
                    <a:lnTo>
                      <a:pt x="1148" y="705"/>
                    </a:lnTo>
                    <a:lnTo>
                      <a:pt x="1259" y="112"/>
                    </a:lnTo>
                    <a:lnTo>
                      <a:pt x="1259" y="38"/>
                    </a:lnTo>
                    <a:lnTo>
                      <a:pt x="118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2" name="Google Shape;3722;p13"/>
              <p:cNvSpPr/>
              <p:nvPr/>
            </p:nvSpPr>
            <p:spPr>
              <a:xfrm rot="-5400000">
                <a:off x="422734" y="472600"/>
                <a:ext cx="20872" cy="6874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4150" extrusionOk="0">
                    <a:moveTo>
                      <a:pt x="1148" y="1"/>
                    </a:moveTo>
                    <a:lnTo>
                      <a:pt x="1074" y="38"/>
                    </a:lnTo>
                    <a:lnTo>
                      <a:pt x="926" y="223"/>
                    </a:lnTo>
                    <a:lnTo>
                      <a:pt x="778" y="408"/>
                    </a:lnTo>
                    <a:lnTo>
                      <a:pt x="519" y="853"/>
                    </a:lnTo>
                    <a:lnTo>
                      <a:pt x="297" y="1371"/>
                    </a:lnTo>
                    <a:lnTo>
                      <a:pt x="148" y="1927"/>
                    </a:lnTo>
                    <a:lnTo>
                      <a:pt x="74" y="2483"/>
                    </a:lnTo>
                    <a:lnTo>
                      <a:pt x="0" y="3038"/>
                    </a:lnTo>
                    <a:lnTo>
                      <a:pt x="0" y="3594"/>
                    </a:lnTo>
                    <a:lnTo>
                      <a:pt x="74" y="4075"/>
                    </a:lnTo>
                    <a:lnTo>
                      <a:pt x="111" y="4149"/>
                    </a:lnTo>
                    <a:lnTo>
                      <a:pt x="148" y="4149"/>
                    </a:lnTo>
                    <a:lnTo>
                      <a:pt x="222" y="4112"/>
                    </a:lnTo>
                    <a:lnTo>
                      <a:pt x="259" y="4038"/>
                    </a:lnTo>
                    <a:lnTo>
                      <a:pt x="371" y="3001"/>
                    </a:lnTo>
                    <a:lnTo>
                      <a:pt x="445" y="2445"/>
                    </a:lnTo>
                    <a:lnTo>
                      <a:pt x="593" y="1927"/>
                    </a:lnTo>
                    <a:lnTo>
                      <a:pt x="741" y="1482"/>
                    </a:lnTo>
                    <a:lnTo>
                      <a:pt x="926" y="1038"/>
                    </a:lnTo>
                    <a:lnTo>
                      <a:pt x="1111" y="594"/>
                    </a:lnTo>
                    <a:lnTo>
                      <a:pt x="1260" y="112"/>
                    </a:lnTo>
                    <a:lnTo>
                      <a:pt x="1222" y="75"/>
                    </a:lnTo>
                    <a:lnTo>
                      <a:pt x="1185" y="38"/>
                    </a:lnTo>
                    <a:lnTo>
                      <a:pt x="11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3" name="Google Shape;3723;p13"/>
              <p:cNvSpPr/>
              <p:nvPr/>
            </p:nvSpPr>
            <p:spPr>
              <a:xfrm rot="-5400000">
                <a:off x="422743" y="454819"/>
                <a:ext cx="23936" cy="70567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4260" extrusionOk="0">
                    <a:moveTo>
                      <a:pt x="1222" y="0"/>
                    </a:moveTo>
                    <a:lnTo>
                      <a:pt x="1074" y="111"/>
                    </a:lnTo>
                    <a:lnTo>
                      <a:pt x="963" y="259"/>
                    </a:lnTo>
                    <a:lnTo>
                      <a:pt x="852" y="407"/>
                    </a:lnTo>
                    <a:lnTo>
                      <a:pt x="778" y="593"/>
                    </a:lnTo>
                    <a:lnTo>
                      <a:pt x="630" y="926"/>
                    </a:lnTo>
                    <a:lnTo>
                      <a:pt x="556" y="1296"/>
                    </a:lnTo>
                    <a:lnTo>
                      <a:pt x="0" y="4111"/>
                    </a:lnTo>
                    <a:lnTo>
                      <a:pt x="0" y="4185"/>
                    </a:lnTo>
                    <a:lnTo>
                      <a:pt x="37" y="4222"/>
                    </a:lnTo>
                    <a:lnTo>
                      <a:pt x="111" y="4259"/>
                    </a:lnTo>
                    <a:lnTo>
                      <a:pt x="222" y="4259"/>
                    </a:lnTo>
                    <a:lnTo>
                      <a:pt x="259" y="4222"/>
                    </a:lnTo>
                    <a:lnTo>
                      <a:pt x="259" y="4185"/>
                    </a:lnTo>
                    <a:lnTo>
                      <a:pt x="704" y="2074"/>
                    </a:lnTo>
                    <a:lnTo>
                      <a:pt x="815" y="1593"/>
                    </a:lnTo>
                    <a:lnTo>
                      <a:pt x="926" y="1111"/>
                    </a:lnTo>
                    <a:lnTo>
                      <a:pt x="1000" y="852"/>
                    </a:lnTo>
                    <a:lnTo>
                      <a:pt x="1111" y="630"/>
                    </a:lnTo>
                    <a:lnTo>
                      <a:pt x="1259" y="444"/>
                    </a:lnTo>
                    <a:lnTo>
                      <a:pt x="1408" y="222"/>
                    </a:lnTo>
                    <a:lnTo>
                      <a:pt x="1445" y="185"/>
                    </a:lnTo>
                    <a:lnTo>
                      <a:pt x="1445" y="148"/>
                    </a:lnTo>
                    <a:lnTo>
                      <a:pt x="1408" y="37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4" name="Google Shape;3724;p13"/>
              <p:cNvSpPr/>
              <p:nvPr/>
            </p:nvSpPr>
            <p:spPr>
              <a:xfrm rot="-5400000">
                <a:off x="424879" y="450214"/>
                <a:ext cx="17194" cy="59518"/>
              </a:xfrm>
              <a:custGeom>
                <a:avLst/>
                <a:gdLst/>
                <a:ahLst/>
                <a:cxnLst/>
                <a:rect l="l" t="t" r="r" b="b"/>
                <a:pathLst>
                  <a:path w="1038" h="3593" extrusionOk="0">
                    <a:moveTo>
                      <a:pt x="963" y="0"/>
                    </a:moveTo>
                    <a:lnTo>
                      <a:pt x="778" y="445"/>
                    </a:lnTo>
                    <a:lnTo>
                      <a:pt x="630" y="852"/>
                    </a:lnTo>
                    <a:lnTo>
                      <a:pt x="370" y="1741"/>
                    </a:lnTo>
                    <a:lnTo>
                      <a:pt x="185" y="2630"/>
                    </a:lnTo>
                    <a:lnTo>
                      <a:pt x="0" y="3519"/>
                    </a:lnTo>
                    <a:lnTo>
                      <a:pt x="37" y="3556"/>
                    </a:lnTo>
                    <a:lnTo>
                      <a:pt x="74" y="3593"/>
                    </a:lnTo>
                    <a:lnTo>
                      <a:pt x="111" y="3593"/>
                    </a:lnTo>
                    <a:lnTo>
                      <a:pt x="148" y="3556"/>
                    </a:lnTo>
                    <a:lnTo>
                      <a:pt x="296" y="2667"/>
                    </a:lnTo>
                    <a:lnTo>
                      <a:pt x="556" y="1778"/>
                    </a:lnTo>
                    <a:lnTo>
                      <a:pt x="1037" y="37"/>
                    </a:lnTo>
                    <a:lnTo>
                      <a:pt x="100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5" name="Google Shape;3725;p13"/>
              <p:cNvSpPr/>
              <p:nvPr/>
            </p:nvSpPr>
            <p:spPr>
              <a:xfrm rot="-5400000">
                <a:off x="423347" y="449295"/>
                <a:ext cx="17807" cy="41131"/>
              </a:xfrm>
              <a:custGeom>
                <a:avLst/>
                <a:gdLst/>
                <a:ahLst/>
                <a:cxnLst/>
                <a:rect l="l" t="t" r="r" b="b"/>
                <a:pathLst>
                  <a:path w="1075" h="2483" extrusionOk="0">
                    <a:moveTo>
                      <a:pt x="1038" y="1"/>
                    </a:moveTo>
                    <a:lnTo>
                      <a:pt x="815" y="260"/>
                    </a:lnTo>
                    <a:lnTo>
                      <a:pt x="667" y="556"/>
                    </a:lnTo>
                    <a:lnTo>
                      <a:pt x="371" y="1149"/>
                    </a:lnTo>
                    <a:lnTo>
                      <a:pt x="186" y="1779"/>
                    </a:lnTo>
                    <a:lnTo>
                      <a:pt x="1" y="2408"/>
                    </a:lnTo>
                    <a:lnTo>
                      <a:pt x="1" y="2445"/>
                    </a:lnTo>
                    <a:lnTo>
                      <a:pt x="38" y="2482"/>
                    </a:lnTo>
                    <a:lnTo>
                      <a:pt x="75" y="2482"/>
                    </a:lnTo>
                    <a:lnTo>
                      <a:pt x="112" y="2445"/>
                    </a:lnTo>
                    <a:lnTo>
                      <a:pt x="334" y="1816"/>
                    </a:lnTo>
                    <a:lnTo>
                      <a:pt x="556" y="1223"/>
                    </a:lnTo>
                    <a:lnTo>
                      <a:pt x="815" y="667"/>
                    </a:lnTo>
                    <a:lnTo>
                      <a:pt x="1075" y="75"/>
                    </a:lnTo>
                    <a:lnTo>
                      <a:pt x="10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6" name="Google Shape;3726;p13"/>
              <p:cNvSpPr/>
              <p:nvPr/>
            </p:nvSpPr>
            <p:spPr>
              <a:xfrm rot="-5400000">
                <a:off x="417831" y="430279"/>
                <a:ext cx="28227" cy="49099"/>
              </a:xfrm>
              <a:custGeom>
                <a:avLst/>
                <a:gdLst/>
                <a:ahLst/>
                <a:cxnLst/>
                <a:rect l="l" t="t" r="r" b="b"/>
                <a:pathLst>
                  <a:path w="1704" h="2964" extrusionOk="0">
                    <a:moveTo>
                      <a:pt x="1630" y="1"/>
                    </a:moveTo>
                    <a:lnTo>
                      <a:pt x="1445" y="75"/>
                    </a:lnTo>
                    <a:lnTo>
                      <a:pt x="1334" y="186"/>
                    </a:lnTo>
                    <a:lnTo>
                      <a:pt x="1074" y="482"/>
                    </a:lnTo>
                    <a:lnTo>
                      <a:pt x="852" y="815"/>
                    </a:lnTo>
                    <a:lnTo>
                      <a:pt x="667" y="1112"/>
                    </a:lnTo>
                    <a:lnTo>
                      <a:pt x="482" y="1519"/>
                    </a:lnTo>
                    <a:lnTo>
                      <a:pt x="297" y="1926"/>
                    </a:lnTo>
                    <a:lnTo>
                      <a:pt x="148" y="2371"/>
                    </a:lnTo>
                    <a:lnTo>
                      <a:pt x="0" y="2778"/>
                    </a:lnTo>
                    <a:lnTo>
                      <a:pt x="0" y="2852"/>
                    </a:lnTo>
                    <a:lnTo>
                      <a:pt x="0" y="2889"/>
                    </a:lnTo>
                    <a:lnTo>
                      <a:pt x="111" y="2964"/>
                    </a:lnTo>
                    <a:lnTo>
                      <a:pt x="222" y="2964"/>
                    </a:lnTo>
                    <a:lnTo>
                      <a:pt x="259" y="2927"/>
                    </a:lnTo>
                    <a:lnTo>
                      <a:pt x="297" y="2852"/>
                    </a:lnTo>
                    <a:lnTo>
                      <a:pt x="408" y="2445"/>
                    </a:lnTo>
                    <a:lnTo>
                      <a:pt x="593" y="2038"/>
                    </a:lnTo>
                    <a:lnTo>
                      <a:pt x="741" y="1667"/>
                    </a:lnTo>
                    <a:lnTo>
                      <a:pt x="963" y="1297"/>
                    </a:lnTo>
                    <a:lnTo>
                      <a:pt x="1148" y="1001"/>
                    </a:lnTo>
                    <a:lnTo>
                      <a:pt x="1371" y="704"/>
                    </a:lnTo>
                    <a:lnTo>
                      <a:pt x="1593" y="408"/>
                    </a:lnTo>
                    <a:lnTo>
                      <a:pt x="1667" y="260"/>
                    </a:lnTo>
                    <a:lnTo>
                      <a:pt x="1704" y="75"/>
                    </a:lnTo>
                    <a:lnTo>
                      <a:pt x="1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7" name="Google Shape;3727;p13"/>
              <p:cNvSpPr/>
              <p:nvPr/>
            </p:nvSpPr>
            <p:spPr>
              <a:xfrm rot="-5400000">
                <a:off x="424572" y="431506"/>
                <a:ext cx="13517" cy="1719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1038" extrusionOk="0">
                    <a:moveTo>
                      <a:pt x="667" y="0"/>
                    </a:moveTo>
                    <a:lnTo>
                      <a:pt x="556" y="75"/>
                    </a:lnTo>
                    <a:lnTo>
                      <a:pt x="482" y="186"/>
                    </a:lnTo>
                    <a:lnTo>
                      <a:pt x="334" y="371"/>
                    </a:lnTo>
                    <a:lnTo>
                      <a:pt x="38" y="815"/>
                    </a:lnTo>
                    <a:lnTo>
                      <a:pt x="1" y="889"/>
                    </a:lnTo>
                    <a:lnTo>
                      <a:pt x="1" y="926"/>
                    </a:lnTo>
                    <a:lnTo>
                      <a:pt x="75" y="1000"/>
                    </a:lnTo>
                    <a:lnTo>
                      <a:pt x="186" y="1038"/>
                    </a:lnTo>
                    <a:lnTo>
                      <a:pt x="223" y="1000"/>
                    </a:lnTo>
                    <a:lnTo>
                      <a:pt x="260" y="963"/>
                    </a:lnTo>
                    <a:lnTo>
                      <a:pt x="556" y="519"/>
                    </a:lnTo>
                    <a:lnTo>
                      <a:pt x="704" y="334"/>
                    </a:lnTo>
                    <a:lnTo>
                      <a:pt x="778" y="223"/>
                    </a:lnTo>
                    <a:lnTo>
                      <a:pt x="815" y="112"/>
                    </a:lnTo>
                    <a:lnTo>
                      <a:pt x="815" y="37"/>
                    </a:lnTo>
                    <a:lnTo>
                      <a:pt x="7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8" name="Google Shape;3728;p13"/>
              <p:cNvSpPr/>
              <p:nvPr/>
            </p:nvSpPr>
            <p:spPr>
              <a:xfrm rot="-5400000">
                <a:off x="423346" y="419232"/>
                <a:ext cx="11065" cy="13517"/>
              </a:xfrm>
              <a:custGeom>
                <a:avLst/>
                <a:gdLst/>
                <a:ahLst/>
                <a:cxnLst/>
                <a:rect l="l" t="t" r="r" b="b"/>
                <a:pathLst>
                  <a:path w="668" h="816" extrusionOk="0">
                    <a:moveTo>
                      <a:pt x="519" y="0"/>
                    </a:moveTo>
                    <a:lnTo>
                      <a:pt x="371" y="112"/>
                    </a:lnTo>
                    <a:lnTo>
                      <a:pt x="260" y="223"/>
                    </a:lnTo>
                    <a:lnTo>
                      <a:pt x="38" y="519"/>
                    </a:lnTo>
                    <a:lnTo>
                      <a:pt x="1" y="593"/>
                    </a:lnTo>
                    <a:lnTo>
                      <a:pt x="1" y="667"/>
                    </a:lnTo>
                    <a:lnTo>
                      <a:pt x="75" y="741"/>
                    </a:lnTo>
                    <a:lnTo>
                      <a:pt x="149" y="815"/>
                    </a:lnTo>
                    <a:lnTo>
                      <a:pt x="223" y="778"/>
                    </a:lnTo>
                    <a:lnTo>
                      <a:pt x="260" y="741"/>
                    </a:lnTo>
                    <a:lnTo>
                      <a:pt x="519" y="445"/>
                    </a:lnTo>
                    <a:lnTo>
                      <a:pt x="593" y="297"/>
                    </a:lnTo>
                    <a:lnTo>
                      <a:pt x="667" y="149"/>
                    </a:lnTo>
                    <a:lnTo>
                      <a:pt x="667" y="74"/>
                    </a:lnTo>
                    <a:lnTo>
                      <a:pt x="630" y="37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29" name="Google Shape;3729;p13"/>
              <p:cNvSpPr/>
              <p:nvPr/>
            </p:nvSpPr>
            <p:spPr>
              <a:xfrm rot="-5400000">
                <a:off x="623351" y="303903"/>
                <a:ext cx="18420" cy="40501"/>
              </a:xfrm>
              <a:custGeom>
                <a:avLst/>
                <a:gdLst/>
                <a:ahLst/>
                <a:cxnLst/>
                <a:rect l="l" t="t" r="r" b="b"/>
                <a:pathLst>
                  <a:path w="1112" h="2445" extrusionOk="0">
                    <a:moveTo>
                      <a:pt x="927" y="0"/>
                    </a:moveTo>
                    <a:lnTo>
                      <a:pt x="816" y="74"/>
                    </a:lnTo>
                    <a:lnTo>
                      <a:pt x="667" y="334"/>
                    </a:lnTo>
                    <a:lnTo>
                      <a:pt x="556" y="593"/>
                    </a:lnTo>
                    <a:lnTo>
                      <a:pt x="334" y="1148"/>
                    </a:lnTo>
                    <a:lnTo>
                      <a:pt x="112" y="1704"/>
                    </a:lnTo>
                    <a:lnTo>
                      <a:pt x="38" y="2000"/>
                    </a:lnTo>
                    <a:lnTo>
                      <a:pt x="1" y="2297"/>
                    </a:lnTo>
                    <a:lnTo>
                      <a:pt x="38" y="2371"/>
                    </a:lnTo>
                    <a:lnTo>
                      <a:pt x="112" y="2408"/>
                    </a:lnTo>
                    <a:lnTo>
                      <a:pt x="223" y="2445"/>
                    </a:lnTo>
                    <a:lnTo>
                      <a:pt x="260" y="2371"/>
                    </a:lnTo>
                    <a:lnTo>
                      <a:pt x="445" y="2148"/>
                    </a:lnTo>
                    <a:lnTo>
                      <a:pt x="556" y="1889"/>
                    </a:lnTo>
                    <a:lnTo>
                      <a:pt x="741" y="1334"/>
                    </a:lnTo>
                    <a:lnTo>
                      <a:pt x="964" y="778"/>
                    </a:lnTo>
                    <a:lnTo>
                      <a:pt x="1038" y="482"/>
                    </a:lnTo>
                    <a:lnTo>
                      <a:pt x="1112" y="185"/>
                    </a:lnTo>
                    <a:lnTo>
                      <a:pt x="1075" y="74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0" name="Google Shape;3730;p13"/>
              <p:cNvSpPr/>
              <p:nvPr/>
            </p:nvSpPr>
            <p:spPr>
              <a:xfrm rot="-5400000">
                <a:off x="626109" y="291322"/>
                <a:ext cx="15356" cy="3927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371" extrusionOk="0">
                    <a:moveTo>
                      <a:pt x="778" y="0"/>
                    </a:moveTo>
                    <a:lnTo>
                      <a:pt x="741" y="37"/>
                    </a:lnTo>
                    <a:lnTo>
                      <a:pt x="593" y="297"/>
                    </a:lnTo>
                    <a:lnTo>
                      <a:pt x="482" y="556"/>
                    </a:lnTo>
                    <a:lnTo>
                      <a:pt x="297" y="1112"/>
                    </a:lnTo>
                    <a:lnTo>
                      <a:pt x="1" y="2223"/>
                    </a:lnTo>
                    <a:lnTo>
                      <a:pt x="38" y="2297"/>
                    </a:lnTo>
                    <a:lnTo>
                      <a:pt x="75" y="2371"/>
                    </a:lnTo>
                    <a:lnTo>
                      <a:pt x="149" y="2371"/>
                    </a:lnTo>
                    <a:lnTo>
                      <a:pt x="223" y="2297"/>
                    </a:lnTo>
                    <a:lnTo>
                      <a:pt x="630" y="1223"/>
                    </a:lnTo>
                    <a:lnTo>
                      <a:pt x="815" y="630"/>
                    </a:lnTo>
                    <a:lnTo>
                      <a:pt x="890" y="371"/>
                    </a:lnTo>
                    <a:lnTo>
                      <a:pt x="927" y="74"/>
                    </a:lnTo>
                    <a:lnTo>
                      <a:pt x="9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1" name="Google Shape;3731;p13"/>
              <p:cNvSpPr/>
              <p:nvPr/>
            </p:nvSpPr>
            <p:spPr>
              <a:xfrm rot="-5400000">
                <a:off x="635933" y="163096"/>
                <a:ext cx="46630" cy="120875"/>
              </a:xfrm>
              <a:custGeom>
                <a:avLst/>
                <a:gdLst/>
                <a:ahLst/>
                <a:cxnLst/>
                <a:rect l="l" t="t" r="r" b="b"/>
                <a:pathLst>
                  <a:path w="2815" h="7297" extrusionOk="0">
                    <a:moveTo>
                      <a:pt x="2741" y="0"/>
                    </a:moveTo>
                    <a:lnTo>
                      <a:pt x="2704" y="37"/>
                    </a:lnTo>
                    <a:lnTo>
                      <a:pt x="2371" y="408"/>
                    </a:lnTo>
                    <a:lnTo>
                      <a:pt x="2074" y="815"/>
                    </a:lnTo>
                    <a:lnTo>
                      <a:pt x="1815" y="1223"/>
                    </a:lnTo>
                    <a:lnTo>
                      <a:pt x="1556" y="1630"/>
                    </a:lnTo>
                    <a:lnTo>
                      <a:pt x="1333" y="2075"/>
                    </a:lnTo>
                    <a:lnTo>
                      <a:pt x="1111" y="2519"/>
                    </a:lnTo>
                    <a:lnTo>
                      <a:pt x="778" y="3408"/>
                    </a:lnTo>
                    <a:lnTo>
                      <a:pt x="482" y="4334"/>
                    </a:lnTo>
                    <a:lnTo>
                      <a:pt x="259" y="5297"/>
                    </a:lnTo>
                    <a:lnTo>
                      <a:pt x="111" y="6260"/>
                    </a:lnTo>
                    <a:lnTo>
                      <a:pt x="0" y="7223"/>
                    </a:lnTo>
                    <a:lnTo>
                      <a:pt x="37" y="7260"/>
                    </a:lnTo>
                    <a:lnTo>
                      <a:pt x="74" y="7297"/>
                    </a:lnTo>
                    <a:lnTo>
                      <a:pt x="111" y="7297"/>
                    </a:lnTo>
                    <a:lnTo>
                      <a:pt x="148" y="7260"/>
                    </a:lnTo>
                    <a:lnTo>
                      <a:pt x="259" y="6297"/>
                    </a:lnTo>
                    <a:lnTo>
                      <a:pt x="482" y="5334"/>
                    </a:lnTo>
                    <a:lnTo>
                      <a:pt x="741" y="4408"/>
                    </a:lnTo>
                    <a:lnTo>
                      <a:pt x="1074" y="3519"/>
                    </a:lnTo>
                    <a:lnTo>
                      <a:pt x="1445" y="2667"/>
                    </a:lnTo>
                    <a:lnTo>
                      <a:pt x="1852" y="1778"/>
                    </a:lnTo>
                    <a:lnTo>
                      <a:pt x="2296" y="926"/>
                    </a:lnTo>
                    <a:lnTo>
                      <a:pt x="2778" y="112"/>
                    </a:lnTo>
                    <a:lnTo>
                      <a:pt x="2815" y="74"/>
                    </a:lnTo>
                    <a:lnTo>
                      <a:pt x="2778" y="37"/>
                    </a:lnTo>
                    <a:lnTo>
                      <a:pt x="274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2" name="Google Shape;3732;p13"/>
              <p:cNvSpPr/>
              <p:nvPr/>
            </p:nvSpPr>
            <p:spPr>
              <a:xfrm rot="-5400000">
                <a:off x="600046" y="179354"/>
                <a:ext cx="52776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3186" h="5927" extrusionOk="0">
                    <a:moveTo>
                      <a:pt x="3038" y="0"/>
                    </a:moveTo>
                    <a:lnTo>
                      <a:pt x="2964" y="37"/>
                    </a:lnTo>
                    <a:lnTo>
                      <a:pt x="2445" y="667"/>
                    </a:lnTo>
                    <a:lnTo>
                      <a:pt x="1964" y="1333"/>
                    </a:lnTo>
                    <a:lnTo>
                      <a:pt x="1556" y="2037"/>
                    </a:lnTo>
                    <a:lnTo>
                      <a:pt x="1149" y="2741"/>
                    </a:lnTo>
                    <a:lnTo>
                      <a:pt x="815" y="3519"/>
                    </a:lnTo>
                    <a:lnTo>
                      <a:pt x="519" y="4259"/>
                    </a:lnTo>
                    <a:lnTo>
                      <a:pt x="260" y="5037"/>
                    </a:lnTo>
                    <a:lnTo>
                      <a:pt x="1" y="5778"/>
                    </a:lnTo>
                    <a:lnTo>
                      <a:pt x="38" y="5889"/>
                    </a:lnTo>
                    <a:lnTo>
                      <a:pt x="75" y="5926"/>
                    </a:lnTo>
                    <a:lnTo>
                      <a:pt x="149" y="5889"/>
                    </a:lnTo>
                    <a:lnTo>
                      <a:pt x="223" y="5852"/>
                    </a:lnTo>
                    <a:lnTo>
                      <a:pt x="519" y="5074"/>
                    </a:lnTo>
                    <a:lnTo>
                      <a:pt x="852" y="4371"/>
                    </a:lnTo>
                    <a:lnTo>
                      <a:pt x="1186" y="3667"/>
                    </a:lnTo>
                    <a:lnTo>
                      <a:pt x="1556" y="2963"/>
                    </a:lnTo>
                    <a:lnTo>
                      <a:pt x="3149" y="185"/>
                    </a:lnTo>
                    <a:lnTo>
                      <a:pt x="3186" y="111"/>
                    </a:lnTo>
                    <a:lnTo>
                      <a:pt x="3112" y="37"/>
                    </a:lnTo>
                    <a:lnTo>
                      <a:pt x="30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3" name="Google Shape;3733;p13"/>
              <p:cNvSpPr/>
              <p:nvPr/>
            </p:nvSpPr>
            <p:spPr>
              <a:xfrm rot="-5400000">
                <a:off x="585925" y="198975"/>
                <a:ext cx="46647" cy="73648"/>
              </a:xfrm>
              <a:custGeom>
                <a:avLst/>
                <a:gdLst/>
                <a:ahLst/>
                <a:cxnLst/>
                <a:rect l="l" t="t" r="r" b="b"/>
                <a:pathLst>
                  <a:path w="2816" h="4446" extrusionOk="0">
                    <a:moveTo>
                      <a:pt x="2704" y="1"/>
                    </a:moveTo>
                    <a:lnTo>
                      <a:pt x="2445" y="149"/>
                    </a:lnTo>
                    <a:lnTo>
                      <a:pt x="2186" y="334"/>
                    </a:lnTo>
                    <a:lnTo>
                      <a:pt x="1963" y="556"/>
                    </a:lnTo>
                    <a:lnTo>
                      <a:pt x="1741" y="816"/>
                    </a:lnTo>
                    <a:lnTo>
                      <a:pt x="1334" y="1334"/>
                    </a:lnTo>
                    <a:lnTo>
                      <a:pt x="963" y="1927"/>
                    </a:lnTo>
                    <a:lnTo>
                      <a:pt x="667" y="2519"/>
                    </a:lnTo>
                    <a:lnTo>
                      <a:pt x="408" y="3149"/>
                    </a:lnTo>
                    <a:lnTo>
                      <a:pt x="185" y="3779"/>
                    </a:lnTo>
                    <a:lnTo>
                      <a:pt x="0" y="4334"/>
                    </a:lnTo>
                    <a:lnTo>
                      <a:pt x="37" y="4408"/>
                    </a:lnTo>
                    <a:lnTo>
                      <a:pt x="74" y="4445"/>
                    </a:lnTo>
                    <a:lnTo>
                      <a:pt x="148" y="4445"/>
                    </a:lnTo>
                    <a:lnTo>
                      <a:pt x="185" y="4408"/>
                    </a:lnTo>
                    <a:lnTo>
                      <a:pt x="445" y="3779"/>
                    </a:lnTo>
                    <a:lnTo>
                      <a:pt x="704" y="3149"/>
                    </a:lnTo>
                    <a:lnTo>
                      <a:pt x="1000" y="2556"/>
                    </a:lnTo>
                    <a:lnTo>
                      <a:pt x="1334" y="2001"/>
                    </a:lnTo>
                    <a:lnTo>
                      <a:pt x="1704" y="1519"/>
                    </a:lnTo>
                    <a:lnTo>
                      <a:pt x="2074" y="1038"/>
                    </a:lnTo>
                    <a:lnTo>
                      <a:pt x="2482" y="593"/>
                    </a:lnTo>
                    <a:lnTo>
                      <a:pt x="2815" y="112"/>
                    </a:lnTo>
                    <a:lnTo>
                      <a:pt x="2815" y="75"/>
                    </a:lnTo>
                    <a:lnTo>
                      <a:pt x="2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4" name="Google Shape;3734;p13"/>
              <p:cNvSpPr/>
              <p:nvPr/>
            </p:nvSpPr>
            <p:spPr>
              <a:xfrm rot="-5400000">
                <a:off x="569046" y="214016"/>
                <a:ext cx="46034" cy="65051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3927" extrusionOk="0">
                    <a:moveTo>
                      <a:pt x="2556" y="1"/>
                    </a:moveTo>
                    <a:lnTo>
                      <a:pt x="2482" y="38"/>
                    </a:lnTo>
                    <a:lnTo>
                      <a:pt x="2112" y="445"/>
                    </a:lnTo>
                    <a:lnTo>
                      <a:pt x="1741" y="853"/>
                    </a:lnTo>
                    <a:lnTo>
                      <a:pt x="1408" y="1297"/>
                    </a:lnTo>
                    <a:lnTo>
                      <a:pt x="1075" y="1779"/>
                    </a:lnTo>
                    <a:lnTo>
                      <a:pt x="778" y="2260"/>
                    </a:lnTo>
                    <a:lnTo>
                      <a:pt x="519" y="2742"/>
                    </a:lnTo>
                    <a:lnTo>
                      <a:pt x="38" y="3742"/>
                    </a:lnTo>
                    <a:lnTo>
                      <a:pt x="1" y="3816"/>
                    </a:lnTo>
                    <a:lnTo>
                      <a:pt x="38" y="3853"/>
                    </a:lnTo>
                    <a:lnTo>
                      <a:pt x="75" y="3927"/>
                    </a:lnTo>
                    <a:lnTo>
                      <a:pt x="223" y="3927"/>
                    </a:lnTo>
                    <a:lnTo>
                      <a:pt x="260" y="3890"/>
                    </a:lnTo>
                    <a:lnTo>
                      <a:pt x="519" y="3371"/>
                    </a:lnTo>
                    <a:lnTo>
                      <a:pt x="778" y="2927"/>
                    </a:lnTo>
                    <a:lnTo>
                      <a:pt x="1408" y="2001"/>
                    </a:lnTo>
                    <a:lnTo>
                      <a:pt x="2038" y="1112"/>
                    </a:lnTo>
                    <a:lnTo>
                      <a:pt x="2741" y="260"/>
                    </a:lnTo>
                    <a:lnTo>
                      <a:pt x="2779" y="186"/>
                    </a:lnTo>
                    <a:lnTo>
                      <a:pt x="2779" y="149"/>
                    </a:lnTo>
                    <a:lnTo>
                      <a:pt x="2704" y="38"/>
                    </a:lnTo>
                    <a:lnTo>
                      <a:pt x="25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5" name="Google Shape;3735;p13"/>
              <p:cNvSpPr/>
              <p:nvPr/>
            </p:nvSpPr>
            <p:spPr>
              <a:xfrm rot="-5400000">
                <a:off x="560159" y="236403"/>
                <a:ext cx="36211" cy="46034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2779" extrusionOk="0">
                    <a:moveTo>
                      <a:pt x="2111" y="1"/>
                    </a:moveTo>
                    <a:lnTo>
                      <a:pt x="2000" y="38"/>
                    </a:lnTo>
                    <a:lnTo>
                      <a:pt x="1704" y="260"/>
                    </a:lnTo>
                    <a:lnTo>
                      <a:pt x="1408" y="556"/>
                    </a:lnTo>
                    <a:lnTo>
                      <a:pt x="1148" y="853"/>
                    </a:lnTo>
                    <a:lnTo>
                      <a:pt x="889" y="1186"/>
                    </a:lnTo>
                    <a:lnTo>
                      <a:pt x="408" y="1890"/>
                    </a:lnTo>
                    <a:lnTo>
                      <a:pt x="0" y="2556"/>
                    </a:lnTo>
                    <a:lnTo>
                      <a:pt x="0" y="2630"/>
                    </a:lnTo>
                    <a:lnTo>
                      <a:pt x="0" y="2667"/>
                    </a:lnTo>
                    <a:lnTo>
                      <a:pt x="74" y="2742"/>
                    </a:lnTo>
                    <a:lnTo>
                      <a:pt x="148" y="2779"/>
                    </a:lnTo>
                    <a:lnTo>
                      <a:pt x="222" y="2742"/>
                    </a:lnTo>
                    <a:lnTo>
                      <a:pt x="259" y="2704"/>
                    </a:lnTo>
                    <a:lnTo>
                      <a:pt x="667" y="2001"/>
                    </a:lnTo>
                    <a:lnTo>
                      <a:pt x="1148" y="1334"/>
                    </a:lnTo>
                    <a:lnTo>
                      <a:pt x="1408" y="1075"/>
                    </a:lnTo>
                    <a:lnTo>
                      <a:pt x="1667" y="779"/>
                    </a:lnTo>
                    <a:lnTo>
                      <a:pt x="1926" y="519"/>
                    </a:lnTo>
                    <a:lnTo>
                      <a:pt x="2185" y="223"/>
                    </a:lnTo>
                    <a:lnTo>
                      <a:pt x="2185" y="149"/>
                    </a:lnTo>
                    <a:lnTo>
                      <a:pt x="2148" y="75"/>
                    </a:lnTo>
                    <a:lnTo>
                      <a:pt x="2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6" name="Google Shape;3736;p13"/>
              <p:cNvSpPr/>
              <p:nvPr/>
            </p:nvSpPr>
            <p:spPr>
              <a:xfrm rot="-5400000">
                <a:off x="544812" y="244379"/>
                <a:ext cx="27630" cy="33759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038" extrusionOk="0">
                    <a:moveTo>
                      <a:pt x="1593" y="1"/>
                    </a:moveTo>
                    <a:lnTo>
                      <a:pt x="1519" y="38"/>
                    </a:lnTo>
                    <a:lnTo>
                      <a:pt x="1260" y="186"/>
                    </a:lnTo>
                    <a:lnTo>
                      <a:pt x="1037" y="408"/>
                    </a:lnTo>
                    <a:lnTo>
                      <a:pt x="667" y="890"/>
                    </a:lnTo>
                    <a:lnTo>
                      <a:pt x="334" y="1371"/>
                    </a:lnTo>
                    <a:lnTo>
                      <a:pt x="0" y="1890"/>
                    </a:lnTo>
                    <a:lnTo>
                      <a:pt x="0" y="1927"/>
                    </a:lnTo>
                    <a:lnTo>
                      <a:pt x="0" y="1964"/>
                    </a:lnTo>
                    <a:lnTo>
                      <a:pt x="37" y="2038"/>
                    </a:lnTo>
                    <a:lnTo>
                      <a:pt x="148" y="2038"/>
                    </a:lnTo>
                    <a:lnTo>
                      <a:pt x="223" y="2001"/>
                    </a:lnTo>
                    <a:lnTo>
                      <a:pt x="593" y="1482"/>
                    </a:lnTo>
                    <a:lnTo>
                      <a:pt x="1000" y="1001"/>
                    </a:lnTo>
                    <a:lnTo>
                      <a:pt x="1371" y="593"/>
                    </a:lnTo>
                    <a:lnTo>
                      <a:pt x="1519" y="408"/>
                    </a:lnTo>
                    <a:lnTo>
                      <a:pt x="1667" y="186"/>
                    </a:lnTo>
                    <a:lnTo>
                      <a:pt x="1667" y="112"/>
                    </a:lnTo>
                    <a:lnTo>
                      <a:pt x="1630" y="38"/>
                    </a:lnTo>
                    <a:lnTo>
                      <a:pt x="15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7" name="Google Shape;3737;p13"/>
              <p:cNvSpPr/>
              <p:nvPr/>
            </p:nvSpPr>
            <p:spPr>
              <a:xfrm rot="-5400000">
                <a:off x="628562" y="162484"/>
                <a:ext cx="34372" cy="82842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5001" extrusionOk="0">
                    <a:moveTo>
                      <a:pt x="1964" y="1"/>
                    </a:moveTo>
                    <a:lnTo>
                      <a:pt x="1927" y="38"/>
                    </a:lnTo>
                    <a:lnTo>
                      <a:pt x="1556" y="519"/>
                    </a:lnTo>
                    <a:lnTo>
                      <a:pt x="1223" y="1112"/>
                    </a:lnTo>
                    <a:lnTo>
                      <a:pt x="927" y="1705"/>
                    </a:lnTo>
                    <a:lnTo>
                      <a:pt x="667" y="2334"/>
                    </a:lnTo>
                    <a:lnTo>
                      <a:pt x="445" y="3001"/>
                    </a:lnTo>
                    <a:lnTo>
                      <a:pt x="260" y="3668"/>
                    </a:lnTo>
                    <a:lnTo>
                      <a:pt x="1" y="4927"/>
                    </a:lnTo>
                    <a:lnTo>
                      <a:pt x="1" y="5001"/>
                    </a:lnTo>
                    <a:lnTo>
                      <a:pt x="112" y="5001"/>
                    </a:lnTo>
                    <a:lnTo>
                      <a:pt x="149" y="4964"/>
                    </a:lnTo>
                    <a:lnTo>
                      <a:pt x="334" y="4260"/>
                    </a:lnTo>
                    <a:lnTo>
                      <a:pt x="556" y="3556"/>
                    </a:lnTo>
                    <a:lnTo>
                      <a:pt x="778" y="2853"/>
                    </a:lnTo>
                    <a:lnTo>
                      <a:pt x="1075" y="2186"/>
                    </a:lnTo>
                    <a:lnTo>
                      <a:pt x="1334" y="1667"/>
                    </a:lnTo>
                    <a:lnTo>
                      <a:pt x="1593" y="1149"/>
                    </a:lnTo>
                    <a:lnTo>
                      <a:pt x="1853" y="630"/>
                    </a:lnTo>
                    <a:lnTo>
                      <a:pt x="2075" y="112"/>
                    </a:lnTo>
                    <a:lnTo>
                      <a:pt x="2075" y="75"/>
                    </a:lnTo>
                    <a:lnTo>
                      <a:pt x="20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8" name="Google Shape;3738;p13"/>
              <p:cNvSpPr/>
              <p:nvPr/>
            </p:nvSpPr>
            <p:spPr>
              <a:xfrm rot="-5400000">
                <a:off x="634085" y="160025"/>
                <a:ext cx="30695" cy="68115"/>
              </a:xfrm>
              <a:custGeom>
                <a:avLst/>
                <a:gdLst/>
                <a:ahLst/>
                <a:cxnLst/>
                <a:rect l="l" t="t" r="r" b="b"/>
                <a:pathLst>
                  <a:path w="1853" h="4112" extrusionOk="0">
                    <a:moveTo>
                      <a:pt x="1704" y="0"/>
                    </a:moveTo>
                    <a:lnTo>
                      <a:pt x="1593" y="75"/>
                    </a:lnTo>
                    <a:lnTo>
                      <a:pt x="1334" y="519"/>
                    </a:lnTo>
                    <a:lnTo>
                      <a:pt x="1112" y="1000"/>
                    </a:lnTo>
                    <a:lnTo>
                      <a:pt x="852" y="1445"/>
                    </a:lnTo>
                    <a:lnTo>
                      <a:pt x="667" y="1963"/>
                    </a:lnTo>
                    <a:lnTo>
                      <a:pt x="297" y="2963"/>
                    </a:lnTo>
                    <a:lnTo>
                      <a:pt x="0" y="3964"/>
                    </a:lnTo>
                    <a:lnTo>
                      <a:pt x="0" y="4001"/>
                    </a:lnTo>
                    <a:lnTo>
                      <a:pt x="37" y="4075"/>
                    </a:lnTo>
                    <a:lnTo>
                      <a:pt x="112" y="4112"/>
                    </a:lnTo>
                    <a:lnTo>
                      <a:pt x="223" y="4112"/>
                    </a:lnTo>
                    <a:lnTo>
                      <a:pt x="260" y="4075"/>
                    </a:lnTo>
                    <a:lnTo>
                      <a:pt x="297" y="4001"/>
                    </a:lnTo>
                    <a:lnTo>
                      <a:pt x="630" y="3038"/>
                    </a:lnTo>
                    <a:lnTo>
                      <a:pt x="1000" y="2075"/>
                    </a:lnTo>
                    <a:lnTo>
                      <a:pt x="1852" y="186"/>
                    </a:lnTo>
                    <a:lnTo>
                      <a:pt x="1852" y="112"/>
                    </a:lnTo>
                    <a:lnTo>
                      <a:pt x="1778" y="37"/>
                    </a:lnTo>
                    <a:lnTo>
                      <a:pt x="1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39" name="Google Shape;3739;p13"/>
              <p:cNvSpPr/>
              <p:nvPr/>
            </p:nvSpPr>
            <p:spPr>
              <a:xfrm rot="-5400000">
                <a:off x="634400" y="159115"/>
                <a:ext cx="19033" cy="37437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2260" extrusionOk="0">
                    <a:moveTo>
                      <a:pt x="1001" y="0"/>
                    </a:moveTo>
                    <a:lnTo>
                      <a:pt x="927" y="37"/>
                    </a:lnTo>
                    <a:lnTo>
                      <a:pt x="779" y="259"/>
                    </a:lnTo>
                    <a:lnTo>
                      <a:pt x="630" y="519"/>
                    </a:lnTo>
                    <a:lnTo>
                      <a:pt x="408" y="1037"/>
                    </a:lnTo>
                    <a:lnTo>
                      <a:pt x="186" y="1556"/>
                    </a:lnTo>
                    <a:lnTo>
                      <a:pt x="1" y="2111"/>
                    </a:lnTo>
                    <a:lnTo>
                      <a:pt x="1" y="2185"/>
                    </a:lnTo>
                    <a:lnTo>
                      <a:pt x="38" y="2222"/>
                    </a:lnTo>
                    <a:lnTo>
                      <a:pt x="112" y="2259"/>
                    </a:lnTo>
                    <a:lnTo>
                      <a:pt x="223" y="2259"/>
                    </a:lnTo>
                    <a:lnTo>
                      <a:pt x="260" y="2222"/>
                    </a:lnTo>
                    <a:lnTo>
                      <a:pt x="297" y="2185"/>
                    </a:lnTo>
                    <a:lnTo>
                      <a:pt x="519" y="1593"/>
                    </a:lnTo>
                    <a:lnTo>
                      <a:pt x="742" y="1037"/>
                    </a:lnTo>
                    <a:lnTo>
                      <a:pt x="964" y="593"/>
                    </a:lnTo>
                    <a:lnTo>
                      <a:pt x="1075" y="370"/>
                    </a:lnTo>
                    <a:lnTo>
                      <a:pt x="1149" y="148"/>
                    </a:lnTo>
                    <a:lnTo>
                      <a:pt x="1149" y="74"/>
                    </a:lnTo>
                    <a:lnTo>
                      <a:pt x="1075" y="37"/>
                    </a:lnTo>
                    <a:lnTo>
                      <a:pt x="100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0" name="Google Shape;3740;p13"/>
              <p:cNvSpPr/>
              <p:nvPr/>
            </p:nvSpPr>
            <p:spPr>
              <a:xfrm rot="-5400000">
                <a:off x="647585" y="146526"/>
                <a:ext cx="20872" cy="39905"/>
              </a:xfrm>
              <a:custGeom>
                <a:avLst/>
                <a:gdLst/>
                <a:ahLst/>
                <a:cxnLst/>
                <a:rect l="l" t="t" r="r" b="b"/>
                <a:pathLst>
                  <a:path w="1260" h="2409" extrusionOk="0">
                    <a:moveTo>
                      <a:pt x="1075" y="1"/>
                    </a:moveTo>
                    <a:lnTo>
                      <a:pt x="889" y="223"/>
                    </a:lnTo>
                    <a:lnTo>
                      <a:pt x="741" y="482"/>
                    </a:lnTo>
                    <a:lnTo>
                      <a:pt x="482" y="1038"/>
                    </a:lnTo>
                    <a:lnTo>
                      <a:pt x="223" y="1631"/>
                    </a:lnTo>
                    <a:lnTo>
                      <a:pt x="0" y="2223"/>
                    </a:lnTo>
                    <a:lnTo>
                      <a:pt x="0" y="2297"/>
                    </a:lnTo>
                    <a:lnTo>
                      <a:pt x="37" y="2334"/>
                    </a:lnTo>
                    <a:lnTo>
                      <a:pt x="112" y="2408"/>
                    </a:lnTo>
                    <a:lnTo>
                      <a:pt x="186" y="2408"/>
                    </a:lnTo>
                    <a:lnTo>
                      <a:pt x="223" y="2371"/>
                    </a:lnTo>
                    <a:lnTo>
                      <a:pt x="260" y="2334"/>
                    </a:lnTo>
                    <a:lnTo>
                      <a:pt x="519" y="1742"/>
                    </a:lnTo>
                    <a:lnTo>
                      <a:pt x="778" y="1186"/>
                    </a:lnTo>
                    <a:lnTo>
                      <a:pt x="1038" y="668"/>
                    </a:lnTo>
                    <a:lnTo>
                      <a:pt x="1186" y="408"/>
                    </a:lnTo>
                    <a:lnTo>
                      <a:pt x="1260" y="149"/>
                    </a:lnTo>
                    <a:lnTo>
                      <a:pt x="1260" y="75"/>
                    </a:lnTo>
                    <a:lnTo>
                      <a:pt x="1223" y="38"/>
                    </a:lnTo>
                    <a:lnTo>
                      <a:pt x="1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1" name="Google Shape;3741;p13"/>
              <p:cNvSpPr/>
              <p:nvPr/>
            </p:nvSpPr>
            <p:spPr>
              <a:xfrm rot="-5400000">
                <a:off x="653100" y="143462"/>
                <a:ext cx="14130" cy="22098"/>
              </a:xfrm>
              <a:custGeom>
                <a:avLst/>
                <a:gdLst/>
                <a:ahLst/>
                <a:cxnLst/>
                <a:rect l="l" t="t" r="r" b="b"/>
                <a:pathLst>
                  <a:path w="853" h="1334" extrusionOk="0">
                    <a:moveTo>
                      <a:pt x="778" y="1"/>
                    </a:moveTo>
                    <a:lnTo>
                      <a:pt x="741" y="38"/>
                    </a:lnTo>
                    <a:lnTo>
                      <a:pt x="519" y="260"/>
                    </a:lnTo>
                    <a:lnTo>
                      <a:pt x="334" y="556"/>
                    </a:lnTo>
                    <a:lnTo>
                      <a:pt x="37" y="1149"/>
                    </a:lnTo>
                    <a:lnTo>
                      <a:pt x="0" y="1223"/>
                    </a:lnTo>
                    <a:lnTo>
                      <a:pt x="37" y="1260"/>
                    </a:lnTo>
                    <a:lnTo>
                      <a:pt x="74" y="1334"/>
                    </a:lnTo>
                    <a:lnTo>
                      <a:pt x="223" y="1334"/>
                    </a:lnTo>
                    <a:lnTo>
                      <a:pt x="260" y="1297"/>
                    </a:lnTo>
                    <a:lnTo>
                      <a:pt x="593" y="704"/>
                    </a:lnTo>
                    <a:lnTo>
                      <a:pt x="741" y="408"/>
                    </a:lnTo>
                    <a:lnTo>
                      <a:pt x="852" y="75"/>
                    </a:lnTo>
                    <a:lnTo>
                      <a:pt x="852" y="38"/>
                    </a:lnTo>
                    <a:lnTo>
                      <a:pt x="8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2" name="Google Shape;3742;p13"/>
              <p:cNvSpPr/>
              <p:nvPr/>
            </p:nvSpPr>
            <p:spPr>
              <a:xfrm rot="-5400000">
                <a:off x="663842" y="135802"/>
                <a:ext cx="7371" cy="859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19" extrusionOk="0">
                    <a:moveTo>
                      <a:pt x="297" y="0"/>
                    </a:moveTo>
                    <a:lnTo>
                      <a:pt x="149" y="149"/>
                    </a:lnTo>
                    <a:lnTo>
                      <a:pt x="0" y="334"/>
                    </a:lnTo>
                    <a:lnTo>
                      <a:pt x="0" y="371"/>
                    </a:lnTo>
                    <a:lnTo>
                      <a:pt x="0" y="445"/>
                    </a:lnTo>
                    <a:lnTo>
                      <a:pt x="38" y="519"/>
                    </a:lnTo>
                    <a:lnTo>
                      <a:pt x="186" y="519"/>
                    </a:lnTo>
                    <a:lnTo>
                      <a:pt x="223" y="482"/>
                    </a:lnTo>
                    <a:lnTo>
                      <a:pt x="334" y="297"/>
                    </a:lnTo>
                    <a:lnTo>
                      <a:pt x="408" y="112"/>
                    </a:lnTo>
                    <a:lnTo>
                      <a:pt x="445" y="37"/>
                    </a:lnTo>
                    <a:lnTo>
                      <a:pt x="4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3" name="Google Shape;3743;p13"/>
              <p:cNvSpPr/>
              <p:nvPr/>
            </p:nvSpPr>
            <p:spPr>
              <a:xfrm rot="-5400000">
                <a:off x="669060" y="119536"/>
                <a:ext cx="7371" cy="1045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631" extrusionOk="0">
                    <a:moveTo>
                      <a:pt x="260" y="1"/>
                    </a:moveTo>
                    <a:lnTo>
                      <a:pt x="186" y="75"/>
                    </a:lnTo>
                    <a:lnTo>
                      <a:pt x="112" y="186"/>
                    </a:lnTo>
                    <a:lnTo>
                      <a:pt x="37" y="408"/>
                    </a:lnTo>
                    <a:lnTo>
                      <a:pt x="0" y="482"/>
                    </a:lnTo>
                    <a:lnTo>
                      <a:pt x="37" y="519"/>
                    </a:lnTo>
                    <a:lnTo>
                      <a:pt x="112" y="593"/>
                    </a:lnTo>
                    <a:lnTo>
                      <a:pt x="223" y="630"/>
                    </a:lnTo>
                    <a:lnTo>
                      <a:pt x="260" y="593"/>
                    </a:lnTo>
                    <a:lnTo>
                      <a:pt x="297" y="556"/>
                    </a:lnTo>
                    <a:lnTo>
                      <a:pt x="408" y="334"/>
                    </a:lnTo>
                    <a:lnTo>
                      <a:pt x="445" y="223"/>
                    </a:lnTo>
                    <a:lnTo>
                      <a:pt x="445" y="112"/>
                    </a:lnTo>
                    <a:lnTo>
                      <a:pt x="408" y="75"/>
                    </a:lnTo>
                    <a:lnTo>
                      <a:pt x="3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4" name="Google Shape;3744;p13"/>
              <p:cNvSpPr/>
              <p:nvPr/>
            </p:nvSpPr>
            <p:spPr>
              <a:xfrm rot="-5400000">
                <a:off x="251874" y="1083971"/>
                <a:ext cx="15356" cy="2456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1483" extrusionOk="0">
                    <a:moveTo>
                      <a:pt x="815" y="1"/>
                    </a:moveTo>
                    <a:lnTo>
                      <a:pt x="778" y="38"/>
                    </a:lnTo>
                    <a:lnTo>
                      <a:pt x="630" y="186"/>
                    </a:lnTo>
                    <a:lnTo>
                      <a:pt x="519" y="334"/>
                    </a:lnTo>
                    <a:lnTo>
                      <a:pt x="260" y="704"/>
                    </a:lnTo>
                    <a:lnTo>
                      <a:pt x="75" y="1075"/>
                    </a:lnTo>
                    <a:lnTo>
                      <a:pt x="1" y="1260"/>
                    </a:lnTo>
                    <a:lnTo>
                      <a:pt x="1" y="1482"/>
                    </a:lnTo>
                    <a:lnTo>
                      <a:pt x="186" y="1371"/>
                    </a:lnTo>
                    <a:lnTo>
                      <a:pt x="297" y="1260"/>
                    </a:lnTo>
                    <a:lnTo>
                      <a:pt x="519" y="889"/>
                    </a:lnTo>
                    <a:lnTo>
                      <a:pt x="778" y="519"/>
                    </a:lnTo>
                    <a:lnTo>
                      <a:pt x="853" y="334"/>
                    </a:lnTo>
                    <a:lnTo>
                      <a:pt x="927" y="112"/>
                    </a:lnTo>
                    <a:lnTo>
                      <a:pt x="927" y="38"/>
                    </a:lnTo>
                    <a:lnTo>
                      <a:pt x="8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5" name="Google Shape;3745;p13"/>
              <p:cNvSpPr/>
              <p:nvPr/>
            </p:nvSpPr>
            <p:spPr>
              <a:xfrm rot="-5400000">
                <a:off x="250035" y="1071083"/>
                <a:ext cx="22098" cy="31308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1890" extrusionOk="0">
                    <a:moveTo>
                      <a:pt x="1259" y="0"/>
                    </a:moveTo>
                    <a:lnTo>
                      <a:pt x="1259" y="37"/>
                    </a:lnTo>
                    <a:lnTo>
                      <a:pt x="926" y="445"/>
                    </a:lnTo>
                    <a:lnTo>
                      <a:pt x="593" y="889"/>
                    </a:lnTo>
                    <a:lnTo>
                      <a:pt x="0" y="1815"/>
                    </a:lnTo>
                    <a:lnTo>
                      <a:pt x="0" y="1852"/>
                    </a:lnTo>
                    <a:lnTo>
                      <a:pt x="37" y="1889"/>
                    </a:lnTo>
                    <a:lnTo>
                      <a:pt x="111" y="1889"/>
                    </a:lnTo>
                    <a:lnTo>
                      <a:pt x="482" y="1482"/>
                    </a:lnTo>
                    <a:lnTo>
                      <a:pt x="778" y="1037"/>
                    </a:lnTo>
                    <a:lnTo>
                      <a:pt x="1074" y="556"/>
                    </a:lnTo>
                    <a:lnTo>
                      <a:pt x="1333" y="75"/>
                    </a:lnTo>
                    <a:lnTo>
                      <a:pt x="1296" y="37"/>
                    </a:lnTo>
                    <a:lnTo>
                      <a:pt x="125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6" name="Google Shape;3746;p13"/>
              <p:cNvSpPr/>
              <p:nvPr/>
            </p:nvSpPr>
            <p:spPr>
              <a:xfrm rot="-5400000">
                <a:off x="250035" y="1055744"/>
                <a:ext cx="31308" cy="42970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2594" extrusionOk="0">
                    <a:moveTo>
                      <a:pt x="1815" y="0"/>
                    </a:moveTo>
                    <a:lnTo>
                      <a:pt x="1778" y="37"/>
                    </a:lnTo>
                    <a:lnTo>
                      <a:pt x="1519" y="297"/>
                    </a:lnTo>
                    <a:lnTo>
                      <a:pt x="1260" y="556"/>
                    </a:lnTo>
                    <a:lnTo>
                      <a:pt x="815" y="1149"/>
                    </a:lnTo>
                    <a:lnTo>
                      <a:pt x="408" y="1815"/>
                    </a:lnTo>
                    <a:lnTo>
                      <a:pt x="37" y="2445"/>
                    </a:lnTo>
                    <a:lnTo>
                      <a:pt x="0" y="2482"/>
                    </a:lnTo>
                    <a:lnTo>
                      <a:pt x="0" y="2519"/>
                    </a:lnTo>
                    <a:lnTo>
                      <a:pt x="74" y="2593"/>
                    </a:lnTo>
                    <a:lnTo>
                      <a:pt x="148" y="2593"/>
                    </a:lnTo>
                    <a:lnTo>
                      <a:pt x="260" y="2556"/>
                    </a:lnTo>
                    <a:lnTo>
                      <a:pt x="1111" y="1371"/>
                    </a:lnTo>
                    <a:lnTo>
                      <a:pt x="1519" y="741"/>
                    </a:lnTo>
                    <a:lnTo>
                      <a:pt x="1889" y="111"/>
                    </a:lnTo>
                    <a:lnTo>
                      <a:pt x="1889" y="74"/>
                    </a:lnTo>
                    <a:lnTo>
                      <a:pt x="1852" y="37"/>
                    </a:lnTo>
                    <a:lnTo>
                      <a:pt x="1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7" name="Google Shape;3747;p13"/>
              <p:cNvSpPr/>
              <p:nvPr/>
            </p:nvSpPr>
            <p:spPr>
              <a:xfrm rot="-5400000">
                <a:off x="251252" y="1042866"/>
                <a:ext cx="31308" cy="39276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2371" extrusionOk="0">
                    <a:moveTo>
                      <a:pt x="1815" y="1"/>
                    </a:moveTo>
                    <a:lnTo>
                      <a:pt x="1556" y="223"/>
                    </a:lnTo>
                    <a:lnTo>
                      <a:pt x="1297" y="482"/>
                    </a:lnTo>
                    <a:lnTo>
                      <a:pt x="815" y="1038"/>
                    </a:lnTo>
                    <a:lnTo>
                      <a:pt x="408" y="1630"/>
                    </a:lnTo>
                    <a:lnTo>
                      <a:pt x="37" y="2223"/>
                    </a:lnTo>
                    <a:lnTo>
                      <a:pt x="0" y="2297"/>
                    </a:lnTo>
                    <a:lnTo>
                      <a:pt x="74" y="2371"/>
                    </a:lnTo>
                    <a:lnTo>
                      <a:pt x="148" y="2371"/>
                    </a:lnTo>
                    <a:lnTo>
                      <a:pt x="222" y="2334"/>
                    </a:lnTo>
                    <a:lnTo>
                      <a:pt x="667" y="1704"/>
                    </a:lnTo>
                    <a:lnTo>
                      <a:pt x="1111" y="1075"/>
                    </a:lnTo>
                    <a:lnTo>
                      <a:pt x="1519" y="593"/>
                    </a:lnTo>
                    <a:lnTo>
                      <a:pt x="1704" y="334"/>
                    </a:lnTo>
                    <a:lnTo>
                      <a:pt x="1889" y="112"/>
                    </a:lnTo>
                    <a:lnTo>
                      <a:pt x="1889" y="38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8" name="Google Shape;3748;p13"/>
              <p:cNvSpPr/>
              <p:nvPr/>
            </p:nvSpPr>
            <p:spPr>
              <a:xfrm rot="-5400000">
                <a:off x="255551" y="1028132"/>
                <a:ext cx="31308" cy="41744"/>
              </a:xfrm>
              <a:custGeom>
                <a:avLst/>
                <a:gdLst/>
                <a:ahLst/>
                <a:cxnLst/>
                <a:rect l="l" t="t" r="r" b="b"/>
                <a:pathLst>
                  <a:path w="1890" h="2520" extrusionOk="0">
                    <a:moveTo>
                      <a:pt x="1778" y="1"/>
                    </a:moveTo>
                    <a:lnTo>
                      <a:pt x="1741" y="38"/>
                    </a:lnTo>
                    <a:lnTo>
                      <a:pt x="1296" y="593"/>
                    </a:lnTo>
                    <a:lnTo>
                      <a:pt x="852" y="1149"/>
                    </a:lnTo>
                    <a:lnTo>
                      <a:pt x="0" y="2334"/>
                    </a:lnTo>
                    <a:lnTo>
                      <a:pt x="0" y="2408"/>
                    </a:lnTo>
                    <a:lnTo>
                      <a:pt x="37" y="2482"/>
                    </a:lnTo>
                    <a:lnTo>
                      <a:pt x="111" y="2519"/>
                    </a:lnTo>
                    <a:lnTo>
                      <a:pt x="148" y="2519"/>
                    </a:lnTo>
                    <a:lnTo>
                      <a:pt x="185" y="2482"/>
                    </a:lnTo>
                    <a:lnTo>
                      <a:pt x="1037" y="1334"/>
                    </a:lnTo>
                    <a:lnTo>
                      <a:pt x="1482" y="741"/>
                    </a:lnTo>
                    <a:lnTo>
                      <a:pt x="1889" y="149"/>
                    </a:lnTo>
                    <a:lnTo>
                      <a:pt x="1889" y="75"/>
                    </a:lnTo>
                    <a:lnTo>
                      <a:pt x="1852" y="38"/>
                    </a:lnTo>
                    <a:lnTo>
                      <a:pt x="17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49" name="Google Shape;3749;p13"/>
              <p:cNvSpPr/>
              <p:nvPr/>
            </p:nvSpPr>
            <p:spPr>
              <a:xfrm rot="-5400000">
                <a:off x="256155" y="1012188"/>
                <a:ext cx="37453" cy="47873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890" extrusionOk="0">
                    <a:moveTo>
                      <a:pt x="2149" y="1"/>
                    </a:moveTo>
                    <a:lnTo>
                      <a:pt x="2075" y="38"/>
                    </a:lnTo>
                    <a:lnTo>
                      <a:pt x="1779" y="334"/>
                    </a:lnTo>
                    <a:lnTo>
                      <a:pt x="1482" y="630"/>
                    </a:lnTo>
                    <a:lnTo>
                      <a:pt x="964" y="1297"/>
                    </a:lnTo>
                    <a:lnTo>
                      <a:pt x="482" y="2001"/>
                    </a:lnTo>
                    <a:lnTo>
                      <a:pt x="1" y="2705"/>
                    </a:lnTo>
                    <a:lnTo>
                      <a:pt x="1" y="2779"/>
                    </a:lnTo>
                    <a:lnTo>
                      <a:pt x="1" y="2816"/>
                    </a:lnTo>
                    <a:lnTo>
                      <a:pt x="75" y="2853"/>
                    </a:lnTo>
                    <a:lnTo>
                      <a:pt x="149" y="2890"/>
                    </a:lnTo>
                    <a:lnTo>
                      <a:pt x="223" y="2816"/>
                    </a:lnTo>
                    <a:lnTo>
                      <a:pt x="704" y="2149"/>
                    </a:lnTo>
                    <a:lnTo>
                      <a:pt x="1186" y="1482"/>
                    </a:lnTo>
                    <a:lnTo>
                      <a:pt x="1704" y="816"/>
                    </a:lnTo>
                    <a:lnTo>
                      <a:pt x="2223" y="149"/>
                    </a:lnTo>
                    <a:lnTo>
                      <a:pt x="2260" y="75"/>
                    </a:lnTo>
                    <a:lnTo>
                      <a:pt x="2223" y="38"/>
                    </a:lnTo>
                    <a:lnTo>
                      <a:pt x="2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0" name="Google Shape;3750;p13"/>
              <p:cNvSpPr/>
              <p:nvPr/>
            </p:nvSpPr>
            <p:spPr>
              <a:xfrm rot="-5400000">
                <a:off x="254632" y="995922"/>
                <a:ext cx="47873" cy="57696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3483" extrusionOk="0">
                    <a:moveTo>
                      <a:pt x="2741" y="1"/>
                    </a:moveTo>
                    <a:lnTo>
                      <a:pt x="2630" y="75"/>
                    </a:lnTo>
                    <a:lnTo>
                      <a:pt x="1926" y="816"/>
                    </a:lnTo>
                    <a:lnTo>
                      <a:pt x="1296" y="1630"/>
                    </a:lnTo>
                    <a:lnTo>
                      <a:pt x="0" y="3260"/>
                    </a:lnTo>
                    <a:lnTo>
                      <a:pt x="0" y="3297"/>
                    </a:lnTo>
                    <a:lnTo>
                      <a:pt x="0" y="3371"/>
                    </a:lnTo>
                    <a:lnTo>
                      <a:pt x="37" y="3445"/>
                    </a:lnTo>
                    <a:lnTo>
                      <a:pt x="111" y="3482"/>
                    </a:lnTo>
                    <a:lnTo>
                      <a:pt x="148" y="3482"/>
                    </a:lnTo>
                    <a:lnTo>
                      <a:pt x="185" y="3445"/>
                    </a:lnTo>
                    <a:lnTo>
                      <a:pt x="1593" y="1853"/>
                    </a:lnTo>
                    <a:lnTo>
                      <a:pt x="2259" y="1075"/>
                    </a:lnTo>
                    <a:lnTo>
                      <a:pt x="2889" y="223"/>
                    </a:lnTo>
                    <a:lnTo>
                      <a:pt x="2889" y="186"/>
                    </a:lnTo>
                    <a:lnTo>
                      <a:pt x="2889" y="112"/>
                    </a:lnTo>
                    <a:lnTo>
                      <a:pt x="2852" y="38"/>
                    </a:lnTo>
                    <a:lnTo>
                      <a:pt x="27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1" name="Google Shape;3751;p13"/>
              <p:cNvSpPr/>
              <p:nvPr/>
            </p:nvSpPr>
            <p:spPr>
              <a:xfrm rot="-5400000">
                <a:off x="267518" y="992245"/>
                <a:ext cx="36824" cy="45421"/>
              </a:xfrm>
              <a:custGeom>
                <a:avLst/>
                <a:gdLst/>
                <a:ahLst/>
                <a:cxnLst/>
                <a:rect l="l" t="t" r="r" b="b"/>
                <a:pathLst>
                  <a:path w="2223" h="2742" extrusionOk="0">
                    <a:moveTo>
                      <a:pt x="2111" y="1"/>
                    </a:moveTo>
                    <a:lnTo>
                      <a:pt x="2037" y="38"/>
                    </a:lnTo>
                    <a:lnTo>
                      <a:pt x="1519" y="593"/>
                    </a:lnTo>
                    <a:lnTo>
                      <a:pt x="1000" y="1223"/>
                    </a:lnTo>
                    <a:lnTo>
                      <a:pt x="37" y="2482"/>
                    </a:lnTo>
                    <a:lnTo>
                      <a:pt x="0" y="2556"/>
                    </a:lnTo>
                    <a:lnTo>
                      <a:pt x="0" y="2593"/>
                    </a:lnTo>
                    <a:lnTo>
                      <a:pt x="74" y="2704"/>
                    </a:lnTo>
                    <a:lnTo>
                      <a:pt x="148" y="2741"/>
                    </a:lnTo>
                    <a:lnTo>
                      <a:pt x="185" y="2704"/>
                    </a:lnTo>
                    <a:lnTo>
                      <a:pt x="259" y="2667"/>
                    </a:lnTo>
                    <a:lnTo>
                      <a:pt x="1259" y="1445"/>
                    </a:lnTo>
                    <a:lnTo>
                      <a:pt x="1741" y="815"/>
                    </a:lnTo>
                    <a:lnTo>
                      <a:pt x="2222" y="149"/>
                    </a:lnTo>
                    <a:lnTo>
                      <a:pt x="2222" y="75"/>
                    </a:lnTo>
                    <a:lnTo>
                      <a:pt x="2185" y="38"/>
                    </a:lnTo>
                    <a:lnTo>
                      <a:pt x="2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2" name="Google Shape;3752;p13"/>
              <p:cNvSpPr/>
              <p:nvPr/>
            </p:nvSpPr>
            <p:spPr>
              <a:xfrm rot="-5400000">
                <a:off x="273034" y="982439"/>
                <a:ext cx="38663" cy="48486"/>
              </a:xfrm>
              <a:custGeom>
                <a:avLst/>
                <a:gdLst/>
                <a:ahLst/>
                <a:cxnLst/>
                <a:rect l="l" t="t" r="r" b="b"/>
                <a:pathLst>
                  <a:path w="2334" h="2927" extrusionOk="0">
                    <a:moveTo>
                      <a:pt x="2260" y="1"/>
                    </a:moveTo>
                    <a:lnTo>
                      <a:pt x="2186" y="38"/>
                    </a:lnTo>
                    <a:lnTo>
                      <a:pt x="1630" y="668"/>
                    </a:lnTo>
                    <a:lnTo>
                      <a:pt x="1075" y="1334"/>
                    </a:lnTo>
                    <a:lnTo>
                      <a:pt x="38" y="2705"/>
                    </a:lnTo>
                    <a:lnTo>
                      <a:pt x="38" y="2742"/>
                    </a:lnTo>
                    <a:lnTo>
                      <a:pt x="1" y="2779"/>
                    </a:lnTo>
                    <a:lnTo>
                      <a:pt x="75" y="2890"/>
                    </a:lnTo>
                    <a:lnTo>
                      <a:pt x="149" y="2927"/>
                    </a:lnTo>
                    <a:lnTo>
                      <a:pt x="186" y="2890"/>
                    </a:lnTo>
                    <a:lnTo>
                      <a:pt x="223" y="2890"/>
                    </a:lnTo>
                    <a:lnTo>
                      <a:pt x="1334" y="1519"/>
                    </a:lnTo>
                    <a:lnTo>
                      <a:pt x="1852" y="853"/>
                    </a:lnTo>
                    <a:lnTo>
                      <a:pt x="2334" y="149"/>
                    </a:lnTo>
                    <a:lnTo>
                      <a:pt x="2334" y="75"/>
                    </a:lnTo>
                    <a:lnTo>
                      <a:pt x="2297" y="38"/>
                    </a:lnTo>
                    <a:lnTo>
                      <a:pt x="22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3" name="Google Shape;3753;p13"/>
              <p:cNvSpPr/>
              <p:nvPr/>
            </p:nvSpPr>
            <p:spPr>
              <a:xfrm rot="-5400000">
                <a:off x="281623" y="970173"/>
                <a:ext cx="44195" cy="55228"/>
              </a:xfrm>
              <a:custGeom>
                <a:avLst/>
                <a:gdLst/>
                <a:ahLst/>
                <a:cxnLst/>
                <a:rect l="l" t="t" r="r" b="b"/>
                <a:pathLst>
                  <a:path w="2668" h="3334" extrusionOk="0">
                    <a:moveTo>
                      <a:pt x="2557" y="0"/>
                    </a:moveTo>
                    <a:lnTo>
                      <a:pt x="2519" y="37"/>
                    </a:lnTo>
                    <a:lnTo>
                      <a:pt x="2186" y="408"/>
                    </a:lnTo>
                    <a:lnTo>
                      <a:pt x="1927" y="815"/>
                    </a:lnTo>
                    <a:lnTo>
                      <a:pt x="1631" y="1223"/>
                    </a:lnTo>
                    <a:lnTo>
                      <a:pt x="1371" y="1593"/>
                    </a:lnTo>
                    <a:lnTo>
                      <a:pt x="742" y="2371"/>
                    </a:lnTo>
                    <a:lnTo>
                      <a:pt x="75" y="3075"/>
                    </a:lnTo>
                    <a:lnTo>
                      <a:pt x="38" y="3112"/>
                    </a:lnTo>
                    <a:lnTo>
                      <a:pt x="1" y="3186"/>
                    </a:lnTo>
                    <a:lnTo>
                      <a:pt x="75" y="3260"/>
                    </a:lnTo>
                    <a:lnTo>
                      <a:pt x="186" y="3334"/>
                    </a:lnTo>
                    <a:lnTo>
                      <a:pt x="223" y="3297"/>
                    </a:lnTo>
                    <a:lnTo>
                      <a:pt x="297" y="3260"/>
                    </a:lnTo>
                    <a:lnTo>
                      <a:pt x="1038" y="2482"/>
                    </a:lnTo>
                    <a:lnTo>
                      <a:pt x="1705" y="1667"/>
                    </a:lnTo>
                    <a:lnTo>
                      <a:pt x="2260" y="926"/>
                    </a:lnTo>
                    <a:lnTo>
                      <a:pt x="2519" y="556"/>
                    </a:lnTo>
                    <a:lnTo>
                      <a:pt x="2668" y="148"/>
                    </a:lnTo>
                    <a:lnTo>
                      <a:pt x="2668" y="74"/>
                    </a:lnTo>
                    <a:lnTo>
                      <a:pt x="26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4" name="Google Shape;3754;p13"/>
              <p:cNvSpPr/>
              <p:nvPr/>
            </p:nvSpPr>
            <p:spPr>
              <a:xfrm rot="-5400000">
                <a:off x="288365" y="959125"/>
                <a:ext cx="41131" cy="52163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3149" extrusionOk="0">
                    <a:moveTo>
                      <a:pt x="2371" y="1"/>
                    </a:moveTo>
                    <a:lnTo>
                      <a:pt x="2297" y="38"/>
                    </a:lnTo>
                    <a:lnTo>
                      <a:pt x="2001" y="334"/>
                    </a:lnTo>
                    <a:lnTo>
                      <a:pt x="1742" y="667"/>
                    </a:lnTo>
                    <a:lnTo>
                      <a:pt x="1260" y="1371"/>
                    </a:lnTo>
                    <a:lnTo>
                      <a:pt x="667" y="2112"/>
                    </a:lnTo>
                    <a:lnTo>
                      <a:pt x="38" y="2853"/>
                    </a:lnTo>
                    <a:lnTo>
                      <a:pt x="1" y="2927"/>
                    </a:lnTo>
                    <a:lnTo>
                      <a:pt x="1" y="2964"/>
                    </a:lnTo>
                    <a:lnTo>
                      <a:pt x="75" y="3075"/>
                    </a:lnTo>
                    <a:lnTo>
                      <a:pt x="112" y="3112"/>
                    </a:lnTo>
                    <a:lnTo>
                      <a:pt x="186" y="3149"/>
                    </a:lnTo>
                    <a:lnTo>
                      <a:pt x="223" y="3112"/>
                    </a:lnTo>
                    <a:lnTo>
                      <a:pt x="297" y="3075"/>
                    </a:lnTo>
                    <a:lnTo>
                      <a:pt x="927" y="2334"/>
                    </a:lnTo>
                    <a:lnTo>
                      <a:pt x="1556" y="1519"/>
                    </a:lnTo>
                    <a:lnTo>
                      <a:pt x="2075" y="890"/>
                    </a:lnTo>
                    <a:lnTo>
                      <a:pt x="2297" y="519"/>
                    </a:lnTo>
                    <a:lnTo>
                      <a:pt x="2408" y="334"/>
                    </a:lnTo>
                    <a:lnTo>
                      <a:pt x="2482" y="149"/>
                    </a:lnTo>
                    <a:lnTo>
                      <a:pt x="2482" y="75"/>
                    </a:lnTo>
                    <a:lnTo>
                      <a:pt x="2445" y="38"/>
                    </a:lnTo>
                    <a:lnTo>
                      <a:pt x="23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5" name="Google Shape;3755;p13"/>
              <p:cNvSpPr/>
              <p:nvPr/>
            </p:nvSpPr>
            <p:spPr>
              <a:xfrm rot="-5400000">
                <a:off x="295744" y="956666"/>
                <a:ext cx="23936" cy="31308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1890" extrusionOk="0">
                    <a:moveTo>
                      <a:pt x="1371" y="0"/>
                    </a:moveTo>
                    <a:lnTo>
                      <a:pt x="1333" y="37"/>
                    </a:lnTo>
                    <a:lnTo>
                      <a:pt x="1148" y="223"/>
                    </a:lnTo>
                    <a:lnTo>
                      <a:pt x="1000" y="408"/>
                    </a:lnTo>
                    <a:lnTo>
                      <a:pt x="741" y="852"/>
                    </a:lnTo>
                    <a:lnTo>
                      <a:pt x="408" y="1260"/>
                    </a:lnTo>
                    <a:lnTo>
                      <a:pt x="37" y="1667"/>
                    </a:lnTo>
                    <a:lnTo>
                      <a:pt x="0" y="1704"/>
                    </a:lnTo>
                    <a:lnTo>
                      <a:pt x="0" y="1778"/>
                    </a:lnTo>
                    <a:lnTo>
                      <a:pt x="37" y="1852"/>
                    </a:lnTo>
                    <a:lnTo>
                      <a:pt x="148" y="1889"/>
                    </a:lnTo>
                    <a:lnTo>
                      <a:pt x="185" y="1889"/>
                    </a:lnTo>
                    <a:lnTo>
                      <a:pt x="259" y="1852"/>
                    </a:lnTo>
                    <a:lnTo>
                      <a:pt x="630" y="1445"/>
                    </a:lnTo>
                    <a:lnTo>
                      <a:pt x="963" y="1000"/>
                    </a:lnTo>
                    <a:lnTo>
                      <a:pt x="1259" y="593"/>
                    </a:lnTo>
                    <a:lnTo>
                      <a:pt x="1371" y="334"/>
                    </a:lnTo>
                    <a:lnTo>
                      <a:pt x="1445" y="111"/>
                    </a:lnTo>
                    <a:lnTo>
                      <a:pt x="1445" y="37"/>
                    </a:lnTo>
                    <a:lnTo>
                      <a:pt x="14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6" name="Google Shape;3756;p13"/>
              <p:cNvSpPr/>
              <p:nvPr/>
            </p:nvSpPr>
            <p:spPr>
              <a:xfrm rot="-5400000">
                <a:off x="300945" y="948384"/>
                <a:ext cx="20888" cy="22727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372" extrusionOk="0">
                    <a:moveTo>
                      <a:pt x="1038" y="1"/>
                    </a:moveTo>
                    <a:lnTo>
                      <a:pt x="927" y="75"/>
                    </a:lnTo>
                    <a:lnTo>
                      <a:pt x="668" y="297"/>
                    </a:lnTo>
                    <a:lnTo>
                      <a:pt x="445" y="519"/>
                    </a:lnTo>
                    <a:lnTo>
                      <a:pt x="38" y="1038"/>
                    </a:lnTo>
                    <a:lnTo>
                      <a:pt x="1" y="1112"/>
                    </a:lnTo>
                    <a:lnTo>
                      <a:pt x="1" y="1186"/>
                    </a:lnTo>
                    <a:lnTo>
                      <a:pt x="1" y="1260"/>
                    </a:lnTo>
                    <a:lnTo>
                      <a:pt x="38" y="1297"/>
                    </a:lnTo>
                    <a:lnTo>
                      <a:pt x="112" y="1334"/>
                    </a:lnTo>
                    <a:lnTo>
                      <a:pt x="149" y="1371"/>
                    </a:lnTo>
                    <a:lnTo>
                      <a:pt x="223" y="1334"/>
                    </a:lnTo>
                    <a:lnTo>
                      <a:pt x="297" y="1297"/>
                    </a:lnTo>
                    <a:lnTo>
                      <a:pt x="779" y="816"/>
                    </a:lnTo>
                    <a:lnTo>
                      <a:pt x="1038" y="556"/>
                    </a:lnTo>
                    <a:lnTo>
                      <a:pt x="1260" y="297"/>
                    </a:lnTo>
                    <a:lnTo>
                      <a:pt x="1260" y="186"/>
                    </a:lnTo>
                    <a:lnTo>
                      <a:pt x="1223" y="112"/>
                    </a:lnTo>
                    <a:lnTo>
                      <a:pt x="1223" y="75"/>
                    </a:lnTo>
                    <a:lnTo>
                      <a:pt x="1149" y="38"/>
                    </a:lnTo>
                    <a:lnTo>
                      <a:pt x="103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7" name="Google Shape;3757;p13"/>
              <p:cNvSpPr/>
              <p:nvPr/>
            </p:nvSpPr>
            <p:spPr>
              <a:xfrm rot="-5400000">
                <a:off x="734399" y="812490"/>
                <a:ext cx="12888" cy="7303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4409" extrusionOk="0">
                    <a:moveTo>
                      <a:pt x="630" y="1"/>
                    </a:moveTo>
                    <a:lnTo>
                      <a:pt x="593" y="38"/>
                    </a:lnTo>
                    <a:lnTo>
                      <a:pt x="371" y="520"/>
                    </a:lnTo>
                    <a:lnTo>
                      <a:pt x="222" y="1038"/>
                    </a:lnTo>
                    <a:lnTo>
                      <a:pt x="74" y="1594"/>
                    </a:lnTo>
                    <a:lnTo>
                      <a:pt x="0" y="2149"/>
                    </a:lnTo>
                    <a:lnTo>
                      <a:pt x="0" y="2705"/>
                    </a:lnTo>
                    <a:lnTo>
                      <a:pt x="0" y="3297"/>
                    </a:lnTo>
                    <a:lnTo>
                      <a:pt x="74" y="3816"/>
                    </a:lnTo>
                    <a:lnTo>
                      <a:pt x="185" y="4334"/>
                    </a:lnTo>
                    <a:lnTo>
                      <a:pt x="222" y="4409"/>
                    </a:lnTo>
                    <a:lnTo>
                      <a:pt x="296" y="4409"/>
                    </a:lnTo>
                    <a:lnTo>
                      <a:pt x="371" y="4371"/>
                    </a:lnTo>
                    <a:lnTo>
                      <a:pt x="371" y="4334"/>
                    </a:lnTo>
                    <a:lnTo>
                      <a:pt x="371" y="3260"/>
                    </a:lnTo>
                    <a:lnTo>
                      <a:pt x="371" y="2742"/>
                    </a:lnTo>
                    <a:lnTo>
                      <a:pt x="408" y="2186"/>
                    </a:lnTo>
                    <a:lnTo>
                      <a:pt x="482" y="1668"/>
                    </a:lnTo>
                    <a:lnTo>
                      <a:pt x="593" y="1149"/>
                    </a:lnTo>
                    <a:lnTo>
                      <a:pt x="778" y="112"/>
                    </a:lnTo>
                    <a:lnTo>
                      <a:pt x="741" y="38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8" name="Google Shape;3758;p13"/>
              <p:cNvSpPr/>
              <p:nvPr/>
            </p:nvSpPr>
            <p:spPr>
              <a:xfrm rot="-5400000">
                <a:off x="724576" y="805749"/>
                <a:ext cx="12291" cy="69954"/>
              </a:xfrm>
              <a:custGeom>
                <a:avLst/>
                <a:gdLst/>
                <a:ahLst/>
                <a:cxnLst/>
                <a:rect l="l" t="t" r="r" b="b"/>
                <a:pathLst>
                  <a:path w="742" h="4223" extrusionOk="0">
                    <a:moveTo>
                      <a:pt x="593" y="0"/>
                    </a:moveTo>
                    <a:lnTo>
                      <a:pt x="556" y="37"/>
                    </a:lnTo>
                    <a:lnTo>
                      <a:pt x="371" y="519"/>
                    </a:lnTo>
                    <a:lnTo>
                      <a:pt x="223" y="1038"/>
                    </a:lnTo>
                    <a:lnTo>
                      <a:pt x="149" y="1556"/>
                    </a:lnTo>
                    <a:lnTo>
                      <a:pt x="75" y="2075"/>
                    </a:lnTo>
                    <a:lnTo>
                      <a:pt x="38" y="2593"/>
                    </a:lnTo>
                    <a:lnTo>
                      <a:pt x="1" y="3112"/>
                    </a:lnTo>
                    <a:lnTo>
                      <a:pt x="38" y="4149"/>
                    </a:lnTo>
                    <a:lnTo>
                      <a:pt x="75" y="4223"/>
                    </a:lnTo>
                    <a:lnTo>
                      <a:pt x="223" y="4223"/>
                    </a:lnTo>
                    <a:lnTo>
                      <a:pt x="223" y="4149"/>
                    </a:lnTo>
                    <a:lnTo>
                      <a:pt x="260" y="3630"/>
                    </a:lnTo>
                    <a:lnTo>
                      <a:pt x="260" y="3112"/>
                    </a:lnTo>
                    <a:lnTo>
                      <a:pt x="371" y="2112"/>
                    </a:lnTo>
                    <a:lnTo>
                      <a:pt x="556" y="1112"/>
                    </a:lnTo>
                    <a:lnTo>
                      <a:pt x="741" y="112"/>
                    </a:lnTo>
                    <a:lnTo>
                      <a:pt x="704" y="37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59" name="Google Shape;3759;p13"/>
              <p:cNvSpPr/>
              <p:nvPr/>
            </p:nvSpPr>
            <p:spPr>
              <a:xfrm rot="-5400000">
                <a:off x="715681" y="795015"/>
                <a:ext cx="14130" cy="58905"/>
              </a:xfrm>
              <a:custGeom>
                <a:avLst/>
                <a:gdLst/>
                <a:ahLst/>
                <a:cxnLst/>
                <a:rect l="l" t="t" r="r" b="b"/>
                <a:pathLst>
                  <a:path w="853" h="3556" extrusionOk="0">
                    <a:moveTo>
                      <a:pt x="741" y="0"/>
                    </a:moveTo>
                    <a:lnTo>
                      <a:pt x="519" y="371"/>
                    </a:lnTo>
                    <a:lnTo>
                      <a:pt x="334" y="778"/>
                    </a:lnTo>
                    <a:lnTo>
                      <a:pt x="186" y="1223"/>
                    </a:lnTo>
                    <a:lnTo>
                      <a:pt x="75" y="1667"/>
                    </a:lnTo>
                    <a:lnTo>
                      <a:pt x="38" y="2149"/>
                    </a:lnTo>
                    <a:lnTo>
                      <a:pt x="1" y="2593"/>
                    </a:lnTo>
                    <a:lnTo>
                      <a:pt x="1" y="3037"/>
                    </a:lnTo>
                    <a:lnTo>
                      <a:pt x="38" y="3482"/>
                    </a:lnTo>
                    <a:lnTo>
                      <a:pt x="75" y="3556"/>
                    </a:lnTo>
                    <a:lnTo>
                      <a:pt x="223" y="3556"/>
                    </a:lnTo>
                    <a:lnTo>
                      <a:pt x="260" y="3482"/>
                    </a:lnTo>
                    <a:lnTo>
                      <a:pt x="223" y="3000"/>
                    </a:lnTo>
                    <a:lnTo>
                      <a:pt x="223" y="2556"/>
                    </a:lnTo>
                    <a:lnTo>
                      <a:pt x="260" y="2074"/>
                    </a:lnTo>
                    <a:lnTo>
                      <a:pt x="334" y="1630"/>
                    </a:lnTo>
                    <a:lnTo>
                      <a:pt x="445" y="1223"/>
                    </a:lnTo>
                    <a:lnTo>
                      <a:pt x="593" y="852"/>
                    </a:lnTo>
                    <a:lnTo>
                      <a:pt x="741" y="445"/>
                    </a:lnTo>
                    <a:lnTo>
                      <a:pt x="853" y="74"/>
                    </a:lnTo>
                    <a:lnTo>
                      <a:pt x="853" y="37"/>
                    </a:lnTo>
                    <a:lnTo>
                      <a:pt x="8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0" name="Google Shape;3760;p13"/>
              <p:cNvSpPr/>
              <p:nvPr/>
            </p:nvSpPr>
            <p:spPr>
              <a:xfrm rot="-5400000">
                <a:off x="713842" y="784580"/>
                <a:ext cx="12291" cy="53389"/>
              </a:xfrm>
              <a:custGeom>
                <a:avLst/>
                <a:gdLst/>
                <a:ahLst/>
                <a:cxnLst/>
                <a:rect l="l" t="t" r="r" b="b"/>
                <a:pathLst>
                  <a:path w="742" h="3223" extrusionOk="0">
                    <a:moveTo>
                      <a:pt x="630" y="0"/>
                    </a:moveTo>
                    <a:lnTo>
                      <a:pt x="593" y="37"/>
                    </a:lnTo>
                    <a:lnTo>
                      <a:pt x="408" y="778"/>
                    </a:lnTo>
                    <a:lnTo>
                      <a:pt x="223" y="1556"/>
                    </a:lnTo>
                    <a:lnTo>
                      <a:pt x="112" y="2297"/>
                    </a:lnTo>
                    <a:lnTo>
                      <a:pt x="1" y="3074"/>
                    </a:lnTo>
                    <a:lnTo>
                      <a:pt x="1" y="3111"/>
                    </a:lnTo>
                    <a:lnTo>
                      <a:pt x="38" y="3186"/>
                    </a:lnTo>
                    <a:lnTo>
                      <a:pt x="112" y="3223"/>
                    </a:lnTo>
                    <a:lnTo>
                      <a:pt x="223" y="3223"/>
                    </a:lnTo>
                    <a:lnTo>
                      <a:pt x="260" y="3186"/>
                    </a:lnTo>
                    <a:lnTo>
                      <a:pt x="297" y="3149"/>
                    </a:lnTo>
                    <a:lnTo>
                      <a:pt x="519" y="1593"/>
                    </a:lnTo>
                    <a:lnTo>
                      <a:pt x="741" y="74"/>
                    </a:lnTo>
                    <a:lnTo>
                      <a:pt x="741" y="37"/>
                    </a:lnTo>
                    <a:lnTo>
                      <a:pt x="7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1" name="Google Shape;3761;p13"/>
              <p:cNvSpPr/>
              <p:nvPr/>
            </p:nvSpPr>
            <p:spPr>
              <a:xfrm rot="-5400000">
                <a:off x="714762" y="771999"/>
                <a:ext cx="10453" cy="52163"/>
              </a:xfrm>
              <a:custGeom>
                <a:avLst/>
                <a:gdLst/>
                <a:ahLst/>
                <a:cxnLst/>
                <a:rect l="l" t="t" r="r" b="b"/>
                <a:pathLst>
                  <a:path w="631" h="3149" extrusionOk="0">
                    <a:moveTo>
                      <a:pt x="482" y="0"/>
                    </a:moveTo>
                    <a:lnTo>
                      <a:pt x="445" y="37"/>
                    </a:lnTo>
                    <a:lnTo>
                      <a:pt x="297" y="408"/>
                    </a:lnTo>
                    <a:lnTo>
                      <a:pt x="223" y="741"/>
                    </a:lnTo>
                    <a:lnTo>
                      <a:pt x="74" y="1519"/>
                    </a:lnTo>
                    <a:lnTo>
                      <a:pt x="0" y="2260"/>
                    </a:lnTo>
                    <a:lnTo>
                      <a:pt x="0" y="3037"/>
                    </a:lnTo>
                    <a:lnTo>
                      <a:pt x="0" y="3074"/>
                    </a:lnTo>
                    <a:lnTo>
                      <a:pt x="37" y="3112"/>
                    </a:lnTo>
                    <a:lnTo>
                      <a:pt x="112" y="3149"/>
                    </a:lnTo>
                    <a:lnTo>
                      <a:pt x="223" y="3112"/>
                    </a:lnTo>
                    <a:lnTo>
                      <a:pt x="260" y="3074"/>
                    </a:lnTo>
                    <a:lnTo>
                      <a:pt x="260" y="3037"/>
                    </a:lnTo>
                    <a:lnTo>
                      <a:pt x="297" y="2297"/>
                    </a:lnTo>
                    <a:lnTo>
                      <a:pt x="371" y="1556"/>
                    </a:lnTo>
                    <a:lnTo>
                      <a:pt x="630" y="111"/>
                    </a:lnTo>
                    <a:lnTo>
                      <a:pt x="593" y="37"/>
                    </a:lnTo>
                    <a:lnTo>
                      <a:pt x="5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2" name="Google Shape;3762;p13"/>
              <p:cNvSpPr/>
              <p:nvPr/>
            </p:nvSpPr>
            <p:spPr>
              <a:xfrm rot="-5400000">
                <a:off x="717221" y="763411"/>
                <a:ext cx="13500" cy="46647"/>
              </a:xfrm>
              <a:custGeom>
                <a:avLst/>
                <a:gdLst/>
                <a:ahLst/>
                <a:cxnLst/>
                <a:rect l="l" t="t" r="r" b="b"/>
                <a:pathLst>
                  <a:path w="815" h="2816" extrusionOk="0">
                    <a:moveTo>
                      <a:pt x="704" y="1"/>
                    </a:moveTo>
                    <a:lnTo>
                      <a:pt x="667" y="38"/>
                    </a:lnTo>
                    <a:lnTo>
                      <a:pt x="556" y="334"/>
                    </a:lnTo>
                    <a:lnTo>
                      <a:pt x="444" y="667"/>
                    </a:lnTo>
                    <a:lnTo>
                      <a:pt x="259" y="1334"/>
                    </a:lnTo>
                    <a:lnTo>
                      <a:pt x="111" y="2001"/>
                    </a:lnTo>
                    <a:lnTo>
                      <a:pt x="0" y="2630"/>
                    </a:lnTo>
                    <a:lnTo>
                      <a:pt x="0" y="2705"/>
                    </a:lnTo>
                    <a:lnTo>
                      <a:pt x="37" y="2779"/>
                    </a:lnTo>
                    <a:lnTo>
                      <a:pt x="111" y="2816"/>
                    </a:lnTo>
                    <a:lnTo>
                      <a:pt x="222" y="2816"/>
                    </a:lnTo>
                    <a:lnTo>
                      <a:pt x="259" y="2779"/>
                    </a:lnTo>
                    <a:lnTo>
                      <a:pt x="296" y="2705"/>
                    </a:lnTo>
                    <a:lnTo>
                      <a:pt x="407" y="2075"/>
                    </a:lnTo>
                    <a:lnTo>
                      <a:pt x="556" y="1408"/>
                    </a:lnTo>
                    <a:lnTo>
                      <a:pt x="704" y="742"/>
                    </a:lnTo>
                    <a:lnTo>
                      <a:pt x="815" y="112"/>
                    </a:lnTo>
                    <a:lnTo>
                      <a:pt x="815" y="38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3" name="Google Shape;3763;p13"/>
              <p:cNvSpPr/>
              <p:nvPr/>
            </p:nvSpPr>
            <p:spPr>
              <a:xfrm rot="-5400000">
                <a:off x="715374" y="752371"/>
                <a:ext cx="14743" cy="45421"/>
              </a:xfrm>
              <a:custGeom>
                <a:avLst/>
                <a:gdLst/>
                <a:ahLst/>
                <a:cxnLst/>
                <a:rect l="l" t="t" r="r" b="b"/>
                <a:pathLst>
                  <a:path w="890" h="2742" extrusionOk="0">
                    <a:moveTo>
                      <a:pt x="816" y="1"/>
                    </a:moveTo>
                    <a:lnTo>
                      <a:pt x="778" y="38"/>
                    </a:lnTo>
                    <a:lnTo>
                      <a:pt x="630" y="334"/>
                    </a:lnTo>
                    <a:lnTo>
                      <a:pt x="482" y="630"/>
                    </a:lnTo>
                    <a:lnTo>
                      <a:pt x="297" y="1260"/>
                    </a:lnTo>
                    <a:lnTo>
                      <a:pt x="149" y="1927"/>
                    </a:lnTo>
                    <a:lnTo>
                      <a:pt x="1" y="2556"/>
                    </a:lnTo>
                    <a:lnTo>
                      <a:pt x="1" y="2630"/>
                    </a:lnTo>
                    <a:lnTo>
                      <a:pt x="38" y="2704"/>
                    </a:lnTo>
                    <a:lnTo>
                      <a:pt x="149" y="2742"/>
                    </a:lnTo>
                    <a:lnTo>
                      <a:pt x="260" y="2742"/>
                    </a:lnTo>
                    <a:lnTo>
                      <a:pt x="297" y="2704"/>
                    </a:lnTo>
                    <a:lnTo>
                      <a:pt x="334" y="2630"/>
                    </a:lnTo>
                    <a:lnTo>
                      <a:pt x="445" y="2001"/>
                    </a:lnTo>
                    <a:lnTo>
                      <a:pt x="630" y="1371"/>
                    </a:lnTo>
                    <a:lnTo>
                      <a:pt x="778" y="741"/>
                    </a:lnTo>
                    <a:lnTo>
                      <a:pt x="890" y="112"/>
                    </a:lnTo>
                    <a:lnTo>
                      <a:pt x="890" y="38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4" name="Google Shape;3764;p13"/>
              <p:cNvSpPr/>
              <p:nvPr/>
            </p:nvSpPr>
            <p:spPr>
              <a:xfrm rot="-5400000">
                <a:off x="716906" y="741016"/>
                <a:ext cx="13517" cy="46034"/>
              </a:xfrm>
              <a:custGeom>
                <a:avLst/>
                <a:gdLst/>
                <a:ahLst/>
                <a:cxnLst/>
                <a:rect l="l" t="t" r="r" b="b"/>
                <a:pathLst>
                  <a:path w="816" h="2779" extrusionOk="0">
                    <a:moveTo>
                      <a:pt x="741" y="1"/>
                    </a:moveTo>
                    <a:lnTo>
                      <a:pt x="667" y="38"/>
                    </a:lnTo>
                    <a:lnTo>
                      <a:pt x="630" y="75"/>
                    </a:lnTo>
                    <a:lnTo>
                      <a:pt x="445" y="704"/>
                    </a:lnTo>
                    <a:lnTo>
                      <a:pt x="297" y="1334"/>
                    </a:lnTo>
                    <a:lnTo>
                      <a:pt x="0" y="2593"/>
                    </a:lnTo>
                    <a:lnTo>
                      <a:pt x="0" y="2667"/>
                    </a:lnTo>
                    <a:lnTo>
                      <a:pt x="37" y="2705"/>
                    </a:lnTo>
                    <a:lnTo>
                      <a:pt x="112" y="2779"/>
                    </a:lnTo>
                    <a:lnTo>
                      <a:pt x="260" y="2779"/>
                    </a:lnTo>
                    <a:lnTo>
                      <a:pt x="297" y="2742"/>
                    </a:lnTo>
                    <a:lnTo>
                      <a:pt x="297" y="2667"/>
                    </a:lnTo>
                    <a:lnTo>
                      <a:pt x="593" y="1408"/>
                    </a:lnTo>
                    <a:lnTo>
                      <a:pt x="704" y="779"/>
                    </a:lnTo>
                    <a:lnTo>
                      <a:pt x="815" y="112"/>
                    </a:lnTo>
                    <a:lnTo>
                      <a:pt x="778" y="38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5" name="Google Shape;3765;p13"/>
              <p:cNvSpPr/>
              <p:nvPr/>
            </p:nvSpPr>
            <p:spPr>
              <a:xfrm rot="-5400000">
                <a:off x="715689" y="731815"/>
                <a:ext cx="11662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704" h="2446" extrusionOk="0">
                    <a:moveTo>
                      <a:pt x="593" y="1"/>
                    </a:moveTo>
                    <a:lnTo>
                      <a:pt x="482" y="260"/>
                    </a:lnTo>
                    <a:lnTo>
                      <a:pt x="371" y="556"/>
                    </a:lnTo>
                    <a:lnTo>
                      <a:pt x="222" y="1112"/>
                    </a:lnTo>
                    <a:lnTo>
                      <a:pt x="74" y="1705"/>
                    </a:lnTo>
                    <a:lnTo>
                      <a:pt x="0" y="2260"/>
                    </a:lnTo>
                    <a:lnTo>
                      <a:pt x="0" y="2334"/>
                    </a:lnTo>
                    <a:lnTo>
                      <a:pt x="37" y="2371"/>
                    </a:lnTo>
                    <a:lnTo>
                      <a:pt x="111" y="2445"/>
                    </a:lnTo>
                    <a:lnTo>
                      <a:pt x="222" y="2445"/>
                    </a:lnTo>
                    <a:lnTo>
                      <a:pt x="259" y="2408"/>
                    </a:lnTo>
                    <a:lnTo>
                      <a:pt x="297" y="2334"/>
                    </a:lnTo>
                    <a:lnTo>
                      <a:pt x="482" y="1112"/>
                    </a:lnTo>
                    <a:lnTo>
                      <a:pt x="630" y="593"/>
                    </a:lnTo>
                    <a:lnTo>
                      <a:pt x="667" y="297"/>
                    </a:lnTo>
                    <a:lnTo>
                      <a:pt x="704" y="38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6" name="Google Shape;3766;p13"/>
              <p:cNvSpPr/>
              <p:nvPr/>
            </p:nvSpPr>
            <p:spPr>
              <a:xfrm rot="-5400000">
                <a:off x="715374" y="718017"/>
                <a:ext cx="15356" cy="48486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927" extrusionOk="0">
                    <a:moveTo>
                      <a:pt x="816" y="1"/>
                    </a:moveTo>
                    <a:lnTo>
                      <a:pt x="741" y="38"/>
                    </a:lnTo>
                    <a:lnTo>
                      <a:pt x="519" y="704"/>
                    </a:lnTo>
                    <a:lnTo>
                      <a:pt x="334" y="1371"/>
                    </a:lnTo>
                    <a:lnTo>
                      <a:pt x="1" y="2741"/>
                    </a:lnTo>
                    <a:lnTo>
                      <a:pt x="1" y="2816"/>
                    </a:lnTo>
                    <a:lnTo>
                      <a:pt x="38" y="2853"/>
                    </a:lnTo>
                    <a:lnTo>
                      <a:pt x="75" y="2890"/>
                    </a:lnTo>
                    <a:lnTo>
                      <a:pt x="149" y="2927"/>
                    </a:lnTo>
                    <a:lnTo>
                      <a:pt x="260" y="2927"/>
                    </a:lnTo>
                    <a:lnTo>
                      <a:pt x="297" y="2853"/>
                    </a:lnTo>
                    <a:lnTo>
                      <a:pt x="334" y="2816"/>
                    </a:lnTo>
                    <a:lnTo>
                      <a:pt x="667" y="1445"/>
                    </a:lnTo>
                    <a:lnTo>
                      <a:pt x="816" y="778"/>
                    </a:lnTo>
                    <a:lnTo>
                      <a:pt x="927" y="112"/>
                    </a:lnTo>
                    <a:lnTo>
                      <a:pt x="927" y="38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7" name="Google Shape;3767;p13"/>
              <p:cNvSpPr/>
              <p:nvPr/>
            </p:nvSpPr>
            <p:spPr>
              <a:xfrm rot="-5400000">
                <a:off x="719971" y="705436"/>
                <a:ext cx="15969" cy="49712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001" extrusionOk="0">
                    <a:moveTo>
                      <a:pt x="889" y="1"/>
                    </a:moveTo>
                    <a:lnTo>
                      <a:pt x="593" y="705"/>
                    </a:lnTo>
                    <a:lnTo>
                      <a:pt x="371" y="1371"/>
                    </a:lnTo>
                    <a:lnTo>
                      <a:pt x="186" y="2075"/>
                    </a:lnTo>
                    <a:lnTo>
                      <a:pt x="0" y="2779"/>
                    </a:lnTo>
                    <a:lnTo>
                      <a:pt x="0" y="2853"/>
                    </a:lnTo>
                    <a:lnTo>
                      <a:pt x="37" y="2927"/>
                    </a:lnTo>
                    <a:lnTo>
                      <a:pt x="75" y="2964"/>
                    </a:lnTo>
                    <a:lnTo>
                      <a:pt x="149" y="3001"/>
                    </a:lnTo>
                    <a:lnTo>
                      <a:pt x="223" y="3001"/>
                    </a:lnTo>
                    <a:lnTo>
                      <a:pt x="260" y="2964"/>
                    </a:lnTo>
                    <a:lnTo>
                      <a:pt x="334" y="2927"/>
                    </a:lnTo>
                    <a:lnTo>
                      <a:pt x="334" y="2853"/>
                    </a:lnTo>
                    <a:lnTo>
                      <a:pt x="630" y="1445"/>
                    </a:lnTo>
                    <a:lnTo>
                      <a:pt x="963" y="38"/>
                    </a:lnTo>
                    <a:lnTo>
                      <a:pt x="9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8" name="Google Shape;3768;p13"/>
              <p:cNvSpPr/>
              <p:nvPr/>
            </p:nvSpPr>
            <p:spPr>
              <a:xfrm rot="-5400000">
                <a:off x="719366" y="690089"/>
                <a:ext cx="16582" cy="55244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3335" extrusionOk="0">
                    <a:moveTo>
                      <a:pt x="815" y="1"/>
                    </a:moveTo>
                    <a:lnTo>
                      <a:pt x="778" y="38"/>
                    </a:lnTo>
                    <a:lnTo>
                      <a:pt x="519" y="779"/>
                    </a:lnTo>
                    <a:lnTo>
                      <a:pt x="334" y="1556"/>
                    </a:lnTo>
                    <a:lnTo>
                      <a:pt x="0" y="3112"/>
                    </a:lnTo>
                    <a:lnTo>
                      <a:pt x="0" y="3186"/>
                    </a:lnTo>
                    <a:lnTo>
                      <a:pt x="37" y="3260"/>
                    </a:lnTo>
                    <a:lnTo>
                      <a:pt x="74" y="3297"/>
                    </a:lnTo>
                    <a:lnTo>
                      <a:pt x="148" y="3334"/>
                    </a:lnTo>
                    <a:lnTo>
                      <a:pt x="222" y="3334"/>
                    </a:lnTo>
                    <a:lnTo>
                      <a:pt x="297" y="3297"/>
                    </a:lnTo>
                    <a:lnTo>
                      <a:pt x="334" y="3260"/>
                    </a:lnTo>
                    <a:lnTo>
                      <a:pt x="371" y="3186"/>
                    </a:lnTo>
                    <a:lnTo>
                      <a:pt x="741" y="1667"/>
                    </a:lnTo>
                    <a:lnTo>
                      <a:pt x="889" y="890"/>
                    </a:lnTo>
                    <a:lnTo>
                      <a:pt x="1000" y="112"/>
                    </a:lnTo>
                    <a:lnTo>
                      <a:pt x="963" y="38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69" name="Google Shape;3769;p13"/>
              <p:cNvSpPr/>
              <p:nvPr/>
            </p:nvSpPr>
            <p:spPr>
              <a:xfrm rot="-5400000">
                <a:off x="729793" y="706050"/>
                <a:ext cx="629" cy="17"/>
              </a:xfrm>
              <a:custGeom>
                <a:avLst/>
                <a:gdLst/>
                <a:ahLst/>
                <a:cxnLst/>
                <a:rect l="l" t="t" r="r" b="b"/>
                <a:pathLst>
                  <a:path w="38" h="1" extrusionOk="0">
                    <a:moveTo>
                      <a:pt x="0" y="1"/>
                    </a:move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0" y="1"/>
                    </a:lnTo>
                    <a:lnTo>
                      <a:pt x="37" y="1"/>
                    </a:lnTo>
                    <a:lnTo>
                      <a:pt x="0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0" name="Google Shape;3770;p13"/>
              <p:cNvSpPr/>
              <p:nvPr/>
            </p:nvSpPr>
            <p:spPr>
              <a:xfrm rot="-5400000">
                <a:off x="710164" y="698696"/>
                <a:ext cx="2468" cy="5533"/>
              </a:xfrm>
              <a:custGeom>
                <a:avLst/>
                <a:gdLst/>
                <a:ahLst/>
                <a:cxnLst/>
                <a:rect l="l" t="t" r="r" b="b"/>
                <a:pathLst>
                  <a:path w="149" h="334" extrusionOk="0">
                    <a:moveTo>
                      <a:pt x="1" y="334"/>
                    </a:moveTo>
                    <a:lnTo>
                      <a:pt x="1" y="334"/>
                    </a:lnTo>
                    <a:lnTo>
                      <a:pt x="1" y="334"/>
                    </a:lnTo>
                    <a:lnTo>
                      <a:pt x="1" y="334"/>
                    </a:lnTo>
                    <a:lnTo>
                      <a:pt x="112" y="74"/>
                    </a:lnTo>
                    <a:lnTo>
                      <a:pt x="112" y="74"/>
                    </a:lnTo>
                    <a:lnTo>
                      <a:pt x="149" y="0"/>
                    </a:lnTo>
                    <a:lnTo>
                      <a:pt x="149" y="0"/>
                    </a:lnTo>
                    <a:lnTo>
                      <a:pt x="112" y="74"/>
                    </a:lnTo>
                    <a:lnTo>
                      <a:pt x="112" y="74"/>
                    </a:lnTo>
                    <a:lnTo>
                      <a:pt x="1" y="334"/>
                    </a:lnTo>
                    <a:lnTo>
                      <a:pt x="1" y="33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1" name="Google Shape;3771;p13"/>
              <p:cNvSpPr/>
              <p:nvPr/>
            </p:nvSpPr>
            <p:spPr>
              <a:xfrm rot="-5400000">
                <a:off x="707100" y="698696"/>
                <a:ext cx="629" cy="2468"/>
              </a:xfrm>
              <a:custGeom>
                <a:avLst/>
                <a:gdLst/>
                <a:ahLst/>
                <a:cxnLst/>
                <a:rect l="l" t="t" r="r" b="b"/>
                <a:pathLst>
                  <a:path w="38" h="149" extrusionOk="0">
                    <a:moveTo>
                      <a:pt x="38" y="0"/>
                    </a:moveTo>
                    <a:lnTo>
                      <a:pt x="38" y="0"/>
                    </a:lnTo>
                    <a:lnTo>
                      <a:pt x="1" y="148"/>
                    </a:lnTo>
                    <a:lnTo>
                      <a:pt x="1" y="148"/>
                    </a:lnTo>
                    <a:lnTo>
                      <a:pt x="38" y="0"/>
                    </a:lnTo>
                    <a:lnTo>
                      <a:pt x="3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2" name="Google Shape;3772;p13"/>
              <p:cNvSpPr/>
              <p:nvPr/>
            </p:nvSpPr>
            <p:spPr>
              <a:xfrm rot="-5400000">
                <a:off x="704640" y="698075"/>
                <a:ext cx="1242" cy="1872"/>
              </a:xfrm>
              <a:custGeom>
                <a:avLst/>
                <a:gdLst/>
                <a:ahLst/>
                <a:cxnLst/>
                <a:rect l="l" t="t" r="r" b="b"/>
                <a:pathLst>
                  <a:path w="75" h="113" extrusionOk="0">
                    <a:moveTo>
                      <a:pt x="38" y="1"/>
                    </a:moveTo>
                    <a:lnTo>
                      <a:pt x="1" y="112"/>
                    </a:lnTo>
                    <a:lnTo>
                      <a:pt x="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3" name="Google Shape;3773;p13"/>
              <p:cNvSpPr/>
              <p:nvPr/>
            </p:nvSpPr>
            <p:spPr>
              <a:xfrm rot="-5400000">
                <a:off x="715987" y="670162"/>
                <a:ext cx="14743" cy="49099"/>
              </a:xfrm>
              <a:custGeom>
                <a:avLst/>
                <a:gdLst/>
                <a:ahLst/>
                <a:cxnLst/>
                <a:rect l="l" t="t" r="r" b="b"/>
                <a:pathLst>
                  <a:path w="890" h="2964" extrusionOk="0">
                    <a:moveTo>
                      <a:pt x="779" y="1"/>
                    </a:moveTo>
                    <a:lnTo>
                      <a:pt x="779" y="38"/>
                    </a:lnTo>
                    <a:lnTo>
                      <a:pt x="556" y="704"/>
                    </a:lnTo>
                    <a:lnTo>
                      <a:pt x="334" y="1408"/>
                    </a:lnTo>
                    <a:lnTo>
                      <a:pt x="1" y="2778"/>
                    </a:lnTo>
                    <a:lnTo>
                      <a:pt x="1" y="2853"/>
                    </a:lnTo>
                    <a:lnTo>
                      <a:pt x="1" y="2890"/>
                    </a:lnTo>
                    <a:lnTo>
                      <a:pt x="112" y="2964"/>
                    </a:lnTo>
                    <a:lnTo>
                      <a:pt x="186" y="2927"/>
                    </a:lnTo>
                    <a:lnTo>
                      <a:pt x="223" y="2890"/>
                    </a:lnTo>
                    <a:lnTo>
                      <a:pt x="260" y="2853"/>
                    </a:lnTo>
                    <a:lnTo>
                      <a:pt x="593" y="1482"/>
                    </a:lnTo>
                    <a:lnTo>
                      <a:pt x="741" y="778"/>
                    </a:lnTo>
                    <a:lnTo>
                      <a:pt x="890" y="75"/>
                    </a:lnTo>
                    <a:lnTo>
                      <a:pt x="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4" name="Google Shape;3774;p13"/>
              <p:cNvSpPr/>
              <p:nvPr/>
            </p:nvSpPr>
            <p:spPr>
              <a:xfrm rot="-5400000">
                <a:off x="714455" y="671695"/>
                <a:ext cx="8001" cy="23324"/>
              </a:xfrm>
              <a:custGeom>
                <a:avLst/>
                <a:gdLst/>
                <a:ahLst/>
                <a:cxnLst/>
                <a:rect l="l" t="t" r="r" b="b"/>
                <a:pathLst>
                  <a:path w="483" h="1408" extrusionOk="0">
                    <a:moveTo>
                      <a:pt x="408" y="0"/>
                    </a:moveTo>
                    <a:lnTo>
                      <a:pt x="371" y="37"/>
                    </a:lnTo>
                    <a:lnTo>
                      <a:pt x="186" y="630"/>
                    </a:lnTo>
                    <a:lnTo>
                      <a:pt x="1" y="1222"/>
                    </a:lnTo>
                    <a:lnTo>
                      <a:pt x="1" y="1296"/>
                    </a:lnTo>
                    <a:lnTo>
                      <a:pt x="38" y="1334"/>
                    </a:lnTo>
                    <a:lnTo>
                      <a:pt x="112" y="1408"/>
                    </a:lnTo>
                    <a:lnTo>
                      <a:pt x="186" y="1371"/>
                    </a:lnTo>
                    <a:lnTo>
                      <a:pt x="260" y="1371"/>
                    </a:lnTo>
                    <a:lnTo>
                      <a:pt x="260" y="1296"/>
                    </a:lnTo>
                    <a:lnTo>
                      <a:pt x="371" y="704"/>
                    </a:lnTo>
                    <a:lnTo>
                      <a:pt x="482" y="74"/>
                    </a:lnTo>
                    <a:lnTo>
                      <a:pt x="48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5" name="Google Shape;3775;p13"/>
              <p:cNvSpPr/>
              <p:nvPr/>
            </p:nvSpPr>
            <p:spPr>
              <a:xfrm rot="-5400000">
                <a:off x="689310" y="679051"/>
                <a:ext cx="17" cy="629"/>
              </a:xfrm>
              <a:custGeom>
                <a:avLst/>
                <a:gdLst/>
                <a:ahLst/>
                <a:cxnLst/>
                <a:rect l="l" t="t" r="r" b="b"/>
                <a:pathLst>
                  <a:path w="1" h="38" extrusionOk="0">
                    <a:moveTo>
                      <a:pt x="0" y="37"/>
                    </a:moveTo>
                    <a:lnTo>
                      <a:pt x="0" y="37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0"/>
                    </a:lnTo>
                    <a:lnTo>
                      <a:pt x="0" y="37"/>
                    </a:lnTo>
                    <a:lnTo>
                      <a:pt x="0" y="3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6" name="Google Shape;3776;p13"/>
              <p:cNvSpPr/>
              <p:nvPr/>
            </p:nvSpPr>
            <p:spPr>
              <a:xfrm rot="-5400000">
                <a:off x="703414" y="664946"/>
                <a:ext cx="7984" cy="18420"/>
              </a:xfrm>
              <a:custGeom>
                <a:avLst/>
                <a:gdLst/>
                <a:ahLst/>
                <a:cxnLst/>
                <a:rect l="l" t="t" r="r" b="b"/>
                <a:pathLst>
                  <a:path w="482" h="1112" extrusionOk="0">
                    <a:moveTo>
                      <a:pt x="334" y="1"/>
                    </a:moveTo>
                    <a:lnTo>
                      <a:pt x="259" y="75"/>
                    </a:lnTo>
                    <a:lnTo>
                      <a:pt x="185" y="260"/>
                    </a:lnTo>
                    <a:lnTo>
                      <a:pt x="148" y="482"/>
                    </a:lnTo>
                    <a:lnTo>
                      <a:pt x="0" y="964"/>
                    </a:lnTo>
                    <a:lnTo>
                      <a:pt x="0" y="1038"/>
                    </a:lnTo>
                    <a:lnTo>
                      <a:pt x="37" y="1075"/>
                    </a:lnTo>
                    <a:lnTo>
                      <a:pt x="111" y="1112"/>
                    </a:lnTo>
                    <a:lnTo>
                      <a:pt x="222" y="1112"/>
                    </a:lnTo>
                    <a:lnTo>
                      <a:pt x="259" y="1075"/>
                    </a:lnTo>
                    <a:lnTo>
                      <a:pt x="296" y="1038"/>
                    </a:lnTo>
                    <a:lnTo>
                      <a:pt x="408" y="593"/>
                    </a:lnTo>
                    <a:lnTo>
                      <a:pt x="482" y="334"/>
                    </a:lnTo>
                    <a:lnTo>
                      <a:pt x="482" y="112"/>
                    </a:lnTo>
                    <a:lnTo>
                      <a:pt x="445" y="38"/>
                    </a:lnTo>
                    <a:lnTo>
                      <a:pt x="4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7" name="Google Shape;3777;p13"/>
              <p:cNvSpPr/>
              <p:nvPr/>
            </p:nvSpPr>
            <p:spPr>
              <a:xfrm rot="-5400000">
                <a:off x="668745" y="103286"/>
                <a:ext cx="11678" cy="22711"/>
              </a:xfrm>
              <a:custGeom>
                <a:avLst/>
                <a:gdLst/>
                <a:ahLst/>
                <a:cxnLst/>
                <a:rect l="l" t="t" r="r" b="b"/>
                <a:pathLst>
                  <a:path w="705" h="1371" extrusionOk="0">
                    <a:moveTo>
                      <a:pt x="557" y="0"/>
                    </a:moveTo>
                    <a:lnTo>
                      <a:pt x="519" y="37"/>
                    </a:lnTo>
                    <a:lnTo>
                      <a:pt x="371" y="297"/>
                    </a:lnTo>
                    <a:lnTo>
                      <a:pt x="260" y="593"/>
                    </a:lnTo>
                    <a:lnTo>
                      <a:pt x="1" y="1149"/>
                    </a:lnTo>
                    <a:lnTo>
                      <a:pt x="1" y="1223"/>
                    </a:lnTo>
                    <a:lnTo>
                      <a:pt x="1" y="1260"/>
                    </a:lnTo>
                    <a:lnTo>
                      <a:pt x="75" y="1334"/>
                    </a:lnTo>
                    <a:lnTo>
                      <a:pt x="186" y="1371"/>
                    </a:lnTo>
                    <a:lnTo>
                      <a:pt x="223" y="1334"/>
                    </a:lnTo>
                    <a:lnTo>
                      <a:pt x="260" y="1297"/>
                    </a:lnTo>
                    <a:lnTo>
                      <a:pt x="482" y="704"/>
                    </a:lnTo>
                    <a:lnTo>
                      <a:pt x="594" y="408"/>
                    </a:lnTo>
                    <a:lnTo>
                      <a:pt x="705" y="112"/>
                    </a:lnTo>
                    <a:lnTo>
                      <a:pt x="705" y="37"/>
                    </a:lnTo>
                    <a:lnTo>
                      <a:pt x="63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8" name="Google Shape;3778;p13"/>
              <p:cNvSpPr/>
              <p:nvPr/>
            </p:nvSpPr>
            <p:spPr>
              <a:xfrm rot="-5400000">
                <a:off x="681020" y="71365"/>
                <a:ext cx="19033" cy="69358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4187" extrusionOk="0">
                    <a:moveTo>
                      <a:pt x="1037" y="1"/>
                    </a:moveTo>
                    <a:lnTo>
                      <a:pt x="1000" y="38"/>
                    </a:lnTo>
                    <a:lnTo>
                      <a:pt x="667" y="1001"/>
                    </a:lnTo>
                    <a:lnTo>
                      <a:pt x="408" y="2001"/>
                    </a:lnTo>
                    <a:lnTo>
                      <a:pt x="185" y="3001"/>
                    </a:lnTo>
                    <a:lnTo>
                      <a:pt x="0" y="4038"/>
                    </a:lnTo>
                    <a:lnTo>
                      <a:pt x="37" y="4075"/>
                    </a:lnTo>
                    <a:lnTo>
                      <a:pt x="37" y="4149"/>
                    </a:lnTo>
                    <a:lnTo>
                      <a:pt x="111" y="4186"/>
                    </a:lnTo>
                    <a:lnTo>
                      <a:pt x="222" y="4186"/>
                    </a:lnTo>
                    <a:lnTo>
                      <a:pt x="260" y="4149"/>
                    </a:lnTo>
                    <a:lnTo>
                      <a:pt x="260" y="4075"/>
                    </a:lnTo>
                    <a:lnTo>
                      <a:pt x="445" y="3075"/>
                    </a:lnTo>
                    <a:lnTo>
                      <a:pt x="667" y="2075"/>
                    </a:lnTo>
                    <a:lnTo>
                      <a:pt x="1148" y="75"/>
                    </a:lnTo>
                    <a:lnTo>
                      <a:pt x="1111" y="38"/>
                    </a:lnTo>
                    <a:lnTo>
                      <a:pt x="10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79" name="Google Shape;3779;p13"/>
              <p:cNvSpPr/>
              <p:nvPr/>
            </p:nvSpPr>
            <p:spPr>
              <a:xfrm rot="-5400000">
                <a:off x="681940" y="36704"/>
                <a:ext cx="15969" cy="8039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853" extrusionOk="0">
                    <a:moveTo>
                      <a:pt x="778" y="1"/>
                    </a:moveTo>
                    <a:lnTo>
                      <a:pt x="741" y="75"/>
                    </a:lnTo>
                    <a:lnTo>
                      <a:pt x="593" y="630"/>
                    </a:lnTo>
                    <a:lnTo>
                      <a:pt x="482" y="1223"/>
                    </a:lnTo>
                    <a:lnTo>
                      <a:pt x="296" y="2371"/>
                    </a:lnTo>
                    <a:lnTo>
                      <a:pt x="0" y="4667"/>
                    </a:lnTo>
                    <a:lnTo>
                      <a:pt x="37" y="4741"/>
                    </a:lnTo>
                    <a:lnTo>
                      <a:pt x="37" y="4779"/>
                    </a:lnTo>
                    <a:lnTo>
                      <a:pt x="148" y="4853"/>
                    </a:lnTo>
                    <a:lnTo>
                      <a:pt x="259" y="4853"/>
                    </a:lnTo>
                    <a:lnTo>
                      <a:pt x="296" y="4816"/>
                    </a:lnTo>
                    <a:lnTo>
                      <a:pt x="334" y="4741"/>
                    </a:lnTo>
                    <a:lnTo>
                      <a:pt x="704" y="2445"/>
                    </a:lnTo>
                    <a:lnTo>
                      <a:pt x="889" y="1260"/>
                    </a:lnTo>
                    <a:lnTo>
                      <a:pt x="926" y="667"/>
                    </a:lnTo>
                    <a:lnTo>
                      <a:pt x="963" y="112"/>
                    </a:lnTo>
                    <a:lnTo>
                      <a:pt x="926" y="38"/>
                    </a:lnTo>
                    <a:lnTo>
                      <a:pt x="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0" name="Google Shape;3780;p13"/>
              <p:cNvSpPr/>
              <p:nvPr/>
            </p:nvSpPr>
            <p:spPr>
              <a:xfrm rot="-5400000">
                <a:off x="679173" y="28423"/>
                <a:ext cx="12904" cy="58309"/>
              </a:xfrm>
              <a:custGeom>
                <a:avLst/>
                <a:gdLst/>
                <a:ahLst/>
                <a:cxnLst/>
                <a:rect l="l" t="t" r="r" b="b"/>
                <a:pathLst>
                  <a:path w="779" h="3520" extrusionOk="0">
                    <a:moveTo>
                      <a:pt x="630" y="1"/>
                    </a:moveTo>
                    <a:lnTo>
                      <a:pt x="593" y="75"/>
                    </a:lnTo>
                    <a:lnTo>
                      <a:pt x="408" y="890"/>
                    </a:lnTo>
                    <a:lnTo>
                      <a:pt x="260" y="1705"/>
                    </a:lnTo>
                    <a:lnTo>
                      <a:pt x="0" y="3371"/>
                    </a:lnTo>
                    <a:lnTo>
                      <a:pt x="0" y="3409"/>
                    </a:lnTo>
                    <a:lnTo>
                      <a:pt x="38" y="3483"/>
                    </a:lnTo>
                    <a:lnTo>
                      <a:pt x="149" y="3520"/>
                    </a:lnTo>
                    <a:lnTo>
                      <a:pt x="223" y="3520"/>
                    </a:lnTo>
                    <a:lnTo>
                      <a:pt x="297" y="3483"/>
                    </a:lnTo>
                    <a:lnTo>
                      <a:pt x="297" y="3409"/>
                    </a:lnTo>
                    <a:lnTo>
                      <a:pt x="593" y="1779"/>
                    </a:lnTo>
                    <a:lnTo>
                      <a:pt x="704" y="927"/>
                    </a:lnTo>
                    <a:lnTo>
                      <a:pt x="778" y="75"/>
                    </a:lnTo>
                    <a:lnTo>
                      <a:pt x="741" y="38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1" name="Google Shape;3781;p13"/>
              <p:cNvSpPr/>
              <p:nvPr/>
            </p:nvSpPr>
            <p:spPr>
              <a:xfrm rot="-5400000">
                <a:off x="693899" y="26585"/>
                <a:ext cx="14130" cy="36211"/>
              </a:xfrm>
              <a:custGeom>
                <a:avLst/>
                <a:gdLst/>
                <a:ahLst/>
                <a:cxnLst/>
                <a:rect l="l" t="t" r="r" b="b"/>
                <a:pathLst>
                  <a:path w="853" h="2186" extrusionOk="0">
                    <a:moveTo>
                      <a:pt x="741" y="1"/>
                    </a:moveTo>
                    <a:lnTo>
                      <a:pt x="704" y="38"/>
                    </a:lnTo>
                    <a:lnTo>
                      <a:pt x="630" y="75"/>
                    </a:lnTo>
                    <a:lnTo>
                      <a:pt x="519" y="260"/>
                    </a:lnTo>
                    <a:lnTo>
                      <a:pt x="445" y="519"/>
                    </a:lnTo>
                    <a:lnTo>
                      <a:pt x="334" y="964"/>
                    </a:lnTo>
                    <a:lnTo>
                      <a:pt x="185" y="1482"/>
                    </a:lnTo>
                    <a:lnTo>
                      <a:pt x="0" y="1964"/>
                    </a:lnTo>
                    <a:lnTo>
                      <a:pt x="0" y="2038"/>
                    </a:lnTo>
                    <a:lnTo>
                      <a:pt x="37" y="2112"/>
                    </a:lnTo>
                    <a:lnTo>
                      <a:pt x="111" y="2186"/>
                    </a:lnTo>
                    <a:lnTo>
                      <a:pt x="259" y="2186"/>
                    </a:lnTo>
                    <a:lnTo>
                      <a:pt x="297" y="2149"/>
                    </a:lnTo>
                    <a:lnTo>
                      <a:pt x="334" y="2112"/>
                    </a:lnTo>
                    <a:lnTo>
                      <a:pt x="556" y="1630"/>
                    </a:lnTo>
                    <a:lnTo>
                      <a:pt x="741" y="1112"/>
                    </a:lnTo>
                    <a:lnTo>
                      <a:pt x="815" y="853"/>
                    </a:lnTo>
                    <a:lnTo>
                      <a:pt x="852" y="593"/>
                    </a:lnTo>
                    <a:lnTo>
                      <a:pt x="852" y="334"/>
                    </a:lnTo>
                    <a:lnTo>
                      <a:pt x="852" y="75"/>
                    </a:lnTo>
                    <a:lnTo>
                      <a:pt x="815" y="38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2" name="Google Shape;3782;p13"/>
              <p:cNvSpPr/>
              <p:nvPr/>
            </p:nvSpPr>
            <p:spPr>
              <a:xfrm rot="-5400000">
                <a:off x="720286" y="634574"/>
                <a:ext cx="13517" cy="58922"/>
              </a:xfrm>
              <a:custGeom>
                <a:avLst/>
                <a:gdLst/>
                <a:ahLst/>
                <a:cxnLst/>
                <a:rect l="l" t="t" r="r" b="b"/>
                <a:pathLst>
                  <a:path w="816" h="3557" extrusionOk="0">
                    <a:moveTo>
                      <a:pt x="667" y="1"/>
                    </a:moveTo>
                    <a:lnTo>
                      <a:pt x="593" y="75"/>
                    </a:lnTo>
                    <a:lnTo>
                      <a:pt x="408" y="519"/>
                    </a:lnTo>
                    <a:lnTo>
                      <a:pt x="297" y="964"/>
                    </a:lnTo>
                    <a:lnTo>
                      <a:pt x="186" y="1408"/>
                    </a:lnTo>
                    <a:lnTo>
                      <a:pt x="112" y="1890"/>
                    </a:lnTo>
                    <a:lnTo>
                      <a:pt x="38" y="2297"/>
                    </a:lnTo>
                    <a:lnTo>
                      <a:pt x="1" y="2704"/>
                    </a:lnTo>
                    <a:lnTo>
                      <a:pt x="1" y="3149"/>
                    </a:lnTo>
                    <a:lnTo>
                      <a:pt x="38" y="3334"/>
                    </a:lnTo>
                    <a:lnTo>
                      <a:pt x="112" y="3519"/>
                    </a:lnTo>
                    <a:lnTo>
                      <a:pt x="149" y="3556"/>
                    </a:lnTo>
                    <a:lnTo>
                      <a:pt x="223" y="3556"/>
                    </a:lnTo>
                    <a:lnTo>
                      <a:pt x="297" y="3371"/>
                    </a:lnTo>
                    <a:lnTo>
                      <a:pt x="334" y="3149"/>
                    </a:lnTo>
                    <a:lnTo>
                      <a:pt x="408" y="2778"/>
                    </a:lnTo>
                    <a:lnTo>
                      <a:pt x="408" y="2371"/>
                    </a:lnTo>
                    <a:lnTo>
                      <a:pt x="445" y="1964"/>
                    </a:lnTo>
                    <a:lnTo>
                      <a:pt x="630" y="1075"/>
                    </a:lnTo>
                    <a:lnTo>
                      <a:pt x="815" y="149"/>
                    </a:lnTo>
                    <a:lnTo>
                      <a:pt x="778" y="75"/>
                    </a:lnTo>
                    <a:lnTo>
                      <a:pt x="74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3" name="Google Shape;3783;p13"/>
              <p:cNvSpPr/>
              <p:nvPr/>
            </p:nvSpPr>
            <p:spPr>
              <a:xfrm rot="-5400000">
                <a:off x="718447" y="638252"/>
                <a:ext cx="11065" cy="27018"/>
              </a:xfrm>
              <a:custGeom>
                <a:avLst/>
                <a:gdLst/>
                <a:ahLst/>
                <a:cxnLst/>
                <a:rect l="l" t="t" r="r" b="b"/>
                <a:pathLst>
                  <a:path w="668" h="1631" extrusionOk="0">
                    <a:moveTo>
                      <a:pt x="519" y="0"/>
                    </a:moveTo>
                    <a:lnTo>
                      <a:pt x="445" y="37"/>
                    </a:lnTo>
                    <a:lnTo>
                      <a:pt x="297" y="371"/>
                    </a:lnTo>
                    <a:lnTo>
                      <a:pt x="186" y="741"/>
                    </a:lnTo>
                    <a:lnTo>
                      <a:pt x="0" y="1445"/>
                    </a:lnTo>
                    <a:lnTo>
                      <a:pt x="0" y="1519"/>
                    </a:lnTo>
                    <a:lnTo>
                      <a:pt x="38" y="1593"/>
                    </a:lnTo>
                    <a:lnTo>
                      <a:pt x="112" y="1630"/>
                    </a:lnTo>
                    <a:lnTo>
                      <a:pt x="223" y="1630"/>
                    </a:lnTo>
                    <a:lnTo>
                      <a:pt x="297" y="1593"/>
                    </a:lnTo>
                    <a:lnTo>
                      <a:pt x="334" y="1519"/>
                    </a:lnTo>
                    <a:lnTo>
                      <a:pt x="519" y="815"/>
                    </a:lnTo>
                    <a:lnTo>
                      <a:pt x="630" y="482"/>
                    </a:lnTo>
                    <a:lnTo>
                      <a:pt x="667" y="111"/>
                    </a:lnTo>
                    <a:lnTo>
                      <a:pt x="667" y="37"/>
                    </a:lnTo>
                    <a:lnTo>
                      <a:pt x="5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4" name="Google Shape;3784;p13"/>
              <p:cNvSpPr/>
              <p:nvPr/>
            </p:nvSpPr>
            <p:spPr>
              <a:xfrm rot="-5400000">
                <a:off x="451872" y="524444"/>
                <a:ext cx="31921" cy="145424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8779" extrusionOk="0">
                    <a:moveTo>
                      <a:pt x="1778" y="1"/>
                    </a:moveTo>
                    <a:lnTo>
                      <a:pt x="1482" y="482"/>
                    </a:lnTo>
                    <a:lnTo>
                      <a:pt x="1185" y="964"/>
                    </a:lnTo>
                    <a:lnTo>
                      <a:pt x="926" y="1445"/>
                    </a:lnTo>
                    <a:lnTo>
                      <a:pt x="704" y="1964"/>
                    </a:lnTo>
                    <a:lnTo>
                      <a:pt x="519" y="2519"/>
                    </a:lnTo>
                    <a:lnTo>
                      <a:pt x="371" y="3075"/>
                    </a:lnTo>
                    <a:lnTo>
                      <a:pt x="222" y="3630"/>
                    </a:lnTo>
                    <a:lnTo>
                      <a:pt x="111" y="4223"/>
                    </a:lnTo>
                    <a:lnTo>
                      <a:pt x="37" y="4816"/>
                    </a:lnTo>
                    <a:lnTo>
                      <a:pt x="0" y="5371"/>
                    </a:lnTo>
                    <a:lnTo>
                      <a:pt x="0" y="5964"/>
                    </a:lnTo>
                    <a:lnTo>
                      <a:pt x="37" y="6556"/>
                    </a:lnTo>
                    <a:lnTo>
                      <a:pt x="74" y="7112"/>
                    </a:lnTo>
                    <a:lnTo>
                      <a:pt x="185" y="7668"/>
                    </a:lnTo>
                    <a:lnTo>
                      <a:pt x="297" y="8223"/>
                    </a:lnTo>
                    <a:lnTo>
                      <a:pt x="445" y="8742"/>
                    </a:lnTo>
                    <a:lnTo>
                      <a:pt x="482" y="8779"/>
                    </a:lnTo>
                    <a:lnTo>
                      <a:pt x="556" y="8779"/>
                    </a:lnTo>
                    <a:lnTo>
                      <a:pt x="593" y="8705"/>
                    </a:lnTo>
                    <a:lnTo>
                      <a:pt x="482" y="7557"/>
                    </a:lnTo>
                    <a:lnTo>
                      <a:pt x="445" y="6408"/>
                    </a:lnTo>
                    <a:lnTo>
                      <a:pt x="482" y="5853"/>
                    </a:lnTo>
                    <a:lnTo>
                      <a:pt x="482" y="5260"/>
                    </a:lnTo>
                    <a:lnTo>
                      <a:pt x="556" y="4705"/>
                    </a:lnTo>
                    <a:lnTo>
                      <a:pt x="630" y="4112"/>
                    </a:lnTo>
                    <a:lnTo>
                      <a:pt x="741" y="3593"/>
                    </a:lnTo>
                    <a:lnTo>
                      <a:pt x="852" y="3075"/>
                    </a:lnTo>
                    <a:lnTo>
                      <a:pt x="1185" y="2075"/>
                    </a:lnTo>
                    <a:lnTo>
                      <a:pt x="1556" y="1075"/>
                    </a:lnTo>
                    <a:lnTo>
                      <a:pt x="1926" y="112"/>
                    </a:lnTo>
                    <a:lnTo>
                      <a:pt x="1926" y="38"/>
                    </a:lnTo>
                    <a:lnTo>
                      <a:pt x="1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5" name="Google Shape;3785;p13"/>
              <p:cNvSpPr/>
              <p:nvPr/>
            </p:nvSpPr>
            <p:spPr>
              <a:xfrm rot="-5400000">
                <a:off x="413525" y="721694"/>
                <a:ext cx="9227" cy="50937"/>
              </a:xfrm>
              <a:custGeom>
                <a:avLst/>
                <a:gdLst/>
                <a:ahLst/>
                <a:cxnLst/>
                <a:rect l="l" t="t" r="r" b="b"/>
                <a:pathLst>
                  <a:path w="557" h="3075" extrusionOk="0">
                    <a:moveTo>
                      <a:pt x="408" y="1"/>
                    </a:moveTo>
                    <a:lnTo>
                      <a:pt x="371" y="38"/>
                    </a:lnTo>
                    <a:lnTo>
                      <a:pt x="260" y="371"/>
                    </a:lnTo>
                    <a:lnTo>
                      <a:pt x="149" y="741"/>
                    </a:lnTo>
                    <a:lnTo>
                      <a:pt x="75" y="1112"/>
                    </a:lnTo>
                    <a:lnTo>
                      <a:pt x="38" y="1482"/>
                    </a:lnTo>
                    <a:lnTo>
                      <a:pt x="1" y="2223"/>
                    </a:lnTo>
                    <a:lnTo>
                      <a:pt x="38" y="2927"/>
                    </a:lnTo>
                    <a:lnTo>
                      <a:pt x="38" y="3001"/>
                    </a:lnTo>
                    <a:lnTo>
                      <a:pt x="75" y="3038"/>
                    </a:lnTo>
                    <a:lnTo>
                      <a:pt x="149" y="3075"/>
                    </a:lnTo>
                    <a:lnTo>
                      <a:pt x="260" y="3038"/>
                    </a:lnTo>
                    <a:lnTo>
                      <a:pt x="260" y="3001"/>
                    </a:lnTo>
                    <a:lnTo>
                      <a:pt x="260" y="2927"/>
                    </a:lnTo>
                    <a:lnTo>
                      <a:pt x="260" y="2223"/>
                    </a:lnTo>
                    <a:lnTo>
                      <a:pt x="334" y="1519"/>
                    </a:lnTo>
                    <a:lnTo>
                      <a:pt x="445" y="815"/>
                    </a:lnTo>
                    <a:lnTo>
                      <a:pt x="556" y="112"/>
                    </a:lnTo>
                    <a:lnTo>
                      <a:pt x="556" y="38"/>
                    </a:lnTo>
                    <a:lnTo>
                      <a:pt x="4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6" name="Google Shape;3786;p13"/>
              <p:cNvSpPr/>
              <p:nvPr/>
            </p:nvSpPr>
            <p:spPr>
              <a:xfrm rot="-5400000">
                <a:off x="402179" y="815264"/>
                <a:ext cx="12904" cy="107987"/>
              </a:xfrm>
              <a:custGeom>
                <a:avLst/>
                <a:gdLst/>
                <a:ahLst/>
                <a:cxnLst/>
                <a:rect l="l" t="t" r="r" b="b"/>
                <a:pathLst>
                  <a:path w="779" h="6519" extrusionOk="0">
                    <a:moveTo>
                      <a:pt x="519" y="0"/>
                    </a:moveTo>
                    <a:lnTo>
                      <a:pt x="445" y="37"/>
                    </a:lnTo>
                    <a:lnTo>
                      <a:pt x="408" y="74"/>
                    </a:lnTo>
                    <a:lnTo>
                      <a:pt x="223" y="852"/>
                    </a:lnTo>
                    <a:lnTo>
                      <a:pt x="75" y="1667"/>
                    </a:lnTo>
                    <a:lnTo>
                      <a:pt x="1" y="2445"/>
                    </a:lnTo>
                    <a:lnTo>
                      <a:pt x="1" y="3260"/>
                    </a:lnTo>
                    <a:lnTo>
                      <a:pt x="75" y="4074"/>
                    </a:lnTo>
                    <a:lnTo>
                      <a:pt x="186" y="4852"/>
                    </a:lnTo>
                    <a:lnTo>
                      <a:pt x="334" y="5667"/>
                    </a:lnTo>
                    <a:lnTo>
                      <a:pt x="556" y="6408"/>
                    </a:lnTo>
                    <a:lnTo>
                      <a:pt x="556" y="6482"/>
                    </a:lnTo>
                    <a:lnTo>
                      <a:pt x="593" y="6519"/>
                    </a:lnTo>
                    <a:lnTo>
                      <a:pt x="705" y="6519"/>
                    </a:lnTo>
                    <a:lnTo>
                      <a:pt x="779" y="6445"/>
                    </a:lnTo>
                    <a:lnTo>
                      <a:pt x="779" y="6371"/>
                    </a:lnTo>
                    <a:lnTo>
                      <a:pt x="668" y="5556"/>
                    </a:lnTo>
                    <a:lnTo>
                      <a:pt x="556" y="4778"/>
                    </a:lnTo>
                    <a:lnTo>
                      <a:pt x="482" y="4000"/>
                    </a:lnTo>
                    <a:lnTo>
                      <a:pt x="445" y="3223"/>
                    </a:lnTo>
                    <a:lnTo>
                      <a:pt x="445" y="2482"/>
                    </a:lnTo>
                    <a:lnTo>
                      <a:pt x="482" y="1704"/>
                    </a:lnTo>
                    <a:lnTo>
                      <a:pt x="593" y="111"/>
                    </a:lnTo>
                    <a:lnTo>
                      <a:pt x="593" y="37"/>
                    </a:lnTo>
                    <a:lnTo>
                      <a:pt x="5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7" name="Google Shape;3787;p13"/>
              <p:cNvSpPr/>
              <p:nvPr/>
            </p:nvSpPr>
            <p:spPr>
              <a:xfrm rot="-5400000">
                <a:off x="415363" y="1038269"/>
                <a:ext cx="17824" cy="41114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2482" extrusionOk="0">
                    <a:moveTo>
                      <a:pt x="223" y="0"/>
                    </a:moveTo>
                    <a:lnTo>
                      <a:pt x="112" y="37"/>
                    </a:lnTo>
                    <a:lnTo>
                      <a:pt x="38" y="111"/>
                    </a:lnTo>
                    <a:lnTo>
                      <a:pt x="38" y="148"/>
                    </a:lnTo>
                    <a:lnTo>
                      <a:pt x="1" y="445"/>
                    </a:lnTo>
                    <a:lnTo>
                      <a:pt x="38" y="741"/>
                    </a:lnTo>
                    <a:lnTo>
                      <a:pt x="112" y="1037"/>
                    </a:lnTo>
                    <a:lnTo>
                      <a:pt x="186" y="1334"/>
                    </a:lnTo>
                    <a:lnTo>
                      <a:pt x="334" y="1630"/>
                    </a:lnTo>
                    <a:lnTo>
                      <a:pt x="445" y="1926"/>
                    </a:lnTo>
                    <a:lnTo>
                      <a:pt x="779" y="2408"/>
                    </a:lnTo>
                    <a:lnTo>
                      <a:pt x="890" y="2482"/>
                    </a:lnTo>
                    <a:lnTo>
                      <a:pt x="1001" y="2445"/>
                    </a:lnTo>
                    <a:lnTo>
                      <a:pt x="1075" y="2408"/>
                    </a:lnTo>
                    <a:lnTo>
                      <a:pt x="1075" y="2334"/>
                    </a:lnTo>
                    <a:lnTo>
                      <a:pt x="1075" y="2297"/>
                    </a:lnTo>
                    <a:lnTo>
                      <a:pt x="853" y="1778"/>
                    </a:lnTo>
                    <a:lnTo>
                      <a:pt x="668" y="1223"/>
                    </a:lnTo>
                    <a:lnTo>
                      <a:pt x="556" y="704"/>
                    </a:lnTo>
                    <a:lnTo>
                      <a:pt x="482" y="408"/>
                    </a:lnTo>
                    <a:lnTo>
                      <a:pt x="408" y="148"/>
                    </a:lnTo>
                    <a:lnTo>
                      <a:pt x="334" y="37"/>
                    </a:lnTo>
                    <a:lnTo>
                      <a:pt x="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8" name="Google Shape;3788;p13"/>
              <p:cNvSpPr/>
              <p:nvPr/>
            </p:nvSpPr>
            <p:spPr>
              <a:xfrm rot="-5400000">
                <a:off x="161994" y="671999"/>
                <a:ext cx="131311" cy="31921"/>
              </a:xfrm>
              <a:custGeom>
                <a:avLst/>
                <a:gdLst/>
                <a:ahLst/>
                <a:cxnLst/>
                <a:rect l="l" t="t" r="r" b="b"/>
                <a:pathLst>
                  <a:path w="7927" h="1927" extrusionOk="0">
                    <a:moveTo>
                      <a:pt x="75" y="0"/>
                    </a:moveTo>
                    <a:lnTo>
                      <a:pt x="38" y="37"/>
                    </a:lnTo>
                    <a:lnTo>
                      <a:pt x="0" y="74"/>
                    </a:lnTo>
                    <a:lnTo>
                      <a:pt x="38" y="148"/>
                    </a:lnTo>
                    <a:lnTo>
                      <a:pt x="371" y="482"/>
                    </a:lnTo>
                    <a:lnTo>
                      <a:pt x="778" y="741"/>
                    </a:lnTo>
                    <a:lnTo>
                      <a:pt x="1223" y="963"/>
                    </a:lnTo>
                    <a:lnTo>
                      <a:pt x="1704" y="1149"/>
                    </a:lnTo>
                    <a:lnTo>
                      <a:pt x="2186" y="1297"/>
                    </a:lnTo>
                    <a:lnTo>
                      <a:pt x="2667" y="1408"/>
                    </a:lnTo>
                    <a:lnTo>
                      <a:pt x="3593" y="1630"/>
                    </a:lnTo>
                    <a:lnTo>
                      <a:pt x="4112" y="1741"/>
                    </a:lnTo>
                    <a:lnTo>
                      <a:pt x="4667" y="1815"/>
                    </a:lnTo>
                    <a:lnTo>
                      <a:pt x="5223" y="1889"/>
                    </a:lnTo>
                    <a:lnTo>
                      <a:pt x="5741" y="1926"/>
                    </a:lnTo>
                    <a:lnTo>
                      <a:pt x="6297" y="1926"/>
                    </a:lnTo>
                    <a:lnTo>
                      <a:pt x="6816" y="1852"/>
                    </a:lnTo>
                    <a:lnTo>
                      <a:pt x="7334" y="1778"/>
                    </a:lnTo>
                    <a:lnTo>
                      <a:pt x="7890" y="1593"/>
                    </a:lnTo>
                    <a:lnTo>
                      <a:pt x="7927" y="1556"/>
                    </a:lnTo>
                    <a:lnTo>
                      <a:pt x="7927" y="1482"/>
                    </a:lnTo>
                    <a:lnTo>
                      <a:pt x="7927" y="1445"/>
                    </a:lnTo>
                    <a:lnTo>
                      <a:pt x="7853" y="1408"/>
                    </a:lnTo>
                    <a:lnTo>
                      <a:pt x="6853" y="1519"/>
                    </a:lnTo>
                    <a:lnTo>
                      <a:pt x="5890" y="1556"/>
                    </a:lnTo>
                    <a:lnTo>
                      <a:pt x="5408" y="1519"/>
                    </a:lnTo>
                    <a:lnTo>
                      <a:pt x="4890" y="1482"/>
                    </a:lnTo>
                    <a:lnTo>
                      <a:pt x="4408" y="1408"/>
                    </a:lnTo>
                    <a:lnTo>
                      <a:pt x="3927" y="1334"/>
                    </a:lnTo>
                    <a:lnTo>
                      <a:pt x="2964" y="1111"/>
                    </a:lnTo>
                    <a:lnTo>
                      <a:pt x="1926" y="889"/>
                    </a:lnTo>
                    <a:lnTo>
                      <a:pt x="1445" y="741"/>
                    </a:lnTo>
                    <a:lnTo>
                      <a:pt x="963" y="519"/>
                    </a:lnTo>
                    <a:lnTo>
                      <a:pt x="519" y="297"/>
                    </a:lnTo>
                    <a:lnTo>
                      <a:pt x="149" y="3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89" name="Google Shape;3789;p13"/>
              <p:cNvSpPr/>
              <p:nvPr/>
            </p:nvSpPr>
            <p:spPr>
              <a:xfrm rot="-5400000">
                <a:off x="232236" y="634277"/>
                <a:ext cx="30082" cy="8597"/>
              </a:xfrm>
              <a:custGeom>
                <a:avLst/>
                <a:gdLst/>
                <a:ahLst/>
                <a:cxnLst/>
                <a:rect l="l" t="t" r="r" b="b"/>
                <a:pathLst>
                  <a:path w="1816" h="519" extrusionOk="0">
                    <a:moveTo>
                      <a:pt x="1742" y="0"/>
                    </a:moveTo>
                    <a:lnTo>
                      <a:pt x="1519" y="74"/>
                    </a:lnTo>
                    <a:lnTo>
                      <a:pt x="1334" y="148"/>
                    </a:lnTo>
                    <a:lnTo>
                      <a:pt x="964" y="297"/>
                    </a:lnTo>
                    <a:lnTo>
                      <a:pt x="519" y="371"/>
                    </a:lnTo>
                    <a:lnTo>
                      <a:pt x="38" y="408"/>
                    </a:lnTo>
                    <a:lnTo>
                      <a:pt x="1" y="445"/>
                    </a:lnTo>
                    <a:lnTo>
                      <a:pt x="1" y="482"/>
                    </a:lnTo>
                    <a:lnTo>
                      <a:pt x="1" y="519"/>
                    </a:lnTo>
                    <a:lnTo>
                      <a:pt x="482" y="519"/>
                    </a:lnTo>
                    <a:lnTo>
                      <a:pt x="964" y="482"/>
                    </a:lnTo>
                    <a:lnTo>
                      <a:pt x="1186" y="408"/>
                    </a:lnTo>
                    <a:lnTo>
                      <a:pt x="1408" y="334"/>
                    </a:lnTo>
                    <a:lnTo>
                      <a:pt x="1630" y="260"/>
                    </a:lnTo>
                    <a:lnTo>
                      <a:pt x="1779" y="111"/>
                    </a:lnTo>
                    <a:lnTo>
                      <a:pt x="1816" y="74"/>
                    </a:lnTo>
                    <a:lnTo>
                      <a:pt x="1816" y="37"/>
                    </a:lnTo>
                    <a:lnTo>
                      <a:pt x="17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0" name="Google Shape;3790;p13"/>
              <p:cNvSpPr/>
              <p:nvPr/>
            </p:nvSpPr>
            <p:spPr>
              <a:xfrm rot="-5400000">
                <a:off x="238373" y="634268"/>
                <a:ext cx="35598" cy="11678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705" extrusionOk="0">
                    <a:moveTo>
                      <a:pt x="2001" y="1"/>
                    </a:moveTo>
                    <a:lnTo>
                      <a:pt x="1519" y="186"/>
                    </a:lnTo>
                    <a:lnTo>
                      <a:pt x="1038" y="334"/>
                    </a:lnTo>
                    <a:lnTo>
                      <a:pt x="37" y="593"/>
                    </a:lnTo>
                    <a:lnTo>
                      <a:pt x="0" y="593"/>
                    </a:lnTo>
                    <a:lnTo>
                      <a:pt x="0" y="630"/>
                    </a:lnTo>
                    <a:lnTo>
                      <a:pt x="37" y="704"/>
                    </a:lnTo>
                    <a:lnTo>
                      <a:pt x="593" y="704"/>
                    </a:lnTo>
                    <a:lnTo>
                      <a:pt x="1112" y="593"/>
                    </a:lnTo>
                    <a:lnTo>
                      <a:pt x="1630" y="445"/>
                    </a:lnTo>
                    <a:lnTo>
                      <a:pt x="2112" y="260"/>
                    </a:lnTo>
                    <a:lnTo>
                      <a:pt x="2149" y="223"/>
                    </a:lnTo>
                    <a:lnTo>
                      <a:pt x="2149" y="186"/>
                    </a:lnTo>
                    <a:lnTo>
                      <a:pt x="2149" y="75"/>
                    </a:lnTo>
                    <a:lnTo>
                      <a:pt x="207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1" name="Google Shape;3791;p13"/>
              <p:cNvSpPr/>
              <p:nvPr/>
            </p:nvSpPr>
            <p:spPr>
              <a:xfrm rot="-5400000">
                <a:off x="247881" y="632132"/>
                <a:ext cx="28243" cy="8597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519" extrusionOk="0">
                    <a:moveTo>
                      <a:pt x="1594" y="0"/>
                    </a:moveTo>
                    <a:lnTo>
                      <a:pt x="1223" y="74"/>
                    </a:lnTo>
                    <a:lnTo>
                      <a:pt x="816" y="148"/>
                    </a:lnTo>
                    <a:lnTo>
                      <a:pt x="38" y="371"/>
                    </a:lnTo>
                    <a:lnTo>
                      <a:pt x="1" y="408"/>
                    </a:lnTo>
                    <a:lnTo>
                      <a:pt x="1" y="482"/>
                    </a:lnTo>
                    <a:lnTo>
                      <a:pt x="38" y="519"/>
                    </a:lnTo>
                    <a:lnTo>
                      <a:pt x="75" y="519"/>
                    </a:lnTo>
                    <a:lnTo>
                      <a:pt x="853" y="408"/>
                    </a:lnTo>
                    <a:lnTo>
                      <a:pt x="1260" y="334"/>
                    </a:lnTo>
                    <a:lnTo>
                      <a:pt x="1631" y="185"/>
                    </a:lnTo>
                    <a:lnTo>
                      <a:pt x="1668" y="148"/>
                    </a:lnTo>
                    <a:lnTo>
                      <a:pt x="1705" y="74"/>
                    </a:lnTo>
                    <a:lnTo>
                      <a:pt x="1668" y="37"/>
                    </a:lnTo>
                    <a:lnTo>
                      <a:pt x="159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2" name="Google Shape;3792;p13"/>
              <p:cNvSpPr/>
              <p:nvPr/>
            </p:nvSpPr>
            <p:spPr>
              <a:xfrm rot="-5400000">
                <a:off x="245121" y="533031"/>
                <a:ext cx="171199" cy="78551"/>
              </a:xfrm>
              <a:custGeom>
                <a:avLst/>
                <a:gdLst/>
                <a:ahLst/>
                <a:cxnLst/>
                <a:rect l="l" t="t" r="r" b="b"/>
                <a:pathLst>
                  <a:path w="10335" h="4742" extrusionOk="0">
                    <a:moveTo>
                      <a:pt x="4038" y="0"/>
                    </a:moveTo>
                    <a:lnTo>
                      <a:pt x="3667" y="37"/>
                    </a:lnTo>
                    <a:lnTo>
                      <a:pt x="3334" y="111"/>
                    </a:lnTo>
                    <a:lnTo>
                      <a:pt x="2630" y="297"/>
                    </a:lnTo>
                    <a:lnTo>
                      <a:pt x="1963" y="371"/>
                    </a:lnTo>
                    <a:lnTo>
                      <a:pt x="1334" y="371"/>
                    </a:lnTo>
                    <a:lnTo>
                      <a:pt x="741" y="297"/>
                    </a:lnTo>
                    <a:lnTo>
                      <a:pt x="112" y="111"/>
                    </a:lnTo>
                    <a:lnTo>
                      <a:pt x="37" y="111"/>
                    </a:lnTo>
                    <a:lnTo>
                      <a:pt x="0" y="148"/>
                    </a:lnTo>
                    <a:lnTo>
                      <a:pt x="0" y="223"/>
                    </a:lnTo>
                    <a:lnTo>
                      <a:pt x="37" y="260"/>
                    </a:lnTo>
                    <a:lnTo>
                      <a:pt x="371" y="408"/>
                    </a:lnTo>
                    <a:lnTo>
                      <a:pt x="667" y="519"/>
                    </a:lnTo>
                    <a:lnTo>
                      <a:pt x="963" y="593"/>
                    </a:lnTo>
                    <a:lnTo>
                      <a:pt x="1260" y="630"/>
                    </a:lnTo>
                    <a:lnTo>
                      <a:pt x="1852" y="630"/>
                    </a:lnTo>
                    <a:lnTo>
                      <a:pt x="2445" y="556"/>
                    </a:lnTo>
                    <a:lnTo>
                      <a:pt x="3667" y="408"/>
                    </a:lnTo>
                    <a:lnTo>
                      <a:pt x="4297" y="334"/>
                    </a:lnTo>
                    <a:lnTo>
                      <a:pt x="4593" y="334"/>
                    </a:lnTo>
                    <a:lnTo>
                      <a:pt x="4927" y="371"/>
                    </a:lnTo>
                    <a:lnTo>
                      <a:pt x="5593" y="482"/>
                    </a:lnTo>
                    <a:lnTo>
                      <a:pt x="6223" y="630"/>
                    </a:lnTo>
                    <a:lnTo>
                      <a:pt x="6815" y="852"/>
                    </a:lnTo>
                    <a:lnTo>
                      <a:pt x="7371" y="1111"/>
                    </a:lnTo>
                    <a:lnTo>
                      <a:pt x="7890" y="1445"/>
                    </a:lnTo>
                    <a:lnTo>
                      <a:pt x="8371" y="1815"/>
                    </a:lnTo>
                    <a:lnTo>
                      <a:pt x="8853" y="2260"/>
                    </a:lnTo>
                    <a:lnTo>
                      <a:pt x="9260" y="2741"/>
                    </a:lnTo>
                    <a:lnTo>
                      <a:pt x="9186" y="2815"/>
                    </a:lnTo>
                    <a:lnTo>
                      <a:pt x="9186" y="2852"/>
                    </a:lnTo>
                    <a:lnTo>
                      <a:pt x="9186" y="2926"/>
                    </a:lnTo>
                    <a:lnTo>
                      <a:pt x="9445" y="3334"/>
                    </a:lnTo>
                    <a:lnTo>
                      <a:pt x="9667" y="3778"/>
                    </a:lnTo>
                    <a:lnTo>
                      <a:pt x="9890" y="4260"/>
                    </a:lnTo>
                    <a:lnTo>
                      <a:pt x="10112" y="4704"/>
                    </a:lnTo>
                    <a:lnTo>
                      <a:pt x="10186" y="4741"/>
                    </a:lnTo>
                    <a:lnTo>
                      <a:pt x="10260" y="4741"/>
                    </a:lnTo>
                    <a:lnTo>
                      <a:pt x="10297" y="4704"/>
                    </a:lnTo>
                    <a:lnTo>
                      <a:pt x="10334" y="4630"/>
                    </a:lnTo>
                    <a:lnTo>
                      <a:pt x="10297" y="4371"/>
                    </a:lnTo>
                    <a:lnTo>
                      <a:pt x="10223" y="4149"/>
                    </a:lnTo>
                    <a:lnTo>
                      <a:pt x="10038" y="3704"/>
                    </a:lnTo>
                    <a:lnTo>
                      <a:pt x="9742" y="3260"/>
                    </a:lnTo>
                    <a:lnTo>
                      <a:pt x="9445" y="2852"/>
                    </a:lnTo>
                    <a:lnTo>
                      <a:pt x="9519" y="2815"/>
                    </a:lnTo>
                    <a:lnTo>
                      <a:pt x="9519" y="2778"/>
                    </a:lnTo>
                    <a:lnTo>
                      <a:pt x="9297" y="2297"/>
                    </a:lnTo>
                    <a:lnTo>
                      <a:pt x="9001" y="1926"/>
                    </a:lnTo>
                    <a:lnTo>
                      <a:pt x="8630" y="1556"/>
                    </a:lnTo>
                    <a:lnTo>
                      <a:pt x="8260" y="1223"/>
                    </a:lnTo>
                    <a:lnTo>
                      <a:pt x="7816" y="963"/>
                    </a:lnTo>
                    <a:lnTo>
                      <a:pt x="7371" y="741"/>
                    </a:lnTo>
                    <a:lnTo>
                      <a:pt x="6890" y="556"/>
                    </a:lnTo>
                    <a:lnTo>
                      <a:pt x="6408" y="371"/>
                    </a:lnTo>
                    <a:lnTo>
                      <a:pt x="5852" y="223"/>
                    </a:lnTo>
                    <a:lnTo>
                      <a:pt x="5260" y="74"/>
                    </a:lnTo>
                    <a:lnTo>
                      <a:pt x="4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3" name="Google Shape;3793;p13"/>
              <p:cNvSpPr/>
              <p:nvPr/>
            </p:nvSpPr>
            <p:spPr>
              <a:xfrm rot="-5400000">
                <a:off x="349727" y="468320"/>
                <a:ext cx="11662" cy="21485"/>
              </a:xfrm>
              <a:custGeom>
                <a:avLst/>
                <a:gdLst/>
                <a:ahLst/>
                <a:cxnLst/>
                <a:rect l="l" t="t" r="r" b="b"/>
                <a:pathLst>
                  <a:path w="704" h="1297" extrusionOk="0">
                    <a:moveTo>
                      <a:pt x="37" y="1"/>
                    </a:moveTo>
                    <a:lnTo>
                      <a:pt x="0" y="75"/>
                    </a:lnTo>
                    <a:lnTo>
                      <a:pt x="0" y="149"/>
                    </a:lnTo>
                    <a:lnTo>
                      <a:pt x="260" y="704"/>
                    </a:lnTo>
                    <a:lnTo>
                      <a:pt x="519" y="1260"/>
                    </a:lnTo>
                    <a:lnTo>
                      <a:pt x="593" y="1297"/>
                    </a:lnTo>
                    <a:lnTo>
                      <a:pt x="630" y="1297"/>
                    </a:lnTo>
                    <a:lnTo>
                      <a:pt x="667" y="1260"/>
                    </a:lnTo>
                    <a:lnTo>
                      <a:pt x="704" y="1186"/>
                    </a:lnTo>
                    <a:lnTo>
                      <a:pt x="630" y="890"/>
                    </a:lnTo>
                    <a:lnTo>
                      <a:pt x="519" y="593"/>
                    </a:lnTo>
                    <a:lnTo>
                      <a:pt x="371" y="297"/>
                    </a:lnTo>
                    <a:lnTo>
                      <a:pt x="185" y="38"/>
                    </a:lnTo>
                    <a:lnTo>
                      <a:pt x="11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4" name="Google Shape;3794;p13"/>
              <p:cNvSpPr/>
              <p:nvPr/>
            </p:nvSpPr>
            <p:spPr>
              <a:xfrm rot="-5400000">
                <a:off x="397886" y="282726"/>
                <a:ext cx="35598" cy="12904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779" extrusionOk="0">
                    <a:moveTo>
                      <a:pt x="111" y="1"/>
                    </a:moveTo>
                    <a:lnTo>
                      <a:pt x="37" y="75"/>
                    </a:lnTo>
                    <a:lnTo>
                      <a:pt x="0" y="186"/>
                    </a:lnTo>
                    <a:lnTo>
                      <a:pt x="0" y="223"/>
                    </a:lnTo>
                    <a:lnTo>
                      <a:pt x="37" y="260"/>
                    </a:lnTo>
                    <a:lnTo>
                      <a:pt x="297" y="445"/>
                    </a:lnTo>
                    <a:lnTo>
                      <a:pt x="556" y="593"/>
                    </a:lnTo>
                    <a:lnTo>
                      <a:pt x="852" y="667"/>
                    </a:lnTo>
                    <a:lnTo>
                      <a:pt x="1149" y="741"/>
                    </a:lnTo>
                    <a:lnTo>
                      <a:pt x="1408" y="778"/>
                    </a:lnTo>
                    <a:lnTo>
                      <a:pt x="1667" y="778"/>
                    </a:lnTo>
                    <a:lnTo>
                      <a:pt x="1926" y="741"/>
                    </a:lnTo>
                    <a:lnTo>
                      <a:pt x="2037" y="667"/>
                    </a:lnTo>
                    <a:lnTo>
                      <a:pt x="2149" y="593"/>
                    </a:lnTo>
                    <a:lnTo>
                      <a:pt x="2149" y="556"/>
                    </a:lnTo>
                    <a:lnTo>
                      <a:pt x="2149" y="519"/>
                    </a:lnTo>
                    <a:lnTo>
                      <a:pt x="2149" y="482"/>
                    </a:lnTo>
                    <a:lnTo>
                      <a:pt x="2074" y="445"/>
                    </a:lnTo>
                    <a:lnTo>
                      <a:pt x="1852" y="408"/>
                    </a:lnTo>
                    <a:lnTo>
                      <a:pt x="1630" y="408"/>
                    </a:lnTo>
                    <a:lnTo>
                      <a:pt x="1408" y="445"/>
                    </a:lnTo>
                    <a:lnTo>
                      <a:pt x="1149" y="445"/>
                    </a:lnTo>
                    <a:lnTo>
                      <a:pt x="889" y="371"/>
                    </a:lnTo>
                    <a:lnTo>
                      <a:pt x="667" y="297"/>
                    </a:lnTo>
                    <a:lnTo>
                      <a:pt x="445" y="186"/>
                    </a:lnTo>
                    <a:lnTo>
                      <a:pt x="223" y="38"/>
                    </a:lnTo>
                    <a:lnTo>
                      <a:pt x="1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5" name="Google Shape;3795;p13"/>
              <p:cNvSpPr/>
              <p:nvPr/>
            </p:nvSpPr>
            <p:spPr>
              <a:xfrm rot="-5400000">
                <a:off x="434999" y="222919"/>
                <a:ext cx="47873" cy="41727"/>
              </a:xfrm>
              <a:custGeom>
                <a:avLst/>
                <a:gdLst/>
                <a:ahLst/>
                <a:cxnLst/>
                <a:rect l="l" t="t" r="r" b="b"/>
                <a:pathLst>
                  <a:path w="2890" h="2519" extrusionOk="0">
                    <a:moveTo>
                      <a:pt x="38" y="0"/>
                    </a:moveTo>
                    <a:lnTo>
                      <a:pt x="1" y="37"/>
                    </a:lnTo>
                    <a:lnTo>
                      <a:pt x="1" y="112"/>
                    </a:lnTo>
                    <a:lnTo>
                      <a:pt x="112" y="334"/>
                    </a:lnTo>
                    <a:lnTo>
                      <a:pt x="186" y="556"/>
                    </a:lnTo>
                    <a:lnTo>
                      <a:pt x="297" y="1075"/>
                    </a:lnTo>
                    <a:lnTo>
                      <a:pt x="334" y="1334"/>
                    </a:lnTo>
                    <a:lnTo>
                      <a:pt x="408" y="1556"/>
                    </a:lnTo>
                    <a:lnTo>
                      <a:pt x="519" y="1778"/>
                    </a:lnTo>
                    <a:lnTo>
                      <a:pt x="667" y="2000"/>
                    </a:lnTo>
                    <a:lnTo>
                      <a:pt x="853" y="2149"/>
                    </a:lnTo>
                    <a:lnTo>
                      <a:pt x="1112" y="2297"/>
                    </a:lnTo>
                    <a:lnTo>
                      <a:pt x="1371" y="2408"/>
                    </a:lnTo>
                    <a:lnTo>
                      <a:pt x="1667" y="2482"/>
                    </a:lnTo>
                    <a:lnTo>
                      <a:pt x="1964" y="2519"/>
                    </a:lnTo>
                    <a:lnTo>
                      <a:pt x="2519" y="2519"/>
                    </a:lnTo>
                    <a:lnTo>
                      <a:pt x="2779" y="2482"/>
                    </a:lnTo>
                    <a:lnTo>
                      <a:pt x="2853" y="2408"/>
                    </a:lnTo>
                    <a:lnTo>
                      <a:pt x="2890" y="2371"/>
                    </a:lnTo>
                    <a:lnTo>
                      <a:pt x="2853" y="2297"/>
                    </a:lnTo>
                    <a:lnTo>
                      <a:pt x="2816" y="2223"/>
                    </a:lnTo>
                    <a:lnTo>
                      <a:pt x="2556" y="2149"/>
                    </a:lnTo>
                    <a:lnTo>
                      <a:pt x="2260" y="2112"/>
                    </a:lnTo>
                    <a:lnTo>
                      <a:pt x="1630" y="1963"/>
                    </a:lnTo>
                    <a:lnTo>
                      <a:pt x="1371" y="1889"/>
                    </a:lnTo>
                    <a:lnTo>
                      <a:pt x="1075" y="1778"/>
                    </a:lnTo>
                    <a:lnTo>
                      <a:pt x="853" y="1630"/>
                    </a:lnTo>
                    <a:lnTo>
                      <a:pt x="779" y="1519"/>
                    </a:lnTo>
                    <a:lnTo>
                      <a:pt x="704" y="1408"/>
                    </a:lnTo>
                    <a:lnTo>
                      <a:pt x="556" y="1037"/>
                    </a:lnTo>
                    <a:lnTo>
                      <a:pt x="445" y="704"/>
                    </a:lnTo>
                    <a:lnTo>
                      <a:pt x="297" y="334"/>
                    </a:lnTo>
                    <a:lnTo>
                      <a:pt x="223" y="186"/>
                    </a:lnTo>
                    <a:lnTo>
                      <a:pt x="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6" name="Google Shape;3796;p13"/>
              <p:cNvSpPr/>
              <p:nvPr/>
            </p:nvSpPr>
            <p:spPr>
              <a:xfrm rot="-5400000">
                <a:off x="554941" y="112172"/>
                <a:ext cx="19646" cy="14130"/>
              </a:xfrm>
              <a:custGeom>
                <a:avLst/>
                <a:gdLst/>
                <a:ahLst/>
                <a:cxnLst/>
                <a:rect l="l" t="t" r="r" b="b"/>
                <a:pathLst>
                  <a:path w="1186" h="853" extrusionOk="0">
                    <a:moveTo>
                      <a:pt x="149" y="1"/>
                    </a:moveTo>
                    <a:lnTo>
                      <a:pt x="74" y="38"/>
                    </a:lnTo>
                    <a:lnTo>
                      <a:pt x="37" y="112"/>
                    </a:lnTo>
                    <a:lnTo>
                      <a:pt x="0" y="149"/>
                    </a:lnTo>
                    <a:lnTo>
                      <a:pt x="0" y="260"/>
                    </a:lnTo>
                    <a:lnTo>
                      <a:pt x="37" y="334"/>
                    </a:lnTo>
                    <a:lnTo>
                      <a:pt x="112" y="371"/>
                    </a:lnTo>
                    <a:lnTo>
                      <a:pt x="593" y="668"/>
                    </a:lnTo>
                    <a:lnTo>
                      <a:pt x="815" y="779"/>
                    </a:lnTo>
                    <a:lnTo>
                      <a:pt x="926" y="853"/>
                    </a:lnTo>
                    <a:lnTo>
                      <a:pt x="1149" y="853"/>
                    </a:lnTo>
                    <a:lnTo>
                      <a:pt x="1186" y="779"/>
                    </a:lnTo>
                    <a:lnTo>
                      <a:pt x="1186" y="705"/>
                    </a:lnTo>
                    <a:lnTo>
                      <a:pt x="1186" y="631"/>
                    </a:lnTo>
                    <a:lnTo>
                      <a:pt x="1112" y="519"/>
                    </a:lnTo>
                    <a:lnTo>
                      <a:pt x="1000" y="445"/>
                    </a:lnTo>
                    <a:lnTo>
                      <a:pt x="778" y="297"/>
                    </a:lnTo>
                    <a:lnTo>
                      <a:pt x="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7" name="Google Shape;3797;p13"/>
              <p:cNvSpPr/>
              <p:nvPr/>
            </p:nvSpPr>
            <p:spPr>
              <a:xfrm rot="-5400000">
                <a:off x="734396" y="239481"/>
                <a:ext cx="144811" cy="74857"/>
              </a:xfrm>
              <a:custGeom>
                <a:avLst/>
                <a:gdLst/>
                <a:ahLst/>
                <a:cxnLst/>
                <a:rect l="l" t="t" r="r" b="b"/>
                <a:pathLst>
                  <a:path w="8742" h="4519" extrusionOk="0">
                    <a:moveTo>
                      <a:pt x="5853" y="0"/>
                    </a:moveTo>
                    <a:lnTo>
                      <a:pt x="5149" y="37"/>
                    </a:lnTo>
                    <a:lnTo>
                      <a:pt x="4445" y="111"/>
                    </a:lnTo>
                    <a:lnTo>
                      <a:pt x="3779" y="259"/>
                    </a:lnTo>
                    <a:lnTo>
                      <a:pt x="3482" y="370"/>
                    </a:lnTo>
                    <a:lnTo>
                      <a:pt x="3149" y="482"/>
                    </a:lnTo>
                    <a:lnTo>
                      <a:pt x="2853" y="630"/>
                    </a:lnTo>
                    <a:lnTo>
                      <a:pt x="2593" y="815"/>
                    </a:lnTo>
                    <a:lnTo>
                      <a:pt x="2334" y="1000"/>
                    </a:lnTo>
                    <a:lnTo>
                      <a:pt x="2112" y="1222"/>
                    </a:lnTo>
                    <a:lnTo>
                      <a:pt x="1927" y="1445"/>
                    </a:lnTo>
                    <a:lnTo>
                      <a:pt x="1741" y="1704"/>
                    </a:lnTo>
                    <a:lnTo>
                      <a:pt x="1408" y="2222"/>
                    </a:lnTo>
                    <a:lnTo>
                      <a:pt x="778" y="3333"/>
                    </a:lnTo>
                    <a:lnTo>
                      <a:pt x="445" y="3852"/>
                    </a:lnTo>
                    <a:lnTo>
                      <a:pt x="260" y="4111"/>
                    </a:lnTo>
                    <a:lnTo>
                      <a:pt x="38" y="4371"/>
                    </a:lnTo>
                    <a:lnTo>
                      <a:pt x="1" y="4445"/>
                    </a:lnTo>
                    <a:lnTo>
                      <a:pt x="38" y="4482"/>
                    </a:lnTo>
                    <a:lnTo>
                      <a:pt x="112" y="4519"/>
                    </a:lnTo>
                    <a:lnTo>
                      <a:pt x="186" y="4482"/>
                    </a:lnTo>
                    <a:lnTo>
                      <a:pt x="408" y="4296"/>
                    </a:lnTo>
                    <a:lnTo>
                      <a:pt x="593" y="4037"/>
                    </a:lnTo>
                    <a:lnTo>
                      <a:pt x="964" y="3519"/>
                    </a:lnTo>
                    <a:lnTo>
                      <a:pt x="1667" y="2482"/>
                    </a:lnTo>
                    <a:lnTo>
                      <a:pt x="2038" y="1963"/>
                    </a:lnTo>
                    <a:lnTo>
                      <a:pt x="2408" y="1482"/>
                    </a:lnTo>
                    <a:lnTo>
                      <a:pt x="2630" y="1296"/>
                    </a:lnTo>
                    <a:lnTo>
                      <a:pt x="2890" y="1111"/>
                    </a:lnTo>
                    <a:lnTo>
                      <a:pt x="3149" y="926"/>
                    </a:lnTo>
                    <a:lnTo>
                      <a:pt x="3445" y="815"/>
                    </a:lnTo>
                    <a:lnTo>
                      <a:pt x="3779" y="704"/>
                    </a:lnTo>
                    <a:lnTo>
                      <a:pt x="4075" y="630"/>
                    </a:lnTo>
                    <a:lnTo>
                      <a:pt x="4705" y="519"/>
                    </a:lnTo>
                    <a:lnTo>
                      <a:pt x="5371" y="482"/>
                    </a:lnTo>
                    <a:lnTo>
                      <a:pt x="6001" y="519"/>
                    </a:lnTo>
                    <a:lnTo>
                      <a:pt x="7297" y="593"/>
                    </a:lnTo>
                    <a:lnTo>
                      <a:pt x="7964" y="593"/>
                    </a:lnTo>
                    <a:lnTo>
                      <a:pt x="8594" y="556"/>
                    </a:lnTo>
                    <a:lnTo>
                      <a:pt x="8668" y="556"/>
                    </a:lnTo>
                    <a:lnTo>
                      <a:pt x="8705" y="519"/>
                    </a:lnTo>
                    <a:lnTo>
                      <a:pt x="8742" y="407"/>
                    </a:lnTo>
                    <a:lnTo>
                      <a:pt x="8742" y="296"/>
                    </a:lnTo>
                    <a:lnTo>
                      <a:pt x="8705" y="259"/>
                    </a:lnTo>
                    <a:lnTo>
                      <a:pt x="8631" y="259"/>
                    </a:lnTo>
                    <a:lnTo>
                      <a:pt x="8001" y="148"/>
                    </a:lnTo>
                    <a:lnTo>
                      <a:pt x="7297" y="74"/>
                    </a:lnTo>
                    <a:lnTo>
                      <a:pt x="6593" y="37"/>
                    </a:lnTo>
                    <a:lnTo>
                      <a:pt x="58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8" name="Google Shape;3798;p13"/>
              <p:cNvSpPr/>
              <p:nvPr/>
            </p:nvSpPr>
            <p:spPr>
              <a:xfrm rot="-5400000">
                <a:off x="729791" y="239169"/>
                <a:ext cx="65051" cy="12888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778" extrusionOk="0">
                    <a:moveTo>
                      <a:pt x="1519" y="0"/>
                    </a:moveTo>
                    <a:lnTo>
                      <a:pt x="1000" y="74"/>
                    </a:lnTo>
                    <a:lnTo>
                      <a:pt x="519" y="185"/>
                    </a:lnTo>
                    <a:lnTo>
                      <a:pt x="74" y="296"/>
                    </a:lnTo>
                    <a:lnTo>
                      <a:pt x="37" y="334"/>
                    </a:lnTo>
                    <a:lnTo>
                      <a:pt x="0" y="371"/>
                    </a:lnTo>
                    <a:lnTo>
                      <a:pt x="0" y="482"/>
                    </a:lnTo>
                    <a:lnTo>
                      <a:pt x="37" y="556"/>
                    </a:lnTo>
                    <a:lnTo>
                      <a:pt x="148" y="556"/>
                    </a:lnTo>
                    <a:lnTo>
                      <a:pt x="630" y="445"/>
                    </a:lnTo>
                    <a:lnTo>
                      <a:pt x="1111" y="408"/>
                    </a:lnTo>
                    <a:lnTo>
                      <a:pt x="2074" y="408"/>
                    </a:lnTo>
                    <a:lnTo>
                      <a:pt x="2519" y="482"/>
                    </a:lnTo>
                    <a:lnTo>
                      <a:pt x="2926" y="593"/>
                    </a:lnTo>
                    <a:lnTo>
                      <a:pt x="3371" y="704"/>
                    </a:lnTo>
                    <a:lnTo>
                      <a:pt x="3778" y="778"/>
                    </a:lnTo>
                    <a:lnTo>
                      <a:pt x="3852" y="778"/>
                    </a:lnTo>
                    <a:lnTo>
                      <a:pt x="3926" y="704"/>
                    </a:lnTo>
                    <a:lnTo>
                      <a:pt x="3926" y="630"/>
                    </a:lnTo>
                    <a:lnTo>
                      <a:pt x="3889" y="556"/>
                    </a:lnTo>
                    <a:lnTo>
                      <a:pt x="3704" y="445"/>
                    </a:lnTo>
                    <a:lnTo>
                      <a:pt x="3482" y="334"/>
                    </a:lnTo>
                    <a:lnTo>
                      <a:pt x="3000" y="148"/>
                    </a:lnTo>
                    <a:lnTo>
                      <a:pt x="2519" y="37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799" name="Google Shape;3799;p13"/>
              <p:cNvSpPr/>
              <p:nvPr/>
            </p:nvSpPr>
            <p:spPr>
              <a:xfrm rot="-5400000">
                <a:off x="738994" y="234872"/>
                <a:ext cx="19033" cy="6146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371" extrusionOk="0">
                    <a:moveTo>
                      <a:pt x="630" y="1"/>
                    </a:moveTo>
                    <a:lnTo>
                      <a:pt x="333" y="38"/>
                    </a:lnTo>
                    <a:lnTo>
                      <a:pt x="111" y="75"/>
                    </a:lnTo>
                    <a:lnTo>
                      <a:pt x="37" y="112"/>
                    </a:lnTo>
                    <a:lnTo>
                      <a:pt x="0" y="223"/>
                    </a:lnTo>
                    <a:lnTo>
                      <a:pt x="37" y="297"/>
                    </a:lnTo>
                    <a:lnTo>
                      <a:pt x="74" y="334"/>
                    </a:lnTo>
                    <a:lnTo>
                      <a:pt x="148" y="334"/>
                    </a:lnTo>
                    <a:lnTo>
                      <a:pt x="370" y="297"/>
                    </a:lnTo>
                    <a:lnTo>
                      <a:pt x="630" y="334"/>
                    </a:lnTo>
                    <a:lnTo>
                      <a:pt x="815" y="371"/>
                    </a:lnTo>
                    <a:lnTo>
                      <a:pt x="1037" y="371"/>
                    </a:lnTo>
                    <a:lnTo>
                      <a:pt x="1111" y="334"/>
                    </a:lnTo>
                    <a:lnTo>
                      <a:pt x="1148" y="260"/>
                    </a:lnTo>
                    <a:lnTo>
                      <a:pt x="1148" y="186"/>
                    </a:lnTo>
                    <a:lnTo>
                      <a:pt x="1111" y="112"/>
                    </a:lnTo>
                    <a:lnTo>
                      <a:pt x="1000" y="75"/>
                    </a:lnTo>
                    <a:lnTo>
                      <a:pt x="88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0" name="Google Shape;3800;p13"/>
              <p:cNvSpPr/>
              <p:nvPr/>
            </p:nvSpPr>
            <p:spPr>
              <a:xfrm rot="-5400000">
                <a:off x="727953" y="90090"/>
                <a:ext cx="84680" cy="47260"/>
              </a:xfrm>
              <a:custGeom>
                <a:avLst/>
                <a:gdLst/>
                <a:ahLst/>
                <a:cxnLst/>
                <a:rect l="l" t="t" r="r" b="b"/>
                <a:pathLst>
                  <a:path w="5112" h="2853" extrusionOk="0">
                    <a:moveTo>
                      <a:pt x="5001" y="1"/>
                    </a:moveTo>
                    <a:lnTo>
                      <a:pt x="4668" y="38"/>
                    </a:lnTo>
                    <a:lnTo>
                      <a:pt x="4297" y="112"/>
                    </a:lnTo>
                    <a:lnTo>
                      <a:pt x="3964" y="186"/>
                    </a:lnTo>
                    <a:lnTo>
                      <a:pt x="3593" y="260"/>
                    </a:lnTo>
                    <a:lnTo>
                      <a:pt x="2927" y="519"/>
                    </a:lnTo>
                    <a:lnTo>
                      <a:pt x="2297" y="852"/>
                    </a:lnTo>
                    <a:lnTo>
                      <a:pt x="1667" y="1223"/>
                    </a:lnTo>
                    <a:lnTo>
                      <a:pt x="1075" y="1667"/>
                    </a:lnTo>
                    <a:lnTo>
                      <a:pt x="519" y="2149"/>
                    </a:lnTo>
                    <a:lnTo>
                      <a:pt x="38" y="2630"/>
                    </a:lnTo>
                    <a:lnTo>
                      <a:pt x="1" y="2667"/>
                    </a:lnTo>
                    <a:lnTo>
                      <a:pt x="1" y="2741"/>
                    </a:lnTo>
                    <a:lnTo>
                      <a:pt x="38" y="2816"/>
                    </a:lnTo>
                    <a:lnTo>
                      <a:pt x="112" y="2853"/>
                    </a:lnTo>
                    <a:lnTo>
                      <a:pt x="186" y="2853"/>
                    </a:lnTo>
                    <a:lnTo>
                      <a:pt x="223" y="2816"/>
                    </a:lnTo>
                    <a:lnTo>
                      <a:pt x="741" y="2334"/>
                    </a:lnTo>
                    <a:lnTo>
                      <a:pt x="1297" y="1890"/>
                    </a:lnTo>
                    <a:lnTo>
                      <a:pt x="1890" y="1556"/>
                    </a:lnTo>
                    <a:lnTo>
                      <a:pt x="2482" y="1223"/>
                    </a:lnTo>
                    <a:lnTo>
                      <a:pt x="3075" y="964"/>
                    </a:lnTo>
                    <a:lnTo>
                      <a:pt x="3705" y="704"/>
                    </a:lnTo>
                    <a:lnTo>
                      <a:pt x="5038" y="260"/>
                    </a:lnTo>
                    <a:lnTo>
                      <a:pt x="5112" y="186"/>
                    </a:lnTo>
                    <a:lnTo>
                      <a:pt x="5112" y="112"/>
                    </a:lnTo>
                    <a:lnTo>
                      <a:pt x="5075" y="38"/>
                    </a:lnTo>
                    <a:lnTo>
                      <a:pt x="50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1" name="Google Shape;3801;p13"/>
              <p:cNvSpPr/>
              <p:nvPr/>
            </p:nvSpPr>
            <p:spPr>
              <a:xfrm rot="-5400000">
                <a:off x="717824" y="95913"/>
                <a:ext cx="57083" cy="25179"/>
              </a:xfrm>
              <a:custGeom>
                <a:avLst/>
                <a:gdLst/>
                <a:ahLst/>
                <a:cxnLst/>
                <a:rect l="l" t="t" r="r" b="b"/>
                <a:pathLst>
                  <a:path w="3446" h="1520" extrusionOk="0">
                    <a:moveTo>
                      <a:pt x="2260" y="1"/>
                    </a:moveTo>
                    <a:lnTo>
                      <a:pt x="2001" y="75"/>
                    </a:lnTo>
                    <a:lnTo>
                      <a:pt x="1519" y="223"/>
                    </a:lnTo>
                    <a:lnTo>
                      <a:pt x="1075" y="445"/>
                    </a:lnTo>
                    <a:lnTo>
                      <a:pt x="631" y="742"/>
                    </a:lnTo>
                    <a:lnTo>
                      <a:pt x="297" y="1075"/>
                    </a:lnTo>
                    <a:lnTo>
                      <a:pt x="1" y="1408"/>
                    </a:lnTo>
                    <a:lnTo>
                      <a:pt x="1" y="1445"/>
                    </a:lnTo>
                    <a:lnTo>
                      <a:pt x="38" y="1482"/>
                    </a:lnTo>
                    <a:lnTo>
                      <a:pt x="75" y="1519"/>
                    </a:lnTo>
                    <a:lnTo>
                      <a:pt x="112" y="1482"/>
                    </a:lnTo>
                    <a:lnTo>
                      <a:pt x="519" y="1186"/>
                    </a:lnTo>
                    <a:lnTo>
                      <a:pt x="890" y="927"/>
                    </a:lnTo>
                    <a:lnTo>
                      <a:pt x="1334" y="705"/>
                    </a:lnTo>
                    <a:lnTo>
                      <a:pt x="1779" y="556"/>
                    </a:lnTo>
                    <a:lnTo>
                      <a:pt x="2186" y="482"/>
                    </a:lnTo>
                    <a:lnTo>
                      <a:pt x="2594" y="445"/>
                    </a:lnTo>
                    <a:lnTo>
                      <a:pt x="2964" y="445"/>
                    </a:lnTo>
                    <a:lnTo>
                      <a:pt x="3371" y="408"/>
                    </a:lnTo>
                    <a:lnTo>
                      <a:pt x="3408" y="371"/>
                    </a:lnTo>
                    <a:lnTo>
                      <a:pt x="3445" y="297"/>
                    </a:lnTo>
                    <a:lnTo>
                      <a:pt x="3445" y="260"/>
                    </a:lnTo>
                    <a:lnTo>
                      <a:pt x="3371" y="186"/>
                    </a:lnTo>
                    <a:lnTo>
                      <a:pt x="3186" y="112"/>
                    </a:lnTo>
                    <a:lnTo>
                      <a:pt x="2964" y="38"/>
                    </a:lnTo>
                    <a:lnTo>
                      <a:pt x="27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2" name="Google Shape;3802;p13"/>
              <p:cNvSpPr/>
              <p:nvPr/>
            </p:nvSpPr>
            <p:spPr>
              <a:xfrm rot="-5400000">
                <a:off x="731631" y="381504"/>
                <a:ext cx="82842" cy="83454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5038" extrusionOk="0">
                    <a:moveTo>
                      <a:pt x="4853" y="1"/>
                    </a:moveTo>
                    <a:lnTo>
                      <a:pt x="4778" y="38"/>
                    </a:lnTo>
                    <a:lnTo>
                      <a:pt x="4741" y="75"/>
                    </a:lnTo>
                    <a:lnTo>
                      <a:pt x="3852" y="1445"/>
                    </a:lnTo>
                    <a:lnTo>
                      <a:pt x="3334" y="2186"/>
                    </a:lnTo>
                    <a:lnTo>
                      <a:pt x="2778" y="2927"/>
                    </a:lnTo>
                    <a:lnTo>
                      <a:pt x="2482" y="3260"/>
                    </a:lnTo>
                    <a:lnTo>
                      <a:pt x="2186" y="3593"/>
                    </a:lnTo>
                    <a:lnTo>
                      <a:pt x="1852" y="3890"/>
                    </a:lnTo>
                    <a:lnTo>
                      <a:pt x="1519" y="4149"/>
                    </a:lnTo>
                    <a:lnTo>
                      <a:pt x="1186" y="4371"/>
                    </a:lnTo>
                    <a:lnTo>
                      <a:pt x="815" y="4593"/>
                    </a:lnTo>
                    <a:lnTo>
                      <a:pt x="445" y="4742"/>
                    </a:lnTo>
                    <a:lnTo>
                      <a:pt x="38" y="4853"/>
                    </a:lnTo>
                    <a:lnTo>
                      <a:pt x="0" y="4853"/>
                    </a:lnTo>
                    <a:lnTo>
                      <a:pt x="0" y="4927"/>
                    </a:lnTo>
                    <a:lnTo>
                      <a:pt x="0" y="4964"/>
                    </a:lnTo>
                    <a:lnTo>
                      <a:pt x="38" y="5001"/>
                    </a:lnTo>
                    <a:lnTo>
                      <a:pt x="260" y="5038"/>
                    </a:lnTo>
                    <a:lnTo>
                      <a:pt x="445" y="5038"/>
                    </a:lnTo>
                    <a:lnTo>
                      <a:pt x="815" y="4964"/>
                    </a:lnTo>
                    <a:lnTo>
                      <a:pt x="1186" y="4816"/>
                    </a:lnTo>
                    <a:lnTo>
                      <a:pt x="1519" y="4630"/>
                    </a:lnTo>
                    <a:lnTo>
                      <a:pt x="1815" y="4408"/>
                    </a:lnTo>
                    <a:lnTo>
                      <a:pt x="2112" y="4112"/>
                    </a:lnTo>
                    <a:lnTo>
                      <a:pt x="2630" y="3556"/>
                    </a:lnTo>
                    <a:lnTo>
                      <a:pt x="3297" y="2779"/>
                    </a:lnTo>
                    <a:lnTo>
                      <a:pt x="3927" y="1964"/>
                    </a:lnTo>
                    <a:lnTo>
                      <a:pt x="4482" y="1112"/>
                    </a:lnTo>
                    <a:lnTo>
                      <a:pt x="4741" y="667"/>
                    </a:lnTo>
                    <a:lnTo>
                      <a:pt x="4964" y="186"/>
                    </a:lnTo>
                    <a:lnTo>
                      <a:pt x="5001" y="149"/>
                    </a:lnTo>
                    <a:lnTo>
                      <a:pt x="5001" y="112"/>
                    </a:lnTo>
                    <a:lnTo>
                      <a:pt x="4927" y="38"/>
                    </a:lnTo>
                    <a:lnTo>
                      <a:pt x="485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3" name="Google Shape;3803;p13"/>
              <p:cNvSpPr/>
              <p:nvPr/>
            </p:nvSpPr>
            <p:spPr>
              <a:xfrm rot="-5400000">
                <a:off x="739905" y="401441"/>
                <a:ext cx="38066" cy="47873"/>
              </a:xfrm>
              <a:custGeom>
                <a:avLst/>
                <a:gdLst/>
                <a:ahLst/>
                <a:cxnLst/>
                <a:rect l="l" t="t" r="r" b="b"/>
                <a:pathLst>
                  <a:path w="2298" h="2890" extrusionOk="0">
                    <a:moveTo>
                      <a:pt x="2149" y="1"/>
                    </a:moveTo>
                    <a:lnTo>
                      <a:pt x="2112" y="75"/>
                    </a:lnTo>
                    <a:lnTo>
                      <a:pt x="1667" y="816"/>
                    </a:lnTo>
                    <a:lnTo>
                      <a:pt x="1186" y="1519"/>
                    </a:lnTo>
                    <a:lnTo>
                      <a:pt x="927" y="1853"/>
                    </a:lnTo>
                    <a:lnTo>
                      <a:pt x="667" y="2186"/>
                    </a:lnTo>
                    <a:lnTo>
                      <a:pt x="371" y="2482"/>
                    </a:lnTo>
                    <a:lnTo>
                      <a:pt x="1" y="2779"/>
                    </a:lnTo>
                    <a:lnTo>
                      <a:pt x="1" y="2816"/>
                    </a:lnTo>
                    <a:lnTo>
                      <a:pt x="1" y="2853"/>
                    </a:lnTo>
                    <a:lnTo>
                      <a:pt x="38" y="2890"/>
                    </a:lnTo>
                    <a:lnTo>
                      <a:pt x="75" y="2890"/>
                    </a:lnTo>
                    <a:lnTo>
                      <a:pt x="445" y="2631"/>
                    </a:lnTo>
                    <a:lnTo>
                      <a:pt x="816" y="2371"/>
                    </a:lnTo>
                    <a:lnTo>
                      <a:pt x="1149" y="2038"/>
                    </a:lnTo>
                    <a:lnTo>
                      <a:pt x="1482" y="1705"/>
                    </a:lnTo>
                    <a:lnTo>
                      <a:pt x="1742" y="1371"/>
                    </a:lnTo>
                    <a:lnTo>
                      <a:pt x="1964" y="964"/>
                    </a:lnTo>
                    <a:lnTo>
                      <a:pt x="2149" y="556"/>
                    </a:lnTo>
                    <a:lnTo>
                      <a:pt x="2297" y="112"/>
                    </a:lnTo>
                    <a:lnTo>
                      <a:pt x="2260" y="38"/>
                    </a:lnTo>
                    <a:lnTo>
                      <a:pt x="22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4" name="Google Shape;3804;p13"/>
              <p:cNvSpPr/>
              <p:nvPr/>
            </p:nvSpPr>
            <p:spPr>
              <a:xfrm rot="-5400000">
                <a:off x="728260" y="415554"/>
                <a:ext cx="31921" cy="31921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1927" extrusionOk="0">
                    <a:moveTo>
                      <a:pt x="1815" y="0"/>
                    </a:moveTo>
                    <a:lnTo>
                      <a:pt x="1778" y="38"/>
                    </a:lnTo>
                    <a:lnTo>
                      <a:pt x="1408" y="482"/>
                    </a:lnTo>
                    <a:lnTo>
                      <a:pt x="1038" y="963"/>
                    </a:lnTo>
                    <a:lnTo>
                      <a:pt x="556" y="1408"/>
                    </a:lnTo>
                    <a:lnTo>
                      <a:pt x="38" y="1778"/>
                    </a:lnTo>
                    <a:lnTo>
                      <a:pt x="1" y="1852"/>
                    </a:lnTo>
                    <a:lnTo>
                      <a:pt x="38" y="1889"/>
                    </a:lnTo>
                    <a:lnTo>
                      <a:pt x="75" y="1926"/>
                    </a:lnTo>
                    <a:lnTo>
                      <a:pt x="149" y="1926"/>
                    </a:lnTo>
                    <a:lnTo>
                      <a:pt x="667" y="1593"/>
                    </a:lnTo>
                    <a:lnTo>
                      <a:pt x="927" y="1371"/>
                    </a:lnTo>
                    <a:lnTo>
                      <a:pt x="1186" y="1149"/>
                    </a:lnTo>
                    <a:lnTo>
                      <a:pt x="1408" y="926"/>
                    </a:lnTo>
                    <a:lnTo>
                      <a:pt x="1630" y="667"/>
                    </a:lnTo>
                    <a:lnTo>
                      <a:pt x="1815" y="408"/>
                    </a:lnTo>
                    <a:lnTo>
                      <a:pt x="1927" y="112"/>
                    </a:lnTo>
                    <a:lnTo>
                      <a:pt x="1927" y="38"/>
                    </a:lnTo>
                    <a:lnTo>
                      <a:pt x="18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5" name="Google Shape;3805;p13"/>
              <p:cNvSpPr/>
              <p:nvPr/>
            </p:nvSpPr>
            <p:spPr>
              <a:xfrm rot="-5400000">
                <a:off x="740535" y="359103"/>
                <a:ext cx="23936" cy="36228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187" extrusionOk="0">
                    <a:moveTo>
                      <a:pt x="1297" y="1"/>
                    </a:moveTo>
                    <a:lnTo>
                      <a:pt x="1260" y="38"/>
                    </a:lnTo>
                    <a:lnTo>
                      <a:pt x="926" y="519"/>
                    </a:lnTo>
                    <a:lnTo>
                      <a:pt x="630" y="1001"/>
                    </a:lnTo>
                    <a:lnTo>
                      <a:pt x="334" y="1482"/>
                    </a:lnTo>
                    <a:lnTo>
                      <a:pt x="37" y="1964"/>
                    </a:lnTo>
                    <a:lnTo>
                      <a:pt x="0" y="2001"/>
                    </a:lnTo>
                    <a:lnTo>
                      <a:pt x="0" y="2075"/>
                    </a:lnTo>
                    <a:lnTo>
                      <a:pt x="37" y="2149"/>
                    </a:lnTo>
                    <a:lnTo>
                      <a:pt x="111" y="2186"/>
                    </a:lnTo>
                    <a:lnTo>
                      <a:pt x="185" y="2186"/>
                    </a:lnTo>
                    <a:lnTo>
                      <a:pt x="222" y="2149"/>
                    </a:lnTo>
                    <a:lnTo>
                      <a:pt x="593" y="1705"/>
                    </a:lnTo>
                    <a:lnTo>
                      <a:pt x="926" y="1186"/>
                    </a:lnTo>
                    <a:lnTo>
                      <a:pt x="1222" y="668"/>
                    </a:lnTo>
                    <a:lnTo>
                      <a:pt x="1334" y="408"/>
                    </a:lnTo>
                    <a:lnTo>
                      <a:pt x="1445" y="149"/>
                    </a:lnTo>
                    <a:lnTo>
                      <a:pt x="1408" y="75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6" name="Google Shape;3806;p13"/>
              <p:cNvSpPr/>
              <p:nvPr/>
            </p:nvSpPr>
            <p:spPr>
              <a:xfrm rot="-5400000">
                <a:off x="708623" y="551751"/>
                <a:ext cx="77938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4705" h="3668" extrusionOk="0">
                    <a:moveTo>
                      <a:pt x="4593" y="1"/>
                    </a:moveTo>
                    <a:lnTo>
                      <a:pt x="4519" y="38"/>
                    </a:lnTo>
                    <a:lnTo>
                      <a:pt x="3816" y="1149"/>
                    </a:lnTo>
                    <a:lnTo>
                      <a:pt x="3408" y="1705"/>
                    </a:lnTo>
                    <a:lnTo>
                      <a:pt x="3186" y="1927"/>
                    </a:lnTo>
                    <a:lnTo>
                      <a:pt x="2964" y="2186"/>
                    </a:lnTo>
                    <a:lnTo>
                      <a:pt x="2668" y="2445"/>
                    </a:lnTo>
                    <a:lnTo>
                      <a:pt x="2334" y="2668"/>
                    </a:lnTo>
                    <a:lnTo>
                      <a:pt x="2001" y="2853"/>
                    </a:lnTo>
                    <a:lnTo>
                      <a:pt x="1630" y="3001"/>
                    </a:lnTo>
                    <a:lnTo>
                      <a:pt x="1260" y="3149"/>
                    </a:lnTo>
                    <a:lnTo>
                      <a:pt x="890" y="3260"/>
                    </a:lnTo>
                    <a:lnTo>
                      <a:pt x="519" y="3334"/>
                    </a:lnTo>
                    <a:lnTo>
                      <a:pt x="112" y="3408"/>
                    </a:lnTo>
                    <a:lnTo>
                      <a:pt x="38" y="3445"/>
                    </a:lnTo>
                    <a:lnTo>
                      <a:pt x="1" y="3482"/>
                    </a:lnTo>
                    <a:lnTo>
                      <a:pt x="38" y="3556"/>
                    </a:lnTo>
                    <a:lnTo>
                      <a:pt x="112" y="3593"/>
                    </a:lnTo>
                    <a:lnTo>
                      <a:pt x="482" y="3668"/>
                    </a:lnTo>
                    <a:lnTo>
                      <a:pt x="890" y="3631"/>
                    </a:lnTo>
                    <a:lnTo>
                      <a:pt x="1260" y="3593"/>
                    </a:lnTo>
                    <a:lnTo>
                      <a:pt x="1630" y="3482"/>
                    </a:lnTo>
                    <a:lnTo>
                      <a:pt x="2001" y="3371"/>
                    </a:lnTo>
                    <a:lnTo>
                      <a:pt x="2371" y="3186"/>
                    </a:lnTo>
                    <a:lnTo>
                      <a:pt x="2705" y="2964"/>
                    </a:lnTo>
                    <a:lnTo>
                      <a:pt x="3038" y="2742"/>
                    </a:lnTo>
                    <a:lnTo>
                      <a:pt x="3334" y="2482"/>
                    </a:lnTo>
                    <a:lnTo>
                      <a:pt x="3593" y="2186"/>
                    </a:lnTo>
                    <a:lnTo>
                      <a:pt x="3853" y="1853"/>
                    </a:lnTo>
                    <a:lnTo>
                      <a:pt x="4112" y="1556"/>
                    </a:lnTo>
                    <a:lnTo>
                      <a:pt x="4297" y="1186"/>
                    </a:lnTo>
                    <a:lnTo>
                      <a:pt x="4482" y="853"/>
                    </a:lnTo>
                    <a:lnTo>
                      <a:pt x="4593" y="482"/>
                    </a:lnTo>
                    <a:lnTo>
                      <a:pt x="4705" y="112"/>
                    </a:lnTo>
                    <a:lnTo>
                      <a:pt x="4705" y="38"/>
                    </a:lnTo>
                    <a:lnTo>
                      <a:pt x="46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7" name="Google Shape;3807;p13"/>
              <p:cNvSpPr/>
              <p:nvPr/>
            </p:nvSpPr>
            <p:spPr>
              <a:xfrm rot="-5400000">
                <a:off x="714761" y="521697"/>
                <a:ext cx="29469" cy="40501"/>
              </a:xfrm>
              <a:custGeom>
                <a:avLst/>
                <a:gdLst/>
                <a:ahLst/>
                <a:cxnLst/>
                <a:rect l="l" t="t" r="r" b="b"/>
                <a:pathLst>
                  <a:path w="1779" h="2445" extrusionOk="0">
                    <a:moveTo>
                      <a:pt x="1705" y="0"/>
                    </a:moveTo>
                    <a:lnTo>
                      <a:pt x="1705" y="37"/>
                    </a:lnTo>
                    <a:lnTo>
                      <a:pt x="1408" y="630"/>
                    </a:lnTo>
                    <a:lnTo>
                      <a:pt x="1260" y="889"/>
                    </a:lnTo>
                    <a:lnTo>
                      <a:pt x="1075" y="1186"/>
                    </a:lnTo>
                    <a:lnTo>
                      <a:pt x="853" y="1519"/>
                    </a:lnTo>
                    <a:lnTo>
                      <a:pt x="630" y="1815"/>
                    </a:lnTo>
                    <a:lnTo>
                      <a:pt x="334" y="2074"/>
                    </a:lnTo>
                    <a:lnTo>
                      <a:pt x="38" y="2334"/>
                    </a:lnTo>
                    <a:lnTo>
                      <a:pt x="1" y="2371"/>
                    </a:lnTo>
                    <a:lnTo>
                      <a:pt x="38" y="2445"/>
                    </a:lnTo>
                    <a:lnTo>
                      <a:pt x="112" y="2445"/>
                    </a:lnTo>
                    <a:lnTo>
                      <a:pt x="408" y="2223"/>
                    </a:lnTo>
                    <a:lnTo>
                      <a:pt x="667" y="1963"/>
                    </a:lnTo>
                    <a:lnTo>
                      <a:pt x="927" y="1704"/>
                    </a:lnTo>
                    <a:lnTo>
                      <a:pt x="1186" y="1408"/>
                    </a:lnTo>
                    <a:lnTo>
                      <a:pt x="1408" y="1111"/>
                    </a:lnTo>
                    <a:lnTo>
                      <a:pt x="1593" y="778"/>
                    </a:lnTo>
                    <a:lnTo>
                      <a:pt x="1705" y="408"/>
                    </a:lnTo>
                    <a:lnTo>
                      <a:pt x="1779" y="74"/>
                    </a:lnTo>
                    <a:lnTo>
                      <a:pt x="17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8" name="Google Shape;3808;p13"/>
              <p:cNvSpPr/>
              <p:nvPr/>
            </p:nvSpPr>
            <p:spPr>
              <a:xfrm rot="-5400000">
                <a:off x="696963" y="491012"/>
                <a:ext cx="28856" cy="50937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3075" extrusionOk="0">
                    <a:moveTo>
                      <a:pt x="1556" y="1"/>
                    </a:moveTo>
                    <a:lnTo>
                      <a:pt x="1519" y="75"/>
                    </a:lnTo>
                    <a:lnTo>
                      <a:pt x="1371" y="334"/>
                    </a:lnTo>
                    <a:lnTo>
                      <a:pt x="1260" y="630"/>
                    </a:lnTo>
                    <a:lnTo>
                      <a:pt x="1037" y="1260"/>
                    </a:lnTo>
                    <a:lnTo>
                      <a:pt x="1000" y="1186"/>
                    </a:lnTo>
                    <a:lnTo>
                      <a:pt x="889" y="1186"/>
                    </a:lnTo>
                    <a:lnTo>
                      <a:pt x="852" y="1223"/>
                    </a:lnTo>
                    <a:lnTo>
                      <a:pt x="741" y="1408"/>
                    </a:lnTo>
                    <a:lnTo>
                      <a:pt x="667" y="1631"/>
                    </a:lnTo>
                    <a:lnTo>
                      <a:pt x="519" y="2075"/>
                    </a:lnTo>
                    <a:lnTo>
                      <a:pt x="260" y="2519"/>
                    </a:lnTo>
                    <a:lnTo>
                      <a:pt x="0" y="2927"/>
                    </a:lnTo>
                    <a:lnTo>
                      <a:pt x="0" y="3001"/>
                    </a:lnTo>
                    <a:lnTo>
                      <a:pt x="0" y="3075"/>
                    </a:lnTo>
                    <a:lnTo>
                      <a:pt x="149" y="3075"/>
                    </a:lnTo>
                    <a:lnTo>
                      <a:pt x="445" y="2705"/>
                    </a:lnTo>
                    <a:lnTo>
                      <a:pt x="741" y="2260"/>
                    </a:lnTo>
                    <a:lnTo>
                      <a:pt x="741" y="2334"/>
                    </a:lnTo>
                    <a:lnTo>
                      <a:pt x="778" y="2408"/>
                    </a:lnTo>
                    <a:lnTo>
                      <a:pt x="815" y="2445"/>
                    </a:lnTo>
                    <a:lnTo>
                      <a:pt x="889" y="2445"/>
                    </a:lnTo>
                    <a:lnTo>
                      <a:pt x="963" y="2482"/>
                    </a:lnTo>
                    <a:lnTo>
                      <a:pt x="1000" y="2445"/>
                    </a:lnTo>
                    <a:lnTo>
                      <a:pt x="1074" y="2408"/>
                    </a:lnTo>
                    <a:lnTo>
                      <a:pt x="1112" y="2334"/>
                    </a:lnTo>
                    <a:lnTo>
                      <a:pt x="1482" y="1223"/>
                    </a:lnTo>
                    <a:lnTo>
                      <a:pt x="1630" y="668"/>
                    </a:lnTo>
                    <a:lnTo>
                      <a:pt x="1741" y="112"/>
                    </a:lnTo>
                    <a:lnTo>
                      <a:pt x="1704" y="38"/>
                    </a:lnTo>
                    <a:lnTo>
                      <a:pt x="16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09" name="Google Shape;3809;p13"/>
              <p:cNvSpPr/>
              <p:nvPr/>
            </p:nvSpPr>
            <p:spPr>
              <a:xfrm rot="-5400000">
                <a:off x="587159" y="789184"/>
                <a:ext cx="14743" cy="62599"/>
              </a:xfrm>
              <a:custGeom>
                <a:avLst/>
                <a:gdLst/>
                <a:ahLst/>
                <a:cxnLst/>
                <a:rect l="l" t="t" r="r" b="b"/>
                <a:pathLst>
                  <a:path w="890" h="3779" extrusionOk="0">
                    <a:moveTo>
                      <a:pt x="631" y="0"/>
                    </a:moveTo>
                    <a:lnTo>
                      <a:pt x="556" y="37"/>
                    </a:lnTo>
                    <a:lnTo>
                      <a:pt x="519" y="111"/>
                    </a:lnTo>
                    <a:lnTo>
                      <a:pt x="334" y="482"/>
                    </a:lnTo>
                    <a:lnTo>
                      <a:pt x="149" y="926"/>
                    </a:lnTo>
                    <a:lnTo>
                      <a:pt x="38" y="1408"/>
                    </a:lnTo>
                    <a:lnTo>
                      <a:pt x="1" y="1926"/>
                    </a:lnTo>
                    <a:lnTo>
                      <a:pt x="1" y="2445"/>
                    </a:lnTo>
                    <a:lnTo>
                      <a:pt x="38" y="2926"/>
                    </a:lnTo>
                    <a:lnTo>
                      <a:pt x="112" y="3148"/>
                    </a:lnTo>
                    <a:lnTo>
                      <a:pt x="149" y="3371"/>
                    </a:lnTo>
                    <a:lnTo>
                      <a:pt x="260" y="3556"/>
                    </a:lnTo>
                    <a:lnTo>
                      <a:pt x="371" y="3741"/>
                    </a:lnTo>
                    <a:lnTo>
                      <a:pt x="445" y="3778"/>
                    </a:lnTo>
                    <a:lnTo>
                      <a:pt x="556" y="3778"/>
                    </a:lnTo>
                    <a:lnTo>
                      <a:pt x="593" y="3704"/>
                    </a:lnTo>
                    <a:lnTo>
                      <a:pt x="631" y="3297"/>
                    </a:lnTo>
                    <a:lnTo>
                      <a:pt x="631" y="2926"/>
                    </a:lnTo>
                    <a:lnTo>
                      <a:pt x="593" y="2519"/>
                    </a:lnTo>
                    <a:lnTo>
                      <a:pt x="593" y="2148"/>
                    </a:lnTo>
                    <a:lnTo>
                      <a:pt x="631" y="1667"/>
                    </a:lnTo>
                    <a:lnTo>
                      <a:pt x="705" y="1185"/>
                    </a:lnTo>
                    <a:lnTo>
                      <a:pt x="890" y="259"/>
                    </a:lnTo>
                    <a:lnTo>
                      <a:pt x="890" y="185"/>
                    </a:lnTo>
                    <a:lnTo>
                      <a:pt x="853" y="111"/>
                    </a:lnTo>
                    <a:lnTo>
                      <a:pt x="816" y="37"/>
                    </a:lnTo>
                    <a:lnTo>
                      <a:pt x="7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0" name="Google Shape;3810;p13"/>
              <p:cNvSpPr/>
              <p:nvPr/>
            </p:nvSpPr>
            <p:spPr>
              <a:xfrm rot="-5400000">
                <a:off x="428871" y="398981"/>
                <a:ext cx="28243" cy="44195"/>
              </a:xfrm>
              <a:custGeom>
                <a:avLst/>
                <a:gdLst/>
                <a:ahLst/>
                <a:cxnLst/>
                <a:rect l="l" t="t" r="r" b="b"/>
                <a:pathLst>
                  <a:path w="1705" h="2668" extrusionOk="0">
                    <a:moveTo>
                      <a:pt x="1593" y="0"/>
                    </a:moveTo>
                    <a:lnTo>
                      <a:pt x="1519" y="37"/>
                    </a:lnTo>
                    <a:lnTo>
                      <a:pt x="1074" y="630"/>
                    </a:lnTo>
                    <a:lnTo>
                      <a:pt x="704" y="1260"/>
                    </a:lnTo>
                    <a:lnTo>
                      <a:pt x="0" y="2556"/>
                    </a:lnTo>
                    <a:lnTo>
                      <a:pt x="0" y="2630"/>
                    </a:lnTo>
                    <a:lnTo>
                      <a:pt x="37" y="2667"/>
                    </a:lnTo>
                    <a:lnTo>
                      <a:pt x="111" y="2667"/>
                    </a:lnTo>
                    <a:lnTo>
                      <a:pt x="148" y="2630"/>
                    </a:lnTo>
                    <a:lnTo>
                      <a:pt x="1000" y="1445"/>
                    </a:lnTo>
                    <a:lnTo>
                      <a:pt x="1371" y="815"/>
                    </a:lnTo>
                    <a:lnTo>
                      <a:pt x="1704" y="186"/>
                    </a:lnTo>
                    <a:lnTo>
                      <a:pt x="1704" y="74"/>
                    </a:lnTo>
                    <a:lnTo>
                      <a:pt x="166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1" name="Google Shape;3811;p13"/>
              <p:cNvSpPr/>
              <p:nvPr/>
            </p:nvSpPr>
            <p:spPr>
              <a:xfrm rot="-5400000">
                <a:off x="439903" y="395917"/>
                <a:ext cx="23340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1409" h="2446" extrusionOk="0">
                    <a:moveTo>
                      <a:pt x="1297" y="1"/>
                    </a:moveTo>
                    <a:lnTo>
                      <a:pt x="1223" y="38"/>
                    </a:lnTo>
                    <a:lnTo>
                      <a:pt x="1038" y="297"/>
                    </a:lnTo>
                    <a:lnTo>
                      <a:pt x="853" y="557"/>
                    </a:lnTo>
                    <a:lnTo>
                      <a:pt x="519" y="1149"/>
                    </a:lnTo>
                    <a:lnTo>
                      <a:pt x="223" y="1742"/>
                    </a:lnTo>
                    <a:lnTo>
                      <a:pt x="1" y="2371"/>
                    </a:lnTo>
                    <a:lnTo>
                      <a:pt x="1" y="2408"/>
                    </a:lnTo>
                    <a:lnTo>
                      <a:pt x="38" y="2446"/>
                    </a:lnTo>
                    <a:lnTo>
                      <a:pt x="112" y="2446"/>
                    </a:lnTo>
                    <a:lnTo>
                      <a:pt x="149" y="2408"/>
                    </a:lnTo>
                    <a:lnTo>
                      <a:pt x="445" y="1853"/>
                    </a:lnTo>
                    <a:lnTo>
                      <a:pt x="742" y="1260"/>
                    </a:lnTo>
                    <a:lnTo>
                      <a:pt x="1075" y="742"/>
                    </a:lnTo>
                    <a:lnTo>
                      <a:pt x="1408" y="149"/>
                    </a:lnTo>
                    <a:lnTo>
                      <a:pt x="1408" y="75"/>
                    </a:lnTo>
                    <a:lnTo>
                      <a:pt x="1371" y="38"/>
                    </a:lnTo>
                    <a:lnTo>
                      <a:pt x="12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2" name="Google Shape;3812;p13"/>
              <p:cNvSpPr/>
              <p:nvPr/>
            </p:nvSpPr>
            <p:spPr>
              <a:xfrm rot="-5400000">
                <a:off x="442677" y="393772"/>
                <a:ext cx="19033" cy="29469"/>
              </a:xfrm>
              <a:custGeom>
                <a:avLst/>
                <a:gdLst/>
                <a:ahLst/>
                <a:cxnLst/>
                <a:rect l="l" t="t" r="r" b="b"/>
                <a:pathLst>
                  <a:path w="1149" h="1779" extrusionOk="0">
                    <a:moveTo>
                      <a:pt x="1037" y="0"/>
                    </a:moveTo>
                    <a:lnTo>
                      <a:pt x="889" y="149"/>
                    </a:lnTo>
                    <a:lnTo>
                      <a:pt x="741" y="334"/>
                    </a:lnTo>
                    <a:lnTo>
                      <a:pt x="556" y="704"/>
                    </a:lnTo>
                    <a:lnTo>
                      <a:pt x="37" y="1630"/>
                    </a:lnTo>
                    <a:lnTo>
                      <a:pt x="0" y="1704"/>
                    </a:lnTo>
                    <a:lnTo>
                      <a:pt x="74" y="1741"/>
                    </a:lnTo>
                    <a:lnTo>
                      <a:pt x="149" y="1778"/>
                    </a:lnTo>
                    <a:lnTo>
                      <a:pt x="223" y="1704"/>
                    </a:lnTo>
                    <a:lnTo>
                      <a:pt x="741" y="852"/>
                    </a:lnTo>
                    <a:lnTo>
                      <a:pt x="963" y="482"/>
                    </a:lnTo>
                    <a:lnTo>
                      <a:pt x="1075" y="297"/>
                    </a:lnTo>
                    <a:lnTo>
                      <a:pt x="1149" y="74"/>
                    </a:lnTo>
                    <a:lnTo>
                      <a:pt x="11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3"/>
              <p:cNvSpPr/>
              <p:nvPr/>
            </p:nvSpPr>
            <p:spPr>
              <a:xfrm rot="-5400000">
                <a:off x="449733" y="385490"/>
                <a:ext cx="23936" cy="41131"/>
              </a:xfrm>
              <a:custGeom>
                <a:avLst/>
                <a:gdLst/>
                <a:ahLst/>
                <a:cxnLst/>
                <a:rect l="l" t="t" r="r" b="b"/>
                <a:pathLst>
                  <a:path w="1445" h="2483" extrusionOk="0">
                    <a:moveTo>
                      <a:pt x="1297" y="1"/>
                    </a:moveTo>
                    <a:lnTo>
                      <a:pt x="1260" y="38"/>
                    </a:lnTo>
                    <a:lnTo>
                      <a:pt x="926" y="593"/>
                    </a:lnTo>
                    <a:lnTo>
                      <a:pt x="630" y="1186"/>
                    </a:lnTo>
                    <a:lnTo>
                      <a:pt x="334" y="1741"/>
                    </a:lnTo>
                    <a:lnTo>
                      <a:pt x="37" y="2297"/>
                    </a:lnTo>
                    <a:lnTo>
                      <a:pt x="0" y="2408"/>
                    </a:lnTo>
                    <a:lnTo>
                      <a:pt x="74" y="2445"/>
                    </a:lnTo>
                    <a:lnTo>
                      <a:pt x="149" y="2482"/>
                    </a:lnTo>
                    <a:lnTo>
                      <a:pt x="223" y="2408"/>
                    </a:lnTo>
                    <a:lnTo>
                      <a:pt x="556" y="1853"/>
                    </a:lnTo>
                    <a:lnTo>
                      <a:pt x="889" y="1297"/>
                    </a:lnTo>
                    <a:lnTo>
                      <a:pt x="1186" y="704"/>
                    </a:lnTo>
                    <a:lnTo>
                      <a:pt x="1445" y="112"/>
                    </a:lnTo>
                    <a:lnTo>
                      <a:pt x="1445" y="38"/>
                    </a:lnTo>
                    <a:lnTo>
                      <a:pt x="13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3"/>
              <p:cNvSpPr/>
              <p:nvPr/>
            </p:nvSpPr>
            <p:spPr>
              <a:xfrm rot="-5400000">
                <a:off x="457386" y="374756"/>
                <a:ext cx="26405" cy="46647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816" extrusionOk="0">
                    <a:moveTo>
                      <a:pt x="1482" y="1"/>
                    </a:moveTo>
                    <a:lnTo>
                      <a:pt x="1408" y="38"/>
                    </a:lnTo>
                    <a:lnTo>
                      <a:pt x="1038" y="668"/>
                    </a:lnTo>
                    <a:lnTo>
                      <a:pt x="668" y="1334"/>
                    </a:lnTo>
                    <a:lnTo>
                      <a:pt x="1" y="2668"/>
                    </a:lnTo>
                    <a:lnTo>
                      <a:pt x="1" y="2742"/>
                    </a:lnTo>
                    <a:lnTo>
                      <a:pt x="38" y="2779"/>
                    </a:lnTo>
                    <a:lnTo>
                      <a:pt x="112" y="2816"/>
                    </a:lnTo>
                    <a:lnTo>
                      <a:pt x="149" y="2742"/>
                    </a:lnTo>
                    <a:lnTo>
                      <a:pt x="927" y="1483"/>
                    </a:lnTo>
                    <a:lnTo>
                      <a:pt x="1260" y="816"/>
                    </a:lnTo>
                    <a:lnTo>
                      <a:pt x="1593" y="149"/>
                    </a:lnTo>
                    <a:lnTo>
                      <a:pt x="1593" y="75"/>
                    </a:lnTo>
                    <a:lnTo>
                      <a:pt x="1519" y="38"/>
                    </a:lnTo>
                    <a:lnTo>
                      <a:pt x="14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3"/>
              <p:cNvSpPr/>
              <p:nvPr/>
            </p:nvSpPr>
            <p:spPr>
              <a:xfrm rot="-5400000">
                <a:off x="442057" y="350215"/>
                <a:ext cx="23953" cy="74857"/>
              </a:xfrm>
              <a:custGeom>
                <a:avLst/>
                <a:gdLst/>
                <a:ahLst/>
                <a:cxnLst/>
                <a:rect l="l" t="t" r="r" b="b"/>
                <a:pathLst>
                  <a:path w="1446" h="4519" extrusionOk="0">
                    <a:moveTo>
                      <a:pt x="75" y="0"/>
                    </a:moveTo>
                    <a:lnTo>
                      <a:pt x="38" y="37"/>
                    </a:lnTo>
                    <a:lnTo>
                      <a:pt x="1" y="111"/>
                    </a:lnTo>
                    <a:lnTo>
                      <a:pt x="1" y="185"/>
                    </a:lnTo>
                    <a:lnTo>
                      <a:pt x="223" y="407"/>
                    </a:lnTo>
                    <a:lnTo>
                      <a:pt x="408" y="704"/>
                    </a:lnTo>
                    <a:lnTo>
                      <a:pt x="556" y="1000"/>
                    </a:lnTo>
                    <a:lnTo>
                      <a:pt x="704" y="1333"/>
                    </a:lnTo>
                    <a:lnTo>
                      <a:pt x="815" y="1704"/>
                    </a:lnTo>
                    <a:lnTo>
                      <a:pt x="927" y="2037"/>
                    </a:lnTo>
                    <a:lnTo>
                      <a:pt x="964" y="2408"/>
                    </a:lnTo>
                    <a:lnTo>
                      <a:pt x="1001" y="2778"/>
                    </a:lnTo>
                    <a:lnTo>
                      <a:pt x="889" y="2778"/>
                    </a:lnTo>
                    <a:lnTo>
                      <a:pt x="667" y="3185"/>
                    </a:lnTo>
                    <a:lnTo>
                      <a:pt x="482" y="3556"/>
                    </a:lnTo>
                    <a:lnTo>
                      <a:pt x="149" y="4334"/>
                    </a:lnTo>
                    <a:lnTo>
                      <a:pt x="149" y="4445"/>
                    </a:lnTo>
                    <a:lnTo>
                      <a:pt x="186" y="4519"/>
                    </a:lnTo>
                    <a:lnTo>
                      <a:pt x="260" y="4519"/>
                    </a:lnTo>
                    <a:lnTo>
                      <a:pt x="297" y="4482"/>
                    </a:lnTo>
                    <a:lnTo>
                      <a:pt x="334" y="4445"/>
                    </a:lnTo>
                    <a:lnTo>
                      <a:pt x="704" y="3704"/>
                    </a:lnTo>
                    <a:lnTo>
                      <a:pt x="852" y="3334"/>
                    </a:lnTo>
                    <a:lnTo>
                      <a:pt x="1001" y="2963"/>
                    </a:lnTo>
                    <a:lnTo>
                      <a:pt x="964" y="3222"/>
                    </a:lnTo>
                    <a:lnTo>
                      <a:pt x="927" y="3445"/>
                    </a:lnTo>
                    <a:lnTo>
                      <a:pt x="852" y="3704"/>
                    </a:lnTo>
                    <a:lnTo>
                      <a:pt x="741" y="3926"/>
                    </a:lnTo>
                    <a:lnTo>
                      <a:pt x="741" y="4000"/>
                    </a:lnTo>
                    <a:lnTo>
                      <a:pt x="815" y="4074"/>
                    </a:lnTo>
                    <a:lnTo>
                      <a:pt x="889" y="4111"/>
                    </a:lnTo>
                    <a:lnTo>
                      <a:pt x="964" y="4074"/>
                    </a:lnTo>
                    <a:lnTo>
                      <a:pt x="1149" y="3889"/>
                    </a:lnTo>
                    <a:lnTo>
                      <a:pt x="1297" y="3667"/>
                    </a:lnTo>
                    <a:lnTo>
                      <a:pt x="1371" y="3408"/>
                    </a:lnTo>
                    <a:lnTo>
                      <a:pt x="1408" y="3148"/>
                    </a:lnTo>
                    <a:lnTo>
                      <a:pt x="1445" y="2889"/>
                    </a:lnTo>
                    <a:lnTo>
                      <a:pt x="1408" y="2593"/>
                    </a:lnTo>
                    <a:lnTo>
                      <a:pt x="1371" y="2296"/>
                    </a:lnTo>
                    <a:lnTo>
                      <a:pt x="1297" y="2000"/>
                    </a:lnTo>
                    <a:lnTo>
                      <a:pt x="1075" y="1408"/>
                    </a:lnTo>
                    <a:lnTo>
                      <a:pt x="815" y="852"/>
                    </a:lnTo>
                    <a:lnTo>
                      <a:pt x="482" y="370"/>
                    </a:lnTo>
                    <a:lnTo>
                      <a:pt x="186" y="37"/>
                    </a:lnTo>
                    <a:lnTo>
                      <a:pt x="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3"/>
              <p:cNvSpPr/>
              <p:nvPr/>
            </p:nvSpPr>
            <p:spPr>
              <a:xfrm rot="-5400000">
                <a:off x="452491" y="353281"/>
                <a:ext cx="12888" cy="30695"/>
              </a:xfrm>
              <a:custGeom>
                <a:avLst/>
                <a:gdLst/>
                <a:ahLst/>
                <a:cxnLst/>
                <a:rect l="l" t="t" r="r" b="b"/>
                <a:pathLst>
                  <a:path w="778" h="1853" extrusionOk="0">
                    <a:moveTo>
                      <a:pt x="704" y="1"/>
                    </a:moveTo>
                    <a:lnTo>
                      <a:pt x="482" y="408"/>
                    </a:lnTo>
                    <a:lnTo>
                      <a:pt x="296" y="853"/>
                    </a:lnTo>
                    <a:lnTo>
                      <a:pt x="0" y="1742"/>
                    </a:lnTo>
                    <a:lnTo>
                      <a:pt x="0" y="1816"/>
                    </a:lnTo>
                    <a:lnTo>
                      <a:pt x="74" y="1853"/>
                    </a:lnTo>
                    <a:lnTo>
                      <a:pt x="111" y="1853"/>
                    </a:lnTo>
                    <a:lnTo>
                      <a:pt x="185" y="1779"/>
                    </a:lnTo>
                    <a:lnTo>
                      <a:pt x="519" y="927"/>
                    </a:lnTo>
                    <a:lnTo>
                      <a:pt x="667" y="482"/>
                    </a:lnTo>
                    <a:lnTo>
                      <a:pt x="778" y="38"/>
                    </a:lnTo>
                    <a:lnTo>
                      <a:pt x="7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3"/>
              <p:cNvSpPr/>
              <p:nvPr/>
            </p:nvSpPr>
            <p:spPr>
              <a:xfrm rot="-5400000">
                <a:off x="459548" y="340095"/>
                <a:ext cx="22098" cy="45405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2741" extrusionOk="0">
                    <a:moveTo>
                      <a:pt x="1222" y="0"/>
                    </a:moveTo>
                    <a:lnTo>
                      <a:pt x="1185" y="37"/>
                    </a:lnTo>
                    <a:lnTo>
                      <a:pt x="852" y="667"/>
                    </a:lnTo>
                    <a:lnTo>
                      <a:pt x="556" y="1296"/>
                    </a:lnTo>
                    <a:lnTo>
                      <a:pt x="0" y="2593"/>
                    </a:lnTo>
                    <a:lnTo>
                      <a:pt x="0" y="2667"/>
                    </a:lnTo>
                    <a:lnTo>
                      <a:pt x="37" y="2741"/>
                    </a:lnTo>
                    <a:lnTo>
                      <a:pt x="111" y="2741"/>
                    </a:lnTo>
                    <a:lnTo>
                      <a:pt x="185" y="2704"/>
                    </a:lnTo>
                    <a:lnTo>
                      <a:pt x="815" y="1407"/>
                    </a:lnTo>
                    <a:lnTo>
                      <a:pt x="1074" y="778"/>
                    </a:lnTo>
                    <a:lnTo>
                      <a:pt x="1334" y="111"/>
                    </a:lnTo>
                    <a:lnTo>
                      <a:pt x="1334" y="37"/>
                    </a:lnTo>
                    <a:lnTo>
                      <a:pt x="129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3"/>
              <p:cNvSpPr/>
              <p:nvPr/>
            </p:nvSpPr>
            <p:spPr>
              <a:xfrm rot="-5400000">
                <a:off x="468435" y="331805"/>
                <a:ext cx="26405" cy="49099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2964" extrusionOk="0">
                    <a:moveTo>
                      <a:pt x="1482" y="1"/>
                    </a:moveTo>
                    <a:lnTo>
                      <a:pt x="1408" y="75"/>
                    </a:lnTo>
                    <a:lnTo>
                      <a:pt x="1075" y="741"/>
                    </a:lnTo>
                    <a:lnTo>
                      <a:pt x="741" y="1445"/>
                    </a:lnTo>
                    <a:lnTo>
                      <a:pt x="371" y="2112"/>
                    </a:lnTo>
                    <a:lnTo>
                      <a:pt x="0" y="2778"/>
                    </a:lnTo>
                    <a:lnTo>
                      <a:pt x="0" y="2853"/>
                    </a:lnTo>
                    <a:lnTo>
                      <a:pt x="0" y="2890"/>
                    </a:lnTo>
                    <a:lnTo>
                      <a:pt x="75" y="2927"/>
                    </a:lnTo>
                    <a:lnTo>
                      <a:pt x="149" y="2964"/>
                    </a:lnTo>
                    <a:lnTo>
                      <a:pt x="223" y="2890"/>
                    </a:lnTo>
                    <a:lnTo>
                      <a:pt x="630" y="2223"/>
                    </a:lnTo>
                    <a:lnTo>
                      <a:pt x="1000" y="1556"/>
                    </a:lnTo>
                    <a:lnTo>
                      <a:pt x="1334" y="852"/>
                    </a:lnTo>
                    <a:lnTo>
                      <a:pt x="1482" y="482"/>
                    </a:lnTo>
                    <a:lnTo>
                      <a:pt x="1593" y="112"/>
                    </a:lnTo>
                    <a:lnTo>
                      <a:pt x="1593" y="38"/>
                    </a:lnTo>
                    <a:lnTo>
                      <a:pt x="15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3"/>
              <p:cNvSpPr/>
              <p:nvPr/>
            </p:nvSpPr>
            <p:spPr>
              <a:xfrm rot="-5400000">
                <a:off x="480104" y="324442"/>
                <a:ext cx="22711" cy="42970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2594" extrusionOk="0">
                    <a:moveTo>
                      <a:pt x="1259" y="0"/>
                    </a:moveTo>
                    <a:lnTo>
                      <a:pt x="1185" y="74"/>
                    </a:lnTo>
                    <a:lnTo>
                      <a:pt x="852" y="630"/>
                    </a:lnTo>
                    <a:lnTo>
                      <a:pt x="556" y="1223"/>
                    </a:lnTo>
                    <a:lnTo>
                      <a:pt x="0" y="2445"/>
                    </a:lnTo>
                    <a:lnTo>
                      <a:pt x="0" y="2519"/>
                    </a:lnTo>
                    <a:lnTo>
                      <a:pt x="37" y="2556"/>
                    </a:lnTo>
                    <a:lnTo>
                      <a:pt x="111" y="2593"/>
                    </a:lnTo>
                    <a:lnTo>
                      <a:pt x="185" y="2519"/>
                    </a:lnTo>
                    <a:lnTo>
                      <a:pt x="815" y="1371"/>
                    </a:lnTo>
                    <a:lnTo>
                      <a:pt x="1111" y="741"/>
                    </a:lnTo>
                    <a:lnTo>
                      <a:pt x="1371" y="149"/>
                    </a:lnTo>
                    <a:lnTo>
                      <a:pt x="1371" y="74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3"/>
              <p:cNvSpPr/>
              <p:nvPr/>
            </p:nvSpPr>
            <p:spPr>
              <a:xfrm rot="-5400000">
                <a:off x="487450" y="317692"/>
                <a:ext cx="25792" cy="44808"/>
              </a:xfrm>
              <a:custGeom>
                <a:avLst/>
                <a:gdLst/>
                <a:ahLst/>
                <a:cxnLst/>
                <a:rect l="l" t="t" r="r" b="b"/>
                <a:pathLst>
                  <a:path w="1557" h="2705" extrusionOk="0">
                    <a:moveTo>
                      <a:pt x="1445" y="1"/>
                    </a:moveTo>
                    <a:lnTo>
                      <a:pt x="1371" y="75"/>
                    </a:lnTo>
                    <a:lnTo>
                      <a:pt x="1000" y="668"/>
                    </a:lnTo>
                    <a:lnTo>
                      <a:pt x="630" y="1260"/>
                    </a:lnTo>
                    <a:lnTo>
                      <a:pt x="0" y="2519"/>
                    </a:lnTo>
                    <a:lnTo>
                      <a:pt x="0" y="2594"/>
                    </a:lnTo>
                    <a:lnTo>
                      <a:pt x="0" y="2631"/>
                    </a:lnTo>
                    <a:lnTo>
                      <a:pt x="37" y="2668"/>
                    </a:lnTo>
                    <a:lnTo>
                      <a:pt x="149" y="2705"/>
                    </a:lnTo>
                    <a:lnTo>
                      <a:pt x="186" y="2668"/>
                    </a:lnTo>
                    <a:lnTo>
                      <a:pt x="223" y="2631"/>
                    </a:lnTo>
                    <a:lnTo>
                      <a:pt x="926" y="1408"/>
                    </a:lnTo>
                    <a:lnTo>
                      <a:pt x="1260" y="816"/>
                    </a:lnTo>
                    <a:lnTo>
                      <a:pt x="1556" y="186"/>
                    </a:lnTo>
                    <a:lnTo>
                      <a:pt x="1556" y="75"/>
                    </a:lnTo>
                    <a:lnTo>
                      <a:pt x="1519" y="38"/>
                    </a:lnTo>
                    <a:lnTo>
                      <a:pt x="14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3"/>
              <p:cNvSpPr/>
              <p:nvPr/>
            </p:nvSpPr>
            <p:spPr>
              <a:xfrm rot="-5400000">
                <a:off x="496354" y="310031"/>
                <a:ext cx="27018" cy="47873"/>
              </a:xfrm>
              <a:custGeom>
                <a:avLst/>
                <a:gdLst/>
                <a:ahLst/>
                <a:cxnLst/>
                <a:rect l="l" t="t" r="r" b="b"/>
                <a:pathLst>
                  <a:path w="1631" h="2890" extrusionOk="0">
                    <a:moveTo>
                      <a:pt x="1519" y="0"/>
                    </a:moveTo>
                    <a:lnTo>
                      <a:pt x="1445" y="74"/>
                    </a:lnTo>
                    <a:lnTo>
                      <a:pt x="1038" y="704"/>
                    </a:lnTo>
                    <a:lnTo>
                      <a:pt x="705" y="1371"/>
                    </a:lnTo>
                    <a:lnTo>
                      <a:pt x="38" y="2704"/>
                    </a:lnTo>
                    <a:lnTo>
                      <a:pt x="1" y="2778"/>
                    </a:lnTo>
                    <a:lnTo>
                      <a:pt x="1" y="2815"/>
                    </a:lnTo>
                    <a:lnTo>
                      <a:pt x="75" y="2889"/>
                    </a:lnTo>
                    <a:lnTo>
                      <a:pt x="186" y="2889"/>
                    </a:lnTo>
                    <a:lnTo>
                      <a:pt x="223" y="2852"/>
                    </a:lnTo>
                    <a:lnTo>
                      <a:pt x="260" y="2815"/>
                    </a:lnTo>
                    <a:lnTo>
                      <a:pt x="964" y="1519"/>
                    </a:lnTo>
                    <a:lnTo>
                      <a:pt x="1334" y="852"/>
                    </a:lnTo>
                    <a:lnTo>
                      <a:pt x="1630" y="149"/>
                    </a:lnTo>
                    <a:lnTo>
                      <a:pt x="1630" y="74"/>
                    </a:lnTo>
                    <a:lnTo>
                      <a:pt x="1593" y="37"/>
                    </a:lnTo>
                    <a:lnTo>
                      <a:pt x="15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3"/>
              <p:cNvSpPr/>
              <p:nvPr/>
            </p:nvSpPr>
            <p:spPr>
              <a:xfrm rot="-5400000">
                <a:off x="504014" y="301741"/>
                <a:ext cx="25179" cy="44195"/>
              </a:xfrm>
              <a:custGeom>
                <a:avLst/>
                <a:gdLst/>
                <a:ahLst/>
                <a:cxnLst/>
                <a:rect l="l" t="t" r="r" b="b"/>
                <a:pathLst>
                  <a:path w="1520" h="2668" extrusionOk="0">
                    <a:moveTo>
                      <a:pt x="1408" y="1"/>
                    </a:moveTo>
                    <a:lnTo>
                      <a:pt x="1371" y="38"/>
                    </a:lnTo>
                    <a:lnTo>
                      <a:pt x="963" y="594"/>
                    </a:lnTo>
                    <a:lnTo>
                      <a:pt x="593" y="1223"/>
                    </a:lnTo>
                    <a:lnTo>
                      <a:pt x="297" y="1890"/>
                    </a:lnTo>
                    <a:lnTo>
                      <a:pt x="0" y="2520"/>
                    </a:lnTo>
                    <a:lnTo>
                      <a:pt x="0" y="2594"/>
                    </a:lnTo>
                    <a:lnTo>
                      <a:pt x="38" y="2668"/>
                    </a:lnTo>
                    <a:lnTo>
                      <a:pt x="112" y="2668"/>
                    </a:lnTo>
                    <a:lnTo>
                      <a:pt x="186" y="2631"/>
                    </a:lnTo>
                    <a:lnTo>
                      <a:pt x="482" y="2001"/>
                    </a:lnTo>
                    <a:lnTo>
                      <a:pt x="852" y="1371"/>
                    </a:lnTo>
                    <a:lnTo>
                      <a:pt x="1519" y="149"/>
                    </a:lnTo>
                    <a:lnTo>
                      <a:pt x="1519" y="75"/>
                    </a:lnTo>
                    <a:lnTo>
                      <a:pt x="1482" y="38"/>
                    </a:lnTo>
                    <a:lnTo>
                      <a:pt x="14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3"/>
              <p:cNvSpPr/>
              <p:nvPr/>
            </p:nvSpPr>
            <p:spPr>
              <a:xfrm rot="-5400000">
                <a:off x="511998" y="292548"/>
                <a:ext cx="27630" cy="45421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2742" extrusionOk="0">
                    <a:moveTo>
                      <a:pt x="1520" y="0"/>
                    </a:moveTo>
                    <a:lnTo>
                      <a:pt x="1445" y="37"/>
                    </a:lnTo>
                    <a:lnTo>
                      <a:pt x="1408" y="75"/>
                    </a:lnTo>
                    <a:lnTo>
                      <a:pt x="1001" y="667"/>
                    </a:lnTo>
                    <a:lnTo>
                      <a:pt x="631" y="1297"/>
                    </a:lnTo>
                    <a:lnTo>
                      <a:pt x="334" y="1926"/>
                    </a:lnTo>
                    <a:lnTo>
                      <a:pt x="1" y="2593"/>
                    </a:lnTo>
                    <a:lnTo>
                      <a:pt x="1" y="2667"/>
                    </a:lnTo>
                    <a:lnTo>
                      <a:pt x="75" y="2741"/>
                    </a:lnTo>
                    <a:lnTo>
                      <a:pt x="149" y="2741"/>
                    </a:lnTo>
                    <a:lnTo>
                      <a:pt x="186" y="2704"/>
                    </a:lnTo>
                    <a:lnTo>
                      <a:pt x="519" y="2038"/>
                    </a:lnTo>
                    <a:lnTo>
                      <a:pt x="890" y="1445"/>
                    </a:lnTo>
                    <a:lnTo>
                      <a:pt x="1631" y="223"/>
                    </a:lnTo>
                    <a:lnTo>
                      <a:pt x="1668" y="149"/>
                    </a:lnTo>
                    <a:lnTo>
                      <a:pt x="1631" y="112"/>
                    </a:lnTo>
                    <a:lnTo>
                      <a:pt x="1594" y="37"/>
                    </a:lnTo>
                    <a:lnTo>
                      <a:pt x="152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3"/>
              <p:cNvSpPr/>
              <p:nvPr/>
            </p:nvSpPr>
            <p:spPr>
              <a:xfrm rot="-5400000">
                <a:off x="517208" y="290403"/>
                <a:ext cx="21501" cy="2884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741" extrusionOk="0">
                    <a:moveTo>
                      <a:pt x="1112" y="0"/>
                    </a:moveTo>
                    <a:lnTo>
                      <a:pt x="964" y="148"/>
                    </a:lnTo>
                    <a:lnTo>
                      <a:pt x="816" y="333"/>
                    </a:lnTo>
                    <a:lnTo>
                      <a:pt x="556" y="704"/>
                    </a:lnTo>
                    <a:lnTo>
                      <a:pt x="260" y="1111"/>
                    </a:lnTo>
                    <a:lnTo>
                      <a:pt x="1" y="1556"/>
                    </a:lnTo>
                    <a:lnTo>
                      <a:pt x="1" y="1630"/>
                    </a:lnTo>
                    <a:lnTo>
                      <a:pt x="1" y="1667"/>
                    </a:lnTo>
                    <a:lnTo>
                      <a:pt x="75" y="1741"/>
                    </a:lnTo>
                    <a:lnTo>
                      <a:pt x="186" y="1741"/>
                    </a:lnTo>
                    <a:lnTo>
                      <a:pt x="223" y="1704"/>
                    </a:lnTo>
                    <a:lnTo>
                      <a:pt x="482" y="1296"/>
                    </a:lnTo>
                    <a:lnTo>
                      <a:pt x="742" y="889"/>
                    </a:lnTo>
                    <a:lnTo>
                      <a:pt x="1001" y="556"/>
                    </a:lnTo>
                    <a:lnTo>
                      <a:pt x="1149" y="370"/>
                    </a:lnTo>
                    <a:lnTo>
                      <a:pt x="1260" y="185"/>
                    </a:lnTo>
                    <a:lnTo>
                      <a:pt x="1297" y="111"/>
                    </a:lnTo>
                    <a:lnTo>
                      <a:pt x="1260" y="37"/>
                    </a:lnTo>
                    <a:lnTo>
                      <a:pt x="1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3"/>
              <p:cNvSpPr/>
              <p:nvPr/>
            </p:nvSpPr>
            <p:spPr>
              <a:xfrm rot="-5400000">
                <a:off x="518135" y="280282"/>
                <a:ext cx="22711" cy="27001"/>
              </a:xfrm>
              <a:custGeom>
                <a:avLst/>
                <a:gdLst/>
                <a:ahLst/>
                <a:cxnLst/>
                <a:rect l="l" t="t" r="r" b="b"/>
                <a:pathLst>
                  <a:path w="1371" h="1630" extrusionOk="0">
                    <a:moveTo>
                      <a:pt x="1186" y="0"/>
                    </a:moveTo>
                    <a:lnTo>
                      <a:pt x="1149" y="37"/>
                    </a:lnTo>
                    <a:lnTo>
                      <a:pt x="815" y="334"/>
                    </a:lnTo>
                    <a:lnTo>
                      <a:pt x="519" y="630"/>
                    </a:lnTo>
                    <a:lnTo>
                      <a:pt x="260" y="1000"/>
                    </a:lnTo>
                    <a:lnTo>
                      <a:pt x="37" y="1371"/>
                    </a:lnTo>
                    <a:lnTo>
                      <a:pt x="0" y="1445"/>
                    </a:lnTo>
                    <a:lnTo>
                      <a:pt x="0" y="1519"/>
                    </a:lnTo>
                    <a:lnTo>
                      <a:pt x="37" y="1556"/>
                    </a:lnTo>
                    <a:lnTo>
                      <a:pt x="112" y="1593"/>
                    </a:lnTo>
                    <a:lnTo>
                      <a:pt x="149" y="1630"/>
                    </a:lnTo>
                    <a:lnTo>
                      <a:pt x="223" y="1630"/>
                    </a:lnTo>
                    <a:lnTo>
                      <a:pt x="297" y="1593"/>
                    </a:lnTo>
                    <a:lnTo>
                      <a:pt x="334" y="1519"/>
                    </a:lnTo>
                    <a:lnTo>
                      <a:pt x="556" y="1185"/>
                    </a:lnTo>
                    <a:lnTo>
                      <a:pt x="815" y="852"/>
                    </a:lnTo>
                    <a:lnTo>
                      <a:pt x="1075" y="593"/>
                    </a:lnTo>
                    <a:lnTo>
                      <a:pt x="1334" y="297"/>
                    </a:lnTo>
                    <a:lnTo>
                      <a:pt x="1371" y="222"/>
                    </a:lnTo>
                    <a:lnTo>
                      <a:pt x="1371" y="185"/>
                    </a:lnTo>
                    <a:lnTo>
                      <a:pt x="1334" y="74"/>
                    </a:lnTo>
                    <a:lnTo>
                      <a:pt x="126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3"/>
              <p:cNvSpPr/>
              <p:nvPr/>
            </p:nvSpPr>
            <p:spPr>
              <a:xfrm rot="-5400000">
                <a:off x="525804" y="268306"/>
                <a:ext cx="33147" cy="40518"/>
              </a:xfrm>
              <a:custGeom>
                <a:avLst/>
                <a:gdLst/>
                <a:ahLst/>
                <a:cxnLst/>
                <a:rect l="l" t="t" r="r" b="b"/>
                <a:pathLst>
                  <a:path w="2001" h="2446" extrusionOk="0">
                    <a:moveTo>
                      <a:pt x="1852" y="1"/>
                    </a:moveTo>
                    <a:lnTo>
                      <a:pt x="1741" y="38"/>
                    </a:lnTo>
                    <a:lnTo>
                      <a:pt x="1519" y="297"/>
                    </a:lnTo>
                    <a:lnTo>
                      <a:pt x="1297" y="556"/>
                    </a:lnTo>
                    <a:lnTo>
                      <a:pt x="889" y="1112"/>
                    </a:lnTo>
                    <a:lnTo>
                      <a:pt x="37" y="2186"/>
                    </a:lnTo>
                    <a:lnTo>
                      <a:pt x="0" y="2260"/>
                    </a:lnTo>
                    <a:lnTo>
                      <a:pt x="0" y="2297"/>
                    </a:lnTo>
                    <a:lnTo>
                      <a:pt x="75" y="2408"/>
                    </a:lnTo>
                    <a:lnTo>
                      <a:pt x="149" y="2445"/>
                    </a:lnTo>
                    <a:lnTo>
                      <a:pt x="186" y="2408"/>
                    </a:lnTo>
                    <a:lnTo>
                      <a:pt x="260" y="2371"/>
                    </a:lnTo>
                    <a:lnTo>
                      <a:pt x="1149" y="1260"/>
                    </a:lnTo>
                    <a:lnTo>
                      <a:pt x="1593" y="741"/>
                    </a:lnTo>
                    <a:lnTo>
                      <a:pt x="1815" y="482"/>
                    </a:lnTo>
                    <a:lnTo>
                      <a:pt x="1963" y="223"/>
                    </a:lnTo>
                    <a:lnTo>
                      <a:pt x="2001" y="149"/>
                    </a:lnTo>
                    <a:lnTo>
                      <a:pt x="2001" y="112"/>
                    </a:lnTo>
                    <a:lnTo>
                      <a:pt x="1926" y="38"/>
                    </a:lnTo>
                    <a:lnTo>
                      <a:pt x="1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13"/>
              <p:cNvSpPr/>
              <p:nvPr/>
            </p:nvSpPr>
            <p:spPr>
              <a:xfrm rot="-5400000">
                <a:off x="543280" y="257573"/>
                <a:ext cx="12291" cy="12904"/>
              </a:xfrm>
              <a:custGeom>
                <a:avLst/>
                <a:gdLst/>
                <a:ahLst/>
                <a:cxnLst/>
                <a:rect l="l" t="t" r="r" b="b"/>
                <a:pathLst>
                  <a:path w="742" h="779" extrusionOk="0">
                    <a:moveTo>
                      <a:pt x="630" y="1"/>
                    </a:moveTo>
                    <a:lnTo>
                      <a:pt x="482" y="186"/>
                    </a:lnTo>
                    <a:lnTo>
                      <a:pt x="371" y="334"/>
                    </a:lnTo>
                    <a:lnTo>
                      <a:pt x="223" y="482"/>
                    </a:lnTo>
                    <a:lnTo>
                      <a:pt x="38" y="631"/>
                    </a:lnTo>
                    <a:lnTo>
                      <a:pt x="1" y="668"/>
                    </a:lnTo>
                    <a:lnTo>
                      <a:pt x="1" y="742"/>
                    </a:lnTo>
                    <a:lnTo>
                      <a:pt x="75" y="779"/>
                    </a:lnTo>
                    <a:lnTo>
                      <a:pt x="112" y="742"/>
                    </a:lnTo>
                    <a:lnTo>
                      <a:pt x="334" y="631"/>
                    </a:lnTo>
                    <a:lnTo>
                      <a:pt x="519" y="445"/>
                    </a:lnTo>
                    <a:lnTo>
                      <a:pt x="667" y="260"/>
                    </a:lnTo>
                    <a:lnTo>
                      <a:pt x="704" y="186"/>
                    </a:lnTo>
                    <a:lnTo>
                      <a:pt x="741" y="75"/>
                    </a:lnTo>
                    <a:lnTo>
                      <a:pt x="741" y="38"/>
                    </a:lnTo>
                    <a:lnTo>
                      <a:pt x="7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13"/>
              <p:cNvSpPr/>
              <p:nvPr/>
            </p:nvSpPr>
            <p:spPr>
              <a:xfrm rot="-5400000">
                <a:off x="710463" y="120454"/>
                <a:ext cx="9227" cy="27630"/>
              </a:xfrm>
              <a:custGeom>
                <a:avLst/>
                <a:gdLst/>
                <a:ahLst/>
                <a:cxnLst/>
                <a:rect l="l" t="t" r="r" b="b"/>
                <a:pathLst>
                  <a:path w="557" h="1668" extrusionOk="0">
                    <a:moveTo>
                      <a:pt x="482" y="1"/>
                    </a:moveTo>
                    <a:lnTo>
                      <a:pt x="445" y="38"/>
                    </a:lnTo>
                    <a:lnTo>
                      <a:pt x="297" y="408"/>
                    </a:lnTo>
                    <a:lnTo>
                      <a:pt x="186" y="779"/>
                    </a:lnTo>
                    <a:lnTo>
                      <a:pt x="1" y="1519"/>
                    </a:lnTo>
                    <a:lnTo>
                      <a:pt x="1" y="1593"/>
                    </a:lnTo>
                    <a:lnTo>
                      <a:pt x="38" y="1630"/>
                    </a:lnTo>
                    <a:lnTo>
                      <a:pt x="112" y="1668"/>
                    </a:lnTo>
                    <a:lnTo>
                      <a:pt x="186" y="1668"/>
                    </a:lnTo>
                    <a:lnTo>
                      <a:pt x="223" y="1630"/>
                    </a:lnTo>
                    <a:lnTo>
                      <a:pt x="260" y="1593"/>
                    </a:lnTo>
                    <a:lnTo>
                      <a:pt x="445" y="816"/>
                    </a:lnTo>
                    <a:lnTo>
                      <a:pt x="519" y="445"/>
                    </a:lnTo>
                    <a:lnTo>
                      <a:pt x="556" y="75"/>
                    </a:lnTo>
                    <a:lnTo>
                      <a:pt x="556" y="38"/>
                    </a:lnTo>
                    <a:lnTo>
                      <a:pt x="5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13"/>
              <p:cNvSpPr/>
              <p:nvPr/>
            </p:nvSpPr>
            <p:spPr>
              <a:xfrm rot="-5400000">
                <a:off x="526726" y="-211776"/>
                <a:ext cx="177328" cy="285928"/>
              </a:xfrm>
              <a:custGeom>
                <a:avLst/>
                <a:gdLst/>
                <a:ahLst/>
                <a:cxnLst/>
                <a:rect l="l" t="t" r="r" b="b"/>
                <a:pathLst>
                  <a:path w="10705" h="17261" extrusionOk="0">
                    <a:moveTo>
                      <a:pt x="259" y="1"/>
                    </a:moveTo>
                    <a:lnTo>
                      <a:pt x="111" y="38"/>
                    </a:lnTo>
                    <a:lnTo>
                      <a:pt x="37" y="75"/>
                    </a:lnTo>
                    <a:lnTo>
                      <a:pt x="0" y="149"/>
                    </a:lnTo>
                    <a:lnTo>
                      <a:pt x="0" y="186"/>
                    </a:lnTo>
                    <a:lnTo>
                      <a:pt x="0" y="297"/>
                    </a:lnTo>
                    <a:lnTo>
                      <a:pt x="297" y="1186"/>
                    </a:lnTo>
                    <a:lnTo>
                      <a:pt x="519" y="2075"/>
                    </a:lnTo>
                    <a:lnTo>
                      <a:pt x="593" y="2519"/>
                    </a:lnTo>
                    <a:lnTo>
                      <a:pt x="630" y="3001"/>
                    </a:lnTo>
                    <a:lnTo>
                      <a:pt x="667" y="3445"/>
                    </a:lnTo>
                    <a:lnTo>
                      <a:pt x="667" y="3964"/>
                    </a:lnTo>
                    <a:lnTo>
                      <a:pt x="704" y="4593"/>
                    </a:lnTo>
                    <a:lnTo>
                      <a:pt x="704" y="4890"/>
                    </a:lnTo>
                    <a:lnTo>
                      <a:pt x="778" y="5186"/>
                    </a:lnTo>
                    <a:lnTo>
                      <a:pt x="852" y="5445"/>
                    </a:lnTo>
                    <a:lnTo>
                      <a:pt x="963" y="5741"/>
                    </a:lnTo>
                    <a:lnTo>
                      <a:pt x="1111" y="6001"/>
                    </a:lnTo>
                    <a:lnTo>
                      <a:pt x="1297" y="6260"/>
                    </a:lnTo>
                    <a:lnTo>
                      <a:pt x="1519" y="6556"/>
                    </a:lnTo>
                    <a:lnTo>
                      <a:pt x="1741" y="6816"/>
                    </a:lnTo>
                    <a:lnTo>
                      <a:pt x="2000" y="7038"/>
                    </a:lnTo>
                    <a:lnTo>
                      <a:pt x="2297" y="7260"/>
                    </a:lnTo>
                    <a:lnTo>
                      <a:pt x="2926" y="7630"/>
                    </a:lnTo>
                    <a:lnTo>
                      <a:pt x="3593" y="7964"/>
                    </a:lnTo>
                    <a:lnTo>
                      <a:pt x="4260" y="8297"/>
                    </a:lnTo>
                    <a:lnTo>
                      <a:pt x="4963" y="8556"/>
                    </a:lnTo>
                    <a:lnTo>
                      <a:pt x="6260" y="9075"/>
                    </a:lnTo>
                    <a:lnTo>
                      <a:pt x="6667" y="9260"/>
                    </a:lnTo>
                    <a:lnTo>
                      <a:pt x="7186" y="9445"/>
                    </a:lnTo>
                    <a:lnTo>
                      <a:pt x="7704" y="9630"/>
                    </a:lnTo>
                    <a:lnTo>
                      <a:pt x="8186" y="9853"/>
                    </a:lnTo>
                    <a:lnTo>
                      <a:pt x="8408" y="10001"/>
                    </a:lnTo>
                    <a:lnTo>
                      <a:pt x="8630" y="10149"/>
                    </a:lnTo>
                    <a:lnTo>
                      <a:pt x="8815" y="10334"/>
                    </a:lnTo>
                    <a:lnTo>
                      <a:pt x="8963" y="10519"/>
                    </a:lnTo>
                    <a:lnTo>
                      <a:pt x="9075" y="10705"/>
                    </a:lnTo>
                    <a:lnTo>
                      <a:pt x="9149" y="10927"/>
                    </a:lnTo>
                    <a:lnTo>
                      <a:pt x="9186" y="11186"/>
                    </a:lnTo>
                    <a:lnTo>
                      <a:pt x="9149" y="11445"/>
                    </a:lnTo>
                    <a:lnTo>
                      <a:pt x="9038" y="11742"/>
                    </a:lnTo>
                    <a:lnTo>
                      <a:pt x="8926" y="12001"/>
                    </a:lnTo>
                    <a:lnTo>
                      <a:pt x="8630" y="12556"/>
                    </a:lnTo>
                    <a:lnTo>
                      <a:pt x="8482" y="12816"/>
                    </a:lnTo>
                    <a:lnTo>
                      <a:pt x="8334" y="13112"/>
                    </a:lnTo>
                    <a:lnTo>
                      <a:pt x="8223" y="13408"/>
                    </a:lnTo>
                    <a:lnTo>
                      <a:pt x="8186" y="13742"/>
                    </a:lnTo>
                    <a:lnTo>
                      <a:pt x="8149" y="14001"/>
                    </a:lnTo>
                    <a:lnTo>
                      <a:pt x="8149" y="14260"/>
                    </a:lnTo>
                    <a:lnTo>
                      <a:pt x="8223" y="14779"/>
                    </a:lnTo>
                    <a:lnTo>
                      <a:pt x="8334" y="15297"/>
                    </a:lnTo>
                    <a:lnTo>
                      <a:pt x="8556" y="15779"/>
                    </a:lnTo>
                    <a:lnTo>
                      <a:pt x="8852" y="16223"/>
                    </a:lnTo>
                    <a:lnTo>
                      <a:pt x="9186" y="16594"/>
                    </a:lnTo>
                    <a:lnTo>
                      <a:pt x="9593" y="16964"/>
                    </a:lnTo>
                    <a:lnTo>
                      <a:pt x="9815" y="17112"/>
                    </a:lnTo>
                    <a:lnTo>
                      <a:pt x="10038" y="17223"/>
                    </a:lnTo>
                    <a:lnTo>
                      <a:pt x="10186" y="17260"/>
                    </a:lnTo>
                    <a:lnTo>
                      <a:pt x="10334" y="17260"/>
                    </a:lnTo>
                    <a:lnTo>
                      <a:pt x="10482" y="17186"/>
                    </a:lnTo>
                    <a:lnTo>
                      <a:pt x="10593" y="17075"/>
                    </a:lnTo>
                    <a:lnTo>
                      <a:pt x="10667" y="16927"/>
                    </a:lnTo>
                    <a:lnTo>
                      <a:pt x="10704" y="16779"/>
                    </a:lnTo>
                    <a:lnTo>
                      <a:pt x="10630" y="16668"/>
                    </a:lnTo>
                    <a:lnTo>
                      <a:pt x="10519" y="16520"/>
                    </a:lnTo>
                    <a:lnTo>
                      <a:pt x="10186" y="16223"/>
                    </a:lnTo>
                    <a:lnTo>
                      <a:pt x="9889" y="15927"/>
                    </a:lnTo>
                    <a:lnTo>
                      <a:pt x="9667" y="15594"/>
                    </a:lnTo>
                    <a:lnTo>
                      <a:pt x="9482" y="15223"/>
                    </a:lnTo>
                    <a:lnTo>
                      <a:pt x="9334" y="14816"/>
                    </a:lnTo>
                    <a:lnTo>
                      <a:pt x="9297" y="14408"/>
                    </a:lnTo>
                    <a:lnTo>
                      <a:pt x="9297" y="13964"/>
                    </a:lnTo>
                    <a:lnTo>
                      <a:pt x="9408" y="13519"/>
                    </a:lnTo>
                    <a:lnTo>
                      <a:pt x="9519" y="13223"/>
                    </a:lnTo>
                    <a:lnTo>
                      <a:pt x="9667" y="12927"/>
                    </a:lnTo>
                    <a:lnTo>
                      <a:pt x="10001" y="12371"/>
                    </a:lnTo>
                    <a:lnTo>
                      <a:pt x="10149" y="12112"/>
                    </a:lnTo>
                    <a:lnTo>
                      <a:pt x="10297" y="11816"/>
                    </a:lnTo>
                    <a:lnTo>
                      <a:pt x="10408" y="11519"/>
                    </a:lnTo>
                    <a:lnTo>
                      <a:pt x="10482" y="11186"/>
                    </a:lnTo>
                    <a:lnTo>
                      <a:pt x="10482" y="10890"/>
                    </a:lnTo>
                    <a:lnTo>
                      <a:pt x="10482" y="10631"/>
                    </a:lnTo>
                    <a:lnTo>
                      <a:pt x="10408" y="10408"/>
                    </a:lnTo>
                    <a:lnTo>
                      <a:pt x="10334" y="10186"/>
                    </a:lnTo>
                    <a:lnTo>
                      <a:pt x="10223" y="9964"/>
                    </a:lnTo>
                    <a:lnTo>
                      <a:pt x="10075" y="9779"/>
                    </a:lnTo>
                    <a:lnTo>
                      <a:pt x="9926" y="9593"/>
                    </a:lnTo>
                    <a:lnTo>
                      <a:pt x="9741" y="9445"/>
                    </a:lnTo>
                    <a:lnTo>
                      <a:pt x="9334" y="9186"/>
                    </a:lnTo>
                    <a:lnTo>
                      <a:pt x="8889" y="8927"/>
                    </a:lnTo>
                    <a:lnTo>
                      <a:pt x="7963" y="8519"/>
                    </a:lnTo>
                    <a:lnTo>
                      <a:pt x="4815" y="7149"/>
                    </a:lnTo>
                    <a:lnTo>
                      <a:pt x="4149" y="6890"/>
                    </a:lnTo>
                    <a:lnTo>
                      <a:pt x="3445" y="6556"/>
                    </a:lnTo>
                    <a:lnTo>
                      <a:pt x="3111" y="6371"/>
                    </a:lnTo>
                    <a:lnTo>
                      <a:pt x="2815" y="6186"/>
                    </a:lnTo>
                    <a:lnTo>
                      <a:pt x="2519" y="5964"/>
                    </a:lnTo>
                    <a:lnTo>
                      <a:pt x="2260" y="5704"/>
                    </a:lnTo>
                    <a:lnTo>
                      <a:pt x="2111" y="5519"/>
                    </a:lnTo>
                    <a:lnTo>
                      <a:pt x="2000" y="5334"/>
                    </a:lnTo>
                    <a:lnTo>
                      <a:pt x="1926" y="5149"/>
                    </a:lnTo>
                    <a:lnTo>
                      <a:pt x="1852" y="4927"/>
                    </a:lnTo>
                    <a:lnTo>
                      <a:pt x="1778" y="4519"/>
                    </a:lnTo>
                    <a:lnTo>
                      <a:pt x="1741" y="4075"/>
                    </a:lnTo>
                    <a:lnTo>
                      <a:pt x="1741" y="3149"/>
                    </a:lnTo>
                    <a:lnTo>
                      <a:pt x="1704" y="2704"/>
                    </a:lnTo>
                    <a:lnTo>
                      <a:pt x="1667" y="2260"/>
                    </a:lnTo>
                    <a:lnTo>
                      <a:pt x="1593" y="1964"/>
                    </a:lnTo>
                    <a:lnTo>
                      <a:pt x="1482" y="1630"/>
                    </a:lnTo>
                    <a:lnTo>
                      <a:pt x="1371" y="1334"/>
                    </a:lnTo>
                    <a:lnTo>
                      <a:pt x="1222" y="1038"/>
                    </a:lnTo>
                    <a:lnTo>
                      <a:pt x="1037" y="778"/>
                    </a:lnTo>
                    <a:lnTo>
                      <a:pt x="852" y="519"/>
                    </a:lnTo>
                    <a:lnTo>
                      <a:pt x="630" y="297"/>
                    </a:lnTo>
                    <a:lnTo>
                      <a:pt x="371" y="75"/>
                    </a:lnTo>
                    <a:lnTo>
                      <a:pt x="297" y="38"/>
                    </a:lnTo>
                    <a:lnTo>
                      <a:pt x="2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13"/>
              <p:cNvSpPr/>
              <p:nvPr/>
            </p:nvSpPr>
            <p:spPr>
              <a:xfrm rot="-5400000">
                <a:off x="679795" y="-142744"/>
                <a:ext cx="16582" cy="77938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4705" extrusionOk="0">
                    <a:moveTo>
                      <a:pt x="852" y="1"/>
                    </a:moveTo>
                    <a:lnTo>
                      <a:pt x="778" y="75"/>
                    </a:lnTo>
                    <a:lnTo>
                      <a:pt x="556" y="593"/>
                    </a:lnTo>
                    <a:lnTo>
                      <a:pt x="371" y="1149"/>
                    </a:lnTo>
                    <a:lnTo>
                      <a:pt x="223" y="1704"/>
                    </a:lnTo>
                    <a:lnTo>
                      <a:pt x="112" y="2297"/>
                    </a:lnTo>
                    <a:lnTo>
                      <a:pt x="37" y="2890"/>
                    </a:lnTo>
                    <a:lnTo>
                      <a:pt x="0" y="3482"/>
                    </a:lnTo>
                    <a:lnTo>
                      <a:pt x="0" y="4075"/>
                    </a:lnTo>
                    <a:lnTo>
                      <a:pt x="37" y="4667"/>
                    </a:lnTo>
                    <a:lnTo>
                      <a:pt x="37" y="4704"/>
                    </a:lnTo>
                    <a:lnTo>
                      <a:pt x="149" y="4704"/>
                    </a:lnTo>
                    <a:lnTo>
                      <a:pt x="149" y="4630"/>
                    </a:lnTo>
                    <a:lnTo>
                      <a:pt x="297" y="3519"/>
                    </a:lnTo>
                    <a:lnTo>
                      <a:pt x="519" y="2371"/>
                    </a:lnTo>
                    <a:lnTo>
                      <a:pt x="1000" y="149"/>
                    </a:lnTo>
                    <a:lnTo>
                      <a:pt x="1000" y="75"/>
                    </a:lnTo>
                    <a:lnTo>
                      <a:pt x="9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13"/>
              <p:cNvSpPr/>
              <p:nvPr/>
            </p:nvSpPr>
            <p:spPr>
              <a:xfrm rot="-5400000">
                <a:off x="669981" y="-127414"/>
                <a:ext cx="22098" cy="83471"/>
              </a:xfrm>
              <a:custGeom>
                <a:avLst/>
                <a:gdLst/>
                <a:ahLst/>
                <a:cxnLst/>
                <a:rect l="l" t="t" r="r" b="b"/>
                <a:pathLst>
                  <a:path w="1334" h="5039" extrusionOk="0">
                    <a:moveTo>
                      <a:pt x="1148" y="1"/>
                    </a:moveTo>
                    <a:lnTo>
                      <a:pt x="1074" y="38"/>
                    </a:lnTo>
                    <a:lnTo>
                      <a:pt x="889" y="297"/>
                    </a:lnTo>
                    <a:lnTo>
                      <a:pt x="704" y="557"/>
                    </a:lnTo>
                    <a:lnTo>
                      <a:pt x="556" y="853"/>
                    </a:lnTo>
                    <a:lnTo>
                      <a:pt x="445" y="1112"/>
                    </a:lnTo>
                    <a:lnTo>
                      <a:pt x="222" y="1742"/>
                    </a:lnTo>
                    <a:lnTo>
                      <a:pt x="74" y="2408"/>
                    </a:lnTo>
                    <a:lnTo>
                      <a:pt x="0" y="3038"/>
                    </a:lnTo>
                    <a:lnTo>
                      <a:pt x="0" y="3705"/>
                    </a:lnTo>
                    <a:lnTo>
                      <a:pt x="37" y="4371"/>
                    </a:lnTo>
                    <a:lnTo>
                      <a:pt x="148" y="4964"/>
                    </a:lnTo>
                    <a:lnTo>
                      <a:pt x="185" y="5038"/>
                    </a:lnTo>
                    <a:lnTo>
                      <a:pt x="259" y="5038"/>
                    </a:lnTo>
                    <a:lnTo>
                      <a:pt x="333" y="5001"/>
                    </a:lnTo>
                    <a:lnTo>
                      <a:pt x="370" y="4927"/>
                    </a:lnTo>
                    <a:lnTo>
                      <a:pt x="333" y="4297"/>
                    </a:lnTo>
                    <a:lnTo>
                      <a:pt x="370" y="3631"/>
                    </a:lnTo>
                    <a:lnTo>
                      <a:pt x="445" y="3001"/>
                    </a:lnTo>
                    <a:lnTo>
                      <a:pt x="556" y="2371"/>
                    </a:lnTo>
                    <a:lnTo>
                      <a:pt x="704" y="1816"/>
                    </a:lnTo>
                    <a:lnTo>
                      <a:pt x="926" y="1260"/>
                    </a:lnTo>
                    <a:lnTo>
                      <a:pt x="1111" y="705"/>
                    </a:lnTo>
                    <a:lnTo>
                      <a:pt x="1333" y="186"/>
                    </a:lnTo>
                    <a:lnTo>
                      <a:pt x="1296" y="75"/>
                    </a:lnTo>
                    <a:lnTo>
                      <a:pt x="1259" y="38"/>
                    </a:lnTo>
                    <a:lnTo>
                      <a:pt x="114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13"/>
              <p:cNvSpPr/>
              <p:nvPr/>
            </p:nvSpPr>
            <p:spPr>
              <a:xfrm rot="-5400000">
                <a:off x="658940" y="-112680"/>
                <a:ext cx="27001" cy="79777"/>
              </a:xfrm>
              <a:custGeom>
                <a:avLst/>
                <a:gdLst/>
                <a:ahLst/>
                <a:cxnLst/>
                <a:rect l="l" t="t" r="r" b="b"/>
                <a:pathLst>
                  <a:path w="1630" h="4816" extrusionOk="0">
                    <a:moveTo>
                      <a:pt x="1519" y="1"/>
                    </a:moveTo>
                    <a:lnTo>
                      <a:pt x="1445" y="38"/>
                    </a:lnTo>
                    <a:lnTo>
                      <a:pt x="1222" y="223"/>
                    </a:lnTo>
                    <a:lnTo>
                      <a:pt x="1000" y="445"/>
                    </a:lnTo>
                    <a:lnTo>
                      <a:pt x="815" y="704"/>
                    </a:lnTo>
                    <a:lnTo>
                      <a:pt x="667" y="964"/>
                    </a:lnTo>
                    <a:lnTo>
                      <a:pt x="519" y="1260"/>
                    </a:lnTo>
                    <a:lnTo>
                      <a:pt x="408" y="1556"/>
                    </a:lnTo>
                    <a:lnTo>
                      <a:pt x="222" y="2186"/>
                    </a:lnTo>
                    <a:lnTo>
                      <a:pt x="74" y="2815"/>
                    </a:lnTo>
                    <a:lnTo>
                      <a:pt x="37" y="3482"/>
                    </a:lnTo>
                    <a:lnTo>
                      <a:pt x="0" y="4112"/>
                    </a:lnTo>
                    <a:lnTo>
                      <a:pt x="37" y="4704"/>
                    </a:lnTo>
                    <a:lnTo>
                      <a:pt x="111" y="4778"/>
                    </a:lnTo>
                    <a:lnTo>
                      <a:pt x="185" y="4815"/>
                    </a:lnTo>
                    <a:lnTo>
                      <a:pt x="259" y="4778"/>
                    </a:lnTo>
                    <a:lnTo>
                      <a:pt x="296" y="4704"/>
                    </a:lnTo>
                    <a:lnTo>
                      <a:pt x="333" y="4038"/>
                    </a:lnTo>
                    <a:lnTo>
                      <a:pt x="445" y="3371"/>
                    </a:lnTo>
                    <a:lnTo>
                      <a:pt x="556" y="2741"/>
                    </a:lnTo>
                    <a:lnTo>
                      <a:pt x="778" y="2112"/>
                    </a:lnTo>
                    <a:lnTo>
                      <a:pt x="963" y="1630"/>
                    </a:lnTo>
                    <a:lnTo>
                      <a:pt x="1222" y="1149"/>
                    </a:lnTo>
                    <a:lnTo>
                      <a:pt x="1445" y="667"/>
                    </a:lnTo>
                    <a:lnTo>
                      <a:pt x="1630" y="186"/>
                    </a:lnTo>
                    <a:lnTo>
                      <a:pt x="1630" y="112"/>
                    </a:lnTo>
                    <a:lnTo>
                      <a:pt x="1593" y="38"/>
                    </a:lnTo>
                    <a:lnTo>
                      <a:pt x="15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13"/>
              <p:cNvSpPr/>
              <p:nvPr/>
            </p:nvSpPr>
            <p:spPr>
              <a:xfrm rot="-5400000">
                <a:off x="660166" y="-89987"/>
                <a:ext cx="26388" cy="71809"/>
              </a:xfrm>
              <a:custGeom>
                <a:avLst/>
                <a:gdLst/>
                <a:ahLst/>
                <a:cxnLst/>
                <a:rect l="l" t="t" r="r" b="b"/>
                <a:pathLst>
                  <a:path w="1593" h="4335" extrusionOk="0">
                    <a:moveTo>
                      <a:pt x="1444" y="1"/>
                    </a:moveTo>
                    <a:lnTo>
                      <a:pt x="1407" y="38"/>
                    </a:lnTo>
                    <a:lnTo>
                      <a:pt x="1222" y="260"/>
                    </a:lnTo>
                    <a:lnTo>
                      <a:pt x="1074" y="445"/>
                    </a:lnTo>
                    <a:lnTo>
                      <a:pt x="778" y="927"/>
                    </a:lnTo>
                    <a:lnTo>
                      <a:pt x="556" y="1445"/>
                    </a:lnTo>
                    <a:lnTo>
                      <a:pt x="370" y="2001"/>
                    </a:lnTo>
                    <a:lnTo>
                      <a:pt x="222" y="2556"/>
                    </a:lnTo>
                    <a:lnTo>
                      <a:pt x="111" y="3149"/>
                    </a:lnTo>
                    <a:lnTo>
                      <a:pt x="37" y="3668"/>
                    </a:lnTo>
                    <a:lnTo>
                      <a:pt x="0" y="4186"/>
                    </a:lnTo>
                    <a:lnTo>
                      <a:pt x="0" y="4260"/>
                    </a:lnTo>
                    <a:lnTo>
                      <a:pt x="37" y="4297"/>
                    </a:lnTo>
                    <a:lnTo>
                      <a:pt x="111" y="4334"/>
                    </a:lnTo>
                    <a:lnTo>
                      <a:pt x="222" y="4297"/>
                    </a:lnTo>
                    <a:lnTo>
                      <a:pt x="259" y="4260"/>
                    </a:lnTo>
                    <a:lnTo>
                      <a:pt x="296" y="4223"/>
                    </a:lnTo>
                    <a:lnTo>
                      <a:pt x="519" y="3186"/>
                    </a:lnTo>
                    <a:lnTo>
                      <a:pt x="667" y="2668"/>
                    </a:lnTo>
                    <a:lnTo>
                      <a:pt x="815" y="2149"/>
                    </a:lnTo>
                    <a:lnTo>
                      <a:pt x="1000" y="1668"/>
                    </a:lnTo>
                    <a:lnTo>
                      <a:pt x="1222" y="1149"/>
                    </a:lnTo>
                    <a:lnTo>
                      <a:pt x="1444" y="668"/>
                    </a:lnTo>
                    <a:lnTo>
                      <a:pt x="1593" y="186"/>
                    </a:lnTo>
                    <a:lnTo>
                      <a:pt x="1593" y="75"/>
                    </a:lnTo>
                    <a:lnTo>
                      <a:pt x="1556" y="38"/>
                    </a:lnTo>
                    <a:lnTo>
                      <a:pt x="1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13"/>
              <p:cNvSpPr/>
              <p:nvPr/>
            </p:nvSpPr>
            <p:spPr>
              <a:xfrm rot="-5400000">
                <a:off x="647594" y="-75559"/>
                <a:ext cx="23324" cy="60760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3668" extrusionOk="0">
                    <a:moveTo>
                      <a:pt x="1260" y="0"/>
                    </a:moveTo>
                    <a:lnTo>
                      <a:pt x="1223" y="37"/>
                    </a:lnTo>
                    <a:lnTo>
                      <a:pt x="1001" y="445"/>
                    </a:lnTo>
                    <a:lnTo>
                      <a:pt x="778" y="852"/>
                    </a:lnTo>
                    <a:lnTo>
                      <a:pt x="630" y="1297"/>
                    </a:lnTo>
                    <a:lnTo>
                      <a:pt x="482" y="1741"/>
                    </a:lnTo>
                    <a:lnTo>
                      <a:pt x="223" y="2630"/>
                    </a:lnTo>
                    <a:lnTo>
                      <a:pt x="1" y="3519"/>
                    </a:lnTo>
                    <a:lnTo>
                      <a:pt x="1" y="3593"/>
                    </a:lnTo>
                    <a:lnTo>
                      <a:pt x="75" y="3667"/>
                    </a:lnTo>
                    <a:lnTo>
                      <a:pt x="149" y="3630"/>
                    </a:lnTo>
                    <a:lnTo>
                      <a:pt x="223" y="3556"/>
                    </a:lnTo>
                    <a:lnTo>
                      <a:pt x="482" y="2704"/>
                    </a:lnTo>
                    <a:lnTo>
                      <a:pt x="815" y="1852"/>
                    </a:lnTo>
                    <a:lnTo>
                      <a:pt x="1149" y="1000"/>
                    </a:lnTo>
                    <a:lnTo>
                      <a:pt x="1408" y="111"/>
                    </a:lnTo>
                    <a:lnTo>
                      <a:pt x="1371" y="37"/>
                    </a:lnTo>
                    <a:lnTo>
                      <a:pt x="13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13"/>
              <p:cNvSpPr/>
              <p:nvPr/>
            </p:nvSpPr>
            <p:spPr>
              <a:xfrm rot="-5400000">
                <a:off x="640222" y="-59608"/>
                <a:ext cx="27630" cy="56454"/>
              </a:xfrm>
              <a:custGeom>
                <a:avLst/>
                <a:gdLst/>
                <a:ahLst/>
                <a:cxnLst/>
                <a:rect l="l" t="t" r="r" b="b"/>
                <a:pathLst>
                  <a:path w="1668" h="3408" extrusionOk="0">
                    <a:moveTo>
                      <a:pt x="1593" y="0"/>
                    </a:moveTo>
                    <a:lnTo>
                      <a:pt x="1556" y="37"/>
                    </a:lnTo>
                    <a:lnTo>
                      <a:pt x="1112" y="815"/>
                    </a:lnTo>
                    <a:lnTo>
                      <a:pt x="741" y="1630"/>
                    </a:lnTo>
                    <a:lnTo>
                      <a:pt x="1" y="3259"/>
                    </a:lnTo>
                    <a:lnTo>
                      <a:pt x="1" y="3334"/>
                    </a:lnTo>
                    <a:lnTo>
                      <a:pt x="38" y="3371"/>
                    </a:lnTo>
                    <a:lnTo>
                      <a:pt x="112" y="3408"/>
                    </a:lnTo>
                    <a:lnTo>
                      <a:pt x="186" y="3334"/>
                    </a:lnTo>
                    <a:lnTo>
                      <a:pt x="964" y="1741"/>
                    </a:lnTo>
                    <a:lnTo>
                      <a:pt x="1334" y="926"/>
                    </a:lnTo>
                    <a:lnTo>
                      <a:pt x="1667" y="74"/>
                    </a:lnTo>
                    <a:lnTo>
                      <a:pt x="1667" y="37"/>
                    </a:lnTo>
                    <a:lnTo>
                      <a:pt x="163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13"/>
              <p:cNvSpPr/>
              <p:nvPr/>
            </p:nvSpPr>
            <p:spPr>
              <a:xfrm rot="-5400000">
                <a:off x="626424" y="-46423"/>
                <a:ext cx="23324" cy="46647"/>
              </a:xfrm>
              <a:custGeom>
                <a:avLst/>
                <a:gdLst/>
                <a:ahLst/>
                <a:cxnLst/>
                <a:rect l="l" t="t" r="r" b="b"/>
                <a:pathLst>
                  <a:path w="1408" h="2816" extrusionOk="0">
                    <a:moveTo>
                      <a:pt x="1297" y="0"/>
                    </a:moveTo>
                    <a:lnTo>
                      <a:pt x="1074" y="297"/>
                    </a:lnTo>
                    <a:lnTo>
                      <a:pt x="889" y="630"/>
                    </a:lnTo>
                    <a:lnTo>
                      <a:pt x="556" y="1297"/>
                    </a:lnTo>
                    <a:lnTo>
                      <a:pt x="259" y="2000"/>
                    </a:lnTo>
                    <a:lnTo>
                      <a:pt x="0" y="2704"/>
                    </a:lnTo>
                    <a:lnTo>
                      <a:pt x="37" y="2778"/>
                    </a:lnTo>
                    <a:lnTo>
                      <a:pt x="74" y="2815"/>
                    </a:lnTo>
                    <a:lnTo>
                      <a:pt x="148" y="2815"/>
                    </a:lnTo>
                    <a:lnTo>
                      <a:pt x="222" y="2778"/>
                    </a:lnTo>
                    <a:lnTo>
                      <a:pt x="519" y="2112"/>
                    </a:lnTo>
                    <a:lnTo>
                      <a:pt x="852" y="1445"/>
                    </a:lnTo>
                    <a:lnTo>
                      <a:pt x="1148" y="778"/>
                    </a:lnTo>
                    <a:lnTo>
                      <a:pt x="1408" y="74"/>
                    </a:lnTo>
                    <a:lnTo>
                      <a:pt x="1408" y="37"/>
                    </a:lnTo>
                    <a:lnTo>
                      <a:pt x="1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3"/>
              <p:cNvSpPr/>
              <p:nvPr/>
            </p:nvSpPr>
            <p:spPr>
              <a:xfrm rot="-5400000">
                <a:off x="627336" y="-46738"/>
                <a:ext cx="32534" cy="71196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4298" extrusionOk="0">
                    <a:moveTo>
                      <a:pt x="1852" y="1"/>
                    </a:moveTo>
                    <a:lnTo>
                      <a:pt x="1482" y="445"/>
                    </a:lnTo>
                    <a:lnTo>
                      <a:pt x="1185" y="927"/>
                    </a:lnTo>
                    <a:lnTo>
                      <a:pt x="926" y="1445"/>
                    </a:lnTo>
                    <a:lnTo>
                      <a:pt x="667" y="1964"/>
                    </a:lnTo>
                    <a:lnTo>
                      <a:pt x="482" y="2520"/>
                    </a:lnTo>
                    <a:lnTo>
                      <a:pt x="296" y="3075"/>
                    </a:lnTo>
                    <a:lnTo>
                      <a:pt x="0" y="4149"/>
                    </a:lnTo>
                    <a:lnTo>
                      <a:pt x="0" y="4260"/>
                    </a:lnTo>
                    <a:lnTo>
                      <a:pt x="74" y="4297"/>
                    </a:lnTo>
                    <a:lnTo>
                      <a:pt x="148" y="4297"/>
                    </a:lnTo>
                    <a:lnTo>
                      <a:pt x="222" y="4223"/>
                    </a:lnTo>
                    <a:lnTo>
                      <a:pt x="556" y="3075"/>
                    </a:lnTo>
                    <a:lnTo>
                      <a:pt x="778" y="2520"/>
                    </a:lnTo>
                    <a:lnTo>
                      <a:pt x="1000" y="2001"/>
                    </a:lnTo>
                    <a:lnTo>
                      <a:pt x="1259" y="1520"/>
                    </a:lnTo>
                    <a:lnTo>
                      <a:pt x="1482" y="1038"/>
                    </a:lnTo>
                    <a:lnTo>
                      <a:pt x="1741" y="557"/>
                    </a:lnTo>
                    <a:lnTo>
                      <a:pt x="1963" y="75"/>
                    </a:lnTo>
                    <a:lnTo>
                      <a:pt x="1963" y="38"/>
                    </a:ln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3"/>
              <p:cNvSpPr/>
              <p:nvPr/>
            </p:nvSpPr>
            <p:spPr>
              <a:xfrm rot="-5400000">
                <a:off x="618134" y="-35069"/>
                <a:ext cx="33759" cy="74857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4519" extrusionOk="0">
                    <a:moveTo>
                      <a:pt x="1926" y="0"/>
                    </a:moveTo>
                    <a:lnTo>
                      <a:pt x="1593" y="519"/>
                    </a:lnTo>
                    <a:lnTo>
                      <a:pt x="1334" y="1037"/>
                    </a:lnTo>
                    <a:lnTo>
                      <a:pt x="1074" y="1593"/>
                    </a:lnTo>
                    <a:lnTo>
                      <a:pt x="815" y="2149"/>
                    </a:lnTo>
                    <a:lnTo>
                      <a:pt x="408" y="3297"/>
                    </a:lnTo>
                    <a:lnTo>
                      <a:pt x="0" y="4408"/>
                    </a:lnTo>
                    <a:lnTo>
                      <a:pt x="0" y="4482"/>
                    </a:lnTo>
                    <a:lnTo>
                      <a:pt x="37" y="4519"/>
                    </a:lnTo>
                    <a:lnTo>
                      <a:pt x="111" y="4519"/>
                    </a:lnTo>
                    <a:lnTo>
                      <a:pt x="148" y="4482"/>
                    </a:lnTo>
                    <a:lnTo>
                      <a:pt x="630" y="3371"/>
                    </a:lnTo>
                    <a:lnTo>
                      <a:pt x="1111" y="2260"/>
                    </a:lnTo>
                    <a:lnTo>
                      <a:pt x="1593" y="1186"/>
                    </a:lnTo>
                    <a:lnTo>
                      <a:pt x="2037" y="74"/>
                    </a:lnTo>
                    <a:lnTo>
                      <a:pt x="20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3"/>
              <p:cNvSpPr/>
              <p:nvPr/>
            </p:nvSpPr>
            <p:spPr>
              <a:xfrm rot="-5400000">
                <a:off x="608626" y="-15755"/>
                <a:ext cx="32534" cy="65680"/>
              </a:xfrm>
              <a:custGeom>
                <a:avLst/>
                <a:gdLst/>
                <a:ahLst/>
                <a:cxnLst/>
                <a:rect l="l" t="t" r="r" b="b"/>
                <a:pathLst>
                  <a:path w="1964" h="3965" extrusionOk="0">
                    <a:moveTo>
                      <a:pt x="1815" y="1"/>
                    </a:moveTo>
                    <a:lnTo>
                      <a:pt x="1519" y="445"/>
                    </a:lnTo>
                    <a:lnTo>
                      <a:pt x="1260" y="890"/>
                    </a:lnTo>
                    <a:lnTo>
                      <a:pt x="1000" y="1334"/>
                    </a:lnTo>
                    <a:lnTo>
                      <a:pt x="778" y="1816"/>
                    </a:lnTo>
                    <a:lnTo>
                      <a:pt x="371" y="2816"/>
                    </a:lnTo>
                    <a:lnTo>
                      <a:pt x="0" y="3779"/>
                    </a:lnTo>
                    <a:lnTo>
                      <a:pt x="0" y="3816"/>
                    </a:lnTo>
                    <a:lnTo>
                      <a:pt x="0" y="3890"/>
                    </a:lnTo>
                    <a:lnTo>
                      <a:pt x="74" y="3964"/>
                    </a:lnTo>
                    <a:lnTo>
                      <a:pt x="186" y="3964"/>
                    </a:lnTo>
                    <a:lnTo>
                      <a:pt x="223" y="3890"/>
                    </a:lnTo>
                    <a:lnTo>
                      <a:pt x="667" y="2964"/>
                    </a:lnTo>
                    <a:lnTo>
                      <a:pt x="1112" y="2001"/>
                    </a:lnTo>
                    <a:lnTo>
                      <a:pt x="1556" y="1075"/>
                    </a:lnTo>
                    <a:lnTo>
                      <a:pt x="1778" y="594"/>
                    </a:lnTo>
                    <a:lnTo>
                      <a:pt x="1963" y="112"/>
                    </a:lnTo>
                    <a:lnTo>
                      <a:pt x="1963" y="38"/>
                    </a:lnTo>
                    <a:lnTo>
                      <a:pt x="192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13"/>
              <p:cNvSpPr/>
              <p:nvPr/>
            </p:nvSpPr>
            <p:spPr>
              <a:xfrm rot="-5400000">
                <a:off x="593594" y="-12981"/>
                <a:ext cx="41727" cy="82842"/>
              </a:xfrm>
              <a:custGeom>
                <a:avLst/>
                <a:gdLst/>
                <a:ahLst/>
                <a:cxnLst/>
                <a:rect l="l" t="t" r="r" b="b"/>
                <a:pathLst>
                  <a:path w="2519" h="5001" extrusionOk="0">
                    <a:moveTo>
                      <a:pt x="2408" y="1"/>
                    </a:moveTo>
                    <a:lnTo>
                      <a:pt x="2334" y="38"/>
                    </a:lnTo>
                    <a:lnTo>
                      <a:pt x="2112" y="260"/>
                    </a:lnTo>
                    <a:lnTo>
                      <a:pt x="1926" y="556"/>
                    </a:lnTo>
                    <a:lnTo>
                      <a:pt x="1556" y="1112"/>
                    </a:lnTo>
                    <a:lnTo>
                      <a:pt x="1260" y="1742"/>
                    </a:lnTo>
                    <a:lnTo>
                      <a:pt x="1000" y="2334"/>
                    </a:lnTo>
                    <a:lnTo>
                      <a:pt x="482" y="3556"/>
                    </a:lnTo>
                    <a:lnTo>
                      <a:pt x="0" y="4816"/>
                    </a:lnTo>
                    <a:lnTo>
                      <a:pt x="0" y="4890"/>
                    </a:lnTo>
                    <a:lnTo>
                      <a:pt x="37" y="4927"/>
                    </a:lnTo>
                    <a:lnTo>
                      <a:pt x="111" y="4964"/>
                    </a:lnTo>
                    <a:lnTo>
                      <a:pt x="186" y="5001"/>
                    </a:lnTo>
                    <a:lnTo>
                      <a:pt x="223" y="4964"/>
                    </a:lnTo>
                    <a:lnTo>
                      <a:pt x="260" y="4927"/>
                    </a:lnTo>
                    <a:lnTo>
                      <a:pt x="778" y="3631"/>
                    </a:lnTo>
                    <a:lnTo>
                      <a:pt x="1371" y="2371"/>
                    </a:lnTo>
                    <a:lnTo>
                      <a:pt x="1667" y="1816"/>
                    </a:lnTo>
                    <a:lnTo>
                      <a:pt x="2000" y="1260"/>
                    </a:lnTo>
                    <a:lnTo>
                      <a:pt x="2297" y="705"/>
                    </a:lnTo>
                    <a:lnTo>
                      <a:pt x="2408" y="408"/>
                    </a:lnTo>
                    <a:lnTo>
                      <a:pt x="2519" y="112"/>
                    </a:lnTo>
                    <a:lnTo>
                      <a:pt x="2482" y="75"/>
                    </a:lnTo>
                    <a:lnTo>
                      <a:pt x="24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13"/>
              <p:cNvSpPr/>
              <p:nvPr/>
            </p:nvSpPr>
            <p:spPr>
              <a:xfrm rot="-5400000">
                <a:off x="571812" y="-3473"/>
                <a:ext cx="44808" cy="81616"/>
              </a:xfrm>
              <a:custGeom>
                <a:avLst/>
                <a:gdLst/>
                <a:ahLst/>
                <a:cxnLst/>
                <a:rect l="l" t="t" r="r" b="b"/>
                <a:pathLst>
                  <a:path w="2705" h="4927" extrusionOk="0">
                    <a:moveTo>
                      <a:pt x="2593" y="1"/>
                    </a:moveTo>
                    <a:lnTo>
                      <a:pt x="2519" y="38"/>
                    </a:lnTo>
                    <a:lnTo>
                      <a:pt x="2149" y="593"/>
                    </a:lnTo>
                    <a:lnTo>
                      <a:pt x="1816" y="1149"/>
                    </a:lnTo>
                    <a:lnTo>
                      <a:pt x="1482" y="1741"/>
                    </a:lnTo>
                    <a:lnTo>
                      <a:pt x="1186" y="2334"/>
                    </a:lnTo>
                    <a:lnTo>
                      <a:pt x="593" y="3556"/>
                    </a:lnTo>
                    <a:lnTo>
                      <a:pt x="1" y="4741"/>
                    </a:lnTo>
                    <a:lnTo>
                      <a:pt x="1" y="4779"/>
                    </a:lnTo>
                    <a:lnTo>
                      <a:pt x="1" y="4853"/>
                    </a:lnTo>
                    <a:lnTo>
                      <a:pt x="75" y="4927"/>
                    </a:lnTo>
                    <a:lnTo>
                      <a:pt x="223" y="4927"/>
                    </a:lnTo>
                    <a:lnTo>
                      <a:pt x="260" y="4853"/>
                    </a:lnTo>
                    <a:lnTo>
                      <a:pt x="927" y="3704"/>
                    </a:lnTo>
                    <a:lnTo>
                      <a:pt x="1593" y="2556"/>
                    </a:lnTo>
                    <a:lnTo>
                      <a:pt x="1890" y="1964"/>
                    </a:lnTo>
                    <a:lnTo>
                      <a:pt x="2186" y="1371"/>
                    </a:lnTo>
                    <a:lnTo>
                      <a:pt x="2482" y="778"/>
                    </a:lnTo>
                    <a:lnTo>
                      <a:pt x="2705" y="149"/>
                    </a:lnTo>
                    <a:lnTo>
                      <a:pt x="2705" y="75"/>
                    </a:lnTo>
                    <a:lnTo>
                      <a:pt x="2630" y="38"/>
                    </a:lnTo>
                    <a:lnTo>
                      <a:pt x="25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3"/>
              <p:cNvSpPr/>
              <p:nvPr/>
            </p:nvSpPr>
            <p:spPr>
              <a:xfrm rot="-5400000">
                <a:off x="554022" y="7560"/>
                <a:ext cx="31921" cy="55244"/>
              </a:xfrm>
              <a:custGeom>
                <a:avLst/>
                <a:gdLst/>
                <a:ahLst/>
                <a:cxnLst/>
                <a:rect l="l" t="t" r="r" b="b"/>
                <a:pathLst>
                  <a:path w="1927" h="3335" extrusionOk="0">
                    <a:moveTo>
                      <a:pt x="1778" y="1"/>
                    </a:moveTo>
                    <a:lnTo>
                      <a:pt x="1704" y="38"/>
                    </a:lnTo>
                    <a:lnTo>
                      <a:pt x="1556" y="223"/>
                    </a:lnTo>
                    <a:lnTo>
                      <a:pt x="1519" y="297"/>
                    </a:lnTo>
                    <a:lnTo>
                      <a:pt x="1111" y="964"/>
                    </a:lnTo>
                    <a:lnTo>
                      <a:pt x="741" y="1668"/>
                    </a:lnTo>
                    <a:lnTo>
                      <a:pt x="371" y="2408"/>
                    </a:lnTo>
                    <a:lnTo>
                      <a:pt x="37" y="3112"/>
                    </a:lnTo>
                    <a:lnTo>
                      <a:pt x="0" y="3186"/>
                    </a:lnTo>
                    <a:lnTo>
                      <a:pt x="37" y="3223"/>
                    </a:lnTo>
                    <a:lnTo>
                      <a:pt x="111" y="3334"/>
                    </a:lnTo>
                    <a:lnTo>
                      <a:pt x="222" y="3334"/>
                    </a:lnTo>
                    <a:lnTo>
                      <a:pt x="297" y="3297"/>
                    </a:lnTo>
                    <a:lnTo>
                      <a:pt x="334" y="3260"/>
                    </a:lnTo>
                    <a:lnTo>
                      <a:pt x="1037" y="2038"/>
                    </a:lnTo>
                    <a:lnTo>
                      <a:pt x="1371" y="1408"/>
                    </a:lnTo>
                    <a:lnTo>
                      <a:pt x="1667" y="742"/>
                    </a:lnTo>
                    <a:lnTo>
                      <a:pt x="1815" y="482"/>
                    </a:lnTo>
                    <a:lnTo>
                      <a:pt x="1926" y="223"/>
                    </a:lnTo>
                    <a:lnTo>
                      <a:pt x="1926" y="112"/>
                    </a:lnTo>
                    <a:lnTo>
                      <a:pt x="1889" y="38"/>
                    </a:lnTo>
                    <a:lnTo>
                      <a:pt x="185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3"/>
              <p:cNvSpPr/>
              <p:nvPr/>
            </p:nvSpPr>
            <p:spPr>
              <a:xfrm rot="-5400000">
                <a:off x="491441" y="687338"/>
                <a:ext cx="92052" cy="42953"/>
              </a:xfrm>
              <a:custGeom>
                <a:avLst/>
                <a:gdLst/>
                <a:ahLst/>
                <a:cxnLst/>
                <a:rect l="l" t="t" r="r" b="b"/>
                <a:pathLst>
                  <a:path w="5557" h="2593" extrusionOk="0">
                    <a:moveTo>
                      <a:pt x="37" y="0"/>
                    </a:moveTo>
                    <a:lnTo>
                      <a:pt x="0" y="37"/>
                    </a:lnTo>
                    <a:lnTo>
                      <a:pt x="37" y="111"/>
                    </a:lnTo>
                    <a:lnTo>
                      <a:pt x="74" y="148"/>
                    </a:lnTo>
                    <a:lnTo>
                      <a:pt x="297" y="185"/>
                    </a:lnTo>
                    <a:lnTo>
                      <a:pt x="519" y="260"/>
                    </a:lnTo>
                    <a:lnTo>
                      <a:pt x="889" y="445"/>
                    </a:lnTo>
                    <a:lnTo>
                      <a:pt x="1260" y="667"/>
                    </a:lnTo>
                    <a:lnTo>
                      <a:pt x="1593" y="963"/>
                    </a:lnTo>
                    <a:lnTo>
                      <a:pt x="2223" y="1593"/>
                    </a:lnTo>
                    <a:lnTo>
                      <a:pt x="2556" y="1889"/>
                    </a:lnTo>
                    <a:lnTo>
                      <a:pt x="2889" y="2148"/>
                    </a:lnTo>
                    <a:lnTo>
                      <a:pt x="3186" y="2334"/>
                    </a:lnTo>
                    <a:lnTo>
                      <a:pt x="3519" y="2445"/>
                    </a:lnTo>
                    <a:lnTo>
                      <a:pt x="3815" y="2519"/>
                    </a:lnTo>
                    <a:lnTo>
                      <a:pt x="4149" y="2593"/>
                    </a:lnTo>
                    <a:lnTo>
                      <a:pt x="4482" y="2593"/>
                    </a:lnTo>
                    <a:lnTo>
                      <a:pt x="4815" y="2556"/>
                    </a:lnTo>
                    <a:lnTo>
                      <a:pt x="5149" y="2482"/>
                    </a:lnTo>
                    <a:lnTo>
                      <a:pt x="5482" y="2408"/>
                    </a:lnTo>
                    <a:lnTo>
                      <a:pt x="5519" y="2371"/>
                    </a:lnTo>
                    <a:lnTo>
                      <a:pt x="5556" y="2297"/>
                    </a:lnTo>
                    <a:lnTo>
                      <a:pt x="5519" y="2223"/>
                    </a:lnTo>
                    <a:lnTo>
                      <a:pt x="5445" y="2186"/>
                    </a:lnTo>
                    <a:lnTo>
                      <a:pt x="4815" y="2223"/>
                    </a:lnTo>
                    <a:lnTo>
                      <a:pt x="4223" y="2223"/>
                    </a:lnTo>
                    <a:lnTo>
                      <a:pt x="3926" y="2186"/>
                    </a:lnTo>
                    <a:lnTo>
                      <a:pt x="3630" y="2148"/>
                    </a:lnTo>
                    <a:lnTo>
                      <a:pt x="3334" y="2037"/>
                    </a:lnTo>
                    <a:lnTo>
                      <a:pt x="3075" y="1852"/>
                    </a:lnTo>
                    <a:lnTo>
                      <a:pt x="2778" y="1630"/>
                    </a:lnTo>
                    <a:lnTo>
                      <a:pt x="2519" y="1408"/>
                    </a:lnTo>
                    <a:lnTo>
                      <a:pt x="2000" y="889"/>
                    </a:lnTo>
                    <a:lnTo>
                      <a:pt x="1556" y="519"/>
                    </a:lnTo>
                    <a:lnTo>
                      <a:pt x="1334" y="334"/>
                    </a:lnTo>
                    <a:lnTo>
                      <a:pt x="1112" y="222"/>
                    </a:lnTo>
                    <a:lnTo>
                      <a:pt x="889" y="111"/>
                    </a:lnTo>
                    <a:lnTo>
                      <a:pt x="630" y="37"/>
                    </a:lnTo>
                    <a:lnTo>
                      <a:pt x="3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13"/>
              <p:cNvSpPr/>
              <p:nvPr/>
            </p:nvSpPr>
            <p:spPr>
              <a:xfrm rot="-5400000">
                <a:off x="186221" y="758190"/>
                <a:ext cx="97568" cy="98181"/>
              </a:xfrm>
              <a:custGeom>
                <a:avLst/>
                <a:gdLst/>
                <a:ahLst/>
                <a:cxnLst/>
                <a:rect l="l" t="t" r="r" b="b"/>
                <a:pathLst>
                  <a:path w="5890" h="5927" extrusionOk="0">
                    <a:moveTo>
                      <a:pt x="37" y="1"/>
                    </a:moveTo>
                    <a:lnTo>
                      <a:pt x="0" y="38"/>
                    </a:lnTo>
                    <a:lnTo>
                      <a:pt x="0" y="75"/>
                    </a:lnTo>
                    <a:lnTo>
                      <a:pt x="519" y="371"/>
                    </a:lnTo>
                    <a:lnTo>
                      <a:pt x="963" y="741"/>
                    </a:lnTo>
                    <a:lnTo>
                      <a:pt x="1408" y="1112"/>
                    </a:lnTo>
                    <a:lnTo>
                      <a:pt x="1815" y="1519"/>
                    </a:lnTo>
                    <a:lnTo>
                      <a:pt x="2593" y="2371"/>
                    </a:lnTo>
                    <a:lnTo>
                      <a:pt x="3334" y="3260"/>
                    </a:lnTo>
                    <a:lnTo>
                      <a:pt x="2630" y="2593"/>
                    </a:lnTo>
                    <a:lnTo>
                      <a:pt x="1926" y="1927"/>
                    </a:lnTo>
                    <a:lnTo>
                      <a:pt x="1852" y="1927"/>
                    </a:lnTo>
                    <a:lnTo>
                      <a:pt x="1815" y="2001"/>
                    </a:lnTo>
                    <a:lnTo>
                      <a:pt x="1852" y="2038"/>
                    </a:lnTo>
                    <a:lnTo>
                      <a:pt x="2296" y="2482"/>
                    </a:lnTo>
                    <a:lnTo>
                      <a:pt x="2741" y="2964"/>
                    </a:lnTo>
                    <a:lnTo>
                      <a:pt x="3556" y="3927"/>
                    </a:lnTo>
                    <a:lnTo>
                      <a:pt x="4408" y="4927"/>
                    </a:lnTo>
                    <a:lnTo>
                      <a:pt x="5222" y="5890"/>
                    </a:lnTo>
                    <a:lnTo>
                      <a:pt x="5297" y="5927"/>
                    </a:lnTo>
                    <a:lnTo>
                      <a:pt x="5334" y="5890"/>
                    </a:lnTo>
                    <a:lnTo>
                      <a:pt x="5371" y="5853"/>
                    </a:lnTo>
                    <a:lnTo>
                      <a:pt x="5371" y="5779"/>
                    </a:lnTo>
                    <a:lnTo>
                      <a:pt x="4963" y="5186"/>
                    </a:lnTo>
                    <a:lnTo>
                      <a:pt x="4556" y="4593"/>
                    </a:lnTo>
                    <a:lnTo>
                      <a:pt x="5148" y="5112"/>
                    </a:lnTo>
                    <a:lnTo>
                      <a:pt x="5445" y="5371"/>
                    </a:lnTo>
                    <a:lnTo>
                      <a:pt x="5778" y="5631"/>
                    </a:lnTo>
                    <a:lnTo>
                      <a:pt x="5815" y="5631"/>
                    </a:lnTo>
                    <a:lnTo>
                      <a:pt x="5852" y="5593"/>
                    </a:lnTo>
                    <a:lnTo>
                      <a:pt x="5889" y="5556"/>
                    </a:lnTo>
                    <a:lnTo>
                      <a:pt x="5852" y="5519"/>
                    </a:lnTo>
                    <a:lnTo>
                      <a:pt x="5185" y="4779"/>
                    </a:lnTo>
                    <a:lnTo>
                      <a:pt x="4519" y="4038"/>
                    </a:lnTo>
                    <a:lnTo>
                      <a:pt x="3852" y="3260"/>
                    </a:lnTo>
                    <a:lnTo>
                      <a:pt x="3148" y="2519"/>
                    </a:lnTo>
                    <a:lnTo>
                      <a:pt x="2445" y="1779"/>
                    </a:lnTo>
                    <a:lnTo>
                      <a:pt x="1704" y="1112"/>
                    </a:lnTo>
                    <a:lnTo>
                      <a:pt x="1333" y="779"/>
                    </a:lnTo>
                    <a:lnTo>
                      <a:pt x="926" y="519"/>
                    </a:lnTo>
                    <a:lnTo>
                      <a:pt x="482" y="260"/>
                    </a:lnTo>
                    <a:lnTo>
                      <a:pt x="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13"/>
              <p:cNvSpPr/>
              <p:nvPr/>
            </p:nvSpPr>
            <p:spPr>
              <a:xfrm rot="-5400000">
                <a:off x="52472" y="703586"/>
                <a:ext cx="117214" cy="69971"/>
              </a:xfrm>
              <a:custGeom>
                <a:avLst/>
                <a:gdLst/>
                <a:ahLst/>
                <a:cxnLst/>
                <a:rect l="l" t="t" r="r" b="b"/>
                <a:pathLst>
                  <a:path w="7076" h="4224" extrusionOk="0">
                    <a:moveTo>
                      <a:pt x="38" y="1"/>
                    </a:moveTo>
                    <a:lnTo>
                      <a:pt x="1" y="75"/>
                    </a:lnTo>
                    <a:lnTo>
                      <a:pt x="1" y="112"/>
                    </a:lnTo>
                    <a:lnTo>
                      <a:pt x="75" y="149"/>
                    </a:lnTo>
                    <a:lnTo>
                      <a:pt x="593" y="260"/>
                    </a:lnTo>
                    <a:lnTo>
                      <a:pt x="1075" y="408"/>
                    </a:lnTo>
                    <a:lnTo>
                      <a:pt x="1556" y="556"/>
                    </a:lnTo>
                    <a:lnTo>
                      <a:pt x="2038" y="742"/>
                    </a:lnTo>
                    <a:lnTo>
                      <a:pt x="2482" y="927"/>
                    </a:lnTo>
                    <a:lnTo>
                      <a:pt x="2927" y="1149"/>
                    </a:lnTo>
                    <a:lnTo>
                      <a:pt x="3779" y="1668"/>
                    </a:lnTo>
                    <a:lnTo>
                      <a:pt x="4556" y="2260"/>
                    </a:lnTo>
                    <a:lnTo>
                      <a:pt x="5371" y="2853"/>
                    </a:lnTo>
                    <a:lnTo>
                      <a:pt x="6890" y="4186"/>
                    </a:lnTo>
                    <a:lnTo>
                      <a:pt x="7001" y="4223"/>
                    </a:lnTo>
                    <a:lnTo>
                      <a:pt x="7038" y="4186"/>
                    </a:lnTo>
                    <a:lnTo>
                      <a:pt x="7075" y="4112"/>
                    </a:lnTo>
                    <a:lnTo>
                      <a:pt x="7038" y="4038"/>
                    </a:lnTo>
                    <a:lnTo>
                      <a:pt x="6334" y="3297"/>
                    </a:lnTo>
                    <a:lnTo>
                      <a:pt x="5594" y="2557"/>
                    </a:lnTo>
                    <a:lnTo>
                      <a:pt x="4779" y="1927"/>
                    </a:lnTo>
                    <a:lnTo>
                      <a:pt x="4371" y="1631"/>
                    </a:lnTo>
                    <a:lnTo>
                      <a:pt x="3964" y="1334"/>
                    </a:lnTo>
                    <a:lnTo>
                      <a:pt x="3519" y="1075"/>
                    </a:lnTo>
                    <a:lnTo>
                      <a:pt x="3038" y="853"/>
                    </a:lnTo>
                    <a:lnTo>
                      <a:pt x="2593" y="631"/>
                    </a:lnTo>
                    <a:lnTo>
                      <a:pt x="2112" y="445"/>
                    </a:lnTo>
                    <a:lnTo>
                      <a:pt x="1630" y="297"/>
                    </a:lnTo>
                    <a:lnTo>
                      <a:pt x="1149" y="149"/>
                    </a:lnTo>
                    <a:lnTo>
                      <a:pt x="630" y="75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13"/>
              <p:cNvSpPr/>
              <p:nvPr/>
            </p:nvSpPr>
            <p:spPr>
              <a:xfrm rot="-5400000">
                <a:off x="87143" y="819853"/>
                <a:ext cx="16582" cy="58292"/>
              </a:xfrm>
              <a:custGeom>
                <a:avLst/>
                <a:gdLst/>
                <a:ahLst/>
                <a:cxnLst/>
                <a:rect l="l" t="t" r="r" b="b"/>
                <a:pathLst>
                  <a:path w="1001" h="3519" extrusionOk="0">
                    <a:moveTo>
                      <a:pt x="815" y="0"/>
                    </a:moveTo>
                    <a:lnTo>
                      <a:pt x="630" y="148"/>
                    </a:lnTo>
                    <a:lnTo>
                      <a:pt x="482" y="334"/>
                    </a:lnTo>
                    <a:lnTo>
                      <a:pt x="333" y="519"/>
                    </a:lnTo>
                    <a:lnTo>
                      <a:pt x="222" y="741"/>
                    </a:lnTo>
                    <a:lnTo>
                      <a:pt x="111" y="963"/>
                    </a:lnTo>
                    <a:lnTo>
                      <a:pt x="74" y="1186"/>
                    </a:lnTo>
                    <a:lnTo>
                      <a:pt x="0" y="1445"/>
                    </a:lnTo>
                    <a:lnTo>
                      <a:pt x="0" y="1704"/>
                    </a:lnTo>
                    <a:lnTo>
                      <a:pt x="0" y="1963"/>
                    </a:lnTo>
                    <a:lnTo>
                      <a:pt x="37" y="2223"/>
                    </a:lnTo>
                    <a:lnTo>
                      <a:pt x="111" y="2445"/>
                    </a:lnTo>
                    <a:lnTo>
                      <a:pt x="185" y="2704"/>
                    </a:lnTo>
                    <a:lnTo>
                      <a:pt x="259" y="2926"/>
                    </a:lnTo>
                    <a:lnTo>
                      <a:pt x="407" y="3111"/>
                    </a:lnTo>
                    <a:lnTo>
                      <a:pt x="556" y="3297"/>
                    </a:lnTo>
                    <a:lnTo>
                      <a:pt x="704" y="3482"/>
                    </a:lnTo>
                    <a:lnTo>
                      <a:pt x="778" y="3519"/>
                    </a:lnTo>
                    <a:lnTo>
                      <a:pt x="852" y="3519"/>
                    </a:lnTo>
                    <a:lnTo>
                      <a:pt x="963" y="3482"/>
                    </a:lnTo>
                    <a:lnTo>
                      <a:pt x="1000" y="3371"/>
                    </a:lnTo>
                    <a:lnTo>
                      <a:pt x="1000" y="3334"/>
                    </a:lnTo>
                    <a:lnTo>
                      <a:pt x="963" y="3260"/>
                    </a:lnTo>
                    <a:lnTo>
                      <a:pt x="704" y="2889"/>
                    </a:lnTo>
                    <a:lnTo>
                      <a:pt x="519" y="2482"/>
                    </a:lnTo>
                    <a:lnTo>
                      <a:pt x="407" y="2111"/>
                    </a:lnTo>
                    <a:lnTo>
                      <a:pt x="407" y="1704"/>
                    </a:lnTo>
                    <a:lnTo>
                      <a:pt x="444" y="1297"/>
                    </a:lnTo>
                    <a:lnTo>
                      <a:pt x="556" y="926"/>
                    </a:lnTo>
                    <a:lnTo>
                      <a:pt x="704" y="519"/>
                    </a:lnTo>
                    <a:lnTo>
                      <a:pt x="963" y="111"/>
                    </a:lnTo>
                    <a:lnTo>
                      <a:pt x="963" y="74"/>
                    </a:lnTo>
                    <a:lnTo>
                      <a:pt x="92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13"/>
              <p:cNvSpPr/>
              <p:nvPr/>
            </p:nvSpPr>
            <p:spPr>
              <a:xfrm rot="-5400000">
                <a:off x="81014" y="814951"/>
                <a:ext cx="15356" cy="43583"/>
              </a:xfrm>
              <a:custGeom>
                <a:avLst/>
                <a:gdLst/>
                <a:ahLst/>
                <a:cxnLst/>
                <a:rect l="l" t="t" r="r" b="b"/>
                <a:pathLst>
                  <a:path w="927" h="2631" extrusionOk="0">
                    <a:moveTo>
                      <a:pt x="816" y="0"/>
                    </a:moveTo>
                    <a:lnTo>
                      <a:pt x="742" y="37"/>
                    </a:lnTo>
                    <a:lnTo>
                      <a:pt x="482" y="260"/>
                    </a:lnTo>
                    <a:lnTo>
                      <a:pt x="297" y="556"/>
                    </a:lnTo>
                    <a:lnTo>
                      <a:pt x="149" y="852"/>
                    </a:lnTo>
                    <a:lnTo>
                      <a:pt x="38" y="1186"/>
                    </a:lnTo>
                    <a:lnTo>
                      <a:pt x="1" y="1556"/>
                    </a:lnTo>
                    <a:lnTo>
                      <a:pt x="1" y="1889"/>
                    </a:lnTo>
                    <a:lnTo>
                      <a:pt x="38" y="2260"/>
                    </a:lnTo>
                    <a:lnTo>
                      <a:pt x="149" y="2593"/>
                    </a:lnTo>
                    <a:lnTo>
                      <a:pt x="186" y="2630"/>
                    </a:lnTo>
                    <a:lnTo>
                      <a:pt x="260" y="2630"/>
                    </a:lnTo>
                    <a:lnTo>
                      <a:pt x="334" y="2593"/>
                    </a:lnTo>
                    <a:lnTo>
                      <a:pt x="334" y="2519"/>
                    </a:lnTo>
                    <a:lnTo>
                      <a:pt x="223" y="2186"/>
                    </a:lnTo>
                    <a:lnTo>
                      <a:pt x="186" y="1889"/>
                    </a:lnTo>
                    <a:lnTo>
                      <a:pt x="223" y="1593"/>
                    </a:lnTo>
                    <a:lnTo>
                      <a:pt x="260" y="1297"/>
                    </a:lnTo>
                    <a:lnTo>
                      <a:pt x="371" y="1000"/>
                    </a:lnTo>
                    <a:lnTo>
                      <a:pt x="519" y="741"/>
                    </a:lnTo>
                    <a:lnTo>
                      <a:pt x="705" y="445"/>
                    </a:lnTo>
                    <a:lnTo>
                      <a:pt x="890" y="186"/>
                    </a:lnTo>
                    <a:lnTo>
                      <a:pt x="927" y="111"/>
                    </a:lnTo>
                    <a:lnTo>
                      <a:pt x="890" y="37"/>
                    </a:lnTo>
                    <a:lnTo>
                      <a:pt x="81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13"/>
              <p:cNvSpPr/>
              <p:nvPr/>
            </p:nvSpPr>
            <p:spPr>
              <a:xfrm rot="-5400000">
                <a:off x="-896" y="738573"/>
                <a:ext cx="11065" cy="36211"/>
              </a:xfrm>
              <a:custGeom>
                <a:avLst/>
                <a:gdLst/>
                <a:ahLst/>
                <a:cxnLst/>
                <a:rect l="l" t="t" r="r" b="b"/>
                <a:pathLst>
                  <a:path w="668" h="2186" extrusionOk="0">
                    <a:moveTo>
                      <a:pt x="594" y="0"/>
                    </a:moveTo>
                    <a:lnTo>
                      <a:pt x="408" y="223"/>
                    </a:lnTo>
                    <a:lnTo>
                      <a:pt x="223" y="482"/>
                    </a:lnTo>
                    <a:lnTo>
                      <a:pt x="112" y="741"/>
                    </a:lnTo>
                    <a:lnTo>
                      <a:pt x="38" y="1000"/>
                    </a:lnTo>
                    <a:lnTo>
                      <a:pt x="1" y="1260"/>
                    </a:lnTo>
                    <a:lnTo>
                      <a:pt x="1" y="1556"/>
                    </a:lnTo>
                    <a:lnTo>
                      <a:pt x="38" y="1852"/>
                    </a:lnTo>
                    <a:lnTo>
                      <a:pt x="75" y="2149"/>
                    </a:lnTo>
                    <a:lnTo>
                      <a:pt x="112" y="2186"/>
                    </a:lnTo>
                    <a:lnTo>
                      <a:pt x="186" y="2186"/>
                    </a:lnTo>
                    <a:lnTo>
                      <a:pt x="223" y="2149"/>
                    </a:lnTo>
                    <a:lnTo>
                      <a:pt x="223" y="2111"/>
                    </a:lnTo>
                    <a:lnTo>
                      <a:pt x="186" y="1815"/>
                    </a:lnTo>
                    <a:lnTo>
                      <a:pt x="186" y="1556"/>
                    </a:lnTo>
                    <a:lnTo>
                      <a:pt x="186" y="1297"/>
                    </a:lnTo>
                    <a:lnTo>
                      <a:pt x="223" y="1037"/>
                    </a:lnTo>
                    <a:lnTo>
                      <a:pt x="297" y="778"/>
                    </a:lnTo>
                    <a:lnTo>
                      <a:pt x="408" y="519"/>
                    </a:lnTo>
                    <a:lnTo>
                      <a:pt x="519" y="297"/>
                    </a:lnTo>
                    <a:lnTo>
                      <a:pt x="668" y="37"/>
                    </a:lnTo>
                    <a:lnTo>
                      <a:pt x="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13"/>
              <p:cNvSpPr/>
              <p:nvPr/>
            </p:nvSpPr>
            <p:spPr>
              <a:xfrm rot="-5400000">
                <a:off x="12919" y="548674"/>
                <a:ext cx="151553" cy="204329"/>
              </a:xfrm>
              <a:custGeom>
                <a:avLst/>
                <a:gdLst/>
                <a:ahLst/>
                <a:cxnLst/>
                <a:rect l="l" t="t" r="r" b="b"/>
                <a:pathLst>
                  <a:path w="9149" h="12335" extrusionOk="0">
                    <a:moveTo>
                      <a:pt x="74" y="0"/>
                    </a:moveTo>
                    <a:lnTo>
                      <a:pt x="0" y="37"/>
                    </a:lnTo>
                    <a:lnTo>
                      <a:pt x="0" y="111"/>
                    </a:lnTo>
                    <a:lnTo>
                      <a:pt x="0" y="148"/>
                    </a:lnTo>
                    <a:lnTo>
                      <a:pt x="667" y="815"/>
                    </a:lnTo>
                    <a:lnTo>
                      <a:pt x="1334" y="1482"/>
                    </a:lnTo>
                    <a:lnTo>
                      <a:pt x="2704" y="2778"/>
                    </a:lnTo>
                    <a:lnTo>
                      <a:pt x="5482" y="5334"/>
                    </a:lnTo>
                    <a:lnTo>
                      <a:pt x="5889" y="5704"/>
                    </a:lnTo>
                    <a:lnTo>
                      <a:pt x="6223" y="6075"/>
                    </a:lnTo>
                    <a:lnTo>
                      <a:pt x="6556" y="6445"/>
                    </a:lnTo>
                    <a:lnTo>
                      <a:pt x="6852" y="6815"/>
                    </a:lnTo>
                    <a:lnTo>
                      <a:pt x="7112" y="7223"/>
                    </a:lnTo>
                    <a:lnTo>
                      <a:pt x="7371" y="7630"/>
                    </a:lnTo>
                    <a:lnTo>
                      <a:pt x="7593" y="8038"/>
                    </a:lnTo>
                    <a:lnTo>
                      <a:pt x="7778" y="8445"/>
                    </a:lnTo>
                    <a:lnTo>
                      <a:pt x="8112" y="9297"/>
                    </a:lnTo>
                    <a:lnTo>
                      <a:pt x="8408" y="10223"/>
                    </a:lnTo>
                    <a:lnTo>
                      <a:pt x="8630" y="11186"/>
                    </a:lnTo>
                    <a:lnTo>
                      <a:pt x="8778" y="12186"/>
                    </a:lnTo>
                    <a:lnTo>
                      <a:pt x="8815" y="12260"/>
                    </a:lnTo>
                    <a:lnTo>
                      <a:pt x="8852" y="12297"/>
                    </a:lnTo>
                    <a:lnTo>
                      <a:pt x="8963" y="12334"/>
                    </a:lnTo>
                    <a:lnTo>
                      <a:pt x="9075" y="12297"/>
                    </a:lnTo>
                    <a:lnTo>
                      <a:pt x="9112" y="12260"/>
                    </a:lnTo>
                    <a:lnTo>
                      <a:pt x="9112" y="12186"/>
                    </a:lnTo>
                    <a:lnTo>
                      <a:pt x="9149" y="11741"/>
                    </a:lnTo>
                    <a:lnTo>
                      <a:pt x="9112" y="11334"/>
                    </a:lnTo>
                    <a:lnTo>
                      <a:pt x="9075" y="10890"/>
                    </a:lnTo>
                    <a:lnTo>
                      <a:pt x="9038" y="10482"/>
                    </a:lnTo>
                    <a:lnTo>
                      <a:pt x="8926" y="10038"/>
                    </a:lnTo>
                    <a:lnTo>
                      <a:pt x="8815" y="9630"/>
                    </a:lnTo>
                    <a:lnTo>
                      <a:pt x="8519" y="8815"/>
                    </a:lnTo>
                    <a:lnTo>
                      <a:pt x="8186" y="8001"/>
                    </a:lnTo>
                    <a:lnTo>
                      <a:pt x="7741" y="7260"/>
                    </a:lnTo>
                    <a:lnTo>
                      <a:pt x="7223" y="6556"/>
                    </a:lnTo>
                    <a:lnTo>
                      <a:pt x="6704" y="5889"/>
                    </a:lnTo>
                    <a:lnTo>
                      <a:pt x="5926" y="5112"/>
                    </a:lnTo>
                    <a:lnTo>
                      <a:pt x="5148" y="4334"/>
                    </a:lnTo>
                    <a:lnTo>
                      <a:pt x="4371" y="3593"/>
                    </a:lnTo>
                    <a:lnTo>
                      <a:pt x="3519" y="2852"/>
                    </a:lnTo>
                    <a:lnTo>
                      <a:pt x="1852" y="1408"/>
                    </a:lnTo>
                    <a:lnTo>
                      <a:pt x="148" y="37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13"/>
              <p:cNvSpPr/>
              <p:nvPr/>
            </p:nvSpPr>
            <p:spPr>
              <a:xfrm rot="-5400000">
                <a:off x="161376" y="546834"/>
                <a:ext cx="8614" cy="50341"/>
              </a:xfrm>
              <a:custGeom>
                <a:avLst/>
                <a:gdLst/>
                <a:ahLst/>
                <a:cxnLst/>
                <a:rect l="l" t="t" r="r" b="b"/>
                <a:pathLst>
                  <a:path w="520" h="3039" extrusionOk="0">
                    <a:moveTo>
                      <a:pt x="75" y="1"/>
                    </a:moveTo>
                    <a:lnTo>
                      <a:pt x="38" y="38"/>
                    </a:lnTo>
                    <a:lnTo>
                      <a:pt x="1" y="112"/>
                    </a:lnTo>
                    <a:lnTo>
                      <a:pt x="112" y="816"/>
                    </a:lnTo>
                    <a:lnTo>
                      <a:pt x="149" y="1519"/>
                    </a:lnTo>
                    <a:lnTo>
                      <a:pt x="260" y="2927"/>
                    </a:lnTo>
                    <a:lnTo>
                      <a:pt x="297" y="3001"/>
                    </a:lnTo>
                    <a:lnTo>
                      <a:pt x="371" y="3038"/>
                    </a:lnTo>
                    <a:lnTo>
                      <a:pt x="445" y="3038"/>
                    </a:lnTo>
                    <a:lnTo>
                      <a:pt x="482" y="2964"/>
                    </a:lnTo>
                    <a:lnTo>
                      <a:pt x="519" y="2594"/>
                    </a:lnTo>
                    <a:lnTo>
                      <a:pt x="519" y="2223"/>
                    </a:lnTo>
                    <a:lnTo>
                      <a:pt x="482" y="1519"/>
                    </a:lnTo>
                    <a:lnTo>
                      <a:pt x="371" y="779"/>
                    </a:lnTo>
                    <a:lnTo>
                      <a:pt x="223" y="75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13"/>
              <p:cNvSpPr/>
              <p:nvPr/>
            </p:nvSpPr>
            <p:spPr>
              <a:xfrm rot="-5400000">
                <a:off x="218125" y="396229"/>
                <a:ext cx="51550" cy="113520"/>
              </a:xfrm>
              <a:custGeom>
                <a:avLst/>
                <a:gdLst/>
                <a:ahLst/>
                <a:cxnLst/>
                <a:rect l="l" t="t" r="r" b="b"/>
                <a:pathLst>
                  <a:path w="3112" h="6853" extrusionOk="0">
                    <a:moveTo>
                      <a:pt x="38" y="1"/>
                    </a:moveTo>
                    <a:lnTo>
                      <a:pt x="1" y="38"/>
                    </a:lnTo>
                    <a:lnTo>
                      <a:pt x="1" y="75"/>
                    </a:lnTo>
                    <a:lnTo>
                      <a:pt x="1" y="112"/>
                    </a:lnTo>
                    <a:lnTo>
                      <a:pt x="704" y="779"/>
                    </a:lnTo>
                    <a:lnTo>
                      <a:pt x="1038" y="1149"/>
                    </a:lnTo>
                    <a:lnTo>
                      <a:pt x="1334" y="1519"/>
                    </a:lnTo>
                    <a:lnTo>
                      <a:pt x="1593" y="1890"/>
                    </a:lnTo>
                    <a:lnTo>
                      <a:pt x="1853" y="2260"/>
                    </a:lnTo>
                    <a:lnTo>
                      <a:pt x="2075" y="2668"/>
                    </a:lnTo>
                    <a:lnTo>
                      <a:pt x="2260" y="3075"/>
                    </a:lnTo>
                    <a:lnTo>
                      <a:pt x="2445" y="3482"/>
                    </a:lnTo>
                    <a:lnTo>
                      <a:pt x="2556" y="3890"/>
                    </a:lnTo>
                    <a:lnTo>
                      <a:pt x="2667" y="4334"/>
                    </a:lnTo>
                    <a:lnTo>
                      <a:pt x="2741" y="4779"/>
                    </a:lnTo>
                    <a:lnTo>
                      <a:pt x="2778" y="5260"/>
                    </a:lnTo>
                    <a:lnTo>
                      <a:pt x="2778" y="5742"/>
                    </a:lnTo>
                    <a:lnTo>
                      <a:pt x="2741" y="6223"/>
                    </a:lnTo>
                    <a:lnTo>
                      <a:pt x="2667" y="6705"/>
                    </a:lnTo>
                    <a:lnTo>
                      <a:pt x="2667" y="6742"/>
                    </a:lnTo>
                    <a:lnTo>
                      <a:pt x="2704" y="6816"/>
                    </a:lnTo>
                    <a:lnTo>
                      <a:pt x="2778" y="6853"/>
                    </a:lnTo>
                    <a:lnTo>
                      <a:pt x="2853" y="6853"/>
                    </a:lnTo>
                    <a:lnTo>
                      <a:pt x="2890" y="6816"/>
                    </a:lnTo>
                    <a:lnTo>
                      <a:pt x="2927" y="6742"/>
                    </a:lnTo>
                    <a:lnTo>
                      <a:pt x="3038" y="6297"/>
                    </a:lnTo>
                    <a:lnTo>
                      <a:pt x="3112" y="5779"/>
                    </a:lnTo>
                    <a:lnTo>
                      <a:pt x="3112" y="5297"/>
                    </a:lnTo>
                    <a:lnTo>
                      <a:pt x="3112" y="4816"/>
                    </a:lnTo>
                    <a:lnTo>
                      <a:pt x="3075" y="4297"/>
                    </a:lnTo>
                    <a:lnTo>
                      <a:pt x="2964" y="3816"/>
                    </a:lnTo>
                    <a:lnTo>
                      <a:pt x="2853" y="3334"/>
                    </a:lnTo>
                    <a:lnTo>
                      <a:pt x="2704" y="2853"/>
                    </a:lnTo>
                    <a:lnTo>
                      <a:pt x="2519" y="2408"/>
                    </a:lnTo>
                    <a:lnTo>
                      <a:pt x="2260" y="1964"/>
                    </a:lnTo>
                    <a:lnTo>
                      <a:pt x="2001" y="1556"/>
                    </a:lnTo>
                    <a:lnTo>
                      <a:pt x="1704" y="1186"/>
                    </a:lnTo>
                    <a:lnTo>
                      <a:pt x="1371" y="816"/>
                    </a:lnTo>
                    <a:lnTo>
                      <a:pt x="964" y="519"/>
                    </a:lnTo>
                    <a:lnTo>
                      <a:pt x="556" y="223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13"/>
              <p:cNvSpPr/>
              <p:nvPr/>
            </p:nvSpPr>
            <p:spPr>
              <a:xfrm rot="-5400000">
                <a:off x="210761" y="441012"/>
                <a:ext cx="41131" cy="65051"/>
              </a:xfrm>
              <a:custGeom>
                <a:avLst/>
                <a:gdLst/>
                <a:ahLst/>
                <a:cxnLst/>
                <a:rect l="l" t="t" r="r" b="b"/>
                <a:pathLst>
                  <a:path w="2483" h="3927" extrusionOk="0">
                    <a:moveTo>
                      <a:pt x="38" y="1"/>
                    </a:moveTo>
                    <a:lnTo>
                      <a:pt x="1" y="75"/>
                    </a:lnTo>
                    <a:lnTo>
                      <a:pt x="1" y="112"/>
                    </a:lnTo>
                    <a:lnTo>
                      <a:pt x="38" y="186"/>
                    </a:lnTo>
                    <a:lnTo>
                      <a:pt x="519" y="482"/>
                    </a:lnTo>
                    <a:lnTo>
                      <a:pt x="1001" y="852"/>
                    </a:lnTo>
                    <a:lnTo>
                      <a:pt x="1371" y="1260"/>
                    </a:lnTo>
                    <a:lnTo>
                      <a:pt x="1704" y="1704"/>
                    </a:lnTo>
                    <a:lnTo>
                      <a:pt x="1964" y="2186"/>
                    </a:lnTo>
                    <a:lnTo>
                      <a:pt x="2186" y="2704"/>
                    </a:lnTo>
                    <a:lnTo>
                      <a:pt x="2223" y="2964"/>
                    </a:lnTo>
                    <a:lnTo>
                      <a:pt x="2297" y="3260"/>
                    </a:lnTo>
                    <a:lnTo>
                      <a:pt x="2297" y="3556"/>
                    </a:lnTo>
                    <a:lnTo>
                      <a:pt x="2297" y="3852"/>
                    </a:lnTo>
                    <a:lnTo>
                      <a:pt x="2334" y="3927"/>
                    </a:lnTo>
                    <a:lnTo>
                      <a:pt x="2445" y="3927"/>
                    </a:lnTo>
                    <a:lnTo>
                      <a:pt x="2482" y="3890"/>
                    </a:lnTo>
                    <a:lnTo>
                      <a:pt x="2482" y="3556"/>
                    </a:lnTo>
                    <a:lnTo>
                      <a:pt x="2482" y="3260"/>
                    </a:lnTo>
                    <a:lnTo>
                      <a:pt x="2482" y="2964"/>
                    </a:lnTo>
                    <a:lnTo>
                      <a:pt x="2408" y="2667"/>
                    </a:lnTo>
                    <a:lnTo>
                      <a:pt x="2334" y="2334"/>
                    </a:lnTo>
                    <a:lnTo>
                      <a:pt x="2260" y="2038"/>
                    </a:lnTo>
                    <a:lnTo>
                      <a:pt x="2112" y="1778"/>
                    </a:lnTo>
                    <a:lnTo>
                      <a:pt x="2001" y="1519"/>
                    </a:lnTo>
                    <a:lnTo>
                      <a:pt x="1816" y="1260"/>
                    </a:lnTo>
                    <a:lnTo>
                      <a:pt x="1630" y="1001"/>
                    </a:lnTo>
                    <a:lnTo>
                      <a:pt x="1445" y="778"/>
                    </a:lnTo>
                    <a:lnTo>
                      <a:pt x="1186" y="556"/>
                    </a:lnTo>
                    <a:lnTo>
                      <a:pt x="964" y="408"/>
                    </a:lnTo>
                    <a:lnTo>
                      <a:pt x="704" y="223"/>
                    </a:lnTo>
                    <a:lnTo>
                      <a:pt x="408" y="112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13"/>
              <p:cNvSpPr/>
              <p:nvPr/>
            </p:nvSpPr>
            <p:spPr>
              <a:xfrm rot="-5400000">
                <a:off x="575497" y="160952"/>
                <a:ext cx="50324" cy="63825"/>
              </a:xfrm>
              <a:custGeom>
                <a:avLst/>
                <a:gdLst/>
                <a:ahLst/>
                <a:cxnLst/>
                <a:rect l="l" t="t" r="r" b="b"/>
                <a:pathLst>
                  <a:path w="3038" h="3853" extrusionOk="0">
                    <a:moveTo>
                      <a:pt x="112" y="1"/>
                    </a:moveTo>
                    <a:lnTo>
                      <a:pt x="38" y="38"/>
                    </a:lnTo>
                    <a:lnTo>
                      <a:pt x="1" y="75"/>
                    </a:lnTo>
                    <a:lnTo>
                      <a:pt x="38" y="149"/>
                    </a:lnTo>
                    <a:lnTo>
                      <a:pt x="668" y="1112"/>
                    </a:lnTo>
                    <a:lnTo>
                      <a:pt x="1334" y="2075"/>
                    </a:lnTo>
                    <a:lnTo>
                      <a:pt x="1668" y="2519"/>
                    </a:lnTo>
                    <a:lnTo>
                      <a:pt x="2075" y="3001"/>
                    </a:lnTo>
                    <a:lnTo>
                      <a:pt x="2445" y="3408"/>
                    </a:lnTo>
                    <a:lnTo>
                      <a:pt x="2853" y="3815"/>
                    </a:lnTo>
                    <a:lnTo>
                      <a:pt x="2927" y="3853"/>
                    </a:lnTo>
                    <a:lnTo>
                      <a:pt x="3001" y="3815"/>
                    </a:lnTo>
                    <a:lnTo>
                      <a:pt x="3038" y="3741"/>
                    </a:lnTo>
                    <a:lnTo>
                      <a:pt x="3038" y="3667"/>
                    </a:lnTo>
                    <a:lnTo>
                      <a:pt x="2334" y="2741"/>
                    </a:lnTo>
                    <a:lnTo>
                      <a:pt x="1631" y="1852"/>
                    </a:lnTo>
                    <a:lnTo>
                      <a:pt x="890" y="964"/>
                    </a:lnTo>
                    <a:lnTo>
                      <a:pt x="186" y="38"/>
                    </a:lnTo>
                    <a:lnTo>
                      <a:pt x="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13"/>
              <p:cNvSpPr/>
              <p:nvPr/>
            </p:nvSpPr>
            <p:spPr>
              <a:xfrm rot="-5400000">
                <a:off x="656785" y="147147"/>
                <a:ext cx="34372" cy="17807"/>
              </a:xfrm>
              <a:custGeom>
                <a:avLst/>
                <a:gdLst/>
                <a:ahLst/>
                <a:cxnLst/>
                <a:rect l="l" t="t" r="r" b="b"/>
                <a:pathLst>
                  <a:path w="2075" h="1075" extrusionOk="0">
                    <a:moveTo>
                      <a:pt x="38" y="1"/>
                    </a:moveTo>
                    <a:lnTo>
                      <a:pt x="1" y="75"/>
                    </a:lnTo>
                    <a:lnTo>
                      <a:pt x="1" y="149"/>
                    </a:lnTo>
                    <a:lnTo>
                      <a:pt x="75" y="223"/>
                    </a:lnTo>
                    <a:lnTo>
                      <a:pt x="519" y="445"/>
                    </a:lnTo>
                    <a:lnTo>
                      <a:pt x="964" y="667"/>
                    </a:lnTo>
                    <a:lnTo>
                      <a:pt x="1445" y="926"/>
                    </a:lnTo>
                    <a:lnTo>
                      <a:pt x="1667" y="1001"/>
                    </a:lnTo>
                    <a:lnTo>
                      <a:pt x="1890" y="1075"/>
                    </a:lnTo>
                    <a:lnTo>
                      <a:pt x="2001" y="1038"/>
                    </a:lnTo>
                    <a:lnTo>
                      <a:pt x="2075" y="1001"/>
                    </a:lnTo>
                    <a:lnTo>
                      <a:pt x="2075" y="889"/>
                    </a:lnTo>
                    <a:lnTo>
                      <a:pt x="2038" y="815"/>
                    </a:lnTo>
                    <a:lnTo>
                      <a:pt x="1853" y="630"/>
                    </a:lnTo>
                    <a:lnTo>
                      <a:pt x="1630" y="519"/>
                    </a:lnTo>
                    <a:lnTo>
                      <a:pt x="1371" y="408"/>
                    </a:lnTo>
                    <a:lnTo>
                      <a:pt x="1149" y="297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13"/>
              <p:cNvSpPr/>
              <p:nvPr/>
            </p:nvSpPr>
            <p:spPr>
              <a:xfrm rot="-5400000">
                <a:off x="725187" y="142534"/>
                <a:ext cx="48486" cy="27630"/>
              </a:xfrm>
              <a:custGeom>
                <a:avLst/>
                <a:gdLst/>
                <a:ahLst/>
                <a:cxnLst/>
                <a:rect l="l" t="t" r="r" b="b"/>
                <a:pathLst>
                  <a:path w="2927" h="1668" extrusionOk="0">
                    <a:moveTo>
                      <a:pt x="2371" y="1"/>
                    </a:moveTo>
                    <a:lnTo>
                      <a:pt x="1926" y="75"/>
                    </a:lnTo>
                    <a:lnTo>
                      <a:pt x="1519" y="186"/>
                    </a:lnTo>
                    <a:lnTo>
                      <a:pt x="1148" y="334"/>
                    </a:lnTo>
                    <a:lnTo>
                      <a:pt x="778" y="556"/>
                    </a:lnTo>
                    <a:lnTo>
                      <a:pt x="445" y="816"/>
                    </a:lnTo>
                    <a:lnTo>
                      <a:pt x="222" y="1149"/>
                    </a:lnTo>
                    <a:lnTo>
                      <a:pt x="111" y="1334"/>
                    </a:lnTo>
                    <a:lnTo>
                      <a:pt x="0" y="1519"/>
                    </a:lnTo>
                    <a:lnTo>
                      <a:pt x="0" y="1594"/>
                    </a:lnTo>
                    <a:lnTo>
                      <a:pt x="37" y="1631"/>
                    </a:lnTo>
                    <a:lnTo>
                      <a:pt x="111" y="1668"/>
                    </a:lnTo>
                    <a:lnTo>
                      <a:pt x="185" y="1668"/>
                    </a:lnTo>
                    <a:lnTo>
                      <a:pt x="259" y="1631"/>
                    </a:lnTo>
                    <a:lnTo>
                      <a:pt x="371" y="1445"/>
                    </a:lnTo>
                    <a:lnTo>
                      <a:pt x="482" y="1297"/>
                    </a:lnTo>
                    <a:lnTo>
                      <a:pt x="741" y="1038"/>
                    </a:lnTo>
                    <a:lnTo>
                      <a:pt x="1037" y="816"/>
                    </a:lnTo>
                    <a:lnTo>
                      <a:pt x="1371" y="705"/>
                    </a:lnTo>
                    <a:lnTo>
                      <a:pt x="1741" y="594"/>
                    </a:lnTo>
                    <a:lnTo>
                      <a:pt x="2074" y="482"/>
                    </a:lnTo>
                    <a:lnTo>
                      <a:pt x="2815" y="297"/>
                    </a:lnTo>
                    <a:lnTo>
                      <a:pt x="2889" y="223"/>
                    </a:lnTo>
                    <a:lnTo>
                      <a:pt x="2926" y="112"/>
                    </a:lnTo>
                    <a:lnTo>
                      <a:pt x="2889" y="38"/>
                    </a:lnTo>
                    <a:lnTo>
                      <a:pt x="27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13"/>
              <p:cNvSpPr/>
              <p:nvPr/>
            </p:nvSpPr>
            <p:spPr>
              <a:xfrm rot="-5400000">
                <a:off x="310450" y="580588"/>
                <a:ext cx="158925" cy="48486"/>
              </a:xfrm>
              <a:custGeom>
                <a:avLst/>
                <a:gdLst/>
                <a:ahLst/>
                <a:cxnLst/>
                <a:rect l="l" t="t" r="r" b="b"/>
                <a:pathLst>
                  <a:path w="9594" h="2927" extrusionOk="0">
                    <a:moveTo>
                      <a:pt x="1260" y="1"/>
                    </a:moveTo>
                    <a:lnTo>
                      <a:pt x="667" y="38"/>
                    </a:lnTo>
                    <a:lnTo>
                      <a:pt x="75" y="149"/>
                    </a:lnTo>
                    <a:lnTo>
                      <a:pt x="1" y="186"/>
                    </a:lnTo>
                    <a:lnTo>
                      <a:pt x="1" y="260"/>
                    </a:lnTo>
                    <a:lnTo>
                      <a:pt x="38" y="334"/>
                    </a:lnTo>
                    <a:lnTo>
                      <a:pt x="112" y="371"/>
                    </a:lnTo>
                    <a:lnTo>
                      <a:pt x="742" y="334"/>
                    </a:lnTo>
                    <a:lnTo>
                      <a:pt x="1334" y="334"/>
                    </a:lnTo>
                    <a:lnTo>
                      <a:pt x="1927" y="371"/>
                    </a:lnTo>
                    <a:lnTo>
                      <a:pt x="2556" y="445"/>
                    </a:lnTo>
                    <a:lnTo>
                      <a:pt x="3149" y="556"/>
                    </a:lnTo>
                    <a:lnTo>
                      <a:pt x="3742" y="705"/>
                    </a:lnTo>
                    <a:lnTo>
                      <a:pt x="4334" y="890"/>
                    </a:lnTo>
                    <a:lnTo>
                      <a:pt x="4927" y="1075"/>
                    </a:lnTo>
                    <a:lnTo>
                      <a:pt x="6112" y="1482"/>
                    </a:lnTo>
                    <a:lnTo>
                      <a:pt x="7260" y="1964"/>
                    </a:lnTo>
                    <a:lnTo>
                      <a:pt x="9483" y="2927"/>
                    </a:lnTo>
                    <a:lnTo>
                      <a:pt x="9594" y="2927"/>
                    </a:lnTo>
                    <a:lnTo>
                      <a:pt x="9594" y="2853"/>
                    </a:lnTo>
                    <a:lnTo>
                      <a:pt x="9557" y="2816"/>
                    </a:lnTo>
                    <a:lnTo>
                      <a:pt x="9038" y="2482"/>
                    </a:lnTo>
                    <a:lnTo>
                      <a:pt x="8446" y="2149"/>
                    </a:lnTo>
                    <a:lnTo>
                      <a:pt x="7890" y="1853"/>
                    </a:lnTo>
                    <a:lnTo>
                      <a:pt x="7260" y="1557"/>
                    </a:lnTo>
                    <a:lnTo>
                      <a:pt x="6668" y="1297"/>
                    </a:lnTo>
                    <a:lnTo>
                      <a:pt x="6038" y="1075"/>
                    </a:lnTo>
                    <a:lnTo>
                      <a:pt x="4816" y="668"/>
                    </a:lnTo>
                    <a:lnTo>
                      <a:pt x="3668" y="371"/>
                    </a:lnTo>
                    <a:lnTo>
                      <a:pt x="3075" y="223"/>
                    </a:lnTo>
                    <a:lnTo>
                      <a:pt x="2445" y="112"/>
                    </a:lnTo>
                    <a:lnTo>
                      <a:pt x="1853" y="38"/>
                    </a:lnTo>
                    <a:lnTo>
                      <a:pt x="126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13"/>
              <p:cNvSpPr/>
              <p:nvPr/>
            </p:nvSpPr>
            <p:spPr>
              <a:xfrm rot="-5400000">
                <a:off x="362297" y="576598"/>
                <a:ext cx="99407" cy="32534"/>
              </a:xfrm>
              <a:custGeom>
                <a:avLst/>
                <a:gdLst/>
                <a:ahLst/>
                <a:cxnLst/>
                <a:rect l="l" t="t" r="r" b="b"/>
                <a:pathLst>
                  <a:path w="6001" h="1964" extrusionOk="0">
                    <a:moveTo>
                      <a:pt x="149" y="1"/>
                    </a:moveTo>
                    <a:lnTo>
                      <a:pt x="74" y="38"/>
                    </a:lnTo>
                    <a:lnTo>
                      <a:pt x="37" y="75"/>
                    </a:lnTo>
                    <a:lnTo>
                      <a:pt x="0" y="112"/>
                    </a:lnTo>
                    <a:lnTo>
                      <a:pt x="0" y="186"/>
                    </a:lnTo>
                    <a:lnTo>
                      <a:pt x="37" y="297"/>
                    </a:lnTo>
                    <a:lnTo>
                      <a:pt x="112" y="334"/>
                    </a:lnTo>
                    <a:lnTo>
                      <a:pt x="186" y="334"/>
                    </a:lnTo>
                    <a:lnTo>
                      <a:pt x="926" y="445"/>
                    </a:lnTo>
                    <a:lnTo>
                      <a:pt x="1667" y="556"/>
                    </a:lnTo>
                    <a:lnTo>
                      <a:pt x="2371" y="742"/>
                    </a:lnTo>
                    <a:lnTo>
                      <a:pt x="3075" y="964"/>
                    </a:lnTo>
                    <a:lnTo>
                      <a:pt x="4482" y="1445"/>
                    </a:lnTo>
                    <a:lnTo>
                      <a:pt x="5852" y="1964"/>
                    </a:lnTo>
                    <a:lnTo>
                      <a:pt x="5927" y="1964"/>
                    </a:lnTo>
                    <a:lnTo>
                      <a:pt x="6001" y="1890"/>
                    </a:lnTo>
                    <a:lnTo>
                      <a:pt x="6001" y="1816"/>
                    </a:lnTo>
                    <a:lnTo>
                      <a:pt x="5964" y="1742"/>
                    </a:lnTo>
                    <a:lnTo>
                      <a:pt x="5667" y="1519"/>
                    </a:lnTo>
                    <a:lnTo>
                      <a:pt x="5334" y="1334"/>
                    </a:lnTo>
                    <a:lnTo>
                      <a:pt x="4667" y="964"/>
                    </a:lnTo>
                    <a:lnTo>
                      <a:pt x="3964" y="667"/>
                    </a:lnTo>
                    <a:lnTo>
                      <a:pt x="3223" y="445"/>
                    </a:lnTo>
                    <a:lnTo>
                      <a:pt x="2445" y="297"/>
                    </a:lnTo>
                    <a:lnTo>
                      <a:pt x="1704" y="149"/>
                    </a:lnTo>
                    <a:lnTo>
                      <a:pt x="926" y="75"/>
                    </a:lnTo>
                    <a:lnTo>
                      <a:pt x="1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13"/>
              <p:cNvSpPr/>
              <p:nvPr/>
            </p:nvSpPr>
            <p:spPr>
              <a:xfrm rot="-5400000">
                <a:off x="722429" y="806050"/>
                <a:ext cx="164441" cy="112294"/>
              </a:xfrm>
              <a:custGeom>
                <a:avLst/>
                <a:gdLst/>
                <a:ahLst/>
                <a:cxnLst/>
                <a:rect l="l" t="t" r="r" b="b"/>
                <a:pathLst>
                  <a:path w="9927" h="6779" extrusionOk="0">
                    <a:moveTo>
                      <a:pt x="4112" y="1"/>
                    </a:moveTo>
                    <a:lnTo>
                      <a:pt x="3890" y="38"/>
                    </a:lnTo>
                    <a:lnTo>
                      <a:pt x="3630" y="112"/>
                    </a:lnTo>
                    <a:lnTo>
                      <a:pt x="3371" y="223"/>
                    </a:lnTo>
                    <a:lnTo>
                      <a:pt x="3112" y="334"/>
                    </a:lnTo>
                    <a:lnTo>
                      <a:pt x="2556" y="667"/>
                    </a:lnTo>
                    <a:lnTo>
                      <a:pt x="2038" y="1075"/>
                    </a:lnTo>
                    <a:lnTo>
                      <a:pt x="1556" y="1519"/>
                    </a:lnTo>
                    <a:lnTo>
                      <a:pt x="1112" y="2001"/>
                    </a:lnTo>
                    <a:lnTo>
                      <a:pt x="741" y="2482"/>
                    </a:lnTo>
                    <a:lnTo>
                      <a:pt x="445" y="2927"/>
                    </a:lnTo>
                    <a:lnTo>
                      <a:pt x="223" y="3334"/>
                    </a:lnTo>
                    <a:lnTo>
                      <a:pt x="75" y="3816"/>
                    </a:lnTo>
                    <a:lnTo>
                      <a:pt x="1" y="4297"/>
                    </a:lnTo>
                    <a:lnTo>
                      <a:pt x="1" y="4779"/>
                    </a:lnTo>
                    <a:lnTo>
                      <a:pt x="38" y="5001"/>
                    </a:lnTo>
                    <a:lnTo>
                      <a:pt x="112" y="5260"/>
                    </a:lnTo>
                    <a:lnTo>
                      <a:pt x="186" y="5482"/>
                    </a:lnTo>
                    <a:lnTo>
                      <a:pt x="260" y="5668"/>
                    </a:lnTo>
                    <a:lnTo>
                      <a:pt x="408" y="5890"/>
                    </a:lnTo>
                    <a:lnTo>
                      <a:pt x="556" y="6075"/>
                    </a:lnTo>
                    <a:lnTo>
                      <a:pt x="741" y="6260"/>
                    </a:lnTo>
                    <a:lnTo>
                      <a:pt x="927" y="6408"/>
                    </a:lnTo>
                    <a:lnTo>
                      <a:pt x="1149" y="6519"/>
                    </a:lnTo>
                    <a:lnTo>
                      <a:pt x="1408" y="6631"/>
                    </a:lnTo>
                    <a:lnTo>
                      <a:pt x="1630" y="6705"/>
                    </a:lnTo>
                    <a:lnTo>
                      <a:pt x="1890" y="6742"/>
                    </a:lnTo>
                    <a:lnTo>
                      <a:pt x="2149" y="6779"/>
                    </a:lnTo>
                    <a:lnTo>
                      <a:pt x="2445" y="6779"/>
                    </a:lnTo>
                    <a:lnTo>
                      <a:pt x="2964" y="6705"/>
                    </a:lnTo>
                    <a:lnTo>
                      <a:pt x="3519" y="6594"/>
                    </a:lnTo>
                    <a:lnTo>
                      <a:pt x="4038" y="6445"/>
                    </a:lnTo>
                    <a:lnTo>
                      <a:pt x="4556" y="6260"/>
                    </a:lnTo>
                    <a:lnTo>
                      <a:pt x="5038" y="6075"/>
                    </a:lnTo>
                    <a:lnTo>
                      <a:pt x="5630" y="5816"/>
                    </a:lnTo>
                    <a:lnTo>
                      <a:pt x="6186" y="5519"/>
                    </a:lnTo>
                    <a:lnTo>
                      <a:pt x="7371" y="4927"/>
                    </a:lnTo>
                    <a:lnTo>
                      <a:pt x="7964" y="4668"/>
                    </a:lnTo>
                    <a:lnTo>
                      <a:pt x="8593" y="4408"/>
                    </a:lnTo>
                    <a:lnTo>
                      <a:pt x="9223" y="4149"/>
                    </a:lnTo>
                    <a:lnTo>
                      <a:pt x="9519" y="4001"/>
                    </a:lnTo>
                    <a:lnTo>
                      <a:pt x="9779" y="3816"/>
                    </a:lnTo>
                    <a:lnTo>
                      <a:pt x="9853" y="3742"/>
                    </a:lnTo>
                    <a:lnTo>
                      <a:pt x="9890" y="3668"/>
                    </a:lnTo>
                    <a:lnTo>
                      <a:pt x="9927" y="3556"/>
                    </a:lnTo>
                    <a:lnTo>
                      <a:pt x="9890" y="3482"/>
                    </a:lnTo>
                    <a:lnTo>
                      <a:pt x="9853" y="3371"/>
                    </a:lnTo>
                    <a:lnTo>
                      <a:pt x="9816" y="3297"/>
                    </a:lnTo>
                    <a:lnTo>
                      <a:pt x="9742" y="3260"/>
                    </a:lnTo>
                    <a:lnTo>
                      <a:pt x="9631" y="3223"/>
                    </a:lnTo>
                    <a:lnTo>
                      <a:pt x="9260" y="3223"/>
                    </a:lnTo>
                    <a:lnTo>
                      <a:pt x="8890" y="3260"/>
                    </a:lnTo>
                    <a:lnTo>
                      <a:pt x="8519" y="3334"/>
                    </a:lnTo>
                    <a:lnTo>
                      <a:pt x="8149" y="3445"/>
                    </a:lnTo>
                    <a:lnTo>
                      <a:pt x="7779" y="3593"/>
                    </a:lnTo>
                    <a:lnTo>
                      <a:pt x="7408" y="3742"/>
                    </a:lnTo>
                    <a:lnTo>
                      <a:pt x="6705" y="4112"/>
                    </a:lnTo>
                    <a:lnTo>
                      <a:pt x="5260" y="4890"/>
                    </a:lnTo>
                    <a:lnTo>
                      <a:pt x="4556" y="5260"/>
                    </a:lnTo>
                    <a:lnTo>
                      <a:pt x="4223" y="5408"/>
                    </a:lnTo>
                    <a:lnTo>
                      <a:pt x="3853" y="5519"/>
                    </a:lnTo>
                    <a:lnTo>
                      <a:pt x="3482" y="5668"/>
                    </a:lnTo>
                    <a:lnTo>
                      <a:pt x="3038" y="5779"/>
                    </a:lnTo>
                    <a:lnTo>
                      <a:pt x="2556" y="5853"/>
                    </a:lnTo>
                    <a:lnTo>
                      <a:pt x="2112" y="5853"/>
                    </a:lnTo>
                    <a:lnTo>
                      <a:pt x="1927" y="5816"/>
                    </a:lnTo>
                    <a:lnTo>
                      <a:pt x="1704" y="5742"/>
                    </a:lnTo>
                    <a:lnTo>
                      <a:pt x="1519" y="5668"/>
                    </a:lnTo>
                    <a:lnTo>
                      <a:pt x="1334" y="5556"/>
                    </a:lnTo>
                    <a:lnTo>
                      <a:pt x="1186" y="5371"/>
                    </a:lnTo>
                    <a:lnTo>
                      <a:pt x="1075" y="5186"/>
                    </a:lnTo>
                    <a:lnTo>
                      <a:pt x="964" y="4927"/>
                    </a:lnTo>
                    <a:lnTo>
                      <a:pt x="890" y="4668"/>
                    </a:lnTo>
                    <a:lnTo>
                      <a:pt x="852" y="4445"/>
                    </a:lnTo>
                    <a:lnTo>
                      <a:pt x="852" y="4260"/>
                    </a:lnTo>
                    <a:lnTo>
                      <a:pt x="890" y="4075"/>
                    </a:lnTo>
                    <a:lnTo>
                      <a:pt x="927" y="3853"/>
                    </a:lnTo>
                    <a:lnTo>
                      <a:pt x="1075" y="3519"/>
                    </a:lnTo>
                    <a:lnTo>
                      <a:pt x="1297" y="3149"/>
                    </a:lnTo>
                    <a:lnTo>
                      <a:pt x="1556" y="2853"/>
                    </a:lnTo>
                    <a:lnTo>
                      <a:pt x="1815" y="2556"/>
                    </a:lnTo>
                    <a:lnTo>
                      <a:pt x="2408" y="2038"/>
                    </a:lnTo>
                    <a:lnTo>
                      <a:pt x="2927" y="1593"/>
                    </a:lnTo>
                    <a:lnTo>
                      <a:pt x="3445" y="1149"/>
                    </a:lnTo>
                    <a:lnTo>
                      <a:pt x="3704" y="927"/>
                    </a:lnTo>
                    <a:lnTo>
                      <a:pt x="3890" y="704"/>
                    </a:lnTo>
                    <a:lnTo>
                      <a:pt x="4075" y="408"/>
                    </a:lnTo>
                    <a:lnTo>
                      <a:pt x="4186" y="75"/>
                    </a:lnTo>
                    <a:lnTo>
                      <a:pt x="4186" y="38"/>
                    </a:lnTo>
                    <a:lnTo>
                      <a:pt x="41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13"/>
              <p:cNvSpPr/>
              <p:nvPr/>
            </p:nvSpPr>
            <p:spPr>
              <a:xfrm rot="-5400000">
                <a:off x="809855" y="667092"/>
                <a:ext cx="166279" cy="138053"/>
              </a:xfrm>
              <a:custGeom>
                <a:avLst/>
                <a:gdLst/>
                <a:ahLst/>
                <a:cxnLst/>
                <a:rect l="l" t="t" r="r" b="b"/>
                <a:pathLst>
                  <a:path w="10038" h="8334" extrusionOk="0">
                    <a:moveTo>
                      <a:pt x="2297" y="0"/>
                    </a:moveTo>
                    <a:lnTo>
                      <a:pt x="2223" y="37"/>
                    </a:lnTo>
                    <a:lnTo>
                      <a:pt x="2149" y="74"/>
                    </a:lnTo>
                    <a:lnTo>
                      <a:pt x="2000" y="445"/>
                    </a:lnTo>
                    <a:lnTo>
                      <a:pt x="1815" y="852"/>
                    </a:lnTo>
                    <a:lnTo>
                      <a:pt x="1556" y="1630"/>
                    </a:lnTo>
                    <a:lnTo>
                      <a:pt x="1297" y="2408"/>
                    </a:lnTo>
                    <a:lnTo>
                      <a:pt x="963" y="3149"/>
                    </a:lnTo>
                    <a:lnTo>
                      <a:pt x="630" y="3778"/>
                    </a:lnTo>
                    <a:lnTo>
                      <a:pt x="334" y="4445"/>
                    </a:lnTo>
                    <a:lnTo>
                      <a:pt x="223" y="4778"/>
                    </a:lnTo>
                    <a:lnTo>
                      <a:pt x="112" y="5112"/>
                    </a:lnTo>
                    <a:lnTo>
                      <a:pt x="37" y="5445"/>
                    </a:lnTo>
                    <a:lnTo>
                      <a:pt x="0" y="5815"/>
                    </a:lnTo>
                    <a:lnTo>
                      <a:pt x="0" y="6075"/>
                    </a:lnTo>
                    <a:lnTo>
                      <a:pt x="37" y="6334"/>
                    </a:lnTo>
                    <a:lnTo>
                      <a:pt x="74" y="6556"/>
                    </a:lnTo>
                    <a:lnTo>
                      <a:pt x="149" y="6778"/>
                    </a:lnTo>
                    <a:lnTo>
                      <a:pt x="260" y="7001"/>
                    </a:lnTo>
                    <a:lnTo>
                      <a:pt x="371" y="7186"/>
                    </a:lnTo>
                    <a:lnTo>
                      <a:pt x="482" y="7371"/>
                    </a:lnTo>
                    <a:lnTo>
                      <a:pt x="630" y="7556"/>
                    </a:lnTo>
                    <a:lnTo>
                      <a:pt x="1000" y="7853"/>
                    </a:lnTo>
                    <a:lnTo>
                      <a:pt x="1408" y="8075"/>
                    </a:lnTo>
                    <a:lnTo>
                      <a:pt x="1852" y="8223"/>
                    </a:lnTo>
                    <a:lnTo>
                      <a:pt x="2371" y="8297"/>
                    </a:lnTo>
                    <a:lnTo>
                      <a:pt x="2963" y="8334"/>
                    </a:lnTo>
                    <a:lnTo>
                      <a:pt x="3556" y="8297"/>
                    </a:lnTo>
                    <a:lnTo>
                      <a:pt x="4149" y="8186"/>
                    </a:lnTo>
                    <a:lnTo>
                      <a:pt x="4704" y="8038"/>
                    </a:lnTo>
                    <a:lnTo>
                      <a:pt x="5297" y="7815"/>
                    </a:lnTo>
                    <a:lnTo>
                      <a:pt x="5815" y="7556"/>
                    </a:lnTo>
                    <a:lnTo>
                      <a:pt x="6297" y="7223"/>
                    </a:lnTo>
                    <a:lnTo>
                      <a:pt x="6741" y="6815"/>
                    </a:lnTo>
                    <a:lnTo>
                      <a:pt x="7001" y="6556"/>
                    </a:lnTo>
                    <a:lnTo>
                      <a:pt x="7223" y="6260"/>
                    </a:lnTo>
                    <a:lnTo>
                      <a:pt x="7408" y="5964"/>
                    </a:lnTo>
                    <a:lnTo>
                      <a:pt x="7593" y="5667"/>
                    </a:lnTo>
                    <a:lnTo>
                      <a:pt x="7890" y="5001"/>
                    </a:lnTo>
                    <a:lnTo>
                      <a:pt x="8186" y="4334"/>
                    </a:lnTo>
                    <a:lnTo>
                      <a:pt x="8556" y="3519"/>
                    </a:lnTo>
                    <a:lnTo>
                      <a:pt x="8964" y="2778"/>
                    </a:lnTo>
                    <a:lnTo>
                      <a:pt x="9445" y="2038"/>
                    </a:lnTo>
                    <a:lnTo>
                      <a:pt x="9964" y="1334"/>
                    </a:lnTo>
                    <a:lnTo>
                      <a:pt x="10001" y="1223"/>
                    </a:lnTo>
                    <a:lnTo>
                      <a:pt x="10038" y="1112"/>
                    </a:lnTo>
                    <a:lnTo>
                      <a:pt x="10001" y="1000"/>
                    </a:lnTo>
                    <a:lnTo>
                      <a:pt x="9964" y="889"/>
                    </a:lnTo>
                    <a:lnTo>
                      <a:pt x="9890" y="815"/>
                    </a:lnTo>
                    <a:lnTo>
                      <a:pt x="9778" y="778"/>
                    </a:lnTo>
                    <a:lnTo>
                      <a:pt x="9556" y="778"/>
                    </a:lnTo>
                    <a:lnTo>
                      <a:pt x="9223" y="963"/>
                    </a:lnTo>
                    <a:lnTo>
                      <a:pt x="8890" y="1223"/>
                    </a:lnTo>
                    <a:lnTo>
                      <a:pt x="8630" y="1445"/>
                    </a:lnTo>
                    <a:lnTo>
                      <a:pt x="8408" y="1741"/>
                    </a:lnTo>
                    <a:lnTo>
                      <a:pt x="8186" y="2075"/>
                    </a:lnTo>
                    <a:lnTo>
                      <a:pt x="8001" y="2408"/>
                    </a:lnTo>
                    <a:lnTo>
                      <a:pt x="7667" y="3075"/>
                    </a:lnTo>
                    <a:lnTo>
                      <a:pt x="7112" y="4371"/>
                    </a:lnTo>
                    <a:lnTo>
                      <a:pt x="6815" y="4964"/>
                    </a:lnTo>
                    <a:lnTo>
                      <a:pt x="6482" y="5519"/>
                    </a:lnTo>
                    <a:lnTo>
                      <a:pt x="6260" y="5815"/>
                    </a:lnTo>
                    <a:lnTo>
                      <a:pt x="6075" y="6038"/>
                    </a:lnTo>
                    <a:lnTo>
                      <a:pt x="5852" y="6260"/>
                    </a:lnTo>
                    <a:lnTo>
                      <a:pt x="5593" y="6482"/>
                    </a:lnTo>
                    <a:lnTo>
                      <a:pt x="5334" y="6667"/>
                    </a:lnTo>
                    <a:lnTo>
                      <a:pt x="5038" y="6852"/>
                    </a:lnTo>
                    <a:lnTo>
                      <a:pt x="4704" y="7001"/>
                    </a:lnTo>
                    <a:lnTo>
                      <a:pt x="4334" y="7149"/>
                    </a:lnTo>
                    <a:lnTo>
                      <a:pt x="3889" y="7260"/>
                    </a:lnTo>
                    <a:lnTo>
                      <a:pt x="3408" y="7334"/>
                    </a:lnTo>
                    <a:lnTo>
                      <a:pt x="2889" y="7408"/>
                    </a:lnTo>
                    <a:lnTo>
                      <a:pt x="2371" y="7371"/>
                    </a:lnTo>
                    <a:lnTo>
                      <a:pt x="2112" y="7334"/>
                    </a:lnTo>
                    <a:lnTo>
                      <a:pt x="1889" y="7297"/>
                    </a:lnTo>
                    <a:lnTo>
                      <a:pt x="1667" y="7186"/>
                    </a:lnTo>
                    <a:lnTo>
                      <a:pt x="1445" y="7075"/>
                    </a:lnTo>
                    <a:lnTo>
                      <a:pt x="1297" y="6927"/>
                    </a:lnTo>
                    <a:lnTo>
                      <a:pt x="1112" y="6704"/>
                    </a:lnTo>
                    <a:lnTo>
                      <a:pt x="1000" y="6482"/>
                    </a:lnTo>
                    <a:lnTo>
                      <a:pt x="926" y="6223"/>
                    </a:lnTo>
                    <a:lnTo>
                      <a:pt x="889" y="5889"/>
                    </a:lnTo>
                    <a:lnTo>
                      <a:pt x="889" y="5556"/>
                    </a:lnTo>
                    <a:lnTo>
                      <a:pt x="963" y="5223"/>
                    </a:lnTo>
                    <a:lnTo>
                      <a:pt x="1075" y="4926"/>
                    </a:lnTo>
                    <a:lnTo>
                      <a:pt x="1371" y="4297"/>
                    </a:lnTo>
                    <a:lnTo>
                      <a:pt x="1667" y="3704"/>
                    </a:lnTo>
                    <a:lnTo>
                      <a:pt x="2038" y="2852"/>
                    </a:lnTo>
                    <a:lnTo>
                      <a:pt x="2186" y="2408"/>
                    </a:lnTo>
                    <a:lnTo>
                      <a:pt x="2297" y="1963"/>
                    </a:lnTo>
                    <a:lnTo>
                      <a:pt x="2408" y="1519"/>
                    </a:lnTo>
                    <a:lnTo>
                      <a:pt x="2482" y="1037"/>
                    </a:lnTo>
                    <a:lnTo>
                      <a:pt x="2482" y="593"/>
                    </a:lnTo>
                    <a:lnTo>
                      <a:pt x="2408" y="112"/>
                    </a:lnTo>
                    <a:lnTo>
                      <a:pt x="2371" y="37"/>
                    </a:lnTo>
                    <a:lnTo>
                      <a:pt x="229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7">
    <p:spTree>
      <p:nvGrpSpPr>
        <p:cNvPr id="1" name="Shape 4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7" name="Google Shape;4927;p21"/>
          <p:cNvSpPr txBox="1">
            <a:spLocks noGrp="1"/>
          </p:cNvSpPr>
          <p:nvPr>
            <p:ph type="title"/>
          </p:nvPr>
        </p:nvSpPr>
        <p:spPr>
          <a:xfrm>
            <a:off x="1470900" y="445025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18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928" name="Google Shape;4928;p21"/>
          <p:cNvGrpSpPr/>
          <p:nvPr/>
        </p:nvGrpSpPr>
        <p:grpSpPr>
          <a:xfrm>
            <a:off x="7930798" y="3539629"/>
            <a:ext cx="1665241" cy="1920821"/>
            <a:chOff x="7930798" y="3539629"/>
            <a:chExt cx="1665241" cy="1920821"/>
          </a:xfrm>
        </p:grpSpPr>
        <p:grpSp>
          <p:nvGrpSpPr>
            <p:cNvPr id="4929" name="Google Shape;4929;p21"/>
            <p:cNvGrpSpPr/>
            <p:nvPr/>
          </p:nvGrpSpPr>
          <p:grpSpPr>
            <a:xfrm>
              <a:off x="7930798" y="4407186"/>
              <a:ext cx="493192" cy="438810"/>
              <a:chOff x="6209373" y="3256061"/>
              <a:chExt cx="493192" cy="438810"/>
            </a:xfrm>
          </p:grpSpPr>
          <p:sp>
            <p:nvSpPr>
              <p:cNvPr id="4930" name="Google Shape;4930;p21"/>
              <p:cNvSpPr/>
              <p:nvPr/>
            </p:nvSpPr>
            <p:spPr>
              <a:xfrm>
                <a:off x="6209373" y="3256061"/>
                <a:ext cx="493192" cy="438810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2394" extrusionOk="0">
                    <a:moveTo>
                      <a:pt x="4473" y="342"/>
                    </a:moveTo>
                    <a:lnTo>
                      <a:pt x="4712" y="377"/>
                    </a:lnTo>
                    <a:lnTo>
                      <a:pt x="4985" y="445"/>
                    </a:lnTo>
                    <a:lnTo>
                      <a:pt x="5497" y="650"/>
                    </a:lnTo>
                    <a:lnTo>
                      <a:pt x="6078" y="957"/>
                    </a:lnTo>
                    <a:lnTo>
                      <a:pt x="5702" y="1469"/>
                    </a:lnTo>
                    <a:lnTo>
                      <a:pt x="4985" y="1298"/>
                    </a:lnTo>
                    <a:lnTo>
                      <a:pt x="4610" y="1230"/>
                    </a:lnTo>
                    <a:lnTo>
                      <a:pt x="4234" y="1196"/>
                    </a:lnTo>
                    <a:lnTo>
                      <a:pt x="3858" y="1162"/>
                    </a:lnTo>
                    <a:lnTo>
                      <a:pt x="3483" y="1196"/>
                    </a:lnTo>
                    <a:lnTo>
                      <a:pt x="3073" y="1264"/>
                    </a:lnTo>
                    <a:lnTo>
                      <a:pt x="2698" y="1401"/>
                    </a:lnTo>
                    <a:lnTo>
                      <a:pt x="2800" y="1162"/>
                    </a:lnTo>
                    <a:lnTo>
                      <a:pt x="2937" y="991"/>
                    </a:lnTo>
                    <a:lnTo>
                      <a:pt x="3073" y="820"/>
                    </a:lnTo>
                    <a:lnTo>
                      <a:pt x="3244" y="650"/>
                    </a:lnTo>
                    <a:lnTo>
                      <a:pt x="3415" y="547"/>
                    </a:lnTo>
                    <a:lnTo>
                      <a:pt x="3620" y="445"/>
                    </a:lnTo>
                    <a:lnTo>
                      <a:pt x="3824" y="377"/>
                    </a:lnTo>
                    <a:lnTo>
                      <a:pt x="4029" y="342"/>
                    </a:lnTo>
                    <a:close/>
                    <a:moveTo>
                      <a:pt x="4200" y="1401"/>
                    </a:moveTo>
                    <a:lnTo>
                      <a:pt x="4507" y="1435"/>
                    </a:lnTo>
                    <a:lnTo>
                      <a:pt x="4780" y="1469"/>
                    </a:lnTo>
                    <a:lnTo>
                      <a:pt x="5053" y="1571"/>
                    </a:lnTo>
                    <a:lnTo>
                      <a:pt x="5326" y="1674"/>
                    </a:lnTo>
                    <a:lnTo>
                      <a:pt x="5531" y="1845"/>
                    </a:lnTo>
                    <a:lnTo>
                      <a:pt x="4507" y="1981"/>
                    </a:lnTo>
                    <a:lnTo>
                      <a:pt x="3517" y="2083"/>
                    </a:lnTo>
                    <a:lnTo>
                      <a:pt x="3244" y="2152"/>
                    </a:lnTo>
                    <a:lnTo>
                      <a:pt x="3005" y="2220"/>
                    </a:lnTo>
                    <a:lnTo>
                      <a:pt x="2766" y="2322"/>
                    </a:lnTo>
                    <a:lnTo>
                      <a:pt x="2527" y="2425"/>
                    </a:lnTo>
                    <a:lnTo>
                      <a:pt x="2083" y="2698"/>
                    </a:lnTo>
                    <a:lnTo>
                      <a:pt x="1639" y="3039"/>
                    </a:lnTo>
                    <a:lnTo>
                      <a:pt x="1674" y="2800"/>
                    </a:lnTo>
                    <a:lnTo>
                      <a:pt x="1810" y="2561"/>
                    </a:lnTo>
                    <a:lnTo>
                      <a:pt x="1981" y="2357"/>
                    </a:lnTo>
                    <a:lnTo>
                      <a:pt x="2186" y="2152"/>
                    </a:lnTo>
                    <a:lnTo>
                      <a:pt x="2425" y="1981"/>
                    </a:lnTo>
                    <a:lnTo>
                      <a:pt x="2664" y="1810"/>
                    </a:lnTo>
                    <a:lnTo>
                      <a:pt x="2971" y="1674"/>
                    </a:lnTo>
                    <a:lnTo>
                      <a:pt x="3278" y="1571"/>
                    </a:lnTo>
                    <a:lnTo>
                      <a:pt x="3585" y="1503"/>
                    </a:lnTo>
                    <a:lnTo>
                      <a:pt x="3893" y="1435"/>
                    </a:lnTo>
                    <a:lnTo>
                      <a:pt x="4200" y="1401"/>
                    </a:lnTo>
                    <a:close/>
                    <a:moveTo>
                      <a:pt x="13213" y="7751"/>
                    </a:moveTo>
                    <a:lnTo>
                      <a:pt x="13315" y="7921"/>
                    </a:lnTo>
                    <a:lnTo>
                      <a:pt x="13383" y="8092"/>
                    </a:lnTo>
                    <a:lnTo>
                      <a:pt x="13383" y="8194"/>
                    </a:lnTo>
                    <a:lnTo>
                      <a:pt x="13383" y="8297"/>
                    </a:lnTo>
                    <a:lnTo>
                      <a:pt x="13349" y="8399"/>
                    </a:lnTo>
                    <a:lnTo>
                      <a:pt x="13281" y="8536"/>
                    </a:lnTo>
                    <a:lnTo>
                      <a:pt x="13179" y="8229"/>
                    </a:lnTo>
                    <a:lnTo>
                      <a:pt x="13110" y="8058"/>
                    </a:lnTo>
                    <a:lnTo>
                      <a:pt x="13145" y="7921"/>
                    </a:lnTo>
                    <a:lnTo>
                      <a:pt x="13213" y="7751"/>
                    </a:lnTo>
                    <a:close/>
                    <a:moveTo>
                      <a:pt x="7921" y="923"/>
                    </a:moveTo>
                    <a:lnTo>
                      <a:pt x="8126" y="957"/>
                    </a:lnTo>
                    <a:lnTo>
                      <a:pt x="8297" y="1025"/>
                    </a:lnTo>
                    <a:lnTo>
                      <a:pt x="8501" y="1093"/>
                    </a:lnTo>
                    <a:lnTo>
                      <a:pt x="9662" y="1776"/>
                    </a:lnTo>
                    <a:lnTo>
                      <a:pt x="10789" y="2459"/>
                    </a:lnTo>
                    <a:lnTo>
                      <a:pt x="11062" y="2664"/>
                    </a:lnTo>
                    <a:lnTo>
                      <a:pt x="11335" y="2903"/>
                    </a:lnTo>
                    <a:lnTo>
                      <a:pt x="11506" y="3108"/>
                    </a:lnTo>
                    <a:lnTo>
                      <a:pt x="11642" y="3347"/>
                    </a:lnTo>
                    <a:lnTo>
                      <a:pt x="11711" y="3620"/>
                    </a:lnTo>
                    <a:lnTo>
                      <a:pt x="11711" y="3927"/>
                    </a:lnTo>
                    <a:lnTo>
                      <a:pt x="11711" y="4029"/>
                    </a:lnTo>
                    <a:lnTo>
                      <a:pt x="11676" y="4132"/>
                    </a:lnTo>
                    <a:lnTo>
                      <a:pt x="11642" y="4439"/>
                    </a:lnTo>
                    <a:lnTo>
                      <a:pt x="11608" y="4712"/>
                    </a:lnTo>
                    <a:lnTo>
                      <a:pt x="11642" y="4985"/>
                    </a:lnTo>
                    <a:lnTo>
                      <a:pt x="11745" y="5224"/>
                    </a:lnTo>
                    <a:lnTo>
                      <a:pt x="11847" y="5429"/>
                    </a:lnTo>
                    <a:lnTo>
                      <a:pt x="12018" y="5634"/>
                    </a:lnTo>
                    <a:lnTo>
                      <a:pt x="12223" y="5839"/>
                    </a:lnTo>
                    <a:lnTo>
                      <a:pt x="12428" y="6010"/>
                    </a:lnTo>
                    <a:lnTo>
                      <a:pt x="12632" y="6180"/>
                    </a:lnTo>
                    <a:lnTo>
                      <a:pt x="12803" y="6385"/>
                    </a:lnTo>
                    <a:lnTo>
                      <a:pt x="12496" y="7034"/>
                    </a:lnTo>
                    <a:lnTo>
                      <a:pt x="12393" y="7341"/>
                    </a:lnTo>
                    <a:lnTo>
                      <a:pt x="12359" y="7478"/>
                    </a:lnTo>
                    <a:lnTo>
                      <a:pt x="12393" y="7580"/>
                    </a:lnTo>
                    <a:lnTo>
                      <a:pt x="12428" y="7717"/>
                    </a:lnTo>
                    <a:lnTo>
                      <a:pt x="12462" y="7853"/>
                    </a:lnTo>
                    <a:lnTo>
                      <a:pt x="12667" y="8092"/>
                    </a:lnTo>
                    <a:lnTo>
                      <a:pt x="12735" y="8194"/>
                    </a:lnTo>
                    <a:lnTo>
                      <a:pt x="12803" y="8331"/>
                    </a:lnTo>
                    <a:lnTo>
                      <a:pt x="12871" y="8468"/>
                    </a:lnTo>
                    <a:lnTo>
                      <a:pt x="12906" y="8638"/>
                    </a:lnTo>
                    <a:lnTo>
                      <a:pt x="12906" y="8775"/>
                    </a:lnTo>
                    <a:lnTo>
                      <a:pt x="12906" y="8911"/>
                    </a:lnTo>
                    <a:lnTo>
                      <a:pt x="12871" y="9048"/>
                    </a:lnTo>
                    <a:lnTo>
                      <a:pt x="12803" y="9150"/>
                    </a:lnTo>
                    <a:lnTo>
                      <a:pt x="12701" y="9253"/>
                    </a:lnTo>
                    <a:lnTo>
                      <a:pt x="12564" y="9321"/>
                    </a:lnTo>
                    <a:lnTo>
                      <a:pt x="12359" y="9389"/>
                    </a:lnTo>
                    <a:lnTo>
                      <a:pt x="12120" y="9389"/>
                    </a:lnTo>
                    <a:lnTo>
                      <a:pt x="11984" y="9219"/>
                    </a:lnTo>
                    <a:lnTo>
                      <a:pt x="11813" y="9082"/>
                    </a:lnTo>
                    <a:lnTo>
                      <a:pt x="11608" y="8980"/>
                    </a:lnTo>
                    <a:lnTo>
                      <a:pt x="11403" y="8911"/>
                    </a:lnTo>
                    <a:lnTo>
                      <a:pt x="11199" y="8843"/>
                    </a:lnTo>
                    <a:lnTo>
                      <a:pt x="10994" y="8843"/>
                    </a:lnTo>
                    <a:lnTo>
                      <a:pt x="10516" y="8877"/>
                    </a:lnTo>
                    <a:lnTo>
                      <a:pt x="10106" y="8946"/>
                    </a:lnTo>
                    <a:lnTo>
                      <a:pt x="9696" y="8946"/>
                    </a:lnTo>
                    <a:lnTo>
                      <a:pt x="9287" y="8911"/>
                    </a:lnTo>
                    <a:lnTo>
                      <a:pt x="8877" y="8809"/>
                    </a:lnTo>
                    <a:lnTo>
                      <a:pt x="8638" y="8707"/>
                    </a:lnTo>
                    <a:lnTo>
                      <a:pt x="8433" y="8604"/>
                    </a:lnTo>
                    <a:lnTo>
                      <a:pt x="8263" y="8468"/>
                    </a:lnTo>
                    <a:lnTo>
                      <a:pt x="8126" y="8331"/>
                    </a:lnTo>
                    <a:lnTo>
                      <a:pt x="8024" y="8160"/>
                    </a:lnTo>
                    <a:lnTo>
                      <a:pt x="7955" y="7956"/>
                    </a:lnTo>
                    <a:lnTo>
                      <a:pt x="7921" y="7751"/>
                    </a:lnTo>
                    <a:lnTo>
                      <a:pt x="7921" y="7478"/>
                    </a:lnTo>
                    <a:lnTo>
                      <a:pt x="7887" y="7273"/>
                    </a:lnTo>
                    <a:lnTo>
                      <a:pt x="7682" y="7170"/>
                    </a:lnTo>
                    <a:lnTo>
                      <a:pt x="7511" y="7068"/>
                    </a:lnTo>
                    <a:lnTo>
                      <a:pt x="7272" y="6897"/>
                    </a:lnTo>
                    <a:lnTo>
                      <a:pt x="7170" y="6795"/>
                    </a:lnTo>
                    <a:lnTo>
                      <a:pt x="7068" y="6692"/>
                    </a:lnTo>
                    <a:lnTo>
                      <a:pt x="6965" y="6556"/>
                    </a:lnTo>
                    <a:lnTo>
                      <a:pt x="6897" y="6419"/>
                    </a:lnTo>
                    <a:lnTo>
                      <a:pt x="6863" y="6283"/>
                    </a:lnTo>
                    <a:lnTo>
                      <a:pt x="6897" y="6180"/>
                    </a:lnTo>
                    <a:lnTo>
                      <a:pt x="6965" y="6112"/>
                    </a:lnTo>
                    <a:lnTo>
                      <a:pt x="7068" y="6044"/>
                    </a:lnTo>
                    <a:lnTo>
                      <a:pt x="7204" y="5975"/>
                    </a:lnTo>
                    <a:lnTo>
                      <a:pt x="7375" y="5907"/>
                    </a:lnTo>
                    <a:lnTo>
                      <a:pt x="8092" y="5805"/>
                    </a:lnTo>
                    <a:lnTo>
                      <a:pt x="7443" y="5258"/>
                    </a:lnTo>
                    <a:lnTo>
                      <a:pt x="7272" y="5088"/>
                    </a:lnTo>
                    <a:lnTo>
                      <a:pt x="7136" y="4917"/>
                    </a:lnTo>
                    <a:lnTo>
                      <a:pt x="7033" y="4746"/>
                    </a:lnTo>
                    <a:lnTo>
                      <a:pt x="6965" y="4542"/>
                    </a:lnTo>
                    <a:lnTo>
                      <a:pt x="6931" y="4371"/>
                    </a:lnTo>
                    <a:lnTo>
                      <a:pt x="6931" y="4166"/>
                    </a:lnTo>
                    <a:lnTo>
                      <a:pt x="6931" y="3927"/>
                    </a:lnTo>
                    <a:lnTo>
                      <a:pt x="6965" y="3722"/>
                    </a:lnTo>
                    <a:lnTo>
                      <a:pt x="7033" y="3517"/>
                    </a:lnTo>
                    <a:lnTo>
                      <a:pt x="7170" y="3381"/>
                    </a:lnTo>
                    <a:lnTo>
                      <a:pt x="7307" y="3278"/>
                    </a:lnTo>
                    <a:lnTo>
                      <a:pt x="7511" y="3210"/>
                    </a:lnTo>
                    <a:lnTo>
                      <a:pt x="7955" y="3142"/>
                    </a:lnTo>
                    <a:lnTo>
                      <a:pt x="8399" y="3074"/>
                    </a:lnTo>
                    <a:lnTo>
                      <a:pt x="8433" y="2937"/>
                    </a:lnTo>
                    <a:lnTo>
                      <a:pt x="8024" y="2835"/>
                    </a:lnTo>
                    <a:lnTo>
                      <a:pt x="7853" y="2732"/>
                    </a:lnTo>
                    <a:lnTo>
                      <a:pt x="7682" y="2664"/>
                    </a:lnTo>
                    <a:lnTo>
                      <a:pt x="7546" y="2527"/>
                    </a:lnTo>
                    <a:lnTo>
                      <a:pt x="7409" y="2391"/>
                    </a:lnTo>
                    <a:lnTo>
                      <a:pt x="7272" y="2220"/>
                    </a:lnTo>
                    <a:lnTo>
                      <a:pt x="7170" y="2015"/>
                    </a:lnTo>
                    <a:lnTo>
                      <a:pt x="7443" y="2049"/>
                    </a:lnTo>
                    <a:lnTo>
                      <a:pt x="7716" y="2118"/>
                    </a:lnTo>
                    <a:lnTo>
                      <a:pt x="8263" y="2254"/>
                    </a:lnTo>
                    <a:lnTo>
                      <a:pt x="8501" y="2322"/>
                    </a:lnTo>
                    <a:lnTo>
                      <a:pt x="8775" y="2357"/>
                    </a:lnTo>
                    <a:lnTo>
                      <a:pt x="9048" y="2322"/>
                    </a:lnTo>
                    <a:lnTo>
                      <a:pt x="9321" y="2254"/>
                    </a:lnTo>
                    <a:lnTo>
                      <a:pt x="8706" y="2083"/>
                    </a:lnTo>
                    <a:lnTo>
                      <a:pt x="8058" y="1913"/>
                    </a:lnTo>
                    <a:lnTo>
                      <a:pt x="7409" y="1810"/>
                    </a:lnTo>
                    <a:lnTo>
                      <a:pt x="6726" y="1742"/>
                    </a:lnTo>
                    <a:lnTo>
                      <a:pt x="6829" y="1640"/>
                    </a:lnTo>
                    <a:lnTo>
                      <a:pt x="6897" y="1571"/>
                    </a:lnTo>
                    <a:lnTo>
                      <a:pt x="7068" y="1503"/>
                    </a:lnTo>
                    <a:lnTo>
                      <a:pt x="7238" y="1469"/>
                    </a:lnTo>
                    <a:lnTo>
                      <a:pt x="7409" y="1469"/>
                    </a:lnTo>
                    <a:lnTo>
                      <a:pt x="7648" y="1435"/>
                    </a:lnTo>
                    <a:lnTo>
                      <a:pt x="7682" y="1401"/>
                    </a:lnTo>
                    <a:lnTo>
                      <a:pt x="7750" y="1367"/>
                    </a:lnTo>
                    <a:lnTo>
                      <a:pt x="7750" y="1298"/>
                    </a:lnTo>
                    <a:lnTo>
                      <a:pt x="7750" y="1196"/>
                    </a:lnTo>
                    <a:lnTo>
                      <a:pt x="7682" y="923"/>
                    </a:lnTo>
                    <a:close/>
                    <a:moveTo>
                      <a:pt x="13110" y="9253"/>
                    </a:moveTo>
                    <a:lnTo>
                      <a:pt x="13213" y="9321"/>
                    </a:lnTo>
                    <a:lnTo>
                      <a:pt x="13076" y="9628"/>
                    </a:lnTo>
                    <a:lnTo>
                      <a:pt x="12940" y="9560"/>
                    </a:lnTo>
                    <a:lnTo>
                      <a:pt x="13110" y="9253"/>
                    </a:lnTo>
                    <a:close/>
                    <a:moveTo>
                      <a:pt x="11438" y="10072"/>
                    </a:moveTo>
                    <a:lnTo>
                      <a:pt x="11233" y="10414"/>
                    </a:lnTo>
                    <a:lnTo>
                      <a:pt x="11028" y="10687"/>
                    </a:lnTo>
                    <a:lnTo>
                      <a:pt x="10823" y="10892"/>
                    </a:lnTo>
                    <a:lnTo>
                      <a:pt x="10618" y="11028"/>
                    </a:lnTo>
                    <a:lnTo>
                      <a:pt x="10379" y="11096"/>
                    </a:lnTo>
                    <a:lnTo>
                      <a:pt x="10140" y="11096"/>
                    </a:lnTo>
                    <a:lnTo>
                      <a:pt x="9901" y="11028"/>
                    </a:lnTo>
                    <a:lnTo>
                      <a:pt x="9662" y="10892"/>
                    </a:lnTo>
                    <a:lnTo>
                      <a:pt x="10038" y="10618"/>
                    </a:lnTo>
                    <a:lnTo>
                      <a:pt x="10482" y="10414"/>
                    </a:lnTo>
                    <a:lnTo>
                      <a:pt x="10960" y="10209"/>
                    </a:lnTo>
                    <a:lnTo>
                      <a:pt x="11438" y="10072"/>
                    </a:lnTo>
                    <a:close/>
                    <a:moveTo>
                      <a:pt x="5634" y="2425"/>
                    </a:moveTo>
                    <a:lnTo>
                      <a:pt x="5975" y="2493"/>
                    </a:lnTo>
                    <a:lnTo>
                      <a:pt x="6317" y="2561"/>
                    </a:lnTo>
                    <a:lnTo>
                      <a:pt x="6999" y="2800"/>
                    </a:lnTo>
                    <a:lnTo>
                      <a:pt x="6863" y="2937"/>
                    </a:lnTo>
                    <a:lnTo>
                      <a:pt x="6726" y="3108"/>
                    </a:lnTo>
                    <a:lnTo>
                      <a:pt x="6624" y="3278"/>
                    </a:lnTo>
                    <a:lnTo>
                      <a:pt x="6556" y="3449"/>
                    </a:lnTo>
                    <a:lnTo>
                      <a:pt x="6453" y="3825"/>
                    </a:lnTo>
                    <a:lnTo>
                      <a:pt x="6385" y="4200"/>
                    </a:lnTo>
                    <a:lnTo>
                      <a:pt x="6385" y="4200"/>
                    </a:lnTo>
                    <a:lnTo>
                      <a:pt x="6419" y="4166"/>
                    </a:lnTo>
                    <a:lnTo>
                      <a:pt x="6453" y="4371"/>
                    </a:lnTo>
                    <a:lnTo>
                      <a:pt x="6487" y="4576"/>
                    </a:lnTo>
                    <a:lnTo>
                      <a:pt x="6590" y="4781"/>
                    </a:lnTo>
                    <a:lnTo>
                      <a:pt x="6692" y="4951"/>
                    </a:lnTo>
                    <a:lnTo>
                      <a:pt x="6829" y="5122"/>
                    </a:lnTo>
                    <a:lnTo>
                      <a:pt x="6965" y="5293"/>
                    </a:lnTo>
                    <a:lnTo>
                      <a:pt x="7136" y="5429"/>
                    </a:lnTo>
                    <a:lnTo>
                      <a:pt x="7341" y="5566"/>
                    </a:lnTo>
                    <a:lnTo>
                      <a:pt x="6965" y="5600"/>
                    </a:lnTo>
                    <a:lnTo>
                      <a:pt x="6590" y="5634"/>
                    </a:lnTo>
                    <a:lnTo>
                      <a:pt x="6419" y="5600"/>
                    </a:lnTo>
                    <a:lnTo>
                      <a:pt x="6248" y="5566"/>
                    </a:lnTo>
                    <a:lnTo>
                      <a:pt x="6078" y="5497"/>
                    </a:lnTo>
                    <a:lnTo>
                      <a:pt x="5907" y="5395"/>
                    </a:lnTo>
                    <a:lnTo>
                      <a:pt x="5770" y="5293"/>
                    </a:lnTo>
                    <a:lnTo>
                      <a:pt x="5600" y="5224"/>
                    </a:lnTo>
                    <a:lnTo>
                      <a:pt x="5395" y="5224"/>
                    </a:lnTo>
                    <a:lnTo>
                      <a:pt x="5224" y="5258"/>
                    </a:lnTo>
                    <a:lnTo>
                      <a:pt x="5053" y="5327"/>
                    </a:lnTo>
                    <a:lnTo>
                      <a:pt x="4917" y="5429"/>
                    </a:lnTo>
                    <a:lnTo>
                      <a:pt x="4780" y="5566"/>
                    </a:lnTo>
                    <a:lnTo>
                      <a:pt x="4644" y="5736"/>
                    </a:lnTo>
                    <a:lnTo>
                      <a:pt x="4575" y="5941"/>
                    </a:lnTo>
                    <a:lnTo>
                      <a:pt x="4473" y="6180"/>
                    </a:lnTo>
                    <a:lnTo>
                      <a:pt x="3961" y="5873"/>
                    </a:lnTo>
                    <a:lnTo>
                      <a:pt x="3790" y="5771"/>
                    </a:lnTo>
                    <a:lnTo>
                      <a:pt x="3620" y="5736"/>
                    </a:lnTo>
                    <a:lnTo>
                      <a:pt x="3210" y="5736"/>
                    </a:lnTo>
                    <a:lnTo>
                      <a:pt x="3039" y="5805"/>
                    </a:lnTo>
                    <a:lnTo>
                      <a:pt x="2834" y="5873"/>
                    </a:lnTo>
                    <a:lnTo>
                      <a:pt x="2629" y="6010"/>
                    </a:lnTo>
                    <a:lnTo>
                      <a:pt x="2459" y="6146"/>
                    </a:lnTo>
                    <a:lnTo>
                      <a:pt x="2322" y="6283"/>
                    </a:lnTo>
                    <a:lnTo>
                      <a:pt x="2186" y="6419"/>
                    </a:lnTo>
                    <a:lnTo>
                      <a:pt x="2117" y="6556"/>
                    </a:lnTo>
                    <a:lnTo>
                      <a:pt x="2049" y="6726"/>
                    </a:lnTo>
                    <a:lnTo>
                      <a:pt x="2015" y="6897"/>
                    </a:lnTo>
                    <a:lnTo>
                      <a:pt x="2015" y="7068"/>
                    </a:lnTo>
                    <a:lnTo>
                      <a:pt x="2015" y="7239"/>
                    </a:lnTo>
                    <a:lnTo>
                      <a:pt x="2083" y="7443"/>
                    </a:lnTo>
                    <a:lnTo>
                      <a:pt x="2254" y="8092"/>
                    </a:lnTo>
                    <a:lnTo>
                      <a:pt x="2390" y="8024"/>
                    </a:lnTo>
                    <a:lnTo>
                      <a:pt x="2425" y="7921"/>
                    </a:lnTo>
                    <a:lnTo>
                      <a:pt x="2425" y="7819"/>
                    </a:lnTo>
                    <a:lnTo>
                      <a:pt x="2425" y="7682"/>
                    </a:lnTo>
                    <a:lnTo>
                      <a:pt x="2390" y="7409"/>
                    </a:lnTo>
                    <a:lnTo>
                      <a:pt x="2425" y="7136"/>
                    </a:lnTo>
                    <a:lnTo>
                      <a:pt x="2493" y="7000"/>
                    </a:lnTo>
                    <a:lnTo>
                      <a:pt x="2561" y="6897"/>
                    </a:lnTo>
                    <a:lnTo>
                      <a:pt x="2664" y="6795"/>
                    </a:lnTo>
                    <a:lnTo>
                      <a:pt x="2800" y="6692"/>
                    </a:lnTo>
                    <a:lnTo>
                      <a:pt x="3107" y="6522"/>
                    </a:lnTo>
                    <a:lnTo>
                      <a:pt x="3244" y="6453"/>
                    </a:lnTo>
                    <a:lnTo>
                      <a:pt x="3415" y="6419"/>
                    </a:lnTo>
                    <a:lnTo>
                      <a:pt x="3585" y="6419"/>
                    </a:lnTo>
                    <a:lnTo>
                      <a:pt x="3756" y="6453"/>
                    </a:lnTo>
                    <a:lnTo>
                      <a:pt x="4063" y="6522"/>
                    </a:lnTo>
                    <a:lnTo>
                      <a:pt x="4234" y="6624"/>
                    </a:lnTo>
                    <a:lnTo>
                      <a:pt x="4371" y="6692"/>
                    </a:lnTo>
                    <a:lnTo>
                      <a:pt x="4575" y="6761"/>
                    </a:lnTo>
                    <a:lnTo>
                      <a:pt x="4712" y="6761"/>
                    </a:lnTo>
                    <a:lnTo>
                      <a:pt x="4814" y="6692"/>
                    </a:lnTo>
                    <a:lnTo>
                      <a:pt x="4917" y="6522"/>
                    </a:lnTo>
                    <a:lnTo>
                      <a:pt x="4985" y="6351"/>
                    </a:lnTo>
                    <a:lnTo>
                      <a:pt x="5088" y="6214"/>
                    </a:lnTo>
                    <a:lnTo>
                      <a:pt x="5156" y="6112"/>
                    </a:lnTo>
                    <a:lnTo>
                      <a:pt x="5258" y="6010"/>
                    </a:lnTo>
                    <a:lnTo>
                      <a:pt x="5361" y="5975"/>
                    </a:lnTo>
                    <a:lnTo>
                      <a:pt x="5463" y="5941"/>
                    </a:lnTo>
                    <a:lnTo>
                      <a:pt x="5565" y="5941"/>
                    </a:lnTo>
                    <a:lnTo>
                      <a:pt x="5668" y="5975"/>
                    </a:lnTo>
                    <a:lnTo>
                      <a:pt x="5770" y="6044"/>
                    </a:lnTo>
                    <a:lnTo>
                      <a:pt x="5873" y="6112"/>
                    </a:lnTo>
                    <a:lnTo>
                      <a:pt x="6112" y="6317"/>
                    </a:lnTo>
                    <a:lnTo>
                      <a:pt x="6351" y="6522"/>
                    </a:lnTo>
                    <a:lnTo>
                      <a:pt x="6590" y="6726"/>
                    </a:lnTo>
                    <a:lnTo>
                      <a:pt x="6760" y="6965"/>
                    </a:lnTo>
                    <a:lnTo>
                      <a:pt x="6931" y="7102"/>
                    </a:lnTo>
                    <a:lnTo>
                      <a:pt x="7102" y="7239"/>
                    </a:lnTo>
                    <a:lnTo>
                      <a:pt x="7580" y="7478"/>
                    </a:lnTo>
                    <a:lnTo>
                      <a:pt x="7580" y="7785"/>
                    </a:lnTo>
                    <a:lnTo>
                      <a:pt x="7614" y="8024"/>
                    </a:lnTo>
                    <a:lnTo>
                      <a:pt x="7648" y="8194"/>
                    </a:lnTo>
                    <a:lnTo>
                      <a:pt x="7716" y="8399"/>
                    </a:lnTo>
                    <a:lnTo>
                      <a:pt x="7819" y="8536"/>
                    </a:lnTo>
                    <a:lnTo>
                      <a:pt x="7921" y="8707"/>
                    </a:lnTo>
                    <a:lnTo>
                      <a:pt x="8092" y="8809"/>
                    </a:lnTo>
                    <a:lnTo>
                      <a:pt x="8228" y="8946"/>
                    </a:lnTo>
                    <a:lnTo>
                      <a:pt x="8433" y="9048"/>
                    </a:lnTo>
                    <a:lnTo>
                      <a:pt x="8809" y="9185"/>
                    </a:lnTo>
                    <a:lnTo>
                      <a:pt x="9150" y="9253"/>
                    </a:lnTo>
                    <a:lnTo>
                      <a:pt x="9560" y="9287"/>
                    </a:lnTo>
                    <a:lnTo>
                      <a:pt x="9935" y="9287"/>
                    </a:lnTo>
                    <a:lnTo>
                      <a:pt x="10413" y="9219"/>
                    </a:lnTo>
                    <a:lnTo>
                      <a:pt x="10891" y="9185"/>
                    </a:lnTo>
                    <a:lnTo>
                      <a:pt x="11164" y="9185"/>
                    </a:lnTo>
                    <a:lnTo>
                      <a:pt x="11403" y="9253"/>
                    </a:lnTo>
                    <a:lnTo>
                      <a:pt x="11506" y="9287"/>
                    </a:lnTo>
                    <a:lnTo>
                      <a:pt x="11642" y="9355"/>
                    </a:lnTo>
                    <a:lnTo>
                      <a:pt x="11745" y="9458"/>
                    </a:lnTo>
                    <a:lnTo>
                      <a:pt x="11847" y="9594"/>
                    </a:lnTo>
                    <a:lnTo>
                      <a:pt x="11233" y="9628"/>
                    </a:lnTo>
                    <a:lnTo>
                      <a:pt x="10960" y="9663"/>
                    </a:lnTo>
                    <a:lnTo>
                      <a:pt x="10721" y="9731"/>
                    </a:lnTo>
                    <a:lnTo>
                      <a:pt x="10277" y="9901"/>
                    </a:lnTo>
                    <a:lnTo>
                      <a:pt x="9867" y="10106"/>
                    </a:lnTo>
                    <a:lnTo>
                      <a:pt x="9014" y="10516"/>
                    </a:lnTo>
                    <a:lnTo>
                      <a:pt x="7921" y="11062"/>
                    </a:lnTo>
                    <a:lnTo>
                      <a:pt x="7375" y="11301"/>
                    </a:lnTo>
                    <a:lnTo>
                      <a:pt x="6795" y="11540"/>
                    </a:lnTo>
                    <a:lnTo>
                      <a:pt x="6419" y="11643"/>
                    </a:lnTo>
                    <a:lnTo>
                      <a:pt x="6043" y="11711"/>
                    </a:lnTo>
                    <a:lnTo>
                      <a:pt x="5292" y="11779"/>
                    </a:lnTo>
                    <a:lnTo>
                      <a:pt x="4951" y="11779"/>
                    </a:lnTo>
                    <a:lnTo>
                      <a:pt x="4610" y="11677"/>
                    </a:lnTo>
                    <a:lnTo>
                      <a:pt x="3927" y="11369"/>
                    </a:lnTo>
                    <a:lnTo>
                      <a:pt x="3620" y="11199"/>
                    </a:lnTo>
                    <a:lnTo>
                      <a:pt x="3312" y="10994"/>
                    </a:lnTo>
                    <a:lnTo>
                      <a:pt x="3039" y="10789"/>
                    </a:lnTo>
                    <a:lnTo>
                      <a:pt x="2766" y="10550"/>
                    </a:lnTo>
                    <a:lnTo>
                      <a:pt x="2493" y="10311"/>
                    </a:lnTo>
                    <a:lnTo>
                      <a:pt x="2254" y="10038"/>
                    </a:lnTo>
                    <a:lnTo>
                      <a:pt x="2117" y="9833"/>
                    </a:lnTo>
                    <a:lnTo>
                      <a:pt x="1981" y="9628"/>
                    </a:lnTo>
                    <a:lnTo>
                      <a:pt x="1878" y="9458"/>
                    </a:lnTo>
                    <a:lnTo>
                      <a:pt x="1810" y="9253"/>
                    </a:lnTo>
                    <a:lnTo>
                      <a:pt x="1776" y="9014"/>
                    </a:lnTo>
                    <a:lnTo>
                      <a:pt x="1742" y="8809"/>
                    </a:lnTo>
                    <a:lnTo>
                      <a:pt x="1776" y="8570"/>
                    </a:lnTo>
                    <a:lnTo>
                      <a:pt x="1810" y="8331"/>
                    </a:lnTo>
                    <a:lnTo>
                      <a:pt x="1639" y="8263"/>
                    </a:lnTo>
                    <a:lnTo>
                      <a:pt x="1469" y="8194"/>
                    </a:lnTo>
                    <a:lnTo>
                      <a:pt x="1332" y="8092"/>
                    </a:lnTo>
                    <a:lnTo>
                      <a:pt x="1230" y="7956"/>
                    </a:lnTo>
                    <a:lnTo>
                      <a:pt x="1127" y="7819"/>
                    </a:lnTo>
                    <a:lnTo>
                      <a:pt x="1059" y="7648"/>
                    </a:lnTo>
                    <a:lnTo>
                      <a:pt x="957" y="7341"/>
                    </a:lnTo>
                    <a:lnTo>
                      <a:pt x="922" y="7068"/>
                    </a:lnTo>
                    <a:lnTo>
                      <a:pt x="854" y="6795"/>
                    </a:lnTo>
                    <a:lnTo>
                      <a:pt x="752" y="6556"/>
                    </a:lnTo>
                    <a:lnTo>
                      <a:pt x="547" y="6317"/>
                    </a:lnTo>
                    <a:lnTo>
                      <a:pt x="479" y="6214"/>
                    </a:lnTo>
                    <a:lnTo>
                      <a:pt x="410" y="6078"/>
                    </a:lnTo>
                    <a:lnTo>
                      <a:pt x="376" y="5941"/>
                    </a:lnTo>
                    <a:lnTo>
                      <a:pt x="376" y="5805"/>
                    </a:lnTo>
                    <a:lnTo>
                      <a:pt x="410" y="5532"/>
                    </a:lnTo>
                    <a:lnTo>
                      <a:pt x="513" y="5293"/>
                    </a:lnTo>
                    <a:lnTo>
                      <a:pt x="752" y="4781"/>
                    </a:lnTo>
                    <a:lnTo>
                      <a:pt x="1059" y="4337"/>
                    </a:lnTo>
                    <a:lnTo>
                      <a:pt x="1400" y="3927"/>
                    </a:lnTo>
                    <a:lnTo>
                      <a:pt x="1776" y="3552"/>
                    </a:lnTo>
                    <a:lnTo>
                      <a:pt x="2186" y="3244"/>
                    </a:lnTo>
                    <a:lnTo>
                      <a:pt x="2629" y="3005"/>
                    </a:lnTo>
                    <a:lnTo>
                      <a:pt x="3107" y="2800"/>
                    </a:lnTo>
                    <a:lnTo>
                      <a:pt x="3654" y="2630"/>
                    </a:lnTo>
                    <a:lnTo>
                      <a:pt x="4302" y="2493"/>
                    </a:lnTo>
                    <a:lnTo>
                      <a:pt x="4985" y="2425"/>
                    </a:lnTo>
                    <a:close/>
                    <a:moveTo>
                      <a:pt x="4302" y="1"/>
                    </a:moveTo>
                    <a:lnTo>
                      <a:pt x="3995" y="35"/>
                    </a:lnTo>
                    <a:lnTo>
                      <a:pt x="3688" y="103"/>
                    </a:lnTo>
                    <a:lnTo>
                      <a:pt x="3415" y="240"/>
                    </a:lnTo>
                    <a:lnTo>
                      <a:pt x="3142" y="411"/>
                    </a:lnTo>
                    <a:lnTo>
                      <a:pt x="2868" y="615"/>
                    </a:lnTo>
                    <a:lnTo>
                      <a:pt x="2629" y="854"/>
                    </a:lnTo>
                    <a:lnTo>
                      <a:pt x="2527" y="991"/>
                    </a:lnTo>
                    <a:lnTo>
                      <a:pt x="2493" y="1162"/>
                    </a:lnTo>
                    <a:lnTo>
                      <a:pt x="2425" y="1332"/>
                    </a:lnTo>
                    <a:lnTo>
                      <a:pt x="2322" y="1503"/>
                    </a:lnTo>
                    <a:lnTo>
                      <a:pt x="2186" y="1640"/>
                    </a:lnTo>
                    <a:lnTo>
                      <a:pt x="2049" y="1742"/>
                    </a:lnTo>
                    <a:lnTo>
                      <a:pt x="1708" y="2049"/>
                    </a:lnTo>
                    <a:lnTo>
                      <a:pt x="1537" y="2220"/>
                    </a:lnTo>
                    <a:lnTo>
                      <a:pt x="1435" y="2425"/>
                    </a:lnTo>
                    <a:lnTo>
                      <a:pt x="1332" y="2630"/>
                    </a:lnTo>
                    <a:lnTo>
                      <a:pt x="1298" y="2835"/>
                    </a:lnTo>
                    <a:lnTo>
                      <a:pt x="1298" y="3074"/>
                    </a:lnTo>
                    <a:lnTo>
                      <a:pt x="1366" y="3347"/>
                    </a:lnTo>
                    <a:lnTo>
                      <a:pt x="991" y="3688"/>
                    </a:lnTo>
                    <a:lnTo>
                      <a:pt x="649" y="4064"/>
                    </a:lnTo>
                    <a:lnTo>
                      <a:pt x="376" y="4439"/>
                    </a:lnTo>
                    <a:lnTo>
                      <a:pt x="274" y="4678"/>
                    </a:lnTo>
                    <a:lnTo>
                      <a:pt x="171" y="4917"/>
                    </a:lnTo>
                    <a:lnTo>
                      <a:pt x="35" y="5395"/>
                    </a:lnTo>
                    <a:lnTo>
                      <a:pt x="1" y="5600"/>
                    </a:lnTo>
                    <a:lnTo>
                      <a:pt x="1" y="5839"/>
                    </a:lnTo>
                    <a:lnTo>
                      <a:pt x="69" y="6078"/>
                    </a:lnTo>
                    <a:lnTo>
                      <a:pt x="137" y="6283"/>
                    </a:lnTo>
                    <a:lnTo>
                      <a:pt x="274" y="6488"/>
                    </a:lnTo>
                    <a:lnTo>
                      <a:pt x="445" y="6692"/>
                    </a:lnTo>
                    <a:lnTo>
                      <a:pt x="479" y="6761"/>
                    </a:lnTo>
                    <a:lnTo>
                      <a:pt x="513" y="6863"/>
                    </a:lnTo>
                    <a:lnTo>
                      <a:pt x="547" y="7102"/>
                    </a:lnTo>
                    <a:lnTo>
                      <a:pt x="547" y="7409"/>
                    </a:lnTo>
                    <a:lnTo>
                      <a:pt x="615" y="7648"/>
                    </a:lnTo>
                    <a:lnTo>
                      <a:pt x="752" y="7921"/>
                    </a:lnTo>
                    <a:lnTo>
                      <a:pt x="957" y="8126"/>
                    </a:lnTo>
                    <a:lnTo>
                      <a:pt x="1435" y="8604"/>
                    </a:lnTo>
                    <a:lnTo>
                      <a:pt x="1400" y="8911"/>
                    </a:lnTo>
                    <a:lnTo>
                      <a:pt x="1435" y="9219"/>
                    </a:lnTo>
                    <a:lnTo>
                      <a:pt x="1469" y="9492"/>
                    </a:lnTo>
                    <a:lnTo>
                      <a:pt x="1537" y="9765"/>
                    </a:lnTo>
                    <a:lnTo>
                      <a:pt x="1639" y="10038"/>
                    </a:lnTo>
                    <a:lnTo>
                      <a:pt x="1742" y="10311"/>
                    </a:lnTo>
                    <a:lnTo>
                      <a:pt x="1913" y="10550"/>
                    </a:lnTo>
                    <a:lnTo>
                      <a:pt x="2117" y="10789"/>
                    </a:lnTo>
                    <a:lnTo>
                      <a:pt x="2493" y="11131"/>
                    </a:lnTo>
                    <a:lnTo>
                      <a:pt x="2868" y="11472"/>
                    </a:lnTo>
                    <a:lnTo>
                      <a:pt x="3312" y="11779"/>
                    </a:lnTo>
                    <a:lnTo>
                      <a:pt x="3722" y="12018"/>
                    </a:lnTo>
                    <a:lnTo>
                      <a:pt x="4200" y="12189"/>
                    </a:lnTo>
                    <a:lnTo>
                      <a:pt x="4678" y="12325"/>
                    </a:lnTo>
                    <a:lnTo>
                      <a:pt x="5190" y="12394"/>
                    </a:lnTo>
                    <a:lnTo>
                      <a:pt x="5736" y="12360"/>
                    </a:lnTo>
                    <a:lnTo>
                      <a:pt x="6146" y="12291"/>
                    </a:lnTo>
                    <a:lnTo>
                      <a:pt x="6590" y="12223"/>
                    </a:lnTo>
                    <a:lnTo>
                      <a:pt x="6999" y="12086"/>
                    </a:lnTo>
                    <a:lnTo>
                      <a:pt x="7375" y="11950"/>
                    </a:lnTo>
                    <a:lnTo>
                      <a:pt x="7853" y="11779"/>
                    </a:lnTo>
                    <a:lnTo>
                      <a:pt x="8297" y="11540"/>
                    </a:lnTo>
                    <a:lnTo>
                      <a:pt x="9218" y="11096"/>
                    </a:lnTo>
                    <a:lnTo>
                      <a:pt x="9492" y="11267"/>
                    </a:lnTo>
                    <a:lnTo>
                      <a:pt x="9765" y="11404"/>
                    </a:lnTo>
                    <a:lnTo>
                      <a:pt x="10038" y="11438"/>
                    </a:lnTo>
                    <a:lnTo>
                      <a:pt x="10311" y="11438"/>
                    </a:lnTo>
                    <a:lnTo>
                      <a:pt x="10584" y="11369"/>
                    </a:lnTo>
                    <a:lnTo>
                      <a:pt x="10823" y="11267"/>
                    </a:lnTo>
                    <a:lnTo>
                      <a:pt x="11096" y="11131"/>
                    </a:lnTo>
                    <a:lnTo>
                      <a:pt x="11335" y="10960"/>
                    </a:lnTo>
                    <a:lnTo>
                      <a:pt x="11779" y="10584"/>
                    </a:lnTo>
                    <a:lnTo>
                      <a:pt x="12530" y="9833"/>
                    </a:lnTo>
                    <a:lnTo>
                      <a:pt x="12906" y="9936"/>
                    </a:lnTo>
                    <a:lnTo>
                      <a:pt x="13042" y="9970"/>
                    </a:lnTo>
                    <a:lnTo>
                      <a:pt x="13179" y="9936"/>
                    </a:lnTo>
                    <a:lnTo>
                      <a:pt x="13315" y="9901"/>
                    </a:lnTo>
                    <a:lnTo>
                      <a:pt x="13383" y="9833"/>
                    </a:lnTo>
                    <a:lnTo>
                      <a:pt x="13452" y="9731"/>
                    </a:lnTo>
                    <a:lnTo>
                      <a:pt x="13520" y="9594"/>
                    </a:lnTo>
                    <a:lnTo>
                      <a:pt x="13588" y="9355"/>
                    </a:lnTo>
                    <a:lnTo>
                      <a:pt x="13554" y="9116"/>
                    </a:lnTo>
                    <a:lnTo>
                      <a:pt x="13554" y="8946"/>
                    </a:lnTo>
                    <a:lnTo>
                      <a:pt x="13588" y="8843"/>
                    </a:lnTo>
                    <a:lnTo>
                      <a:pt x="13622" y="8707"/>
                    </a:lnTo>
                    <a:lnTo>
                      <a:pt x="13725" y="8604"/>
                    </a:lnTo>
                    <a:lnTo>
                      <a:pt x="13861" y="8399"/>
                    </a:lnTo>
                    <a:lnTo>
                      <a:pt x="13930" y="8160"/>
                    </a:lnTo>
                    <a:lnTo>
                      <a:pt x="13930" y="7921"/>
                    </a:lnTo>
                    <a:lnTo>
                      <a:pt x="13861" y="7682"/>
                    </a:lnTo>
                    <a:lnTo>
                      <a:pt x="13793" y="7409"/>
                    </a:lnTo>
                    <a:lnTo>
                      <a:pt x="13725" y="7136"/>
                    </a:lnTo>
                    <a:lnTo>
                      <a:pt x="13725" y="6863"/>
                    </a:lnTo>
                    <a:lnTo>
                      <a:pt x="13759" y="6556"/>
                    </a:lnTo>
                    <a:lnTo>
                      <a:pt x="13759" y="6351"/>
                    </a:lnTo>
                    <a:lnTo>
                      <a:pt x="13691" y="6112"/>
                    </a:lnTo>
                    <a:lnTo>
                      <a:pt x="13588" y="5941"/>
                    </a:lnTo>
                    <a:lnTo>
                      <a:pt x="13418" y="5771"/>
                    </a:lnTo>
                    <a:lnTo>
                      <a:pt x="12837" y="5224"/>
                    </a:lnTo>
                    <a:lnTo>
                      <a:pt x="12701" y="5088"/>
                    </a:lnTo>
                    <a:lnTo>
                      <a:pt x="12598" y="4951"/>
                    </a:lnTo>
                    <a:lnTo>
                      <a:pt x="12496" y="4815"/>
                    </a:lnTo>
                    <a:lnTo>
                      <a:pt x="12462" y="4678"/>
                    </a:lnTo>
                    <a:lnTo>
                      <a:pt x="12428" y="4507"/>
                    </a:lnTo>
                    <a:lnTo>
                      <a:pt x="12428" y="4337"/>
                    </a:lnTo>
                    <a:lnTo>
                      <a:pt x="12428" y="4166"/>
                    </a:lnTo>
                    <a:lnTo>
                      <a:pt x="12496" y="3995"/>
                    </a:lnTo>
                    <a:lnTo>
                      <a:pt x="12530" y="3756"/>
                    </a:lnTo>
                    <a:lnTo>
                      <a:pt x="12496" y="3517"/>
                    </a:lnTo>
                    <a:lnTo>
                      <a:pt x="12462" y="3278"/>
                    </a:lnTo>
                    <a:lnTo>
                      <a:pt x="12325" y="3074"/>
                    </a:lnTo>
                    <a:lnTo>
                      <a:pt x="12154" y="2766"/>
                    </a:lnTo>
                    <a:lnTo>
                      <a:pt x="11950" y="2527"/>
                    </a:lnTo>
                    <a:lnTo>
                      <a:pt x="11745" y="2288"/>
                    </a:lnTo>
                    <a:lnTo>
                      <a:pt x="11472" y="2118"/>
                    </a:lnTo>
                    <a:lnTo>
                      <a:pt x="11233" y="1947"/>
                    </a:lnTo>
                    <a:lnTo>
                      <a:pt x="10925" y="1810"/>
                    </a:lnTo>
                    <a:lnTo>
                      <a:pt x="10652" y="1674"/>
                    </a:lnTo>
                    <a:lnTo>
                      <a:pt x="10311" y="1606"/>
                    </a:lnTo>
                    <a:lnTo>
                      <a:pt x="9935" y="1503"/>
                    </a:lnTo>
                    <a:lnTo>
                      <a:pt x="9560" y="1367"/>
                    </a:lnTo>
                    <a:lnTo>
                      <a:pt x="9184" y="1196"/>
                    </a:lnTo>
                    <a:lnTo>
                      <a:pt x="8843" y="991"/>
                    </a:lnTo>
                    <a:lnTo>
                      <a:pt x="8536" y="820"/>
                    </a:lnTo>
                    <a:lnTo>
                      <a:pt x="8194" y="718"/>
                    </a:lnTo>
                    <a:lnTo>
                      <a:pt x="7887" y="718"/>
                    </a:lnTo>
                    <a:lnTo>
                      <a:pt x="7716" y="752"/>
                    </a:lnTo>
                    <a:lnTo>
                      <a:pt x="7546" y="786"/>
                    </a:lnTo>
                    <a:lnTo>
                      <a:pt x="7341" y="854"/>
                    </a:lnTo>
                    <a:lnTo>
                      <a:pt x="7136" y="854"/>
                    </a:lnTo>
                    <a:lnTo>
                      <a:pt x="6931" y="786"/>
                    </a:lnTo>
                    <a:lnTo>
                      <a:pt x="6760" y="718"/>
                    </a:lnTo>
                    <a:lnTo>
                      <a:pt x="6009" y="377"/>
                    </a:lnTo>
                    <a:lnTo>
                      <a:pt x="5600" y="240"/>
                    </a:lnTo>
                    <a:lnTo>
                      <a:pt x="5224" y="103"/>
                    </a:lnTo>
                    <a:lnTo>
                      <a:pt x="4917" y="35"/>
                    </a:lnTo>
                    <a:lnTo>
                      <a:pt x="4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1" name="Google Shape;4931;p21"/>
              <p:cNvSpPr/>
              <p:nvPr/>
            </p:nvSpPr>
            <p:spPr>
              <a:xfrm>
                <a:off x="6274659" y="3368472"/>
                <a:ext cx="128166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1538" extrusionOk="0">
                    <a:moveTo>
                      <a:pt x="3175" y="1"/>
                    </a:moveTo>
                    <a:lnTo>
                      <a:pt x="2663" y="35"/>
                    </a:lnTo>
                    <a:lnTo>
                      <a:pt x="2117" y="172"/>
                    </a:lnTo>
                    <a:lnTo>
                      <a:pt x="1571" y="377"/>
                    </a:lnTo>
                    <a:lnTo>
                      <a:pt x="1024" y="615"/>
                    </a:lnTo>
                    <a:lnTo>
                      <a:pt x="581" y="923"/>
                    </a:lnTo>
                    <a:lnTo>
                      <a:pt x="376" y="1059"/>
                    </a:lnTo>
                    <a:lnTo>
                      <a:pt x="205" y="1230"/>
                    </a:lnTo>
                    <a:lnTo>
                      <a:pt x="103" y="1367"/>
                    </a:lnTo>
                    <a:lnTo>
                      <a:pt x="0" y="1537"/>
                    </a:lnTo>
                    <a:lnTo>
                      <a:pt x="410" y="1230"/>
                    </a:lnTo>
                    <a:lnTo>
                      <a:pt x="820" y="957"/>
                    </a:lnTo>
                    <a:lnTo>
                      <a:pt x="1263" y="718"/>
                    </a:lnTo>
                    <a:lnTo>
                      <a:pt x="1707" y="547"/>
                    </a:lnTo>
                    <a:lnTo>
                      <a:pt x="2185" y="377"/>
                    </a:lnTo>
                    <a:lnTo>
                      <a:pt x="2663" y="240"/>
                    </a:lnTo>
                    <a:lnTo>
                      <a:pt x="3619" y="35"/>
                    </a:lnTo>
                    <a:lnTo>
                      <a:pt x="3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2" name="Google Shape;4932;p21"/>
              <p:cNvSpPr/>
              <p:nvPr/>
            </p:nvSpPr>
            <p:spPr>
              <a:xfrm>
                <a:off x="6397940" y="3625937"/>
                <a:ext cx="90672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821" extrusionOk="0">
                    <a:moveTo>
                      <a:pt x="2561" y="1"/>
                    </a:moveTo>
                    <a:lnTo>
                      <a:pt x="1946" y="308"/>
                    </a:lnTo>
                    <a:lnTo>
                      <a:pt x="1332" y="547"/>
                    </a:lnTo>
                    <a:lnTo>
                      <a:pt x="991" y="649"/>
                    </a:lnTo>
                    <a:lnTo>
                      <a:pt x="683" y="752"/>
                    </a:lnTo>
                    <a:lnTo>
                      <a:pt x="342" y="786"/>
                    </a:lnTo>
                    <a:lnTo>
                      <a:pt x="0" y="820"/>
                    </a:lnTo>
                    <a:lnTo>
                      <a:pt x="717" y="820"/>
                    </a:lnTo>
                    <a:lnTo>
                      <a:pt x="1059" y="786"/>
                    </a:lnTo>
                    <a:lnTo>
                      <a:pt x="1366" y="718"/>
                    </a:lnTo>
                    <a:lnTo>
                      <a:pt x="1707" y="615"/>
                    </a:lnTo>
                    <a:lnTo>
                      <a:pt x="1981" y="479"/>
                    </a:lnTo>
                    <a:lnTo>
                      <a:pt x="2288" y="274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3" name="Google Shape;4933;p21"/>
              <p:cNvSpPr/>
              <p:nvPr/>
            </p:nvSpPr>
            <p:spPr>
              <a:xfrm>
                <a:off x="6315729" y="3609013"/>
                <a:ext cx="61711" cy="37529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060" extrusionOk="0">
                    <a:moveTo>
                      <a:pt x="1" y="1"/>
                    </a:moveTo>
                    <a:lnTo>
                      <a:pt x="206" y="274"/>
                    </a:lnTo>
                    <a:lnTo>
                      <a:pt x="411" y="513"/>
                    </a:lnTo>
                    <a:lnTo>
                      <a:pt x="581" y="684"/>
                    </a:lnTo>
                    <a:lnTo>
                      <a:pt x="786" y="820"/>
                    </a:lnTo>
                    <a:lnTo>
                      <a:pt x="991" y="923"/>
                    </a:lnTo>
                    <a:lnTo>
                      <a:pt x="1196" y="991"/>
                    </a:lnTo>
                    <a:lnTo>
                      <a:pt x="1469" y="1059"/>
                    </a:lnTo>
                    <a:lnTo>
                      <a:pt x="1742" y="1059"/>
                    </a:lnTo>
                    <a:lnTo>
                      <a:pt x="1230" y="820"/>
                    </a:lnTo>
                    <a:lnTo>
                      <a:pt x="786" y="615"/>
                    </a:lnTo>
                    <a:lnTo>
                      <a:pt x="411" y="3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4" name="Google Shape;4934;p21"/>
              <p:cNvSpPr/>
              <p:nvPr/>
            </p:nvSpPr>
            <p:spPr>
              <a:xfrm>
                <a:off x="6349576" y="3382988"/>
                <a:ext cx="49602" cy="12144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43" extrusionOk="0">
                    <a:moveTo>
                      <a:pt x="650" y="1"/>
                    </a:moveTo>
                    <a:lnTo>
                      <a:pt x="479" y="69"/>
                    </a:lnTo>
                    <a:lnTo>
                      <a:pt x="308" y="103"/>
                    </a:lnTo>
                    <a:lnTo>
                      <a:pt x="137" y="205"/>
                    </a:lnTo>
                    <a:lnTo>
                      <a:pt x="1" y="342"/>
                    </a:lnTo>
                    <a:lnTo>
                      <a:pt x="1" y="342"/>
                    </a:lnTo>
                    <a:lnTo>
                      <a:pt x="342" y="274"/>
                    </a:lnTo>
                    <a:lnTo>
                      <a:pt x="718" y="240"/>
                    </a:lnTo>
                    <a:lnTo>
                      <a:pt x="1093" y="171"/>
                    </a:lnTo>
                    <a:lnTo>
                      <a:pt x="1264" y="103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5" name="Google Shape;4935;p21"/>
              <p:cNvSpPr/>
              <p:nvPr/>
            </p:nvSpPr>
            <p:spPr>
              <a:xfrm>
                <a:off x="6383424" y="3397504"/>
                <a:ext cx="53214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445" extrusionOk="0">
                    <a:moveTo>
                      <a:pt x="1503" y="171"/>
                    </a:moveTo>
                    <a:lnTo>
                      <a:pt x="1433" y="184"/>
                    </a:lnTo>
                    <a:lnTo>
                      <a:pt x="1433" y="184"/>
                    </a:lnTo>
                    <a:lnTo>
                      <a:pt x="1469" y="205"/>
                    </a:lnTo>
                    <a:lnTo>
                      <a:pt x="1503" y="171"/>
                    </a:lnTo>
                    <a:close/>
                    <a:moveTo>
                      <a:pt x="957" y="0"/>
                    </a:moveTo>
                    <a:lnTo>
                      <a:pt x="752" y="34"/>
                    </a:lnTo>
                    <a:lnTo>
                      <a:pt x="581" y="69"/>
                    </a:lnTo>
                    <a:lnTo>
                      <a:pt x="376" y="171"/>
                    </a:lnTo>
                    <a:lnTo>
                      <a:pt x="206" y="273"/>
                    </a:lnTo>
                    <a:lnTo>
                      <a:pt x="1" y="444"/>
                    </a:lnTo>
                    <a:lnTo>
                      <a:pt x="1433" y="184"/>
                    </a:lnTo>
                    <a:lnTo>
                      <a:pt x="1433" y="184"/>
                    </a:lnTo>
                    <a:lnTo>
                      <a:pt x="1298" y="103"/>
                    </a:lnTo>
                    <a:lnTo>
                      <a:pt x="1127" y="34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6" name="Google Shape;4936;p21"/>
              <p:cNvSpPr/>
              <p:nvPr/>
            </p:nvSpPr>
            <p:spPr>
              <a:xfrm>
                <a:off x="6242016" y="3436166"/>
                <a:ext cx="15755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957" extrusionOk="0">
                    <a:moveTo>
                      <a:pt x="444" y="1"/>
                    </a:moveTo>
                    <a:lnTo>
                      <a:pt x="171" y="274"/>
                    </a:lnTo>
                    <a:lnTo>
                      <a:pt x="69" y="376"/>
                    </a:lnTo>
                    <a:lnTo>
                      <a:pt x="35" y="479"/>
                    </a:lnTo>
                    <a:lnTo>
                      <a:pt x="0" y="581"/>
                    </a:lnTo>
                    <a:lnTo>
                      <a:pt x="35" y="684"/>
                    </a:lnTo>
                    <a:lnTo>
                      <a:pt x="171" y="957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7" name="Google Shape;4937;p21"/>
              <p:cNvSpPr/>
              <p:nvPr/>
            </p:nvSpPr>
            <p:spPr>
              <a:xfrm>
                <a:off x="6329041" y="3581220"/>
                <a:ext cx="41141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42" extrusionOk="0">
                    <a:moveTo>
                      <a:pt x="1" y="1"/>
                    </a:moveTo>
                    <a:lnTo>
                      <a:pt x="342" y="205"/>
                    </a:lnTo>
                    <a:lnTo>
                      <a:pt x="615" y="308"/>
                    </a:lnTo>
                    <a:lnTo>
                      <a:pt x="717" y="342"/>
                    </a:lnTo>
                    <a:lnTo>
                      <a:pt x="854" y="342"/>
                    </a:lnTo>
                    <a:lnTo>
                      <a:pt x="1161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8" name="Google Shape;4938;p21"/>
              <p:cNvSpPr/>
              <p:nvPr/>
            </p:nvSpPr>
            <p:spPr>
              <a:xfrm>
                <a:off x="6400347" y="3425297"/>
                <a:ext cx="26625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08" extrusionOk="0">
                    <a:moveTo>
                      <a:pt x="376" y="1"/>
                    </a:moveTo>
                    <a:lnTo>
                      <a:pt x="308" y="35"/>
                    </a:lnTo>
                    <a:lnTo>
                      <a:pt x="240" y="69"/>
                    </a:lnTo>
                    <a:lnTo>
                      <a:pt x="171" y="103"/>
                    </a:lnTo>
                    <a:lnTo>
                      <a:pt x="1" y="308"/>
                    </a:lnTo>
                    <a:lnTo>
                      <a:pt x="752" y="69"/>
                    </a:lnTo>
                    <a:lnTo>
                      <a:pt x="479" y="3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39" name="Google Shape;4939;p21"/>
              <p:cNvSpPr/>
              <p:nvPr/>
            </p:nvSpPr>
            <p:spPr>
              <a:xfrm>
                <a:off x="6287936" y="3427704"/>
                <a:ext cx="26625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13" extrusionOk="0">
                    <a:moveTo>
                      <a:pt x="684" y="1"/>
                    </a:moveTo>
                    <a:lnTo>
                      <a:pt x="1" y="410"/>
                    </a:lnTo>
                    <a:lnTo>
                      <a:pt x="69" y="513"/>
                    </a:lnTo>
                    <a:lnTo>
                      <a:pt x="752" y="103"/>
                    </a:lnTo>
                    <a:lnTo>
                      <a:pt x="6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0" name="Google Shape;4940;p21"/>
              <p:cNvSpPr/>
              <p:nvPr/>
            </p:nvSpPr>
            <p:spPr>
              <a:xfrm>
                <a:off x="6385867" y="3349141"/>
                <a:ext cx="27828" cy="368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04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751" y="103"/>
                    </a:lnTo>
                    <a:lnTo>
                      <a:pt x="785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1" name="Google Shape;4941;p21"/>
              <p:cNvSpPr/>
              <p:nvPr/>
            </p:nvSpPr>
            <p:spPr>
              <a:xfrm>
                <a:off x="6447507" y="3609013"/>
                <a:ext cx="22978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47" extrusionOk="0">
                    <a:moveTo>
                      <a:pt x="581" y="1"/>
                    </a:moveTo>
                    <a:lnTo>
                      <a:pt x="0" y="445"/>
                    </a:lnTo>
                    <a:lnTo>
                      <a:pt x="69" y="547"/>
                    </a:lnTo>
                    <a:lnTo>
                      <a:pt x="649" y="103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2" name="Google Shape;4942;p21"/>
              <p:cNvSpPr/>
              <p:nvPr/>
            </p:nvSpPr>
            <p:spPr>
              <a:xfrm>
                <a:off x="6358038" y="3622326"/>
                <a:ext cx="15755" cy="970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74" extrusionOk="0">
                    <a:moveTo>
                      <a:pt x="35" y="0"/>
                    </a:moveTo>
                    <a:lnTo>
                      <a:pt x="1" y="137"/>
                    </a:lnTo>
                    <a:lnTo>
                      <a:pt x="411" y="273"/>
                    </a:lnTo>
                    <a:lnTo>
                      <a:pt x="445" y="17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3" name="Google Shape;4943;p21"/>
              <p:cNvSpPr/>
              <p:nvPr/>
            </p:nvSpPr>
            <p:spPr>
              <a:xfrm>
                <a:off x="6507943" y="3445832"/>
                <a:ext cx="118465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1606" extrusionOk="0">
                    <a:moveTo>
                      <a:pt x="137" y="1"/>
                    </a:moveTo>
                    <a:lnTo>
                      <a:pt x="103" y="35"/>
                    </a:lnTo>
                    <a:lnTo>
                      <a:pt x="0" y="103"/>
                    </a:lnTo>
                    <a:lnTo>
                      <a:pt x="273" y="513"/>
                    </a:lnTo>
                    <a:lnTo>
                      <a:pt x="512" y="308"/>
                    </a:lnTo>
                    <a:lnTo>
                      <a:pt x="751" y="513"/>
                    </a:lnTo>
                    <a:lnTo>
                      <a:pt x="1263" y="1128"/>
                    </a:lnTo>
                    <a:lnTo>
                      <a:pt x="1434" y="1298"/>
                    </a:lnTo>
                    <a:lnTo>
                      <a:pt x="1639" y="1435"/>
                    </a:lnTo>
                    <a:lnTo>
                      <a:pt x="1878" y="1537"/>
                    </a:lnTo>
                    <a:lnTo>
                      <a:pt x="2083" y="1605"/>
                    </a:lnTo>
                    <a:lnTo>
                      <a:pt x="2561" y="1605"/>
                    </a:lnTo>
                    <a:lnTo>
                      <a:pt x="2800" y="1537"/>
                    </a:lnTo>
                    <a:lnTo>
                      <a:pt x="3005" y="1401"/>
                    </a:lnTo>
                    <a:lnTo>
                      <a:pt x="3175" y="1298"/>
                    </a:lnTo>
                    <a:lnTo>
                      <a:pt x="3278" y="1162"/>
                    </a:lnTo>
                    <a:lnTo>
                      <a:pt x="3346" y="1093"/>
                    </a:lnTo>
                    <a:lnTo>
                      <a:pt x="3346" y="991"/>
                    </a:lnTo>
                    <a:lnTo>
                      <a:pt x="3346" y="923"/>
                    </a:lnTo>
                    <a:lnTo>
                      <a:pt x="3346" y="820"/>
                    </a:lnTo>
                    <a:lnTo>
                      <a:pt x="3243" y="752"/>
                    </a:lnTo>
                    <a:lnTo>
                      <a:pt x="3141" y="786"/>
                    </a:lnTo>
                    <a:lnTo>
                      <a:pt x="2902" y="889"/>
                    </a:lnTo>
                    <a:lnTo>
                      <a:pt x="2697" y="957"/>
                    </a:lnTo>
                    <a:lnTo>
                      <a:pt x="2458" y="991"/>
                    </a:lnTo>
                    <a:lnTo>
                      <a:pt x="2253" y="957"/>
                    </a:lnTo>
                    <a:lnTo>
                      <a:pt x="2049" y="923"/>
                    </a:lnTo>
                    <a:lnTo>
                      <a:pt x="1844" y="820"/>
                    </a:lnTo>
                    <a:lnTo>
                      <a:pt x="1639" y="718"/>
                    </a:lnTo>
                    <a:lnTo>
                      <a:pt x="1434" y="547"/>
                    </a:lnTo>
                    <a:lnTo>
                      <a:pt x="1161" y="308"/>
                    </a:lnTo>
                    <a:lnTo>
                      <a:pt x="854" y="137"/>
                    </a:lnTo>
                    <a:lnTo>
                      <a:pt x="512" y="35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4" name="Google Shape;4944;p21"/>
              <p:cNvSpPr/>
              <p:nvPr/>
            </p:nvSpPr>
            <p:spPr>
              <a:xfrm>
                <a:off x="6555067" y="3519580"/>
                <a:ext cx="52010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79" extrusionOk="0">
                    <a:moveTo>
                      <a:pt x="1469" y="0"/>
                    </a:moveTo>
                    <a:lnTo>
                      <a:pt x="1" y="342"/>
                    </a:lnTo>
                    <a:lnTo>
                      <a:pt x="274" y="444"/>
                    </a:lnTo>
                    <a:lnTo>
                      <a:pt x="479" y="478"/>
                    </a:lnTo>
                    <a:lnTo>
                      <a:pt x="854" y="478"/>
                    </a:lnTo>
                    <a:lnTo>
                      <a:pt x="991" y="410"/>
                    </a:lnTo>
                    <a:lnTo>
                      <a:pt x="1161" y="342"/>
                    </a:lnTo>
                    <a:lnTo>
                      <a:pt x="1298" y="205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5" name="Google Shape;4945;p21"/>
              <p:cNvSpPr/>
              <p:nvPr/>
            </p:nvSpPr>
            <p:spPr>
              <a:xfrm>
                <a:off x="6497038" y="3376934"/>
                <a:ext cx="47195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411" extrusionOk="0">
                    <a:moveTo>
                      <a:pt x="786" y="1"/>
                    </a:moveTo>
                    <a:lnTo>
                      <a:pt x="615" y="35"/>
                    </a:lnTo>
                    <a:lnTo>
                      <a:pt x="445" y="69"/>
                    </a:lnTo>
                    <a:lnTo>
                      <a:pt x="308" y="172"/>
                    </a:lnTo>
                    <a:lnTo>
                      <a:pt x="138" y="274"/>
                    </a:lnTo>
                    <a:lnTo>
                      <a:pt x="1" y="411"/>
                    </a:lnTo>
                    <a:lnTo>
                      <a:pt x="1332" y="6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6" name="Google Shape;4946;p21"/>
              <p:cNvSpPr/>
              <p:nvPr/>
            </p:nvSpPr>
            <p:spPr>
              <a:xfrm>
                <a:off x="6510350" y="3532857"/>
                <a:ext cx="35086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991" h="445" extrusionOk="0">
                    <a:moveTo>
                      <a:pt x="0" y="1"/>
                    </a:moveTo>
                    <a:lnTo>
                      <a:pt x="69" y="172"/>
                    </a:lnTo>
                    <a:lnTo>
                      <a:pt x="205" y="308"/>
                    </a:lnTo>
                    <a:lnTo>
                      <a:pt x="308" y="376"/>
                    </a:lnTo>
                    <a:lnTo>
                      <a:pt x="444" y="411"/>
                    </a:lnTo>
                    <a:lnTo>
                      <a:pt x="717" y="445"/>
                    </a:lnTo>
                    <a:lnTo>
                      <a:pt x="991" y="4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47" name="Google Shape;4947;p21"/>
              <p:cNvSpPr/>
              <p:nvPr/>
            </p:nvSpPr>
            <p:spPr>
              <a:xfrm>
                <a:off x="6547809" y="3352787"/>
                <a:ext cx="16959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479" h="240" extrusionOk="0">
                    <a:moveTo>
                      <a:pt x="35" y="0"/>
                    </a:moveTo>
                    <a:lnTo>
                      <a:pt x="1" y="137"/>
                    </a:lnTo>
                    <a:lnTo>
                      <a:pt x="479" y="239"/>
                    </a:lnTo>
                    <a:lnTo>
                      <a:pt x="479" y="13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48" name="Google Shape;4948;p21"/>
            <p:cNvGrpSpPr/>
            <p:nvPr/>
          </p:nvGrpSpPr>
          <p:grpSpPr>
            <a:xfrm rot="2928437">
              <a:off x="8573772" y="4800088"/>
              <a:ext cx="438857" cy="597187"/>
              <a:chOff x="-279019" y="4504689"/>
              <a:chExt cx="552424" cy="751861"/>
            </a:xfrm>
          </p:grpSpPr>
          <p:sp>
            <p:nvSpPr>
              <p:cNvPr id="4949" name="Google Shape;4949;p21"/>
              <p:cNvSpPr/>
              <p:nvPr/>
            </p:nvSpPr>
            <p:spPr>
              <a:xfrm>
                <a:off x="-126742" y="4635227"/>
                <a:ext cx="164421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805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103"/>
                    </a:lnTo>
                    <a:lnTo>
                      <a:pt x="240" y="615"/>
                    </a:lnTo>
                    <a:lnTo>
                      <a:pt x="479" y="1161"/>
                    </a:lnTo>
                    <a:lnTo>
                      <a:pt x="991" y="2219"/>
                    </a:lnTo>
                    <a:lnTo>
                      <a:pt x="1571" y="3244"/>
                    </a:lnTo>
                    <a:lnTo>
                      <a:pt x="2186" y="4268"/>
                    </a:lnTo>
                    <a:lnTo>
                      <a:pt x="2732" y="5224"/>
                    </a:lnTo>
                    <a:lnTo>
                      <a:pt x="3312" y="6180"/>
                    </a:lnTo>
                    <a:lnTo>
                      <a:pt x="3927" y="7136"/>
                    </a:lnTo>
                    <a:lnTo>
                      <a:pt x="4576" y="8023"/>
                    </a:lnTo>
                    <a:lnTo>
                      <a:pt x="4576" y="8057"/>
                    </a:lnTo>
                    <a:lnTo>
                      <a:pt x="4610" y="8057"/>
                    </a:lnTo>
                    <a:lnTo>
                      <a:pt x="4644" y="8023"/>
                    </a:lnTo>
                    <a:lnTo>
                      <a:pt x="4644" y="7989"/>
                    </a:lnTo>
                    <a:lnTo>
                      <a:pt x="4064" y="6965"/>
                    </a:lnTo>
                    <a:lnTo>
                      <a:pt x="3449" y="5975"/>
                    </a:lnTo>
                    <a:lnTo>
                      <a:pt x="2869" y="4951"/>
                    </a:lnTo>
                    <a:lnTo>
                      <a:pt x="2254" y="3961"/>
                    </a:lnTo>
                    <a:lnTo>
                      <a:pt x="1742" y="2970"/>
                    </a:lnTo>
                    <a:lnTo>
                      <a:pt x="1230" y="1980"/>
                    </a:lnTo>
                    <a:lnTo>
                      <a:pt x="684" y="990"/>
                    </a:lnTo>
                    <a:lnTo>
                      <a:pt x="137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0" name="Google Shape;4950;p21"/>
              <p:cNvSpPr/>
              <p:nvPr/>
            </p:nvSpPr>
            <p:spPr>
              <a:xfrm>
                <a:off x="-81990" y="4642485"/>
                <a:ext cx="303421" cy="359007"/>
              </a:xfrm>
              <a:custGeom>
                <a:avLst/>
                <a:gdLst/>
                <a:ahLst/>
                <a:cxnLst/>
                <a:rect l="l" t="t" r="r" b="b"/>
                <a:pathLst>
                  <a:path w="8570" h="10140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253" y="2458"/>
                    </a:lnTo>
                    <a:lnTo>
                      <a:pt x="3380" y="3687"/>
                    </a:lnTo>
                    <a:lnTo>
                      <a:pt x="4472" y="4916"/>
                    </a:lnTo>
                    <a:lnTo>
                      <a:pt x="5531" y="6179"/>
                    </a:lnTo>
                    <a:lnTo>
                      <a:pt x="6555" y="7477"/>
                    </a:lnTo>
                    <a:lnTo>
                      <a:pt x="7545" y="8774"/>
                    </a:lnTo>
                    <a:lnTo>
                      <a:pt x="8501" y="10140"/>
                    </a:lnTo>
                    <a:lnTo>
                      <a:pt x="8569" y="10140"/>
                    </a:lnTo>
                    <a:lnTo>
                      <a:pt x="8569" y="10106"/>
                    </a:lnTo>
                    <a:lnTo>
                      <a:pt x="8569" y="10071"/>
                    </a:lnTo>
                    <a:lnTo>
                      <a:pt x="7647" y="8706"/>
                    </a:lnTo>
                    <a:lnTo>
                      <a:pt x="6657" y="7374"/>
                    </a:lnTo>
                    <a:lnTo>
                      <a:pt x="5667" y="6077"/>
                    </a:lnTo>
                    <a:lnTo>
                      <a:pt x="4609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1" name="Google Shape;4951;p21"/>
              <p:cNvSpPr/>
              <p:nvPr/>
            </p:nvSpPr>
            <p:spPr>
              <a:xfrm>
                <a:off x="130724" y="5031692"/>
                <a:ext cx="106392" cy="14385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3" extrusionOk="0">
                    <a:moveTo>
                      <a:pt x="35" y="0"/>
                    </a:moveTo>
                    <a:lnTo>
                      <a:pt x="35" y="34"/>
                    </a:lnTo>
                    <a:lnTo>
                      <a:pt x="1" y="68"/>
                    </a:lnTo>
                    <a:lnTo>
                      <a:pt x="1435" y="2083"/>
                    </a:lnTo>
                    <a:lnTo>
                      <a:pt x="2152" y="3107"/>
                    </a:lnTo>
                    <a:lnTo>
                      <a:pt x="2903" y="4063"/>
                    </a:lnTo>
                    <a:lnTo>
                      <a:pt x="3005" y="4063"/>
                    </a:lnTo>
                    <a:lnTo>
                      <a:pt x="3005" y="4029"/>
                    </a:lnTo>
                    <a:lnTo>
                      <a:pt x="3005" y="3994"/>
                    </a:lnTo>
                    <a:lnTo>
                      <a:pt x="2800" y="3721"/>
                    </a:lnTo>
                    <a:lnTo>
                      <a:pt x="2698" y="3585"/>
                    </a:lnTo>
                    <a:lnTo>
                      <a:pt x="2527" y="3346"/>
                    </a:lnTo>
                    <a:lnTo>
                      <a:pt x="2356" y="3107"/>
                    </a:lnTo>
                    <a:lnTo>
                      <a:pt x="1605" y="2083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2" name="Google Shape;4952;p21"/>
              <p:cNvSpPr/>
              <p:nvPr/>
            </p:nvSpPr>
            <p:spPr>
              <a:xfrm>
                <a:off x="-113429" y="5046173"/>
                <a:ext cx="332418" cy="166864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471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444" y="615"/>
                    </a:lnTo>
                    <a:lnTo>
                      <a:pt x="956" y="1093"/>
                    </a:lnTo>
                    <a:lnTo>
                      <a:pt x="1468" y="1537"/>
                    </a:lnTo>
                    <a:lnTo>
                      <a:pt x="2015" y="1981"/>
                    </a:lnTo>
                    <a:lnTo>
                      <a:pt x="2561" y="2391"/>
                    </a:lnTo>
                    <a:lnTo>
                      <a:pt x="3141" y="2766"/>
                    </a:lnTo>
                    <a:lnTo>
                      <a:pt x="3756" y="3108"/>
                    </a:lnTo>
                    <a:lnTo>
                      <a:pt x="4336" y="3415"/>
                    </a:lnTo>
                    <a:lnTo>
                      <a:pt x="4882" y="3722"/>
                    </a:lnTo>
                    <a:lnTo>
                      <a:pt x="5497" y="4029"/>
                    </a:lnTo>
                    <a:lnTo>
                      <a:pt x="6146" y="4302"/>
                    </a:lnTo>
                    <a:lnTo>
                      <a:pt x="6794" y="4507"/>
                    </a:lnTo>
                    <a:lnTo>
                      <a:pt x="7136" y="4610"/>
                    </a:lnTo>
                    <a:lnTo>
                      <a:pt x="7477" y="4678"/>
                    </a:lnTo>
                    <a:lnTo>
                      <a:pt x="7818" y="4712"/>
                    </a:lnTo>
                    <a:lnTo>
                      <a:pt x="8126" y="4712"/>
                    </a:lnTo>
                    <a:lnTo>
                      <a:pt x="8467" y="4678"/>
                    </a:lnTo>
                    <a:lnTo>
                      <a:pt x="8774" y="4610"/>
                    </a:lnTo>
                    <a:lnTo>
                      <a:pt x="9082" y="4507"/>
                    </a:lnTo>
                    <a:lnTo>
                      <a:pt x="9389" y="4371"/>
                    </a:lnTo>
                    <a:lnTo>
                      <a:pt x="9389" y="4337"/>
                    </a:lnTo>
                    <a:lnTo>
                      <a:pt x="9355" y="4337"/>
                    </a:lnTo>
                    <a:lnTo>
                      <a:pt x="9013" y="4439"/>
                    </a:lnTo>
                    <a:lnTo>
                      <a:pt x="8672" y="4473"/>
                    </a:lnTo>
                    <a:lnTo>
                      <a:pt x="8296" y="4507"/>
                    </a:lnTo>
                    <a:lnTo>
                      <a:pt x="7955" y="4507"/>
                    </a:lnTo>
                    <a:lnTo>
                      <a:pt x="7614" y="4473"/>
                    </a:lnTo>
                    <a:lnTo>
                      <a:pt x="7238" y="4405"/>
                    </a:lnTo>
                    <a:lnTo>
                      <a:pt x="6897" y="4337"/>
                    </a:lnTo>
                    <a:lnTo>
                      <a:pt x="6555" y="4234"/>
                    </a:lnTo>
                    <a:lnTo>
                      <a:pt x="5873" y="3995"/>
                    </a:lnTo>
                    <a:lnTo>
                      <a:pt x="5224" y="3688"/>
                    </a:lnTo>
                    <a:lnTo>
                      <a:pt x="4575" y="3347"/>
                    </a:lnTo>
                    <a:lnTo>
                      <a:pt x="3961" y="3005"/>
                    </a:lnTo>
                    <a:lnTo>
                      <a:pt x="3449" y="2698"/>
                    </a:lnTo>
                    <a:lnTo>
                      <a:pt x="2936" y="2356"/>
                    </a:lnTo>
                    <a:lnTo>
                      <a:pt x="2424" y="1981"/>
                    </a:lnTo>
                    <a:lnTo>
                      <a:pt x="1946" y="1640"/>
                    </a:lnTo>
                    <a:lnTo>
                      <a:pt x="991" y="85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3" name="Google Shape;4953;p21"/>
              <p:cNvSpPr/>
              <p:nvPr/>
            </p:nvSpPr>
            <p:spPr>
              <a:xfrm>
                <a:off x="-178716" y="4893896"/>
                <a:ext cx="163217" cy="253854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0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240" y="1229"/>
                    </a:lnTo>
                    <a:lnTo>
                      <a:pt x="411" y="1844"/>
                    </a:lnTo>
                    <a:lnTo>
                      <a:pt x="581" y="2424"/>
                    </a:lnTo>
                    <a:lnTo>
                      <a:pt x="786" y="3005"/>
                    </a:lnTo>
                    <a:lnTo>
                      <a:pt x="1025" y="3585"/>
                    </a:lnTo>
                    <a:lnTo>
                      <a:pt x="1264" y="4131"/>
                    </a:lnTo>
                    <a:lnTo>
                      <a:pt x="1571" y="4643"/>
                    </a:lnTo>
                    <a:lnTo>
                      <a:pt x="1879" y="5053"/>
                    </a:lnTo>
                    <a:lnTo>
                      <a:pt x="2186" y="5463"/>
                    </a:lnTo>
                    <a:lnTo>
                      <a:pt x="2527" y="5804"/>
                    </a:lnTo>
                    <a:lnTo>
                      <a:pt x="2903" y="6145"/>
                    </a:lnTo>
                    <a:lnTo>
                      <a:pt x="3278" y="6418"/>
                    </a:lnTo>
                    <a:lnTo>
                      <a:pt x="3688" y="6692"/>
                    </a:lnTo>
                    <a:lnTo>
                      <a:pt x="4132" y="6965"/>
                    </a:lnTo>
                    <a:lnTo>
                      <a:pt x="4576" y="7170"/>
                    </a:lnTo>
                    <a:lnTo>
                      <a:pt x="4610" y="7170"/>
                    </a:lnTo>
                    <a:lnTo>
                      <a:pt x="4610" y="7135"/>
                    </a:lnTo>
                    <a:lnTo>
                      <a:pt x="4234" y="6862"/>
                    </a:lnTo>
                    <a:lnTo>
                      <a:pt x="3825" y="6589"/>
                    </a:lnTo>
                    <a:lnTo>
                      <a:pt x="3415" y="6316"/>
                    </a:lnTo>
                    <a:lnTo>
                      <a:pt x="3039" y="6043"/>
                    </a:lnTo>
                    <a:lnTo>
                      <a:pt x="2596" y="5702"/>
                    </a:lnTo>
                    <a:lnTo>
                      <a:pt x="2220" y="5292"/>
                    </a:lnTo>
                    <a:lnTo>
                      <a:pt x="1879" y="4848"/>
                    </a:lnTo>
                    <a:lnTo>
                      <a:pt x="1605" y="4404"/>
                    </a:lnTo>
                    <a:lnTo>
                      <a:pt x="1298" y="3892"/>
                    </a:lnTo>
                    <a:lnTo>
                      <a:pt x="1059" y="3346"/>
                    </a:lnTo>
                    <a:lnTo>
                      <a:pt x="854" y="2834"/>
                    </a:lnTo>
                    <a:lnTo>
                      <a:pt x="684" y="2253"/>
                    </a:lnTo>
                    <a:lnTo>
                      <a:pt x="376" y="1161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4" name="Google Shape;4954;p21"/>
              <p:cNvSpPr/>
              <p:nvPr/>
            </p:nvSpPr>
            <p:spPr>
              <a:xfrm>
                <a:off x="-176273" y="4800816"/>
                <a:ext cx="56825" cy="221246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6249" extrusionOk="0">
                    <a:moveTo>
                      <a:pt x="34" y="0"/>
                    </a:moveTo>
                    <a:lnTo>
                      <a:pt x="34" y="35"/>
                    </a:lnTo>
                    <a:lnTo>
                      <a:pt x="0" y="444"/>
                    </a:lnTo>
                    <a:lnTo>
                      <a:pt x="34" y="854"/>
                    </a:lnTo>
                    <a:lnTo>
                      <a:pt x="103" y="1707"/>
                    </a:lnTo>
                    <a:lnTo>
                      <a:pt x="239" y="2561"/>
                    </a:lnTo>
                    <a:lnTo>
                      <a:pt x="410" y="3346"/>
                    </a:lnTo>
                    <a:lnTo>
                      <a:pt x="581" y="4131"/>
                    </a:lnTo>
                    <a:lnTo>
                      <a:pt x="854" y="4848"/>
                    </a:lnTo>
                    <a:lnTo>
                      <a:pt x="1161" y="5565"/>
                    </a:lnTo>
                    <a:lnTo>
                      <a:pt x="1332" y="5907"/>
                    </a:lnTo>
                    <a:lnTo>
                      <a:pt x="1536" y="6248"/>
                    </a:lnTo>
                    <a:lnTo>
                      <a:pt x="1605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63" y="5463"/>
                    </a:lnTo>
                    <a:lnTo>
                      <a:pt x="956" y="4678"/>
                    </a:lnTo>
                    <a:lnTo>
                      <a:pt x="717" y="3892"/>
                    </a:lnTo>
                    <a:lnTo>
                      <a:pt x="546" y="3107"/>
                    </a:lnTo>
                    <a:lnTo>
                      <a:pt x="410" y="2322"/>
                    </a:lnTo>
                    <a:lnTo>
                      <a:pt x="342" y="1571"/>
                    </a:lnTo>
                    <a:lnTo>
                      <a:pt x="239" y="786"/>
                    </a:lnTo>
                    <a:lnTo>
                      <a:pt x="171" y="410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5" name="Google Shape;4955;p21"/>
              <p:cNvSpPr/>
              <p:nvPr/>
            </p:nvSpPr>
            <p:spPr>
              <a:xfrm>
                <a:off x="-156942" y="4799613"/>
                <a:ext cx="23013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2322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35" y="308"/>
                    </a:lnTo>
                    <a:lnTo>
                      <a:pt x="69" y="615"/>
                    </a:lnTo>
                    <a:lnTo>
                      <a:pt x="205" y="1195"/>
                    </a:lnTo>
                    <a:lnTo>
                      <a:pt x="376" y="1741"/>
                    </a:lnTo>
                    <a:lnTo>
                      <a:pt x="547" y="2288"/>
                    </a:lnTo>
                    <a:lnTo>
                      <a:pt x="581" y="2322"/>
                    </a:lnTo>
                    <a:lnTo>
                      <a:pt x="615" y="2322"/>
                    </a:lnTo>
                    <a:lnTo>
                      <a:pt x="615" y="2288"/>
                    </a:lnTo>
                    <a:lnTo>
                      <a:pt x="649" y="2288"/>
                    </a:lnTo>
                    <a:lnTo>
                      <a:pt x="547" y="1707"/>
                    </a:lnTo>
                    <a:lnTo>
                      <a:pt x="444" y="1127"/>
                    </a:lnTo>
                    <a:lnTo>
                      <a:pt x="308" y="547"/>
                    </a:lnTo>
                    <a:lnTo>
                      <a:pt x="205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6" name="Google Shape;4956;p21"/>
              <p:cNvSpPr/>
              <p:nvPr/>
            </p:nvSpPr>
            <p:spPr>
              <a:xfrm>
                <a:off x="-60251" y="5063097"/>
                <a:ext cx="136628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2937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479"/>
                    </a:lnTo>
                    <a:lnTo>
                      <a:pt x="820" y="923"/>
                    </a:lnTo>
                    <a:lnTo>
                      <a:pt x="1264" y="1332"/>
                    </a:lnTo>
                    <a:lnTo>
                      <a:pt x="1742" y="1708"/>
                    </a:lnTo>
                    <a:lnTo>
                      <a:pt x="2220" y="2083"/>
                    </a:lnTo>
                    <a:lnTo>
                      <a:pt x="2732" y="2391"/>
                    </a:lnTo>
                    <a:lnTo>
                      <a:pt x="3278" y="2698"/>
                    </a:lnTo>
                    <a:lnTo>
                      <a:pt x="3824" y="2937"/>
                    </a:lnTo>
                    <a:lnTo>
                      <a:pt x="3858" y="2937"/>
                    </a:lnTo>
                    <a:lnTo>
                      <a:pt x="3858" y="2903"/>
                    </a:lnTo>
                    <a:lnTo>
                      <a:pt x="2800" y="2254"/>
                    </a:lnTo>
                    <a:lnTo>
                      <a:pt x="1844" y="1571"/>
                    </a:lnTo>
                    <a:lnTo>
                      <a:pt x="1366" y="1196"/>
                    </a:lnTo>
                    <a:lnTo>
                      <a:pt x="922" y="820"/>
                    </a:lnTo>
                    <a:lnTo>
                      <a:pt x="479" y="41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7" name="Google Shape;4957;p21"/>
              <p:cNvSpPr/>
              <p:nvPr/>
            </p:nvSpPr>
            <p:spPr>
              <a:xfrm>
                <a:off x="-125502" y="4948278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615"/>
                    </a:lnTo>
                    <a:lnTo>
                      <a:pt x="512" y="1161"/>
                    </a:lnTo>
                    <a:lnTo>
                      <a:pt x="854" y="1707"/>
                    </a:lnTo>
                    <a:lnTo>
                      <a:pt x="1195" y="2220"/>
                    </a:lnTo>
                    <a:lnTo>
                      <a:pt x="1229" y="2254"/>
                    </a:lnTo>
                    <a:lnTo>
                      <a:pt x="1229" y="2220"/>
                    </a:lnTo>
                    <a:lnTo>
                      <a:pt x="1263" y="2220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580" y="1127"/>
                    </a:lnTo>
                    <a:lnTo>
                      <a:pt x="307" y="58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8" name="Google Shape;4958;p21"/>
              <p:cNvSpPr/>
              <p:nvPr/>
            </p:nvSpPr>
            <p:spPr>
              <a:xfrm>
                <a:off x="79953" y="4994199"/>
                <a:ext cx="106427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4064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469" y="2049"/>
                    </a:lnTo>
                    <a:lnTo>
                      <a:pt x="2220" y="3039"/>
                    </a:lnTo>
                    <a:lnTo>
                      <a:pt x="2937" y="4029"/>
                    </a:lnTo>
                    <a:lnTo>
                      <a:pt x="2937" y="4063"/>
                    </a:lnTo>
                    <a:lnTo>
                      <a:pt x="2971" y="4029"/>
                    </a:lnTo>
                    <a:lnTo>
                      <a:pt x="3005" y="4029"/>
                    </a:lnTo>
                    <a:lnTo>
                      <a:pt x="2971" y="3995"/>
                    </a:lnTo>
                    <a:lnTo>
                      <a:pt x="1537" y="1981"/>
                    </a:lnTo>
                    <a:lnTo>
                      <a:pt x="820" y="99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59" name="Google Shape;4959;p21"/>
              <p:cNvSpPr/>
              <p:nvPr/>
            </p:nvSpPr>
            <p:spPr>
              <a:xfrm>
                <a:off x="129520" y="5107813"/>
                <a:ext cx="43548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8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47" y="786"/>
                    </a:lnTo>
                    <a:lnTo>
                      <a:pt x="1161" y="1537"/>
                    </a:lnTo>
                    <a:lnTo>
                      <a:pt x="1195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15" y="752"/>
                    </a:lnTo>
                    <a:lnTo>
                      <a:pt x="35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0" name="Google Shape;4960;p21"/>
              <p:cNvSpPr/>
              <p:nvPr/>
            </p:nvSpPr>
            <p:spPr>
              <a:xfrm>
                <a:off x="150055" y="5148918"/>
                <a:ext cx="23013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03" y="342"/>
                    </a:lnTo>
                    <a:lnTo>
                      <a:pt x="274" y="615"/>
                    </a:lnTo>
                    <a:lnTo>
                      <a:pt x="615" y="1127"/>
                    </a:lnTo>
                    <a:lnTo>
                      <a:pt x="650" y="1127"/>
                    </a:lnTo>
                    <a:lnTo>
                      <a:pt x="650" y="1093"/>
                    </a:lnTo>
                    <a:lnTo>
                      <a:pt x="376" y="547"/>
                    </a:lnTo>
                    <a:lnTo>
                      <a:pt x="240" y="27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1" name="Google Shape;4961;p21"/>
              <p:cNvSpPr/>
              <p:nvPr/>
            </p:nvSpPr>
            <p:spPr>
              <a:xfrm>
                <a:off x="-279019" y="4504689"/>
                <a:ext cx="552424" cy="751861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6" extrusionOk="0">
                    <a:moveTo>
                      <a:pt x="3209" y="1673"/>
                    </a:moveTo>
                    <a:lnTo>
                      <a:pt x="3278" y="1810"/>
                    </a:lnTo>
                    <a:lnTo>
                      <a:pt x="3175" y="2151"/>
                    </a:lnTo>
                    <a:lnTo>
                      <a:pt x="3209" y="1673"/>
                    </a:lnTo>
                    <a:close/>
                    <a:moveTo>
                      <a:pt x="5941" y="4916"/>
                    </a:moveTo>
                    <a:lnTo>
                      <a:pt x="6282" y="5292"/>
                    </a:lnTo>
                    <a:lnTo>
                      <a:pt x="6623" y="5838"/>
                    </a:lnTo>
                    <a:lnTo>
                      <a:pt x="5941" y="4916"/>
                    </a:lnTo>
                    <a:close/>
                    <a:moveTo>
                      <a:pt x="2663" y="4507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77"/>
                    </a:lnTo>
                    <a:lnTo>
                      <a:pt x="2049" y="6111"/>
                    </a:lnTo>
                    <a:lnTo>
                      <a:pt x="2322" y="5326"/>
                    </a:lnTo>
                    <a:lnTo>
                      <a:pt x="2663" y="4507"/>
                    </a:lnTo>
                    <a:close/>
                    <a:moveTo>
                      <a:pt x="2697" y="5975"/>
                    </a:moveTo>
                    <a:lnTo>
                      <a:pt x="2390" y="6623"/>
                    </a:lnTo>
                    <a:lnTo>
                      <a:pt x="2151" y="7238"/>
                    </a:lnTo>
                    <a:lnTo>
                      <a:pt x="2185" y="6931"/>
                    </a:lnTo>
                    <a:lnTo>
                      <a:pt x="2288" y="6623"/>
                    </a:lnTo>
                    <a:lnTo>
                      <a:pt x="2390" y="6316"/>
                    </a:lnTo>
                    <a:lnTo>
                      <a:pt x="2561" y="6043"/>
                    </a:lnTo>
                    <a:lnTo>
                      <a:pt x="2629" y="6009"/>
                    </a:lnTo>
                    <a:lnTo>
                      <a:pt x="2697" y="5975"/>
                    </a:lnTo>
                    <a:close/>
                    <a:moveTo>
                      <a:pt x="1776" y="7204"/>
                    </a:moveTo>
                    <a:lnTo>
                      <a:pt x="1844" y="7477"/>
                    </a:lnTo>
                    <a:lnTo>
                      <a:pt x="1980" y="7716"/>
                    </a:lnTo>
                    <a:lnTo>
                      <a:pt x="1844" y="8194"/>
                    </a:lnTo>
                    <a:lnTo>
                      <a:pt x="1741" y="8706"/>
                    </a:lnTo>
                    <a:lnTo>
                      <a:pt x="1673" y="9218"/>
                    </a:lnTo>
                    <a:lnTo>
                      <a:pt x="1639" y="9696"/>
                    </a:lnTo>
                    <a:lnTo>
                      <a:pt x="1639" y="8774"/>
                    </a:lnTo>
                    <a:lnTo>
                      <a:pt x="1639" y="8296"/>
                    </a:lnTo>
                    <a:lnTo>
                      <a:pt x="1707" y="7818"/>
                    </a:lnTo>
                    <a:lnTo>
                      <a:pt x="1776" y="7204"/>
                    </a:lnTo>
                    <a:close/>
                    <a:moveTo>
                      <a:pt x="1639" y="9935"/>
                    </a:moveTo>
                    <a:lnTo>
                      <a:pt x="1707" y="10276"/>
                    </a:lnTo>
                    <a:lnTo>
                      <a:pt x="1776" y="10584"/>
                    </a:lnTo>
                    <a:lnTo>
                      <a:pt x="1844" y="11369"/>
                    </a:lnTo>
                    <a:lnTo>
                      <a:pt x="1741" y="10652"/>
                    </a:lnTo>
                    <a:lnTo>
                      <a:pt x="1639" y="9935"/>
                    </a:lnTo>
                    <a:close/>
                    <a:moveTo>
                      <a:pt x="4131" y="2253"/>
                    </a:moveTo>
                    <a:lnTo>
                      <a:pt x="4336" y="2458"/>
                    </a:lnTo>
                    <a:lnTo>
                      <a:pt x="4541" y="2663"/>
                    </a:lnTo>
                    <a:lnTo>
                      <a:pt x="5019" y="3073"/>
                    </a:lnTo>
                    <a:lnTo>
                      <a:pt x="5975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120" y="9116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110" y="10652"/>
                    </a:lnTo>
                    <a:lnTo>
                      <a:pt x="13417" y="11232"/>
                    </a:lnTo>
                    <a:lnTo>
                      <a:pt x="13690" y="11813"/>
                    </a:lnTo>
                    <a:lnTo>
                      <a:pt x="13690" y="11813"/>
                    </a:lnTo>
                    <a:lnTo>
                      <a:pt x="12837" y="10754"/>
                    </a:lnTo>
                    <a:lnTo>
                      <a:pt x="11983" y="9696"/>
                    </a:lnTo>
                    <a:lnTo>
                      <a:pt x="11062" y="8672"/>
                    </a:lnTo>
                    <a:lnTo>
                      <a:pt x="10106" y="7716"/>
                    </a:lnTo>
                    <a:lnTo>
                      <a:pt x="9116" y="6692"/>
                    </a:lnTo>
                    <a:lnTo>
                      <a:pt x="8091" y="5702"/>
                    </a:lnTo>
                    <a:lnTo>
                      <a:pt x="7545" y="5224"/>
                    </a:lnTo>
                    <a:lnTo>
                      <a:pt x="6999" y="4780"/>
                    </a:lnTo>
                    <a:lnTo>
                      <a:pt x="6453" y="4336"/>
                    </a:lnTo>
                    <a:lnTo>
                      <a:pt x="5872" y="3926"/>
                    </a:lnTo>
                    <a:lnTo>
                      <a:pt x="5804" y="3926"/>
                    </a:lnTo>
                    <a:lnTo>
                      <a:pt x="5804" y="3960"/>
                    </a:lnTo>
                    <a:lnTo>
                      <a:pt x="5804" y="3995"/>
                    </a:lnTo>
                    <a:lnTo>
                      <a:pt x="6862" y="4985"/>
                    </a:lnTo>
                    <a:lnTo>
                      <a:pt x="7955" y="5941"/>
                    </a:lnTo>
                    <a:lnTo>
                      <a:pt x="9013" y="6896"/>
                    </a:lnTo>
                    <a:lnTo>
                      <a:pt x="10037" y="7921"/>
                    </a:lnTo>
                    <a:lnTo>
                      <a:pt x="11027" y="8945"/>
                    </a:lnTo>
                    <a:lnTo>
                      <a:pt x="11949" y="10003"/>
                    </a:lnTo>
                    <a:lnTo>
                      <a:pt x="13827" y="12154"/>
                    </a:lnTo>
                    <a:lnTo>
                      <a:pt x="14168" y="13110"/>
                    </a:lnTo>
                    <a:lnTo>
                      <a:pt x="14441" y="14066"/>
                    </a:lnTo>
                    <a:lnTo>
                      <a:pt x="14578" y="14680"/>
                    </a:lnTo>
                    <a:lnTo>
                      <a:pt x="14715" y="15295"/>
                    </a:lnTo>
                    <a:lnTo>
                      <a:pt x="14919" y="16524"/>
                    </a:lnTo>
                    <a:lnTo>
                      <a:pt x="13998" y="15056"/>
                    </a:lnTo>
                    <a:lnTo>
                      <a:pt x="13042" y="13622"/>
                    </a:lnTo>
                    <a:lnTo>
                      <a:pt x="12052" y="12188"/>
                    </a:lnTo>
                    <a:lnTo>
                      <a:pt x="11027" y="10788"/>
                    </a:lnTo>
                    <a:lnTo>
                      <a:pt x="9969" y="9423"/>
                    </a:lnTo>
                    <a:lnTo>
                      <a:pt x="8877" y="8057"/>
                    </a:lnTo>
                    <a:lnTo>
                      <a:pt x="7750" y="6726"/>
                    </a:lnTo>
                    <a:lnTo>
                      <a:pt x="6589" y="5463"/>
                    </a:lnTo>
                    <a:lnTo>
                      <a:pt x="6180" y="4882"/>
                    </a:lnTo>
                    <a:lnTo>
                      <a:pt x="6145" y="4848"/>
                    </a:lnTo>
                    <a:lnTo>
                      <a:pt x="6111" y="4848"/>
                    </a:lnTo>
                    <a:lnTo>
                      <a:pt x="6077" y="4882"/>
                    </a:lnTo>
                    <a:lnTo>
                      <a:pt x="5463" y="4268"/>
                    </a:lnTo>
                    <a:lnTo>
                      <a:pt x="5394" y="4199"/>
                    </a:lnTo>
                    <a:lnTo>
                      <a:pt x="4814" y="3380"/>
                    </a:lnTo>
                    <a:lnTo>
                      <a:pt x="4473" y="2970"/>
                    </a:lnTo>
                    <a:lnTo>
                      <a:pt x="4131" y="2561"/>
                    </a:lnTo>
                    <a:lnTo>
                      <a:pt x="4131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2" y="308"/>
                    </a:lnTo>
                    <a:lnTo>
                      <a:pt x="2902" y="410"/>
                    </a:lnTo>
                    <a:lnTo>
                      <a:pt x="2834" y="273"/>
                    </a:lnTo>
                    <a:lnTo>
                      <a:pt x="2697" y="342"/>
                    </a:lnTo>
                    <a:lnTo>
                      <a:pt x="2834" y="1024"/>
                    </a:lnTo>
                    <a:lnTo>
                      <a:pt x="2902" y="1707"/>
                    </a:lnTo>
                    <a:lnTo>
                      <a:pt x="2970" y="2356"/>
                    </a:lnTo>
                    <a:lnTo>
                      <a:pt x="2936" y="3005"/>
                    </a:lnTo>
                    <a:lnTo>
                      <a:pt x="2902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3" y="4268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46" y="5463"/>
                    </a:lnTo>
                    <a:lnTo>
                      <a:pt x="1468" y="5941"/>
                    </a:lnTo>
                    <a:lnTo>
                      <a:pt x="1298" y="6692"/>
                    </a:lnTo>
                    <a:lnTo>
                      <a:pt x="1161" y="7443"/>
                    </a:lnTo>
                    <a:lnTo>
                      <a:pt x="1059" y="8228"/>
                    </a:lnTo>
                    <a:lnTo>
                      <a:pt x="1059" y="9013"/>
                    </a:lnTo>
                    <a:lnTo>
                      <a:pt x="1093" y="9798"/>
                    </a:lnTo>
                    <a:lnTo>
                      <a:pt x="1161" y="10652"/>
                    </a:lnTo>
                    <a:lnTo>
                      <a:pt x="1332" y="11505"/>
                    </a:lnTo>
                    <a:lnTo>
                      <a:pt x="1537" y="12325"/>
                    </a:lnTo>
                    <a:lnTo>
                      <a:pt x="1810" y="13144"/>
                    </a:lnTo>
                    <a:lnTo>
                      <a:pt x="2185" y="13929"/>
                    </a:lnTo>
                    <a:lnTo>
                      <a:pt x="2356" y="14305"/>
                    </a:lnTo>
                    <a:lnTo>
                      <a:pt x="2595" y="14680"/>
                    </a:lnTo>
                    <a:lnTo>
                      <a:pt x="2834" y="15022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619" y="16217"/>
                    </a:lnTo>
                    <a:lnTo>
                      <a:pt x="3483" y="16080"/>
                    </a:lnTo>
                    <a:lnTo>
                      <a:pt x="2936" y="15500"/>
                    </a:lnTo>
                    <a:lnTo>
                      <a:pt x="2424" y="14851"/>
                    </a:lnTo>
                    <a:lnTo>
                      <a:pt x="2015" y="14134"/>
                    </a:lnTo>
                    <a:lnTo>
                      <a:pt x="1639" y="13417"/>
                    </a:lnTo>
                    <a:lnTo>
                      <a:pt x="1332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717" y="10310"/>
                    </a:lnTo>
                    <a:lnTo>
                      <a:pt x="615" y="9491"/>
                    </a:lnTo>
                    <a:lnTo>
                      <a:pt x="581" y="9081"/>
                    </a:lnTo>
                    <a:lnTo>
                      <a:pt x="581" y="8672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86" y="7443"/>
                    </a:lnTo>
                    <a:lnTo>
                      <a:pt x="922" y="7033"/>
                    </a:lnTo>
                    <a:lnTo>
                      <a:pt x="1127" y="6521"/>
                    </a:lnTo>
                    <a:lnTo>
                      <a:pt x="1434" y="6009"/>
                    </a:lnTo>
                    <a:lnTo>
                      <a:pt x="1434" y="6009"/>
                    </a:lnTo>
                    <a:lnTo>
                      <a:pt x="990" y="6453"/>
                    </a:lnTo>
                    <a:lnTo>
                      <a:pt x="615" y="6931"/>
                    </a:lnTo>
                    <a:lnTo>
                      <a:pt x="444" y="7170"/>
                    </a:lnTo>
                    <a:lnTo>
                      <a:pt x="273" y="7443"/>
                    </a:lnTo>
                    <a:lnTo>
                      <a:pt x="171" y="7750"/>
                    </a:lnTo>
                    <a:lnTo>
                      <a:pt x="69" y="8057"/>
                    </a:lnTo>
                    <a:lnTo>
                      <a:pt x="0" y="8706"/>
                    </a:lnTo>
                    <a:lnTo>
                      <a:pt x="0" y="9355"/>
                    </a:lnTo>
                    <a:lnTo>
                      <a:pt x="69" y="10003"/>
                    </a:lnTo>
                    <a:lnTo>
                      <a:pt x="137" y="10686"/>
                    </a:lnTo>
                    <a:lnTo>
                      <a:pt x="308" y="11335"/>
                    </a:lnTo>
                    <a:lnTo>
                      <a:pt x="478" y="11983"/>
                    </a:lnTo>
                    <a:lnTo>
                      <a:pt x="683" y="12598"/>
                    </a:lnTo>
                    <a:lnTo>
                      <a:pt x="888" y="13178"/>
                    </a:lnTo>
                    <a:lnTo>
                      <a:pt x="1229" y="13895"/>
                    </a:lnTo>
                    <a:lnTo>
                      <a:pt x="1639" y="14612"/>
                    </a:lnTo>
                    <a:lnTo>
                      <a:pt x="2049" y="15261"/>
                    </a:lnTo>
                    <a:lnTo>
                      <a:pt x="2561" y="15875"/>
                    </a:lnTo>
                    <a:lnTo>
                      <a:pt x="3073" y="16456"/>
                    </a:lnTo>
                    <a:lnTo>
                      <a:pt x="3653" y="17002"/>
                    </a:lnTo>
                    <a:lnTo>
                      <a:pt x="4268" y="17514"/>
                    </a:lnTo>
                    <a:lnTo>
                      <a:pt x="4916" y="17958"/>
                    </a:lnTo>
                    <a:lnTo>
                      <a:pt x="5872" y="18538"/>
                    </a:lnTo>
                    <a:lnTo>
                      <a:pt x="6862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628" y="20347"/>
                    </a:lnTo>
                    <a:lnTo>
                      <a:pt x="10276" y="20621"/>
                    </a:lnTo>
                    <a:lnTo>
                      <a:pt x="10993" y="20860"/>
                    </a:lnTo>
                    <a:lnTo>
                      <a:pt x="11676" y="21064"/>
                    </a:lnTo>
                    <a:lnTo>
                      <a:pt x="12018" y="21133"/>
                    </a:lnTo>
                    <a:lnTo>
                      <a:pt x="12393" y="21201"/>
                    </a:lnTo>
                    <a:lnTo>
                      <a:pt x="12734" y="21235"/>
                    </a:lnTo>
                    <a:lnTo>
                      <a:pt x="13076" y="21235"/>
                    </a:lnTo>
                    <a:lnTo>
                      <a:pt x="13451" y="21201"/>
                    </a:lnTo>
                    <a:lnTo>
                      <a:pt x="13827" y="21099"/>
                    </a:lnTo>
                    <a:lnTo>
                      <a:pt x="14202" y="20962"/>
                    </a:lnTo>
                    <a:lnTo>
                      <a:pt x="14544" y="20791"/>
                    </a:lnTo>
                    <a:lnTo>
                      <a:pt x="14885" y="20552"/>
                    </a:lnTo>
                    <a:lnTo>
                      <a:pt x="15022" y="20416"/>
                    </a:lnTo>
                    <a:lnTo>
                      <a:pt x="15124" y="20279"/>
                    </a:lnTo>
                    <a:lnTo>
                      <a:pt x="15227" y="20109"/>
                    </a:lnTo>
                    <a:lnTo>
                      <a:pt x="15329" y="19938"/>
                    </a:lnTo>
                    <a:lnTo>
                      <a:pt x="15363" y="19767"/>
                    </a:lnTo>
                    <a:lnTo>
                      <a:pt x="15397" y="19562"/>
                    </a:lnTo>
                    <a:lnTo>
                      <a:pt x="15500" y="19289"/>
                    </a:lnTo>
                    <a:lnTo>
                      <a:pt x="15500" y="19221"/>
                    </a:lnTo>
                    <a:lnTo>
                      <a:pt x="15466" y="19187"/>
                    </a:lnTo>
                    <a:lnTo>
                      <a:pt x="15397" y="19118"/>
                    </a:lnTo>
                    <a:lnTo>
                      <a:pt x="15227" y="19118"/>
                    </a:lnTo>
                    <a:lnTo>
                      <a:pt x="15193" y="19153"/>
                    </a:lnTo>
                    <a:lnTo>
                      <a:pt x="15124" y="19289"/>
                    </a:lnTo>
                    <a:lnTo>
                      <a:pt x="15056" y="19289"/>
                    </a:lnTo>
                    <a:lnTo>
                      <a:pt x="14988" y="19323"/>
                    </a:lnTo>
                    <a:lnTo>
                      <a:pt x="14817" y="19562"/>
                    </a:lnTo>
                    <a:lnTo>
                      <a:pt x="14612" y="19767"/>
                    </a:lnTo>
                    <a:lnTo>
                      <a:pt x="14407" y="19938"/>
                    </a:lnTo>
                    <a:lnTo>
                      <a:pt x="14202" y="20074"/>
                    </a:lnTo>
                    <a:lnTo>
                      <a:pt x="13963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4" y="20450"/>
                    </a:lnTo>
                    <a:lnTo>
                      <a:pt x="12222" y="20416"/>
                    </a:lnTo>
                    <a:lnTo>
                      <a:pt x="11710" y="20347"/>
                    </a:lnTo>
                    <a:lnTo>
                      <a:pt x="11164" y="20211"/>
                    </a:lnTo>
                    <a:lnTo>
                      <a:pt x="10550" y="20006"/>
                    </a:lnTo>
                    <a:lnTo>
                      <a:pt x="9935" y="19733"/>
                    </a:lnTo>
                    <a:lnTo>
                      <a:pt x="9286" y="19426"/>
                    </a:lnTo>
                    <a:lnTo>
                      <a:pt x="9218" y="19426"/>
                    </a:lnTo>
                    <a:lnTo>
                      <a:pt x="7613" y="18606"/>
                    </a:lnTo>
                    <a:lnTo>
                      <a:pt x="6828" y="18197"/>
                    </a:lnTo>
                    <a:lnTo>
                      <a:pt x="6043" y="17753"/>
                    </a:lnTo>
                    <a:lnTo>
                      <a:pt x="5360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4" y="16558"/>
                    </a:lnTo>
                    <a:lnTo>
                      <a:pt x="4131" y="16285"/>
                    </a:lnTo>
                    <a:lnTo>
                      <a:pt x="3892" y="15978"/>
                    </a:lnTo>
                    <a:lnTo>
                      <a:pt x="3653" y="15636"/>
                    </a:lnTo>
                    <a:lnTo>
                      <a:pt x="3483" y="15329"/>
                    </a:lnTo>
                    <a:lnTo>
                      <a:pt x="3414" y="15192"/>
                    </a:lnTo>
                    <a:lnTo>
                      <a:pt x="3039" y="14339"/>
                    </a:lnTo>
                    <a:lnTo>
                      <a:pt x="2697" y="13451"/>
                    </a:lnTo>
                    <a:lnTo>
                      <a:pt x="2458" y="12530"/>
                    </a:lnTo>
                    <a:lnTo>
                      <a:pt x="2390" y="12052"/>
                    </a:lnTo>
                    <a:lnTo>
                      <a:pt x="2322" y="11574"/>
                    </a:lnTo>
                    <a:lnTo>
                      <a:pt x="2356" y="11574"/>
                    </a:lnTo>
                    <a:lnTo>
                      <a:pt x="2356" y="11505"/>
                    </a:lnTo>
                    <a:lnTo>
                      <a:pt x="2288" y="11198"/>
                    </a:lnTo>
                    <a:lnTo>
                      <a:pt x="2254" y="10481"/>
                    </a:lnTo>
                    <a:lnTo>
                      <a:pt x="2254" y="9798"/>
                    </a:lnTo>
                    <a:lnTo>
                      <a:pt x="2322" y="9116"/>
                    </a:lnTo>
                    <a:lnTo>
                      <a:pt x="2458" y="8433"/>
                    </a:lnTo>
                    <a:lnTo>
                      <a:pt x="2629" y="7955"/>
                    </a:lnTo>
                    <a:lnTo>
                      <a:pt x="2800" y="7443"/>
                    </a:lnTo>
                    <a:lnTo>
                      <a:pt x="3244" y="6453"/>
                    </a:lnTo>
                    <a:lnTo>
                      <a:pt x="3278" y="6726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4" y="6999"/>
                    </a:lnTo>
                    <a:lnTo>
                      <a:pt x="3414" y="6965"/>
                    </a:lnTo>
                    <a:lnTo>
                      <a:pt x="3380" y="6692"/>
                    </a:lnTo>
                    <a:lnTo>
                      <a:pt x="3312" y="6384"/>
                    </a:lnTo>
                    <a:lnTo>
                      <a:pt x="3278" y="6384"/>
                    </a:lnTo>
                    <a:lnTo>
                      <a:pt x="3517" y="5838"/>
                    </a:lnTo>
                    <a:lnTo>
                      <a:pt x="3585" y="6316"/>
                    </a:lnTo>
                    <a:lnTo>
                      <a:pt x="3722" y="6760"/>
                    </a:lnTo>
                    <a:lnTo>
                      <a:pt x="3858" y="7204"/>
                    </a:lnTo>
                    <a:lnTo>
                      <a:pt x="4029" y="7682"/>
                    </a:lnTo>
                    <a:lnTo>
                      <a:pt x="4370" y="8535"/>
                    </a:lnTo>
                    <a:lnTo>
                      <a:pt x="4814" y="9389"/>
                    </a:lnTo>
                    <a:lnTo>
                      <a:pt x="4916" y="9389"/>
                    </a:lnTo>
                    <a:lnTo>
                      <a:pt x="4916" y="9320"/>
                    </a:lnTo>
                    <a:lnTo>
                      <a:pt x="4507" y="8364"/>
                    </a:lnTo>
                    <a:lnTo>
                      <a:pt x="4200" y="7409"/>
                    </a:lnTo>
                    <a:lnTo>
                      <a:pt x="3926" y="6453"/>
                    </a:lnTo>
                    <a:lnTo>
                      <a:pt x="3687" y="5428"/>
                    </a:lnTo>
                    <a:lnTo>
                      <a:pt x="3892" y="4780"/>
                    </a:lnTo>
                    <a:lnTo>
                      <a:pt x="4063" y="5326"/>
                    </a:lnTo>
                    <a:lnTo>
                      <a:pt x="4234" y="5906"/>
                    </a:lnTo>
                    <a:lnTo>
                      <a:pt x="4643" y="6965"/>
                    </a:lnTo>
                    <a:lnTo>
                      <a:pt x="4985" y="7784"/>
                    </a:lnTo>
                    <a:lnTo>
                      <a:pt x="5360" y="8535"/>
                    </a:lnTo>
                    <a:lnTo>
                      <a:pt x="5736" y="9320"/>
                    </a:lnTo>
                    <a:lnTo>
                      <a:pt x="6180" y="10071"/>
                    </a:lnTo>
                    <a:lnTo>
                      <a:pt x="6248" y="10071"/>
                    </a:lnTo>
                    <a:lnTo>
                      <a:pt x="6282" y="10037"/>
                    </a:lnTo>
                    <a:lnTo>
                      <a:pt x="6282" y="10003"/>
                    </a:lnTo>
                    <a:lnTo>
                      <a:pt x="5872" y="9286"/>
                    </a:lnTo>
                    <a:lnTo>
                      <a:pt x="5531" y="8535"/>
                    </a:lnTo>
                    <a:lnTo>
                      <a:pt x="5190" y="7750"/>
                    </a:lnTo>
                    <a:lnTo>
                      <a:pt x="4882" y="6999"/>
                    </a:lnTo>
                    <a:lnTo>
                      <a:pt x="4643" y="6316"/>
                    </a:lnTo>
                    <a:lnTo>
                      <a:pt x="4438" y="5633"/>
                    </a:lnTo>
                    <a:lnTo>
                      <a:pt x="4268" y="4916"/>
                    </a:lnTo>
                    <a:lnTo>
                      <a:pt x="4029" y="4234"/>
                    </a:lnTo>
                    <a:lnTo>
                      <a:pt x="4063" y="4029"/>
                    </a:lnTo>
                    <a:lnTo>
                      <a:pt x="4234" y="4473"/>
                    </a:lnTo>
                    <a:lnTo>
                      <a:pt x="4404" y="4916"/>
                    </a:lnTo>
                    <a:lnTo>
                      <a:pt x="4780" y="5804"/>
                    </a:lnTo>
                    <a:lnTo>
                      <a:pt x="5224" y="6657"/>
                    </a:lnTo>
                    <a:lnTo>
                      <a:pt x="5633" y="7511"/>
                    </a:lnTo>
                    <a:lnTo>
                      <a:pt x="6111" y="8399"/>
                    </a:lnTo>
                    <a:lnTo>
                      <a:pt x="6589" y="9252"/>
                    </a:lnTo>
                    <a:lnTo>
                      <a:pt x="7613" y="10959"/>
                    </a:lnTo>
                    <a:lnTo>
                      <a:pt x="7648" y="10993"/>
                    </a:lnTo>
                    <a:lnTo>
                      <a:pt x="7682" y="10959"/>
                    </a:lnTo>
                    <a:lnTo>
                      <a:pt x="7716" y="10925"/>
                    </a:lnTo>
                    <a:lnTo>
                      <a:pt x="7682" y="10891"/>
                    </a:lnTo>
                    <a:lnTo>
                      <a:pt x="6760" y="9184"/>
                    </a:lnTo>
                    <a:lnTo>
                      <a:pt x="5872" y="7409"/>
                    </a:lnTo>
                    <a:lnTo>
                      <a:pt x="5429" y="6521"/>
                    </a:lnTo>
                    <a:lnTo>
                      <a:pt x="5053" y="5633"/>
                    </a:lnTo>
                    <a:lnTo>
                      <a:pt x="4643" y="4712"/>
                    </a:lnTo>
                    <a:lnTo>
                      <a:pt x="4200" y="3858"/>
                    </a:lnTo>
                    <a:lnTo>
                      <a:pt x="4165" y="3824"/>
                    </a:lnTo>
                    <a:lnTo>
                      <a:pt x="4097" y="3824"/>
                    </a:lnTo>
                    <a:lnTo>
                      <a:pt x="4131" y="3380"/>
                    </a:lnTo>
                    <a:lnTo>
                      <a:pt x="4131" y="3107"/>
                    </a:lnTo>
                    <a:lnTo>
                      <a:pt x="4575" y="3721"/>
                    </a:lnTo>
                    <a:lnTo>
                      <a:pt x="4916" y="4438"/>
                    </a:lnTo>
                    <a:lnTo>
                      <a:pt x="5292" y="5121"/>
                    </a:lnTo>
                    <a:lnTo>
                      <a:pt x="6145" y="6453"/>
                    </a:lnTo>
                    <a:lnTo>
                      <a:pt x="7716" y="8945"/>
                    </a:lnTo>
                    <a:lnTo>
                      <a:pt x="8569" y="10310"/>
                    </a:lnTo>
                    <a:lnTo>
                      <a:pt x="9457" y="11608"/>
                    </a:lnTo>
                    <a:lnTo>
                      <a:pt x="10345" y="12939"/>
                    </a:lnTo>
                    <a:lnTo>
                      <a:pt x="11266" y="14236"/>
                    </a:lnTo>
                    <a:lnTo>
                      <a:pt x="11301" y="14236"/>
                    </a:lnTo>
                    <a:lnTo>
                      <a:pt x="11301" y="14202"/>
                    </a:lnTo>
                    <a:lnTo>
                      <a:pt x="7921" y="8945"/>
                    </a:lnTo>
                    <a:lnTo>
                      <a:pt x="6214" y="6145"/>
                    </a:lnTo>
                    <a:lnTo>
                      <a:pt x="5838" y="5531"/>
                    </a:lnTo>
                    <a:lnTo>
                      <a:pt x="6521" y="6555"/>
                    </a:lnTo>
                    <a:lnTo>
                      <a:pt x="9320" y="10720"/>
                    </a:lnTo>
                    <a:lnTo>
                      <a:pt x="10754" y="12837"/>
                    </a:lnTo>
                    <a:lnTo>
                      <a:pt x="12120" y="14988"/>
                    </a:lnTo>
                    <a:lnTo>
                      <a:pt x="13486" y="17138"/>
                    </a:lnTo>
                    <a:lnTo>
                      <a:pt x="14100" y="18128"/>
                    </a:lnTo>
                    <a:lnTo>
                      <a:pt x="14271" y="18402"/>
                    </a:lnTo>
                    <a:lnTo>
                      <a:pt x="14441" y="18606"/>
                    </a:lnTo>
                    <a:lnTo>
                      <a:pt x="14646" y="18811"/>
                    </a:lnTo>
                    <a:lnTo>
                      <a:pt x="14851" y="19016"/>
                    </a:lnTo>
                    <a:lnTo>
                      <a:pt x="14885" y="19016"/>
                    </a:lnTo>
                    <a:lnTo>
                      <a:pt x="14885" y="18982"/>
                    </a:lnTo>
                    <a:lnTo>
                      <a:pt x="14851" y="18675"/>
                    </a:lnTo>
                    <a:lnTo>
                      <a:pt x="14749" y="18402"/>
                    </a:lnTo>
                    <a:lnTo>
                      <a:pt x="14612" y="18128"/>
                    </a:lnTo>
                    <a:lnTo>
                      <a:pt x="14476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4" y="13451"/>
                    </a:lnTo>
                    <a:lnTo>
                      <a:pt x="14612" y="17548"/>
                    </a:lnTo>
                    <a:lnTo>
                      <a:pt x="14646" y="17582"/>
                    </a:lnTo>
                    <a:lnTo>
                      <a:pt x="14715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64" y="12086"/>
                    </a:lnTo>
                    <a:lnTo>
                      <a:pt x="9355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91" y="9184"/>
                    </a:lnTo>
                    <a:lnTo>
                      <a:pt x="10447" y="10447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212" y="14202"/>
                    </a:lnTo>
                    <a:lnTo>
                      <a:pt x="14100" y="15500"/>
                    </a:lnTo>
                    <a:lnTo>
                      <a:pt x="14954" y="16831"/>
                    </a:lnTo>
                    <a:lnTo>
                      <a:pt x="15090" y="17821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66" y="18914"/>
                    </a:lnTo>
                    <a:lnTo>
                      <a:pt x="15500" y="18914"/>
                    </a:lnTo>
                    <a:lnTo>
                      <a:pt x="15568" y="18879"/>
                    </a:lnTo>
                    <a:lnTo>
                      <a:pt x="15602" y="18845"/>
                    </a:lnTo>
                    <a:lnTo>
                      <a:pt x="15602" y="18777"/>
                    </a:lnTo>
                    <a:lnTo>
                      <a:pt x="15602" y="18163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97" y="16251"/>
                    </a:lnTo>
                    <a:lnTo>
                      <a:pt x="15124" y="15022"/>
                    </a:lnTo>
                    <a:lnTo>
                      <a:pt x="14817" y="13793"/>
                    </a:lnTo>
                    <a:lnTo>
                      <a:pt x="14510" y="12700"/>
                    </a:lnTo>
                    <a:lnTo>
                      <a:pt x="14305" y="12154"/>
                    </a:lnTo>
                    <a:lnTo>
                      <a:pt x="14066" y="11608"/>
                    </a:lnTo>
                    <a:lnTo>
                      <a:pt x="13861" y="11096"/>
                    </a:lnTo>
                    <a:lnTo>
                      <a:pt x="13588" y="10584"/>
                    </a:lnTo>
                    <a:lnTo>
                      <a:pt x="13315" y="10071"/>
                    </a:lnTo>
                    <a:lnTo>
                      <a:pt x="13008" y="9593"/>
                    </a:lnTo>
                    <a:lnTo>
                      <a:pt x="12632" y="9047"/>
                    </a:lnTo>
                    <a:lnTo>
                      <a:pt x="12222" y="8569"/>
                    </a:lnTo>
                    <a:lnTo>
                      <a:pt x="11813" y="8091"/>
                    </a:lnTo>
                    <a:lnTo>
                      <a:pt x="11369" y="7648"/>
                    </a:lnTo>
                    <a:lnTo>
                      <a:pt x="10891" y="7204"/>
                    </a:lnTo>
                    <a:lnTo>
                      <a:pt x="10413" y="6760"/>
                    </a:lnTo>
                    <a:lnTo>
                      <a:pt x="9423" y="5941"/>
                    </a:lnTo>
                    <a:lnTo>
                      <a:pt x="7238" y="4165"/>
                    </a:lnTo>
                    <a:lnTo>
                      <a:pt x="6077" y="3209"/>
                    </a:lnTo>
                    <a:lnTo>
                      <a:pt x="5497" y="2766"/>
                    </a:lnTo>
                    <a:lnTo>
                      <a:pt x="5190" y="2561"/>
                    </a:lnTo>
                    <a:lnTo>
                      <a:pt x="4882" y="2356"/>
                    </a:lnTo>
                    <a:lnTo>
                      <a:pt x="4848" y="2356"/>
                    </a:lnTo>
                    <a:lnTo>
                      <a:pt x="4541" y="2117"/>
                    </a:lnTo>
                    <a:lnTo>
                      <a:pt x="4131" y="1400"/>
                    </a:lnTo>
                    <a:lnTo>
                      <a:pt x="3653" y="683"/>
                    </a:lnTo>
                    <a:lnTo>
                      <a:pt x="3517" y="342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962" name="Google Shape;4962;p21"/>
            <p:cNvGrpSpPr/>
            <p:nvPr/>
          </p:nvGrpSpPr>
          <p:grpSpPr>
            <a:xfrm>
              <a:off x="8522832" y="3539629"/>
              <a:ext cx="1073207" cy="1097020"/>
              <a:chOff x="5612267" y="3911195"/>
              <a:chExt cx="1361074" cy="1391275"/>
            </a:xfrm>
          </p:grpSpPr>
          <p:sp>
            <p:nvSpPr>
              <p:cNvPr id="4963" name="Google Shape;4963;p21"/>
              <p:cNvSpPr/>
              <p:nvPr/>
            </p:nvSpPr>
            <p:spPr>
              <a:xfrm>
                <a:off x="6460784" y="4519170"/>
                <a:ext cx="13348" cy="1819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14" extrusionOk="0">
                    <a:moveTo>
                      <a:pt x="206" y="1"/>
                    </a:moveTo>
                    <a:lnTo>
                      <a:pt x="35" y="137"/>
                    </a:lnTo>
                    <a:lnTo>
                      <a:pt x="1" y="206"/>
                    </a:lnTo>
                    <a:lnTo>
                      <a:pt x="1" y="240"/>
                    </a:lnTo>
                    <a:lnTo>
                      <a:pt x="1" y="308"/>
                    </a:lnTo>
                    <a:lnTo>
                      <a:pt x="69" y="376"/>
                    </a:lnTo>
                    <a:lnTo>
                      <a:pt x="171" y="513"/>
                    </a:lnTo>
                    <a:lnTo>
                      <a:pt x="308" y="411"/>
                    </a:lnTo>
                    <a:lnTo>
                      <a:pt x="342" y="376"/>
                    </a:lnTo>
                    <a:lnTo>
                      <a:pt x="376" y="342"/>
                    </a:lnTo>
                    <a:lnTo>
                      <a:pt x="342" y="274"/>
                    </a:lnTo>
                    <a:lnTo>
                      <a:pt x="308" y="206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4" name="Google Shape;4964;p21"/>
              <p:cNvSpPr/>
              <p:nvPr/>
            </p:nvSpPr>
            <p:spPr>
              <a:xfrm>
                <a:off x="5612267" y="3911195"/>
                <a:ext cx="1361074" cy="1391275"/>
              </a:xfrm>
              <a:custGeom>
                <a:avLst/>
                <a:gdLst/>
                <a:ahLst/>
                <a:cxnLst/>
                <a:rect l="l" t="t" r="r" b="b"/>
                <a:pathLst>
                  <a:path w="38443" h="39296" extrusionOk="0">
                    <a:moveTo>
                      <a:pt x="24308" y="1298"/>
                    </a:moveTo>
                    <a:lnTo>
                      <a:pt x="24684" y="1332"/>
                    </a:lnTo>
                    <a:lnTo>
                      <a:pt x="24991" y="1366"/>
                    </a:lnTo>
                    <a:lnTo>
                      <a:pt x="25674" y="1571"/>
                    </a:lnTo>
                    <a:lnTo>
                      <a:pt x="26357" y="1776"/>
                    </a:lnTo>
                    <a:lnTo>
                      <a:pt x="27039" y="2049"/>
                    </a:lnTo>
                    <a:lnTo>
                      <a:pt x="27654" y="2390"/>
                    </a:lnTo>
                    <a:lnTo>
                      <a:pt x="27859" y="2493"/>
                    </a:lnTo>
                    <a:lnTo>
                      <a:pt x="27995" y="2629"/>
                    </a:lnTo>
                    <a:lnTo>
                      <a:pt x="28098" y="2766"/>
                    </a:lnTo>
                    <a:lnTo>
                      <a:pt x="28200" y="2971"/>
                    </a:lnTo>
                    <a:lnTo>
                      <a:pt x="28405" y="3381"/>
                    </a:lnTo>
                    <a:lnTo>
                      <a:pt x="28576" y="3824"/>
                    </a:lnTo>
                    <a:lnTo>
                      <a:pt x="28746" y="4268"/>
                    </a:lnTo>
                    <a:lnTo>
                      <a:pt x="28849" y="4712"/>
                    </a:lnTo>
                    <a:lnTo>
                      <a:pt x="29054" y="5634"/>
                    </a:lnTo>
                    <a:lnTo>
                      <a:pt x="29224" y="6555"/>
                    </a:lnTo>
                    <a:lnTo>
                      <a:pt x="29395" y="7648"/>
                    </a:lnTo>
                    <a:lnTo>
                      <a:pt x="29497" y="8706"/>
                    </a:lnTo>
                    <a:lnTo>
                      <a:pt x="29497" y="9116"/>
                    </a:lnTo>
                    <a:lnTo>
                      <a:pt x="29497" y="9492"/>
                    </a:lnTo>
                    <a:lnTo>
                      <a:pt x="29463" y="10277"/>
                    </a:lnTo>
                    <a:lnTo>
                      <a:pt x="29327" y="11062"/>
                    </a:lnTo>
                    <a:lnTo>
                      <a:pt x="29190" y="11847"/>
                    </a:lnTo>
                    <a:lnTo>
                      <a:pt x="28918" y="13070"/>
                    </a:lnTo>
                    <a:lnTo>
                      <a:pt x="28918" y="13070"/>
                    </a:lnTo>
                    <a:lnTo>
                      <a:pt x="28610" y="13008"/>
                    </a:lnTo>
                    <a:lnTo>
                      <a:pt x="28371" y="12974"/>
                    </a:lnTo>
                    <a:lnTo>
                      <a:pt x="28166" y="13008"/>
                    </a:lnTo>
                    <a:lnTo>
                      <a:pt x="27859" y="13110"/>
                    </a:lnTo>
                    <a:lnTo>
                      <a:pt x="27517" y="12871"/>
                    </a:lnTo>
                    <a:lnTo>
                      <a:pt x="27210" y="12666"/>
                    </a:lnTo>
                    <a:lnTo>
                      <a:pt x="27278" y="11881"/>
                    </a:lnTo>
                    <a:lnTo>
                      <a:pt x="27278" y="11096"/>
                    </a:lnTo>
                    <a:lnTo>
                      <a:pt x="27244" y="10311"/>
                    </a:lnTo>
                    <a:lnTo>
                      <a:pt x="27176" y="9526"/>
                    </a:lnTo>
                    <a:lnTo>
                      <a:pt x="27073" y="8740"/>
                    </a:lnTo>
                    <a:lnTo>
                      <a:pt x="26971" y="7955"/>
                    </a:lnTo>
                    <a:lnTo>
                      <a:pt x="26664" y="6419"/>
                    </a:lnTo>
                    <a:lnTo>
                      <a:pt x="26493" y="5634"/>
                    </a:lnTo>
                    <a:lnTo>
                      <a:pt x="26288" y="4849"/>
                    </a:lnTo>
                    <a:lnTo>
                      <a:pt x="26152" y="4439"/>
                    </a:lnTo>
                    <a:lnTo>
                      <a:pt x="26015" y="4029"/>
                    </a:lnTo>
                    <a:lnTo>
                      <a:pt x="25844" y="3654"/>
                    </a:lnTo>
                    <a:lnTo>
                      <a:pt x="25674" y="3244"/>
                    </a:lnTo>
                    <a:lnTo>
                      <a:pt x="25469" y="2903"/>
                    </a:lnTo>
                    <a:lnTo>
                      <a:pt x="25264" y="2527"/>
                    </a:lnTo>
                    <a:lnTo>
                      <a:pt x="25025" y="2186"/>
                    </a:lnTo>
                    <a:lnTo>
                      <a:pt x="24752" y="1844"/>
                    </a:lnTo>
                    <a:lnTo>
                      <a:pt x="24308" y="1298"/>
                    </a:lnTo>
                    <a:close/>
                    <a:moveTo>
                      <a:pt x="27347" y="16729"/>
                    </a:moveTo>
                    <a:lnTo>
                      <a:pt x="27415" y="17344"/>
                    </a:lnTo>
                    <a:lnTo>
                      <a:pt x="27449" y="17992"/>
                    </a:lnTo>
                    <a:lnTo>
                      <a:pt x="27415" y="18641"/>
                    </a:lnTo>
                    <a:lnTo>
                      <a:pt x="27381" y="18982"/>
                    </a:lnTo>
                    <a:lnTo>
                      <a:pt x="27312" y="19290"/>
                    </a:lnTo>
                    <a:lnTo>
                      <a:pt x="27244" y="19494"/>
                    </a:lnTo>
                    <a:lnTo>
                      <a:pt x="27176" y="19597"/>
                    </a:lnTo>
                    <a:lnTo>
                      <a:pt x="27073" y="19665"/>
                    </a:lnTo>
                    <a:lnTo>
                      <a:pt x="27210" y="18982"/>
                    </a:lnTo>
                    <a:lnTo>
                      <a:pt x="27312" y="18265"/>
                    </a:lnTo>
                    <a:lnTo>
                      <a:pt x="27347" y="17480"/>
                    </a:lnTo>
                    <a:lnTo>
                      <a:pt x="27347" y="16729"/>
                    </a:lnTo>
                    <a:close/>
                    <a:moveTo>
                      <a:pt x="22089" y="21714"/>
                    </a:moveTo>
                    <a:lnTo>
                      <a:pt x="22226" y="21952"/>
                    </a:lnTo>
                    <a:lnTo>
                      <a:pt x="22294" y="22157"/>
                    </a:lnTo>
                    <a:lnTo>
                      <a:pt x="22294" y="22362"/>
                    </a:lnTo>
                    <a:lnTo>
                      <a:pt x="22294" y="22567"/>
                    </a:lnTo>
                    <a:lnTo>
                      <a:pt x="22191" y="22908"/>
                    </a:lnTo>
                    <a:lnTo>
                      <a:pt x="22089" y="23250"/>
                    </a:lnTo>
                    <a:lnTo>
                      <a:pt x="22021" y="22908"/>
                    </a:lnTo>
                    <a:lnTo>
                      <a:pt x="21987" y="22533"/>
                    </a:lnTo>
                    <a:lnTo>
                      <a:pt x="22021" y="22157"/>
                    </a:lnTo>
                    <a:lnTo>
                      <a:pt x="22089" y="21714"/>
                    </a:lnTo>
                    <a:close/>
                    <a:moveTo>
                      <a:pt x="31785" y="22430"/>
                    </a:moveTo>
                    <a:lnTo>
                      <a:pt x="31853" y="22635"/>
                    </a:lnTo>
                    <a:lnTo>
                      <a:pt x="31887" y="22806"/>
                    </a:lnTo>
                    <a:lnTo>
                      <a:pt x="31853" y="23011"/>
                    </a:lnTo>
                    <a:lnTo>
                      <a:pt x="31819" y="23147"/>
                    </a:lnTo>
                    <a:lnTo>
                      <a:pt x="31716" y="23489"/>
                    </a:lnTo>
                    <a:lnTo>
                      <a:pt x="31546" y="23796"/>
                    </a:lnTo>
                    <a:lnTo>
                      <a:pt x="31375" y="24001"/>
                    </a:lnTo>
                    <a:lnTo>
                      <a:pt x="31136" y="24206"/>
                    </a:lnTo>
                    <a:lnTo>
                      <a:pt x="30897" y="24376"/>
                    </a:lnTo>
                    <a:lnTo>
                      <a:pt x="30692" y="24479"/>
                    </a:lnTo>
                    <a:lnTo>
                      <a:pt x="30487" y="24547"/>
                    </a:lnTo>
                    <a:lnTo>
                      <a:pt x="30317" y="24581"/>
                    </a:lnTo>
                    <a:lnTo>
                      <a:pt x="30112" y="24547"/>
                    </a:lnTo>
                    <a:lnTo>
                      <a:pt x="29907" y="24445"/>
                    </a:lnTo>
                    <a:lnTo>
                      <a:pt x="29702" y="24308"/>
                    </a:lnTo>
                    <a:lnTo>
                      <a:pt x="29429" y="24137"/>
                    </a:lnTo>
                    <a:lnTo>
                      <a:pt x="30010" y="23694"/>
                    </a:lnTo>
                    <a:lnTo>
                      <a:pt x="30556" y="23250"/>
                    </a:lnTo>
                    <a:lnTo>
                      <a:pt x="31136" y="22806"/>
                    </a:lnTo>
                    <a:lnTo>
                      <a:pt x="31443" y="22601"/>
                    </a:lnTo>
                    <a:lnTo>
                      <a:pt x="31785" y="22430"/>
                    </a:lnTo>
                    <a:close/>
                    <a:moveTo>
                      <a:pt x="16319" y="25708"/>
                    </a:moveTo>
                    <a:lnTo>
                      <a:pt x="16285" y="25742"/>
                    </a:lnTo>
                    <a:lnTo>
                      <a:pt x="16285" y="25742"/>
                    </a:lnTo>
                    <a:lnTo>
                      <a:pt x="16315" y="25718"/>
                    </a:lnTo>
                    <a:lnTo>
                      <a:pt x="16315" y="25718"/>
                    </a:lnTo>
                    <a:lnTo>
                      <a:pt x="16319" y="25708"/>
                    </a:lnTo>
                    <a:close/>
                    <a:moveTo>
                      <a:pt x="34687" y="23796"/>
                    </a:moveTo>
                    <a:lnTo>
                      <a:pt x="34721" y="23830"/>
                    </a:lnTo>
                    <a:lnTo>
                      <a:pt x="34789" y="23898"/>
                    </a:lnTo>
                    <a:lnTo>
                      <a:pt x="34823" y="24001"/>
                    </a:lnTo>
                    <a:lnTo>
                      <a:pt x="34857" y="24137"/>
                    </a:lnTo>
                    <a:lnTo>
                      <a:pt x="34857" y="24206"/>
                    </a:lnTo>
                    <a:lnTo>
                      <a:pt x="34687" y="24547"/>
                    </a:lnTo>
                    <a:lnTo>
                      <a:pt x="34618" y="24718"/>
                    </a:lnTo>
                    <a:lnTo>
                      <a:pt x="34482" y="24854"/>
                    </a:lnTo>
                    <a:lnTo>
                      <a:pt x="34106" y="25230"/>
                    </a:lnTo>
                    <a:lnTo>
                      <a:pt x="33662" y="25571"/>
                    </a:lnTo>
                    <a:lnTo>
                      <a:pt x="33219" y="25844"/>
                    </a:lnTo>
                    <a:lnTo>
                      <a:pt x="32741" y="26118"/>
                    </a:lnTo>
                    <a:lnTo>
                      <a:pt x="32638" y="26015"/>
                    </a:lnTo>
                    <a:lnTo>
                      <a:pt x="33082" y="25264"/>
                    </a:lnTo>
                    <a:lnTo>
                      <a:pt x="33321" y="24888"/>
                    </a:lnTo>
                    <a:lnTo>
                      <a:pt x="33594" y="24547"/>
                    </a:lnTo>
                    <a:lnTo>
                      <a:pt x="33765" y="24342"/>
                    </a:lnTo>
                    <a:lnTo>
                      <a:pt x="33970" y="24137"/>
                    </a:lnTo>
                    <a:lnTo>
                      <a:pt x="34414" y="23830"/>
                    </a:lnTo>
                    <a:lnTo>
                      <a:pt x="34482" y="23796"/>
                    </a:lnTo>
                    <a:close/>
                    <a:moveTo>
                      <a:pt x="28746" y="25571"/>
                    </a:moveTo>
                    <a:lnTo>
                      <a:pt x="28746" y="25947"/>
                    </a:lnTo>
                    <a:lnTo>
                      <a:pt x="28712" y="26254"/>
                    </a:lnTo>
                    <a:lnTo>
                      <a:pt x="28610" y="26459"/>
                    </a:lnTo>
                    <a:lnTo>
                      <a:pt x="28473" y="26630"/>
                    </a:lnTo>
                    <a:lnTo>
                      <a:pt x="28405" y="26664"/>
                    </a:lnTo>
                    <a:lnTo>
                      <a:pt x="28303" y="26698"/>
                    </a:lnTo>
                    <a:lnTo>
                      <a:pt x="28098" y="26698"/>
                    </a:lnTo>
                    <a:lnTo>
                      <a:pt x="27825" y="26630"/>
                    </a:lnTo>
                    <a:lnTo>
                      <a:pt x="27517" y="26527"/>
                    </a:lnTo>
                    <a:lnTo>
                      <a:pt x="28132" y="25981"/>
                    </a:lnTo>
                    <a:lnTo>
                      <a:pt x="28746" y="25571"/>
                    </a:lnTo>
                    <a:close/>
                    <a:moveTo>
                      <a:pt x="30044" y="24991"/>
                    </a:moveTo>
                    <a:lnTo>
                      <a:pt x="30283" y="25162"/>
                    </a:lnTo>
                    <a:lnTo>
                      <a:pt x="30487" y="25332"/>
                    </a:lnTo>
                    <a:lnTo>
                      <a:pt x="30624" y="25469"/>
                    </a:lnTo>
                    <a:lnTo>
                      <a:pt x="30726" y="25640"/>
                    </a:lnTo>
                    <a:lnTo>
                      <a:pt x="30761" y="25844"/>
                    </a:lnTo>
                    <a:lnTo>
                      <a:pt x="30761" y="26049"/>
                    </a:lnTo>
                    <a:lnTo>
                      <a:pt x="30726" y="26254"/>
                    </a:lnTo>
                    <a:lnTo>
                      <a:pt x="30658" y="26527"/>
                    </a:lnTo>
                    <a:lnTo>
                      <a:pt x="30590" y="26766"/>
                    </a:lnTo>
                    <a:lnTo>
                      <a:pt x="30453" y="27005"/>
                    </a:lnTo>
                    <a:lnTo>
                      <a:pt x="30351" y="27210"/>
                    </a:lnTo>
                    <a:lnTo>
                      <a:pt x="30214" y="27381"/>
                    </a:lnTo>
                    <a:lnTo>
                      <a:pt x="30078" y="27483"/>
                    </a:lnTo>
                    <a:lnTo>
                      <a:pt x="29941" y="27551"/>
                    </a:lnTo>
                    <a:lnTo>
                      <a:pt x="29805" y="27586"/>
                    </a:lnTo>
                    <a:lnTo>
                      <a:pt x="29668" y="27517"/>
                    </a:lnTo>
                    <a:lnTo>
                      <a:pt x="29497" y="27381"/>
                    </a:lnTo>
                    <a:lnTo>
                      <a:pt x="29327" y="27176"/>
                    </a:lnTo>
                    <a:lnTo>
                      <a:pt x="29156" y="27005"/>
                    </a:lnTo>
                    <a:lnTo>
                      <a:pt x="28951" y="26869"/>
                    </a:lnTo>
                    <a:lnTo>
                      <a:pt x="29293" y="25264"/>
                    </a:lnTo>
                    <a:lnTo>
                      <a:pt x="30044" y="24991"/>
                    </a:lnTo>
                    <a:close/>
                    <a:moveTo>
                      <a:pt x="28541" y="13657"/>
                    </a:moveTo>
                    <a:lnTo>
                      <a:pt x="28644" y="13691"/>
                    </a:lnTo>
                    <a:lnTo>
                      <a:pt x="28746" y="13725"/>
                    </a:lnTo>
                    <a:lnTo>
                      <a:pt x="29019" y="13998"/>
                    </a:lnTo>
                    <a:lnTo>
                      <a:pt x="29258" y="14271"/>
                    </a:lnTo>
                    <a:lnTo>
                      <a:pt x="29429" y="14578"/>
                    </a:lnTo>
                    <a:lnTo>
                      <a:pt x="29566" y="14920"/>
                    </a:lnTo>
                    <a:lnTo>
                      <a:pt x="29771" y="15671"/>
                    </a:lnTo>
                    <a:lnTo>
                      <a:pt x="29839" y="16046"/>
                    </a:lnTo>
                    <a:lnTo>
                      <a:pt x="29907" y="16422"/>
                    </a:lnTo>
                    <a:lnTo>
                      <a:pt x="29941" y="16797"/>
                    </a:lnTo>
                    <a:lnTo>
                      <a:pt x="29941" y="17173"/>
                    </a:lnTo>
                    <a:lnTo>
                      <a:pt x="29941" y="17548"/>
                    </a:lnTo>
                    <a:lnTo>
                      <a:pt x="29873" y="17924"/>
                    </a:lnTo>
                    <a:lnTo>
                      <a:pt x="29839" y="18197"/>
                    </a:lnTo>
                    <a:lnTo>
                      <a:pt x="29873" y="18436"/>
                    </a:lnTo>
                    <a:lnTo>
                      <a:pt x="29941" y="18709"/>
                    </a:lnTo>
                    <a:lnTo>
                      <a:pt x="30078" y="18948"/>
                    </a:lnTo>
                    <a:lnTo>
                      <a:pt x="30624" y="18812"/>
                    </a:lnTo>
                    <a:lnTo>
                      <a:pt x="30726" y="18880"/>
                    </a:lnTo>
                    <a:lnTo>
                      <a:pt x="30761" y="18948"/>
                    </a:lnTo>
                    <a:lnTo>
                      <a:pt x="30795" y="19119"/>
                    </a:lnTo>
                    <a:lnTo>
                      <a:pt x="30795" y="19324"/>
                    </a:lnTo>
                    <a:lnTo>
                      <a:pt x="30761" y="19529"/>
                    </a:lnTo>
                    <a:lnTo>
                      <a:pt x="30590" y="19938"/>
                    </a:lnTo>
                    <a:lnTo>
                      <a:pt x="30419" y="20348"/>
                    </a:lnTo>
                    <a:lnTo>
                      <a:pt x="30248" y="20723"/>
                    </a:lnTo>
                    <a:lnTo>
                      <a:pt x="30044" y="21099"/>
                    </a:lnTo>
                    <a:lnTo>
                      <a:pt x="29566" y="21850"/>
                    </a:lnTo>
                    <a:lnTo>
                      <a:pt x="29088" y="22567"/>
                    </a:lnTo>
                    <a:lnTo>
                      <a:pt x="29019" y="22635"/>
                    </a:lnTo>
                    <a:lnTo>
                      <a:pt x="28917" y="22669"/>
                    </a:lnTo>
                    <a:lnTo>
                      <a:pt x="28678" y="22669"/>
                    </a:lnTo>
                    <a:lnTo>
                      <a:pt x="28610" y="22704"/>
                    </a:lnTo>
                    <a:lnTo>
                      <a:pt x="28541" y="22772"/>
                    </a:lnTo>
                    <a:lnTo>
                      <a:pt x="28473" y="22840"/>
                    </a:lnTo>
                    <a:lnTo>
                      <a:pt x="28405" y="23011"/>
                    </a:lnTo>
                    <a:lnTo>
                      <a:pt x="28303" y="23182"/>
                    </a:lnTo>
                    <a:lnTo>
                      <a:pt x="28029" y="23523"/>
                    </a:lnTo>
                    <a:lnTo>
                      <a:pt x="28166" y="23523"/>
                    </a:lnTo>
                    <a:lnTo>
                      <a:pt x="28234" y="23557"/>
                    </a:lnTo>
                    <a:lnTo>
                      <a:pt x="28405" y="23659"/>
                    </a:lnTo>
                    <a:lnTo>
                      <a:pt x="28541" y="23694"/>
                    </a:lnTo>
                    <a:lnTo>
                      <a:pt x="28678" y="23728"/>
                    </a:lnTo>
                    <a:lnTo>
                      <a:pt x="28815" y="23694"/>
                    </a:lnTo>
                    <a:lnTo>
                      <a:pt x="28951" y="23659"/>
                    </a:lnTo>
                    <a:lnTo>
                      <a:pt x="29088" y="23591"/>
                    </a:lnTo>
                    <a:lnTo>
                      <a:pt x="29327" y="23386"/>
                    </a:lnTo>
                    <a:lnTo>
                      <a:pt x="29463" y="23250"/>
                    </a:lnTo>
                    <a:lnTo>
                      <a:pt x="29668" y="23147"/>
                    </a:lnTo>
                    <a:lnTo>
                      <a:pt x="29873" y="23079"/>
                    </a:lnTo>
                    <a:lnTo>
                      <a:pt x="30180" y="23045"/>
                    </a:lnTo>
                    <a:lnTo>
                      <a:pt x="29668" y="23455"/>
                    </a:lnTo>
                    <a:lnTo>
                      <a:pt x="29395" y="23659"/>
                    </a:lnTo>
                    <a:lnTo>
                      <a:pt x="29156" y="23830"/>
                    </a:lnTo>
                    <a:lnTo>
                      <a:pt x="28883" y="23967"/>
                    </a:lnTo>
                    <a:lnTo>
                      <a:pt x="28576" y="24035"/>
                    </a:lnTo>
                    <a:lnTo>
                      <a:pt x="28268" y="24069"/>
                    </a:lnTo>
                    <a:lnTo>
                      <a:pt x="27927" y="24035"/>
                    </a:lnTo>
                    <a:lnTo>
                      <a:pt x="27825" y="23557"/>
                    </a:lnTo>
                    <a:lnTo>
                      <a:pt x="27859" y="23557"/>
                    </a:lnTo>
                    <a:lnTo>
                      <a:pt x="25537" y="23386"/>
                    </a:lnTo>
                    <a:lnTo>
                      <a:pt x="25503" y="23079"/>
                    </a:lnTo>
                    <a:lnTo>
                      <a:pt x="25435" y="22908"/>
                    </a:lnTo>
                    <a:lnTo>
                      <a:pt x="25366" y="22772"/>
                    </a:lnTo>
                    <a:lnTo>
                      <a:pt x="25298" y="22669"/>
                    </a:lnTo>
                    <a:lnTo>
                      <a:pt x="25196" y="22567"/>
                    </a:lnTo>
                    <a:lnTo>
                      <a:pt x="25093" y="22499"/>
                    </a:lnTo>
                    <a:lnTo>
                      <a:pt x="24957" y="22465"/>
                    </a:lnTo>
                    <a:lnTo>
                      <a:pt x="24650" y="22465"/>
                    </a:lnTo>
                    <a:lnTo>
                      <a:pt x="24274" y="22533"/>
                    </a:lnTo>
                    <a:lnTo>
                      <a:pt x="23898" y="22635"/>
                    </a:lnTo>
                    <a:lnTo>
                      <a:pt x="23694" y="22704"/>
                    </a:lnTo>
                    <a:lnTo>
                      <a:pt x="23523" y="22772"/>
                    </a:lnTo>
                    <a:lnTo>
                      <a:pt x="23421" y="22874"/>
                    </a:lnTo>
                    <a:lnTo>
                      <a:pt x="23318" y="23011"/>
                    </a:lnTo>
                    <a:lnTo>
                      <a:pt x="23216" y="23147"/>
                    </a:lnTo>
                    <a:lnTo>
                      <a:pt x="23182" y="23318"/>
                    </a:lnTo>
                    <a:lnTo>
                      <a:pt x="23182" y="23523"/>
                    </a:lnTo>
                    <a:lnTo>
                      <a:pt x="23182" y="23728"/>
                    </a:lnTo>
                    <a:lnTo>
                      <a:pt x="23284" y="24308"/>
                    </a:lnTo>
                    <a:lnTo>
                      <a:pt x="23079" y="24274"/>
                    </a:lnTo>
                    <a:lnTo>
                      <a:pt x="22874" y="24240"/>
                    </a:lnTo>
                    <a:lnTo>
                      <a:pt x="22704" y="24172"/>
                    </a:lnTo>
                    <a:lnTo>
                      <a:pt x="22601" y="24069"/>
                    </a:lnTo>
                    <a:lnTo>
                      <a:pt x="22499" y="23967"/>
                    </a:lnTo>
                    <a:lnTo>
                      <a:pt x="22465" y="23830"/>
                    </a:lnTo>
                    <a:lnTo>
                      <a:pt x="22430" y="23625"/>
                    </a:lnTo>
                    <a:lnTo>
                      <a:pt x="22430" y="23420"/>
                    </a:lnTo>
                    <a:lnTo>
                      <a:pt x="22533" y="22908"/>
                    </a:lnTo>
                    <a:lnTo>
                      <a:pt x="22601" y="22396"/>
                    </a:lnTo>
                    <a:lnTo>
                      <a:pt x="22601" y="22191"/>
                    </a:lnTo>
                    <a:lnTo>
                      <a:pt x="22601" y="22021"/>
                    </a:lnTo>
                    <a:lnTo>
                      <a:pt x="22567" y="21884"/>
                    </a:lnTo>
                    <a:lnTo>
                      <a:pt x="22499" y="21782"/>
                    </a:lnTo>
                    <a:lnTo>
                      <a:pt x="22396" y="21679"/>
                    </a:lnTo>
                    <a:lnTo>
                      <a:pt x="22260" y="21577"/>
                    </a:lnTo>
                    <a:lnTo>
                      <a:pt x="21884" y="21372"/>
                    </a:lnTo>
                    <a:lnTo>
                      <a:pt x="21816" y="21475"/>
                    </a:lnTo>
                    <a:lnTo>
                      <a:pt x="21782" y="21543"/>
                    </a:lnTo>
                    <a:lnTo>
                      <a:pt x="21645" y="22533"/>
                    </a:lnTo>
                    <a:lnTo>
                      <a:pt x="21611" y="23045"/>
                    </a:lnTo>
                    <a:lnTo>
                      <a:pt x="21577" y="23523"/>
                    </a:lnTo>
                    <a:lnTo>
                      <a:pt x="21611" y="23762"/>
                    </a:lnTo>
                    <a:lnTo>
                      <a:pt x="21645" y="23933"/>
                    </a:lnTo>
                    <a:lnTo>
                      <a:pt x="21714" y="24137"/>
                    </a:lnTo>
                    <a:lnTo>
                      <a:pt x="21782" y="24308"/>
                    </a:lnTo>
                    <a:lnTo>
                      <a:pt x="21918" y="24445"/>
                    </a:lnTo>
                    <a:lnTo>
                      <a:pt x="22055" y="24581"/>
                    </a:lnTo>
                    <a:lnTo>
                      <a:pt x="22226" y="24718"/>
                    </a:lnTo>
                    <a:lnTo>
                      <a:pt x="22430" y="24820"/>
                    </a:lnTo>
                    <a:lnTo>
                      <a:pt x="22601" y="24888"/>
                    </a:lnTo>
                    <a:lnTo>
                      <a:pt x="22738" y="24991"/>
                    </a:lnTo>
                    <a:lnTo>
                      <a:pt x="23079" y="25298"/>
                    </a:lnTo>
                    <a:lnTo>
                      <a:pt x="22499" y="25708"/>
                    </a:lnTo>
                    <a:lnTo>
                      <a:pt x="22294" y="25810"/>
                    </a:lnTo>
                    <a:lnTo>
                      <a:pt x="22055" y="25844"/>
                    </a:lnTo>
                    <a:lnTo>
                      <a:pt x="21850" y="25810"/>
                    </a:lnTo>
                    <a:lnTo>
                      <a:pt x="21645" y="25708"/>
                    </a:lnTo>
                    <a:lnTo>
                      <a:pt x="21338" y="25537"/>
                    </a:lnTo>
                    <a:lnTo>
                      <a:pt x="21167" y="25435"/>
                    </a:lnTo>
                    <a:lnTo>
                      <a:pt x="20962" y="25366"/>
                    </a:lnTo>
                    <a:lnTo>
                      <a:pt x="20621" y="25366"/>
                    </a:lnTo>
                    <a:lnTo>
                      <a:pt x="20450" y="25401"/>
                    </a:lnTo>
                    <a:lnTo>
                      <a:pt x="20280" y="25469"/>
                    </a:lnTo>
                    <a:lnTo>
                      <a:pt x="20143" y="25571"/>
                    </a:lnTo>
                    <a:lnTo>
                      <a:pt x="19972" y="25708"/>
                    </a:lnTo>
                    <a:lnTo>
                      <a:pt x="19802" y="25879"/>
                    </a:lnTo>
                    <a:lnTo>
                      <a:pt x="19597" y="25947"/>
                    </a:lnTo>
                    <a:lnTo>
                      <a:pt x="19358" y="25981"/>
                    </a:lnTo>
                    <a:lnTo>
                      <a:pt x="19119" y="25947"/>
                    </a:lnTo>
                    <a:lnTo>
                      <a:pt x="18436" y="25844"/>
                    </a:lnTo>
                    <a:lnTo>
                      <a:pt x="18061" y="25810"/>
                    </a:lnTo>
                    <a:lnTo>
                      <a:pt x="17719" y="25810"/>
                    </a:lnTo>
                    <a:lnTo>
                      <a:pt x="19426" y="26288"/>
                    </a:lnTo>
                    <a:lnTo>
                      <a:pt x="19426" y="26391"/>
                    </a:lnTo>
                    <a:lnTo>
                      <a:pt x="18607" y="26459"/>
                    </a:lnTo>
                    <a:lnTo>
                      <a:pt x="19221" y="26595"/>
                    </a:lnTo>
                    <a:lnTo>
                      <a:pt x="19563" y="26698"/>
                    </a:lnTo>
                    <a:lnTo>
                      <a:pt x="19665" y="26766"/>
                    </a:lnTo>
                    <a:lnTo>
                      <a:pt x="19733" y="26800"/>
                    </a:lnTo>
                    <a:lnTo>
                      <a:pt x="19836" y="26971"/>
                    </a:lnTo>
                    <a:lnTo>
                      <a:pt x="18846" y="27073"/>
                    </a:lnTo>
                    <a:lnTo>
                      <a:pt x="19051" y="27142"/>
                    </a:lnTo>
                    <a:lnTo>
                      <a:pt x="19255" y="27176"/>
                    </a:lnTo>
                    <a:lnTo>
                      <a:pt x="19699" y="27210"/>
                    </a:lnTo>
                    <a:lnTo>
                      <a:pt x="19904" y="27210"/>
                    </a:lnTo>
                    <a:lnTo>
                      <a:pt x="20109" y="27278"/>
                    </a:lnTo>
                    <a:lnTo>
                      <a:pt x="20314" y="27381"/>
                    </a:lnTo>
                    <a:lnTo>
                      <a:pt x="20519" y="27586"/>
                    </a:lnTo>
                    <a:lnTo>
                      <a:pt x="20109" y="27688"/>
                    </a:lnTo>
                    <a:lnTo>
                      <a:pt x="19768" y="27722"/>
                    </a:lnTo>
                    <a:lnTo>
                      <a:pt x="18948" y="27790"/>
                    </a:lnTo>
                    <a:lnTo>
                      <a:pt x="17856" y="27790"/>
                    </a:lnTo>
                    <a:lnTo>
                      <a:pt x="17617" y="27756"/>
                    </a:lnTo>
                    <a:lnTo>
                      <a:pt x="17514" y="27722"/>
                    </a:lnTo>
                    <a:lnTo>
                      <a:pt x="17412" y="27654"/>
                    </a:lnTo>
                    <a:lnTo>
                      <a:pt x="17344" y="27551"/>
                    </a:lnTo>
                    <a:lnTo>
                      <a:pt x="17241" y="27449"/>
                    </a:lnTo>
                    <a:lnTo>
                      <a:pt x="17207" y="27381"/>
                    </a:lnTo>
                    <a:lnTo>
                      <a:pt x="17105" y="27347"/>
                    </a:lnTo>
                    <a:lnTo>
                      <a:pt x="16866" y="27278"/>
                    </a:lnTo>
                    <a:lnTo>
                      <a:pt x="16217" y="27108"/>
                    </a:lnTo>
                    <a:lnTo>
                      <a:pt x="16217" y="26800"/>
                    </a:lnTo>
                    <a:lnTo>
                      <a:pt x="16285" y="26561"/>
                    </a:lnTo>
                    <a:lnTo>
                      <a:pt x="16388" y="26322"/>
                    </a:lnTo>
                    <a:lnTo>
                      <a:pt x="16524" y="26118"/>
                    </a:lnTo>
                    <a:lnTo>
                      <a:pt x="16763" y="25776"/>
                    </a:lnTo>
                    <a:lnTo>
                      <a:pt x="16934" y="25435"/>
                    </a:lnTo>
                    <a:lnTo>
                      <a:pt x="17036" y="25059"/>
                    </a:lnTo>
                    <a:lnTo>
                      <a:pt x="17071" y="24615"/>
                    </a:lnTo>
                    <a:lnTo>
                      <a:pt x="17105" y="24547"/>
                    </a:lnTo>
                    <a:lnTo>
                      <a:pt x="17139" y="24445"/>
                    </a:lnTo>
                    <a:lnTo>
                      <a:pt x="17241" y="24206"/>
                    </a:lnTo>
                    <a:lnTo>
                      <a:pt x="17719" y="24479"/>
                    </a:lnTo>
                    <a:lnTo>
                      <a:pt x="18163" y="24718"/>
                    </a:lnTo>
                    <a:lnTo>
                      <a:pt x="18368" y="24820"/>
                    </a:lnTo>
                    <a:lnTo>
                      <a:pt x="18607" y="24923"/>
                    </a:lnTo>
                    <a:lnTo>
                      <a:pt x="18812" y="24991"/>
                    </a:lnTo>
                    <a:lnTo>
                      <a:pt x="19085" y="24991"/>
                    </a:lnTo>
                    <a:lnTo>
                      <a:pt x="19255" y="24957"/>
                    </a:lnTo>
                    <a:lnTo>
                      <a:pt x="19460" y="24888"/>
                    </a:lnTo>
                    <a:lnTo>
                      <a:pt x="19597" y="24786"/>
                    </a:lnTo>
                    <a:lnTo>
                      <a:pt x="19699" y="24684"/>
                    </a:lnTo>
                    <a:lnTo>
                      <a:pt x="19802" y="24547"/>
                    </a:lnTo>
                    <a:lnTo>
                      <a:pt x="19836" y="24411"/>
                    </a:lnTo>
                    <a:lnTo>
                      <a:pt x="19870" y="24240"/>
                    </a:lnTo>
                    <a:lnTo>
                      <a:pt x="19836" y="24035"/>
                    </a:lnTo>
                    <a:lnTo>
                      <a:pt x="19733" y="23694"/>
                    </a:lnTo>
                    <a:lnTo>
                      <a:pt x="19631" y="23352"/>
                    </a:lnTo>
                    <a:lnTo>
                      <a:pt x="19324" y="22669"/>
                    </a:lnTo>
                    <a:lnTo>
                      <a:pt x="19153" y="22328"/>
                    </a:lnTo>
                    <a:lnTo>
                      <a:pt x="18948" y="21952"/>
                    </a:lnTo>
                    <a:lnTo>
                      <a:pt x="19324" y="21952"/>
                    </a:lnTo>
                    <a:lnTo>
                      <a:pt x="19494" y="21918"/>
                    </a:lnTo>
                    <a:lnTo>
                      <a:pt x="19665" y="21918"/>
                    </a:lnTo>
                    <a:lnTo>
                      <a:pt x="19802" y="21850"/>
                    </a:lnTo>
                    <a:lnTo>
                      <a:pt x="19938" y="21748"/>
                    </a:lnTo>
                    <a:lnTo>
                      <a:pt x="20007" y="21611"/>
                    </a:lnTo>
                    <a:lnTo>
                      <a:pt x="20075" y="21406"/>
                    </a:lnTo>
                    <a:lnTo>
                      <a:pt x="20211" y="21475"/>
                    </a:lnTo>
                    <a:lnTo>
                      <a:pt x="20348" y="21577"/>
                    </a:lnTo>
                    <a:lnTo>
                      <a:pt x="20519" y="21884"/>
                    </a:lnTo>
                    <a:lnTo>
                      <a:pt x="20621" y="22021"/>
                    </a:lnTo>
                    <a:lnTo>
                      <a:pt x="20758" y="22123"/>
                    </a:lnTo>
                    <a:lnTo>
                      <a:pt x="20928" y="22157"/>
                    </a:lnTo>
                    <a:lnTo>
                      <a:pt x="21133" y="22123"/>
                    </a:lnTo>
                    <a:lnTo>
                      <a:pt x="21065" y="21952"/>
                    </a:lnTo>
                    <a:lnTo>
                      <a:pt x="20997" y="21782"/>
                    </a:lnTo>
                    <a:lnTo>
                      <a:pt x="20860" y="21440"/>
                    </a:lnTo>
                    <a:lnTo>
                      <a:pt x="20758" y="21099"/>
                    </a:lnTo>
                    <a:lnTo>
                      <a:pt x="20723" y="20723"/>
                    </a:lnTo>
                    <a:lnTo>
                      <a:pt x="20723" y="20348"/>
                    </a:lnTo>
                    <a:lnTo>
                      <a:pt x="20758" y="19904"/>
                    </a:lnTo>
                    <a:lnTo>
                      <a:pt x="20758" y="19460"/>
                    </a:lnTo>
                    <a:lnTo>
                      <a:pt x="20689" y="19051"/>
                    </a:lnTo>
                    <a:lnTo>
                      <a:pt x="20587" y="18641"/>
                    </a:lnTo>
                    <a:lnTo>
                      <a:pt x="20450" y="18265"/>
                    </a:lnTo>
                    <a:lnTo>
                      <a:pt x="20246" y="17856"/>
                    </a:lnTo>
                    <a:lnTo>
                      <a:pt x="20007" y="17514"/>
                    </a:lnTo>
                    <a:lnTo>
                      <a:pt x="19733" y="17139"/>
                    </a:lnTo>
                    <a:lnTo>
                      <a:pt x="19358" y="16695"/>
                    </a:lnTo>
                    <a:lnTo>
                      <a:pt x="18982" y="16217"/>
                    </a:lnTo>
                    <a:lnTo>
                      <a:pt x="18265" y="15227"/>
                    </a:lnTo>
                    <a:lnTo>
                      <a:pt x="18778" y="14954"/>
                    </a:lnTo>
                    <a:lnTo>
                      <a:pt x="19665" y="14544"/>
                    </a:lnTo>
                    <a:lnTo>
                      <a:pt x="20587" y="14169"/>
                    </a:lnTo>
                    <a:lnTo>
                      <a:pt x="21065" y="13998"/>
                    </a:lnTo>
                    <a:lnTo>
                      <a:pt x="21304" y="13930"/>
                    </a:lnTo>
                    <a:lnTo>
                      <a:pt x="21543" y="13896"/>
                    </a:lnTo>
                    <a:lnTo>
                      <a:pt x="21782" y="13861"/>
                    </a:lnTo>
                    <a:lnTo>
                      <a:pt x="22021" y="13896"/>
                    </a:lnTo>
                    <a:lnTo>
                      <a:pt x="22294" y="13930"/>
                    </a:lnTo>
                    <a:lnTo>
                      <a:pt x="22533" y="14032"/>
                    </a:lnTo>
                    <a:lnTo>
                      <a:pt x="22601" y="14066"/>
                    </a:lnTo>
                    <a:lnTo>
                      <a:pt x="22704" y="14066"/>
                    </a:lnTo>
                    <a:lnTo>
                      <a:pt x="23045" y="13964"/>
                    </a:lnTo>
                    <a:lnTo>
                      <a:pt x="23352" y="13930"/>
                    </a:lnTo>
                    <a:lnTo>
                      <a:pt x="23660" y="13964"/>
                    </a:lnTo>
                    <a:lnTo>
                      <a:pt x="23967" y="13998"/>
                    </a:lnTo>
                    <a:lnTo>
                      <a:pt x="24274" y="14066"/>
                    </a:lnTo>
                    <a:lnTo>
                      <a:pt x="24547" y="14203"/>
                    </a:lnTo>
                    <a:lnTo>
                      <a:pt x="24854" y="14373"/>
                    </a:lnTo>
                    <a:lnTo>
                      <a:pt x="25128" y="14544"/>
                    </a:lnTo>
                    <a:lnTo>
                      <a:pt x="25230" y="14647"/>
                    </a:lnTo>
                    <a:lnTo>
                      <a:pt x="25366" y="14749"/>
                    </a:lnTo>
                    <a:lnTo>
                      <a:pt x="25537" y="14783"/>
                    </a:lnTo>
                    <a:lnTo>
                      <a:pt x="25810" y="14783"/>
                    </a:lnTo>
                    <a:lnTo>
                      <a:pt x="25913" y="14817"/>
                    </a:lnTo>
                    <a:lnTo>
                      <a:pt x="25981" y="14886"/>
                    </a:lnTo>
                    <a:lnTo>
                      <a:pt x="26049" y="14988"/>
                    </a:lnTo>
                    <a:lnTo>
                      <a:pt x="26357" y="15398"/>
                    </a:lnTo>
                    <a:lnTo>
                      <a:pt x="26459" y="15637"/>
                    </a:lnTo>
                    <a:lnTo>
                      <a:pt x="26561" y="15876"/>
                    </a:lnTo>
                    <a:lnTo>
                      <a:pt x="26766" y="16524"/>
                    </a:lnTo>
                    <a:lnTo>
                      <a:pt x="26869" y="17173"/>
                    </a:lnTo>
                    <a:lnTo>
                      <a:pt x="26937" y="17480"/>
                    </a:lnTo>
                    <a:lnTo>
                      <a:pt x="26937" y="17822"/>
                    </a:lnTo>
                    <a:lnTo>
                      <a:pt x="26937" y="18163"/>
                    </a:lnTo>
                    <a:lnTo>
                      <a:pt x="26903" y="18504"/>
                    </a:lnTo>
                    <a:lnTo>
                      <a:pt x="26835" y="19324"/>
                    </a:lnTo>
                    <a:lnTo>
                      <a:pt x="26732" y="20109"/>
                    </a:lnTo>
                    <a:lnTo>
                      <a:pt x="26698" y="20689"/>
                    </a:lnTo>
                    <a:lnTo>
                      <a:pt x="26732" y="21236"/>
                    </a:lnTo>
                    <a:lnTo>
                      <a:pt x="26732" y="21816"/>
                    </a:lnTo>
                    <a:lnTo>
                      <a:pt x="26732" y="22396"/>
                    </a:lnTo>
                    <a:lnTo>
                      <a:pt x="26937" y="22328"/>
                    </a:lnTo>
                    <a:lnTo>
                      <a:pt x="27005" y="22294"/>
                    </a:lnTo>
                    <a:lnTo>
                      <a:pt x="27073" y="22260"/>
                    </a:lnTo>
                    <a:lnTo>
                      <a:pt x="27142" y="22123"/>
                    </a:lnTo>
                    <a:lnTo>
                      <a:pt x="27142" y="21987"/>
                    </a:lnTo>
                    <a:lnTo>
                      <a:pt x="27108" y="21748"/>
                    </a:lnTo>
                    <a:lnTo>
                      <a:pt x="27142" y="21509"/>
                    </a:lnTo>
                    <a:lnTo>
                      <a:pt x="27176" y="21304"/>
                    </a:lnTo>
                    <a:lnTo>
                      <a:pt x="27244" y="21099"/>
                    </a:lnTo>
                    <a:lnTo>
                      <a:pt x="27415" y="20689"/>
                    </a:lnTo>
                    <a:lnTo>
                      <a:pt x="27654" y="20314"/>
                    </a:lnTo>
                    <a:lnTo>
                      <a:pt x="27790" y="19972"/>
                    </a:lnTo>
                    <a:lnTo>
                      <a:pt x="27927" y="19631"/>
                    </a:lnTo>
                    <a:lnTo>
                      <a:pt x="28064" y="19255"/>
                    </a:lnTo>
                    <a:lnTo>
                      <a:pt x="28132" y="18914"/>
                    </a:lnTo>
                    <a:lnTo>
                      <a:pt x="28200" y="18539"/>
                    </a:lnTo>
                    <a:lnTo>
                      <a:pt x="28234" y="18197"/>
                    </a:lnTo>
                    <a:lnTo>
                      <a:pt x="28234" y="17822"/>
                    </a:lnTo>
                    <a:lnTo>
                      <a:pt x="28234" y="17446"/>
                    </a:lnTo>
                    <a:lnTo>
                      <a:pt x="28200" y="16627"/>
                    </a:lnTo>
                    <a:lnTo>
                      <a:pt x="28098" y="15807"/>
                    </a:lnTo>
                    <a:lnTo>
                      <a:pt x="27927" y="15022"/>
                    </a:lnTo>
                    <a:lnTo>
                      <a:pt x="27825" y="14612"/>
                    </a:lnTo>
                    <a:lnTo>
                      <a:pt x="27688" y="14237"/>
                    </a:lnTo>
                    <a:lnTo>
                      <a:pt x="27620" y="13998"/>
                    </a:lnTo>
                    <a:lnTo>
                      <a:pt x="27586" y="13657"/>
                    </a:lnTo>
                    <a:lnTo>
                      <a:pt x="28166" y="14032"/>
                    </a:lnTo>
                    <a:lnTo>
                      <a:pt x="28541" y="13657"/>
                    </a:lnTo>
                    <a:close/>
                    <a:moveTo>
                      <a:pt x="29088" y="24479"/>
                    </a:moveTo>
                    <a:lnTo>
                      <a:pt x="29224" y="24513"/>
                    </a:lnTo>
                    <a:lnTo>
                      <a:pt x="29361" y="24547"/>
                    </a:lnTo>
                    <a:lnTo>
                      <a:pt x="29497" y="24650"/>
                    </a:lnTo>
                    <a:lnTo>
                      <a:pt x="29634" y="24752"/>
                    </a:lnTo>
                    <a:lnTo>
                      <a:pt x="29395" y="24888"/>
                    </a:lnTo>
                    <a:lnTo>
                      <a:pt x="29122" y="24991"/>
                    </a:lnTo>
                    <a:lnTo>
                      <a:pt x="28849" y="25093"/>
                    </a:lnTo>
                    <a:lnTo>
                      <a:pt x="28541" y="25127"/>
                    </a:lnTo>
                    <a:lnTo>
                      <a:pt x="28234" y="25196"/>
                    </a:lnTo>
                    <a:lnTo>
                      <a:pt x="27927" y="25298"/>
                    </a:lnTo>
                    <a:lnTo>
                      <a:pt x="27688" y="25435"/>
                    </a:lnTo>
                    <a:lnTo>
                      <a:pt x="27449" y="25605"/>
                    </a:lnTo>
                    <a:lnTo>
                      <a:pt x="27244" y="25810"/>
                    </a:lnTo>
                    <a:lnTo>
                      <a:pt x="27108" y="26049"/>
                    </a:lnTo>
                    <a:lnTo>
                      <a:pt x="26971" y="26322"/>
                    </a:lnTo>
                    <a:lnTo>
                      <a:pt x="26903" y="26664"/>
                    </a:lnTo>
                    <a:lnTo>
                      <a:pt x="26903" y="26766"/>
                    </a:lnTo>
                    <a:lnTo>
                      <a:pt x="26937" y="26869"/>
                    </a:lnTo>
                    <a:lnTo>
                      <a:pt x="27039" y="27142"/>
                    </a:lnTo>
                    <a:lnTo>
                      <a:pt x="27278" y="26971"/>
                    </a:lnTo>
                    <a:lnTo>
                      <a:pt x="27381" y="26937"/>
                    </a:lnTo>
                    <a:lnTo>
                      <a:pt x="27483" y="26937"/>
                    </a:lnTo>
                    <a:lnTo>
                      <a:pt x="27722" y="26971"/>
                    </a:lnTo>
                    <a:lnTo>
                      <a:pt x="28098" y="27142"/>
                    </a:lnTo>
                    <a:lnTo>
                      <a:pt x="26630" y="27995"/>
                    </a:lnTo>
                    <a:lnTo>
                      <a:pt x="26596" y="27415"/>
                    </a:lnTo>
                    <a:lnTo>
                      <a:pt x="26596" y="27142"/>
                    </a:lnTo>
                    <a:lnTo>
                      <a:pt x="26664" y="26869"/>
                    </a:lnTo>
                    <a:lnTo>
                      <a:pt x="26766" y="26527"/>
                    </a:lnTo>
                    <a:lnTo>
                      <a:pt x="26800" y="26186"/>
                    </a:lnTo>
                    <a:lnTo>
                      <a:pt x="26800" y="26015"/>
                    </a:lnTo>
                    <a:lnTo>
                      <a:pt x="26766" y="25844"/>
                    </a:lnTo>
                    <a:lnTo>
                      <a:pt x="26698" y="25640"/>
                    </a:lnTo>
                    <a:lnTo>
                      <a:pt x="26630" y="25469"/>
                    </a:lnTo>
                    <a:lnTo>
                      <a:pt x="26254" y="26015"/>
                    </a:lnTo>
                    <a:lnTo>
                      <a:pt x="25742" y="25435"/>
                    </a:lnTo>
                    <a:lnTo>
                      <a:pt x="26937" y="24752"/>
                    </a:lnTo>
                    <a:lnTo>
                      <a:pt x="27108" y="24718"/>
                    </a:lnTo>
                    <a:lnTo>
                      <a:pt x="27278" y="24718"/>
                    </a:lnTo>
                    <a:lnTo>
                      <a:pt x="27449" y="24820"/>
                    </a:lnTo>
                    <a:lnTo>
                      <a:pt x="27620" y="24854"/>
                    </a:lnTo>
                    <a:lnTo>
                      <a:pt x="27927" y="24854"/>
                    </a:lnTo>
                    <a:lnTo>
                      <a:pt x="28234" y="24752"/>
                    </a:lnTo>
                    <a:lnTo>
                      <a:pt x="28541" y="24615"/>
                    </a:lnTo>
                    <a:lnTo>
                      <a:pt x="28815" y="24513"/>
                    </a:lnTo>
                    <a:lnTo>
                      <a:pt x="28951" y="24479"/>
                    </a:lnTo>
                    <a:close/>
                    <a:moveTo>
                      <a:pt x="23728" y="28337"/>
                    </a:moveTo>
                    <a:lnTo>
                      <a:pt x="23726" y="28363"/>
                    </a:lnTo>
                    <a:lnTo>
                      <a:pt x="23726" y="28363"/>
                    </a:lnTo>
                    <a:lnTo>
                      <a:pt x="23762" y="28371"/>
                    </a:lnTo>
                    <a:lnTo>
                      <a:pt x="23728" y="28337"/>
                    </a:lnTo>
                    <a:close/>
                    <a:moveTo>
                      <a:pt x="28712" y="27108"/>
                    </a:moveTo>
                    <a:lnTo>
                      <a:pt x="29497" y="27825"/>
                    </a:lnTo>
                    <a:lnTo>
                      <a:pt x="29224" y="27961"/>
                    </a:lnTo>
                    <a:lnTo>
                      <a:pt x="29019" y="28063"/>
                    </a:lnTo>
                    <a:lnTo>
                      <a:pt x="28473" y="28439"/>
                    </a:lnTo>
                    <a:lnTo>
                      <a:pt x="27961" y="28815"/>
                    </a:lnTo>
                    <a:lnTo>
                      <a:pt x="27756" y="28951"/>
                    </a:lnTo>
                    <a:lnTo>
                      <a:pt x="27620" y="29054"/>
                    </a:lnTo>
                    <a:lnTo>
                      <a:pt x="27449" y="29088"/>
                    </a:lnTo>
                    <a:lnTo>
                      <a:pt x="27278" y="29122"/>
                    </a:lnTo>
                    <a:lnTo>
                      <a:pt x="27108" y="29088"/>
                    </a:lnTo>
                    <a:lnTo>
                      <a:pt x="26937" y="28985"/>
                    </a:lnTo>
                    <a:lnTo>
                      <a:pt x="26766" y="28849"/>
                    </a:lnTo>
                    <a:lnTo>
                      <a:pt x="26527" y="28678"/>
                    </a:lnTo>
                    <a:lnTo>
                      <a:pt x="28712" y="27108"/>
                    </a:lnTo>
                    <a:close/>
                    <a:moveTo>
                      <a:pt x="27108" y="29805"/>
                    </a:moveTo>
                    <a:lnTo>
                      <a:pt x="26630" y="30590"/>
                    </a:lnTo>
                    <a:lnTo>
                      <a:pt x="26630" y="30351"/>
                    </a:lnTo>
                    <a:lnTo>
                      <a:pt x="26630" y="30248"/>
                    </a:lnTo>
                    <a:lnTo>
                      <a:pt x="26664" y="30180"/>
                    </a:lnTo>
                    <a:lnTo>
                      <a:pt x="26800" y="30044"/>
                    </a:lnTo>
                    <a:lnTo>
                      <a:pt x="27108" y="29805"/>
                    </a:lnTo>
                    <a:close/>
                    <a:moveTo>
                      <a:pt x="30692" y="28302"/>
                    </a:moveTo>
                    <a:lnTo>
                      <a:pt x="30863" y="28337"/>
                    </a:lnTo>
                    <a:lnTo>
                      <a:pt x="30863" y="28507"/>
                    </a:lnTo>
                    <a:lnTo>
                      <a:pt x="30829" y="28644"/>
                    </a:lnTo>
                    <a:lnTo>
                      <a:pt x="30795" y="28780"/>
                    </a:lnTo>
                    <a:lnTo>
                      <a:pt x="30761" y="28917"/>
                    </a:lnTo>
                    <a:lnTo>
                      <a:pt x="30624" y="29122"/>
                    </a:lnTo>
                    <a:lnTo>
                      <a:pt x="30419" y="29293"/>
                    </a:lnTo>
                    <a:lnTo>
                      <a:pt x="29736" y="29805"/>
                    </a:lnTo>
                    <a:lnTo>
                      <a:pt x="29361" y="30078"/>
                    </a:lnTo>
                    <a:lnTo>
                      <a:pt x="28985" y="30283"/>
                    </a:lnTo>
                    <a:lnTo>
                      <a:pt x="28473" y="30590"/>
                    </a:lnTo>
                    <a:lnTo>
                      <a:pt x="27961" y="30829"/>
                    </a:lnTo>
                    <a:lnTo>
                      <a:pt x="26869" y="31375"/>
                    </a:lnTo>
                    <a:lnTo>
                      <a:pt x="26869" y="31238"/>
                    </a:lnTo>
                    <a:lnTo>
                      <a:pt x="26869" y="31136"/>
                    </a:lnTo>
                    <a:lnTo>
                      <a:pt x="26937" y="30897"/>
                    </a:lnTo>
                    <a:lnTo>
                      <a:pt x="27039" y="30692"/>
                    </a:lnTo>
                    <a:lnTo>
                      <a:pt x="27142" y="30487"/>
                    </a:lnTo>
                    <a:lnTo>
                      <a:pt x="27415" y="30078"/>
                    </a:lnTo>
                    <a:lnTo>
                      <a:pt x="27551" y="29907"/>
                    </a:lnTo>
                    <a:lnTo>
                      <a:pt x="27688" y="29736"/>
                    </a:lnTo>
                    <a:lnTo>
                      <a:pt x="27893" y="29566"/>
                    </a:lnTo>
                    <a:lnTo>
                      <a:pt x="28064" y="29429"/>
                    </a:lnTo>
                    <a:lnTo>
                      <a:pt x="28268" y="29327"/>
                    </a:lnTo>
                    <a:lnTo>
                      <a:pt x="28507" y="29224"/>
                    </a:lnTo>
                    <a:lnTo>
                      <a:pt x="28849" y="29088"/>
                    </a:lnTo>
                    <a:lnTo>
                      <a:pt x="29190" y="28917"/>
                    </a:lnTo>
                    <a:lnTo>
                      <a:pt x="29839" y="28541"/>
                    </a:lnTo>
                    <a:lnTo>
                      <a:pt x="30044" y="28439"/>
                    </a:lnTo>
                    <a:lnTo>
                      <a:pt x="30283" y="28337"/>
                    </a:lnTo>
                    <a:lnTo>
                      <a:pt x="30556" y="28302"/>
                    </a:lnTo>
                    <a:close/>
                    <a:moveTo>
                      <a:pt x="19426" y="683"/>
                    </a:moveTo>
                    <a:lnTo>
                      <a:pt x="20109" y="718"/>
                    </a:lnTo>
                    <a:lnTo>
                      <a:pt x="20928" y="2151"/>
                    </a:lnTo>
                    <a:lnTo>
                      <a:pt x="21748" y="3619"/>
                    </a:lnTo>
                    <a:lnTo>
                      <a:pt x="22123" y="4405"/>
                    </a:lnTo>
                    <a:lnTo>
                      <a:pt x="22465" y="5156"/>
                    </a:lnTo>
                    <a:lnTo>
                      <a:pt x="22772" y="5975"/>
                    </a:lnTo>
                    <a:lnTo>
                      <a:pt x="23011" y="6794"/>
                    </a:lnTo>
                    <a:lnTo>
                      <a:pt x="23421" y="8399"/>
                    </a:lnTo>
                    <a:lnTo>
                      <a:pt x="23591" y="9218"/>
                    </a:lnTo>
                    <a:lnTo>
                      <a:pt x="23762" y="10038"/>
                    </a:lnTo>
                    <a:lnTo>
                      <a:pt x="23898" y="10857"/>
                    </a:lnTo>
                    <a:lnTo>
                      <a:pt x="24001" y="11711"/>
                    </a:lnTo>
                    <a:lnTo>
                      <a:pt x="24103" y="12530"/>
                    </a:lnTo>
                    <a:lnTo>
                      <a:pt x="24206" y="13349"/>
                    </a:lnTo>
                    <a:lnTo>
                      <a:pt x="24274" y="12974"/>
                    </a:lnTo>
                    <a:lnTo>
                      <a:pt x="24308" y="12428"/>
                    </a:lnTo>
                    <a:lnTo>
                      <a:pt x="24274" y="11813"/>
                    </a:lnTo>
                    <a:lnTo>
                      <a:pt x="24206" y="11096"/>
                    </a:lnTo>
                    <a:lnTo>
                      <a:pt x="24103" y="10311"/>
                    </a:lnTo>
                    <a:lnTo>
                      <a:pt x="23967" y="9492"/>
                    </a:lnTo>
                    <a:lnTo>
                      <a:pt x="23762" y="8604"/>
                    </a:lnTo>
                    <a:lnTo>
                      <a:pt x="23557" y="7682"/>
                    </a:lnTo>
                    <a:lnTo>
                      <a:pt x="23284" y="6726"/>
                    </a:lnTo>
                    <a:lnTo>
                      <a:pt x="22977" y="5804"/>
                    </a:lnTo>
                    <a:lnTo>
                      <a:pt x="22635" y="4883"/>
                    </a:lnTo>
                    <a:lnTo>
                      <a:pt x="22260" y="3961"/>
                    </a:lnTo>
                    <a:lnTo>
                      <a:pt x="21850" y="3073"/>
                    </a:lnTo>
                    <a:lnTo>
                      <a:pt x="21406" y="2254"/>
                    </a:lnTo>
                    <a:lnTo>
                      <a:pt x="20928" y="1503"/>
                    </a:lnTo>
                    <a:lnTo>
                      <a:pt x="20416" y="820"/>
                    </a:lnTo>
                    <a:lnTo>
                      <a:pt x="20723" y="752"/>
                    </a:lnTo>
                    <a:lnTo>
                      <a:pt x="21577" y="752"/>
                    </a:lnTo>
                    <a:lnTo>
                      <a:pt x="21679" y="786"/>
                    </a:lnTo>
                    <a:lnTo>
                      <a:pt x="21884" y="957"/>
                    </a:lnTo>
                    <a:lnTo>
                      <a:pt x="22055" y="1161"/>
                    </a:lnTo>
                    <a:lnTo>
                      <a:pt x="22806" y="2322"/>
                    </a:lnTo>
                    <a:lnTo>
                      <a:pt x="23182" y="2937"/>
                    </a:lnTo>
                    <a:lnTo>
                      <a:pt x="23523" y="3551"/>
                    </a:lnTo>
                    <a:lnTo>
                      <a:pt x="23898" y="4405"/>
                    </a:lnTo>
                    <a:lnTo>
                      <a:pt x="24274" y="5258"/>
                    </a:lnTo>
                    <a:lnTo>
                      <a:pt x="24581" y="6112"/>
                    </a:lnTo>
                    <a:lnTo>
                      <a:pt x="24889" y="6999"/>
                    </a:lnTo>
                    <a:lnTo>
                      <a:pt x="25128" y="7887"/>
                    </a:lnTo>
                    <a:lnTo>
                      <a:pt x="25332" y="8775"/>
                    </a:lnTo>
                    <a:lnTo>
                      <a:pt x="25537" y="9696"/>
                    </a:lnTo>
                    <a:lnTo>
                      <a:pt x="25674" y="10618"/>
                    </a:lnTo>
                    <a:lnTo>
                      <a:pt x="25776" y="11369"/>
                    </a:lnTo>
                    <a:lnTo>
                      <a:pt x="25810" y="12120"/>
                    </a:lnTo>
                    <a:lnTo>
                      <a:pt x="25913" y="13657"/>
                    </a:lnTo>
                    <a:lnTo>
                      <a:pt x="26015" y="13588"/>
                    </a:lnTo>
                    <a:lnTo>
                      <a:pt x="26083" y="13520"/>
                    </a:lnTo>
                    <a:lnTo>
                      <a:pt x="26083" y="13281"/>
                    </a:lnTo>
                    <a:lnTo>
                      <a:pt x="26118" y="12735"/>
                    </a:lnTo>
                    <a:lnTo>
                      <a:pt x="26118" y="12189"/>
                    </a:lnTo>
                    <a:lnTo>
                      <a:pt x="26118" y="11642"/>
                    </a:lnTo>
                    <a:lnTo>
                      <a:pt x="26049" y="11096"/>
                    </a:lnTo>
                    <a:lnTo>
                      <a:pt x="25879" y="10004"/>
                    </a:lnTo>
                    <a:lnTo>
                      <a:pt x="25640" y="8945"/>
                    </a:lnTo>
                    <a:lnTo>
                      <a:pt x="25366" y="7750"/>
                    </a:lnTo>
                    <a:lnTo>
                      <a:pt x="25025" y="6590"/>
                    </a:lnTo>
                    <a:lnTo>
                      <a:pt x="24650" y="5429"/>
                    </a:lnTo>
                    <a:lnTo>
                      <a:pt x="24206" y="4268"/>
                    </a:lnTo>
                    <a:lnTo>
                      <a:pt x="23864" y="3449"/>
                    </a:lnTo>
                    <a:lnTo>
                      <a:pt x="23489" y="2664"/>
                    </a:lnTo>
                    <a:lnTo>
                      <a:pt x="23045" y="1878"/>
                    </a:lnTo>
                    <a:lnTo>
                      <a:pt x="22806" y="1537"/>
                    </a:lnTo>
                    <a:lnTo>
                      <a:pt x="22533" y="1161"/>
                    </a:lnTo>
                    <a:lnTo>
                      <a:pt x="22465" y="1059"/>
                    </a:lnTo>
                    <a:lnTo>
                      <a:pt x="22430" y="922"/>
                    </a:lnTo>
                    <a:lnTo>
                      <a:pt x="22908" y="922"/>
                    </a:lnTo>
                    <a:lnTo>
                      <a:pt x="23113" y="957"/>
                    </a:lnTo>
                    <a:lnTo>
                      <a:pt x="23318" y="991"/>
                    </a:lnTo>
                    <a:lnTo>
                      <a:pt x="23523" y="1093"/>
                    </a:lnTo>
                    <a:lnTo>
                      <a:pt x="23694" y="1196"/>
                    </a:lnTo>
                    <a:lnTo>
                      <a:pt x="23864" y="1366"/>
                    </a:lnTo>
                    <a:lnTo>
                      <a:pt x="24001" y="1571"/>
                    </a:lnTo>
                    <a:lnTo>
                      <a:pt x="24274" y="1981"/>
                    </a:lnTo>
                    <a:lnTo>
                      <a:pt x="24513" y="2390"/>
                    </a:lnTo>
                    <a:lnTo>
                      <a:pt x="25059" y="3210"/>
                    </a:lnTo>
                    <a:lnTo>
                      <a:pt x="25332" y="3654"/>
                    </a:lnTo>
                    <a:lnTo>
                      <a:pt x="25571" y="4132"/>
                    </a:lnTo>
                    <a:lnTo>
                      <a:pt x="25776" y="4610"/>
                    </a:lnTo>
                    <a:lnTo>
                      <a:pt x="25947" y="5122"/>
                    </a:lnTo>
                    <a:lnTo>
                      <a:pt x="26254" y="6112"/>
                    </a:lnTo>
                    <a:lnTo>
                      <a:pt x="26527" y="7136"/>
                    </a:lnTo>
                    <a:lnTo>
                      <a:pt x="26698" y="7921"/>
                    </a:lnTo>
                    <a:lnTo>
                      <a:pt x="26869" y="8740"/>
                    </a:lnTo>
                    <a:lnTo>
                      <a:pt x="27005" y="9526"/>
                    </a:lnTo>
                    <a:lnTo>
                      <a:pt x="27142" y="10345"/>
                    </a:lnTo>
                    <a:lnTo>
                      <a:pt x="27176" y="10994"/>
                    </a:lnTo>
                    <a:lnTo>
                      <a:pt x="27176" y="11335"/>
                    </a:lnTo>
                    <a:lnTo>
                      <a:pt x="27176" y="11642"/>
                    </a:lnTo>
                    <a:lnTo>
                      <a:pt x="27142" y="11984"/>
                    </a:lnTo>
                    <a:lnTo>
                      <a:pt x="27073" y="12325"/>
                    </a:lnTo>
                    <a:lnTo>
                      <a:pt x="26971" y="12632"/>
                    </a:lnTo>
                    <a:lnTo>
                      <a:pt x="26835" y="12940"/>
                    </a:lnTo>
                    <a:lnTo>
                      <a:pt x="26766" y="13144"/>
                    </a:lnTo>
                    <a:lnTo>
                      <a:pt x="26766" y="13383"/>
                    </a:lnTo>
                    <a:lnTo>
                      <a:pt x="27073" y="15193"/>
                    </a:lnTo>
                    <a:lnTo>
                      <a:pt x="27339" y="16688"/>
                    </a:lnTo>
                    <a:lnTo>
                      <a:pt x="27339" y="16688"/>
                    </a:lnTo>
                    <a:lnTo>
                      <a:pt x="27278" y="16627"/>
                    </a:lnTo>
                    <a:lnTo>
                      <a:pt x="27210" y="16558"/>
                    </a:lnTo>
                    <a:lnTo>
                      <a:pt x="27142" y="16490"/>
                    </a:lnTo>
                    <a:lnTo>
                      <a:pt x="27108" y="16388"/>
                    </a:lnTo>
                    <a:lnTo>
                      <a:pt x="27108" y="16183"/>
                    </a:lnTo>
                    <a:lnTo>
                      <a:pt x="27039" y="16012"/>
                    </a:lnTo>
                    <a:lnTo>
                      <a:pt x="26937" y="15637"/>
                    </a:lnTo>
                    <a:lnTo>
                      <a:pt x="26800" y="15295"/>
                    </a:lnTo>
                    <a:lnTo>
                      <a:pt x="26596" y="14988"/>
                    </a:lnTo>
                    <a:lnTo>
                      <a:pt x="26357" y="14715"/>
                    </a:lnTo>
                    <a:lnTo>
                      <a:pt x="26220" y="14544"/>
                    </a:lnTo>
                    <a:lnTo>
                      <a:pt x="26015" y="14442"/>
                    </a:lnTo>
                    <a:lnTo>
                      <a:pt x="25947" y="14408"/>
                    </a:lnTo>
                    <a:lnTo>
                      <a:pt x="25708" y="14408"/>
                    </a:lnTo>
                    <a:lnTo>
                      <a:pt x="25571" y="14442"/>
                    </a:lnTo>
                    <a:lnTo>
                      <a:pt x="25366" y="14442"/>
                    </a:lnTo>
                    <a:lnTo>
                      <a:pt x="25230" y="14373"/>
                    </a:lnTo>
                    <a:lnTo>
                      <a:pt x="25128" y="14305"/>
                    </a:lnTo>
                    <a:lnTo>
                      <a:pt x="24889" y="14134"/>
                    </a:lnTo>
                    <a:lnTo>
                      <a:pt x="24650" y="13998"/>
                    </a:lnTo>
                    <a:lnTo>
                      <a:pt x="24376" y="13861"/>
                    </a:lnTo>
                    <a:lnTo>
                      <a:pt x="24137" y="13759"/>
                    </a:lnTo>
                    <a:lnTo>
                      <a:pt x="23864" y="13691"/>
                    </a:lnTo>
                    <a:lnTo>
                      <a:pt x="23591" y="13657"/>
                    </a:lnTo>
                    <a:lnTo>
                      <a:pt x="23284" y="13622"/>
                    </a:lnTo>
                    <a:lnTo>
                      <a:pt x="22533" y="13622"/>
                    </a:lnTo>
                    <a:lnTo>
                      <a:pt x="22055" y="13520"/>
                    </a:lnTo>
                    <a:lnTo>
                      <a:pt x="21714" y="13486"/>
                    </a:lnTo>
                    <a:lnTo>
                      <a:pt x="20792" y="13486"/>
                    </a:lnTo>
                    <a:lnTo>
                      <a:pt x="20177" y="13588"/>
                    </a:lnTo>
                    <a:lnTo>
                      <a:pt x="19563" y="13691"/>
                    </a:lnTo>
                    <a:lnTo>
                      <a:pt x="16934" y="8092"/>
                    </a:lnTo>
                    <a:lnTo>
                      <a:pt x="16797" y="8160"/>
                    </a:lnTo>
                    <a:lnTo>
                      <a:pt x="19221" y="13691"/>
                    </a:lnTo>
                    <a:lnTo>
                      <a:pt x="18914" y="13725"/>
                    </a:lnTo>
                    <a:lnTo>
                      <a:pt x="18641" y="13793"/>
                    </a:lnTo>
                    <a:lnTo>
                      <a:pt x="18163" y="13964"/>
                    </a:lnTo>
                    <a:lnTo>
                      <a:pt x="17924" y="14066"/>
                    </a:lnTo>
                    <a:lnTo>
                      <a:pt x="17685" y="14169"/>
                    </a:lnTo>
                    <a:lnTo>
                      <a:pt x="17514" y="14305"/>
                    </a:lnTo>
                    <a:lnTo>
                      <a:pt x="17378" y="14408"/>
                    </a:lnTo>
                    <a:lnTo>
                      <a:pt x="17275" y="14544"/>
                    </a:lnTo>
                    <a:lnTo>
                      <a:pt x="17207" y="14681"/>
                    </a:lnTo>
                    <a:lnTo>
                      <a:pt x="17173" y="14851"/>
                    </a:lnTo>
                    <a:lnTo>
                      <a:pt x="17173" y="15022"/>
                    </a:lnTo>
                    <a:lnTo>
                      <a:pt x="17207" y="15193"/>
                    </a:lnTo>
                    <a:lnTo>
                      <a:pt x="17275" y="15432"/>
                    </a:lnTo>
                    <a:lnTo>
                      <a:pt x="17480" y="15944"/>
                    </a:lnTo>
                    <a:lnTo>
                      <a:pt x="17753" y="16456"/>
                    </a:lnTo>
                    <a:lnTo>
                      <a:pt x="18026" y="16968"/>
                    </a:lnTo>
                    <a:lnTo>
                      <a:pt x="18402" y="17412"/>
                    </a:lnTo>
                    <a:lnTo>
                      <a:pt x="18778" y="17924"/>
                    </a:lnTo>
                    <a:lnTo>
                      <a:pt x="18948" y="18197"/>
                    </a:lnTo>
                    <a:lnTo>
                      <a:pt x="19085" y="18470"/>
                    </a:lnTo>
                    <a:lnTo>
                      <a:pt x="19221" y="18743"/>
                    </a:lnTo>
                    <a:lnTo>
                      <a:pt x="19324" y="19051"/>
                    </a:lnTo>
                    <a:lnTo>
                      <a:pt x="19392" y="19358"/>
                    </a:lnTo>
                    <a:lnTo>
                      <a:pt x="19460" y="19665"/>
                    </a:lnTo>
                    <a:lnTo>
                      <a:pt x="18300" y="18300"/>
                    </a:lnTo>
                    <a:lnTo>
                      <a:pt x="18231" y="18334"/>
                    </a:lnTo>
                    <a:lnTo>
                      <a:pt x="18300" y="18504"/>
                    </a:lnTo>
                    <a:lnTo>
                      <a:pt x="18368" y="18641"/>
                    </a:lnTo>
                    <a:lnTo>
                      <a:pt x="18880" y="19324"/>
                    </a:lnTo>
                    <a:lnTo>
                      <a:pt x="19358" y="20041"/>
                    </a:lnTo>
                    <a:lnTo>
                      <a:pt x="19563" y="20416"/>
                    </a:lnTo>
                    <a:lnTo>
                      <a:pt x="19733" y="20792"/>
                    </a:lnTo>
                    <a:lnTo>
                      <a:pt x="19460" y="20997"/>
                    </a:lnTo>
                    <a:lnTo>
                      <a:pt x="19221" y="21201"/>
                    </a:lnTo>
                    <a:lnTo>
                      <a:pt x="19085" y="21236"/>
                    </a:lnTo>
                    <a:lnTo>
                      <a:pt x="18948" y="21270"/>
                    </a:lnTo>
                    <a:lnTo>
                      <a:pt x="18778" y="21236"/>
                    </a:lnTo>
                    <a:lnTo>
                      <a:pt x="18641" y="21167"/>
                    </a:lnTo>
                    <a:lnTo>
                      <a:pt x="18436" y="21372"/>
                    </a:lnTo>
                    <a:lnTo>
                      <a:pt x="18265" y="21611"/>
                    </a:lnTo>
                    <a:lnTo>
                      <a:pt x="18197" y="21714"/>
                    </a:lnTo>
                    <a:lnTo>
                      <a:pt x="18197" y="21816"/>
                    </a:lnTo>
                    <a:lnTo>
                      <a:pt x="18197" y="21918"/>
                    </a:lnTo>
                    <a:lnTo>
                      <a:pt x="18197" y="22021"/>
                    </a:lnTo>
                    <a:lnTo>
                      <a:pt x="18334" y="22226"/>
                    </a:lnTo>
                    <a:lnTo>
                      <a:pt x="18436" y="22396"/>
                    </a:lnTo>
                    <a:lnTo>
                      <a:pt x="18539" y="22533"/>
                    </a:lnTo>
                    <a:lnTo>
                      <a:pt x="18607" y="22738"/>
                    </a:lnTo>
                    <a:lnTo>
                      <a:pt x="18607" y="22840"/>
                    </a:lnTo>
                    <a:lnTo>
                      <a:pt x="18573" y="22943"/>
                    </a:lnTo>
                    <a:lnTo>
                      <a:pt x="17617" y="22328"/>
                    </a:lnTo>
                    <a:lnTo>
                      <a:pt x="17139" y="22021"/>
                    </a:lnTo>
                    <a:lnTo>
                      <a:pt x="16900" y="21918"/>
                    </a:lnTo>
                    <a:lnTo>
                      <a:pt x="16627" y="21782"/>
                    </a:lnTo>
                    <a:lnTo>
                      <a:pt x="16627" y="21782"/>
                    </a:lnTo>
                    <a:lnTo>
                      <a:pt x="17173" y="22226"/>
                    </a:lnTo>
                    <a:lnTo>
                      <a:pt x="17651" y="22601"/>
                    </a:lnTo>
                    <a:lnTo>
                      <a:pt x="17890" y="22772"/>
                    </a:lnTo>
                    <a:lnTo>
                      <a:pt x="18129" y="22943"/>
                    </a:lnTo>
                    <a:lnTo>
                      <a:pt x="18368" y="23079"/>
                    </a:lnTo>
                    <a:lnTo>
                      <a:pt x="18539" y="23216"/>
                    </a:lnTo>
                    <a:lnTo>
                      <a:pt x="18675" y="23386"/>
                    </a:lnTo>
                    <a:lnTo>
                      <a:pt x="18743" y="23591"/>
                    </a:lnTo>
                    <a:lnTo>
                      <a:pt x="18812" y="23796"/>
                    </a:lnTo>
                    <a:lnTo>
                      <a:pt x="18812" y="24001"/>
                    </a:lnTo>
                    <a:lnTo>
                      <a:pt x="18743" y="24240"/>
                    </a:lnTo>
                    <a:lnTo>
                      <a:pt x="18641" y="24513"/>
                    </a:lnTo>
                    <a:lnTo>
                      <a:pt x="18231" y="24274"/>
                    </a:lnTo>
                    <a:lnTo>
                      <a:pt x="18026" y="24172"/>
                    </a:lnTo>
                    <a:lnTo>
                      <a:pt x="17787" y="24103"/>
                    </a:lnTo>
                    <a:lnTo>
                      <a:pt x="17378" y="24001"/>
                    </a:lnTo>
                    <a:lnTo>
                      <a:pt x="17002" y="23864"/>
                    </a:lnTo>
                    <a:lnTo>
                      <a:pt x="16627" y="23694"/>
                    </a:lnTo>
                    <a:lnTo>
                      <a:pt x="16251" y="23489"/>
                    </a:lnTo>
                    <a:lnTo>
                      <a:pt x="15534" y="23079"/>
                    </a:lnTo>
                    <a:lnTo>
                      <a:pt x="14817" y="22669"/>
                    </a:lnTo>
                    <a:lnTo>
                      <a:pt x="14578" y="22567"/>
                    </a:lnTo>
                    <a:lnTo>
                      <a:pt x="14442" y="22533"/>
                    </a:lnTo>
                    <a:lnTo>
                      <a:pt x="14271" y="22533"/>
                    </a:lnTo>
                    <a:lnTo>
                      <a:pt x="16866" y="24137"/>
                    </a:lnTo>
                    <a:lnTo>
                      <a:pt x="16797" y="24342"/>
                    </a:lnTo>
                    <a:lnTo>
                      <a:pt x="16797" y="24547"/>
                    </a:lnTo>
                    <a:lnTo>
                      <a:pt x="16729" y="24991"/>
                    </a:lnTo>
                    <a:lnTo>
                      <a:pt x="16695" y="25196"/>
                    </a:lnTo>
                    <a:lnTo>
                      <a:pt x="16627" y="25401"/>
                    </a:lnTo>
                    <a:lnTo>
                      <a:pt x="16490" y="25571"/>
                    </a:lnTo>
                    <a:lnTo>
                      <a:pt x="16315" y="25718"/>
                    </a:lnTo>
                    <a:lnTo>
                      <a:pt x="16315" y="25718"/>
                    </a:lnTo>
                    <a:lnTo>
                      <a:pt x="16080" y="26186"/>
                    </a:lnTo>
                    <a:lnTo>
                      <a:pt x="15910" y="26664"/>
                    </a:lnTo>
                    <a:lnTo>
                      <a:pt x="15841" y="26834"/>
                    </a:lnTo>
                    <a:lnTo>
                      <a:pt x="15841" y="27005"/>
                    </a:lnTo>
                    <a:lnTo>
                      <a:pt x="15841" y="27142"/>
                    </a:lnTo>
                    <a:lnTo>
                      <a:pt x="15876" y="27244"/>
                    </a:lnTo>
                    <a:lnTo>
                      <a:pt x="15944" y="27347"/>
                    </a:lnTo>
                    <a:lnTo>
                      <a:pt x="16080" y="27449"/>
                    </a:lnTo>
                    <a:lnTo>
                      <a:pt x="16217" y="27517"/>
                    </a:lnTo>
                    <a:lnTo>
                      <a:pt x="16422" y="27551"/>
                    </a:lnTo>
                    <a:lnTo>
                      <a:pt x="16934" y="27688"/>
                    </a:lnTo>
                    <a:lnTo>
                      <a:pt x="16627" y="28098"/>
                    </a:lnTo>
                    <a:lnTo>
                      <a:pt x="16354" y="28507"/>
                    </a:lnTo>
                    <a:lnTo>
                      <a:pt x="16149" y="28985"/>
                    </a:lnTo>
                    <a:lnTo>
                      <a:pt x="15944" y="29531"/>
                    </a:lnTo>
                    <a:lnTo>
                      <a:pt x="13691" y="29702"/>
                    </a:lnTo>
                    <a:lnTo>
                      <a:pt x="13691" y="29839"/>
                    </a:lnTo>
                    <a:lnTo>
                      <a:pt x="14066" y="29873"/>
                    </a:lnTo>
                    <a:lnTo>
                      <a:pt x="14442" y="29873"/>
                    </a:lnTo>
                    <a:lnTo>
                      <a:pt x="14851" y="29805"/>
                    </a:lnTo>
                    <a:lnTo>
                      <a:pt x="15261" y="29736"/>
                    </a:lnTo>
                    <a:lnTo>
                      <a:pt x="15671" y="29702"/>
                    </a:lnTo>
                    <a:lnTo>
                      <a:pt x="15841" y="29736"/>
                    </a:lnTo>
                    <a:lnTo>
                      <a:pt x="16046" y="29736"/>
                    </a:lnTo>
                    <a:lnTo>
                      <a:pt x="16251" y="29805"/>
                    </a:lnTo>
                    <a:lnTo>
                      <a:pt x="16456" y="29805"/>
                    </a:lnTo>
                    <a:lnTo>
                      <a:pt x="16832" y="29770"/>
                    </a:lnTo>
                    <a:lnTo>
                      <a:pt x="17241" y="29736"/>
                    </a:lnTo>
                    <a:lnTo>
                      <a:pt x="17617" y="29702"/>
                    </a:lnTo>
                    <a:lnTo>
                      <a:pt x="17617" y="29873"/>
                    </a:lnTo>
                    <a:lnTo>
                      <a:pt x="17583" y="30009"/>
                    </a:lnTo>
                    <a:lnTo>
                      <a:pt x="17548" y="30112"/>
                    </a:lnTo>
                    <a:lnTo>
                      <a:pt x="17480" y="30214"/>
                    </a:lnTo>
                    <a:lnTo>
                      <a:pt x="17275" y="30385"/>
                    </a:lnTo>
                    <a:lnTo>
                      <a:pt x="17071" y="30487"/>
                    </a:lnTo>
                    <a:lnTo>
                      <a:pt x="17241" y="30624"/>
                    </a:lnTo>
                    <a:lnTo>
                      <a:pt x="17310" y="30692"/>
                    </a:lnTo>
                    <a:lnTo>
                      <a:pt x="17378" y="30761"/>
                    </a:lnTo>
                    <a:lnTo>
                      <a:pt x="17344" y="30829"/>
                    </a:lnTo>
                    <a:lnTo>
                      <a:pt x="17310" y="30897"/>
                    </a:lnTo>
                    <a:lnTo>
                      <a:pt x="17241" y="30965"/>
                    </a:lnTo>
                    <a:lnTo>
                      <a:pt x="17173" y="31034"/>
                    </a:lnTo>
                    <a:lnTo>
                      <a:pt x="16115" y="31409"/>
                    </a:lnTo>
                    <a:lnTo>
                      <a:pt x="15603" y="31580"/>
                    </a:lnTo>
                    <a:lnTo>
                      <a:pt x="15056" y="31716"/>
                    </a:lnTo>
                    <a:lnTo>
                      <a:pt x="12871" y="32160"/>
                    </a:lnTo>
                    <a:lnTo>
                      <a:pt x="11779" y="32331"/>
                    </a:lnTo>
                    <a:lnTo>
                      <a:pt x="10652" y="32467"/>
                    </a:lnTo>
                    <a:lnTo>
                      <a:pt x="9526" y="32604"/>
                    </a:lnTo>
                    <a:lnTo>
                      <a:pt x="8433" y="32672"/>
                    </a:lnTo>
                    <a:lnTo>
                      <a:pt x="7307" y="32706"/>
                    </a:lnTo>
                    <a:lnTo>
                      <a:pt x="5941" y="32706"/>
                    </a:lnTo>
                    <a:lnTo>
                      <a:pt x="5736" y="32672"/>
                    </a:lnTo>
                    <a:lnTo>
                      <a:pt x="5531" y="32604"/>
                    </a:lnTo>
                    <a:lnTo>
                      <a:pt x="5361" y="32502"/>
                    </a:lnTo>
                    <a:lnTo>
                      <a:pt x="5190" y="32399"/>
                    </a:lnTo>
                    <a:lnTo>
                      <a:pt x="5019" y="32263"/>
                    </a:lnTo>
                    <a:lnTo>
                      <a:pt x="4917" y="32126"/>
                    </a:lnTo>
                    <a:lnTo>
                      <a:pt x="4780" y="31921"/>
                    </a:lnTo>
                    <a:lnTo>
                      <a:pt x="4405" y="31136"/>
                    </a:lnTo>
                    <a:lnTo>
                      <a:pt x="4029" y="30283"/>
                    </a:lnTo>
                    <a:lnTo>
                      <a:pt x="4029" y="30283"/>
                    </a:lnTo>
                    <a:lnTo>
                      <a:pt x="6112" y="30453"/>
                    </a:lnTo>
                    <a:lnTo>
                      <a:pt x="7102" y="30522"/>
                    </a:lnTo>
                    <a:lnTo>
                      <a:pt x="8092" y="30556"/>
                    </a:lnTo>
                    <a:lnTo>
                      <a:pt x="9048" y="30590"/>
                    </a:lnTo>
                    <a:lnTo>
                      <a:pt x="9560" y="30590"/>
                    </a:lnTo>
                    <a:lnTo>
                      <a:pt x="9799" y="30522"/>
                    </a:lnTo>
                    <a:lnTo>
                      <a:pt x="10038" y="30453"/>
                    </a:lnTo>
                    <a:lnTo>
                      <a:pt x="9833" y="30351"/>
                    </a:lnTo>
                    <a:lnTo>
                      <a:pt x="9662" y="30317"/>
                    </a:lnTo>
                    <a:lnTo>
                      <a:pt x="9287" y="30317"/>
                    </a:lnTo>
                    <a:lnTo>
                      <a:pt x="7989" y="30283"/>
                    </a:lnTo>
                    <a:lnTo>
                      <a:pt x="6692" y="30180"/>
                    </a:lnTo>
                    <a:lnTo>
                      <a:pt x="5395" y="30044"/>
                    </a:lnTo>
                    <a:lnTo>
                      <a:pt x="4097" y="29839"/>
                    </a:lnTo>
                    <a:lnTo>
                      <a:pt x="3858" y="29770"/>
                    </a:lnTo>
                    <a:lnTo>
                      <a:pt x="3619" y="29668"/>
                    </a:lnTo>
                    <a:lnTo>
                      <a:pt x="3415" y="29531"/>
                    </a:lnTo>
                    <a:lnTo>
                      <a:pt x="3244" y="29361"/>
                    </a:lnTo>
                    <a:lnTo>
                      <a:pt x="3107" y="29156"/>
                    </a:lnTo>
                    <a:lnTo>
                      <a:pt x="3005" y="28917"/>
                    </a:lnTo>
                    <a:lnTo>
                      <a:pt x="2903" y="28678"/>
                    </a:lnTo>
                    <a:lnTo>
                      <a:pt x="2868" y="28371"/>
                    </a:lnTo>
                    <a:lnTo>
                      <a:pt x="2868" y="28371"/>
                    </a:lnTo>
                    <a:lnTo>
                      <a:pt x="5087" y="28815"/>
                    </a:lnTo>
                    <a:lnTo>
                      <a:pt x="7341" y="29190"/>
                    </a:lnTo>
                    <a:lnTo>
                      <a:pt x="8467" y="29361"/>
                    </a:lnTo>
                    <a:lnTo>
                      <a:pt x="9594" y="29497"/>
                    </a:lnTo>
                    <a:lnTo>
                      <a:pt x="10721" y="29600"/>
                    </a:lnTo>
                    <a:lnTo>
                      <a:pt x="11847" y="29668"/>
                    </a:lnTo>
                    <a:lnTo>
                      <a:pt x="11608" y="29566"/>
                    </a:lnTo>
                    <a:lnTo>
                      <a:pt x="11369" y="29497"/>
                    </a:lnTo>
                    <a:lnTo>
                      <a:pt x="10891" y="29395"/>
                    </a:lnTo>
                    <a:lnTo>
                      <a:pt x="9901" y="29293"/>
                    </a:lnTo>
                    <a:lnTo>
                      <a:pt x="8194" y="29054"/>
                    </a:lnTo>
                    <a:lnTo>
                      <a:pt x="6521" y="28815"/>
                    </a:lnTo>
                    <a:lnTo>
                      <a:pt x="4848" y="28507"/>
                    </a:lnTo>
                    <a:lnTo>
                      <a:pt x="3176" y="28200"/>
                    </a:lnTo>
                    <a:lnTo>
                      <a:pt x="2698" y="28063"/>
                    </a:lnTo>
                    <a:lnTo>
                      <a:pt x="2595" y="27654"/>
                    </a:lnTo>
                    <a:lnTo>
                      <a:pt x="2561" y="27449"/>
                    </a:lnTo>
                    <a:lnTo>
                      <a:pt x="2561" y="27210"/>
                    </a:lnTo>
                    <a:lnTo>
                      <a:pt x="2971" y="27278"/>
                    </a:lnTo>
                    <a:lnTo>
                      <a:pt x="3380" y="27381"/>
                    </a:lnTo>
                    <a:lnTo>
                      <a:pt x="4166" y="27586"/>
                    </a:lnTo>
                    <a:lnTo>
                      <a:pt x="4951" y="27790"/>
                    </a:lnTo>
                    <a:lnTo>
                      <a:pt x="5736" y="27961"/>
                    </a:lnTo>
                    <a:lnTo>
                      <a:pt x="7307" y="28234"/>
                    </a:lnTo>
                    <a:lnTo>
                      <a:pt x="8877" y="28507"/>
                    </a:lnTo>
                    <a:lnTo>
                      <a:pt x="10482" y="28746"/>
                    </a:lnTo>
                    <a:lnTo>
                      <a:pt x="11301" y="28849"/>
                    </a:lnTo>
                    <a:lnTo>
                      <a:pt x="12086" y="28917"/>
                    </a:lnTo>
                    <a:lnTo>
                      <a:pt x="13657" y="29054"/>
                    </a:lnTo>
                    <a:lnTo>
                      <a:pt x="14442" y="29088"/>
                    </a:lnTo>
                    <a:lnTo>
                      <a:pt x="14851" y="29054"/>
                    </a:lnTo>
                    <a:lnTo>
                      <a:pt x="15227" y="29019"/>
                    </a:lnTo>
                    <a:lnTo>
                      <a:pt x="13622" y="28849"/>
                    </a:lnTo>
                    <a:lnTo>
                      <a:pt x="12428" y="28712"/>
                    </a:lnTo>
                    <a:lnTo>
                      <a:pt x="11233" y="28610"/>
                    </a:lnTo>
                    <a:lnTo>
                      <a:pt x="10004" y="28439"/>
                    </a:lnTo>
                    <a:lnTo>
                      <a:pt x="8809" y="28268"/>
                    </a:lnTo>
                    <a:lnTo>
                      <a:pt x="7614" y="28063"/>
                    </a:lnTo>
                    <a:lnTo>
                      <a:pt x="6453" y="27825"/>
                    </a:lnTo>
                    <a:lnTo>
                      <a:pt x="5258" y="27586"/>
                    </a:lnTo>
                    <a:lnTo>
                      <a:pt x="4063" y="27278"/>
                    </a:lnTo>
                    <a:lnTo>
                      <a:pt x="3927" y="27244"/>
                    </a:lnTo>
                    <a:lnTo>
                      <a:pt x="3790" y="27210"/>
                    </a:lnTo>
                    <a:lnTo>
                      <a:pt x="3483" y="27176"/>
                    </a:lnTo>
                    <a:lnTo>
                      <a:pt x="3210" y="27108"/>
                    </a:lnTo>
                    <a:lnTo>
                      <a:pt x="2971" y="27005"/>
                    </a:lnTo>
                    <a:lnTo>
                      <a:pt x="2766" y="26869"/>
                    </a:lnTo>
                    <a:lnTo>
                      <a:pt x="2561" y="26698"/>
                    </a:lnTo>
                    <a:lnTo>
                      <a:pt x="2390" y="26459"/>
                    </a:lnTo>
                    <a:lnTo>
                      <a:pt x="2254" y="26186"/>
                    </a:lnTo>
                    <a:lnTo>
                      <a:pt x="2186" y="25879"/>
                    </a:lnTo>
                    <a:lnTo>
                      <a:pt x="2186" y="25879"/>
                    </a:lnTo>
                    <a:lnTo>
                      <a:pt x="3073" y="26118"/>
                    </a:lnTo>
                    <a:lnTo>
                      <a:pt x="3961" y="26356"/>
                    </a:lnTo>
                    <a:lnTo>
                      <a:pt x="4848" y="26561"/>
                    </a:lnTo>
                    <a:lnTo>
                      <a:pt x="5326" y="26630"/>
                    </a:lnTo>
                    <a:lnTo>
                      <a:pt x="5770" y="26664"/>
                    </a:lnTo>
                    <a:lnTo>
                      <a:pt x="5634" y="26595"/>
                    </a:lnTo>
                    <a:lnTo>
                      <a:pt x="5497" y="26527"/>
                    </a:lnTo>
                    <a:lnTo>
                      <a:pt x="5190" y="26425"/>
                    </a:lnTo>
                    <a:lnTo>
                      <a:pt x="4541" y="26288"/>
                    </a:lnTo>
                    <a:lnTo>
                      <a:pt x="3244" y="25913"/>
                    </a:lnTo>
                    <a:lnTo>
                      <a:pt x="1912" y="25503"/>
                    </a:lnTo>
                    <a:lnTo>
                      <a:pt x="1742" y="24650"/>
                    </a:lnTo>
                    <a:lnTo>
                      <a:pt x="3380" y="25196"/>
                    </a:lnTo>
                    <a:lnTo>
                      <a:pt x="4985" y="25708"/>
                    </a:lnTo>
                    <a:lnTo>
                      <a:pt x="6624" y="26186"/>
                    </a:lnTo>
                    <a:lnTo>
                      <a:pt x="8297" y="26595"/>
                    </a:lnTo>
                    <a:lnTo>
                      <a:pt x="8126" y="26425"/>
                    </a:lnTo>
                    <a:lnTo>
                      <a:pt x="7921" y="26356"/>
                    </a:lnTo>
                    <a:lnTo>
                      <a:pt x="7546" y="26220"/>
                    </a:lnTo>
                    <a:lnTo>
                      <a:pt x="2117" y="24479"/>
                    </a:lnTo>
                    <a:lnTo>
                      <a:pt x="1844" y="24376"/>
                    </a:lnTo>
                    <a:lnTo>
                      <a:pt x="1742" y="24308"/>
                    </a:lnTo>
                    <a:lnTo>
                      <a:pt x="1639" y="24206"/>
                    </a:lnTo>
                    <a:lnTo>
                      <a:pt x="1605" y="24103"/>
                    </a:lnTo>
                    <a:lnTo>
                      <a:pt x="1571" y="23967"/>
                    </a:lnTo>
                    <a:lnTo>
                      <a:pt x="1571" y="23796"/>
                    </a:lnTo>
                    <a:lnTo>
                      <a:pt x="1605" y="23625"/>
                    </a:lnTo>
                    <a:lnTo>
                      <a:pt x="4883" y="24820"/>
                    </a:lnTo>
                    <a:lnTo>
                      <a:pt x="6521" y="25401"/>
                    </a:lnTo>
                    <a:lnTo>
                      <a:pt x="8160" y="25981"/>
                    </a:lnTo>
                    <a:lnTo>
                      <a:pt x="9833" y="26459"/>
                    </a:lnTo>
                    <a:lnTo>
                      <a:pt x="11540" y="26903"/>
                    </a:lnTo>
                    <a:lnTo>
                      <a:pt x="12359" y="27108"/>
                    </a:lnTo>
                    <a:lnTo>
                      <a:pt x="13213" y="27278"/>
                    </a:lnTo>
                    <a:lnTo>
                      <a:pt x="14100" y="27449"/>
                    </a:lnTo>
                    <a:lnTo>
                      <a:pt x="14954" y="27586"/>
                    </a:lnTo>
                    <a:lnTo>
                      <a:pt x="14954" y="27586"/>
                    </a:lnTo>
                    <a:lnTo>
                      <a:pt x="13179" y="27142"/>
                    </a:lnTo>
                    <a:lnTo>
                      <a:pt x="11403" y="26664"/>
                    </a:lnTo>
                    <a:lnTo>
                      <a:pt x="9628" y="26118"/>
                    </a:lnTo>
                    <a:lnTo>
                      <a:pt x="7921" y="25537"/>
                    </a:lnTo>
                    <a:lnTo>
                      <a:pt x="6180" y="24888"/>
                    </a:lnTo>
                    <a:lnTo>
                      <a:pt x="4507" y="24206"/>
                    </a:lnTo>
                    <a:lnTo>
                      <a:pt x="2800" y="23523"/>
                    </a:lnTo>
                    <a:lnTo>
                      <a:pt x="1127" y="22772"/>
                    </a:lnTo>
                    <a:lnTo>
                      <a:pt x="1059" y="22294"/>
                    </a:lnTo>
                    <a:lnTo>
                      <a:pt x="1025" y="21952"/>
                    </a:lnTo>
                    <a:lnTo>
                      <a:pt x="1025" y="21645"/>
                    </a:lnTo>
                    <a:lnTo>
                      <a:pt x="1093" y="21338"/>
                    </a:lnTo>
                    <a:lnTo>
                      <a:pt x="2937" y="22226"/>
                    </a:lnTo>
                    <a:lnTo>
                      <a:pt x="3893" y="22635"/>
                    </a:lnTo>
                    <a:lnTo>
                      <a:pt x="4371" y="22806"/>
                    </a:lnTo>
                    <a:lnTo>
                      <a:pt x="4883" y="22977"/>
                    </a:lnTo>
                    <a:lnTo>
                      <a:pt x="4712" y="22772"/>
                    </a:lnTo>
                    <a:lnTo>
                      <a:pt x="4507" y="22635"/>
                    </a:lnTo>
                    <a:lnTo>
                      <a:pt x="4029" y="22396"/>
                    </a:lnTo>
                    <a:lnTo>
                      <a:pt x="3039" y="21918"/>
                    </a:lnTo>
                    <a:lnTo>
                      <a:pt x="2083" y="21475"/>
                    </a:lnTo>
                    <a:lnTo>
                      <a:pt x="1059" y="21031"/>
                    </a:lnTo>
                    <a:lnTo>
                      <a:pt x="1059" y="20143"/>
                    </a:lnTo>
                    <a:lnTo>
                      <a:pt x="3141" y="21201"/>
                    </a:lnTo>
                    <a:lnTo>
                      <a:pt x="5258" y="22191"/>
                    </a:lnTo>
                    <a:lnTo>
                      <a:pt x="7409" y="23079"/>
                    </a:lnTo>
                    <a:lnTo>
                      <a:pt x="9560" y="23933"/>
                    </a:lnTo>
                    <a:lnTo>
                      <a:pt x="9935" y="23933"/>
                    </a:lnTo>
                    <a:lnTo>
                      <a:pt x="9628" y="23728"/>
                    </a:lnTo>
                    <a:lnTo>
                      <a:pt x="9423" y="23591"/>
                    </a:lnTo>
                    <a:lnTo>
                      <a:pt x="3346" y="20689"/>
                    </a:lnTo>
                    <a:lnTo>
                      <a:pt x="2356" y="20143"/>
                    </a:lnTo>
                    <a:lnTo>
                      <a:pt x="1332" y="19597"/>
                    </a:lnTo>
                    <a:lnTo>
                      <a:pt x="1230" y="19494"/>
                    </a:lnTo>
                    <a:lnTo>
                      <a:pt x="1127" y="19392"/>
                    </a:lnTo>
                    <a:lnTo>
                      <a:pt x="1093" y="19358"/>
                    </a:lnTo>
                    <a:lnTo>
                      <a:pt x="1059" y="19290"/>
                    </a:lnTo>
                    <a:lnTo>
                      <a:pt x="1093" y="19187"/>
                    </a:lnTo>
                    <a:lnTo>
                      <a:pt x="1127" y="19085"/>
                    </a:lnTo>
                    <a:lnTo>
                      <a:pt x="2015" y="19631"/>
                    </a:lnTo>
                    <a:lnTo>
                      <a:pt x="2903" y="20143"/>
                    </a:lnTo>
                    <a:lnTo>
                      <a:pt x="3824" y="20621"/>
                    </a:lnTo>
                    <a:lnTo>
                      <a:pt x="4780" y="21065"/>
                    </a:lnTo>
                    <a:lnTo>
                      <a:pt x="4848" y="20997"/>
                    </a:lnTo>
                    <a:lnTo>
                      <a:pt x="4814" y="20928"/>
                    </a:lnTo>
                    <a:lnTo>
                      <a:pt x="922" y="18504"/>
                    </a:lnTo>
                    <a:lnTo>
                      <a:pt x="1059" y="16319"/>
                    </a:lnTo>
                    <a:lnTo>
                      <a:pt x="3449" y="17822"/>
                    </a:lnTo>
                    <a:lnTo>
                      <a:pt x="5839" y="19255"/>
                    </a:lnTo>
                    <a:lnTo>
                      <a:pt x="7033" y="19938"/>
                    </a:lnTo>
                    <a:lnTo>
                      <a:pt x="8262" y="20621"/>
                    </a:lnTo>
                    <a:lnTo>
                      <a:pt x="9491" y="21270"/>
                    </a:lnTo>
                    <a:lnTo>
                      <a:pt x="10755" y="21884"/>
                    </a:lnTo>
                    <a:lnTo>
                      <a:pt x="10755" y="21748"/>
                    </a:lnTo>
                    <a:lnTo>
                      <a:pt x="10721" y="21645"/>
                    </a:lnTo>
                    <a:lnTo>
                      <a:pt x="10686" y="21577"/>
                    </a:lnTo>
                    <a:lnTo>
                      <a:pt x="10618" y="21543"/>
                    </a:lnTo>
                    <a:lnTo>
                      <a:pt x="10482" y="21440"/>
                    </a:lnTo>
                    <a:lnTo>
                      <a:pt x="10345" y="21372"/>
                    </a:lnTo>
                    <a:lnTo>
                      <a:pt x="4678" y="17856"/>
                    </a:lnTo>
                    <a:lnTo>
                      <a:pt x="1332" y="15705"/>
                    </a:lnTo>
                    <a:lnTo>
                      <a:pt x="1810" y="14339"/>
                    </a:lnTo>
                    <a:lnTo>
                      <a:pt x="5190" y="16524"/>
                    </a:lnTo>
                    <a:lnTo>
                      <a:pt x="5292" y="16422"/>
                    </a:lnTo>
                    <a:lnTo>
                      <a:pt x="5258" y="16354"/>
                    </a:lnTo>
                    <a:lnTo>
                      <a:pt x="4780" y="16012"/>
                    </a:lnTo>
                    <a:lnTo>
                      <a:pt x="1810" y="14032"/>
                    </a:lnTo>
                    <a:lnTo>
                      <a:pt x="1776" y="13793"/>
                    </a:lnTo>
                    <a:lnTo>
                      <a:pt x="1776" y="13554"/>
                    </a:lnTo>
                    <a:lnTo>
                      <a:pt x="1844" y="13349"/>
                    </a:lnTo>
                    <a:lnTo>
                      <a:pt x="1878" y="13213"/>
                    </a:lnTo>
                    <a:lnTo>
                      <a:pt x="1981" y="13110"/>
                    </a:lnTo>
                    <a:lnTo>
                      <a:pt x="2937" y="13827"/>
                    </a:lnTo>
                    <a:lnTo>
                      <a:pt x="13247" y="20928"/>
                    </a:lnTo>
                    <a:lnTo>
                      <a:pt x="13725" y="21270"/>
                    </a:lnTo>
                    <a:lnTo>
                      <a:pt x="14237" y="21577"/>
                    </a:lnTo>
                    <a:lnTo>
                      <a:pt x="15261" y="22157"/>
                    </a:lnTo>
                    <a:lnTo>
                      <a:pt x="15295" y="22089"/>
                    </a:lnTo>
                    <a:lnTo>
                      <a:pt x="15022" y="21850"/>
                    </a:lnTo>
                    <a:lnTo>
                      <a:pt x="14749" y="21645"/>
                    </a:lnTo>
                    <a:lnTo>
                      <a:pt x="10345" y="18573"/>
                    </a:lnTo>
                    <a:lnTo>
                      <a:pt x="5941" y="15466"/>
                    </a:lnTo>
                    <a:lnTo>
                      <a:pt x="4985" y="14783"/>
                    </a:lnTo>
                    <a:lnTo>
                      <a:pt x="4063" y="14066"/>
                    </a:lnTo>
                    <a:lnTo>
                      <a:pt x="2186" y="12632"/>
                    </a:lnTo>
                    <a:lnTo>
                      <a:pt x="2356" y="12086"/>
                    </a:lnTo>
                    <a:lnTo>
                      <a:pt x="2527" y="11540"/>
                    </a:lnTo>
                    <a:lnTo>
                      <a:pt x="2766" y="10994"/>
                    </a:lnTo>
                    <a:lnTo>
                      <a:pt x="3073" y="10482"/>
                    </a:lnTo>
                    <a:lnTo>
                      <a:pt x="7716" y="14271"/>
                    </a:lnTo>
                    <a:lnTo>
                      <a:pt x="7819" y="14169"/>
                    </a:lnTo>
                    <a:lnTo>
                      <a:pt x="7272" y="13657"/>
                    </a:lnTo>
                    <a:lnTo>
                      <a:pt x="6692" y="13144"/>
                    </a:lnTo>
                    <a:lnTo>
                      <a:pt x="5565" y="12154"/>
                    </a:lnTo>
                    <a:lnTo>
                      <a:pt x="4405" y="11164"/>
                    </a:lnTo>
                    <a:lnTo>
                      <a:pt x="3824" y="10652"/>
                    </a:lnTo>
                    <a:lnTo>
                      <a:pt x="3278" y="10106"/>
                    </a:lnTo>
                    <a:lnTo>
                      <a:pt x="3380" y="9935"/>
                    </a:lnTo>
                    <a:lnTo>
                      <a:pt x="3517" y="9765"/>
                    </a:lnTo>
                    <a:lnTo>
                      <a:pt x="3722" y="9662"/>
                    </a:lnTo>
                    <a:lnTo>
                      <a:pt x="3961" y="9594"/>
                    </a:lnTo>
                    <a:lnTo>
                      <a:pt x="6419" y="11915"/>
                    </a:lnTo>
                    <a:lnTo>
                      <a:pt x="7682" y="13076"/>
                    </a:lnTo>
                    <a:lnTo>
                      <a:pt x="8945" y="14237"/>
                    </a:lnTo>
                    <a:lnTo>
                      <a:pt x="9560" y="14783"/>
                    </a:lnTo>
                    <a:lnTo>
                      <a:pt x="10174" y="15364"/>
                    </a:lnTo>
                    <a:lnTo>
                      <a:pt x="10482" y="15637"/>
                    </a:lnTo>
                    <a:lnTo>
                      <a:pt x="10823" y="15876"/>
                    </a:lnTo>
                    <a:lnTo>
                      <a:pt x="11198" y="16115"/>
                    </a:lnTo>
                    <a:lnTo>
                      <a:pt x="11574" y="16285"/>
                    </a:lnTo>
                    <a:lnTo>
                      <a:pt x="11403" y="16046"/>
                    </a:lnTo>
                    <a:lnTo>
                      <a:pt x="11198" y="15841"/>
                    </a:lnTo>
                    <a:lnTo>
                      <a:pt x="7443" y="12257"/>
                    </a:lnTo>
                    <a:lnTo>
                      <a:pt x="5053" y="10004"/>
                    </a:lnTo>
                    <a:lnTo>
                      <a:pt x="4883" y="9799"/>
                    </a:lnTo>
                    <a:lnTo>
                      <a:pt x="4746" y="9594"/>
                    </a:lnTo>
                    <a:lnTo>
                      <a:pt x="4644" y="9355"/>
                    </a:lnTo>
                    <a:lnTo>
                      <a:pt x="4575" y="9116"/>
                    </a:lnTo>
                    <a:lnTo>
                      <a:pt x="4575" y="8877"/>
                    </a:lnTo>
                    <a:lnTo>
                      <a:pt x="4575" y="8638"/>
                    </a:lnTo>
                    <a:lnTo>
                      <a:pt x="4678" y="8399"/>
                    </a:lnTo>
                    <a:lnTo>
                      <a:pt x="4780" y="8126"/>
                    </a:lnTo>
                    <a:lnTo>
                      <a:pt x="4951" y="7853"/>
                    </a:lnTo>
                    <a:lnTo>
                      <a:pt x="5156" y="7580"/>
                    </a:lnTo>
                    <a:lnTo>
                      <a:pt x="5395" y="7307"/>
                    </a:lnTo>
                    <a:lnTo>
                      <a:pt x="5668" y="6999"/>
                    </a:lnTo>
                    <a:lnTo>
                      <a:pt x="6316" y="7546"/>
                    </a:lnTo>
                    <a:lnTo>
                      <a:pt x="6282" y="7341"/>
                    </a:lnTo>
                    <a:lnTo>
                      <a:pt x="6248" y="7204"/>
                    </a:lnTo>
                    <a:lnTo>
                      <a:pt x="6146" y="7068"/>
                    </a:lnTo>
                    <a:lnTo>
                      <a:pt x="5975" y="6829"/>
                    </a:lnTo>
                    <a:lnTo>
                      <a:pt x="6385" y="6487"/>
                    </a:lnTo>
                    <a:lnTo>
                      <a:pt x="7648" y="7989"/>
                    </a:lnTo>
                    <a:lnTo>
                      <a:pt x="8877" y="9389"/>
                    </a:lnTo>
                    <a:lnTo>
                      <a:pt x="10140" y="10823"/>
                    </a:lnTo>
                    <a:lnTo>
                      <a:pt x="11369" y="12257"/>
                    </a:lnTo>
                    <a:lnTo>
                      <a:pt x="12598" y="13725"/>
                    </a:lnTo>
                    <a:lnTo>
                      <a:pt x="13793" y="15125"/>
                    </a:lnTo>
                    <a:lnTo>
                      <a:pt x="15090" y="16593"/>
                    </a:lnTo>
                    <a:lnTo>
                      <a:pt x="16285" y="17958"/>
                    </a:lnTo>
                    <a:lnTo>
                      <a:pt x="16934" y="18709"/>
                    </a:lnTo>
                    <a:lnTo>
                      <a:pt x="17548" y="19426"/>
                    </a:lnTo>
                    <a:lnTo>
                      <a:pt x="17822" y="19802"/>
                    </a:lnTo>
                    <a:lnTo>
                      <a:pt x="18095" y="20143"/>
                    </a:lnTo>
                    <a:lnTo>
                      <a:pt x="18265" y="20314"/>
                    </a:lnTo>
                    <a:lnTo>
                      <a:pt x="18436" y="20450"/>
                    </a:lnTo>
                    <a:lnTo>
                      <a:pt x="18607" y="20587"/>
                    </a:lnTo>
                    <a:lnTo>
                      <a:pt x="18846" y="20689"/>
                    </a:lnTo>
                    <a:lnTo>
                      <a:pt x="18743" y="20484"/>
                    </a:lnTo>
                    <a:lnTo>
                      <a:pt x="18607" y="20280"/>
                    </a:lnTo>
                    <a:lnTo>
                      <a:pt x="17685" y="19085"/>
                    </a:lnTo>
                    <a:lnTo>
                      <a:pt x="16729" y="17924"/>
                    </a:lnTo>
                    <a:lnTo>
                      <a:pt x="13896" y="14578"/>
                    </a:lnTo>
                    <a:lnTo>
                      <a:pt x="11062" y="11233"/>
                    </a:lnTo>
                    <a:lnTo>
                      <a:pt x="8979" y="8843"/>
                    </a:lnTo>
                    <a:lnTo>
                      <a:pt x="6863" y="6453"/>
                    </a:lnTo>
                    <a:lnTo>
                      <a:pt x="6692" y="6214"/>
                    </a:lnTo>
                    <a:lnTo>
                      <a:pt x="7033" y="5702"/>
                    </a:lnTo>
                    <a:lnTo>
                      <a:pt x="7204" y="5463"/>
                    </a:lnTo>
                    <a:lnTo>
                      <a:pt x="7409" y="5258"/>
                    </a:lnTo>
                    <a:lnTo>
                      <a:pt x="7648" y="5053"/>
                    </a:lnTo>
                    <a:lnTo>
                      <a:pt x="7921" y="4917"/>
                    </a:lnTo>
                    <a:lnTo>
                      <a:pt x="8194" y="4780"/>
                    </a:lnTo>
                    <a:lnTo>
                      <a:pt x="8570" y="4678"/>
                    </a:lnTo>
                    <a:lnTo>
                      <a:pt x="8775" y="4951"/>
                    </a:lnTo>
                    <a:lnTo>
                      <a:pt x="9014" y="5224"/>
                    </a:lnTo>
                    <a:lnTo>
                      <a:pt x="15295" y="14169"/>
                    </a:lnTo>
                    <a:lnTo>
                      <a:pt x="16115" y="15261"/>
                    </a:lnTo>
                    <a:lnTo>
                      <a:pt x="16934" y="16354"/>
                    </a:lnTo>
                    <a:lnTo>
                      <a:pt x="17036" y="16251"/>
                    </a:lnTo>
                    <a:lnTo>
                      <a:pt x="16866" y="15910"/>
                    </a:lnTo>
                    <a:lnTo>
                      <a:pt x="11779" y="8331"/>
                    </a:lnTo>
                    <a:lnTo>
                      <a:pt x="9560" y="4917"/>
                    </a:lnTo>
                    <a:lnTo>
                      <a:pt x="9423" y="4712"/>
                    </a:lnTo>
                    <a:lnTo>
                      <a:pt x="9321" y="4507"/>
                    </a:lnTo>
                    <a:lnTo>
                      <a:pt x="9321" y="4405"/>
                    </a:lnTo>
                    <a:lnTo>
                      <a:pt x="9321" y="4302"/>
                    </a:lnTo>
                    <a:lnTo>
                      <a:pt x="9355" y="4166"/>
                    </a:lnTo>
                    <a:lnTo>
                      <a:pt x="9457" y="4063"/>
                    </a:lnTo>
                    <a:lnTo>
                      <a:pt x="9526" y="3995"/>
                    </a:lnTo>
                    <a:lnTo>
                      <a:pt x="9833" y="3619"/>
                    </a:lnTo>
                    <a:lnTo>
                      <a:pt x="10174" y="3312"/>
                    </a:lnTo>
                    <a:lnTo>
                      <a:pt x="10379" y="3210"/>
                    </a:lnTo>
                    <a:lnTo>
                      <a:pt x="10584" y="3073"/>
                    </a:lnTo>
                    <a:lnTo>
                      <a:pt x="10823" y="3005"/>
                    </a:lnTo>
                    <a:lnTo>
                      <a:pt x="11062" y="2937"/>
                    </a:lnTo>
                    <a:lnTo>
                      <a:pt x="11437" y="2834"/>
                    </a:lnTo>
                    <a:lnTo>
                      <a:pt x="11779" y="2698"/>
                    </a:lnTo>
                    <a:lnTo>
                      <a:pt x="12530" y="2390"/>
                    </a:lnTo>
                    <a:lnTo>
                      <a:pt x="13008" y="2971"/>
                    </a:lnTo>
                    <a:lnTo>
                      <a:pt x="13110" y="2903"/>
                    </a:lnTo>
                    <a:lnTo>
                      <a:pt x="12837" y="2322"/>
                    </a:lnTo>
                    <a:lnTo>
                      <a:pt x="13281" y="1947"/>
                    </a:lnTo>
                    <a:lnTo>
                      <a:pt x="13520" y="1810"/>
                    </a:lnTo>
                    <a:lnTo>
                      <a:pt x="13759" y="1674"/>
                    </a:lnTo>
                    <a:lnTo>
                      <a:pt x="14032" y="1537"/>
                    </a:lnTo>
                    <a:lnTo>
                      <a:pt x="14305" y="1469"/>
                    </a:lnTo>
                    <a:lnTo>
                      <a:pt x="14578" y="1400"/>
                    </a:lnTo>
                    <a:lnTo>
                      <a:pt x="14920" y="1366"/>
                    </a:lnTo>
                    <a:lnTo>
                      <a:pt x="15329" y="1981"/>
                    </a:lnTo>
                    <a:lnTo>
                      <a:pt x="15705" y="2595"/>
                    </a:lnTo>
                    <a:lnTo>
                      <a:pt x="16422" y="3893"/>
                    </a:lnTo>
                    <a:lnTo>
                      <a:pt x="17105" y="5258"/>
                    </a:lnTo>
                    <a:lnTo>
                      <a:pt x="17787" y="6658"/>
                    </a:lnTo>
                    <a:lnTo>
                      <a:pt x="17753" y="6419"/>
                    </a:lnTo>
                    <a:lnTo>
                      <a:pt x="17719" y="6214"/>
                    </a:lnTo>
                    <a:lnTo>
                      <a:pt x="17617" y="5839"/>
                    </a:lnTo>
                    <a:lnTo>
                      <a:pt x="17344" y="5224"/>
                    </a:lnTo>
                    <a:lnTo>
                      <a:pt x="17002" y="4541"/>
                    </a:lnTo>
                    <a:lnTo>
                      <a:pt x="16695" y="3893"/>
                    </a:lnTo>
                    <a:lnTo>
                      <a:pt x="16012" y="2629"/>
                    </a:lnTo>
                    <a:lnTo>
                      <a:pt x="15261" y="1435"/>
                    </a:lnTo>
                    <a:lnTo>
                      <a:pt x="15398" y="1332"/>
                    </a:lnTo>
                    <a:lnTo>
                      <a:pt x="15534" y="1298"/>
                    </a:lnTo>
                    <a:lnTo>
                      <a:pt x="15739" y="1298"/>
                    </a:lnTo>
                    <a:lnTo>
                      <a:pt x="15910" y="1366"/>
                    </a:lnTo>
                    <a:lnTo>
                      <a:pt x="16046" y="1503"/>
                    </a:lnTo>
                    <a:lnTo>
                      <a:pt x="16285" y="1844"/>
                    </a:lnTo>
                    <a:lnTo>
                      <a:pt x="16422" y="1981"/>
                    </a:lnTo>
                    <a:lnTo>
                      <a:pt x="16627" y="2117"/>
                    </a:lnTo>
                    <a:lnTo>
                      <a:pt x="16285" y="1400"/>
                    </a:lnTo>
                    <a:lnTo>
                      <a:pt x="16490" y="1332"/>
                    </a:lnTo>
                    <a:lnTo>
                      <a:pt x="16695" y="1332"/>
                    </a:lnTo>
                    <a:lnTo>
                      <a:pt x="17071" y="1366"/>
                    </a:lnTo>
                    <a:lnTo>
                      <a:pt x="17344" y="1366"/>
                    </a:lnTo>
                    <a:lnTo>
                      <a:pt x="17583" y="1332"/>
                    </a:lnTo>
                    <a:lnTo>
                      <a:pt x="17856" y="1264"/>
                    </a:lnTo>
                    <a:lnTo>
                      <a:pt x="18061" y="1161"/>
                    </a:lnTo>
                    <a:lnTo>
                      <a:pt x="18573" y="888"/>
                    </a:lnTo>
                    <a:lnTo>
                      <a:pt x="18778" y="786"/>
                    </a:lnTo>
                    <a:lnTo>
                      <a:pt x="18982" y="752"/>
                    </a:lnTo>
                    <a:lnTo>
                      <a:pt x="19187" y="718"/>
                    </a:lnTo>
                    <a:lnTo>
                      <a:pt x="19426" y="683"/>
                    </a:lnTo>
                    <a:close/>
                    <a:moveTo>
                      <a:pt x="24923" y="23011"/>
                    </a:moveTo>
                    <a:lnTo>
                      <a:pt x="24991" y="23250"/>
                    </a:lnTo>
                    <a:lnTo>
                      <a:pt x="24991" y="23489"/>
                    </a:lnTo>
                    <a:lnTo>
                      <a:pt x="24957" y="23967"/>
                    </a:lnTo>
                    <a:lnTo>
                      <a:pt x="24957" y="24206"/>
                    </a:lnTo>
                    <a:lnTo>
                      <a:pt x="24957" y="24445"/>
                    </a:lnTo>
                    <a:lnTo>
                      <a:pt x="25025" y="24684"/>
                    </a:lnTo>
                    <a:lnTo>
                      <a:pt x="25128" y="24888"/>
                    </a:lnTo>
                    <a:lnTo>
                      <a:pt x="25674" y="25127"/>
                    </a:lnTo>
                    <a:lnTo>
                      <a:pt x="25605" y="25264"/>
                    </a:lnTo>
                    <a:lnTo>
                      <a:pt x="25537" y="25332"/>
                    </a:lnTo>
                    <a:lnTo>
                      <a:pt x="25469" y="25332"/>
                    </a:lnTo>
                    <a:lnTo>
                      <a:pt x="25025" y="25469"/>
                    </a:lnTo>
                    <a:lnTo>
                      <a:pt x="24889" y="25537"/>
                    </a:lnTo>
                    <a:lnTo>
                      <a:pt x="24786" y="25640"/>
                    </a:lnTo>
                    <a:lnTo>
                      <a:pt x="24718" y="25742"/>
                    </a:lnTo>
                    <a:lnTo>
                      <a:pt x="24684" y="25913"/>
                    </a:lnTo>
                    <a:lnTo>
                      <a:pt x="24615" y="26356"/>
                    </a:lnTo>
                    <a:lnTo>
                      <a:pt x="24957" y="26732"/>
                    </a:lnTo>
                    <a:lnTo>
                      <a:pt x="24991" y="26834"/>
                    </a:lnTo>
                    <a:lnTo>
                      <a:pt x="25059" y="26937"/>
                    </a:lnTo>
                    <a:lnTo>
                      <a:pt x="24513" y="27005"/>
                    </a:lnTo>
                    <a:lnTo>
                      <a:pt x="24718" y="27210"/>
                    </a:lnTo>
                    <a:lnTo>
                      <a:pt x="24854" y="27347"/>
                    </a:lnTo>
                    <a:lnTo>
                      <a:pt x="25025" y="27449"/>
                    </a:lnTo>
                    <a:lnTo>
                      <a:pt x="25196" y="27517"/>
                    </a:lnTo>
                    <a:lnTo>
                      <a:pt x="25366" y="27517"/>
                    </a:lnTo>
                    <a:lnTo>
                      <a:pt x="25469" y="27483"/>
                    </a:lnTo>
                    <a:lnTo>
                      <a:pt x="25537" y="27415"/>
                    </a:lnTo>
                    <a:lnTo>
                      <a:pt x="25605" y="27347"/>
                    </a:lnTo>
                    <a:lnTo>
                      <a:pt x="25640" y="27244"/>
                    </a:lnTo>
                    <a:lnTo>
                      <a:pt x="25640" y="27176"/>
                    </a:lnTo>
                    <a:lnTo>
                      <a:pt x="25605" y="27073"/>
                    </a:lnTo>
                    <a:lnTo>
                      <a:pt x="25537" y="26937"/>
                    </a:lnTo>
                    <a:lnTo>
                      <a:pt x="25435" y="26766"/>
                    </a:lnTo>
                    <a:lnTo>
                      <a:pt x="25298" y="26561"/>
                    </a:lnTo>
                    <a:lnTo>
                      <a:pt x="25128" y="26322"/>
                    </a:lnTo>
                    <a:lnTo>
                      <a:pt x="25093" y="26186"/>
                    </a:lnTo>
                    <a:lnTo>
                      <a:pt x="25128" y="26083"/>
                    </a:lnTo>
                    <a:lnTo>
                      <a:pt x="25196" y="25981"/>
                    </a:lnTo>
                    <a:lnTo>
                      <a:pt x="25332" y="25913"/>
                    </a:lnTo>
                    <a:lnTo>
                      <a:pt x="25435" y="25947"/>
                    </a:lnTo>
                    <a:lnTo>
                      <a:pt x="25571" y="26015"/>
                    </a:lnTo>
                    <a:lnTo>
                      <a:pt x="25640" y="26083"/>
                    </a:lnTo>
                    <a:lnTo>
                      <a:pt x="25708" y="26186"/>
                    </a:lnTo>
                    <a:lnTo>
                      <a:pt x="25844" y="26391"/>
                    </a:lnTo>
                    <a:lnTo>
                      <a:pt x="25913" y="26595"/>
                    </a:lnTo>
                    <a:lnTo>
                      <a:pt x="26083" y="27449"/>
                    </a:lnTo>
                    <a:lnTo>
                      <a:pt x="26118" y="27859"/>
                    </a:lnTo>
                    <a:lnTo>
                      <a:pt x="26118" y="28268"/>
                    </a:lnTo>
                    <a:lnTo>
                      <a:pt x="26118" y="28610"/>
                    </a:lnTo>
                    <a:lnTo>
                      <a:pt x="26152" y="28951"/>
                    </a:lnTo>
                    <a:lnTo>
                      <a:pt x="26186" y="29088"/>
                    </a:lnTo>
                    <a:lnTo>
                      <a:pt x="26254" y="29224"/>
                    </a:lnTo>
                    <a:lnTo>
                      <a:pt x="26357" y="29361"/>
                    </a:lnTo>
                    <a:lnTo>
                      <a:pt x="26527" y="29497"/>
                    </a:lnTo>
                    <a:lnTo>
                      <a:pt x="26254" y="29736"/>
                    </a:lnTo>
                    <a:lnTo>
                      <a:pt x="26083" y="29975"/>
                    </a:lnTo>
                    <a:lnTo>
                      <a:pt x="25981" y="30283"/>
                    </a:lnTo>
                    <a:lnTo>
                      <a:pt x="25913" y="30590"/>
                    </a:lnTo>
                    <a:lnTo>
                      <a:pt x="25844" y="31034"/>
                    </a:lnTo>
                    <a:lnTo>
                      <a:pt x="25742" y="31443"/>
                    </a:lnTo>
                    <a:lnTo>
                      <a:pt x="25605" y="31887"/>
                    </a:lnTo>
                    <a:lnTo>
                      <a:pt x="25435" y="32297"/>
                    </a:lnTo>
                    <a:lnTo>
                      <a:pt x="25264" y="32672"/>
                    </a:lnTo>
                    <a:lnTo>
                      <a:pt x="25059" y="33014"/>
                    </a:lnTo>
                    <a:lnTo>
                      <a:pt x="24923" y="33150"/>
                    </a:lnTo>
                    <a:lnTo>
                      <a:pt x="24752" y="33287"/>
                    </a:lnTo>
                    <a:lnTo>
                      <a:pt x="24581" y="33423"/>
                    </a:lnTo>
                    <a:lnTo>
                      <a:pt x="24411" y="33526"/>
                    </a:lnTo>
                    <a:lnTo>
                      <a:pt x="24274" y="33423"/>
                    </a:lnTo>
                    <a:lnTo>
                      <a:pt x="24137" y="33287"/>
                    </a:lnTo>
                    <a:lnTo>
                      <a:pt x="23967" y="33014"/>
                    </a:lnTo>
                    <a:lnTo>
                      <a:pt x="23796" y="32741"/>
                    </a:lnTo>
                    <a:lnTo>
                      <a:pt x="23694" y="32433"/>
                    </a:lnTo>
                    <a:lnTo>
                      <a:pt x="23660" y="32229"/>
                    </a:lnTo>
                    <a:lnTo>
                      <a:pt x="23694" y="32058"/>
                    </a:lnTo>
                    <a:lnTo>
                      <a:pt x="23796" y="31648"/>
                    </a:lnTo>
                    <a:lnTo>
                      <a:pt x="23830" y="31477"/>
                    </a:lnTo>
                    <a:lnTo>
                      <a:pt x="23830" y="31341"/>
                    </a:lnTo>
                    <a:lnTo>
                      <a:pt x="23796" y="31238"/>
                    </a:lnTo>
                    <a:lnTo>
                      <a:pt x="23728" y="31170"/>
                    </a:lnTo>
                    <a:lnTo>
                      <a:pt x="23660" y="31102"/>
                    </a:lnTo>
                    <a:lnTo>
                      <a:pt x="23557" y="31068"/>
                    </a:lnTo>
                    <a:lnTo>
                      <a:pt x="23421" y="31034"/>
                    </a:lnTo>
                    <a:lnTo>
                      <a:pt x="23250" y="31068"/>
                    </a:lnTo>
                    <a:lnTo>
                      <a:pt x="22943" y="31136"/>
                    </a:lnTo>
                    <a:lnTo>
                      <a:pt x="22840" y="31204"/>
                    </a:lnTo>
                    <a:lnTo>
                      <a:pt x="22772" y="31273"/>
                    </a:lnTo>
                    <a:lnTo>
                      <a:pt x="22669" y="31375"/>
                    </a:lnTo>
                    <a:lnTo>
                      <a:pt x="22635" y="31512"/>
                    </a:lnTo>
                    <a:lnTo>
                      <a:pt x="22533" y="31819"/>
                    </a:lnTo>
                    <a:lnTo>
                      <a:pt x="22499" y="32058"/>
                    </a:lnTo>
                    <a:lnTo>
                      <a:pt x="22396" y="32263"/>
                    </a:lnTo>
                    <a:lnTo>
                      <a:pt x="22191" y="32706"/>
                    </a:lnTo>
                    <a:lnTo>
                      <a:pt x="22123" y="32843"/>
                    </a:lnTo>
                    <a:lnTo>
                      <a:pt x="22021" y="32945"/>
                    </a:lnTo>
                    <a:lnTo>
                      <a:pt x="21918" y="33014"/>
                    </a:lnTo>
                    <a:lnTo>
                      <a:pt x="21816" y="33082"/>
                    </a:lnTo>
                    <a:lnTo>
                      <a:pt x="21714" y="33116"/>
                    </a:lnTo>
                    <a:lnTo>
                      <a:pt x="21440" y="33116"/>
                    </a:lnTo>
                    <a:lnTo>
                      <a:pt x="21304" y="33082"/>
                    </a:lnTo>
                    <a:lnTo>
                      <a:pt x="21031" y="33014"/>
                    </a:lnTo>
                    <a:lnTo>
                      <a:pt x="20792" y="32945"/>
                    </a:lnTo>
                    <a:lnTo>
                      <a:pt x="20246" y="32945"/>
                    </a:lnTo>
                    <a:lnTo>
                      <a:pt x="19733" y="32980"/>
                    </a:lnTo>
                    <a:lnTo>
                      <a:pt x="19187" y="33048"/>
                    </a:lnTo>
                    <a:lnTo>
                      <a:pt x="18880" y="33048"/>
                    </a:lnTo>
                    <a:lnTo>
                      <a:pt x="18743" y="32843"/>
                    </a:lnTo>
                    <a:lnTo>
                      <a:pt x="18641" y="32604"/>
                    </a:lnTo>
                    <a:lnTo>
                      <a:pt x="18573" y="32399"/>
                    </a:lnTo>
                    <a:lnTo>
                      <a:pt x="18539" y="32194"/>
                    </a:lnTo>
                    <a:lnTo>
                      <a:pt x="18539" y="31955"/>
                    </a:lnTo>
                    <a:lnTo>
                      <a:pt x="18607" y="31751"/>
                    </a:lnTo>
                    <a:lnTo>
                      <a:pt x="18709" y="31512"/>
                    </a:lnTo>
                    <a:lnTo>
                      <a:pt x="18880" y="31307"/>
                    </a:lnTo>
                    <a:lnTo>
                      <a:pt x="18573" y="30795"/>
                    </a:lnTo>
                    <a:lnTo>
                      <a:pt x="18709" y="30453"/>
                    </a:lnTo>
                    <a:lnTo>
                      <a:pt x="18880" y="30180"/>
                    </a:lnTo>
                    <a:lnTo>
                      <a:pt x="19119" y="29907"/>
                    </a:lnTo>
                    <a:lnTo>
                      <a:pt x="19358" y="29702"/>
                    </a:lnTo>
                    <a:lnTo>
                      <a:pt x="19665" y="29531"/>
                    </a:lnTo>
                    <a:lnTo>
                      <a:pt x="19938" y="29327"/>
                    </a:lnTo>
                    <a:lnTo>
                      <a:pt x="20553" y="28951"/>
                    </a:lnTo>
                    <a:lnTo>
                      <a:pt x="20109" y="28473"/>
                    </a:lnTo>
                    <a:lnTo>
                      <a:pt x="20348" y="28337"/>
                    </a:lnTo>
                    <a:lnTo>
                      <a:pt x="20280" y="28268"/>
                    </a:lnTo>
                    <a:lnTo>
                      <a:pt x="19529" y="28268"/>
                    </a:lnTo>
                    <a:lnTo>
                      <a:pt x="18778" y="28337"/>
                    </a:lnTo>
                    <a:lnTo>
                      <a:pt x="18095" y="28439"/>
                    </a:lnTo>
                    <a:lnTo>
                      <a:pt x="18197" y="28541"/>
                    </a:lnTo>
                    <a:lnTo>
                      <a:pt x="18300" y="28610"/>
                    </a:lnTo>
                    <a:lnTo>
                      <a:pt x="18402" y="28610"/>
                    </a:lnTo>
                    <a:lnTo>
                      <a:pt x="18539" y="28644"/>
                    </a:lnTo>
                    <a:lnTo>
                      <a:pt x="18778" y="28644"/>
                    </a:lnTo>
                    <a:lnTo>
                      <a:pt x="18880" y="28678"/>
                    </a:lnTo>
                    <a:lnTo>
                      <a:pt x="18982" y="28712"/>
                    </a:lnTo>
                    <a:lnTo>
                      <a:pt x="18402" y="28951"/>
                    </a:lnTo>
                    <a:lnTo>
                      <a:pt x="17787" y="29156"/>
                    </a:lnTo>
                    <a:lnTo>
                      <a:pt x="17139" y="29293"/>
                    </a:lnTo>
                    <a:lnTo>
                      <a:pt x="16832" y="29327"/>
                    </a:lnTo>
                    <a:lnTo>
                      <a:pt x="16524" y="29327"/>
                    </a:lnTo>
                    <a:lnTo>
                      <a:pt x="16558" y="29088"/>
                    </a:lnTo>
                    <a:lnTo>
                      <a:pt x="16593" y="28883"/>
                    </a:lnTo>
                    <a:lnTo>
                      <a:pt x="16661" y="28712"/>
                    </a:lnTo>
                    <a:lnTo>
                      <a:pt x="16763" y="28541"/>
                    </a:lnTo>
                    <a:lnTo>
                      <a:pt x="17036" y="28200"/>
                    </a:lnTo>
                    <a:lnTo>
                      <a:pt x="17275" y="27893"/>
                    </a:lnTo>
                    <a:lnTo>
                      <a:pt x="17890" y="28029"/>
                    </a:lnTo>
                    <a:lnTo>
                      <a:pt x="18504" y="28063"/>
                    </a:lnTo>
                    <a:lnTo>
                      <a:pt x="19119" y="28063"/>
                    </a:lnTo>
                    <a:lnTo>
                      <a:pt x="19733" y="28029"/>
                    </a:lnTo>
                    <a:lnTo>
                      <a:pt x="20314" y="27927"/>
                    </a:lnTo>
                    <a:lnTo>
                      <a:pt x="20928" y="27790"/>
                    </a:lnTo>
                    <a:lnTo>
                      <a:pt x="21509" y="27586"/>
                    </a:lnTo>
                    <a:lnTo>
                      <a:pt x="22089" y="27278"/>
                    </a:lnTo>
                    <a:lnTo>
                      <a:pt x="22123" y="27586"/>
                    </a:lnTo>
                    <a:lnTo>
                      <a:pt x="22123" y="27688"/>
                    </a:lnTo>
                    <a:lnTo>
                      <a:pt x="22123" y="27756"/>
                    </a:lnTo>
                    <a:lnTo>
                      <a:pt x="22055" y="27859"/>
                    </a:lnTo>
                    <a:lnTo>
                      <a:pt x="21987" y="27961"/>
                    </a:lnTo>
                    <a:lnTo>
                      <a:pt x="21850" y="28132"/>
                    </a:lnTo>
                    <a:lnTo>
                      <a:pt x="21611" y="28473"/>
                    </a:lnTo>
                    <a:lnTo>
                      <a:pt x="21577" y="28576"/>
                    </a:lnTo>
                    <a:lnTo>
                      <a:pt x="21577" y="28678"/>
                    </a:lnTo>
                    <a:lnTo>
                      <a:pt x="21611" y="28780"/>
                    </a:lnTo>
                    <a:lnTo>
                      <a:pt x="21748" y="28883"/>
                    </a:lnTo>
                    <a:lnTo>
                      <a:pt x="22123" y="29088"/>
                    </a:lnTo>
                    <a:lnTo>
                      <a:pt x="21782" y="30044"/>
                    </a:lnTo>
                    <a:lnTo>
                      <a:pt x="21714" y="30351"/>
                    </a:lnTo>
                    <a:lnTo>
                      <a:pt x="21679" y="30487"/>
                    </a:lnTo>
                    <a:lnTo>
                      <a:pt x="21679" y="30624"/>
                    </a:lnTo>
                    <a:lnTo>
                      <a:pt x="21714" y="30761"/>
                    </a:lnTo>
                    <a:lnTo>
                      <a:pt x="21748" y="30897"/>
                    </a:lnTo>
                    <a:lnTo>
                      <a:pt x="21816" y="31034"/>
                    </a:lnTo>
                    <a:lnTo>
                      <a:pt x="21918" y="31102"/>
                    </a:lnTo>
                    <a:lnTo>
                      <a:pt x="22055" y="31136"/>
                    </a:lnTo>
                    <a:lnTo>
                      <a:pt x="22191" y="31136"/>
                    </a:lnTo>
                    <a:lnTo>
                      <a:pt x="22465" y="31034"/>
                    </a:lnTo>
                    <a:lnTo>
                      <a:pt x="22533" y="30999"/>
                    </a:lnTo>
                    <a:lnTo>
                      <a:pt x="22567" y="30965"/>
                    </a:lnTo>
                    <a:lnTo>
                      <a:pt x="22704" y="30863"/>
                    </a:lnTo>
                    <a:lnTo>
                      <a:pt x="23591" y="30009"/>
                    </a:lnTo>
                    <a:lnTo>
                      <a:pt x="23726" y="28363"/>
                    </a:lnTo>
                    <a:lnTo>
                      <a:pt x="23726" y="28363"/>
                    </a:lnTo>
                    <a:lnTo>
                      <a:pt x="23591" y="28337"/>
                    </a:lnTo>
                    <a:lnTo>
                      <a:pt x="23455" y="28405"/>
                    </a:lnTo>
                    <a:lnTo>
                      <a:pt x="23318" y="28507"/>
                    </a:lnTo>
                    <a:lnTo>
                      <a:pt x="23250" y="28644"/>
                    </a:lnTo>
                    <a:lnTo>
                      <a:pt x="23182" y="28985"/>
                    </a:lnTo>
                    <a:lnTo>
                      <a:pt x="23079" y="29293"/>
                    </a:lnTo>
                    <a:lnTo>
                      <a:pt x="23011" y="29531"/>
                    </a:lnTo>
                    <a:lnTo>
                      <a:pt x="22943" y="29736"/>
                    </a:lnTo>
                    <a:lnTo>
                      <a:pt x="22806" y="29941"/>
                    </a:lnTo>
                    <a:lnTo>
                      <a:pt x="22704" y="30044"/>
                    </a:lnTo>
                    <a:lnTo>
                      <a:pt x="22601" y="30146"/>
                    </a:lnTo>
                    <a:lnTo>
                      <a:pt x="22567" y="29975"/>
                    </a:lnTo>
                    <a:lnTo>
                      <a:pt x="22601" y="29839"/>
                    </a:lnTo>
                    <a:lnTo>
                      <a:pt x="22669" y="29600"/>
                    </a:lnTo>
                    <a:lnTo>
                      <a:pt x="22738" y="29361"/>
                    </a:lnTo>
                    <a:lnTo>
                      <a:pt x="22840" y="29122"/>
                    </a:lnTo>
                    <a:lnTo>
                      <a:pt x="22908" y="28849"/>
                    </a:lnTo>
                    <a:lnTo>
                      <a:pt x="22943" y="28576"/>
                    </a:lnTo>
                    <a:lnTo>
                      <a:pt x="22943" y="28473"/>
                    </a:lnTo>
                    <a:lnTo>
                      <a:pt x="22908" y="28337"/>
                    </a:lnTo>
                    <a:lnTo>
                      <a:pt x="22806" y="28234"/>
                    </a:lnTo>
                    <a:lnTo>
                      <a:pt x="22669" y="28098"/>
                    </a:lnTo>
                    <a:lnTo>
                      <a:pt x="22635" y="28063"/>
                    </a:lnTo>
                    <a:lnTo>
                      <a:pt x="22635" y="27961"/>
                    </a:lnTo>
                    <a:lnTo>
                      <a:pt x="22635" y="27790"/>
                    </a:lnTo>
                    <a:lnTo>
                      <a:pt x="22601" y="27551"/>
                    </a:lnTo>
                    <a:lnTo>
                      <a:pt x="22567" y="27347"/>
                    </a:lnTo>
                    <a:lnTo>
                      <a:pt x="22465" y="27210"/>
                    </a:lnTo>
                    <a:lnTo>
                      <a:pt x="22362" y="27108"/>
                    </a:lnTo>
                    <a:lnTo>
                      <a:pt x="22226" y="27039"/>
                    </a:lnTo>
                    <a:lnTo>
                      <a:pt x="22055" y="27039"/>
                    </a:lnTo>
                    <a:lnTo>
                      <a:pt x="21850" y="27073"/>
                    </a:lnTo>
                    <a:lnTo>
                      <a:pt x="21611" y="27176"/>
                    </a:lnTo>
                    <a:lnTo>
                      <a:pt x="21304" y="27347"/>
                    </a:lnTo>
                    <a:lnTo>
                      <a:pt x="21099" y="27415"/>
                    </a:lnTo>
                    <a:lnTo>
                      <a:pt x="20894" y="27449"/>
                    </a:lnTo>
                    <a:lnTo>
                      <a:pt x="20723" y="27381"/>
                    </a:lnTo>
                    <a:lnTo>
                      <a:pt x="20553" y="27244"/>
                    </a:lnTo>
                    <a:lnTo>
                      <a:pt x="20246" y="26869"/>
                    </a:lnTo>
                    <a:lnTo>
                      <a:pt x="19938" y="26425"/>
                    </a:lnTo>
                    <a:lnTo>
                      <a:pt x="20416" y="26254"/>
                    </a:lnTo>
                    <a:lnTo>
                      <a:pt x="20348" y="25981"/>
                    </a:lnTo>
                    <a:lnTo>
                      <a:pt x="20382" y="25913"/>
                    </a:lnTo>
                    <a:lnTo>
                      <a:pt x="20450" y="25879"/>
                    </a:lnTo>
                    <a:lnTo>
                      <a:pt x="20553" y="25844"/>
                    </a:lnTo>
                    <a:lnTo>
                      <a:pt x="20689" y="25810"/>
                    </a:lnTo>
                    <a:lnTo>
                      <a:pt x="20894" y="25844"/>
                    </a:lnTo>
                    <a:lnTo>
                      <a:pt x="21099" y="25947"/>
                    </a:lnTo>
                    <a:lnTo>
                      <a:pt x="21270" y="26049"/>
                    </a:lnTo>
                    <a:lnTo>
                      <a:pt x="21509" y="26186"/>
                    </a:lnTo>
                    <a:lnTo>
                      <a:pt x="21748" y="26254"/>
                    </a:lnTo>
                    <a:lnTo>
                      <a:pt x="21987" y="26322"/>
                    </a:lnTo>
                    <a:lnTo>
                      <a:pt x="22260" y="26288"/>
                    </a:lnTo>
                    <a:lnTo>
                      <a:pt x="22430" y="26288"/>
                    </a:lnTo>
                    <a:lnTo>
                      <a:pt x="22601" y="26322"/>
                    </a:lnTo>
                    <a:lnTo>
                      <a:pt x="23011" y="26391"/>
                    </a:lnTo>
                    <a:lnTo>
                      <a:pt x="23318" y="25298"/>
                    </a:lnTo>
                    <a:lnTo>
                      <a:pt x="23489" y="25230"/>
                    </a:lnTo>
                    <a:lnTo>
                      <a:pt x="23625" y="25230"/>
                    </a:lnTo>
                    <a:lnTo>
                      <a:pt x="23762" y="25298"/>
                    </a:lnTo>
                    <a:lnTo>
                      <a:pt x="23864" y="25366"/>
                    </a:lnTo>
                    <a:lnTo>
                      <a:pt x="24069" y="25537"/>
                    </a:lnTo>
                    <a:lnTo>
                      <a:pt x="24206" y="25605"/>
                    </a:lnTo>
                    <a:lnTo>
                      <a:pt x="24342" y="25640"/>
                    </a:lnTo>
                    <a:lnTo>
                      <a:pt x="24411" y="25435"/>
                    </a:lnTo>
                    <a:lnTo>
                      <a:pt x="24445" y="25332"/>
                    </a:lnTo>
                    <a:lnTo>
                      <a:pt x="24411" y="25264"/>
                    </a:lnTo>
                    <a:lnTo>
                      <a:pt x="24206" y="24684"/>
                    </a:lnTo>
                    <a:lnTo>
                      <a:pt x="23933" y="24103"/>
                    </a:lnTo>
                    <a:lnTo>
                      <a:pt x="23864" y="23864"/>
                    </a:lnTo>
                    <a:lnTo>
                      <a:pt x="23796" y="23694"/>
                    </a:lnTo>
                    <a:lnTo>
                      <a:pt x="23796" y="23523"/>
                    </a:lnTo>
                    <a:lnTo>
                      <a:pt x="23830" y="23386"/>
                    </a:lnTo>
                    <a:lnTo>
                      <a:pt x="23933" y="23284"/>
                    </a:lnTo>
                    <a:lnTo>
                      <a:pt x="24035" y="23216"/>
                    </a:lnTo>
                    <a:lnTo>
                      <a:pt x="24240" y="23113"/>
                    </a:lnTo>
                    <a:lnTo>
                      <a:pt x="24479" y="23045"/>
                    </a:lnTo>
                    <a:lnTo>
                      <a:pt x="24684" y="23011"/>
                    </a:lnTo>
                    <a:close/>
                    <a:moveTo>
                      <a:pt x="17412" y="31170"/>
                    </a:moveTo>
                    <a:lnTo>
                      <a:pt x="17446" y="31204"/>
                    </a:lnTo>
                    <a:lnTo>
                      <a:pt x="17514" y="31204"/>
                    </a:lnTo>
                    <a:lnTo>
                      <a:pt x="17583" y="31273"/>
                    </a:lnTo>
                    <a:lnTo>
                      <a:pt x="17651" y="31375"/>
                    </a:lnTo>
                    <a:lnTo>
                      <a:pt x="17480" y="31477"/>
                    </a:lnTo>
                    <a:lnTo>
                      <a:pt x="17275" y="31580"/>
                    </a:lnTo>
                    <a:lnTo>
                      <a:pt x="16866" y="31751"/>
                    </a:lnTo>
                    <a:lnTo>
                      <a:pt x="16490" y="31955"/>
                    </a:lnTo>
                    <a:lnTo>
                      <a:pt x="16319" y="32058"/>
                    </a:lnTo>
                    <a:lnTo>
                      <a:pt x="16149" y="32229"/>
                    </a:lnTo>
                    <a:lnTo>
                      <a:pt x="17685" y="31751"/>
                    </a:lnTo>
                    <a:lnTo>
                      <a:pt x="18334" y="33253"/>
                    </a:lnTo>
                    <a:lnTo>
                      <a:pt x="16934" y="34311"/>
                    </a:lnTo>
                    <a:lnTo>
                      <a:pt x="17071" y="34311"/>
                    </a:lnTo>
                    <a:lnTo>
                      <a:pt x="17241" y="34277"/>
                    </a:lnTo>
                    <a:lnTo>
                      <a:pt x="17514" y="34174"/>
                    </a:lnTo>
                    <a:lnTo>
                      <a:pt x="18026" y="33936"/>
                    </a:lnTo>
                    <a:lnTo>
                      <a:pt x="18129" y="33867"/>
                    </a:lnTo>
                    <a:lnTo>
                      <a:pt x="18231" y="33799"/>
                    </a:lnTo>
                    <a:lnTo>
                      <a:pt x="18470" y="33594"/>
                    </a:lnTo>
                    <a:lnTo>
                      <a:pt x="18573" y="33526"/>
                    </a:lnTo>
                    <a:lnTo>
                      <a:pt x="18709" y="33492"/>
                    </a:lnTo>
                    <a:lnTo>
                      <a:pt x="18880" y="33458"/>
                    </a:lnTo>
                    <a:lnTo>
                      <a:pt x="19051" y="33492"/>
                    </a:lnTo>
                    <a:lnTo>
                      <a:pt x="18539" y="34174"/>
                    </a:lnTo>
                    <a:lnTo>
                      <a:pt x="18709" y="34174"/>
                    </a:lnTo>
                    <a:lnTo>
                      <a:pt x="18812" y="34140"/>
                    </a:lnTo>
                    <a:lnTo>
                      <a:pt x="18914" y="34106"/>
                    </a:lnTo>
                    <a:lnTo>
                      <a:pt x="19016" y="34038"/>
                    </a:lnTo>
                    <a:lnTo>
                      <a:pt x="19153" y="33867"/>
                    </a:lnTo>
                    <a:lnTo>
                      <a:pt x="19290" y="33697"/>
                    </a:lnTo>
                    <a:lnTo>
                      <a:pt x="19460" y="33526"/>
                    </a:lnTo>
                    <a:lnTo>
                      <a:pt x="19665" y="33423"/>
                    </a:lnTo>
                    <a:lnTo>
                      <a:pt x="19768" y="33389"/>
                    </a:lnTo>
                    <a:lnTo>
                      <a:pt x="19904" y="33389"/>
                    </a:lnTo>
                    <a:lnTo>
                      <a:pt x="20177" y="33458"/>
                    </a:lnTo>
                    <a:lnTo>
                      <a:pt x="19870" y="33936"/>
                    </a:lnTo>
                    <a:lnTo>
                      <a:pt x="19529" y="34345"/>
                    </a:lnTo>
                    <a:lnTo>
                      <a:pt x="19187" y="34721"/>
                    </a:lnTo>
                    <a:lnTo>
                      <a:pt x="18812" y="35130"/>
                    </a:lnTo>
                    <a:lnTo>
                      <a:pt x="18334" y="35574"/>
                    </a:lnTo>
                    <a:lnTo>
                      <a:pt x="17856" y="35984"/>
                    </a:lnTo>
                    <a:lnTo>
                      <a:pt x="17344" y="36359"/>
                    </a:lnTo>
                    <a:lnTo>
                      <a:pt x="16832" y="36735"/>
                    </a:lnTo>
                    <a:lnTo>
                      <a:pt x="16285" y="37076"/>
                    </a:lnTo>
                    <a:lnTo>
                      <a:pt x="15739" y="37384"/>
                    </a:lnTo>
                    <a:lnTo>
                      <a:pt x="15159" y="37657"/>
                    </a:lnTo>
                    <a:lnTo>
                      <a:pt x="14544" y="37896"/>
                    </a:lnTo>
                    <a:lnTo>
                      <a:pt x="14339" y="37964"/>
                    </a:lnTo>
                    <a:lnTo>
                      <a:pt x="14135" y="37998"/>
                    </a:lnTo>
                    <a:lnTo>
                      <a:pt x="13930" y="37998"/>
                    </a:lnTo>
                    <a:lnTo>
                      <a:pt x="13793" y="37930"/>
                    </a:lnTo>
                    <a:lnTo>
                      <a:pt x="13691" y="37862"/>
                    </a:lnTo>
                    <a:lnTo>
                      <a:pt x="14544" y="37349"/>
                    </a:lnTo>
                    <a:lnTo>
                      <a:pt x="14510" y="37281"/>
                    </a:lnTo>
                    <a:lnTo>
                      <a:pt x="13418" y="37657"/>
                    </a:lnTo>
                    <a:lnTo>
                      <a:pt x="13179" y="37725"/>
                    </a:lnTo>
                    <a:lnTo>
                      <a:pt x="12871" y="37725"/>
                    </a:lnTo>
                    <a:lnTo>
                      <a:pt x="12769" y="37691"/>
                    </a:lnTo>
                    <a:lnTo>
                      <a:pt x="12666" y="37623"/>
                    </a:lnTo>
                    <a:lnTo>
                      <a:pt x="12598" y="37554"/>
                    </a:lnTo>
                    <a:lnTo>
                      <a:pt x="12086" y="37452"/>
                    </a:lnTo>
                    <a:lnTo>
                      <a:pt x="11813" y="37384"/>
                    </a:lnTo>
                    <a:lnTo>
                      <a:pt x="11574" y="37315"/>
                    </a:lnTo>
                    <a:lnTo>
                      <a:pt x="11335" y="37179"/>
                    </a:lnTo>
                    <a:lnTo>
                      <a:pt x="11130" y="37042"/>
                    </a:lnTo>
                    <a:lnTo>
                      <a:pt x="10925" y="36837"/>
                    </a:lnTo>
                    <a:lnTo>
                      <a:pt x="10721" y="36564"/>
                    </a:lnTo>
                    <a:lnTo>
                      <a:pt x="12940" y="35813"/>
                    </a:lnTo>
                    <a:lnTo>
                      <a:pt x="12940" y="35677"/>
                    </a:lnTo>
                    <a:lnTo>
                      <a:pt x="12735" y="35642"/>
                    </a:lnTo>
                    <a:lnTo>
                      <a:pt x="12564" y="35677"/>
                    </a:lnTo>
                    <a:lnTo>
                      <a:pt x="10686" y="36155"/>
                    </a:lnTo>
                    <a:lnTo>
                      <a:pt x="10447" y="36223"/>
                    </a:lnTo>
                    <a:lnTo>
                      <a:pt x="10277" y="36223"/>
                    </a:lnTo>
                    <a:lnTo>
                      <a:pt x="10072" y="36120"/>
                    </a:lnTo>
                    <a:lnTo>
                      <a:pt x="9765" y="35916"/>
                    </a:lnTo>
                    <a:lnTo>
                      <a:pt x="10891" y="35642"/>
                    </a:lnTo>
                    <a:lnTo>
                      <a:pt x="11984" y="35301"/>
                    </a:lnTo>
                    <a:lnTo>
                      <a:pt x="12530" y="35130"/>
                    </a:lnTo>
                    <a:lnTo>
                      <a:pt x="13076" y="34926"/>
                    </a:lnTo>
                    <a:lnTo>
                      <a:pt x="13588" y="34721"/>
                    </a:lnTo>
                    <a:lnTo>
                      <a:pt x="14100" y="34482"/>
                    </a:lnTo>
                    <a:lnTo>
                      <a:pt x="14100" y="34482"/>
                    </a:lnTo>
                    <a:lnTo>
                      <a:pt x="12974" y="34789"/>
                    </a:lnTo>
                    <a:lnTo>
                      <a:pt x="9491" y="35745"/>
                    </a:lnTo>
                    <a:lnTo>
                      <a:pt x="9321" y="35779"/>
                    </a:lnTo>
                    <a:lnTo>
                      <a:pt x="9184" y="35779"/>
                    </a:lnTo>
                    <a:lnTo>
                      <a:pt x="9014" y="35745"/>
                    </a:lnTo>
                    <a:lnTo>
                      <a:pt x="8877" y="35711"/>
                    </a:lnTo>
                    <a:lnTo>
                      <a:pt x="8570" y="35574"/>
                    </a:lnTo>
                    <a:lnTo>
                      <a:pt x="8262" y="35404"/>
                    </a:lnTo>
                    <a:lnTo>
                      <a:pt x="9321" y="35199"/>
                    </a:lnTo>
                    <a:lnTo>
                      <a:pt x="10345" y="34960"/>
                    </a:lnTo>
                    <a:lnTo>
                      <a:pt x="10823" y="34823"/>
                    </a:lnTo>
                    <a:lnTo>
                      <a:pt x="11335" y="34652"/>
                    </a:lnTo>
                    <a:lnTo>
                      <a:pt x="11779" y="34448"/>
                    </a:lnTo>
                    <a:lnTo>
                      <a:pt x="12257" y="34209"/>
                    </a:lnTo>
                    <a:lnTo>
                      <a:pt x="11984" y="34209"/>
                    </a:lnTo>
                    <a:lnTo>
                      <a:pt x="11711" y="34243"/>
                    </a:lnTo>
                    <a:lnTo>
                      <a:pt x="10208" y="34516"/>
                    </a:lnTo>
                    <a:lnTo>
                      <a:pt x="9491" y="34652"/>
                    </a:lnTo>
                    <a:lnTo>
                      <a:pt x="8740" y="34789"/>
                    </a:lnTo>
                    <a:lnTo>
                      <a:pt x="8399" y="34857"/>
                    </a:lnTo>
                    <a:lnTo>
                      <a:pt x="8126" y="34857"/>
                    </a:lnTo>
                    <a:lnTo>
                      <a:pt x="7819" y="34823"/>
                    </a:lnTo>
                    <a:lnTo>
                      <a:pt x="7580" y="34721"/>
                    </a:lnTo>
                    <a:lnTo>
                      <a:pt x="7307" y="34618"/>
                    </a:lnTo>
                    <a:lnTo>
                      <a:pt x="7068" y="34448"/>
                    </a:lnTo>
                    <a:lnTo>
                      <a:pt x="6863" y="34243"/>
                    </a:lnTo>
                    <a:lnTo>
                      <a:pt x="6624" y="34038"/>
                    </a:lnTo>
                    <a:lnTo>
                      <a:pt x="6385" y="33731"/>
                    </a:lnTo>
                    <a:lnTo>
                      <a:pt x="6112" y="33389"/>
                    </a:lnTo>
                    <a:lnTo>
                      <a:pt x="6180" y="33321"/>
                    </a:lnTo>
                    <a:lnTo>
                      <a:pt x="6282" y="33287"/>
                    </a:lnTo>
                    <a:lnTo>
                      <a:pt x="6453" y="33253"/>
                    </a:lnTo>
                    <a:lnTo>
                      <a:pt x="6829" y="33253"/>
                    </a:lnTo>
                    <a:lnTo>
                      <a:pt x="8775" y="33116"/>
                    </a:lnTo>
                    <a:lnTo>
                      <a:pt x="10686" y="32911"/>
                    </a:lnTo>
                    <a:lnTo>
                      <a:pt x="11676" y="32775"/>
                    </a:lnTo>
                    <a:lnTo>
                      <a:pt x="12632" y="32604"/>
                    </a:lnTo>
                    <a:lnTo>
                      <a:pt x="13588" y="32433"/>
                    </a:lnTo>
                    <a:lnTo>
                      <a:pt x="14544" y="32229"/>
                    </a:lnTo>
                    <a:lnTo>
                      <a:pt x="15227" y="32058"/>
                    </a:lnTo>
                    <a:lnTo>
                      <a:pt x="15876" y="31853"/>
                    </a:lnTo>
                    <a:lnTo>
                      <a:pt x="16524" y="31580"/>
                    </a:lnTo>
                    <a:lnTo>
                      <a:pt x="17173" y="31273"/>
                    </a:lnTo>
                    <a:lnTo>
                      <a:pt x="17275" y="31204"/>
                    </a:lnTo>
                    <a:lnTo>
                      <a:pt x="17412" y="31170"/>
                    </a:lnTo>
                    <a:close/>
                    <a:moveTo>
                      <a:pt x="22601" y="32980"/>
                    </a:moveTo>
                    <a:lnTo>
                      <a:pt x="22772" y="33082"/>
                    </a:lnTo>
                    <a:lnTo>
                      <a:pt x="22840" y="33219"/>
                    </a:lnTo>
                    <a:lnTo>
                      <a:pt x="22874" y="33355"/>
                    </a:lnTo>
                    <a:lnTo>
                      <a:pt x="22840" y="33492"/>
                    </a:lnTo>
                    <a:lnTo>
                      <a:pt x="22396" y="34789"/>
                    </a:lnTo>
                    <a:lnTo>
                      <a:pt x="22157" y="35404"/>
                    </a:lnTo>
                    <a:lnTo>
                      <a:pt x="21884" y="36052"/>
                    </a:lnTo>
                    <a:lnTo>
                      <a:pt x="21577" y="36633"/>
                    </a:lnTo>
                    <a:lnTo>
                      <a:pt x="21236" y="37213"/>
                    </a:lnTo>
                    <a:lnTo>
                      <a:pt x="20826" y="37793"/>
                    </a:lnTo>
                    <a:lnTo>
                      <a:pt x="20348" y="38305"/>
                    </a:lnTo>
                    <a:lnTo>
                      <a:pt x="20041" y="38544"/>
                    </a:lnTo>
                    <a:lnTo>
                      <a:pt x="19904" y="38647"/>
                    </a:lnTo>
                    <a:lnTo>
                      <a:pt x="19733" y="38715"/>
                    </a:lnTo>
                    <a:lnTo>
                      <a:pt x="19563" y="38783"/>
                    </a:lnTo>
                    <a:lnTo>
                      <a:pt x="19392" y="38817"/>
                    </a:lnTo>
                    <a:lnTo>
                      <a:pt x="19221" y="38817"/>
                    </a:lnTo>
                    <a:lnTo>
                      <a:pt x="19016" y="38783"/>
                    </a:lnTo>
                    <a:lnTo>
                      <a:pt x="18709" y="38749"/>
                    </a:lnTo>
                    <a:lnTo>
                      <a:pt x="18265" y="38715"/>
                    </a:lnTo>
                    <a:lnTo>
                      <a:pt x="18846" y="38203"/>
                    </a:lnTo>
                    <a:lnTo>
                      <a:pt x="19358" y="37725"/>
                    </a:lnTo>
                    <a:lnTo>
                      <a:pt x="19768" y="37213"/>
                    </a:lnTo>
                    <a:lnTo>
                      <a:pt x="20211" y="36701"/>
                    </a:lnTo>
                    <a:lnTo>
                      <a:pt x="20416" y="36428"/>
                    </a:lnTo>
                    <a:lnTo>
                      <a:pt x="20587" y="36155"/>
                    </a:lnTo>
                    <a:lnTo>
                      <a:pt x="20758" y="35847"/>
                    </a:lnTo>
                    <a:lnTo>
                      <a:pt x="20826" y="35506"/>
                    </a:lnTo>
                    <a:lnTo>
                      <a:pt x="19938" y="36564"/>
                    </a:lnTo>
                    <a:lnTo>
                      <a:pt x="19426" y="37076"/>
                    </a:lnTo>
                    <a:lnTo>
                      <a:pt x="18914" y="37554"/>
                    </a:lnTo>
                    <a:lnTo>
                      <a:pt x="18334" y="37998"/>
                    </a:lnTo>
                    <a:lnTo>
                      <a:pt x="17719" y="38408"/>
                    </a:lnTo>
                    <a:lnTo>
                      <a:pt x="17514" y="38510"/>
                    </a:lnTo>
                    <a:lnTo>
                      <a:pt x="17275" y="38578"/>
                    </a:lnTo>
                    <a:lnTo>
                      <a:pt x="16797" y="38578"/>
                    </a:lnTo>
                    <a:lnTo>
                      <a:pt x="15978" y="38408"/>
                    </a:lnTo>
                    <a:lnTo>
                      <a:pt x="15159" y="38203"/>
                    </a:lnTo>
                    <a:lnTo>
                      <a:pt x="16012" y="37759"/>
                    </a:lnTo>
                    <a:lnTo>
                      <a:pt x="16797" y="37281"/>
                    </a:lnTo>
                    <a:lnTo>
                      <a:pt x="17548" y="36769"/>
                    </a:lnTo>
                    <a:lnTo>
                      <a:pt x="18231" y="36155"/>
                    </a:lnTo>
                    <a:lnTo>
                      <a:pt x="18914" y="35540"/>
                    </a:lnTo>
                    <a:lnTo>
                      <a:pt x="19529" y="34857"/>
                    </a:lnTo>
                    <a:lnTo>
                      <a:pt x="20143" y="34140"/>
                    </a:lnTo>
                    <a:lnTo>
                      <a:pt x="20723" y="33389"/>
                    </a:lnTo>
                    <a:lnTo>
                      <a:pt x="20997" y="33458"/>
                    </a:lnTo>
                    <a:lnTo>
                      <a:pt x="21236" y="33492"/>
                    </a:lnTo>
                    <a:lnTo>
                      <a:pt x="21509" y="33526"/>
                    </a:lnTo>
                    <a:lnTo>
                      <a:pt x="21748" y="33492"/>
                    </a:lnTo>
                    <a:lnTo>
                      <a:pt x="21987" y="33458"/>
                    </a:lnTo>
                    <a:lnTo>
                      <a:pt x="22191" y="33355"/>
                    </a:lnTo>
                    <a:lnTo>
                      <a:pt x="22396" y="33184"/>
                    </a:lnTo>
                    <a:lnTo>
                      <a:pt x="22601" y="32980"/>
                    </a:lnTo>
                    <a:close/>
                    <a:moveTo>
                      <a:pt x="19597" y="1"/>
                    </a:moveTo>
                    <a:lnTo>
                      <a:pt x="19016" y="35"/>
                    </a:lnTo>
                    <a:lnTo>
                      <a:pt x="17617" y="137"/>
                    </a:lnTo>
                    <a:lnTo>
                      <a:pt x="16251" y="308"/>
                    </a:lnTo>
                    <a:lnTo>
                      <a:pt x="14886" y="547"/>
                    </a:lnTo>
                    <a:lnTo>
                      <a:pt x="13520" y="854"/>
                    </a:lnTo>
                    <a:lnTo>
                      <a:pt x="13042" y="991"/>
                    </a:lnTo>
                    <a:lnTo>
                      <a:pt x="12564" y="1161"/>
                    </a:lnTo>
                    <a:lnTo>
                      <a:pt x="12086" y="1366"/>
                    </a:lnTo>
                    <a:lnTo>
                      <a:pt x="11642" y="1571"/>
                    </a:lnTo>
                    <a:lnTo>
                      <a:pt x="10789" y="2049"/>
                    </a:lnTo>
                    <a:lnTo>
                      <a:pt x="9901" y="2527"/>
                    </a:lnTo>
                    <a:lnTo>
                      <a:pt x="9628" y="2732"/>
                    </a:lnTo>
                    <a:lnTo>
                      <a:pt x="9321" y="2937"/>
                    </a:lnTo>
                    <a:lnTo>
                      <a:pt x="8775" y="3346"/>
                    </a:lnTo>
                    <a:lnTo>
                      <a:pt x="8228" y="3722"/>
                    </a:lnTo>
                    <a:lnTo>
                      <a:pt x="7750" y="4132"/>
                    </a:lnTo>
                    <a:lnTo>
                      <a:pt x="6760" y="4951"/>
                    </a:lnTo>
                    <a:lnTo>
                      <a:pt x="5839" y="5804"/>
                    </a:lnTo>
                    <a:lnTo>
                      <a:pt x="4951" y="6760"/>
                    </a:lnTo>
                    <a:lnTo>
                      <a:pt x="4507" y="7272"/>
                    </a:lnTo>
                    <a:lnTo>
                      <a:pt x="4063" y="7785"/>
                    </a:lnTo>
                    <a:lnTo>
                      <a:pt x="3654" y="8331"/>
                    </a:lnTo>
                    <a:lnTo>
                      <a:pt x="3244" y="8911"/>
                    </a:lnTo>
                    <a:lnTo>
                      <a:pt x="2903" y="9492"/>
                    </a:lnTo>
                    <a:lnTo>
                      <a:pt x="2561" y="10072"/>
                    </a:lnTo>
                    <a:lnTo>
                      <a:pt x="2254" y="10686"/>
                    </a:lnTo>
                    <a:lnTo>
                      <a:pt x="1981" y="11335"/>
                    </a:lnTo>
                    <a:lnTo>
                      <a:pt x="1537" y="12462"/>
                    </a:lnTo>
                    <a:lnTo>
                      <a:pt x="1127" y="13588"/>
                    </a:lnTo>
                    <a:lnTo>
                      <a:pt x="786" y="14749"/>
                    </a:lnTo>
                    <a:lnTo>
                      <a:pt x="513" y="15910"/>
                    </a:lnTo>
                    <a:lnTo>
                      <a:pt x="274" y="17105"/>
                    </a:lnTo>
                    <a:lnTo>
                      <a:pt x="103" y="18334"/>
                    </a:lnTo>
                    <a:lnTo>
                      <a:pt x="35" y="18948"/>
                    </a:lnTo>
                    <a:lnTo>
                      <a:pt x="1" y="19529"/>
                    </a:lnTo>
                    <a:lnTo>
                      <a:pt x="1" y="20143"/>
                    </a:lnTo>
                    <a:lnTo>
                      <a:pt x="35" y="20758"/>
                    </a:lnTo>
                    <a:lnTo>
                      <a:pt x="171" y="21952"/>
                    </a:lnTo>
                    <a:lnTo>
                      <a:pt x="376" y="23147"/>
                    </a:lnTo>
                    <a:lnTo>
                      <a:pt x="615" y="24308"/>
                    </a:lnTo>
                    <a:lnTo>
                      <a:pt x="922" y="25469"/>
                    </a:lnTo>
                    <a:lnTo>
                      <a:pt x="1264" y="26595"/>
                    </a:lnTo>
                    <a:lnTo>
                      <a:pt x="1673" y="27722"/>
                    </a:lnTo>
                    <a:lnTo>
                      <a:pt x="2117" y="28815"/>
                    </a:lnTo>
                    <a:lnTo>
                      <a:pt x="2629" y="29907"/>
                    </a:lnTo>
                    <a:lnTo>
                      <a:pt x="2937" y="30522"/>
                    </a:lnTo>
                    <a:lnTo>
                      <a:pt x="3278" y="31102"/>
                    </a:lnTo>
                    <a:lnTo>
                      <a:pt x="3619" y="31682"/>
                    </a:lnTo>
                    <a:lnTo>
                      <a:pt x="3995" y="32263"/>
                    </a:lnTo>
                    <a:lnTo>
                      <a:pt x="4405" y="32809"/>
                    </a:lnTo>
                    <a:lnTo>
                      <a:pt x="4814" y="33321"/>
                    </a:lnTo>
                    <a:lnTo>
                      <a:pt x="5258" y="33833"/>
                    </a:lnTo>
                    <a:lnTo>
                      <a:pt x="5736" y="34345"/>
                    </a:lnTo>
                    <a:lnTo>
                      <a:pt x="6316" y="34926"/>
                    </a:lnTo>
                    <a:lnTo>
                      <a:pt x="6965" y="35472"/>
                    </a:lnTo>
                    <a:lnTo>
                      <a:pt x="7614" y="35984"/>
                    </a:lnTo>
                    <a:lnTo>
                      <a:pt x="8297" y="36462"/>
                    </a:lnTo>
                    <a:lnTo>
                      <a:pt x="9048" y="36906"/>
                    </a:lnTo>
                    <a:lnTo>
                      <a:pt x="9833" y="37315"/>
                    </a:lnTo>
                    <a:lnTo>
                      <a:pt x="10618" y="37691"/>
                    </a:lnTo>
                    <a:lnTo>
                      <a:pt x="11437" y="37998"/>
                    </a:lnTo>
                    <a:lnTo>
                      <a:pt x="12291" y="38271"/>
                    </a:lnTo>
                    <a:lnTo>
                      <a:pt x="13110" y="38510"/>
                    </a:lnTo>
                    <a:lnTo>
                      <a:pt x="13998" y="38715"/>
                    </a:lnTo>
                    <a:lnTo>
                      <a:pt x="14851" y="38852"/>
                    </a:lnTo>
                    <a:lnTo>
                      <a:pt x="16046" y="39056"/>
                    </a:lnTo>
                    <a:lnTo>
                      <a:pt x="17241" y="39193"/>
                    </a:lnTo>
                    <a:lnTo>
                      <a:pt x="18436" y="39295"/>
                    </a:lnTo>
                    <a:lnTo>
                      <a:pt x="19665" y="39295"/>
                    </a:lnTo>
                    <a:lnTo>
                      <a:pt x="20246" y="39261"/>
                    </a:lnTo>
                    <a:lnTo>
                      <a:pt x="20860" y="39227"/>
                    </a:lnTo>
                    <a:lnTo>
                      <a:pt x="21440" y="39159"/>
                    </a:lnTo>
                    <a:lnTo>
                      <a:pt x="22021" y="39091"/>
                    </a:lnTo>
                    <a:lnTo>
                      <a:pt x="22601" y="38954"/>
                    </a:lnTo>
                    <a:lnTo>
                      <a:pt x="23147" y="38817"/>
                    </a:lnTo>
                    <a:lnTo>
                      <a:pt x="23728" y="38681"/>
                    </a:lnTo>
                    <a:lnTo>
                      <a:pt x="24274" y="38510"/>
                    </a:lnTo>
                    <a:lnTo>
                      <a:pt x="24820" y="38305"/>
                    </a:lnTo>
                    <a:lnTo>
                      <a:pt x="25366" y="38101"/>
                    </a:lnTo>
                    <a:lnTo>
                      <a:pt x="25913" y="37862"/>
                    </a:lnTo>
                    <a:lnTo>
                      <a:pt x="26425" y="37623"/>
                    </a:lnTo>
                    <a:lnTo>
                      <a:pt x="27449" y="37076"/>
                    </a:lnTo>
                    <a:lnTo>
                      <a:pt x="28473" y="36428"/>
                    </a:lnTo>
                    <a:lnTo>
                      <a:pt x="28610" y="36291"/>
                    </a:lnTo>
                    <a:lnTo>
                      <a:pt x="28780" y="36155"/>
                    </a:lnTo>
                    <a:lnTo>
                      <a:pt x="28541" y="36189"/>
                    </a:lnTo>
                    <a:lnTo>
                      <a:pt x="28371" y="36257"/>
                    </a:lnTo>
                    <a:lnTo>
                      <a:pt x="27995" y="36394"/>
                    </a:lnTo>
                    <a:lnTo>
                      <a:pt x="27825" y="36496"/>
                    </a:lnTo>
                    <a:lnTo>
                      <a:pt x="27620" y="36598"/>
                    </a:lnTo>
                    <a:lnTo>
                      <a:pt x="27449" y="36667"/>
                    </a:lnTo>
                    <a:lnTo>
                      <a:pt x="27210" y="36735"/>
                    </a:lnTo>
                    <a:lnTo>
                      <a:pt x="27278" y="35950"/>
                    </a:lnTo>
                    <a:lnTo>
                      <a:pt x="27312" y="35199"/>
                    </a:lnTo>
                    <a:lnTo>
                      <a:pt x="27210" y="35540"/>
                    </a:lnTo>
                    <a:lnTo>
                      <a:pt x="27108" y="35881"/>
                    </a:lnTo>
                    <a:lnTo>
                      <a:pt x="27005" y="36564"/>
                    </a:lnTo>
                    <a:lnTo>
                      <a:pt x="26971" y="36803"/>
                    </a:lnTo>
                    <a:lnTo>
                      <a:pt x="26937" y="36906"/>
                    </a:lnTo>
                    <a:lnTo>
                      <a:pt x="26869" y="36974"/>
                    </a:lnTo>
                    <a:lnTo>
                      <a:pt x="26561" y="37179"/>
                    </a:lnTo>
                    <a:lnTo>
                      <a:pt x="26288" y="37349"/>
                    </a:lnTo>
                    <a:lnTo>
                      <a:pt x="25947" y="37520"/>
                    </a:lnTo>
                    <a:lnTo>
                      <a:pt x="25742" y="37554"/>
                    </a:lnTo>
                    <a:lnTo>
                      <a:pt x="25571" y="37588"/>
                    </a:lnTo>
                    <a:lnTo>
                      <a:pt x="25776" y="36974"/>
                    </a:lnTo>
                    <a:lnTo>
                      <a:pt x="25913" y="36394"/>
                    </a:lnTo>
                    <a:lnTo>
                      <a:pt x="26049" y="35847"/>
                    </a:lnTo>
                    <a:lnTo>
                      <a:pt x="26152" y="35335"/>
                    </a:lnTo>
                    <a:lnTo>
                      <a:pt x="26186" y="34823"/>
                    </a:lnTo>
                    <a:lnTo>
                      <a:pt x="26220" y="34311"/>
                    </a:lnTo>
                    <a:lnTo>
                      <a:pt x="26220" y="33833"/>
                    </a:lnTo>
                    <a:lnTo>
                      <a:pt x="26186" y="33287"/>
                    </a:lnTo>
                    <a:lnTo>
                      <a:pt x="26049" y="33765"/>
                    </a:lnTo>
                    <a:lnTo>
                      <a:pt x="25981" y="34209"/>
                    </a:lnTo>
                    <a:lnTo>
                      <a:pt x="25879" y="34994"/>
                    </a:lnTo>
                    <a:lnTo>
                      <a:pt x="25742" y="35745"/>
                    </a:lnTo>
                    <a:lnTo>
                      <a:pt x="25571" y="36496"/>
                    </a:lnTo>
                    <a:lnTo>
                      <a:pt x="25366" y="37247"/>
                    </a:lnTo>
                    <a:lnTo>
                      <a:pt x="25264" y="37486"/>
                    </a:lnTo>
                    <a:lnTo>
                      <a:pt x="25162" y="37657"/>
                    </a:lnTo>
                    <a:lnTo>
                      <a:pt x="25059" y="37793"/>
                    </a:lnTo>
                    <a:lnTo>
                      <a:pt x="24957" y="37930"/>
                    </a:lnTo>
                    <a:lnTo>
                      <a:pt x="24820" y="37998"/>
                    </a:lnTo>
                    <a:lnTo>
                      <a:pt x="24615" y="38032"/>
                    </a:lnTo>
                    <a:lnTo>
                      <a:pt x="24137" y="38101"/>
                    </a:lnTo>
                    <a:lnTo>
                      <a:pt x="24137" y="38101"/>
                    </a:lnTo>
                    <a:lnTo>
                      <a:pt x="24274" y="37827"/>
                    </a:lnTo>
                    <a:lnTo>
                      <a:pt x="24376" y="37554"/>
                    </a:lnTo>
                    <a:lnTo>
                      <a:pt x="24786" y="36257"/>
                    </a:lnTo>
                    <a:lnTo>
                      <a:pt x="25196" y="34926"/>
                    </a:lnTo>
                    <a:lnTo>
                      <a:pt x="25230" y="34755"/>
                    </a:lnTo>
                    <a:lnTo>
                      <a:pt x="25264" y="34584"/>
                    </a:lnTo>
                    <a:lnTo>
                      <a:pt x="25264" y="34482"/>
                    </a:lnTo>
                    <a:lnTo>
                      <a:pt x="25230" y="34379"/>
                    </a:lnTo>
                    <a:lnTo>
                      <a:pt x="25162" y="34311"/>
                    </a:lnTo>
                    <a:lnTo>
                      <a:pt x="25059" y="34209"/>
                    </a:lnTo>
                    <a:lnTo>
                      <a:pt x="24820" y="35062"/>
                    </a:lnTo>
                    <a:lnTo>
                      <a:pt x="24752" y="35472"/>
                    </a:lnTo>
                    <a:lnTo>
                      <a:pt x="24684" y="35847"/>
                    </a:lnTo>
                    <a:lnTo>
                      <a:pt x="24445" y="36564"/>
                    </a:lnTo>
                    <a:lnTo>
                      <a:pt x="24137" y="37281"/>
                    </a:lnTo>
                    <a:lnTo>
                      <a:pt x="23796" y="37998"/>
                    </a:lnTo>
                    <a:lnTo>
                      <a:pt x="23728" y="38135"/>
                    </a:lnTo>
                    <a:lnTo>
                      <a:pt x="23625" y="38271"/>
                    </a:lnTo>
                    <a:lnTo>
                      <a:pt x="23557" y="38340"/>
                    </a:lnTo>
                    <a:lnTo>
                      <a:pt x="23455" y="38374"/>
                    </a:lnTo>
                    <a:lnTo>
                      <a:pt x="23386" y="38408"/>
                    </a:lnTo>
                    <a:lnTo>
                      <a:pt x="23250" y="38408"/>
                    </a:lnTo>
                    <a:lnTo>
                      <a:pt x="23250" y="37896"/>
                    </a:lnTo>
                    <a:lnTo>
                      <a:pt x="23147" y="37964"/>
                    </a:lnTo>
                    <a:lnTo>
                      <a:pt x="23079" y="38066"/>
                    </a:lnTo>
                    <a:lnTo>
                      <a:pt x="22977" y="38271"/>
                    </a:lnTo>
                    <a:lnTo>
                      <a:pt x="22908" y="38374"/>
                    </a:lnTo>
                    <a:lnTo>
                      <a:pt x="22806" y="38476"/>
                    </a:lnTo>
                    <a:lnTo>
                      <a:pt x="22704" y="38544"/>
                    </a:lnTo>
                    <a:lnTo>
                      <a:pt x="22533" y="38578"/>
                    </a:lnTo>
                    <a:lnTo>
                      <a:pt x="23147" y="36974"/>
                    </a:lnTo>
                    <a:lnTo>
                      <a:pt x="23147" y="36974"/>
                    </a:lnTo>
                    <a:lnTo>
                      <a:pt x="23011" y="37042"/>
                    </a:lnTo>
                    <a:lnTo>
                      <a:pt x="22874" y="37145"/>
                    </a:lnTo>
                    <a:lnTo>
                      <a:pt x="22704" y="37349"/>
                    </a:lnTo>
                    <a:lnTo>
                      <a:pt x="22396" y="37862"/>
                    </a:lnTo>
                    <a:lnTo>
                      <a:pt x="22089" y="38340"/>
                    </a:lnTo>
                    <a:lnTo>
                      <a:pt x="21918" y="38544"/>
                    </a:lnTo>
                    <a:lnTo>
                      <a:pt x="21714" y="38681"/>
                    </a:lnTo>
                    <a:lnTo>
                      <a:pt x="21611" y="38715"/>
                    </a:lnTo>
                    <a:lnTo>
                      <a:pt x="21475" y="38749"/>
                    </a:lnTo>
                    <a:lnTo>
                      <a:pt x="21133" y="38749"/>
                    </a:lnTo>
                    <a:lnTo>
                      <a:pt x="20723" y="38715"/>
                    </a:lnTo>
                    <a:lnTo>
                      <a:pt x="20382" y="38647"/>
                    </a:lnTo>
                    <a:lnTo>
                      <a:pt x="20655" y="38374"/>
                    </a:lnTo>
                    <a:lnTo>
                      <a:pt x="20928" y="38101"/>
                    </a:lnTo>
                    <a:lnTo>
                      <a:pt x="21372" y="37554"/>
                    </a:lnTo>
                    <a:lnTo>
                      <a:pt x="21782" y="36940"/>
                    </a:lnTo>
                    <a:lnTo>
                      <a:pt x="22089" y="36325"/>
                    </a:lnTo>
                    <a:lnTo>
                      <a:pt x="22396" y="35677"/>
                    </a:lnTo>
                    <a:lnTo>
                      <a:pt x="22635" y="34994"/>
                    </a:lnTo>
                    <a:lnTo>
                      <a:pt x="22840" y="34311"/>
                    </a:lnTo>
                    <a:lnTo>
                      <a:pt x="23011" y="33594"/>
                    </a:lnTo>
                    <a:lnTo>
                      <a:pt x="23250" y="33765"/>
                    </a:lnTo>
                    <a:lnTo>
                      <a:pt x="23352" y="33867"/>
                    </a:lnTo>
                    <a:lnTo>
                      <a:pt x="23386" y="33970"/>
                    </a:lnTo>
                    <a:lnTo>
                      <a:pt x="23352" y="34140"/>
                    </a:lnTo>
                    <a:lnTo>
                      <a:pt x="22943" y="35472"/>
                    </a:lnTo>
                    <a:lnTo>
                      <a:pt x="22908" y="35677"/>
                    </a:lnTo>
                    <a:lnTo>
                      <a:pt x="22874" y="35916"/>
                    </a:lnTo>
                    <a:lnTo>
                      <a:pt x="23045" y="35677"/>
                    </a:lnTo>
                    <a:lnTo>
                      <a:pt x="23182" y="35404"/>
                    </a:lnTo>
                    <a:lnTo>
                      <a:pt x="23352" y="34857"/>
                    </a:lnTo>
                    <a:lnTo>
                      <a:pt x="23557" y="34277"/>
                    </a:lnTo>
                    <a:lnTo>
                      <a:pt x="23694" y="34004"/>
                    </a:lnTo>
                    <a:lnTo>
                      <a:pt x="23898" y="33731"/>
                    </a:lnTo>
                    <a:lnTo>
                      <a:pt x="23898" y="34106"/>
                    </a:lnTo>
                    <a:lnTo>
                      <a:pt x="23830" y="34413"/>
                    </a:lnTo>
                    <a:lnTo>
                      <a:pt x="23728" y="34755"/>
                    </a:lnTo>
                    <a:lnTo>
                      <a:pt x="23660" y="35028"/>
                    </a:lnTo>
                    <a:lnTo>
                      <a:pt x="23455" y="35608"/>
                    </a:lnTo>
                    <a:lnTo>
                      <a:pt x="23386" y="35916"/>
                    </a:lnTo>
                    <a:lnTo>
                      <a:pt x="23386" y="36223"/>
                    </a:lnTo>
                    <a:lnTo>
                      <a:pt x="23557" y="35950"/>
                    </a:lnTo>
                    <a:lnTo>
                      <a:pt x="23694" y="35677"/>
                    </a:lnTo>
                    <a:lnTo>
                      <a:pt x="23830" y="35369"/>
                    </a:lnTo>
                    <a:lnTo>
                      <a:pt x="23898" y="35062"/>
                    </a:lnTo>
                    <a:lnTo>
                      <a:pt x="24069" y="34448"/>
                    </a:lnTo>
                    <a:lnTo>
                      <a:pt x="24137" y="34140"/>
                    </a:lnTo>
                    <a:lnTo>
                      <a:pt x="24240" y="33833"/>
                    </a:lnTo>
                    <a:lnTo>
                      <a:pt x="24445" y="33799"/>
                    </a:lnTo>
                    <a:lnTo>
                      <a:pt x="24650" y="33731"/>
                    </a:lnTo>
                    <a:lnTo>
                      <a:pt x="24820" y="33628"/>
                    </a:lnTo>
                    <a:lnTo>
                      <a:pt x="24991" y="33526"/>
                    </a:lnTo>
                    <a:lnTo>
                      <a:pt x="25298" y="33253"/>
                    </a:lnTo>
                    <a:lnTo>
                      <a:pt x="25605" y="33014"/>
                    </a:lnTo>
                    <a:lnTo>
                      <a:pt x="25708" y="33526"/>
                    </a:lnTo>
                    <a:lnTo>
                      <a:pt x="25742" y="33219"/>
                    </a:lnTo>
                    <a:lnTo>
                      <a:pt x="25742" y="32911"/>
                    </a:lnTo>
                    <a:lnTo>
                      <a:pt x="25810" y="32638"/>
                    </a:lnTo>
                    <a:lnTo>
                      <a:pt x="25879" y="32365"/>
                    </a:lnTo>
                    <a:lnTo>
                      <a:pt x="25981" y="32092"/>
                    </a:lnTo>
                    <a:lnTo>
                      <a:pt x="26083" y="31819"/>
                    </a:lnTo>
                    <a:lnTo>
                      <a:pt x="26220" y="31546"/>
                    </a:lnTo>
                    <a:lnTo>
                      <a:pt x="26391" y="31273"/>
                    </a:lnTo>
                    <a:lnTo>
                      <a:pt x="26459" y="31682"/>
                    </a:lnTo>
                    <a:lnTo>
                      <a:pt x="26459" y="32092"/>
                    </a:lnTo>
                    <a:lnTo>
                      <a:pt x="26459" y="32399"/>
                    </a:lnTo>
                    <a:lnTo>
                      <a:pt x="26527" y="32638"/>
                    </a:lnTo>
                    <a:lnTo>
                      <a:pt x="26630" y="32843"/>
                    </a:lnTo>
                    <a:lnTo>
                      <a:pt x="26732" y="33014"/>
                    </a:lnTo>
                    <a:lnTo>
                      <a:pt x="26903" y="33150"/>
                    </a:lnTo>
                    <a:lnTo>
                      <a:pt x="27108" y="33219"/>
                    </a:lnTo>
                    <a:lnTo>
                      <a:pt x="27347" y="33287"/>
                    </a:lnTo>
                    <a:lnTo>
                      <a:pt x="27620" y="33287"/>
                    </a:lnTo>
                    <a:lnTo>
                      <a:pt x="27961" y="33219"/>
                    </a:lnTo>
                    <a:lnTo>
                      <a:pt x="28337" y="33150"/>
                    </a:lnTo>
                    <a:lnTo>
                      <a:pt x="29019" y="32911"/>
                    </a:lnTo>
                    <a:lnTo>
                      <a:pt x="29395" y="32741"/>
                    </a:lnTo>
                    <a:lnTo>
                      <a:pt x="29736" y="32570"/>
                    </a:lnTo>
                    <a:lnTo>
                      <a:pt x="30419" y="32229"/>
                    </a:lnTo>
                    <a:lnTo>
                      <a:pt x="30590" y="32502"/>
                    </a:lnTo>
                    <a:lnTo>
                      <a:pt x="30658" y="32638"/>
                    </a:lnTo>
                    <a:lnTo>
                      <a:pt x="30692" y="32741"/>
                    </a:lnTo>
                    <a:lnTo>
                      <a:pt x="30692" y="32843"/>
                    </a:lnTo>
                    <a:lnTo>
                      <a:pt x="30624" y="32945"/>
                    </a:lnTo>
                    <a:lnTo>
                      <a:pt x="30453" y="33184"/>
                    </a:lnTo>
                    <a:lnTo>
                      <a:pt x="30248" y="33389"/>
                    </a:lnTo>
                    <a:lnTo>
                      <a:pt x="30010" y="33594"/>
                    </a:lnTo>
                    <a:lnTo>
                      <a:pt x="29497" y="34004"/>
                    </a:lnTo>
                    <a:lnTo>
                      <a:pt x="29907" y="33867"/>
                    </a:lnTo>
                    <a:lnTo>
                      <a:pt x="30078" y="33799"/>
                    </a:lnTo>
                    <a:lnTo>
                      <a:pt x="30248" y="33697"/>
                    </a:lnTo>
                    <a:lnTo>
                      <a:pt x="30522" y="33458"/>
                    </a:lnTo>
                    <a:lnTo>
                      <a:pt x="30761" y="33150"/>
                    </a:lnTo>
                    <a:lnTo>
                      <a:pt x="30829" y="33014"/>
                    </a:lnTo>
                    <a:lnTo>
                      <a:pt x="30863" y="32877"/>
                    </a:lnTo>
                    <a:lnTo>
                      <a:pt x="30897" y="32706"/>
                    </a:lnTo>
                    <a:lnTo>
                      <a:pt x="30897" y="32570"/>
                    </a:lnTo>
                    <a:lnTo>
                      <a:pt x="30829" y="32263"/>
                    </a:lnTo>
                    <a:lnTo>
                      <a:pt x="30726" y="31990"/>
                    </a:lnTo>
                    <a:lnTo>
                      <a:pt x="32570" y="30453"/>
                    </a:lnTo>
                    <a:lnTo>
                      <a:pt x="32604" y="30385"/>
                    </a:lnTo>
                    <a:lnTo>
                      <a:pt x="32502" y="30317"/>
                    </a:lnTo>
                    <a:lnTo>
                      <a:pt x="31853" y="30761"/>
                    </a:lnTo>
                    <a:lnTo>
                      <a:pt x="30726" y="31580"/>
                    </a:lnTo>
                    <a:lnTo>
                      <a:pt x="30487" y="31716"/>
                    </a:lnTo>
                    <a:lnTo>
                      <a:pt x="30351" y="31751"/>
                    </a:lnTo>
                    <a:lnTo>
                      <a:pt x="30248" y="31785"/>
                    </a:lnTo>
                    <a:lnTo>
                      <a:pt x="29873" y="31785"/>
                    </a:lnTo>
                    <a:lnTo>
                      <a:pt x="29532" y="31887"/>
                    </a:lnTo>
                    <a:lnTo>
                      <a:pt x="29190" y="32024"/>
                    </a:lnTo>
                    <a:lnTo>
                      <a:pt x="28849" y="32194"/>
                    </a:lnTo>
                    <a:lnTo>
                      <a:pt x="28541" y="32331"/>
                    </a:lnTo>
                    <a:lnTo>
                      <a:pt x="28234" y="32399"/>
                    </a:lnTo>
                    <a:lnTo>
                      <a:pt x="27893" y="32433"/>
                    </a:lnTo>
                    <a:lnTo>
                      <a:pt x="27551" y="32399"/>
                    </a:lnTo>
                    <a:lnTo>
                      <a:pt x="27415" y="32365"/>
                    </a:lnTo>
                    <a:lnTo>
                      <a:pt x="27278" y="32297"/>
                    </a:lnTo>
                    <a:lnTo>
                      <a:pt x="27176" y="32229"/>
                    </a:lnTo>
                    <a:lnTo>
                      <a:pt x="27108" y="32058"/>
                    </a:lnTo>
                    <a:lnTo>
                      <a:pt x="27278" y="31887"/>
                    </a:lnTo>
                    <a:lnTo>
                      <a:pt x="27449" y="31716"/>
                    </a:lnTo>
                    <a:lnTo>
                      <a:pt x="27790" y="31443"/>
                    </a:lnTo>
                    <a:lnTo>
                      <a:pt x="28166" y="31204"/>
                    </a:lnTo>
                    <a:lnTo>
                      <a:pt x="28576" y="30965"/>
                    </a:lnTo>
                    <a:lnTo>
                      <a:pt x="29463" y="30419"/>
                    </a:lnTo>
                    <a:lnTo>
                      <a:pt x="29873" y="30112"/>
                    </a:lnTo>
                    <a:lnTo>
                      <a:pt x="30317" y="29805"/>
                    </a:lnTo>
                    <a:lnTo>
                      <a:pt x="30522" y="29634"/>
                    </a:lnTo>
                    <a:lnTo>
                      <a:pt x="30726" y="29395"/>
                    </a:lnTo>
                    <a:lnTo>
                      <a:pt x="30897" y="29156"/>
                    </a:lnTo>
                    <a:lnTo>
                      <a:pt x="31034" y="28917"/>
                    </a:lnTo>
                    <a:lnTo>
                      <a:pt x="31136" y="28712"/>
                    </a:lnTo>
                    <a:lnTo>
                      <a:pt x="31170" y="28541"/>
                    </a:lnTo>
                    <a:lnTo>
                      <a:pt x="31170" y="28405"/>
                    </a:lnTo>
                    <a:lnTo>
                      <a:pt x="31136" y="28302"/>
                    </a:lnTo>
                    <a:lnTo>
                      <a:pt x="31068" y="28166"/>
                    </a:lnTo>
                    <a:lnTo>
                      <a:pt x="30965" y="28098"/>
                    </a:lnTo>
                    <a:lnTo>
                      <a:pt x="30795" y="27995"/>
                    </a:lnTo>
                    <a:lnTo>
                      <a:pt x="30590" y="27961"/>
                    </a:lnTo>
                    <a:lnTo>
                      <a:pt x="30317" y="27859"/>
                    </a:lnTo>
                    <a:lnTo>
                      <a:pt x="31580" y="27244"/>
                    </a:lnTo>
                    <a:lnTo>
                      <a:pt x="31853" y="28234"/>
                    </a:lnTo>
                    <a:lnTo>
                      <a:pt x="31990" y="28200"/>
                    </a:lnTo>
                    <a:lnTo>
                      <a:pt x="32058" y="28166"/>
                    </a:lnTo>
                    <a:lnTo>
                      <a:pt x="32126" y="28132"/>
                    </a:lnTo>
                    <a:lnTo>
                      <a:pt x="32160" y="28029"/>
                    </a:lnTo>
                    <a:lnTo>
                      <a:pt x="32160" y="27927"/>
                    </a:lnTo>
                    <a:lnTo>
                      <a:pt x="32160" y="27790"/>
                    </a:lnTo>
                    <a:lnTo>
                      <a:pt x="32092" y="27688"/>
                    </a:lnTo>
                    <a:lnTo>
                      <a:pt x="31990" y="27449"/>
                    </a:lnTo>
                    <a:lnTo>
                      <a:pt x="31990" y="27312"/>
                    </a:lnTo>
                    <a:lnTo>
                      <a:pt x="31990" y="27176"/>
                    </a:lnTo>
                    <a:lnTo>
                      <a:pt x="32263" y="26937"/>
                    </a:lnTo>
                    <a:lnTo>
                      <a:pt x="32570" y="26698"/>
                    </a:lnTo>
                    <a:lnTo>
                      <a:pt x="33389" y="26118"/>
                    </a:lnTo>
                    <a:lnTo>
                      <a:pt x="34209" y="25537"/>
                    </a:lnTo>
                    <a:lnTo>
                      <a:pt x="34414" y="25366"/>
                    </a:lnTo>
                    <a:lnTo>
                      <a:pt x="34618" y="25162"/>
                    </a:lnTo>
                    <a:lnTo>
                      <a:pt x="34960" y="24752"/>
                    </a:lnTo>
                    <a:lnTo>
                      <a:pt x="35062" y="24581"/>
                    </a:lnTo>
                    <a:lnTo>
                      <a:pt x="35130" y="24411"/>
                    </a:lnTo>
                    <a:lnTo>
                      <a:pt x="35165" y="24240"/>
                    </a:lnTo>
                    <a:lnTo>
                      <a:pt x="35199" y="24069"/>
                    </a:lnTo>
                    <a:lnTo>
                      <a:pt x="35165" y="23898"/>
                    </a:lnTo>
                    <a:lnTo>
                      <a:pt x="35130" y="23762"/>
                    </a:lnTo>
                    <a:lnTo>
                      <a:pt x="35096" y="23659"/>
                    </a:lnTo>
                    <a:lnTo>
                      <a:pt x="34994" y="23557"/>
                    </a:lnTo>
                    <a:lnTo>
                      <a:pt x="34891" y="23489"/>
                    </a:lnTo>
                    <a:lnTo>
                      <a:pt x="34755" y="23455"/>
                    </a:lnTo>
                    <a:lnTo>
                      <a:pt x="34618" y="23420"/>
                    </a:lnTo>
                    <a:lnTo>
                      <a:pt x="34482" y="23420"/>
                    </a:lnTo>
                    <a:lnTo>
                      <a:pt x="34209" y="23489"/>
                    </a:lnTo>
                    <a:lnTo>
                      <a:pt x="33936" y="23591"/>
                    </a:lnTo>
                    <a:lnTo>
                      <a:pt x="33731" y="23762"/>
                    </a:lnTo>
                    <a:lnTo>
                      <a:pt x="33526" y="23967"/>
                    </a:lnTo>
                    <a:lnTo>
                      <a:pt x="33082" y="24581"/>
                    </a:lnTo>
                    <a:lnTo>
                      <a:pt x="32638" y="25230"/>
                    </a:lnTo>
                    <a:lnTo>
                      <a:pt x="32126" y="25981"/>
                    </a:lnTo>
                    <a:lnTo>
                      <a:pt x="31546" y="26732"/>
                    </a:lnTo>
                    <a:lnTo>
                      <a:pt x="31443" y="26869"/>
                    </a:lnTo>
                    <a:lnTo>
                      <a:pt x="31273" y="27005"/>
                    </a:lnTo>
                    <a:lnTo>
                      <a:pt x="31102" y="27108"/>
                    </a:lnTo>
                    <a:lnTo>
                      <a:pt x="30863" y="27142"/>
                    </a:lnTo>
                    <a:lnTo>
                      <a:pt x="30863" y="27142"/>
                    </a:lnTo>
                    <a:lnTo>
                      <a:pt x="31034" y="26527"/>
                    </a:lnTo>
                    <a:lnTo>
                      <a:pt x="31102" y="26254"/>
                    </a:lnTo>
                    <a:lnTo>
                      <a:pt x="31102" y="25947"/>
                    </a:lnTo>
                    <a:lnTo>
                      <a:pt x="31034" y="25674"/>
                    </a:lnTo>
                    <a:lnTo>
                      <a:pt x="30931" y="25401"/>
                    </a:lnTo>
                    <a:lnTo>
                      <a:pt x="30658" y="24854"/>
                    </a:lnTo>
                    <a:lnTo>
                      <a:pt x="30931" y="24684"/>
                    </a:lnTo>
                    <a:lnTo>
                      <a:pt x="31239" y="24513"/>
                    </a:lnTo>
                    <a:lnTo>
                      <a:pt x="31512" y="24308"/>
                    </a:lnTo>
                    <a:lnTo>
                      <a:pt x="31716" y="24103"/>
                    </a:lnTo>
                    <a:lnTo>
                      <a:pt x="31921" y="23864"/>
                    </a:lnTo>
                    <a:lnTo>
                      <a:pt x="32058" y="23591"/>
                    </a:lnTo>
                    <a:lnTo>
                      <a:pt x="32194" y="23318"/>
                    </a:lnTo>
                    <a:lnTo>
                      <a:pt x="32263" y="23011"/>
                    </a:lnTo>
                    <a:lnTo>
                      <a:pt x="32297" y="22704"/>
                    </a:lnTo>
                    <a:lnTo>
                      <a:pt x="32297" y="22362"/>
                    </a:lnTo>
                    <a:lnTo>
                      <a:pt x="32297" y="22123"/>
                    </a:lnTo>
                    <a:lnTo>
                      <a:pt x="32263" y="21918"/>
                    </a:lnTo>
                    <a:lnTo>
                      <a:pt x="32194" y="21782"/>
                    </a:lnTo>
                    <a:lnTo>
                      <a:pt x="32092" y="21645"/>
                    </a:lnTo>
                    <a:lnTo>
                      <a:pt x="31990" y="21543"/>
                    </a:lnTo>
                    <a:lnTo>
                      <a:pt x="31819" y="21475"/>
                    </a:lnTo>
                    <a:lnTo>
                      <a:pt x="31614" y="21440"/>
                    </a:lnTo>
                    <a:lnTo>
                      <a:pt x="31375" y="21406"/>
                    </a:lnTo>
                    <a:lnTo>
                      <a:pt x="31307" y="21372"/>
                    </a:lnTo>
                    <a:lnTo>
                      <a:pt x="31204" y="21304"/>
                    </a:lnTo>
                    <a:lnTo>
                      <a:pt x="31785" y="20826"/>
                    </a:lnTo>
                    <a:lnTo>
                      <a:pt x="32331" y="20382"/>
                    </a:lnTo>
                    <a:lnTo>
                      <a:pt x="33321" y="19426"/>
                    </a:lnTo>
                    <a:lnTo>
                      <a:pt x="33799" y="18948"/>
                    </a:lnTo>
                    <a:lnTo>
                      <a:pt x="34243" y="18470"/>
                    </a:lnTo>
                    <a:lnTo>
                      <a:pt x="34687" y="17958"/>
                    </a:lnTo>
                    <a:lnTo>
                      <a:pt x="35096" y="17412"/>
                    </a:lnTo>
                    <a:lnTo>
                      <a:pt x="35472" y="16866"/>
                    </a:lnTo>
                    <a:lnTo>
                      <a:pt x="35847" y="16285"/>
                    </a:lnTo>
                    <a:lnTo>
                      <a:pt x="35916" y="16080"/>
                    </a:lnTo>
                    <a:lnTo>
                      <a:pt x="35984" y="15876"/>
                    </a:lnTo>
                    <a:lnTo>
                      <a:pt x="35984" y="15876"/>
                    </a:lnTo>
                    <a:lnTo>
                      <a:pt x="35677" y="16217"/>
                    </a:lnTo>
                    <a:lnTo>
                      <a:pt x="35369" y="16627"/>
                    </a:lnTo>
                    <a:lnTo>
                      <a:pt x="34755" y="17378"/>
                    </a:lnTo>
                    <a:lnTo>
                      <a:pt x="34038" y="18231"/>
                    </a:lnTo>
                    <a:lnTo>
                      <a:pt x="33219" y="19085"/>
                    </a:lnTo>
                    <a:lnTo>
                      <a:pt x="32399" y="19870"/>
                    </a:lnTo>
                    <a:lnTo>
                      <a:pt x="31546" y="20655"/>
                    </a:lnTo>
                    <a:lnTo>
                      <a:pt x="31239" y="20928"/>
                    </a:lnTo>
                    <a:lnTo>
                      <a:pt x="31068" y="21065"/>
                    </a:lnTo>
                    <a:lnTo>
                      <a:pt x="30965" y="21236"/>
                    </a:lnTo>
                    <a:lnTo>
                      <a:pt x="30897" y="21372"/>
                    </a:lnTo>
                    <a:lnTo>
                      <a:pt x="30795" y="21509"/>
                    </a:lnTo>
                    <a:lnTo>
                      <a:pt x="30692" y="21577"/>
                    </a:lnTo>
                    <a:lnTo>
                      <a:pt x="30556" y="21611"/>
                    </a:lnTo>
                    <a:lnTo>
                      <a:pt x="30283" y="21679"/>
                    </a:lnTo>
                    <a:lnTo>
                      <a:pt x="29941" y="21679"/>
                    </a:lnTo>
                    <a:lnTo>
                      <a:pt x="30146" y="21270"/>
                    </a:lnTo>
                    <a:lnTo>
                      <a:pt x="30351" y="20894"/>
                    </a:lnTo>
                    <a:lnTo>
                      <a:pt x="30761" y="19904"/>
                    </a:lnTo>
                    <a:lnTo>
                      <a:pt x="30931" y="19426"/>
                    </a:lnTo>
                    <a:lnTo>
                      <a:pt x="31102" y="18914"/>
                    </a:lnTo>
                    <a:lnTo>
                      <a:pt x="31170" y="18709"/>
                    </a:lnTo>
                    <a:lnTo>
                      <a:pt x="31170" y="18539"/>
                    </a:lnTo>
                    <a:lnTo>
                      <a:pt x="31136" y="18402"/>
                    </a:lnTo>
                    <a:lnTo>
                      <a:pt x="31102" y="18300"/>
                    </a:lnTo>
                    <a:lnTo>
                      <a:pt x="31000" y="18197"/>
                    </a:lnTo>
                    <a:lnTo>
                      <a:pt x="30863" y="18095"/>
                    </a:lnTo>
                    <a:lnTo>
                      <a:pt x="30726" y="18026"/>
                    </a:lnTo>
                    <a:lnTo>
                      <a:pt x="30522" y="17958"/>
                    </a:lnTo>
                    <a:lnTo>
                      <a:pt x="30317" y="17890"/>
                    </a:lnTo>
                    <a:lnTo>
                      <a:pt x="30317" y="16558"/>
                    </a:lnTo>
                    <a:lnTo>
                      <a:pt x="30283" y="16080"/>
                    </a:lnTo>
                    <a:lnTo>
                      <a:pt x="30214" y="15637"/>
                    </a:lnTo>
                    <a:lnTo>
                      <a:pt x="30146" y="15193"/>
                    </a:lnTo>
                    <a:lnTo>
                      <a:pt x="30010" y="14783"/>
                    </a:lnTo>
                    <a:lnTo>
                      <a:pt x="29839" y="14373"/>
                    </a:lnTo>
                    <a:lnTo>
                      <a:pt x="29634" y="13964"/>
                    </a:lnTo>
                    <a:lnTo>
                      <a:pt x="29361" y="13622"/>
                    </a:lnTo>
                    <a:lnTo>
                      <a:pt x="29054" y="13247"/>
                    </a:lnTo>
                    <a:lnTo>
                      <a:pt x="28985" y="13179"/>
                    </a:lnTo>
                    <a:lnTo>
                      <a:pt x="28951" y="13076"/>
                    </a:lnTo>
                    <a:lnTo>
                      <a:pt x="28921" y="13070"/>
                    </a:lnTo>
                    <a:lnTo>
                      <a:pt x="28921" y="13070"/>
                    </a:lnTo>
                    <a:lnTo>
                      <a:pt x="29122" y="12803"/>
                    </a:lnTo>
                    <a:lnTo>
                      <a:pt x="29190" y="12666"/>
                    </a:lnTo>
                    <a:lnTo>
                      <a:pt x="29224" y="12530"/>
                    </a:lnTo>
                    <a:lnTo>
                      <a:pt x="29497" y="11198"/>
                    </a:lnTo>
                    <a:lnTo>
                      <a:pt x="29600" y="10550"/>
                    </a:lnTo>
                    <a:lnTo>
                      <a:pt x="29702" y="9901"/>
                    </a:lnTo>
                    <a:lnTo>
                      <a:pt x="29736" y="9321"/>
                    </a:lnTo>
                    <a:lnTo>
                      <a:pt x="29736" y="8740"/>
                    </a:lnTo>
                    <a:lnTo>
                      <a:pt x="29702" y="8160"/>
                    </a:lnTo>
                    <a:lnTo>
                      <a:pt x="29668" y="7614"/>
                    </a:lnTo>
                    <a:lnTo>
                      <a:pt x="29532" y="6453"/>
                    </a:lnTo>
                    <a:lnTo>
                      <a:pt x="29293" y="5326"/>
                    </a:lnTo>
                    <a:lnTo>
                      <a:pt x="29019" y="4200"/>
                    </a:lnTo>
                    <a:lnTo>
                      <a:pt x="28712" y="3039"/>
                    </a:lnTo>
                    <a:lnTo>
                      <a:pt x="28712" y="3039"/>
                    </a:lnTo>
                    <a:lnTo>
                      <a:pt x="30112" y="4336"/>
                    </a:lnTo>
                    <a:lnTo>
                      <a:pt x="30248" y="5224"/>
                    </a:lnTo>
                    <a:lnTo>
                      <a:pt x="30317" y="6146"/>
                    </a:lnTo>
                    <a:lnTo>
                      <a:pt x="30351" y="7068"/>
                    </a:lnTo>
                    <a:lnTo>
                      <a:pt x="30317" y="7955"/>
                    </a:lnTo>
                    <a:lnTo>
                      <a:pt x="30283" y="8877"/>
                    </a:lnTo>
                    <a:lnTo>
                      <a:pt x="30214" y="9765"/>
                    </a:lnTo>
                    <a:lnTo>
                      <a:pt x="30044" y="11574"/>
                    </a:lnTo>
                    <a:lnTo>
                      <a:pt x="30214" y="10686"/>
                    </a:lnTo>
                    <a:lnTo>
                      <a:pt x="30351" y="9833"/>
                    </a:lnTo>
                    <a:lnTo>
                      <a:pt x="30487" y="8945"/>
                    </a:lnTo>
                    <a:lnTo>
                      <a:pt x="30590" y="8058"/>
                    </a:lnTo>
                    <a:lnTo>
                      <a:pt x="30624" y="7170"/>
                    </a:lnTo>
                    <a:lnTo>
                      <a:pt x="30624" y="6282"/>
                    </a:lnTo>
                    <a:lnTo>
                      <a:pt x="30590" y="5395"/>
                    </a:lnTo>
                    <a:lnTo>
                      <a:pt x="30487" y="4473"/>
                    </a:lnTo>
                    <a:lnTo>
                      <a:pt x="31000" y="4849"/>
                    </a:lnTo>
                    <a:lnTo>
                      <a:pt x="31443" y="5190"/>
                    </a:lnTo>
                    <a:lnTo>
                      <a:pt x="31546" y="6043"/>
                    </a:lnTo>
                    <a:lnTo>
                      <a:pt x="31648" y="6043"/>
                    </a:lnTo>
                    <a:lnTo>
                      <a:pt x="31819" y="5429"/>
                    </a:lnTo>
                    <a:lnTo>
                      <a:pt x="32399" y="5873"/>
                    </a:lnTo>
                    <a:lnTo>
                      <a:pt x="32570" y="6043"/>
                    </a:lnTo>
                    <a:lnTo>
                      <a:pt x="32707" y="6214"/>
                    </a:lnTo>
                    <a:lnTo>
                      <a:pt x="32775" y="6385"/>
                    </a:lnTo>
                    <a:lnTo>
                      <a:pt x="32809" y="6624"/>
                    </a:lnTo>
                    <a:lnTo>
                      <a:pt x="32843" y="6897"/>
                    </a:lnTo>
                    <a:lnTo>
                      <a:pt x="32809" y="7272"/>
                    </a:lnTo>
                    <a:lnTo>
                      <a:pt x="32775" y="7989"/>
                    </a:lnTo>
                    <a:lnTo>
                      <a:pt x="32741" y="8706"/>
                    </a:lnTo>
                    <a:lnTo>
                      <a:pt x="32638" y="9423"/>
                    </a:lnTo>
                    <a:lnTo>
                      <a:pt x="32536" y="10140"/>
                    </a:lnTo>
                    <a:lnTo>
                      <a:pt x="32399" y="10857"/>
                    </a:lnTo>
                    <a:lnTo>
                      <a:pt x="32229" y="11540"/>
                    </a:lnTo>
                    <a:lnTo>
                      <a:pt x="32058" y="12257"/>
                    </a:lnTo>
                    <a:lnTo>
                      <a:pt x="31853" y="12940"/>
                    </a:lnTo>
                    <a:lnTo>
                      <a:pt x="31785" y="13144"/>
                    </a:lnTo>
                    <a:lnTo>
                      <a:pt x="31751" y="13383"/>
                    </a:lnTo>
                    <a:lnTo>
                      <a:pt x="32092" y="12632"/>
                    </a:lnTo>
                    <a:lnTo>
                      <a:pt x="32399" y="11881"/>
                    </a:lnTo>
                    <a:lnTo>
                      <a:pt x="32638" y="11096"/>
                    </a:lnTo>
                    <a:lnTo>
                      <a:pt x="32809" y="10311"/>
                    </a:lnTo>
                    <a:lnTo>
                      <a:pt x="33048" y="8672"/>
                    </a:lnTo>
                    <a:lnTo>
                      <a:pt x="33321" y="6965"/>
                    </a:lnTo>
                    <a:lnTo>
                      <a:pt x="33594" y="7409"/>
                    </a:lnTo>
                    <a:lnTo>
                      <a:pt x="33799" y="7716"/>
                    </a:lnTo>
                    <a:lnTo>
                      <a:pt x="33936" y="8023"/>
                    </a:lnTo>
                    <a:lnTo>
                      <a:pt x="33970" y="8194"/>
                    </a:lnTo>
                    <a:lnTo>
                      <a:pt x="34004" y="8365"/>
                    </a:lnTo>
                    <a:lnTo>
                      <a:pt x="34038" y="8570"/>
                    </a:lnTo>
                    <a:lnTo>
                      <a:pt x="34004" y="8775"/>
                    </a:lnTo>
                    <a:lnTo>
                      <a:pt x="33833" y="9935"/>
                    </a:lnTo>
                    <a:lnTo>
                      <a:pt x="33628" y="11062"/>
                    </a:lnTo>
                    <a:lnTo>
                      <a:pt x="33355" y="12189"/>
                    </a:lnTo>
                    <a:lnTo>
                      <a:pt x="33014" y="13281"/>
                    </a:lnTo>
                    <a:lnTo>
                      <a:pt x="32809" y="13793"/>
                    </a:lnTo>
                    <a:lnTo>
                      <a:pt x="32604" y="14339"/>
                    </a:lnTo>
                    <a:lnTo>
                      <a:pt x="32365" y="14851"/>
                    </a:lnTo>
                    <a:lnTo>
                      <a:pt x="32092" y="15364"/>
                    </a:lnTo>
                    <a:lnTo>
                      <a:pt x="31819" y="15876"/>
                    </a:lnTo>
                    <a:lnTo>
                      <a:pt x="31512" y="16354"/>
                    </a:lnTo>
                    <a:lnTo>
                      <a:pt x="31170" y="16832"/>
                    </a:lnTo>
                    <a:lnTo>
                      <a:pt x="30795" y="17309"/>
                    </a:lnTo>
                    <a:lnTo>
                      <a:pt x="30658" y="17514"/>
                    </a:lnTo>
                    <a:lnTo>
                      <a:pt x="30522" y="17787"/>
                    </a:lnTo>
                    <a:lnTo>
                      <a:pt x="30692" y="17753"/>
                    </a:lnTo>
                    <a:lnTo>
                      <a:pt x="30761" y="17719"/>
                    </a:lnTo>
                    <a:lnTo>
                      <a:pt x="31136" y="17275"/>
                    </a:lnTo>
                    <a:lnTo>
                      <a:pt x="31751" y="16490"/>
                    </a:lnTo>
                    <a:lnTo>
                      <a:pt x="32263" y="15705"/>
                    </a:lnTo>
                    <a:lnTo>
                      <a:pt x="32741" y="14851"/>
                    </a:lnTo>
                    <a:lnTo>
                      <a:pt x="33185" y="13998"/>
                    </a:lnTo>
                    <a:lnTo>
                      <a:pt x="33560" y="13110"/>
                    </a:lnTo>
                    <a:lnTo>
                      <a:pt x="33901" y="12189"/>
                    </a:lnTo>
                    <a:lnTo>
                      <a:pt x="34175" y="11267"/>
                    </a:lnTo>
                    <a:lnTo>
                      <a:pt x="34414" y="10311"/>
                    </a:lnTo>
                    <a:lnTo>
                      <a:pt x="34516" y="9901"/>
                    </a:lnTo>
                    <a:lnTo>
                      <a:pt x="34584" y="9696"/>
                    </a:lnTo>
                    <a:lnTo>
                      <a:pt x="34687" y="9492"/>
                    </a:lnTo>
                    <a:lnTo>
                      <a:pt x="34926" y="9867"/>
                    </a:lnTo>
                    <a:lnTo>
                      <a:pt x="35130" y="10208"/>
                    </a:lnTo>
                    <a:lnTo>
                      <a:pt x="35301" y="10516"/>
                    </a:lnTo>
                    <a:lnTo>
                      <a:pt x="35369" y="10721"/>
                    </a:lnTo>
                    <a:lnTo>
                      <a:pt x="35404" y="10925"/>
                    </a:lnTo>
                    <a:lnTo>
                      <a:pt x="35608" y="11130"/>
                    </a:lnTo>
                    <a:lnTo>
                      <a:pt x="35745" y="11301"/>
                    </a:lnTo>
                    <a:lnTo>
                      <a:pt x="35847" y="11506"/>
                    </a:lnTo>
                    <a:lnTo>
                      <a:pt x="35916" y="11676"/>
                    </a:lnTo>
                    <a:lnTo>
                      <a:pt x="35984" y="11881"/>
                    </a:lnTo>
                    <a:lnTo>
                      <a:pt x="35984" y="12086"/>
                    </a:lnTo>
                    <a:lnTo>
                      <a:pt x="35984" y="12291"/>
                    </a:lnTo>
                    <a:lnTo>
                      <a:pt x="35916" y="12530"/>
                    </a:lnTo>
                    <a:lnTo>
                      <a:pt x="35847" y="12735"/>
                    </a:lnTo>
                    <a:lnTo>
                      <a:pt x="35369" y="13759"/>
                    </a:lnTo>
                    <a:lnTo>
                      <a:pt x="34891" y="14783"/>
                    </a:lnTo>
                    <a:lnTo>
                      <a:pt x="34653" y="15261"/>
                    </a:lnTo>
                    <a:lnTo>
                      <a:pt x="34345" y="15739"/>
                    </a:lnTo>
                    <a:lnTo>
                      <a:pt x="34038" y="16183"/>
                    </a:lnTo>
                    <a:lnTo>
                      <a:pt x="33731" y="16661"/>
                    </a:lnTo>
                    <a:lnTo>
                      <a:pt x="33082" y="17514"/>
                    </a:lnTo>
                    <a:lnTo>
                      <a:pt x="32468" y="18402"/>
                    </a:lnTo>
                    <a:lnTo>
                      <a:pt x="32536" y="18436"/>
                    </a:lnTo>
                    <a:lnTo>
                      <a:pt x="33185" y="17856"/>
                    </a:lnTo>
                    <a:lnTo>
                      <a:pt x="33765" y="17173"/>
                    </a:lnTo>
                    <a:lnTo>
                      <a:pt x="34277" y="16490"/>
                    </a:lnTo>
                    <a:lnTo>
                      <a:pt x="34755" y="15773"/>
                    </a:lnTo>
                    <a:lnTo>
                      <a:pt x="35199" y="15022"/>
                    </a:lnTo>
                    <a:lnTo>
                      <a:pt x="35574" y="14203"/>
                    </a:lnTo>
                    <a:lnTo>
                      <a:pt x="35950" y="13383"/>
                    </a:lnTo>
                    <a:lnTo>
                      <a:pt x="36257" y="12530"/>
                    </a:lnTo>
                    <a:lnTo>
                      <a:pt x="36530" y="13452"/>
                    </a:lnTo>
                    <a:lnTo>
                      <a:pt x="36735" y="14305"/>
                    </a:lnTo>
                    <a:lnTo>
                      <a:pt x="36735" y="14408"/>
                    </a:lnTo>
                    <a:lnTo>
                      <a:pt x="36701" y="14578"/>
                    </a:lnTo>
                    <a:lnTo>
                      <a:pt x="36598" y="14851"/>
                    </a:lnTo>
                    <a:lnTo>
                      <a:pt x="36598" y="14954"/>
                    </a:lnTo>
                    <a:lnTo>
                      <a:pt x="36906" y="14886"/>
                    </a:lnTo>
                    <a:lnTo>
                      <a:pt x="37111" y="15568"/>
                    </a:lnTo>
                    <a:lnTo>
                      <a:pt x="37213" y="15910"/>
                    </a:lnTo>
                    <a:lnTo>
                      <a:pt x="37350" y="16251"/>
                    </a:lnTo>
                    <a:lnTo>
                      <a:pt x="37418" y="16422"/>
                    </a:lnTo>
                    <a:lnTo>
                      <a:pt x="37452" y="16627"/>
                    </a:lnTo>
                    <a:lnTo>
                      <a:pt x="37452" y="16797"/>
                    </a:lnTo>
                    <a:lnTo>
                      <a:pt x="37418" y="16934"/>
                    </a:lnTo>
                    <a:lnTo>
                      <a:pt x="37350" y="17105"/>
                    </a:lnTo>
                    <a:lnTo>
                      <a:pt x="37281" y="17241"/>
                    </a:lnTo>
                    <a:lnTo>
                      <a:pt x="37008" y="17514"/>
                    </a:lnTo>
                    <a:lnTo>
                      <a:pt x="36257" y="18231"/>
                    </a:lnTo>
                    <a:lnTo>
                      <a:pt x="35438" y="18880"/>
                    </a:lnTo>
                    <a:lnTo>
                      <a:pt x="34618" y="19494"/>
                    </a:lnTo>
                    <a:lnTo>
                      <a:pt x="33765" y="20109"/>
                    </a:lnTo>
                    <a:lnTo>
                      <a:pt x="32672" y="20826"/>
                    </a:lnTo>
                    <a:lnTo>
                      <a:pt x="32672" y="20826"/>
                    </a:lnTo>
                    <a:lnTo>
                      <a:pt x="32911" y="20758"/>
                    </a:lnTo>
                    <a:lnTo>
                      <a:pt x="33150" y="20689"/>
                    </a:lnTo>
                    <a:lnTo>
                      <a:pt x="33594" y="20484"/>
                    </a:lnTo>
                    <a:lnTo>
                      <a:pt x="34038" y="20245"/>
                    </a:lnTo>
                    <a:lnTo>
                      <a:pt x="34448" y="19972"/>
                    </a:lnTo>
                    <a:lnTo>
                      <a:pt x="35267" y="19392"/>
                    </a:lnTo>
                    <a:lnTo>
                      <a:pt x="36052" y="18812"/>
                    </a:lnTo>
                    <a:lnTo>
                      <a:pt x="36428" y="18504"/>
                    </a:lnTo>
                    <a:lnTo>
                      <a:pt x="36803" y="18163"/>
                    </a:lnTo>
                    <a:lnTo>
                      <a:pt x="37554" y="17446"/>
                    </a:lnTo>
                    <a:lnTo>
                      <a:pt x="37657" y="18573"/>
                    </a:lnTo>
                    <a:lnTo>
                      <a:pt x="37691" y="18743"/>
                    </a:lnTo>
                    <a:lnTo>
                      <a:pt x="37657" y="18914"/>
                    </a:lnTo>
                    <a:lnTo>
                      <a:pt x="37623" y="19051"/>
                    </a:lnTo>
                    <a:lnTo>
                      <a:pt x="37589" y="19187"/>
                    </a:lnTo>
                    <a:lnTo>
                      <a:pt x="37520" y="19324"/>
                    </a:lnTo>
                    <a:lnTo>
                      <a:pt x="37418" y="19426"/>
                    </a:lnTo>
                    <a:lnTo>
                      <a:pt x="37145" y="19631"/>
                    </a:lnTo>
                    <a:lnTo>
                      <a:pt x="35813" y="20553"/>
                    </a:lnTo>
                    <a:lnTo>
                      <a:pt x="34482" y="21509"/>
                    </a:lnTo>
                    <a:lnTo>
                      <a:pt x="33901" y="21918"/>
                    </a:lnTo>
                    <a:lnTo>
                      <a:pt x="34414" y="21748"/>
                    </a:lnTo>
                    <a:lnTo>
                      <a:pt x="34926" y="21543"/>
                    </a:lnTo>
                    <a:lnTo>
                      <a:pt x="35404" y="21304"/>
                    </a:lnTo>
                    <a:lnTo>
                      <a:pt x="35847" y="21031"/>
                    </a:lnTo>
                    <a:lnTo>
                      <a:pt x="36769" y="20382"/>
                    </a:lnTo>
                    <a:lnTo>
                      <a:pt x="37657" y="19733"/>
                    </a:lnTo>
                    <a:lnTo>
                      <a:pt x="37657" y="20553"/>
                    </a:lnTo>
                    <a:lnTo>
                      <a:pt x="36872" y="20962"/>
                    </a:lnTo>
                    <a:lnTo>
                      <a:pt x="36496" y="21167"/>
                    </a:lnTo>
                    <a:lnTo>
                      <a:pt x="36086" y="21406"/>
                    </a:lnTo>
                    <a:lnTo>
                      <a:pt x="35745" y="21611"/>
                    </a:lnTo>
                    <a:lnTo>
                      <a:pt x="35608" y="21748"/>
                    </a:lnTo>
                    <a:lnTo>
                      <a:pt x="35540" y="21850"/>
                    </a:lnTo>
                    <a:lnTo>
                      <a:pt x="35506" y="21952"/>
                    </a:lnTo>
                    <a:lnTo>
                      <a:pt x="35506" y="21952"/>
                    </a:lnTo>
                    <a:lnTo>
                      <a:pt x="37623" y="20894"/>
                    </a:lnTo>
                    <a:lnTo>
                      <a:pt x="37691" y="21133"/>
                    </a:lnTo>
                    <a:lnTo>
                      <a:pt x="37691" y="21236"/>
                    </a:lnTo>
                    <a:lnTo>
                      <a:pt x="37657" y="21304"/>
                    </a:lnTo>
                    <a:lnTo>
                      <a:pt x="37623" y="21406"/>
                    </a:lnTo>
                    <a:lnTo>
                      <a:pt x="37554" y="21475"/>
                    </a:lnTo>
                    <a:lnTo>
                      <a:pt x="37350" y="21577"/>
                    </a:lnTo>
                    <a:lnTo>
                      <a:pt x="37145" y="21679"/>
                    </a:lnTo>
                    <a:lnTo>
                      <a:pt x="36940" y="21782"/>
                    </a:lnTo>
                    <a:lnTo>
                      <a:pt x="36769" y="21918"/>
                    </a:lnTo>
                    <a:lnTo>
                      <a:pt x="36701" y="21987"/>
                    </a:lnTo>
                    <a:lnTo>
                      <a:pt x="36633" y="22123"/>
                    </a:lnTo>
                    <a:lnTo>
                      <a:pt x="37589" y="21714"/>
                    </a:lnTo>
                    <a:lnTo>
                      <a:pt x="37623" y="22123"/>
                    </a:lnTo>
                    <a:lnTo>
                      <a:pt x="37623" y="22260"/>
                    </a:lnTo>
                    <a:lnTo>
                      <a:pt x="37589" y="22362"/>
                    </a:lnTo>
                    <a:lnTo>
                      <a:pt x="37520" y="22430"/>
                    </a:lnTo>
                    <a:lnTo>
                      <a:pt x="37452" y="22499"/>
                    </a:lnTo>
                    <a:lnTo>
                      <a:pt x="37145" y="22635"/>
                    </a:lnTo>
                    <a:lnTo>
                      <a:pt x="35847" y="23216"/>
                    </a:lnTo>
                    <a:lnTo>
                      <a:pt x="35916" y="23352"/>
                    </a:lnTo>
                    <a:lnTo>
                      <a:pt x="37486" y="22874"/>
                    </a:lnTo>
                    <a:lnTo>
                      <a:pt x="37486" y="22874"/>
                    </a:lnTo>
                    <a:lnTo>
                      <a:pt x="37418" y="23318"/>
                    </a:lnTo>
                    <a:lnTo>
                      <a:pt x="37315" y="23728"/>
                    </a:lnTo>
                    <a:lnTo>
                      <a:pt x="36735" y="25674"/>
                    </a:lnTo>
                    <a:lnTo>
                      <a:pt x="36394" y="26630"/>
                    </a:lnTo>
                    <a:lnTo>
                      <a:pt x="36086" y="27586"/>
                    </a:lnTo>
                    <a:lnTo>
                      <a:pt x="35677" y="28576"/>
                    </a:lnTo>
                    <a:lnTo>
                      <a:pt x="35233" y="29497"/>
                    </a:lnTo>
                    <a:lnTo>
                      <a:pt x="34721" y="30419"/>
                    </a:lnTo>
                    <a:lnTo>
                      <a:pt x="34140" y="31273"/>
                    </a:lnTo>
                    <a:lnTo>
                      <a:pt x="33492" y="32058"/>
                    </a:lnTo>
                    <a:lnTo>
                      <a:pt x="33150" y="32433"/>
                    </a:lnTo>
                    <a:lnTo>
                      <a:pt x="32809" y="32809"/>
                    </a:lnTo>
                    <a:lnTo>
                      <a:pt x="32433" y="33184"/>
                    </a:lnTo>
                    <a:lnTo>
                      <a:pt x="32024" y="33526"/>
                    </a:lnTo>
                    <a:lnTo>
                      <a:pt x="31614" y="33833"/>
                    </a:lnTo>
                    <a:lnTo>
                      <a:pt x="31170" y="34174"/>
                    </a:lnTo>
                    <a:lnTo>
                      <a:pt x="30248" y="34857"/>
                    </a:lnTo>
                    <a:lnTo>
                      <a:pt x="29293" y="35608"/>
                    </a:lnTo>
                    <a:lnTo>
                      <a:pt x="29395" y="35642"/>
                    </a:lnTo>
                    <a:lnTo>
                      <a:pt x="29497" y="35677"/>
                    </a:lnTo>
                    <a:lnTo>
                      <a:pt x="29668" y="35642"/>
                    </a:lnTo>
                    <a:lnTo>
                      <a:pt x="29839" y="35574"/>
                    </a:lnTo>
                    <a:lnTo>
                      <a:pt x="29975" y="35472"/>
                    </a:lnTo>
                    <a:lnTo>
                      <a:pt x="30692" y="34926"/>
                    </a:lnTo>
                    <a:lnTo>
                      <a:pt x="31409" y="34413"/>
                    </a:lnTo>
                    <a:lnTo>
                      <a:pt x="32263" y="33731"/>
                    </a:lnTo>
                    <a:lnTo>
                      <a:pt x="33014" y="32980"/>
                    </a:lnTo>
                    <a:lnTo>
                      <a:pt x="33765" y="32229"/>
                    </a:lnTo>
                    <a:lnTo>
                      <a:pt x="34448" y="31409"/>
                    </a:lnTo>
                    <a:lnTo>
                      <a:pt x="35062" y="30556"/>
                    </a:lnTo>
                    <a:lnTo>
                      <a:pt x="35608" y="29668"/>
                    </a:lnTo>
                    <a:lnTo>
                      <a:pt x="36121" y="28712"/>
                    </a:lnTo>
                    <a:lnTo>
                      <a:pt x="36598" y="27756"/>
                    </a:lnTo>
                    <a:lnTo>
                      <a:pt x="36837" y="27142"/>
                    </a:lnTo>
                    <a:lnTo>
                      <a:pt x="37042" y="26493"/>
                    </a:lnTo>
                    <a:lnTo>
                      <a:pt x="37486" y="25230"/>
                    </a:lnTo>
                    <a:lnTo>
                      <a:pt x="37691" y="24547"/>
                    </a:lnTo>
                    <a:lnTo>
                      <a:pt x="37896" y="23864"/>
                    </a:lnTo>
                    <a:lnTo>
                      <a:pt x="38032" y="23182"/>
                    </a:lnTo>
                    <a:lnTo>
                      <a:pt x="38169" y="22465"/>
                    </a:lnTo>
                    <a:lnTo>
                      <a:pt x="38305" y="21782"/>
                    </a:lnTo>
                    <a:lnTo>
                      <a:pt x="38374" y="21065"/>
                    </a:lnTo>
                    <a:lnTo>
                      <a:pt x="38408" y="20348"/>
                    </a:lnTo>
                    <a:lnTo>
                      <a:pt x="38442" y="19631"/>
                    </a:lnTo>
                    <a:lnTo>
                      <a:pt x="38408" y="18914"/>
                    </a:lnTo>
                    <a:lnTo>
                      <a:pt x="38374" y="18231"/>
                    </a:lnTo>
                    <a:lnTo>
                      <a:pt x="38305" y="17548"/>
                    </a:lnTo>
                    <a:lnTo>
                      <a:pt x="38203" y="16866"/>
                    </a:lnTo>
                    <a:lnTo>
                      <a:pt x="38066" y="16183"/>
                    </a:lnTo>
                    <a:lnTo>
                      <a:pt x="37896" y="15500"/>
                    </a:lnTo>
                    <a:lnTo>
                      <a:pt x="37725" y="14851"/>
                    </a:lnTo>
                    <a:lnTo>
                      <a:pt x="37520" y="14169"/>
                    </a:lnTo>
                    <a:lnTo>
                      <a:pt x="37350" y="13691"/>
                    </a:lnTo>
                    <a:lnTo>
                      <a:pt x="37281" y="13418"/>
                    </a:lnTo>
                    <a:lnTo>
                      <a:pt x="37247" y="13179"/>
                    </a:lnTo>
                    <a:lnTo>
                      <a:pt x="37213" y="12530"/>
                    </a:lnTo>
                    <a:lnTo>
                      <a:pt x="37076" y="11915"/>
                    </a:lnTo>
                    <a:lnTo>
                      <a:pt x="36872" y="11301"/>
                    </a:lnTo>
                    <a:lnTo>
                      <a:pt x="36598" y="10755"/>
                    </a:lnTo>
                    <a:lnTo>
                      <a:pt x="36291" y="10208"/>
                    </a:lnTo>
                    <a:lnTo>
                      <a:pt x="35950" y="9696"/>
                    </a:lnTo>
                    <a:lnTo>
                      <a:pt x="35540" y="9218"/>
                    </a:lnTo>
                    <a:lnTo>
                      <a:pt x="35096" y="8740"/>
                    </a:lnTo>
                    <a:lnTo>
                      <a:pt x="34857" y="8501"/>
                    </a:lnTo>
                    <a:lnTo>
                      <a:pt x="34653" y="8194"/>
                    </a:lnTo>
                    <a:lnTo>
                      <a:pt x="34482" y="7921"/>
                    </a:lnTo>
                    <a:lnTo>
                      <a:pt x="34379" y="7580"/>
                    </a:lnTo>
                    <a:lnTo>
                      <a:pt x="34175" y="7068"/>
                    </a:lnTo>
                    <a:lnTo>
                      <a:pt x="33970" y="6590"/>
                    </a:lnTo>
                    <a:lnTo>
                      <a:pt x="33697" y="6146"/>
                    </a:lnTo>
                    <a:lnTo>
                      <a:pt x="33389" y="5702"/>
                    </a:lnTo>
                    <a:lnTo>
                      <a:pt x="33048" y="5326"/>
                    </a:lnTo>
                    <a:lnTo>
                      <a:pt x="32672" y="4951"/>
                    </a:lnTo>
                    <a:lnTo>
                      <a:pt x="32263" y="4644"/>
                    </a:lnTo>
                    <a:lnTo>
                      <a:pt x="31853" y="4302"/>
                    </a:lnTo>
                    <a:lnTo>
                      <a:pt x="30283" y="3312"/>
                    </a:lnTo>
                    <a:lnTo>
                      <a:pt x="30010" y="3107"/>
                    </a:lnTo>
                    <a:lnTo>
                      <a:pt x="29907" y="3005"/>
                    </a:lnTo>
                    <a:lnTo>
                      <a:pt x="29805" y="2868"/>
                    </a:lnTo>
                    <a:lnTo>
                      <a:pt x="29668" y="2629"/>
                    </a:lnTo>
                    <a:lnTo>
                      <a:pt x="29497" y="2425"/>
                    </a:lnTo>
                    <a:lnTo>
                      <a:pt x="29293" y="2254"/>
                    </a:lnTo>
                    <a:lnTo>
                      <a:pt x="29088" y="2083"/>
                    </a:lnTo>
                    <a:lnTo>
                      <a:pt x="28678" y="1810"/>
                    </a:lnTo>
                    <a:lnTo>
                      <a:pt x="28234" y="1537"/>
                    </a:lnTo>
                    <a:lnTo>
                      <a:pt x="27483" y="1127"/>
                    </a:lnTo>
                    <a:lnTo>
                      <a:pt x="27108" y="957"/>
                    </a:lnTo>
                    <a:lnTo>
                      <a:pt x="26698" y="786"/>
                    </a:lnTo>
                    <a:lnTo>
                      <a:pt x="26322" y="683"/>
                    </a:lnTo>
                    <a:lnTo>
                      <a:pt x="25913" y="581"/>
                    </a:lnTo>
                    <a:lnTo>
                      <a:pt x="25469" y="581"/>
                    </a:lnTo>
                    <a:lnTo>
                      <a:pt x="25025" y="615"/>
                    </a:lnTo>
                    <a:lnTo>
                      <a:pt x="24718" y="649"/>
                    </a:lnTo>
                    <a:lnTo>
                      <a:pt x="24411" y="615"/>
                    </a:lnTo>
                    <a:lnTo>
                      <a:pt x="23796" y="513"/>
                    </a:lnTo>
                    <a:lnTo>
                      <a:pt x="22601" y="308"/>
                    </a:lnTo>
                    <a:lnTo>
                      <a:pt x="21406" y="103"/>
                    </a:lnTo>
                    <a:lnTo>
                      <a:pt x="20826" y="69"/>
                    </a:lnTo>
                    <a:lnTo>
                      <a:pt x="20211" y="35"/>
                    </a:lnTo>
                    <a:lnTo>
                      <a:pt x="1959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5" name="Google Shape;4965;p21"/>
              <p:cNvSpPr/>
              <p:nvPr/>
            </p:nvSpPr>
            <p:spPr>
              <a:xfrm>
                <a:off x="6678347" y="4161402"/>
                <a:ext cx="54453" cy="249039"/>
              </a:xfrm>
              <a:custGeom>
                <a:avLst/>
                <a:gdLst/>
                <a:ahLst/>
                <a:cxnLst/>
                <a:rect l="l" t="t" r="r" b="b"/>
                <a:pathLst>
                  <a:path w="1538" h="7034" extrusionOk="0">
                    <a:moveTo>
                      <a:pt x="1469" y="1"/>
                    </a:moveTo>
                    <a:lnTo>
                      <a:pt x="1367" y="922"/>
                    </a:lnTo>
                    <a:lnTo>
                      <a:pt x="1332" y="1673"/>
                    </a:lnTo>
                    <a:lnTo>
                      <a:pt x="1264" y="2390"/>
                    </a:lnTo>
                    <a:lnTo>
                      <a:pt x="1059" y="3449"/>
                    </a:lnTo>
                    <a:lnTo>
                      <a:pt x="820" y="4507"/>
                    </a:lnTo>
                    <a:lnTo>
                      <a:pt x="513" y="5531"/>
                    </a:lnTo>
                    <a:lnTo>
                      <a:pt x="137" y="6521"/>
                    </a:lnTo>
                    <a:lnTo>
                      <a:pt x="1" y="7033"/>
                    </a:lnTo>
                    <a:lnTo>
                      <a:pt x="172" y="6794"/>
                    </a:lnTo>
                    <a:lnTo>
                      <a:pt x="376" y="6487"/>
                    </a:lnTo>
                    <a:lnTo>
                      <a:pt x="547" y="6146"/>
                    </a:lnTo>
                    <a:lnTo>
                      <a:pt x="718" y="5770"/>
                    </a:lnTo>
                    <a:lnTo>
                      <a:pt x="854" y="5361"/>
                    </a:lnTo>
                    <a:lnTo>
                      <a:pt x="991" y="4917"/>
                    </a:lnTo>
                    <a:lnTo>
                      <a:pt x="1230" y="3927"/>
                    </a:lnTo>
                    <a:lnTo>
                      <a:pt x="1435" y="2937"/>
                    </a:lnTo>
                    <a:lnTo>
                      <a:pt x="1537" y="1912"/>
                    </a:lnTo>
                    <a:lnTo>
                      <a:pt x="1537" y="1400"/>
                    </a:lnTo>
                    <a:lnTo>
                      <a:pt x="1537" y="922"/>
                    </a:lnTo>
                    <a:lnTo>
                      <a:pt x="1537" y="444"/>
                    </a:lnTo>
                    <a:lnTo>
                      <a:pt x="14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6" name="Google Shape;4966;p21"/>
              <p:cNvSpPr/>
              <p:nvPr/>
            </p:nvSpPr>
            <p:spPr>
              <a:xfrm>
                <a:off x="6791997" y="4279867"/>
                <a:ext cx="52010" cy="136628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3859" extrusionOk="0">
                    <a:moveTo>
                      <a:pt x="1468" y="0"/>
                    </a:moveTo>
                    <a:lnTo>
                      <a:pt x="0" y="3858"/>
                    </a:lnTo>
                    <a:lnTo>
                      <a:pt x="273" y="3448"/>
                    </a:lnTo>
                    <a:lnTo>
                      <a:pt x="512" y="2970"/>
                    </a:lnTo>
                    <a:lnTo>
                      <a:pt x="785" y="2424"/>
                    </a:lnTo>
                    <a:lnTo>
                      <a:pt x="990" y="1878"/>
                    </a:lnTo>
                    <a:lnTo>
                      <a:pt x="1195" y="1332"/>
                    </a:lnTo>
                    <a:lnTo>
                      <a:pt x="1332" y="785"/>
                    </a:lnTo>
                    <a:lnTo>
                      <a:pt x="1434" y="342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7" name="Google Shape;4967;p21"/>
              <p:cNvSpPr/>
              <p:nvPr/>
            </p:nvSpPr>
            <p:spPr>
              <a:xfrm>
                <a:off x="6829456" y="4297995"/>
                <a:ext cx="38698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2971" extrusionOk="0">
                    <a:moveTo>
                      <a:pt x="1025" y="0"/>
                    </a:moveTo>
                    <a:lnTo>
                      <a:pt x="0" y="2971"/>
                    </a:lnTo>
                    <a:lnTo>
                      <a:pt x="0" y="2971"/>
                    </a:lnTo>
                    <a:lnTo>
                      <a:pt x="205" y="2663"/>
                    </a:lnTo>
                    <a:lnTo>
                      <a:pt x="376" y="2390"/>
                    </a:lnTo>
                    <a:lnTo>
                      <a:pt x="649" y="1776"/>
                    </a:lnTo>
                    <a:lnTo>
                      <a:pt x="888" y="1127"/>
                    </a:lnTo>
                    <a:lnTo>
                      <a:pt x="1059" y="478"/>
                    </a:lnTo>
                    <a:lnTo>
                      <a:pt x="1093" y="376"/>
                    </a:lnTo>
                    <a:lnTo>
                      <a:pt x="1059" y="239"/>
                    </a:lnTo>
                    <a:lnTo>
                      <a:pt x="102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8" name="Google Shape;4968;p21"/>
              <p:cNvSpPr/>
              <p:nvPr/>
            </p:nvSpPr>
            <p:spPr>
              <a:xfrm>
                <a:off x="6480115" y="5112664"/>
                <a:ext cx="19402" cy="58064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640" extrusionOk="0">
                    <a:moveTo>
                      <a:pt x="377" y="1"/>
                    </a:moveTo>
                    <a:lnTo>
                      <a:pt x="240" y="410"/>
                    </a:lnTo>
                    <a:lnTo>
                      <a:pt x="103" y="820"/>
                    </a:lnTo>
                    <a:lnTo>
                      <a:pt x="35" y="1230"/>
                    </a:lnTo>
                    <a:lnTo>
                      <a:pt x="1" y="1639"/>
                    </a:lnTo>
                    <a:lnTo>
                      <a:pt x="308" y="1127"/>
                    </a:lnTo>
                    <a:lnTo>
                      <a:pt x="547" y="274"/>
                    </a:lnTo>
                    <a:lnTo>
                      <a:pt x="37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69" name="Google Shape;4969;p21"/>
              <p:cNvSpPr/>
              <p:nvPr/>
            </p:nvSpPr>
            <p:spPr>
              <a:xfrm>
                <a:off x="6808921" y="4700479"/>
                <a:ext cx="70137" cy="25421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718" extrusionOk="0">
                    <a:moveTo>
                      <a:pt x="1980" y="1"/>
                    </a:moveTo>
                    <a:lnTo>
                      <a:pt x="0" y="718"/>
                    </a:lnTo>
                    <a:lnTo>
                      <a:pt x="0" y="718"/>
                    </a:lnTo>
                    <a:lnTo>
                      <a:pt x="546" y="650"/>
                    </a:lnTo>
                    <a:lnTo>
                      <a:pt x="1058" y="513"/>
                    </a:lnTo>
                    <a:lnTo>
                      <a:pt x="1297" y="411"/>
                    </a:lnTo>
                    <a:lnTo>
                      <a:pt x="1536" y="308"/>
                    </a:lnTo>
                    <a:lnTo>
                      <a:pt x="1741" y="172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0" name="Google Shape;4970;p21"/>
              <p:cNvSpPr/>
              <p:nvPr/>
            </p:nvSpPr>
            <p:spPr>
              <a:xfrm>
                <a:off x="6690456" y="4436995"/>
                <a:ext cx="29032" cy="49602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401" extrusionOk="0">
                    <a:moveTo>
                      <a:pt x="820" y="0"/>
                    </a:moveTo>
                    <a:lnTo>
                      <a:pt x="410" y="581"/>
                    </a:lnTo>
                    <a:lnTo>
                      <a:pt x="103" y="1161"/>
                    </a:lnTo>
                    <a:lnTo>
                      <a:pt x="0" y="1400"/>
                    </a:lnTo>
                    <a:lnTo>
                      <a:pt x="171" y="1264"/>
                    </a:lnTo>
                    <a:lnTo>
                      <a:pt x="308" y="1093"/>
                    </a:lnTo>
                    <a:lnTo>
                      <a:pt x="410" y="956"/>
                    </a:lnTo>
                    <a:lnTo>
                      <a:pt x="512" y="786"/>
                    </a:lnTo>
                    <a:lnTo>
                      <a:pt x="683" y="410"/>
                    </a:ln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1" name="Google Shape;4971;p21"/>
              <p:cNvSpPr/>
              <p:nvPr/>
            </p:nvSpPr>
            <p:spPr>
              <a:xfrm>
                <a:off x="6610688" y="5133199"/>
                <a:ext cx="9701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274" h="923" extrusionOk="0">
                    <a:moveTo>
                      <a:pt x="34" y="1"/>
                    </a:moveTo>
                    <a:lnTo>
                      <a:pt x="0" y="274"/>
                    </a:lnTo>
                    <a:lnTo>
                      <a:pt x="0" y="513"/>
                    </a:lnTo>
                    <a:lnTo>
                      <a:pt x="0" y="615"/>
                    </a:lnTo>
                    <a:lnTo>
                      <a:pt x="34" y="718"/>
                    </a:lnTo>
                    <a:lnTo>
                      <a:pt x="103" y="820"/>
                    </a:lnTo>
                    <a:lnTo>
                      <a:pt x="205" y="923"/>
                    </a:lnTo>
                    <a:lnTo>
                      <a:pt x="239" y="684"/>
                    </a:lnTo>
                    <a:lnTo>
                      <a:pt x="273" y="479"/>
                    </a:lnTo>
                    <a:lnTo>
                      <a:pt x="205" y="2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2" name="Google Shape;4972;p21"/>
              <p:cNvSpPr/>
              <p:nvPr/>
            </p:nvSpPr>
            <p:spPr>
              <a:xfrm>
                <a:off x="6796812" y="4440606"/>
                <a:ext cx="15755" cy="3027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855" extrusionOk="0">
                    <a:moveTo>
                      <a:pt x="444" y="1"/>
                    </a:moveTo>
                    <a:lnTo>
                      <a:pt x="274" y="206"/>
                    </a:lnTo>
                    <a:lnTo>
                      <a:pt x="137" y="411"/>
                    </a:lnTo>
                    <a:lnTo>
                      <a:pt x="35" y="615"/>
                    </a:lnTo>
                    <a:lnTo>
                      <a:pt x="1" y="854"/>
                    </a:lnTo>
                    <a:lnTo>
                      <a:pt x="171" y="684"/>
                    </a:lnTo>
                    <a:lnTo>
                      <a:pt x="308" y="479"/>
                    </a:lnTo>
                    <a:lnTo>
                      <a:pt x="376" y="240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3" name="Google Shape;4973;p21"/>
              <p:cNvSpPr/>
              <p:nvPr/>
            </p:nvSpPr>
            <p:spPr>
              <a:xfrm>
                <a:off x="6753300" y="4562682"/>
                <a:ext cx="10905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308" h="479" extrusionOk="0">
                    <a:moveTo>
                      <a:pt x="240" y="1"/>
                    </a:moveTo>
                    <a:lnTo>
                      <a:pt x="103" y="69"/>
                    </a:lnTo>
                    <a:lnTo>
                      <a:pt x="35" y="172"/>
                    </a:lnTo>
                    <a:lnTo>
                      <a:pt x="1" y="308"/>
                    </a:lnTo>
                    <a:lnTo>
                      <a:pt x="1" y="479"/>
                    </a:lnTo>
                    <a:lnTo>
                      <a:pt x="308" y="35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4" name="Google Shape;4974;p21"/>
              <p:cNvSpPr/>
              <p:nvPr/>
            </p:nvSpPr>
            <p:spPr>
              <a:xfrm>
                <a:off x="6217834" y="3971631"/>
                <a:ext cx="166828" cy="396501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11199" extrusionOk="0">
                    <a:moveTo>
                      <a:pt x="103" y="1"/>
                    </a:moveTo>
                    <a:lnTo>
                      <a:pt x="1" y="69"/>
                    </a:lnTo>
                    <a:lnTo>
                      <a:pt x="342" y="752"/>
                    </a:lnTo>
                    <a:lnTo>
                      <a:pt x="1093" y="2117"/>
                    </a:lnTo>
                    <a:lnTo>
                      <a:pt x="1810" y="3517"/>
                    </a:lnTo>
                    <a:lnTo>
                      <a:pt x="2220" y="4405"/>
                    </a:lnTo>
                    <a:lnTo>
                      <a:pt x="2629" y="5292"/>
                    </a:lnTo>
                    <a:lnTo>
                      <a:pt x="3005" y="6180"/>
                    </a:lnTo>
                    <a:lnTo>
                      <a:pt x="3381" y="7102"/>
                    </a:lnTo>
                    <a:lnTo>
                      <a:pt x="3688" y="8023"/>
                    </a:lnTo>
                    <a:lnTo>
                      <a:pt x="3961" y="8945"/>
                    </a:lnTo>
                    <a:lnTo>
                      <a:pt x="4200" y="9901"/>
                    </a:lnTo>
                    <a:lnTo>
                      <a:pt x="4405" y="10857"/>
                    </a:lnTo>
                    <a:lnTo>
                      <a:pt x="4439" y="10959"/>
                    </a:lnTo>
                    <a:lnTo>
                      <a:pt x="4473" y="11028"/>
                    </a:lnTo>
                    <a:lnTo>
                      <a:pt x="4610" y="11198"/>
                    </a:lnTo>
                    <a:lnTo>
                      <a:pt x="4678" y="10994"/>
                    </a:lnTo>
                    <a:lnTo>
                      <a:pt x="4712" y="10789"/>
                    </a:lnTo>
                    <a:lnTo>
                      <a:pt x="4712" y="10584"/>
                    </a:lnTo>
                    <a:lnTo>
                      <a:pt x="4678" y="10379"/>
                    </a:lnTo>
                    <a:lnTo>
                      <a:pt x="4439" y="9423"/>
                    </a:lnTo>
                    <a:lnTo>
                      <a:pt x="4200" y="8433"/>
                    </a:lnTo>
                    <a:lnTo>
                      <a:pt x="3858" y="7409"/>
                    </a:lnTo>
                    <a:lnTo>
                      <a:pt x="3449" y="6385"/>
                    </a:lnTo>
                    <a:lnTo>
                      <a:pt x="3039" y="5361"/>
                    </a:lnTo>
                    <a:lnTo>
                      <a:pt x="2561" y="4371"/>
                    </a:lnTo>
                    <a:lnTo>
                      <a:pt x="2083" y="3380"/>
                    </a:lnTo>
                    <a:lnTo>
                      <a:pt x="1571" y="2390"/>
                    </a:lnTo>
                    <a:lnTo>
                      <a:pt x="1025" y="1435"/>
                    </a:lnTo>
                    <a:lnTo>
                      <a:pt x="444" y="513"/>
                    </a:lnTo>
                    <a:lnTo>
                      <a:pt x="274" y="24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5" name="Google Shape;4975;p21"/>
              <p:cNvSpPr/>
              <p:nvPr/>
            </p:nvSpPr>
            <p:spPr>
              <a:xfrm>
                <a:off x="5715013" y="4319733"/>
                <a:ext cx="263519" cy="210377"/>
              </a:xfrm>
              <a:custGeom>
                <a:avLst/>
                <a:gdLst/>
                <a:ahLst/>
                <a:cxnLst/>
                <a:rect l="l" t="t" r="r" b="b"/>
                <a:pathLst>
                  <a:path w="7443" h="5942" extrusionOk="0">
                    <a:moveTo>
                      <a:pt x="1" y="1"/>
                    </a:moveTo>
                    <a:lnTo>
                      <a:pt x="513" y="479"/>
                    </a:lnTo>
                    <a:lnTo>
                      <a:pt x="1366" y="1230"/>
                    </a:lnTo>
                    <a:lnTo>
                      <a:pt x="2493" y="2186"/>
                    </a:lnTo>
                    <a:lnTo>
                      <a:pt x="3722" y="3176"/>
                    </a:lnTo>
                    <a:lnTo>
                      <a:pt x="4985" y="4166"/>
                    </a:lnTo>
                    <a:lnTo>
                      <a:pt x="6077" y="5019"/>
                    </a:lnTo>
                    <a:lnTo>
                      <a:pt x="6965" y="5634"/>
                    </a:lnTo>
                    <a:lnTo>
                      <a:pt x="7238" y="5839"/>
                    </a:lnTo>
                    <a:lnTo>
                      <a:pt x="7443" y="5941"/>
                    </a:lnTo>
                    <a:lnTo>
                      <a:pt x="7443" y="5941"/>
                    </a:lnTo>
                    <a:lnTo>
                      <a:pt x="7272" y="5770"/>
                    </a:lnTo>
                    <a:lnTo>
                      <a:pt x="6999" y="5497"/>
                    </a:lnTo>
                    <a:lnTo>
                      <a:pt x="6180" y="4780"/>
                    </a:lnTo>
                    <a:lnTo>
                      <a:pt x="5087" y="3859"/>
                    </a:lnTo>
                    <a:lnTo>
                      <a:pt x="3824" y="2834"/>
                    </a:lnTo>
                    <a:lnTo>
                      <a:pt x="2595" y="1844"/>
                    </a:lnTo>
                    <a:lnTo>
                      <a:pt x="1434" y="957"/>
                    </a:lnTo>
                    <a:lnTo>
                      <a:pt x="547" y="308"/>
                    </a:lnTo>
                    <a:lnTo>
                      <a:pt x="205" y="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6" name="Google Shape;4976;p21"/>
              <p:cNvSpPr/>
              <p:nvPr/>
            </p:nvSpPr>
            <p:spPr>
              <a:xfrm>
                <a:off x="5656984" y="4695664"/>
                <a:ext cx="339711" cy="124519"/>
              </a:xfrm>
              <a:custGeom>
                <a:avLst/>
                <a:gdLst/>
                <a:ahLst/>
                <a:cxnLst/>
                <a:rect l="l" t="t" r="r" b="b"/>
                <a:pathLst>
                  <a:path w="9595" h="3517" extrusionOk="0">
                    <a:moveTo>
                      <a:pt x="103" y="0"/>
                    </a:moveTo>
                    <a:lnTo>
                      <a:pt x="1" y="69"/>
                    </a:lnTo>
                    <a:lnTo>
                      <a:pt x="547" y="342"/>
                    </a:lnTo>
                    <a:lnTo>
                      <a:pt x="1605" y="786"/>
                    </a:lnTo>
                    <a:lnTo>
                      <a:pt x="2664" y="1195"/>
                    </a:lnTo>
                    <a:lnTo>
                      <a:pt x="4849" y="2015"/>
                    </a:lnTo>
                    <a:lnTo>
                      <a:pt x="7034" y="2731"/>
                    </a:lnTo>
                    <a:lnTo>
                      <a:pt x="9219" y="3483"/>
                    </a:lnTo>
                    <a:lnTo>
                      <a:pt x="9389" y="3483"/>
                    </a:lnTo>
                    <a:lnTo>
                      <a:pt x="9594" y="3517"/>
                    </a:lnTo>
                    <a:lnTo>
                      <a:pt x="9594" y="341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7" name="Google Shape;4977;p21"/>
              <p:cNvSpPr/>
              <p:nvPr/>
            </p:nvSpPr>
            <p:spPr>
              <a:xfrm>
                <a:off x="6044987" y="4510708"/>
                <a:ext cx="198268" cy="165660"/>
              </a:xfrm>
              <a:custGeom>
                <a:avLst/>
                <a:gdLst/>
                <a:ahLst/>
                <a:cxnLst/>
                <a:rect l="l" t="t" r="r" b="b"/>
                <a:pathLst>
                  <a:path w="5600" h="4679" extrusionOk="0">
                    <a:moveTo>
                      <a:pt x="1" y="1"/>
                    </a:moveTo>
                    <a:lnTo>
                      <a:pt x="479" y="547"/>
                    </a:lnTo>
                    <a:lnTo>
                      <a:pt x="1161" y="1230"/>
                    </a:lnTo>
                    <a:lnTo>
                      <a:pt x="1947" y="1947"/>
                    </a:lnTo>
                    <a:lnTo>
                      <a:pt x="2800" y="2698"/>
                    </a:lnTo>
                    <a:lnTo>
                      <a:pt x="3654" y="3381"/>
                    </a:lnTo>
                    <a:lnTo>
                      <a:pt x="4473" y="3961"/>
                    </a:lnTo>
                    <a:lnTo>
                      <a:pt x="5122" y="4405"/>
                    </a:lnTo>
                    <a:lnTo>
                      <a:pt x="5395" y="4576"/>
                    </a:lnTo>
                    <a:lnTo>
                      <a:pt x="5600" y="4678"/>
                    </a:lnTo>
                    <a:lnTo>
                      <a:pt x="5600" y="4678"/>
                    </a:lnTo>
                    <a:lnTo>
                      <a:pt x="2766" y="2220"/>
                    </a:lnTo>
                    <a:lnTo>
                      <a:pt x="922" y="581"/>
                    </a:lnTo>
                    <a:lnTo>
                      <a:pt x="547" y="274"/>
                    </a:lnTo>
                    <a:lnTo>
                      <a:pt x="308" y="13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8" name="Google Shape;4978;p21"/>
              <p:cNvSpPr/>
              <p:nvPr/>
            </p:nvSpPr>
            <p:spPr>
              <a:xfrm>
                <a:off x="6297602" y="3957115"/>
                <a:ext cx="94319" cy="230911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6522" extrusionOk="0">
                    <a:moveTo>
                      <a:pt x="1" y="1"/>
                    </a:moveTo>
                    <a:lnTo>
                      <a:pt x="376" y="820"/>
                    </a:lnTo>
                    <a:lnTo>
                      <a:pt x="718" y="1606"/>
                    </a:lnTo>
                    <a:lnTo>
                      <a:pt x="1093" y="2391"/>
                    </a:lnTo>
                    <a:lnTo>
                      <a:pt x="1435" y="3210"/>
                    </a:lnTo>
                    <a:lnTo>
                      <a:pt x="1776" y="4029"/>
                    </a:lnTo>
                    <a:lnTo>
                      <a:pt x="2083" y="4849"/>
                    </a:lnTo>
                    <a:lnTo>
                      <a:pt x="2664" y="6522"/>
                    </a:lnTo>
                    <a:lnTo>
                      <a:pt x="2527" y="5600"/>
                    </a:lnTo>
                    <a:lnTo>
                      <a:pt x="2322" y="4746"/>
                    </a:lnTo>
                    <a:lnTo>
                      <a:pt x="2049" y="3893"/>
                    </a:lnTo>
                    <a:lnTo>
                      <a:pt x="1708" y="3108"/>
                    </a:lnTo>
                    <a:lnTo>
                      <a:pt x="1332" y="2288"/>
                    </a:lnTo>
                    <a:lnTo>
                      <a:pt x="923" y="1503"/>
                    </a:lnTo>
                    <a:lnTo>
                      <a:pt x="479" y="752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79" name="Google Shape;4979;p21"/>
              <p:cNvSpPr/>
              <p:nvPr/>
            </p:nvSpPr>
            <p:spPr>
              <a:xfrm>
                <a:off x="5795984" y="4191638"/>
                <a:ext cx="170475" cy="176494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985" extrusionOk="0">
                    <a:moveTo>
                      <a:pt x="137" y="0"/>
                    </a:moveTo>
                    <a:lnTo>
                      <a:pt x="1" y="137"/>
                    </a:lnTo>
                    <a:lnTo>
                      <a:pt x="103" y="341"/>
                    </a:lnTo>
                    <a:lnTo>
                      <a:pt x="206" y="478"/>
                    </a:lnTo>
                    <a:lnTo>
                      <a:pt x="4405" y="4780"/>
                    </a:lnTo>
                    <a:lnTo>
                      <a:pt x="4541" y="4882"/>
                    </a:lnTo>
                    <a:lnTo>
                      <a:pt x="4712" y="4984"/>
                    </a:lnTo>
                    <a:lnTo>
                      <a:pt x="4815" y="4848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0" name="Google Shape;4980;p21"/>
              <p:cNvSpPr/>
              <p:nvPr/>
            </p:nvSpPr>
            <p:spPr>
              <a:xfrm>
                <a:off x="5947092" y="4052638"/>
                <a:ext cx="131777" cy="191010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5395" extrusionOk="0">
                    <a:moveTo>
                      <a:pt x="69" y="0"/>
                    </a:moveTo>
                    <a:lnTo>
                      <a:pt x="0" y="68"/>
                    </a:lnTo>
                    <a:lnTo>
                      <a:pt x="103" y="239"/>
                    </a:lnTo>
                    <a:lnTo>
                      <a:pt x="3414" y="4984"/>
                    </a:lnTo>
                    <a:lnTo>
                      <a:pt x="3722" y="5394"/>
                    </a:lnTo>
                    <a:lnTo>
                      <a:pt x="3722" y="5189"/>
                    </a:lnTo>
                    <a:lnTo>
                      <a:pt x="3687" y="5087"/>
                    </a:lnTo>
                    <a:lnTo>
                      <a:pt x="2971" y="3892"/>
                    </a:lnTo>
                    <a:lnTo>
                      <a:pt x="2254" y="2731"/>
                    </a:lnTo>
                    <a:lnTo>
                      <a:pt x="1468" y="1570"/>
                    </a:lnTo>
                    <a:lnTo>
                      <a:pt x="1025" y="1024"/>
                    </a:lnTo>
                    <a:lnTo>
                      <a:pt x="615" y="478"/>
                    </a:lnTo>
                    <a:lnTo>
                      <a:pt x="342" y="239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1" name="Google Shape;4981;p21"/>
              <p:cNvSpPr/>
              <p:nvPr/>
            </p:nvSpPr>
            <p:spPr>
              <a:xfrm>
                <a:off x="5879398" y="4232708"/>
                <a:ext cx="136628" cy="15114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4269" extrusionOk="0">
                    <a:moveTo>
                      <a:pt x="69" y="1"/>
                    </a:moveTo>
                    <a:lnTo>
                      <a:pt x="1" y="137"/>
                    </a:lnTo>
                    <a:lnTo>
                      <a:pt x="3756" y="4268"/>
                    </a:lnTo>
                    <a:lnTo>
                      <a:pt x="3858" y="4166"/>
                    </a:lnTo>
                    <a:lnTo>
                      <a:pt x="3312" y="3483"/>
                    </a:lnTo>
                    <a:lnTo>
                      <a:pt x="2732" y="2800"/>
                    </a:lnTo>
                    <a:lnTo>
                      <a:pt x="444" y="240"/>
                    </a:lnTo>
                    <a:lnTo>
                      <a:pt x="342" y="172"/>
                    </a:lnTo>
                    <a:lnTo>
                      <a:pt x="274" y="103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2" name="Google Shape;4982;p21"/>
              <p:cNvSpPr/>
              <p:nvPr/>
            </p:nvSpPr>
            <p:spPr>
              <a:xfrm>
                <a:off x="6018398" y="4983329"/>
                <a:ext cx="170475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445" extrusionOk="0">
                    <a:moveTo>
                      <a:pt x="4814" y="1"/>
                    </a:moveTo>
                    <a:lnTo>
                      <a:pt x="3551" y="103"/>
                    </a:lnTo>
                    <a:lnTo>
                      <a:pt x="2356" y="137"/>
                    </a:lnTo>
                    <a:lnTo>
                      <a:pt x="1161" y="205"/>
                    </a:lnTo>
                    <a:lnTo>
                      <a:pt x="581" y="274"/>
                    </a:lnTo>
                    <a:lnTo>
                      <a:pt x="1" y="342"/>
                    </a:lnTo>
                    <a:lnTo>
                      <a:pt x="718" y="410"/>
                    </a:lnTo>
                    <a:lnTo>
                      <a:pt x="1434" y="444"/>
                    </a:lnTo>
                    <a:lnTo>
                      <a:pt x="2151" y="444"/>
                    </a:lnTo>
                    <a:lnTo>
                      <a:pt x="2834" y="410"/>
                    </a:lnTo>
                    <a:lnTo>
                      <a:pt x="3449" y="376"/>
                    </a:lnTo>
                    <a:lnTo>
                      <a:pt x="4029" y="274"/>
                    </a:lnTo>
                    <a:lnTo>
                      <a:pt x="4473" y="137"/>
                    </a:lnTo>
                    <a:lnTo>
                      <a:pt x="481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3" name="Google Shape;4983;p21"/>
              <p:cNvSpPr/>
              <p:nvPr/>
            </p:nvSpPr>
            <p:spPr>
              <a:xfrm>
                <a:off x="6060707" y="4128759"/>
                <a:ext cx="74988" cy="137832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3893" extrusionOk="0">
                    <a:moveTo>
                      <a:pt x="0" y="1"/>
                    </a:moveTo>
                    <a:lnTo>
                      <a:pt x="69" y="308"/>
                    </a:lnTo>
                    <a:lnTo>
                      <a:pt x="205" y="718"/>
                    </a:lnTo>
                    <a:lnTo>
                      <a:pt x="444" y="1230"/>
                    </a:lnTo>
                    <a:lnTo>
                      <a:pt x="717" y="1742"/>
                    </a:lnTo>
                    <a:lnTo>
                      <a:pt x="1025" y="2322"/>
                    </a:lnTo>
                    <a:lnTo>
                      <a:pt x="1400" y="2869"/>
                    </a:lnTo>
                    <a:lnTo>
                      <a:pt x="1742" y="3415"/>
                    </a:lnTo>
                    <a:lnTo>
                      <a:pt x="2117" y="3893"/>
                    </a:lnTo>
                    <a:lnTo>
                      <a:pt x="2015" y="3585"/>
                    </a:lnTo>
                    <a:lnTo>
                      <a:pt x="1844" y="3142"/>
                    </a:lnTo>
                    <a:lnTo>
                      <a:pt x="1571" y="2595"/>
                    </a:lnTo>
                    <a:lnTo>
                      <a:pt x="1264" y="1981"/>
                    </a:lnTo>
                    <a:lnTo>
                      <a:pt x="922" y="1401"/>
                    </a:lnTo>
                    <a:lnTo>
                      <a:pt x="581" y="820"/>
                    </a:lnTo>
                    <a:lnTo>
                      <a:pt x="274" y="3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4" name="Google Shape;4984;p21"/>
              <p:cNvSpPr/>
              <p:nvPr/>
            </p:nvSpPr>
            <p:spPr>
              <a:xfrm>
                <a:off x="5672704" y="4538536"/>
                <a:ext cx="158367" cy="99134"/>
              </a:xfrm>
              <a:custGeom>
                <a:avLst/>
                <a:gdLst/>
                <a:ahLst/>
                <a:cxnLst/>
                <a:rect l="l" t="t" r="r" b="b"/>
                <a:pathLst>
                  <a:path w="4473" h="2800" extrusionOk="0">
                    <a:moveTo>
                      <a:pt x="1" y="0"/>
                    </a:moveTo>
                    <a:lnTo>
                      <a:pt x="1059" y="751"/>
                    </a:lnTo>
                    <a:lnTo>
                      <a:pt x="2151" y="1468"/>
                    </a:lnTo>
                    <a:lnTo>
                      <a:pt x="3278" y="2151"/>
                    </a:lnTo>
                    <a:lnTo>
                      <a:pt x="4405" y="2800"/>
                    </a:lnTo>
                    <a:lnTo>
                      <a:pt x="4473" y="2663"/>
                    </a:lnTo>
                    <a:lnTo>
                      <a:pt x="2049" y="1093"/>
                    </a:lnTo>
                    <a:lnTo>
                      <a:pt x="1196" y="581"/>
                    </a:lnTo>
                    <a:lnTo>
                      <a:pt x="342" y="103"/>
                    </a:lnTo>
                    <a:lnTo>
                      <a:pt x="171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5" name="Google Shape;4985;p21"/>
              <p:cNvSpPr/>
              <p:nvPr/>
            </p:nvSpPr>
            <p:spPr>
              <a:xfrm>
                <a:off x="6133216" y="4013940"/>
                <a:ext cx="81042" cy="145090"/>
              </a:xfrm>
              <a:custGeom>
                <a:avLst/>
                <a:gdLst/>
                <a:ahLst/>
                <a:cxnLst/>
                <a:rect l="l" t="t" r="r" b="b"/>
                <a:pathLst>
                  <a:path w="2289" h="4098" extrusionOk="0">
                    <a:moveTo>
                      <a:pt x="1" y="1"/>
                    </a:moveTo>
                    <a:lnTo>
                      <a:pt x="2288" y="4097"/>
                    </a:lnTo>
                    <a:lnTo>
                      <a:pt x="2083" y="3517"/>
                    </a:lnTo>
                    <a:lnTo>
                      <a:pt x="1879" y="2971"/>
                    </a:lnTo>
                    <a:lnTo>
                      <a:pt x="1605" y="2459"/>
                    </a:lnTo>
                    <a:lnTo>
                      <a:pt x="1332" y="1912"/>
                    </a:lnTo>
                    <a:lnTo>
                      <a:pt x="1025" y="1434"/>
                    </a:lnTo>
                    <a:lnTo>
                      <a:pt x="718" y="956"/>
                    </a:lnTo>
                    <a:lnTo>
                      <a:pt x="376" y="47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6" name="Google Shape;4986;p21"/>
              <p:cNvSpPr/>
              <p:nvPr/>
            </p:nvSpPr>
            <p:spPr>
              <a:xfrm>
                <a:off x="6076427" y="4056249"/>
                <a:ext cx="73749" cy="137832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3893" extrusionOk="0">
                    <a:moveTo>
                      <a:pt x="0" y="0"/>
                    </a:moveTo>
                    <a:lnTo>
                      <a:pt x="478" y="990"/>
                    </a:lnTo>
                    <a:lnTo>
                      <a:pt x="956" y="2015"/>
                    </a:lnTo>
                    <a:lnTo>
                      <a:pt x="1502" y="2971"/>
                    </a:lnTo>
                    <a:lnTo>
                      <a:pt x="2083" y="3892"/>
                    </a:lnTo>
                    <a:lnTo>
                      <a:pt x="1605" y="2902"/>
                    </a:lnTo>
                    <a:lnTo>
                      <a:pt x="1127" y="1912"/>
                    </a:lnTo>
                    <a:lnTo>
                      <a:pt x="581" y="9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7" name="Google Shape;4987;p21"/>
              <p:cNvSpPr/>
              <p:nvPr/>
            </p:nvSpPr>
            <p:spPr>
              <a:xfrm>
                <a:off x="6192449" y="4252074"/>
                <a:ext cx="64118" cy="13177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3722" extrusionOk="0">
                    <a:moveTo>
                      <a:pt x="1" y="0"/>
                    </a:moveTo>
                    <a:lnTo>
                      <a:pt x="103" y="307"/>
                    </a:lnTo>
                    <a:lnTo>
                      <a:pt x="274" y="785"/>
                    </a:lnTo>
                    <a:lnTo>
                      <a:pt x="786" y="1912"/>
                    </a:lnTo>
                    <a:lnTo>
                      <a:pt x="1059" y="2492"/>
                    </a:lnTo>
                    <a:lnTo>
                      <a:pt x="1366" y="3038"/>
                    </a:lnTo>
                    <a:lnTo>
                      <a:pt x="1605" y="3448"/>
                    </a:lnTo>
                    <a:lnTo>
                      <a:pt x="1810" y="3721"/>
                    </a:lnTo>
                    <a:lnTo>
                      <a:pt x="1639" y="3209"/>
                    </a:lnTo>
                    <a:lnTo>
                      <a:pt x="1435" y="2731"/>
                    </a:lnTo>
                    <a:lnTo>
                      <a:pt x="991" y="1809"/>
                    </a:lnTo>
                    <a:lnTo>
                      <a:pt x="479" y="88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8" name="Google Shape;4988;p21"/>
              <p:cNvSpPr/>
              <p:nvPr/>
            </p:nvSpPr>
            <p:spPr>
              <a:xfrm>
                <a:off x="5937427" y="4160198"/>
                <a:ext cx="83414" cy="111243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3142" extrusionOk="0">
                    <a:moveTo>
                      <a:pt x="0" y="0"/>
                    </a:moveTo>
                    <a:lnTo>
                      <a:pt x="137" y="274"/>
                    </a:lnTo>
                    <a:lnTo>
                      <a:pt x="376" y="649"/>
                    </a:lnTo>
                    <a:lnTo>
                      <a:pt x="990" y="1537"/>
                    </a:lnTo>
                    <a:lnTo>
                      <a:pt x="1707" y="2424"/>
                    </a:lnTo>
                    <a:lnTo>
                      <a:pt x="2049" y="2834"/>
                    </a:lnTo>
                    <a:lnTo>
                      <a:pt x="2356" y="3141"/>
                    </a:lnTo>
                    <a:lnTo>
                      <a:pt x="1878" y="2322"/>
                    </a:lnTo>
                    <a:lnTo>
                      <a:pt x="1332" y="1537"/>
                    </a:lnTo>
                    <a:lnTo>
                      <a:pt x="717" y="7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89" name="Google Shape;4989;p21"/>
              <p:cNvSpPr/>
              <p:nvPr/>
            </p:nvSpPr>
            <p:spPr>
              <a:xfrm>
                <a:off x="6099369" y="4005479"/>
                <a:ext cx="66526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3756" extrusionOk="0">
                    <a:moveTo>
                      <a:pt x="1" y="1"/>
                    </a:moveTo>
                    <a:lnTo>
                      <a:pt x="411" y="956"/>
                    </a:lnTo>
                    <a:lnTo>
                      <a:pt x="854" y="1912"/>
                    </a:lnTo>
                    <a:lnTo>
                      <a:pt x="1367" y="2868"/>
                    </a:lnTo>
                    <a:lnTo>
                      <a:pt x="1879" y="3756"/>
                    </a:lnTo>
                    <a:lnTo>
                      <a:pt x="1503" y="2800"/>
                    </a:lnTo>
                    <a:lnTo>
                      <a:pt x="1025" y="1844"/>
                    </a:lnTo>
                    <a:lnTo>
                      <a:pt x="547" y="88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0" name="Google Shape;4990;p21"/>
              <p:cNvSpPr/>
              <p:nvPr/>
            </p:nvSpPr>
            <p:spPr>
              <a:xfrm>
                <a:off x="6089704" y="4769377"/>
                <a:ext cx="100373" cy="53214"/>
              </a:xfrm>
              <a:custGeom>
                <a:avLst/>
                <a:gdLst/>
                <a:ahLst/>
                <a:cxnLst/>
                <a:rect l="l" t="t" r="r" b="b"/>
                <a:pathLst>
                  <a:path w="2835" h="1503" extrusionOk="0">
                    <a:moveTo>
                      <a:pt x="1" y="1"/>
                    </a:moveTo>
                    <a:lnTo>
                      <a:pt x="684" y="479"/>
                    </a:lnTo>
                    <a:lnTo>
                      <a:pt x="1366" y="888"/>
                    </a:lnTo>
                    <a:lnTo>
                      <a:pt x="1708" y="1059"/>
                    </a:lnTo>
                    <a:lnTo>
                      <a:pt x="2083" y="1230"/>
                    </a:lnTo>
                    <a:lnTo>
                      <a:pt x="2459" y="1366"/>
                    </a:lnTo>
                    <a:lnTo>
                      <a:pt x="2814" y="1463"/>
                    </a:lnTo>
                    <a:lnTo>
                      <a:pt x="2814" y="1463"/>
                    </a:lnTo>
                    <a:lnTo>
                      <a:pt x="2834" y="1401"/>
                    </a:lnTo>
                    <a:lnTo>
                      <a:pt x="2834" y="1332"/>
                    </a:lnTo>
                    <a:lnTo>
                      <a:pt x="2800" y="1264"/>
                    </a:lnTo>
                    <a:lnTo>
                      <a:pt x="2766" y="1196"/>
                    </a:lnTo>
                    <a:lnTo>
                      <a:pt x="2664" y="1127"/>
                    </a:lnTo>
                    <a:lnTo>
                      <a:pt x="2527" y="1059"/>
                    </a:lnTo>
                    <a:lnTo>
                      <a:pt x="445" y="137"/>
                    </a:lnTo>
                    <a:lnTo>
                      <a:pt x="240" y="69"/>
                    </a:lnTo>
                    <a:lnTo>
                      <a:pt x="1" y="1"/>
                    </a:lnTo>
                    <a:close/>
                    <a:moveTo>
                      <a:pt x="2814" y="1463"/>
                    </a:moveTo>
                    <a:lnTo>
                      <a:pt x="2800" y="1503"/>
                    </a:lnTo>
                    <a:lnTo>
                      <a:pt x="2834" y="1469"/>
                    </a:lnTo>
                    <a:lnTo>
                      <a:pt x="2814" y="146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1" name="Google Shape;4991;p21"/>
              <p:cNvSpPr/>
              <p:nvPr/>
            </p:nvSpPr>
            <p:spPr>
              <a:xfrm>
                <a:off x="6019602" y="4782689"/>
                <a:ext cx="130574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1127" extrusionOk="0">
                    <a:moveTo>
                      <a:pt x="35" y="0"/>
                    </a:moveTo>
                    <a:lnTo>
                      <a:pt x="1" y="171"/>
                    </a:lnTo>
                    <a:lnTo>
                      <a:pt x="888" y="512"/>
                    </a:lnTo>
                    <a:lnTo>
                      <a:pt x="1810" y="786"/>
                    </a:lnTo>
                    <a:lnTo>
                      <a:pt x="2254" y="922"/>
                    </a:lnTo>
                    <a:lnTo>
                      <a:pt x="2732" y="1025"/>
                    </a:lnTo>
                    <a:lnTo>
                      <a:pt x="3210" y="1093"/>
                    </a:lnTo>
                    <a:lnTo>
                      <a:pt x="3688" y="112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2" name="Google Shape;4992;p21"/>
              <p:cNvSpPr/>
              <p:nvPr/>
            </p:nvSpPr>
            <p:spPr>
              <a:xfrm>
                <a:off x="6055857" y="4717402"/>
                <a:ext cx="106427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538" extrusionOk="0">
                    <a:moveTo>
                      <a:pt x="1" y="1"/>
                    </a:moveTo>
                    <a:lnTo>
                      <a:pt x="342" y="240"/>
                    </a:lnTo>
                    <a:lnTo>
                      <a:pt x="718" y="479"/>
                    </a:lnTo>
                    <a:lnTo>
                      <a:pt x="1435" y="888"/>
                    </a:lnTo>
                    <a:lnTo>
                      <a:pt x="2220" y="1230"/>
                    </a:lnTo>
                    <a:lnTo>
                      <a:pt x="3005" y="1537"/>
                    </a:lnTo>
                    <a:lnTo>
                      <a:pt x="2288" y="1093"/>
                    </a:lnTo>
                    <a:lnTo>
                      <a:pt x="1571" y="684"/>
                    </a:lnTo>
                    <a:lnTo>
                      <a:pt x="786" y="3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3" name="Google Shape;4993;p21"/>
              <p:cNvSpPr/>
              <p:nvPr/>
            </p:nvSpPr>
            <p:spPr>
              <a:xfrm>
                <a:off x="5679962" y="4458733"/>
                <a:ext cx="91911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1538" extrusionOk="0">
                    <a:moveTo>
                      <a:pt x="0" y="1"/>
                    </a:moveTo>
                    <a:lnTo>
                      <a:pt x="205" y="206"/>
                    </a:lnTo>
                    <a:lnTo>
                      <a:pt x="478" y="445"/>
                    </a:lnTo>
                    <a:lnTo>
                      <a:pt x="820" y="650"/>
                    </a:lnTo>
                    <a:lnTo>
                      <a:pt x="1195" y="889"/>
                    </a:lnTo>
                    <a:lnTo>
                      <a:pt x="1605" y="1128"/>
                    </a:lnTo>
                    <a:lnTo>
                      <a:pt x="1981" y="1298"/>
                    </a:lnTo>
                    <a:lnTo>
                      <a:pt x="2322" y="1435"/>
                    </a:lnTo>
                    <a:lnTo>
                      <a:pt x="2595" y="1537"/>
                    </a:lnTo>
                    <a:lnTo>
                      <a:pt x="1810" y="923"/>
                    </a:lnTo>
                    <a:lnTo>
                      <a:pt x="1093" y="479"/>
                    </a:lnTo>
                    <a:lnTo>
                      <a:pt x="478" y="138"/>
                    </a:lnTo>
                    <a:lnTo>
                      <a:pt x="205" y="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4" name="Google Shape;4994;p21"/>
              <p:cNvSpPr/>
              <p:nvPr/>
            </p:nvSpPr>
            <p:spPr>
              <a:xfrm>
                <a:off x="6139271" y="4533686"/>
                <a:ext cx="56860" cy="60472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708" extrusionOk="0">
                    <a:moveTo>
                      <a:pt x="1" y="1"/>
                    </a:moveTo>
                    <a:lnTo>
                      <a:pt x="786" y="957"/>
                    </a:lnTo>
                    <a:lnTo>
                      <a:pt x="1161" y="1366"/>
                    </a:lnTo>
                    <a:lnTo>
                      <a:pt x="1366" y="1537"/>
                    </a:lnTo>
                    <a:lnTo>
                      <a:pt x="1605" y="1708"/>
                    </a:lnTo>
                    <a:lnTo>
                      <a:pt x="1434" y="1434"/>
                    </a:lnTo>
                    <a:lnTo>
                      <a:pt x="1264" y="1161"/>
                    </a:lnTo>
                    <a:lnTo>
                      <a:pt x="1093" y="922"/>
                    </a:lnTo>
                    <a:lnTo>
                      <a:pt x="888" y="683"/>
                    </a:lnTo>
                    <a:lnTo>
                      <a:pt x="683" y="479"/>
                    </a:lnTo>
                    <a:lnTo>
                      <a:pt x="444" y="274"/>
                    </a:lnTo>
                    <a:lnTo>
                      <a:pt x="205" y="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5" name="Google Shape;4995;p21"/>
              <p:cNvSpPr/>
              <p:nvPr/>
            </p:nvSpPr>
            <p:spPr>
              <a:xfrm>
                <a:off x="5752471" y="4937409"/>
                <a:ext cx="70137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513" extrusionOk="0">
                    <a:moveTo>
                      <a:pt x="35" y="0"/>
                    </a:moveTo>
                    <a:lnTo>
                      <a:pt x="1" y="137"/>
                    </a:lnTo>
                    <a:lnTo>
                      <a:pt x="479" y="342"/>
                    </a:lnTo>
                    <a:lnTo>
                      <a:pt x="957" y="478"/>
                    </a:lnTo>
                    <a:lnTo>
                      <a:pt x="1196" y="512"/>
                    </a:lnTo>
                    <a:lnTo>
                      <a:pt x="1708" y="512"/>
                    </a:lnTo>
                    <a:lnTo>
                      <a:pt x="1981" y="44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6" name="Google Shape;4996;p21"/>
              <p:cNvSpPr/>
              <p:nvPr/>
            </p:nvSpPr>
            <p:spPr>
              <a:xfrm>
                <a:off x="6418475" y="4279867"/>
                <a:ext cx="14551" cy="71341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015" extrusionOk="0">
                    <a:moveTo>
                      <a:pt x="1" y="0"/>
                    </a:moveTo>
                    <a:lnTo>
                      <a:pt x="103" y="1024"/>
                    </a:lnTo>
                    <a:lnTo>
                      <a:pt x="137" y="1298"/>
                    </a:lnTo>
                    <a:lnTo>
                      <a:pt x="206" y="1537"/>
                    </a:lnTo>
                    <a:lnTo>
                      <a:pt x="274" y="1776"/>
                    </a:lnTo>
                    <a:lnTo>
                      <a:pt x="411" y="2015"/>
                    </a:lnTo>
                    <a:lnTo>
                      <a:pt x="376" y="1502"/>
                    </a:lnTo>
                    <a:lnTo>
                      <a:pt x="308" y="990"/>
                    </a:lnTo>
                    <a:lnTo>
                      <a:pt x="172" y="5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7" name="Google Shape;4997;p21"/>
              <p:cNvSpPr/>
              <p:nvPr/>
            </p:nvSpPr>
            <p:spPr>
              <a:xfrm>
                <a:off x="6192449" y="4312511"/>
                <a:ext cx="37529" cy="66491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878" extrusionOk="0">
                    <a:moveTo>
                      <a:pt x="1" y="0"/>
                    </a:moveTo>
                    <a:lnTo>
                      <a:pt x="923" y="1878"/>
                    </a:lnTo>
                    <a:lnTo>
                      <a:pt x="1059" y="1809"/>
                    </a:lnTo>
                    <a:lnTo>
                      <a:pt x="854" y="1331"/>
                    </a:lnTo>
                    <a:lnTo>
                      <a:pt x="581" y="854"/>
                    </a:lnTo>
                    <a:lnTo>
                      <a:pt x="308" y="4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8" name="Google Shape;4998;p21"/>
              <p:cNvSpPr/>
              <p:nvPr/>
            </p:nvSpPr>
            <p:spPr>
              <a:xfrm>
                <a:off x="5874548" y="4868511"/>
                <a:ext cx="74988" cy="25421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718" extrusionOk="0">
                    <a:moveTo>
                      <a:pt x="1" y="0"/>
                    </a:moveTo>
                    <a:lnTo>
                      <a:pt x="240" y="137"/>
                    </a:lnTo>
                    <a:lnTo>
                      <a:pt x="513" y="273"/>
                    </a:lnTo>
                    <a:lnTo>
                      <a:pt x="1025" y="444"/>
                    </a:lnTo>
                    <a:lnTo>
                      <a:pt x="1537" y="581"/>
                    </a:lnTo>
                    <a:lnTo>
                      <a:pt x="2083" y="717"/>
                    </a:lnTo>
                    <a:lnTo>
                      <a:pt x="2118" y="58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999" name="Google Shape;4999;p21"/>
              <p:cNvSpPr/>
              <p:nvPr/>
            </p:nvSpPr>
            <p:spPr>
              <a:xfrm>
                <a:off x="5948296" y="4462380"/>
                <a:ext cx="55621" cy="47159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1332" extrusionOk="0">
                    <a:moveTo>
                      <a:pt x="35" y="0"/>
                    </a:moveTo>
                    <a:lnTo>
                      <a:pt x="0" y="35"/>
                    </a:lnTo>
                    <a:lnTo>
                      <a:pt x="308" y="444"/>
                    </a:lnTo>
                    <a:lnTo>
                      <a:pt x="683" y="786"/>
                    </a:lnTo>
                    <a:lnTo>
                      <a:pt x="1059" y="1059"/>
                    </a:lnTo>
                    <a:lnTo>
                      <a:pt x="1503" y="1332"/>
                    </a:lnTo>
                    <a:lnTo>
                      <a:pt x="1571" y="119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0" name="Google Shape;5000;p21"/>
              <p:cNvSpPr/>
              <p:nvPr/>
            </p:nvSpPr>
            <p:spPr>
              <a:xfrm>
                <a:off x="6229943" y="4030864"/>
                <a:ext cx="29032" cy="6773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913" extrusionOk="0">
                    <a:moveTo>
                      <a:pt x="0" y="1"/>
                    </a:moveTo>
                    <a:lnTo>
                      <a:pt x="137" y="513"/>
                    </a:lnTo>
                    <a:lnTo>
                      <a:pt x="307" y="1025"/>
                    </a:lnTo>
                    <a:lnTo>
                      <a:pt x="546" y="1503"/>
                    </a:lnTo>
                    <a:lnTo>
                      <a:pt x="819" y="1912"/>
                    </a:lnTo>
                    <a:lnTo>
                      <a:pt x="751" y="1639"/>
                    </a:lnTo>
                    <a:lnTo>
                      <a:pt x="683" y="1366"/>
                    </a:lnTo>
                    <a:lnTo>
                      <a:pt x="478" y="888"/>
                    </a:lnTo>
                    <a:lnTo>
                      <a:pt x="239" y="4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1" name="Google Shape;5001;p21"/>
              <p:cNvSpPr/>
              <p:nvPr/>
            </p:nvSpPr>
            <p:spPr>
              <a:xfrm>
                <a:off x="5719863" y="4358431"/>
                <a:ext cx="54417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957" extrusionOk="0">
                    <a:moveTo>
                      <a:pt x="0" y="0"/>
                    </a:moveTo>
                    <a:lnTo>
                      <a:pt x="1400" y="956"/>
                    </a:lnTo>
                    <a:lnTo>
                      <a:pt x="1536" y="786"/>
                    </a:lnTo>
                    <a:lnTo>
                      <a:pt x="1161" y="547"/>
                    </a:lnTo>
                    <a:lnTo>
                      <a:pt x="819" y="308"/>
                    </a:lnTo>
                    <a:lnTo>
                      <a:pt x="615" y="171"/>
                    </a:lnTo>
                    <a:lnTo>
                      <a:pt x="444" y="103"/>
                    </a:lnTo>
                    <a:lnTo>
                      <a:pt x="205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2" name="Google Shape;5002;p21"/>
              <p:cNvSpPr/>
              <p:nvPr/>
            </p:nvSpPr>
            <p:spPr>
              <a:xfrm>
                <a:off x="5927761" y="4611046"/>
                <a:ext cx="50771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752" extrusionOk="0">
                    <a:moveTo>
                      <a:pt x="0" y="1"/>
                    </a:moveTo>
                    <a:lnTo>
                      <a:pt x="307" y="274"/>
                    </a:lnTo>
                    <a:lnTo>
                      <a:pt x="649" y="513"/>
                    </a:lnTo>
                    <a:lnTo>
                      <a:pt x="819" y="615"/>
                    </a:lnTo>
                    <a:lnTo>
                      <a:pt x="1024" y="683"/>
                    </a:lnTo>
                    <a:lnTo>
                      <a:pt x="1229" y="717"/>
                    </a:lnTo>
                    <a:lnTo>
                      <a:pt x="1434" y="752"/>
                    </a:lnTo>
                    <a:lnTo>
                      <a:pt x="1434" y="75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3" name="Google Shape;5003;p21"/>
              <p:cNvSpPr/>
              <p:nvPr/>
            </p:nvSpPr>
            <p:spPr>
              <a:xfrm>
                <a:off x="6008732" y="4023606"/>
                <a:ext cx="35086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162" extrusionOk="0">
                    <a:moveTo>
                      <a:pt x="0" y="1"/>
                    </a:moveTo>
                    <a:lnTo>
                      <a:pt x="239" y="308"/>
                    </a:lnTo>
                    <a:lnTo>
                      <a:pt x="478" y="649"/>
                    </a:lnTo>
                    <a:lnTo>
                      <a:pt x="683" y="922"/>
                    </a:lnTo>
                    <a:lnTo>
                      <a:pt x="820" y="1025"/>
                    </a:lnTo>
                    <a:lnTo>
                      <a:pt x="926" y="1089"/>
                    </a:lnTo>
                    <a:lnTo>
                      <a:pt x="926" y="1089"/>
                    </a:lnTo>
                    <a:lnTo>
                      <a:pt x="786" y="752"/>
                    </a:lnTo>
                    <a:lnTo>
                      <a:pt x="615" y="444"/>
                    </a:lnTo>
                    <a:lnTo>
                      <a:pt x="342" y="206"/>
                    </a:lnTo>
                    <a:lnTo>
                      <a:pt x="0" y="1"/>
                    </a:lnTo>
                    <a:close/>
                    <a:moveTo>
                      <a:pt x="926" y="1089"/>
                    </a:moveTo>
                    <a:lnTo>
                      <a:pt x="956" y="1161"/>
                    </a:lnTo>
                    <a:lnTo>
                      <a:pt x="991" y="1127"/>
                    </a:lnTo>
                    <a:lnTo>
                      <a:pt x="926" y="108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4" name="Google Shape;5004;p21"/>
              <p:cNvSpPr/>
              <p:nvPr/>
            </p:nvSpPr>
            <p:spPr>
              <a:xfrm>
                <a:off x="5831035" y="5037711"/>
                <a:ext cx="50806" cy="1239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5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435" y="35"/>
                    </a:lnTo>
                    <a:lnTo>
                      <a:pt x="14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5" name="Google Shape;5005;p21"/>
              <p:cNvSpPr/>
              <p:nvPr/>
            </p:nvSpPr>
            <p:spPr>
              <a:xfrm>
                <a:off x="6238405" y="4638839"/>
                <a:ext cx="33847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956" h="650" extrusionOk="0">
                    <a:moveTo>
                      <a:pt x="0" y="1"/>
                    </a:moveTo>
                    <a:lnTo>
                      <a:pt x="171" y="240"/>
                    </a:lnTo>
                    <a:lnTo>
                      <a:pt x="376" y="479"/>
                    </a:lnTo>
                    <a:lnTo>
                      <a:pt x="478" y="581"/>
                    </a:lnTo>
                    <a:lnTo>
                      <a:pt x="615" y="615"/>
                    </a:lnTo>
                    <a:lnTo>
                      <a:pt x="751" y="649"/>
                    </a:lnTo>
                    <a:lnTo>
                      <a:pt x="956" y="615"/>
                    </a:lnTo>
                    <a:lnTo>
                      <a:pt x="819" y="547"/>
                    </a:lnTo>
                    <a:lnTo>
                      <a:pt x="717" y="479"/>
                    </a:lnTo>
                    <a:lnTo>
                      <a:pt x="512" y="274"/>
                    </a:lnTo>
                    <a:lnTo>
                      <a:pt x="307" y="69"/>
                    </a:lnTo>
                    <a:lnTo>
                      <a:pt x="171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6" name="Google Shape;5006;p21"/>
              <p:cNvSpPr/>
              <p:nvPr/>
            </p:nvSpPr>
            <p:spPr>
              <a:xfrm>
                <a:off x="5792373" y="5011122"/>
                <a:ext cx="42344" cy="2478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70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1161" y="69"/>
                    </a:lnTo>
                    <a:lnTo>
                      <a:pt x="11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7" name="Google Shape;5007;p21"/>
              <p:cNvSpPr/>
              <p:nvPr/>
            </p:nvSpPr>
            <p:spPr>
              <a:xfrm>
                <a:off x="5730732" y="4856402"/>
                <a:ext cx="39901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1127" h="479" extrusionOk="0">
                    <a:moveTo>
                      <a:pt x="69" y="1"/>
                    </a:moveTo>
                    <a:lnTo>
                      <a:pt x="0" y="172"/>
                    </a:lnTo>
                    <a:lnTo>
                      <a:pt x="1093" y="479"/>
                    </a:lnTo>
                    <a:lnTo>
                      <a:pt x="1127" y="342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8" name="Google Shape;5008;p21"/>
              <p:cNvSpPr/>
              <p:nvPr/>
            </p:nvSpPr>
            <p:spPr>
              <a:xfrm>
                <a:off x="6179172" y="4710144"/>
                <a:ext cx="24182" cy="10940"/>
              </a:xfrm>
              <a:custGeom>
                <a:avLst/>
                <a:gdLst/>
                <a:ahLst/>
                <a:cxnLst/>
                <a:rect l="l" t="t" r="r" b="b"/>
                <a:pathLst>
                  <a:path w="683" h="309" extrusionOk="0">
                    <a:moveTo>
                      <a:pt x="0" y="1"/>
                    </a:moveTo>
                    <a:lnTo>
                      <a:pt x="40" y="19"/>
                    </a:lnTo>
                    <a:lnTo>
                      <a:pt x="34" y="1"/>
                    </a:lnTo>
                    <a:close/>
                    <a:moveTo>
                      <a:pt x="40" y="19"/>
                    </a:moveTo>
                    <a:lnTo>
                      <a:pt x="68" y="103"/>
                    </a:lnTo>
                    <a:lnTo>
                      <a:pt x="137" y="172"/>
                    </a:lnTo>
                    <a:lnTo>
                      <a:pt x="307" y="274"/>
                    </a:lnTo>
                    <a:lnTo>
                      <a:pt x="478" y="308"/>
                    </a:lnTo>
                    <a:lnTo>
                      <a:pt x="683" y="308"/>
                    </a:lnTo>
                    <a:lnTo>
                      <a:pt x="40" y="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09" name="Google Shape;5009;p21"/>
              <p:cNvSpPr/>
              <p:nvPr/>
            </p:nvSpPr>
            <p:spPr>
              <a:xfrm>
                <a:off x="6152583" y="4693256"/>
                <a:ext cx="27828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786" h="478" extrusionOk="0">
                    <a:moveTo>
                      <a:pt x="34" y="0"/>
                    </a:moveTo>
                    <a:lnTo>
                      <a:pt x="0" y="68"/>
                    </a:lnTo>
                    <a:lnTo>
                      <a:pt x="171" y="239"/>
                    </a:lnTo>
                    <a:lnTo>
                      <a:pt x="342" y="376"/>
                    </a:lnTo>
                    <a:lnTo>
                      <a:pt x="546" y="444"/>
                    </a:lnTo>
                    <a:lnTo>
                      <a:pt x="742" y="472"/>
                    </a:lnTo>
                    <a:lnTo>
                      <a:pt x="742" y="472"/>
                    </a:lnTo>
                    <a:lnTo>
                      <a:pt x="34" y="0"/>
                    </a:lnTo>
                    <a:close/>
                    <a:moveTo>
                      <a:pt x="742" y="472"/>
                    </a:moveTo>
                    <a:lnTo>
                      <a:pt x="751" y="478"/>
                    </a:lnTo>
                    <a:lnTo>
                      <a:pt x="785" y="478"/>
                    </a:lnTo>
                    <a:lnTo>
                      <a:pt x="742" y="4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0" name="Google Shape;5010;p21"/>
              <p:cNvSpPr/>
              <p:nvPr/>
            </p:nvSpPr>
            <p:spPr>
              <a:xfrm>
                <a:off x="5928965" y="4450272"/>
                <a:ext cx="20570" cy="13348"/>
              </a:xfrm>
              <a:custGeom>
                <a:avLst/>
                <a:gdLst/>
                <a:ahLst/>
                <a:cxnLst/>
                <a:rect l="l" t="t" r="r" b="b"/>
                <a:pathLst>
                  <a:path w="581" h="377" extrusionOk="0">
                    <a:moveTo>
                      <a:pt x="0" y="1"/>
                    </a:moveTo>
                    <a:lnTo>
                      <a:pt x="546" y="377"/>
                    </a:lnTo>
                    <a:lnTo>
                      <a:pt x="581" y="342"/>
                    </a:lnTo>
                    <a:lnTo>
                      <a:pt x="478" y="206"/>
                    </a:lnTo>
                    <a:lnTo>
                      <a:pt x="342" y="103"/>
                    </a:lnTo>
                    <a:lnTo>
                      <a:pt x="205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1" name="Google Shape;5011;p21"/>
              <p:cNvSpPr/>
              <p:nvPr/>
            </p:nvSpPr>
            <p:spPr>
              <a:xfrm>
                <a:off x="6042580" y="4063507"/>
                <a:ext cx="10905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308" h="684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56" y="53"/>
                    </a:lnTo>
                    <a:lnTo>
                      <a:pt x="56" y="53"/>
                    </a:lnTo>
                    <a:lnTo>
                      <a:pt x="35" y="0"/>
                    </a:lnTo>
                    <a:close/>
                    <a:moveTo>
                      <a:pt x="56" y="53"/>
                    </a:moveTo>
                    <a:lnTo>
                      <a:pt x="308" y="683"/>
                    </a:lnTo>
                    <a:lnTo>
                      <a:pt x="308" y="478"/>
                    </a:lnTo>
                    <a:lnTo>
                      <a:pt x="274" y="273"/>
                    </a:lnTo>
                    <a:lnTo>
                      <a:pt x="171" y="137"/>
                    </a:lnTo>
                    <a:lnTo>
                      <a:pt x="103" y="69"/>
                    </a:lnTo>
                    <a:lnTo>
                      <a:pt x="56" y="5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2" name="Google Shape;5012;p21"/>
              <p:cNvSpPr/>
              <p:nvPr/>
            </p:nvSpPr>
            <p:spPr>
              <a:xfrm>
                <a:off x="6034118" y="4404351"/>
                <a:ext cx="13312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376" h="411" extrusionOk="0">
                    <a:moveTo>
                      <a:pt x="137" y="1"/>
                    </a:moveTo>
                    <a:lnTo>
                      <a:pt x="0" y="69"/>
                    </a:lnTo>
                    <a:lnTo>
                      <a:pt x="205" y="274"/>
                    </a:lnTo>
                    <a:lnTo>
                      <a:pt x="376" y="410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3" name="Google Shape;5013;p21"/>
              <p:cNvSpPr/>
              <p:nvPr/>
            </p:nvSpPr>
            <p:spPr>
              <a:xfrm>
                <a:off x="5833478" y="4516762"/>
                <a:ext cx="16959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11" extrusionOk="0">
                    <a:moveTo>
                      <a:pt x="68" y="1"/>
                    </a:moveTo>
                    <a:lnTo>
                      <a:pt x="0" y="69"/>
                    </a:lnTo>
                    <a:lnTo>
                      <a:pt x="444" y="410"/>
                    </a:lnTo>
                    <a:lnTo>
                      <a:pt x="478" y="308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4" name="Google Shape;5014;p21"/>
              <p:cNvSpPr/>
              <p:nvPr/>
            </p:nvSpPr>
            <p:spPr>
              <a:xfrm>
                <a:off x="6310914" y="4316122"/>
                <a:ext cx="8497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240" h="445" extrusionOk="0">
                    <a:moveTo>
                      <a:pt x="69" y="0"/>
                    </a:moveTo>
                    <a:lnTo>
                      <a:pt x="0" y="35"/>
                    </a:lnTo>
                    <a:lnTo>
                      <a:pt x="103" y="444"/>
                    </a:lnTo>
                    <a:lnTo>
                      <a:pt x="239" y="44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5" name="Google Shape;5015;p21"/>
              <p:cNvSpPr/>
              <p:nvPr/>
            </p:nvSpPr>
            <p:spPr>
              <a:xfrm>
                <a:off x="6584099" y="4507097"/>
                <a:ext cx="58029" cy="222450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6283" extrusionOk="0">
                    <a:moveTo>
                      <a:pt x="1536" y="1"/>
                    </a:moveTo>
                    <a:lnTo>
                      <a:pt x="1502" y="171"/>
                    </a:lnTo>
                    <a:lnTo>
                      <a:pt x="1468" y="342"/>
                    </a:lnTo>
                    <a:lnTo>
                      <a:pt x="1434" y="1025"/>
                    </a:lnTo>
                    <a:lnTo>
                      <a:pt x="1366" y="1673"/>
                    </a:lnTo>
                    <a:lnTo>
                      <a:pt x="1229" y="2322"/>
                    </a:lnTo>
                    <a:lnTo>
                      <a:pt x="1092" y="2937"/>
                    </a:lnTo>
                    <a:lnTo>
                      <a:pt x="922" y="3585"/>
                    </a:lnTo>
                    <a:lnTo>
                      <a:pt x="717" y="4200"/>
                    </a:lnTo>
                    <a:lnTo>
                      <a:pt x="478" y="4814"/>
                    </a:lnTo>
                    <a:lnTo>
                      <a:pt x="171" y="5395"/>
                    </a:lnTo>
                    <a:lnTo>
                      <a:pt x="68" y="5599"/>
                    </a:lnTo>
                    <a:lnTo>
                      <a:pt x="0" y="5804"/>
                    </a:lnTo>
                    <a:lnTo>
                      <a:pt x="0" y="5975"/>
                    </a:lnTo>
                    <a:lnTo>
                      <a:pt x="34" y="6112"/>
                    </a:lnTo>
                    <a:lnTo>
                      <a:pt x="137" y="6180"/>
                    </a:lnTo>
                    <a:lnTo>
                      <a:pt x="273" y="6248"/>
                    </a:lnTo>
                    <a:lnTo>
                      <a:pt x="273" y="6282"/>
                    </a:lnTo>
                    <a:lnTo>
                      <a:pt x="512" y="5497"/>
                    </a:lnTo>
                    <a:lnTo>
                      <a:pt x="922" y="4473"/>
                    </a:lnTo>
                    <a:lnTo>
                      <a:pt x="1092" y="3927"/>
                    </a:lnTo>
                    <a:lnTo>
                      <a:pt x="1263" y="3414"/>
                    </a:lnTo>
                    <a:lnTo>
                      <a:pt x="1468" y="2561"/>
                    </a:lnTo>
                    <a:lnTo>
                      <a:pt x="1536" y="2151"/>
                    </a:lnTo>
                    <a:lnTo>
                      <a:pt x="1605" y="1742"/>
                    </a:lnTo>
                    <a:lnTo>
                      <a:pt x="1639" y="1298"/>
                    </a:lnTo>
                    <a:lnTo>
                      <a:pt x="1639" y="854"/>
                    </a:lnTo>
                    <a:lnTo>
                      <a:pt x="1605" y="444"/>
                    </a:lnTo>
                    <a:lnTo>
                      <a:pt x="15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6" name="Google Shape;5016;p21"/>
              <p:cNvSpPr/>
              <p:nvPr/>
            </p:nvSpPr>
            <p:spPr>
              <a:xfrm>
                <a:off x="6426936" y="4441810"/>
                <a:ext cx="62915" cy="249039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7034" extrusionOk="0">
                    <a:moveTo>
                      <a:pt x="1" y="1"/>
                    </a:moveTo>
                    <a:lnTo>
                      <a:pt x="342" y="854"/>
                    </a:lnTo>
                    <a:lnTo>
                      <a:pt x="650" y="1708"/>
                    </a:lnTo>
                    <a:lnTo>
                      <a:pt x="923" y="2596"/>
                    </a:lnTo>
                    <a:lnTo>
                      <a:pt x="1162" y="3449"/>
                    </a:lnTo>
                    <a:lnTo>
                      <a:pt x="1366" y="4337"/>
                    </a:lnTo>
                    <a:lnTo>
                      <a:pt x="1537" y="5224"/>
                    </a:lnTo>
                    <a:lnTo>
                      <a:pt x="1674" y="6146"/>
                    </a:lnTo>
                    <a:lnTo>
                      <a:pt x="1742" y="7034"/>
                    </a:lnTo>
                    <a:lnTo>
                      <a:pt x="1776" y="6692"/>
                    </a:lnTo>
                    <a:lnTo>
                      <a:pt x="1776" y="6317"/>
                    </a:lnTo>
                    <a:lnTo>
                      <a:pt x="1708" y="5429"/>
                    </a:lnTo>
                    <a:lnTo>
                      <a:pt x="1537" y="4405"/>
                    </a:lnTo>
                    <a:lnTo>
                      <a:pt x="1332" y="3381"/>
                    </a:lnTo>
                    <a:lnTo>
                      <a:pt x="1059" y="2357"/>
                    </a:lnTo>
                    <a:lnTo>
                      <a:pt x="718" y="1401"/>
                    </a:lnTo>
                    <a:lnTo>
                      <a:pt x="547" y="991"/>
                    </a:lnTo>
                    <a:lnTo>
                      <a:pt x="376" y="616"/>
                    </a:lnTo>
                    <a:lnTo>
                      <a:pt x="172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7" name="Google Shape;5017;p21"/>
              <p:cNvSpPr/>
              <p:nvPr/>
            </p:nvSpPr>
            <p:spPr>
              <a:xfrm>
                <a:off x="6371350" y="4476896"/>
                <a:ext cx="79803" cy="170440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4814" extrusionOk="0">
                    <a:moveTo>
                      <a:pt x="0" y="0"/>
                    </a:moveTo>
                    <a:lnTo>
                      <a:pt x="2254" y="4814"/>
                    </a:lnTo>
                    <a:lnTo>
                      <a:pt x="2254" y="4609"/>
                    </a:lnTo>
                    <a:lnTo>
                      <a:pt x="2220" y="4404"/>
                    </a:lnTo>
                    <a:lnTo>
                      <a:pt x="2083" y="3824"/>
                    </a:lnTo>
                    <a:lnTo>
                      <a:pt x="1844" y="3209"/>
                    </a:lnTo>
                    <a:lnTo>
                      <a:pt x="1537" y="2526"/>
                    </a:lnTo>
                    <a:lnTo>
                      <a:pt x="1195" y="1809"/>
                    </a:lnTo>
                    <a:lnTo>
                      <a:pt x="820" y="1161"/>
                    </a:lnTo>
                    <a:lnTo>
                      <a:pt x="410" y="54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8" name="Google Shape;5018;p21"/>
              <p:cNvSpPr/>
              <p:nvPr/>
            </p:nvSpPr>
            <p:spPr>
              <a:xfrm>
                <a:off x="6512758" y="4585660"/>
                <a:ext cx="9701" cy="116058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278" extrusionOk="0">
                    <a:moveTo>
                      <a:pt x="69" y="1"/>
                    </a:moveTo>
                    <a:lnTo>
                      <a:pt x="1" y="3278"/>
                    </a:lnTo>
                    <a:lnTo>
                      <a:pt x="103" y="2902"/>
                    </a:lnTo>
                    <a:lnTo>
                      <a:pt x="171" y="2493"/>
                    </a:lnTo>
                    <a:lnTo>
                      <a:pt x="206" y="2083"/>
                    </a:lnTo>
                    <a:lnTo>
                      <a:pt x="240" y="1639"/>
                    </a:lnTo>
                    <a:lnTo>
                      <a:pt x="274" y="1195"/>
                    </a:lnTo>
                    <a:lnTo>
                      <a:pt x="240" y="786"/>
                    </a:lnTo>
                    <a:lnTo>
                      <a:pt x="206" y="410"/>
                    </a:lnTo>
                    <a:lnTo>
                      <a:pt x="171" y="103"/>
                    </a:lnTo>
                    <a:lnTo>
                      <a:pt x="137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19" name="Google Shape;5019;p21"/>
              <p:cNvSpPr/>
              <p:nvPr/>
            </p:nvSpPr>
            <p:spPr>
              <a:xfrm>
                <a:off x="6593765" y="4664224"/>
                <a:ext cx="36290" cy="81042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289" extrusionOk="0">
                    <a:moveTo>
                      <a:pt x="0" y="1810"/>
                    </a:moveTo>
                    <a:lnTo>
                      <a:pt x="0" y="1844"/>
                    </a:lnTo>
                    <a:lnTo>
                      <a:pt x="7" y="1833"/>
                    </a:lnTo>
                    <a:lnTo>
                      <a:pt x="7" y="1833"/>
                    </a:lnTo>
                    <a:lnTo>
                      <a:pt x="0" y="1810"/>
                    </a:lnTo>
                    <a:close/>
                    <a:moveTo>
                      <a:pt x="1024" y="1"/>
                    </a:moveTo>
                    <a:lnTo>
                      <a:pt x="7" y="1833"/>
                    </a:lnTo>
                    <a:lnTo>
                      <a:pt x="7" y="1833"/>
                    </a:lnTo>
                    <a:lnTo>
                      <a:pt x="125" y="2246"/>
                    </a:lnTo>
                    <a:lnTo>
                      <a:pt x="125" y="2246"/>
                    </a:lnTo>
                    <a:lnTo>
                      <a:pt x="581" y="1366"/>
                    </a:lnTo>
                    <a:lnTo>
                      <a:pt x="717" y="1059"/>
                    </a:lnTo>
                    <a:lnTo>
                      <a:pt x="854" y="752"/>
                    </a:lnTo>
                    <a:lnTo>
                      <a:pt x="956" y="410"/>
                    </a:lnTo>
                    <a:lnTo>
                      <a:pt x="1024" y="1"/>
                    </a:lnTo>
                    <a:close/>
                    <a:moveTo>
                      <a:pt x="125" y="2246"/>
                    </a:moveTo>
                    <a:lnTo>
                      <a:pt x="103" y="2288"/>
                    </a:lnTo>
                    <a:lnTo>
                      <a:pt x="137" y="2288"/>
                    </a:lnTo>
                    <a:lnTo>
                      <a:pt x="125" y="22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0" name="Google Shape;5020;p21"/>
              <p:cNvSpPr/>
              <p:nvPr/>
            </p:nvSpPr>
            <p:spPr>
              <a:xfrm>
                <a:off x="6480115" y="4459973"/>
                <a:ext cx="15755" cy="4715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332" extrusionOk="0">
                    <a:moveTo>
                      <a:pt x="1" y="0"/>
                    </a:moveTo>
                    <a:lnTo>
                      <a:pt x="445" y="1332"/>
                    </a:lnTo>
                    <a:lnTo>
                      <a:pt x="411" y="956"/>
                    </a:lnTo>
                    <a:lnTo>
                      <a:pt x="342" y="615"/>
                    </a:lnTo>
                    <a:lnTo>
                      <a:pt x="308" y="444"/>
                    </a:lnTo>
                    <a:lnTo>
                      <a:pt x="206" y="273"/>
                    </a:lnTo>
                    <a:lnTo>
                      <a:pt x="103" y="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1" name="Google Shape;5021;p21"/>
              <p:cNvSpPr/>
              <p:nvPr/>
            </p:nvSpPr>
            <p:spPr>
              <a:xfrm>
                <a:off x="6406401" y="4481711"/>
                <a:ext cx="16959" cy="3629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025" extrusionOk="0">
                    <a:moveTo>
                      <a:pt x="0" y="1"/>
                    </a:moveTo>
                    <a:lnTo>
                      <a:pt x="478" y="1025"/>
                    </a:lnTo>
                    <a:lnTo>
                      <a:pt x="444" y="718"/>
                    </a:lnTo>
                    <a:lnTo>
                      <a:pt x="376" y="444"/>
                    </a:lnTo>
                    <a:lnTo>
                      <a:pt x="342" y="308"/>
                    </a:lnTo>
                    <a:lnTo>
                      <a:pt x="239" y="171"/>
                    </a:lnTo>
                    <a:lnTo>
                      <a:pt x="137" y="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2" name="Google Shape;5022;p21"/>
              <p:cNvSpPr/>
              <p:nvPr/>
            </p:nvSpPr>
            <p:spPr>
              <a:xfrm>
                <a:off x="6512758" y="4563922"/>
                <a:ext cx="2478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70" h="615" extrusionOk="0">
                    <a:moveTo>
                      <a:pt x="69" y="0"/>
                    </a:moveTo>
                    <a:lnTo>
                      <a:pt x="1" y="103"/>
                    </a:lnTo>
                    <a:lnTo>
                      <a:pt x="1" y="205"/>
                    </a:lnTo>
                    <a:lnTo>
                      <a:pt x="1" y="410"/>
                    </a:lnTo>
                    <a:lnTo>
                      <a:pt x="35" y="512"/>
                    </a:lnTo>
                    <a:lnTo>
                      <a:pt x="69" y="615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3" name="Google Shape;5023;p21"/>
              <p:cNvSpPr/>
              <p:nvPr/>
            </p:nvSpPr>
            <p:spPr>
              <a:xfrm>
                <a:off x="6023249" y="5151326"/>
                <a:ext cx="166828" cy="74988"/>
              </a:xfrm>
              <a:custGeom>
                <a:avLst/>
                <a:gdLst/>
                <a:ahLst/>
                <a:cxnLst/>
                <a:rect l="l" t="t" r="r" b="b"/>
                <a:pathLst>
                  <a:path w="4712" h="2118" extrusionOk="0">
                    <a:moveTo>
                      <a:pt x="4711" y="1"/>
                    </a:moveTo>
                    <a:lnTo>
                      <a:pt x="3756" y="479"/>
                    </a:lnTo>
                    <a:lnTo>
                      <a:pt x="2800" y="923"/>
                    </a:lnTo>
                    <a:lnTo>
                      <a:pt x="1810" y="1298"/>
                    </a:lnTo>
                    <a:lnTo>
                      <a:pt x="820" y="1674"/>
                    </a:lnTo>
                    <a:lnTo>
                      <a:pt x="410" y="1810"/>
                    </a:lnTo>
                    <a:lnTo>
                      <a:pt x="205" y="1913"/>
                    </a:lnTo>
                    <a:lnTo>
                      <a:pt x="0" y="2118"/>
                    </a:lnTo>
                    <a:lnTo>
                      <a:pt x="683" y="1981"/>
                    </a:lnTo>
                    <a:lnTo>
                      <a:pt x="1332" y="1845"/>
                    </a:lnTo>
                    <a:lnTo>
                      <a:pt x="1980" y="1640"/>
                    </a:lnTo>
                    <a:lnTo>
                      <a:pt x="2561" y="1401"/>
                    </a:lnTo>
                    <a:lnTo>
                      <a:pt x="3141" y="1128"/>
                    </a:lnTo>
                    <a:lnTo>
                      <a:pt x="3687" y="786"/>
                    </a:lnTo>
                    <a:lnTo>
                      <a:pt x="4199" y="411"/>
                    </a:lnTo>
                    <a:lnTo>
                      <a:pt x="471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4" name="Google Shape;5024;p21"/>
              <p:cNvSpPr/>
              <p:nvPr/>
            </p:nvSpPr>
            <p:spPr>
              <a:xfrm>
                <a:off x="6058299" y="5164638"/>
                <a:ext cx="160774" cy="76192"/>
              </a:xfrm>
              <a:custGeom>
                <a:avLst/>
                <a:gdLst/>
                <a:ahLst/>
                <a:cxnLst/>
                <a:rect l="l" t="t" r="r" b="b"/>
                <a:pathLst>
                  <a:path w="4541" h="2152" extrusionOk="0">
                    <a:moveTo>
                      <a:pt x="4473" y="1"/>
                    </a:moveTo>
                    <a:lnTo>
                      <a:pt x="3448" y="513"/>
                    </a:lnTo>
                    <a:lnTo>
                      <a:pt x="2424" y="1025"/>
                    </a:lnTo>
                    <a:lnTo>
                      <a:pt x="1400" y="1503"/>
                    </a:lnTo>
                    <a:lnTo>
                      <a:pt x="307" y="1878"/>
                    </a:lnTo>
                    <a:lnTo>
                      <a:pt x="239" y="1946"/>
                    </a:lnTo>
                    <a:lnTo>
                      <a:pt x="137" y="2015"/>
                    </a:lnTo>
                    <a:lnTo>
                      <a:pt x="0" y="2151"/>
                    </a:lnTo>
                    <a:lnTo>
                      <a:pt x="615" y="2015"/>
                    </a:lnTo>
                    <a:lnTo>
                      <a:pt x="1263" y="1810"/>
                    </a:lnTo>
                    <a:lnTo>
                      <a:pt x="1912" y="1571"/>
                    </a:lnTo>
                    <a:lnTo>
                      <a:pt x="2561" y="1264"/>
                    </a:lnTo>
                    <a:lnTo>
                      <a:pt x="3175" y="956"/>
                    </a:lnTo>
                    <a:lnTo>
                      <a:pt x="3721" y="649"/>
                    </a:lnTo>
                    <a:lnTo>
                      <a:pt x="4165" y="308"/>
                    </a:lnTo>
                    <a:lnTo>
                      <a:pt x="45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5" name="Google Shape;5025;p21"/>
              <p:cNvSpPr/>
              <p:nvPr/>
            </p:nvSpPr>
            <p:spPr>
              <a:xfrm>
                <a:off x="5856420" y="5083667"/>
                <a:ext cx="178937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5054" h="786" extrusionOk="0">
                    <a:moveTo>
                      <a:pt x="5054" y="0"/>
                    </a:moveTo>
                    <a:lnTo>
                      <a:pt x="4610" y="103"/>
                    </a:lnTo>
                    <a:lnTo>
                      <a:pt x="4132" y="137"/>
                    </a:lnTo>
                    <a:lnTo>
                      <a:pt x="615" y="478"/>
                    </a:lnTo>
                    <a:lnTo>
                      <a:pt x="274" y="478"/>
                    </a:lnTo>
                    <a:lnTo>
                      <a:pt x="206" y="512"/>
                    </a:lnTo>
                    <a:lnTo>
                      <a:pt x="137" y="581"/>
                    </a:lnTo>
                    <a:lnTo>
                      <a:pt x="69" y="649"/>
                    </a:lnTo>
                    <a:lnTo>
                      <a:pt x="1" y="785"/>
                    </a:lnTo>
                    <a:lnTo>
                      <a:pt x="1298" y="683"/>
                    </a:lnTo>
                    <a:lnTo>
                      <a:pt x="2561" y="546"/>
                    </a:lnTo>
                    <a:lnTo>
                      <a:pt x="3210" y="444"/>
                    </a:lnTo>
                    <a:lnTo>
                      <a:pt x="3825" y="342"/>
                    </a:lnTo>
                    <a:lnTo>
                      <a:pt x="4439" y="171"/>
                    </a:lnTo>
                    <a:lnTo>
                      <a:pt x="50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6" name="Google Shape;5026;p21"/>
              <p:cNvSpPr/>
              <p:nvPr/>
            </p:nvSpPr>
            <p:spPr>
              <a:xfrm>
                <a:off x="6099369" y="5061893"/>
                <a:ext cx="116093" cy="44752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1264" extrusionOk="0">
                    <a:moveTo>
                      <a:pt x="3278" y="1"/>
                    </a:moveTo>
                    <a:lnTo>
                      <a:pt x="1" y="1264"/>
                    </a:lnTo>
                    <a:lnTo>
                      <a:pt x="445" y="1264"/>
                    </a:lnTo>
                    <a:lnTo>
                      <a:pt x="889" y="1196"/>
                    </a:lnTo>
                    <a:lnTo>
                      <a:pt x="1332" y="1093"/>
                    </a:lnTo>
                    <a:lnTo>
                      <a:pt x="1742" y="957"/>
                    </a:lnTo>
                    <a:lnTo>
                      <a:pt x="2152" y="786"/>
                    </a:lnTo>
                    <a:lnTo>
                      <a:pt x="2527" y="547"/>
                    </a:lnTo>
                    <a:lnTo>
                      <a:pt x="2937" y="308"/>
                    </a:lnTo>
                    <a:lnTo>
                      <a:pt x="327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7" name="Google Shape;5027;p21"/>
              <p:cNvSpPr/>
              <p:nvPr/>
            </p:nvSpPr>
            <p:spPr>
              <a:xfrm>
                <a:off x="6101812" y="5147715"/>
                <a:ext cx="24217" cy="1334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77" extrusionOk="0">
                    <a:moveTo>
                      <a:pt x="683" y="1"/>
                    </a:moveTo>
                    <a:lnTo>
                      <a:pt x="0" y="376"/>
                    </a:lnTo>
                    <a:lnTo>
                      <a:pt x="410" y="376"/>
                    </a:lnTo>
                    <a:lnTo>
                      <a:pt x="478" y="308"/>
                    </a:lnTo>
                    <a:lnTo>
                      <a:pt x="546" y="274"/>
                    </a:lnTo>
                    <a:lnTo>
                      <a:pt x="615" y="205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8" name="Google Shape;5028;p21"/>
              <p:cNvSpPr/>
              <p:nvPr/>
            </p:nvSpPr>
            <p:spPr>
              <a:xfrm>
                <a:off x="6423325" y="4857641"/>
                <a:ext cx="102781" cy="9308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2629" extrusionOk="0">
                    <a:moveTo>
                      <a:pt x="854" y="0"/>
                    </a:moveTo>
                    <a:lnTo>
                      <a:pt x="786" y="34"/>
                    </a:lnTo>
                    <a:lnTo>
                      <a:pt x="513" y="205"/>
                    </a:lnTo>
                    <a:lnTo>
                      <a:pt x="274" y="410"/>
                    </a:lnTo>
                    <a:lnTo>
                      <a:pt x="103" y="683"/>
                    </a:lnTo>
                    <a:lnTo>
                      <a:pt x="0" y="990"/>
                    </a:lnTo>
                    <a:lnTo>
                      <a:pt x="0" y="1161"/>
                    </a:lnTo>
                    <a:lnTo>
                      <a:pt x="69" y="1331"/>
                    </a:lnTo>
                    <a:lnTo>
                      <a:pt x="205" y="1434"/>
                    </a:lnTo>
                    <a:lnTo>
                      <a:pt x="376" y="1536"/>
                    </a:lnTo>
                    <a:lnTo>
                      <a:pt x="842" y="1636"/>
                    </a:lnTo>
                    <a:lnTo>
                      <a:pt x="990" y="1844"/>
                    </a:lnTo>
                    <a:lnTo>
                      <a:pt x="1127" y="2048"/>
                    </a:lnTo>
                    <a:lnTo>
                      <a:pt x="1264" y="2185"/>
                    </a:lnTo>
                    <a:lnTo>
                      <a:pt x="1366" y="2287"/>
                    </a:lnTo>
                    <a:lnTo>
                      <a:pt x="1503" y="2322"/>
                    </a:lnTo>
                    <a:lnTo>
                      <a:pt x="1639" y="2322"/>
                    </a:lnTo>
                    <a:lnTo>
                      <a:pt x="1810" y="2287"/>
                    </a:lnTo>
                    <a:lnTo>
                      <a:pt x="1981" y="2219"/>
                    </a:lnTo>
                    <a:lnTo>
                      <a:pt x="2185" y="2083"/>
                    </a:lnTo>
                    <a:lnTo>
                      <a:pt x="2390" y="1980"/>
                    </a:lnTo>
                    <a:lnTo>
                      <a:pt x="2458" y="2048"/>
                    </a:lnTo>
                    <a:lnTo>
                      <a:pt x="2527" y="2151"/>
                    </a:lnTo>
                    <a:lnTo>
                      <a:pt x="2595" y="2356"/>
                    </a:lnTo>
                    <a:lnTo>
                      <a:pt x="2663" y="2424"/>
                    </a:lnTo>
                    <a:lnTo>
                      <a:pt x="2697" y="2526"/>
                    </a:lnTo>
                    <a:lnTo>
                      <a:pt x="2800" y="2595"/>
                    </a:lnTo>
                    <a:lnTo>
                      <a:pt x="2902" y="2629"/>
                    </a:lnTo>
                    <a:lnTo>
                      <a:pt x="2902" y="1912"/>
                    </a:lnTo>
                    <a:lnTo>
                      <a:pt x="2868" y="1707"/>
                    </a:lnTo>
                    <a:lnTo>
                      <a:pt x="2834" y="1536"/>
                    </a:lnTo>
                    <a:lnTo>
                      <a:pt x="2766" y="1434"/>
                    </a:lnTo>
                    <a:lnTo>
                      <a:pt x="2663" y="1331"/>
                    </a:lnTo>
                    <a:lnTo>
                      <a:pt x="2561" y="1263"/>
                    </a:lnTo>
                    <a:lnTo>
                      <a:pt x="2458" y="1229"/>
                    </a:lnTo>
                    <a:lnTo>
                      <a:pt x="2185" y="1229"/>
                    </a:lnTo>
                    <a:lnTo>
                      <a:pt x="2049" y="1297"/>
                    </a:lnTo>
                    <a:lnTo>
                      <a:pt x="1742" y="1468"/>
                    </a:lnTo>
                    <a:lnTo>
                      <a:pt x="581" y="956"/>
                    </a:lnTo>
                    <a:lnTo>
                      <a:pt x="820" y="683"/>
                    </a:lnTo>
                    <a:lnTo>
                      <a:pt x="1059" y="376"/>
                    </a:lnTo>
                    <a:lnTo>
                      <a:pt x="1093" y="307"/>
                    </a:lnTo>
                    <a:lnTo>
                      <a:pt x="1093" y="239"/>
                    </a:lnTo>
                    <a:lnTo>
                      <a:pt x="1025" y="68"/>
                    </a:lnTo>
                    <a:lnTo>
                      <a:pt x="990" y="34"/>
                    </a:lnTo>
                    <a:lnTo>
                      <a:pt x="9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9" name="Google Shape;5029;p21"/>
              <p:cNvSpPr/>
              <p:nvPr/>
            </p:nvSpPr>
            <p:spPr>
              <a:xfrm>
                <a:off x="6342354" y="4932558"/>
                <a:ext cx="25385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717" h="991" extrusionOk="0">
                    <a:moveTo>
                      <a:pt x="683" y="1"/>
                    </a:moveTo>
                    <a:lnTo>
                      <a:pt x="444" y="206"/>
                    </a:lnTo>
                    <a:lnTo>
                      <a:pt x="273" y="445"/>
                    </a:lnTo>
                    <a:lnTo>
                      <a:pt x="102" y="718"/>
                    </a:lnTo>
                    <a:lnTo>
                      <a:pt x="0" y="991"/>
                    </a:lnTo>
                    <a:lnTo>
                      <a:pt x="205" y="957"/>
                    </a:lnTo>
                    <a:lnTo>
                      <a:pt x="376" y="888"/>
                    </a:lnTo>
                    <a:lnTo>
                      <a:pt x="546" y="786"/>
                    </a:lnTo>
                    <a:lnTo>
                      <a:pt x="649" y="683"/>
                    </a:lnTo>
                    <a:lnTo>
                      <a:pt x="683" y="581"/>
                    </a:lnTo>
                    <a:lnTo>
                      <a:pt x="717" y="410"/>
                    </a:lnTo>
                    <a:lnTo>
                      <a:pt x="717" y="240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0" name="Google Shape;5030;p21"/>
              <p:cNvSpPr/>
              <p:nvPr/>
            </p:nvSpPr>
            <p:spPr>
              <a:xfrm>
                <a:off x="6622761" y="4162606"/>
                <a:ext cx="7293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206" h="821" extrusionOk="0">
                    <a:moveTo>
                      <a:pt x="0" y="1"/>
                    </a:moveTo>
                    <a:lnTo>
                      <a:pt x="171" y="820"/>
                    </a:lnTo>
                    <a:lnTo>
                      <a:pt x="205" y="513"/>
                    </a:lnTo>
                    <a:lnTo>
                      <a:pt x="205" y="171"/>
                    </a:lnTo>
                    <a:lnTo>
                      <a:pt x="171" y="137"/>
                    </a:lnTo>
                    <a:lnTo>
                      <a:pt x="137" y="1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1" name="Google Shape;5031;p21"/>
              <p:cNvSpPr/>
              <p:nvPr/>
            </p:nvSpPr>
            <p:spPr>
              <a:xfrm>
                <a:off x="6621558" y="4136017"/>
                <a:ext cx="4850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137" h="752" extrusionOk="0">
                    <a:moveTo>
                      <a:pt x="0" y="1"/>
                    </a:moveTo>
                    <a:lnTo>
                      <a:pt x="34" y="752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2" name="Google Shape;5032;p21"/>
              <p:cNvSpPr/>
              <p:nvPr/>
            </p:nvSpPr>
            <p:spPr>
              <a:xfrm>
                <a:off x="6365296" y="5096944"/>
                <a:ext cx="41141" cy="9793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2766" extrusionOk="0">
                    <a:moveTo>
                      <a:pt x="1161" y="1"/>
                    </a:moveTo>
                    <a:lnTo>
                      <a:pt x="1" y="2766"/>
                    </a:lnTo>
                    <a:lnTo>
                      <a:pt x="410" y="2151"/>
                    </a:lnTo>
                    <a:lnTo>
                      <a:pt x="615" y="1810"/>
                    </a:lnTo>
                    <a:lnTo>
                      <a:pt x="752" y="1469"/>
                    </a:lnTo>
                    <a:lnTo>
                      <a:pt x="888" y="1127"/>
                    </a:lnTo>
                    <a:lnTo>
                      <a:pt x="1025" y="786"/>
                    </a:lnTo>
                    <a:lnTo>
                      <a:pt x="1093" y="410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3" name="Google Shape;5033;p21"/>
              <p:cNvSpPr/>
              <p:nvPr/>
            </p:nvSpPr>
            <p:spPr>
              <a:xfrm>
                <a:off x="6370147" y="5109052"/>
                <a:ext cx="14516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20" extrusionOk="0">
                    <a:moveTo>
                      <a:pt x="376" y="0"/>
                    </a:moveTo>
                    <a:lnTo>
                      <a:pt x="205" y="171"/>
                    </a:lnTo>
                    <a:lnTo>
                      <a:pt x="103" y="341"/>
                    </a:lnTo>
                    <a:lnTo>
                      <a:pt x="34" y="444"/>
                    </a:lnTo>
                    <a:lnTo>
                      <a:pt x="0" y="546"/>
                    </a:lnTo>
                    <a:lnTo>
                      <a:pt x="0" y="683"/>
                    </a:lnTo>
                    <a:lnTo>
                      <a:pt x="34" y="819"/>
                    </a:lnTo>
                    <a:lnTo>
                      <a:pt x="239" y="649"/>
                    </a:lnTo>
                    <a:lnTo>
                      <a:pt x="342" y="478"/>
                    </a:lnTo>
                    <a:lnTo>
                      <a:pt x="410" y="239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4" name="Google Shape;5034;p21"/>
              <p:cNvSpPr/>
              <p:nvPr/>
            </p:nvSpPr>
            <p:spPr>
              <a:xfrm>
                <a:off x="6332653" y="5119922"/>
                <a:ext cx="12144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615" extrusionOk="0">
                    <a:moveTo>
                      <a:pt x="342" y="0"/>
                    </a:moveTo>
                    <a:lnTo>
                      <a:pt x="1" y="615"/>
                    </a:lnTo>
                    <a:lnTo>
                      <a:pt x="172" y="444"/>
                    </a:lnTo>
                    <a:lnTo>
                      <a:pt x="274" y="342"/>
                    </a:lnTo>
                    <a:lnTo>
                      <a:pt x="308" y="205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5" name="Google Shape;5035;p21"/>
              <p:cNvSpPr/>
              <p:nvPr/>
            </p:nvSpPr>
            <p:spPr>
              <a:xfrm>
                <a:off x="6313322" y="5157380"/>
                <a:ext cx="12144" cy="1214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43" extrusionOk="0">
                    <a:moveTo>
                      <a:pt x="240" y="1"/>
                    </a:moveTo>
                    <a:lnTo>
                      <a:pt x="171" y="35"/>
                    </a:lnTo>
                    <a:lnTo>
                      <a:pt x="1" y="274"/>
                    </a:lnTo>
                    <a:lnTo>
                      <a:pt x="35" y="342"/>
                    </a:lnTo>
                    <a:lnTo>
                      <a:pt x="206" y="206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036" name="Google Shape;5036;p21"/>
          <p:cNvGrpSpPr/>
          <p:nvPr/>
        </p:nvGrpSpPr>
        <p:grpSpPr>
          <a:xfrm>
            <a:off x="9" y="-872379"/>
            <a:ext cx="1603596" cy="2042012"/>
            <a:chOff x="9" y="-872379"/>
            <a:chExt cx="1603596" cy="2042012"/>
          </a:xfrm>
        </p:grpSpPr>
        <p:grpSp>
          <p:nvGrpSpPr>
            <p:cNvPr id="5037" name="Google Shape;5037;p21"/>
            <p:cNvGrpSpPr/>
            <p:nvPr/>
          </p:nvGrpSpPr>
          <p:grpSpPr>
            <a:xfrm rot="-3392830">
              <a:off x="136775" y="-551588"/>
              <a:ext cx="1330064" cy="1043217"/>
              <a:chOff x="7030096" y="4618304"/>
              <a:chExt cx="1838511" cy="1442010"/>
            </a:xfrm>
          </p:grpSpPr>
          <p:sp>
            <p:nvSpPr>
              <p:cNvPr id="5038" name="Google Shape;5038;p21"/>
              <p:cNvSpPr/>
              <p:nvPr/>
            </p:nvSpPr>
            <p:spPr>
              <a:xfrm>
                <a:off x="7030096" y="4618304"/>
                <a:ext cx="1838511" cy="1442010"/>
              </a:xfrm>
              <a:custGeom>
                <a:avLst/>
                <a:gdLst/>
                <a:ahLst/>
                <a:cxnLst/>
                <a:rect l="l" t="t" r="r" b="b"/>
                <a:pathLst>
                  <a:path w="51928" h="40729" extrusionOk="0">
                    <a:moveTo>
                      <a:pt x="20826" y="1093"/>
                    </a:moveTo>
                    <a:lnTo>
                      <a:pt x="21440" y="1127"/>
                    </a:lnTo>
                    <a:lnTo>
                      <a:pt x="22089" y="1229"/>
                    </a:lnTo>
                    <a:lnTo>
                      <a:pt x="23352" y="1468"/>
                    </a:lnTo>
                    <a:lnTo>
                      <a:pt x="23489" y="1503"/>
                    </a:lnTo>
                    <a:lnTo>
                      <a:pt x="23659" y="1571"/>
                    </a:lnTo>
                    <a:lnTo>
                      <a:pt x="23762" y="1639"/>
                    </a:lnTo>
                    <a:lnTo>
                      <a:pt x="23864" y="1742"/>
                    </a:lnTo>
                    <a:lnTo>
                      <a:pt x="24001" y="1946"/>
                    </a:lnTo>
                    <a:lnTo>
                      <a:pt x="24172" y="2083"/>
                    </a:lnTo>
                    <a:lnTo>
                      <a:pt x="24342" y="2219"/>
                    </a:lnTo>
                    <a:lnTo>
                      <a:pt x="24547" y="2288"/>
                    </a:lnTo>
                    <a:lnTo>
                      <a:pt x="24957" y="2390"/>
                    </a:lnTo>
                    <a:lnTo>
                      <a:pt x="25366" y="2458"/>
                    </a:lnTo>
                    <a:lnTo>
                      <a:pt x="25879" y="2561"/>
                    </a:lnTo>
                    <a:lnTo>
                      <a:pt x="26391" y="2663"/>
                    </a:lnTo>
                    <a:lnTo>
                      <a:pt x="26903" y="2834"/>
                    </a:lnTo>
                    <a:lnTo>
                      <a:pt x="27381" y="2971"/>
                    </a:lnTo>
                    <a:lnTo>
                      <a:pt x="27859" y="3141"/>
                    </a:lnTo>
                    <a:lnTo>
                      <a:pt x="28302" y="3346"/>
                    </a:lnTo>
                    <a:lnTo>
                      <a:pt x="29224" y="3790"/>
                    </a:lnTo>
                    <a:lnTo>
                      <a:pt x="30078" y="4302"/>
                    </a:lnTo>
                    <a:lnTo>
                      <a:pt x="30931" y="4882"/>
                    </a:lnTo>
                    <a:lnTo>
                      <a:pt x="31716" y="5497"/>
                    </a:lnTo>
                    <a:lnTo>
                      <a:pt x="32502" y="6180"/>
                    </a:lnTo>
                    <a:lnTo>
                      <a:pt x="33321" y="6931"/>
                    </a:lnTo>
                    <a:lnTo>
                      <a:pt x="34106" y="7716"/>
                    </a:lnTo>
                    <a:lnTo>
                      <a:pt x="34891" y="8501"/>
                    </a:lnTo>
                    <a:lnTo>
                      <a:pt x="35643" y="9286"/>
                    </a:lnTo>
                    <a:lnTo>
                      <a:pt x="36359" y="10106"/>
                    </a:lnTo>
                    <a:lnTo>
                      <a:pt x="37076" y="10959"/>
                    </a:lnTo>
                    <a:lnTo>
                      <a:pt x="37759" y="11813"/>
                    </a:lnTo>
                    <a:lnTo>
                      <a:pt x="38408" y="12700"/>
                    </a:lnTo>
                    <a:lnTo>
                      <a:pt x="39227" y="13861"/>
                    </a:lnTo>
                    <a:lnTo>
                      <a:pt x="40115" y="15022"/>
                    </a:lnTo>
                    <a:lnTo>
                      <a:pt x="41037" y="16148"/>
                    </a:lnTo>
                    <a:lnTo>
                      <a:pt x="41958" y="17241"/>
                    </a:lnTo>
                    <a:lnTo>
                      <a:pt x="43836" y="19426"/>
                    </a:lnTo>
                    <a:lnTo>
                      <a:pt x="45748" y="21577"/>
                    </a:lnTo>
                    <a:lnTo>
                      <a:pt x="46670" y="22669"/>
                    </a:lnTo>
                    <a:lnTo>
                      <a:pt x="47591" y="23762"/>
                    </a:lnTo>
                    <a:lnTo>
                      <a:pt x="48445" y="24922"/>
                    </a:lnTo>
                    <a:lnTo>
                      <a:pt x="49264" y="26083"/>
                    </a:lnTo>
                    <a:lnTo>
                      <a:pt x="49606" y="26561"/>
                    </a:lnTo>
                    <a:lnTo>
                      <a:pt x="49879" y="27107"/>
                    </a:lnTo>
                    <a:lnTo>
                      <a:pt x="50152" y="27654"/>
                    </a:lnTo>
                    <a:lnTo>
                      <a:pt x="50391" y="28200"/>
                    </a:lnTo>
                    <a:lnTo>
                      <a:pt x="50562" y="28746"/>
                    </a:lnTo>
                    <a:lnTo>
                      <a:pt x="50732" y="29326"/>
                    </a:lnTo>
                    <a:lnTo>
                      <a:pt x="50869" y="29907"/>
                    </a:lnTo>
                    <a:lnTo>
                      <a:pt x="51005" y="30521"/>
                    </a:lnTo>
                    <a:lnTo>
                      <a:pt x="51040" y="31067"/>
                    </a:lnTo>
                    <a:lnTo>
                      <a:pt x="51040" y="31580"/>
                    </a:lnTo>
                    <a:lnTo>
                      <a:pt x="50937" y="32058"/>
                    </a:lnTo>
                    <a:lnTo>
                      <a:pt x="50766" y="32501"/>
                    </a:lnTo>
                    <a:lnTo>
                      <a:pt x="50527" y="32945"/>
                    </a:lnTo>
                    <a:lnTo>
                      <a:pt x="50220" y="33321"/>
                    </a:lnTo>
                    <a:lnTo>
                      <a:pt x="49879" y="33696"/>
                    </a:lnTo>
                    <a:lnTo>
                      <a:pt x="49469" y="34038"/>
                    </a:lnTo>
                    <a:lnTo>
                      <a:pt x="49196" y="34277"/>
                    </a:lnTo>
                    <a:lnTo>
                      <a:pt x="49094" y="34413"/>
                    </a:lnTo>
                    <a:lnTo>
                      <a:pt x="48991" y="34550"/>
                    </a:lnTo>
                    <a:lnTo>
                      <a:pt x="48889" y="34755"/>
                    </a:lnTo>
                    <a:lnTo>
                      <a:pt x="48855" y="34959"/>
                    </a:lnTo>
                    <a:lnTo>
                      <a:pt x="48889" y="35164"/>
                    </a:lnTo>
                    <a:lnTo>
                      <a:pt x="48923" y="35301"/>
                    </a:lnTo>
                    <a:lnTo>
                      <a:pt x="49025" y="35437"/>
                    </a:lnTo>
                    <a:lnTo>
                      <a:pt x="49196" y="35540"/>
                    </a:lnTo>
                    <a:lnTo>
                      <a:pt x="49401" y="35642"/>
                    </a:lnTo>
                    <a:lnTo>
                      <a:pt x="49606" y="35710"/>
                    </a:lnTo>
                    <a:lnTo>
                      <a:pt x="50084" y="35813"/>
                    </a:lnTo>
                    <a:lnTo>
                      <a:pt x="50289" y="35881"/>
                    </a:lnTo>
                    <a:lnTo>
                      <a:pt x="50459" y="36018"/>
                    </a:lnTo>
                    <a:lnTo>
                      <a:pt x="50630" y="36223"/>
                    </a:lnTo>
                    <a:lnTo>
                      <a:pt x="50835" y="36462"/>
                    </a:lnTo>
                    <a:lnTo>
                      <a:pt x="50937" y="36701"/>
                    </a:lnTo>
                    <a:lnTo>
                      <a:pt x="50971" y="36803"/>
                    </a:lnTo>
                    <a:lnTo>
                      <a:pt x="50971" y="36905"/>
                    </a:lnTo>
                    <a:lnTo>
                      <a:pt x="50903" y="37076"/>
                    </a:lnTo>
                    <a:lnTo>
                      <a:pt x="50835" y="37213"/>
                    </a:lnTo>
                    <a:lnTo>
                      <a:pt x="50732" y="37383"/>
                    </a:lnTo>
                    <a:lnTo>
                      <a:pt x="50630" y="37486"/>
                    </a:lnTo>
                    <a:lnTo>
                      <a:pt x="50493" y="37588"/>
                    </a:lnTo>
                    <a:lnTo>
                      <a:pt x="50323" y="37691"/>
                    </a:lnTo>
                    <a:lnTo>
                      <a:pt x="50152" y="37759"/>
                    </a:lnTo>
                    <a:lnTo>
                      <a:pt x="49947" y="37793"/>
                    </a:lnTo>
                    <a:lnTo>
                      <a:pt x="49128" y="37964"/>
                    </a:lnTo>
                    <a:lnTo>
                      <a:pt x="48172" y="38134"/>
                    </a:lnTo>
                    <a:lnTo>
                      <a:pt x="47148" y="37213"/>
                    </a:lnTo>
                    <a:lnTo>
                      <a:pt x="46875" y="37486"/>
                    </a:lnTo>
                    <a:lnTo>
                      <a:pt x="46772" y="37622"/>
                    </a:lnTo>
                    <a:lnTo>
                      <a:pt x="46704" y="37759"/>
                    </a:lnTo>
                    <a:lnTo>
                      <a:pt x="46601" y="37998"/>
                    </a:lnTo>
                    <a:lnTo>
                      <a:pt x="46499" y="38203"/>
                    </a:lnTo>
                    <a:lnTo>
                      <a:pt x="46362" y="38407"/>
                    </a:lnTo>
                    <a:lnTo>
                      <a:pt x="46226" y="38578"/>
                    </a:lnTo>
                    <a:lnTo>
                      <a:pt x="46055" y="38715"/>
                    </a:lnTo>
                    <a:lnTo>
                      <a:pt x="45884" y="38851"/>
                    </a:lnTo>
                    <a:lnTo>
                      <a:pt x="45543" y="39056"/>
                    </a:lnTo>
                    <a:lnTo>
                      <a:pt x="45133" y="39227"/>
                    </a:lnTo>
                    <a:lnTo>
                      <a:pt x="44724" y="39329"/>
                    </a:lnTo>
                    <a:lnTo>
                      <a:pt x="44280" y="39398"/>
                    </a:lnTo>
                    <a:lnTo>
                      <a:pt x="43836" y="39432"/>
                    </a:lnTo>
                    <a:lnTo>
                      <a:pt x="43017" y="39466"/>
                    </a:lnTo>
                    <a:lnTo>
                      <a:pt x="42197" y="39466"/>
                    </a:lnTo>
                    <a:lnTo>
                      <a:pt x="40559" y="39363"/>
                    </a:lnTo>
                    <a:lnTo>
                      <a:pt x="38715" y="39227"/>
                    </a:lnTo>
                    <a:lnTo>
                      <a:pt x="36837" y="39159"/>
                    </a:lnTo>
                    <a:lnTo>
                      <a:pt x="34994" y="39159"/>
                    </a:lnTo>
                    <a:lnTo>
                      <a:pt x="33116" y="39193"/>
                    </a:lnTo>
                    <a:lnTo>
                      <a:pt x="31785" y="39227"/>
                    </a:lnTo>
                    <a:lnTo>
                      <a:pt x="30487" y="39159"/>
                    </a:lnTo>
                    <a:lnTo>
                      <a:pt x="29156" y="39090"/>
                    </a:lnTo>
                    <a:lnTo>
                      <a:pt x="27825" y="38988"/>
                    </a:lnTo>
                    <a:lnTo>
                      <a:pt x="23557" y="38646"/>
                    </a:lnTo>
                    <a:lnTo>
                      <a:pt x="21406" y="38442"/>
                    </a:lnTo>
                    <a:lnTo>
                      <a:pt x="19290" y="38203"/>
                    </a:lnTo>
                    <a:lnTo>
                      <a:pt x="18436" y="38066"/>
                    </a:lnTo>
                    <a:lnTo>
                      <a:pt x="17583" y="37861"/>
                    </a:lnTo>
                    <a:lnTo>
                      <a:pt x="16729" y="37622"/>
                    </a:lnTo>
                    <a:lnTo>
                      <a:pt x="15944" y="37349"/>
                    </a:lnTo>
                    <a:lnTo>
                      <a:pt x="15125" y="37008"/>
                    </a:lnTo>
                    <a:lnTo>
                      <a:pt x="14339" y="36632"/>
                    </a:lnTo>
                    <a:lnTo>
                      <a:pt x="13588" y="36223"/>
                    </a:lnTo>
                    <a:lnTo>
                      <a:pt x="12837" y="35779"/>
                    </a:lnTo>
                    <a:lnTo>
                      <a:pt x="11198" y="34720"/>
                    </a:lnTo>
                    <a:lnTo>
                      <a:pt x="9560" y="33662"/>
                    </a:lnTo>
                    <a:lnTo>
                      <a:pt x="8979" y="33252"/>
                    </a:lnTo>
                    <a:lnTo>
                      <a:pt x="8399" y="32843"/>
                    </a:lnTo>
                    <a:lnTo>
                      <a:pt x="7853" y="32399"/>
                    </a:lnTo>
                    <a:lnTo>
                      <a:pt x="7341" y="31955"/>
                    </a:lnTo>
                    <a:lnTo>
                      <a:pt x="6863" y="31477"/>
                    </a:lnTo>
                    <a:lnTo>
                      <a:pt x="6385" y="30999"/>
                    </a:lnTo>
                    <a:lnTo>
                      <a:pt x="5907" y="30487"/>
                    </a:lnTo>
                    <a:lnTo>
                      <a:pt x="5497" y="29941"/>
                    </a:lnTo>
                    <a:lnTo>
                      <a:pt x="5087" y="29429"/>
                    </a:lnTo>
                    <a:lnTo>
                      <a:pt x="4678" y="28848"/>
                    </a:lnTo>
                    <a:lnTo>
                      <a:pt x="4302" y="28268"/>
                    </a:lnTo>
                    <a:lnTo>
                      <a:pt x="3961" y="27688"/>
                    </a:lnTo>
                    <a:lnTo>
                      <a:pt x="3619" y="27107"/>
                    </a:lnTo>
                    <a:lnTo>
                      <a:pt x="3312" y="26459"/>
                    </a:lnTo>
                    <a:lnTo>
                      <a:pt x="3039" y="25844"/>
                    </a:lnTo>
                    <a:lnTo>
                      <a:pt x="2766" y="25195"/>
                    </a:lnTo>
                    <a:lnTo>
                      <a:pt x="2595" y="24717"/>
                    </a:lnTo>
                    <a:lnTo>
                      <a:pt x="2425" y="24205"/>
                    </a:lnTo>
                    <a:lnTo>
                      <a:pt x="2288" y="23727"/>
                    </a:lnTo>
                    <a:lnTo>
                      <a:pt x="2186" y="23215"/>
                    </a:lnTo>
                    <a:lnTo>
                      <a:pt x="2083" y="22737"/>
                    </a:lnTo>
                    <a:lnTo>
                      <a:pt x="2015" y="22225"/>
                    </a:lnTo>
                    <a:lnTo>
                      <a:pt x="1947" y="21713"/>
                    </a:lnTo>
                    <a:lnTo>
                      <a:pt x="1947" y="21235"/>
                    </a:lnTo>
                    <a:lnTo>
                      <a:pt x="1912" y="20723"/>
                    </a:lnTo>
                    <a:lnTo>
                      <a:pt x="1947" y="20211"/>
                    </a:lnTo>
                    <a:lnTo>
                      <a:pt x="1981" y="19699"/>
                    </a:lnTo>
                    <a:lnTo>
                      <a:pt x="2049" y="19221"/>
                    </a:lnTo>
                    <a:lnTo>
                      <a:pt x="2117" y="18709"/>
                    </a:lnTo>
                    <a:lnTo>
                      <a:pt x="2254" y="18197"/>
                    </a:lnTo>
                    <a:lnTo>
                      <a:pt x="2356" y="17685"/>
                    </a:lnTo>
                    <a:lnTo>
                      <a:pt x="2527" y="17173"/>
                    </a:lnTo>
                    <a:lnTo>
                      <a:pt x="2800" y="16148"/>
                    </a:lnTo>
                    <a:lnTo>
                      <a:pt x="3073" y="15124"/>
                    </a:lnTo>
                    <a:lnTo>
                      <a:pt x="3244" y="14612"/>
                    </a:lnTo>
                    <a:lnTo>
                      <a:pt x="3415" y="14100"/>
                    </a:lnTo>
                    <a:lnTo>
                      <a:pt x="3619" y="13588"/>
                    </a:lnTo>
                    <a:lnTo>
                      <a:pt x="3893" y="13110"/>
                    </a:lnTo>
                    <a:lnTo>
                      <a:pt x="4712" y="11813"/>
                    </a:lnTo>
                    <a:lnTo>
                      <a:pt x="5531" y="10550"/>
                    </a:lnTo>
                    <a:lnTo>
                      <a:pt x="6419" y="9286"/>
                    </a:lnTo>
                    <a:lnTo>
                      <a:pt x="6863" y="8672"/>
                    </a:lnTo>
                    <a:lnTo>
                      <a:pt x="7341" y="8091"/>
                    </a:lnTo>
                    <a:lnTo>
                      <a:pt x="7819" y="7511"/>
                    </a:lnTo>
                    <a:lnTo>
                      <a:pt x="8331" y="6965"/>
                    </a:lnTo>
                    <a:lnTo>
                      <a:pt x="8877" y="6419"/>
                    </a:lnTo>
                    <a:lnTo>
                      <a:pt x="9423" y="5872"/>
                    </a:lnTo>
                    <a:lnTo>
                      <a:pt x="10004" y="5360"/>
                    </a:lnTo>
                    <a:lnTo>
                      <a:pt x="10584" y="4882"/>
                    </a:lnTo>
                    <a:lnTo>
                      <a:pt x="11233" y="4439"/>
                    </a:lnTo>
                    <a:lnTo>
                      <a:pt x="11881" y="3995"/>
                    </a:lnTo>
                    <a:lnTo>
                      <a:pt x="12257" y="3790"/>
                    </a:lnTo>
                    <a:lnTo>
                      <a:pt x="12632" y="3585"/>
                    </a:lnTo>
                    <a:lnTo>
                      <a:pt x="13383" y="3244"/>
                    </a:lnTo>
                    <a:lnTo>
                      <a:pt x="14169" y="2971"/>
                    </a:lnTo>
                    <a:lnTo>
                      <a:pt x="14988" y="2732"/>
                    </a:lnTo>
                    <a:lnTo>
                      <a:pt x="15876" y="2424"/>
                    </a:lnTo>
                    <a:lnTo>
                      <a:pt x="16763" y="2117"/>
                    </a:lnTo>
                    <a:lnTo>
                      <a:pt x="17651" y="1776"/>
                    </a:lnTo>
                    <a:lnTo>
                      <a:pt x="18539" y="1503"/>
                    </a:lnTo>
                    <a:lnTo>
                      <a:pt x="19085" y="1332"/>
                    </a:lnTo>
                    <a:lnTo>
                      <a:pt x="19665" y="1195"/>
                    </a:lnTo>
                    <a:lnTo>
                      <a:pt x="20245" y="1127"/>
                    </a:lnTo>
                    <a:lnTo>
                      <a:pt x="20826" y="1093"/>
                    </a:lnTo>
                    <a:close/>
                    <a:moveTo>
                      <a:pt x="19904" y="0"/>
                    </a:moveTo>
                    <a:lnTo>
                      <a:pt x="19187" y="35"/>
                    </a:lnTo>
                    <a:lnTo>
                      <a:pt x="18436" y="137"/>
                    </a:lnTo>
                    <a:lnTo>
                      <a:pt x="17719" y="342"/>
                    </a:lnTo>
                    <a:lnTo>
                      <a:pt x="16354" y="751"/>
                    </a:lnTo>
                    <a:lnTo>
                      <a:pt x="15637" y="922"/>
                    </a:lnTo>
                    <a:lnTo>
                      <a:pt x="14954" y="1059"/>
                    </a:lnTo>
                    <a:lnTo>
                      <a:pt x="14510" y="1161"/>
                    </a:lnTo>
                    <a:lnTo>
                      <a:pt x="14066" y="1298"/>
                    </a:lnTo>
                    <a:lnTo>
                      <a:pt x="13622" y="1434"/>
                    </a:lnTo>
                    <a:lnTo>
                      <a:pt x="13179" y="1571"/>
                    </a:lnTo>
                    <a:lnTo>
                      <a:pt x="12769" y="1742"/>
                    </a:lnTo>
                    <a:lnTo>
                      <a:pt x="12359" y="1946"/>
                    </a:lnTo>
                    <a:lnTo>
                      <a:pt x="11950" y="2151"/>
                    </a:lnTo>
                    <a:lnTo>
                      <a:pt x="11574" y="2390"/>
                    </a:lnTo>
                    <a:lnTo>
                      <a:pt x="11335" y="2561"/>
                    </a:lnTo>
                    <a:lnTo>
                      <a:pt x="11062" y="2663"/>
                    </a:lnTo>
                    <a:lnTo>
                      <a:pt x="10823" y="2766"/>
                    </a:lnTo>
                    <a:lnTo>
                      <a:pt x="10550" y="2834"/>
                    </a:lnTo>
                    <a:lnTo>
                      <a:pt x="10174" y="2971"/>
                    </a:lnTo>
                    <a:lnTo>
                      <a:pt x="9833" y="3141"/>
                    </a:lnTo>
                    <a:lnTo>
                      <a:pt x="9560" y="3346"/>
                    </a:lnTo>
                    <a:lnTo>
                      <a:pt x="9252" y="3619"/>
                    </a:lnTo>
                    <a:lnTo>
                      <a:pt x="8945" y="3961"/>
                    </a:lnTo>
                    <a:lnTo>
                      <a:pt x="8604" y="4268"/>
                    </a:lnTo>
                    <a:lnTo>
                      <a:pt x="8228" y="4541"/>
                    </a:lnTo>
                    <a:lnTo>
                      <a:pt x="7853" y="4780"/>
                    </a:lnTo>
                    <a:lnTo>
                      <a:pt x="7545" y="4985"/>
                    </a:lnTo>
                    <a:lnTo>
                      <a:pt x="7272" y="5224"/>
                    </a:lnTo>
                    <a:lnTo>
                      <a:pt x="6999" y="5497"/>
                    </a:lnTo>
                    <a:lnTo>
                      <a:pt x="6794" y="5838"/>
                    </a:lnTo>
                    <a:lnTo>
                      <a:pt x="6658" y="6043"/>
                    </a:lnTo>
                    <a:lnTo>
                      <a:pt x="6487" y="6248"/>
                    </a:lnTo>
                    <a:lnTo>
                      <a:pt x="6282" y="6384"/>
                    </a:lnTo>
                    <a:lnTo>
                      <a:pt x="6180" y="6453"/>
                    </a:lnTo>
                    <a:lnTo>
                      <a:pt x="6112" y="6487"/>
                    </a:lnTo>
                    <a:lnTo>
                      <a:pt x="5839" y="6555"/>
                    </a:lnTo>
                    <a:lnTo>
                      <a:pt x="5634" y="6658"/>
                    </a:lnTo>
                    <a:lnTo>
                      <a:pt x="5463" y="6794"/>
                    </a:lnTo>
                    <a:lnTo>
                      <a:pt x="5292" y="6931"/>
                    </a:lnTo>
                    <a:lnTo>
                      <a:pt x="5156" y="7101"/>
                    </a:lnTo>
                    <a:lnTo>
                      <a:pt x="5053" y="7306"/>
                    </a:lnTo>
                    <a:lnTo>
                      <a:pt x="4951" y="7511"/>
                    </a:lnTo>
                    <a:lnTo>
                      <a:pt x="4883" y="7716"/>
                    </a:lnTo>
                    <a:lnTo>
                      <a:pt x="4780" y="8023"/>
                    </a:lnTo>
                    <a:lnTo>
                      <a:pt x="4609" y="8262"/>
                    </a:lnTo>
                    <a:lnTo>
                      <a:pt x="4405" y="8467"/>
                    </a:lnTo>
                    <a:lnTo>
                      <a:pt x="4132" y="8638"/>
                    </a:lnTo>
                    <a:lnTo>
                      <a:pt x="3961" y="8740"/>
                    </a:lnTo>
                    <a:lnTo>
                      <a:pt x="3790" y="8843"/>
                    </a:lnTo>
                    <a:lnTo>
                      <a:pt x="3654" y="8979"/>
                    </a:lnTo>
                    <a:lnTo>
                      <a:pt x="3551" y="9116"/>
                    </a:lnTo>
                    <a:lnTo>
                      <a:pt x="3449" y="9286"/>
                    </a:lnTo>
                    <a:lnTo>
                      <a:pt x="3380" y="9457"/>
                    </a:lnTo>
                    <a:lnTo>
                      <a:pt x="3312" y="9662"/>
                    </a:lnTo>
                    <a:lnTo>
                      <a:pt x="3312" y="9833"/>
                    </a:lnTo>
                    <a:lnTo>
                      <a:pt x="3278" y="10072"/>
                    </a:lnTo>
                    <a:lnTo>
                      <a:pt x="3244" y="10276"/>
                    </a:lnTo>
                    <a:lnTo>
                      <a:pt x="3141" y="10447"/>
                    </a:lnTo>
                    <a:lnTo>
                      <a:pt x="3039" y="10584"/>
                    </a:lnTo>
                    <a:lnTo>
                      <a:pt x="2902" y="10720"/>
                    </a:lnTo>
                    <a:lnTo>
                      <a:pt x="2766" y="10857"/>
                    </a:lnTo>
                    <a:lnTo>
                      <a:pt x="2459" y="11096"/>
                    </a:lnTo>
                    <a:lnTo>
                      <a:pt x="1981" y="11471"/>
                    </a:lnTo>
                    <a:lnTo>
                      <a:pt x="1605" y="11881"/>
                    </a:lnTo>
                    <a:lnTo>
                      <a:pt x="1298" y="12325"/>
                    </a:lnTo>
                    <a:lnTo>
                      <a:pt x="1025" y="12803"/>
                    </a:lnTo>
                    <a:lnTo>
                      <a:pt x="854" y="13281"/>
                    </a:lnTo>
                    <a:lnTo>
                      <a:pt x="718" y="13827"/>
                    </a:lnTo>
                    <a:lnTo>
                      <a:pt x="649" y="14373"/>
                    </a:lnTo>
                    <a:lnTo>
                      <a:pt x="683" y="14988"/>
                    </a:lnTo>
                    <a:lnTo>
                      <a:pt x="683" y="15534"/>
                    </a:lnTo>
                    <a:lnTo>
                      <a:pt x="683" y="16080"/>
                    </a:lnTo>
                    <a:lnTo>
                      <a:pt x="615" y="16592"/>
                    </a:lnTo>
                    <a:lnTo>
                      <a:pt x="547" y="16865"/>
                    </a:lnTo>
                    <a:lnTo>
                      <a:pt x="444" y="17104"/>
                    </a:lnTo>
                    <a:lnTo>
                      <a:pt x="308" y="17548"/>
                    </a:lnTo>
                    <a:lnTo>
                      <a:pt x="171" y="17992"/>
                    </a:lnTo>
                    <a:lnTo>
                      <a:pt x="69" y="18436"/>
                    </a:lnTo>
                    <a:lnTo>
                      <a:pt x="35" y="18845"/>
                    </a:lnTo>
                    <a:lnTo>
                      <a:pt x="1" y="19289"/>
                    </a:lnTo>
                    <a:lnTo>
                      <a:pt x="1" y="19733"/>
                    </a:lnTo>
                    <a:lnTo>
                      <a:pt x="35" y="20621"/>
                    </a:lnTo>
                    <a:lnTo>
                      <a:pt x="137" y="21474"/>
                    </a:lnTo>
                    <a:lnTo>
                      <a:pt x="308" y="22362"/>
                    </a:lnTo>
                    <a:lnTo>
                      <a:pt x="444" y="23215"/>
                    </a:lnTo>
                    <a:lnTo>
                      <a:pt x="581" y="24103"/>
                    </a:lnTo>
                    <a:lnTo>
                      <a:pt x="683" y="24342"/>
                    </a:lnTo>
                    <a:lnTo>
                      <a:pt x="786" y="24581"/>
                    </a:lnTo>
                    <a:lnTo>
                      <a:pt x="1127" y="25639"/>
                    </a:lnTo>
                    <a:lnTo>
                      <a:pt x="1503" y="26698"/>
                    </a:lnTo>
                    <a:lnTo>
                      <a:pt x="1708" y="27176"/>
                    </a:lnTo>
                    <a:lnTo>
                      <a:pt x="1947" y="27654"/>
                    </a:lnTo>
                    <a:lnTo>
                      <a:pt x="2117" y="27858"/>
                    </a:lnTo>
                    <a:lnTo>
                      <a:pt x="2288" y="28063"/>
                    </a:lnTo>
                    <a:lnTo>
                      <a:pt x="2493" y="28234"/>
                    </a:lnTo>
                    <a:lnTo>
                      <a:pt x="2698" y="28405"/>
                    </a:lnTo>
                    <a:lnTo>
                      <a:pt x="3141" y="28712"/>
                    </a:lnTo>
                    <a:lnTo>
                      <a:pt x="3517" y="29087"/>
                    </a:lnTo>
                    <a:lnTo>
                      <a:pt x="3858" y="29497"/>
                    </a:lnTo>
                    <a:lnTo>
                      <a:pt x="4132" y="29941"/>
                    </a:lnTo>
                    <a:lnTo>
                      <a:pt x="4370" y="30316"/>
                    </a:lnTo>
                    <a:lnTo>
                      <a:pt x="4609" y="30658"/>
                    </a:lnTo>
                    <a:lnTo>
                      <a:pt x="5190" y="31306"/>
                    </a:lnTo>
                    <a:lnTo>
                      <a:pt x="5702" y="31853"/>
                    </a:lnTo>
                    <a:lnTo>
                      <a:pt x="6248" y="32399"/>
                    </a:lnTo>
                    <a:lnTo>
                      <a:pt x="6760" y="32945"/>
                    </a:lnTo>
                    <a:lnTo>
                      <a:pt x="7238" y="33526"/>
                    </a:lnTo>
                    <a:lnTo>
                      <a:pt x="7511" y="33867"/>
                    </a:lnTo>
                    <a:lnTo>
                      <a:pt x="7819" y="34174"/>
                    </a:lnTo>
                    <a:lnTo>
                      <a:pt x="8126" y="34413"/>
                    </a:lnTo>
                    <a:lnTo>
                      <a:pt x="8501" y="34652"/>
                    </a:lnTo>
                    <a:lnTo>
                      <a:pt x="8775" y="34789"/>
                    </a:lnTo>
                    <a:lnTo>
                      <a:pt x="9014" y="34994"/>
                    </a:lnTo>
                    <a:lnTo>
                      <a:pt x="9287" y="35164"/>
                    </a:lnTo>
                    <a:lnTo>
                      <a:pt x="9526" y="35335"/>
                    </a:lnTo>
                    <a:lnTo>
                      <a:pt x="10379" y="35779"/>
                    </a:lnTo>
                    <a:lnTo>
                      <a:pt x="11233" y="36223"/>
                    </a:lnTo>
                    <a:lnTo>
                      <a:pt x="11642" y="36462"/>
                    </a:lnTo>
                    <a:lnTo>
                      <a:pt x="12052" y="36735"/>
                    </a:lnTo>
                    <a:lnTo>
                      <a:pt x="12632" y="37213"/>
                    </a:lnTo>
                    <a:lnTo>
                      <a:pt x="12940" y="37452"/>
                    </a:lnTo>
                    <a:lnTo>
                      <a:pt x="13247" y="37656"/>
                    </a:lnTo>
                    <a:lnTo>
                      <a:pt x="13691" y="37861"/>
                    </a:lnTo>
                    <a:lnTo>
                      <a:pt x="14134" y="38032"/>
                    </a:lnTo>
                    <a:lnTo>
                      <a:pt x="14612" y="38169"/>
                    </a:lnTo>
                    <a:lnTo>
                      <a:pt x="15056" y="38305"/>
                    </a:lnTo>
                    <a:lnTo>
                      <a:pt x="16012" y="38510"/>
                    </a:lnTo>
                    <a:lnTo>
                      <a:pt x="16934" y="38715"/>
                    </a:lnTo>
                    <a:lnTo>
                      <a:pt x="18607" y="39090"/>
                    </a:lnTo>
                    <a:lnTo>
                      <a:pt x="20280" y="39432"/>
                    </a:lnTo>
                    <a:lnTo>
                      <a:pt x="21987" y="39739"/>
                    </a:lnTo>
                    <a:lnTo>
                      <a:pt x="23659" y="39944"/>
                    </a:lnTo>
                    <a:lnTo>
                      <a:pt x="24137" y="40012"/>
                    </a:lnTo>
                    <a:lnTo>
                      <a:pt x="24615" y="40149"/>
                    </a:lnTo>
                    <a:lnTo>
                      <a:pt x="25093" y="40251"/>
                    </a:lnTo>
                    <a:lnTo>
                      <a:pt x="25571" y="40353"/>
                    </a:lnTo>
                    <a:lnTo>
                      <a:pt x="26732" y="40558"/>
                    </a:lnTo>
                    <a:lnTo>
                      <a:pt x="27278" y="40627"/>
                    </a:lnTo>
                    <a:lnTo>
                      <a:pt x="27859" y="40627"/>
                    </a:lnTo>
                    <a:lnTo>
                      <a:pt x="28610" y="40524"/>
                    </a:lnTo>
                    <a:lnTo>
                      <a:pt x="29327" y="40422"/>
                    </a:lnTo>
                    <a:lnTo>
                      <a:pt x="30044" y="40422"/>
                    </a:lnTo>
                    <a:lnTo>
                      <a:pt x="30419" y="40456"/>
                    </a:lnTo>
                    <a:lnTo>
                      <a:pt x="30761" y="40524"/>
                    </a:lnTo>
                    <a:lnTo>
                      <a:pt x="31239" y="40627"/>
                    </a:lnTo>
                    <a:lnTo>
                      <a:pt x="31682" y="40695"/>
                    </a:lnTo>
                    <a:lnTo>
                      <a:pt x="32126" y="40729"/>
                    </a:lnTo>
                    <a:lnTo>
                      <a:pt x="33048" y="40729"/>
                    </a:lnTo>
                    <a:lnTo>
                      <a:pt x="33492" y="40661"/>
                    </a:lnTo>
                    <a:lnTo>
                      <a:pt x="33936" y="40558"/>
                    </a:lnTo>
                    <a:lnTo>
                      <a:pt x="34379" y="40456"/>
                    </a:lnTo>
                    <a:lnTo>
                      <a:pt x="34584" y="40422"/>
                    </a:lnTo>
                    <a:lnTo>
                      <a:pt x="35506" y="40285"/>
                    </a:lnTo>
                    <a:lnTo>
                      <a:pt x="36462" y="40217"/>
                    </a:lnTo>
                    <a:lnTo>
                      <a:pt x="36940" y="40183"/>
                    </a:lnTo>
                    <a:lnTo>
                      <a:pt x="37384" y="40217"/>
                    </a:lnTo>
                    <a:lnTo>
                      <a:pt x="37862" y="40319"/>
                    </a:lnTo>
                    <a:lnTo>
                      <a:pt x="38305" y="40456"/>
                    </a:lnTo>
                    <a:lnTo>
                      <a:pt x="38613" y="40558"/>
                    </a:lnTo>
                    <a:lnTo>
                      <a:pt x="38886" y="40627"/>
                    </a:lnTo>
                    <a:lnTo>
                      <a:pt x="39159" y="40661"/>
                    </a:lnTo>
                    <a:lnTo>
                      <a:pt x="39398" y="40627"/>
                    </a:lnTo>
                    <a:lnTo>
                      <a:pt x="39637" y="40592"/>
                    </a:lnTo>
                    <a:lnTo>
                      <a:pt x="39876" y="40456"/>
                    </a:lnTo>
                    <a:lnTo>
                      <a:pt x="40115" y="40285"/>
                    </a:lnTo>
                    <a:lnTo>
                      <a:pt x="40320" y="40046"/>
                    </a:lnTo>
                    <a:lnTo>
                      <a:pt x="40627" y="40251"/>
                    </a:lnTo>
                    <a:lnTo>
                      <a:pt x="40934" y="40388"/>
                    </a:lnTo>
                    <a:lnTo>
                      <a:pt x="41241" y="40490"/>
                    </a:lnTo>
                    <a:lnTo>
                      <a:pt x="41583" y="40558"/>
                    </a:lnTo>
                    <a:lnTo>
                      <a:pt x="42197" y="40558"/>
                    </a:lnTo>
                    <a:lnTo>
                      <a:pt x="42539" y="40456"/>
                    </a:lnTo>
                    <a:lnTo>
                      <a:pt x="42880" y="40353"/>
                    </a:lnTo>
                    <a:lnTo>
                      <a:pt x="43085" y="40285"/>
                    </a:lnTo>
                    <a:lnTo>
                      <a:pt x="43870" y="40285"/>
                    </a:lnTo>
                    <a:lnTo>
                      <a:pt x="44416" y="40217"/>
                    </a:lnTo>
                    <a:lnTo>
                      <a:pt x="44929" y="40114"/>
                    </a:lnTo>
                    <a:lnTo>
                      <a:pt x="45441" y="39978"/>
                    </a:lnTo>
                    <a:lnTo>
                      <a:pt x="45919" y="39773"/>
                    </a:lnTo>
                    <a:lnTo>
                      <a:pt x="46123" y="39637"/>
                    </a:lnTo>
                    <a:lnTo>
                      <a:pt x="46328" y="39500"/>
                    </a:lnTo>
                    <a:lnTo>
                      <a:pt x="46533" y="39363"/>
                    </a:lnTo>
                    <a:lnTo>
                      <a:pt x="46738" y="39193"/>
                    </a:lnTo>
                    <a:lnTo>
                      <a:pt x="46909" y="38988"/>
                    </a:lnTo>
                    <a:lnTo>
                      <a:pt x="47045" y="38749"/>
                    </a:lnTo>
                    <a:lnTo>
                      <a:pt x="47182" y="38476"/>
                    </a:lnTo>
                    <a:lnTo>
                      <a:pt x="47318" y="38203"/>
                    </a:lnTo>
                    <a:lnTo>
                      <a:pt x="47660" y="38442"/>
                    </a:lnTo>
                    <a:lnTo>
                      <a:pt x="47830" y="38578"/>
                    </a:lnTo>
                    <a:lnTo>
                      <a:pt x="48035" y="38646"/>
                    </a:lnTo>
                    <a:lnTo>
                      <a:pt x="48206" y="38715"/>
                    </a:lnTo>
                    <a:lnTo>
                      <a:pt x="48582" y="38715"/>
                    </a:lnTo>
                    <a:lnTo>
                      <a:pt x="48650" y="38681"/>
                    </a:lnTo>
                    <a:lnTo>
                      <a:pt x="48684" y="38646"/>
                    </a:lnTo>
                    <a:lnTo>
                      <a:pt x="48855" y="38476"/>
                    </a:lnTo>
                    <a:lnTo>
                      <a:pt x="49025" y="38373"/>
                    </a:lnTo>
                    <a:lnTo>
                      <a:pt x="49196" y="38305"/>
                    </a:lnTo>
                    <a:lnTo>
                      <a:pt x="49401" y="38271"/>
                    </a:lnTo>
                    <a:lnTo>
                      <a:pt x="49776" y="38237"/>
                    </a:lnTo>
                    <a:lnTo>
                      <a:pt x="50186" y="38203"/>
                    </a:lnTo>
                    <a:lnTo>
                      <a:pt x="50459" y="38169"/>
                    </a:lnTo>
                    <a:lnTo>
                      <a:pt x="50698" y="38100"/>
                    </a:lnTo>
                    <a:lnTo>
                      <a:pt x="50937" y="37998"/>
                    </a:lnTo>
                    <a:lnTo>
                      <a:pt x="51142" y="37861"/>
                    </a:lnTo>
                    <a:lnTo>
                      <a:pt x="51313" y="37691"/>
                    </a:lnTo>
                    <a:lnTo>
                      <a:pt x="51483" y="37486"/>
                    </a:lnTo>
                    <a:lnTo>
                      <a:pt x="51620" y="37281"/>
                    </a:lnTo>
                    <a:lnTo>
                      <a:pt x="51757" y="37076"/>
                    </a:lnTo>
                    <a:lnTo>
                      <a:pt x="51825" y="36837"/>
                    </a:lnTo>
                    <a:lnTo>
                      <a:pt x="51859" y="36632"/>
                    </a:lnTo>
                    <a:lnTo>
                      <a:pt x="51825" y="36427"/>
                    </a:lnTo>
                    <a:lnTo>
                      <a:pt x="51791" y="36223"/>
                    </a:lnTo>
                    <a:lnTo>
                      <a:pt x="51688" y="36052"/>
                    </a:lnTo>
                    <a:lnTo>
                      <a:pt x="51552" y="35847"/>
                    </a:lnTo>
                    <a:lnTo>
                      <a:pt x="51244" y="35506"/>
                    </a:lnTo>
                    <a:lnTo>
                      <a:pt x="51040" y="35301"/>
                    </a:lnTo>
                    <a:lnTo>
                      <a:pt x="50835" y="35130"/>
                    </a:lnTo>
                    <a:lnTo>
                      <a:pt x="50357" y="34720"/>
                    </a:lnTo>
                    <a:lnTo>
                      <a:pt x="50801" y="34140"/>
                    </a:lnTo>
                    <a:lnTo>
                      <a:pt x="51108" y="33662"/>
                    </a:lnTo>
                    <a:lnTo>
                      <a:pt x="51381" y="33184"/>
                    </a:lnTo>
                    <a:lnTo>
                      <a:pt x="51620" y="32706"/>
                    </a:lnTo>
                    <a:lnTo>
                      <a:pt x="51791" y="32194"/>
                    </a:lnTo>
                    <a:lnTo>
                      <a:pt x="51893" y="31682"/>
                    </a:lnTo>
                    <a:lnTo>
                      <a:pt x="51927" y="31136"/>
                    </a:lnTo>
                    <a:lnTo>
                      <a:pt x="51893" y="30590"/>
                    </a:lnTo>
                    <a:lnTo>
                      <a:pt x="51757" y="30009"/>
                    </a:lnTo>
                    <a:lnTo>
                      <a:pt x="51654" y="29531"/>
                    </a:lnTo>
                    <a:lnTo>
                      <a:pt x="51586" y="29053"/>
                    </a:lnTo>
                    <a:lnTo>
                      <a:pt x="51518" y="28575"/>
                    </a:lnTo>
                    <a:lnTo>
                      <a:pt x="51415" y="28131"/>
                    </a:lnTo>
                    <a:lnTo>
                      <a:pt x="51108" y="27141"/>
                    </a:lnTo>
                    <a:lnTo>
                      <a:pt x="50801" y="26151"/>
                    </a:lnTo>
                    <a:lnTo>
                      <a:pt x="50425" y="25230"/>
                    </a:lnTo>
                    <a:lnTo>
                      <a:pt x="50220" y="24752"/>
                    </a:lnTo>
                    <a:lnTo>
                      <a:pt x="49981" y="24308"/>
                    </a:lnTo>
                    <a:lnTo>
                      <a:pt x="49742" y="23898"/>
                    </a:lnTo>
                    <a:lnTo>
                      <a:pt x="49469" y="23454"/>
                    </a:lnTo>
                    <a:lnTo>
                      <a:pt x="49162" y="23045"/>
                    </a:lnTo>
                    <a:lnTo>
                      <a:pt x="48855" y="22669"/>
                    </a:lnTo>
                    <a:lnTo>
                      <a:pt x="48513" y="22294"/>
                    </a:lnTo>
                    <a:lnTo>
                      <a:pt x="48138" y="21918"/>
                    </a:lnTo>
                    <a:lnTo>
                      <a:pt x="47762" y="21577"/>
                    </a:lnTo>
                    <a:lnTo>
                      <a:pt x="47318" y="21235"/>
                    </a:lnTo>
                    <a:lnTo>
                      <a:pt x="46772" y="20791"/>
                    </a:lnTo>
                    <a:lnTo>
                      <a:pt x="46260" y="20279"/>
                    </a:lnTo>
                    <a:lnTo>
                      <a:pt x="44314" y="18060"/>
                    </a:lnTo>
                    <a:lnTo>
                      <a:pt x="42402" y="15807"/>
                    </a:lnTo>
                    <a:lnTo>
                      <a:pt x="42197" y="15534"/>
                    </a:lnTo>
                    <a:lnTo>
                      <a:pt x="42027" y="15261"/>
                    </a:lnTo>
                    <a:lnTo>
                      <a:pt x="41685" y="14680"/>
                    </a:lnTo>
                    <a:lnTo>
                      <a:pt x="41412" y="14100"/>
                    </a:lnTo>
                    <a:lnTo>
                      <a:pt x="41139" y="13486"/>
                    </a:lnTo>
                    <a:lnTo>
                      <a:pt x="40832" y="12871"/>
                    </a:lnTo>
                    <a:lnTo>
                      <a:pt x="40661" y="12598"/>
                    </a:lnTo>
                    <a:lnTo>
                      <a:pt x="40490" y="12359"/>
                    </a:lnTo>
                    <a:lnTo>
                      <a:pt x="39671" y="11369"/>
                    </a:lnTo>
                    <a:lnTo>
                      <a:pt x="38818" y="10413"/>
                    </a:lnTo>
                    <a:lnTo>
                      <a:pt x="37042" y="8569"/>
                    </a:lnTo>
                    <a:lnTo>
                      <a:pt x="36530" y="8057"/>
                    </a:lnTo>
                    <a:lnTo>
                      <a:pt x="36018" y="7579"/>
                    </a:lnTo>
                    <a:lnTo>
                      <a:pt x="34960" y="6623"/>
                    </a:lnTo>
                    <a:lnTo>
                      <a:pt x="34448" y="6180"/>
                    </a:lnTo>
                    <a:lnTo>
                      <a:pt x="33936" y="5770"/>
                    </a:lnTo>
                    <a:lnTo>
                      <a:pt x="32638" y="4882"/>
                    </a:lnTo>
                    <a:lnTo>
                      <a:pt x="31341" y="3995"/>
                    </a:lnTo>
                    <a:lnTo>
                      <a:pt x="30112" y="3210"/>
                    </a:lnTo>
                    <a:lnTo>
                      <a:pt x="29497" y="2868"/>
                    </a:lnTo>
                    <a:lnTo>
                      <a:pt x="28883" y="2527"/>
                    </a:lnTo>
                    <a:lnTo>
                      <a:pt x="28234" y="2254"/>
                    </a:lnTo>
                    <a:lnTo>
                      <a:pt x="27551" y="2015"/>
                    </a:lnTo>
                    <a:lnTo>
                      <a:pt x="26869" y="1810"/>
                    </a:lnTo>
                    <a:lnTo>
                      <a:pt x="26152" y="1673"/>
                    </a:lnTo>
                    <a:lnTo>
                      <a:pt x="25571" y="1605"/>
                    </a:lnTo>
                    <a:lnTo>
                      <a:pt x="25298" y="1537"/>
                    </a:lnTo>
                    <a:lnTo>
                      <a:pt x="25025" y="1468"/>
                    </a:lnTo>
                    <a:lnTo>
                      <a:pt x="24786" y="1366"/>
                    </a:lnTo>
                    <a:lnTo>
                      <a:pt x="24513" y="1229"/>
                    </a:lnTo>
                    <a:lnTo>
                      <a:pt x="24308" y="1059"/>
                    </a:lnTo>
                    <a:lnTo>
                      <a:pt x="24069" y="854"/>
                    </a:lnTo>
                    <a:lnTo>
                      <a:pt x="23967" y="751"/>
                    </a:lnTo>
                    <a:lnTo>
                      <a:pt x="23830" y="683"/>
                    </a:lnTo>
                    <a:lnTo>
                      <a:pt x="23523" y="581"/>
                    </a:lnTo>
                    <a:lnTo>
                      <a:pt x="22806" y="376"/>
                    </a:lnTo>
                    <a:lnTo>
                      <a:pt x="22089" y="239"/>
                    </a:lnTo>
                    <a:lnTo>
                      <a:pt x="21372" y="103"/>
                    </a:lnTo>
                    <a:lnTo>
                      <a:pt x="20655" y="35"/>
                    </a:lnTo>
                    <a:lnTo>
                      <a:pt x="199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39" name="Google Shape;5039;p21"/>
              <p:cNvSpPr/>
              <p:nvPr/>
            </p:nvSpPr>
            <p:spPr>
              <a:xfrm>
                <a:off x="7435023" y="5074001"/>
                <a:ext cx="798985" cy="641857"/>
              </a:xfrm>
              <a:custGeom>
                <a:avLst/>
                <a:gdLst/>
                <a:ahLst/>
                <a:cxnLst/>
                <a:rect l="l" t="t" r="r" b="b"/>
                <a:pathLst>
                  <a:path w="22567" h="18129" extrusionOk="0">
                    <a:moveTo>
                      <a:pt x="5190" y="0"/>
                    </a:moveTo>
                    <a:lnTo>
                      <a:pt x="4575" y="171"/>
                    </a:lnTo>
                    <a:lnTo>
                      <a:pt x="4029" y="376"/>
                    </a:lnTo>
                    <a:lnTo>
                      <a:pt x="3483" y="615"/>
                    </a:lnTo>
                    <a:lnTo>
                      <a:pt x="3005" y="922"/>
                    </a:lnTo>
                    <a:lnTo>
                      <a:pt x="2561" y="1263"/>
                    </a:lnTo>
                    <a:lnTo>
                      <a:pt x="2151" y="1639"/>
                    </a:lnTo>
                    <a:lnTo>
                      <a:pt x="1776" y="2083"/>
                    </a:lnTo>
                    <a:lnTo>
                      <a:pt x="1468" y="2561"/>
                    </a:lnTo>
                    <a:lnTo>
                      <a:pt x="1161" y="3004"/>
                    </a:lnTo>
                    <a:lnTo>
                      <a:pt x="922" y="3482"/>
                    </a:lnTo>
                    <a:lnTo>
                      <a:pt x="683" y="3994"/>
                    </a:lnTo>
                    <a:lnTo>
                      <a:pt x="513" y="4472"/>
                    </a:lnTo>
                    <a:lnTo>
                      <a:pt x="342" y="4950"/>
                    </a:lnTo>
                    <a:lnTo>
                      <a:pt x="205" y="5462"/>
                    </a:lnTo>
                    <a:lnTo>
                      <a:pt x="137" y="5940"/>
                    </a:lnTo>
                    <a:lnTo>
                      <a:pt x="69" y="6452"/>
                    </a:lnTo>
                    <a:lnTo>
                      <a:pt x="0" y="6965"/>
                    </a:lnTo>
                    <a:lnTo>
                      <a:pt x="0" y="7477"/>
                    </a:lnTo>
                    <a:lnTo>
                      <a:pt x="0" y="7989"/>
                    </a:lnTo>
                    <a:lnTo>
                      <a:pt x="35" y="8501"/>
                    </a:lnTo>
                    <a:lnTo>
                      <a:pt x="103" y="9013"/>
                    </a:lnTo>
                    <a:lnTo>
                      <a:pt x="171" y="9559"/>
                    </a:lnTo>
                    <a:lnTo>
                      <a:pt x="308" y="10071"/>
                    </a:lnTo>
                    <a:lnTo>
                      <a:pt x="410" y="10617"/>
                    </a:lnTo>
                    <a:lnTo>
                      <a:pt x="649" y="11300"/>
                    </a:lnTo>
                    <a:lnTo>
                      <a:pt x="786" y="11642"/>
                    </a:lnTo>
                    <a:lnTo>
                      <a:pt x="956" y="11983"/>
                    </a:lnTo>
                    <a:lnTo>
                      <a:pt x="1127" y="12290"/>
                    </a:lnTo>
                    <a:lnTo>
                      <a:pt x="1332" y="12598"/>
                    </a:lnTo>
                    <a:lnTo>
                      <a:pt x="1537" y="12905"/>
                    </a:lnTo>
                    <a:lnTo>
                      <a:pt x="1810" y="13178"/>
                    </a:lnTo>
                    <a:lnTo>
                      <a:pt x="2390" y="13792"/>
                    </a:lnTo>
                    <a:lnTo>
                      <a:pt x="3039" y="14373"/>
                    </a:lnTo>
                    <a:lnTo>
                      <a:pt x="3688" y="14885"/>
                    </a:lnTo>
                    <a:lnTo>
                      <a:pt x="4336" y="15363"/>
                    </a:lnTo>
                    <a:lnTo>
                      <a:pt x="5053" y="15807"/>
                    </a:lnTo>
                    <a:lnTo>
                      <a:pt x="5804" y="16182"/>
                    </a:lnTo>
                    <a:lnTo>
                      <a:pt x="6589" y="16489"/>
                    </a:lnTo>
                    <a:lnTo>
                      <a:pt x="6999" y="16626"/>
                    </a:lnTo>
                    <a:lnTo>
                      <a:pt x="7409" y="16728"/>
                    </a:lnTo>
                    <a:lnTo>
                      <a:pt x="8126" y="16899"/>
                    </a:lnTo>
                    <a:lnTo>
                      <a:pt x="8843" y="17104"/>
                    </a:lnTo>
                    <a:lnTo>
                      <a:pt x="10277" y="17548"/>
                    </a:lnTo>
                    <a:lnTo>
                      <a:pt x="10925" y="17719"/>
                    </a:lnTo>
                    <a:lnTo>
                      <a:pt x="11574" y="17889"/>
                    </a:lnTo>
                    <a:lnTo>
                      <a:pt x="12222" y="18026"/>
                    </a:lnTo>
                    <a:lnTo>
                      <a:pt x="12905" y="18094"/>
                    </a:lnTo>
                    <a:lnTo>
                      <a:pt x="13554" y="18128"/>
                    </a:lnTo>
                    <a:lnTo>
                      <a:pt x="14237" y="18128"/>
                    </a:lnTo>
                    <a:lnTo>
                      <a:pt x="14885" y="18060"/>
                    </a:lnTo>
                    <a:lnTo>
                      <a:pt x="15568" y="17923"/>
                    </a:lnTo>
                    <a:lnTo>
                      <a:pt x="15773" y="17889"/>
                    </a:lnTo>
                    <a:lnTo>
                      <a:pt x="15978" y="17889"/>
                    </a:lnTo>
                    <a:lnTo>
                      <a:pt x="16183" y="17855"/>
                    </a:lnTo>
                    <a:lnTo>
                      <a:pt x="16388" y="17821"/>
                    </a:lnTo>
                    <a:lnTo>
                      <a:pt x="17685" y="17445"/>
                    </a:lnTo>
                    <a:lnTo>
                      <a:pt x="18982" y="17036"/>
                    </a:lnTo>
                    <a:lnTo>
                      <a:pt x="19324" y="16899"/>
                    </a:lnTo>
                    <a:lnTo>
                      <a:pt x="19631" y="16728"/>
                    </a:lnTo>
                    <a:lnTo>
                      <a:pt x="19938" y="16558"/>
                    </a:lnTo>
                    <a:lnTo>
                      <a:pt x="20245" y="16387"/>
                    </a:lnTo>
                    <a:lnTo>
                      <a:pt x="20996" y="16046"/>
                    </a:lnTo>
                    <a:lnTo>
                      <a:pt x="21747" y="15704"/>
                    </a:lnTo>
                    <a:lnTo>
                      <a:pt x="22021" y="15568"/>
                    </a:lnTo>
                    <a:lnTo>
                      <a:pt x="22260" y="15363"/>
                    </a:lnTo>
                    <a:lnTo>
                      <a:pt x="22362" y="15260"/>
                    </a:lnTo>
                    <a:lnTo>
                      <a:pt x="22430" y="15124"/>
                    </a:lnTo>
                    <a:lnTo>
                      <a:pt x="22499" y="14953"/>
                    </a:lnTo>
                    <a:lnTo>
                      <a:pt x="22567" y="14748"/>
                    </a:lnTo>
                    <a:lnTo>
                      <a:pt x="21270" y="15295"/>
                    </a:lnTo>
                    <a:lnTo>
                      <a:pt x="20006" y="15773"/>
                    </a:lnTo>
                    <a:lnTo>
                      <a:pt x="19836" y="15807"/>
                    </a:lnTo>
                    <a:lnTo>
                      <a:pt x="19665" y="15773"/>
                    </a:lnTo>
                    <a:lnTo>
                      <a:pt x="19289" y="15704"/>
                    </a:lnTo>
                    <a:lnTo>
                      <a:pt x="18675" y="15568"/>
                    </a:lnTo>
                    <a:lnTo>
                      <a:pt x="18026" y="15465"/>
                    </a:lnTo>
                    <a:lnTo>
                      <a:pt x="17378" y="15465"/>
                    </a:lnTo>
                    <a:lnTo>
                      <a:pt x="17070" y="15499"/>
                    </a:lnTo>
                    <a:lnTo>
                      <a:pt x="16695" y="15602"/>
                    </a:lnTo>
                    <a:lnTo>
                      <a:pt x="16968" y="15773"/>
                    </a:lnTo>
                    <a:lnTo>
                      <a:pt x="17241" y="15875"/>
                    </a:lnTo>
                    <a:lnTo>
                      <a:pt x="17514" y="15943"/>
                    </a:lnTo>
                    <a:lnTo>
                      <a:pt x="17787" y="15977"/>
                    </a:lnTo>
                    <a:lnTo>
                      <a:pt x="18333" y="16046"/>
                    </a:lnTo>
                    <a:lnTo>
                      <a:pt x="18607" y="16080"/>
                    </a:lnTo>
                    <a:lnTo>
                      <a:pt x="18880" y="16148"/>
                    </a:lnTo>
                    <a:lnTo>
                      <a:pt x="18607" y="16319"/>
                    </a:lnTo>
                    <a:lnTo>
                      <a:pt x="18265" y="16455"/>
                    </a:lnTo>
                    <a:lnTo>
                      <a:pt x="17856" y="16592"/>
                    </a:lnTo>
                    <a:lnTo>
                      <a:pt x="17412" y="16728"/>
                    </a:lnTo>
                    <a:lnTo>
                      <a:pt x="16900" y="16831"/>
                    </a:lnTo>
                    <a:lnTo>
                      <a:pt x="16388" y="16933"/>
                    </a:lnTo>
                    <a:lnTo>
                      <a:pt x="15227" y="17036"/>
                    </a:lnTo>
                    <a:lnTo>
                      <a:pt x="13998" y="17104"/>
                    </a:lnTo>
                    <a:lnTo>
                      <a:pt x="13383" y="17070"/>
                    </a:lnTo>
                    <a:lnTo>
                      <a:pt x="12803" y="17070"/>
                    </a:lnTo>
                    <a:lnTo>
                      <a:pt x="12188" y="17002"/>
                    </a:lnTo>
                    <a:lnTo>
                      <a:pt x="11642" y="16933"/>
                    </a:lnTo>
                    <a:lnTo>
                      <a:pt x="11096" y="16865"/>
                    </a:lnTo>
                    <a:lnTo>
                      <a:pt x="10584" y="16728"/>
                    </a:lnTo>
                    <a:lnTo>
                      <a:pt x="10072" y="16592"/>
                    </a:lnTo>
                    <a:lnTo>
                      <a:pt x="9560" y="16455"/>
                    </a:lnTo>
                    <a:lnTo>
                      <a:pt x="9047" y="16251"/>
                    </a:lnTo>
                    <a:lnTo>
                      <a:pt x="8570" y="16080"/>
                    </a:lnTo>
                    <a:lnTo>
                      <a:pt x="8092" y="15841"/>
                    </a:lnTo>
                    <a:lnTo>
                      <a:pt x="7648" y="15602"/>
                    </a:lnTo>
                    <a:lnTo>
                      <a:pt x="7204" y="15363"/>
                    </a:lnTo>
                    <a:lnTo>
                      <a:pt x="6760" y="15090"/>
                    </a:lnTo>
                    <a:lnTo>
                      <a:pt x="6316" y="14817"/>
                    </a:lnTo>
                    <a:lnTo>
                      <a:pt x="5907" y="14509"/>
                    </a:lnTo>
                    <a:lnTo>
                      <a:pt x="5497" y="14168"/>
                    </a:lnTo>
                    <a:lnTo>
                      <a:pt x="5121" y="13827"/>
                    </a:lnTo>
                    <a:lnTo>
                      <a:pt x="4746" y="13485"/>
                    </a:lnTo>
                    <a:lnTo>
                      <a:pt x="4370" y="13076"/>
                    </a:lnTo>
                    <a:lnTo>
                      <a:pt x="3653" y="12290"/>
                    </a:lnTo>
                    <a:lnTo>
                      <a:pt x="3517" y="12427"/>
                    </a:lnTo>
                    <a:lnTo>
                      <a:pt x="5087" y="14817"/>
                    </a:lnTo>
                    <a:lnTo>
                      <a:pt x="4712" y="14646"/>
                    </a:lnTo>
                    <a:lnTo>
                      <a:pt x="4336" y="14441"/>
                    </a:lnTo>
                    <a:lnTo>
                      <a:pt x="3995" y="14236"/>
                    </a:lnTo>
                    <a:lnTo>
                      <a:pt x="3688" y="14031"/>
                    </a:lnTo>
                    <a:lnTo>
                      <a:pt x="3380" y="13758"/>
                    </a:lnTo>
                    <a:lnTo>
                      <a:pt x="3107" y="13519"/>
                    </a:lnTo>
                    <a:lnTo>
                      <a:pt x="2834" y="13246"/>
                    </a:lnTo>
                    <a:lnTo>
                      <a:pt x="2595" y="12939"/>
                    </a:lnTo>
                    <a:lnTo>
                      <a:pt x="2356" y="12632"/>
                    </a:lnTo>
                    <a:lnTo>
                      <a:pt x="2151" y="12324"/>
                    </a:lnTo>
                    <a:lnTo>
                      <a:pt x="1776" y="11676"/>
                    </a:lnTo>
                    <a:lnTo>
                      <a:pt x="1434" y="10925"/>
                    </a:lnTo>
                    <a:lnTo>
                      <a:pt x="1195" y="10174"/>
                    </a:lnTo>
                    <a:lnTo>
                      <a:pt x="1332" y="10344"/>
                    </a:lnTo>
                    <a:lnTo>
                      <a:pt x="1468" y="10515"/>
                    </a:lnTo>
                    <a:lnTo>
                      <a:pt x="1673" y="10891"/>
                    </a:lnTo>
                    <a:lnTo>
                      <a:pt x="1946" y="11232"/>
                    </a:lnTo>
                    <a:lnTo>
                      <a:pt x="2083" y="11403"/>
                    </a:lnTo>
                    <a:lnTo>
                      <a:pt x="2254" y="11505"/>
                    </a:lnTo>
                    <a:lnTo>
                      <a:pt x="2356" y="11403"/>
                    </a:lnTo>
                    <a:lnTo>
                      <a:pt x="1366" y="8433"/>
                    </a:lnTo>
                    <a:lnTo>
                      <a:pt x="1298" y="8330"/>
                    </a:lnTo>
                    <a:lnTo>
                      <a:pt x="1264" y="8262"/>
                    </a:lnTo>
                    <a:lnTo>
                      <a:pt x="1093" y="8296"/>
                    </a:lnTo>
                    <a:lnTo>
                      <a:pt x="990" y="8262"/>
                    </a:lnTo>
                    <a:lnTo>
                      <a:pt x="922" y="8194"/>
                    </a:lnTo>
                    <a:lnTo>
                      <a:pt x="888" y="8125"/>
                    </a:lnTo>
                    <a:lnTo>
                      <a:pt x="888" y="7955"/>
                    </a:lnTo>
                    <a:lnTo>
                      <a:pt x="888" y="7750"/>
                    </a:lnTo>
                    <a:lnTo>
                      <a:pt x="922" y="7272"/>
                    </a:lnTo>
                    <a:lnTo>
                      <a:pt x="990" y="6760"/>
                    </a:lnTo>
                    <a:lnTo>
                      <a:pt x="1059" y="6282"/>
                    </a:lnTo>
                    <a:lnTo>
                      <a:pt x="1161" y="5804"/>
                    </a:lnTo>
                    <a:lnTo>
                      <a:pt x="1298" y="5326"/>
                    </a:lnTo>
                    <a:lnTo>
                      <a:pt x="1434" y="4848"/>
                    </a:lnTo>
                    <a:lnTo>
                      <a:pt x="1605" y="4370"/>
                    </a:lnTo>
                    <a:lnTo>
                      <a:pt x="1810" y="3926"/>
                    </a:lnTo>
                    <a:lnTo>
                      <a:pt x="2083" y="3414"/>
                    </a:lnTo>
                    <a:lnTo>
                      <a:pt x="2356" y="2970"/>
                    </a:lnTo>
                    <a:lnTo>
                      <a:pt x="2697" y="2561"/>
                    </a:lnTo>
                    <a:lnTo>
                      <a:pt x="3039" y="2151"/>
                    </a:lnTo>
                    <a:lnTo>
                      <a:pt x="3449" y="1809"/>
                    </a:lnTo>
                    <a:lnTo>
                      <a:pt x="3824" y="1434"/>
                    </a:lnTo>
                    <a:lnTo>
                      <a:pt x="4678" y="785"/>
                    </a:lnTo>
                    <a:lnTo>
                      <a:pt x="4848" y="649"/>
                    </a:lnTo>
                    <a:lnTo>
                      <a:pt x="5019" y="512"/>
                    </a:lnTo>
                    <a:lnTo>
                      <a:pt x="5087" y="410"/>
                    </a:lnTo>
                    <a:lnTo>
                      <a:pt x="5156" y="307"/>
                    </a:lnTo>
                    <a:lnTo>
                      <a:pt x="5190" y="171"/>
                    </a:lnTo>
                    <a:lnTo>
                      <a:pt x="51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0" name="Google Shape;5040;p21"/>
              <p:cNvSpPr/>
              <p:nvPr/>
            </p:nvSpPr>
            <p:spPr>
              <a:xfrm>
                <a:off x="7627201" y="4972460"/>
                <a:ext cx="670889" cy="603160"/>
              </a:xfrm>
              <a:custGeom>
                <a:avLst/>
                <a:gdLst/>
                <a:ahLst/>
                <a:cxnLst/>
                <a:rect l="l" t="t" r="r" b="b"/>
                <a:pathLst>
                  <a:path w="18949" h="17036" extrusionOk="0">
                    <a:moveTo>
                      <a:pt x="4951" y="0"/>
                    </a:moveTo>
                    <a:lnTo>
                      <a:pt x="4439" y="69"/>
                    </a:lnTo>
                    <a:lnTo>
                      <a:pt x="3961" y="171"/>
                    </a:lnTo>
                    <a:lnTo>
                      <a:pt x="3483" y="273"/>
                    </a:lnTo>
                    <a:lnTo>
                      <a:pt x="2971" y="444"/>
                    </a:lnTo>
                    <a:lnTo>
                      <a:pt x="2493" y="649"/>
                    </a:lnTo>
                    <a:lnTo>
                      <a:pt x="2049" y="922"/>
                    </a:lnTo>
                    <a:lnTo>
                      <a:pt x="1571" y="1195"/>
                    </a:lnTo>
                    <a:lnTo>
                      <a:pt x="1127" y="1502"/>
                    </a:lnTo>
                    <a:lnTo>
                      <a:pt x="649" y="1878"/>
                    </a:lnTo>
                    <a:lnTo>
                      <a:pt x="479" y="2049"/>
                    </a:lnTo>
                    <a:lnTo>
                      <a:pt x="308" y="2254"/>
                    </a:lnTo>
                    <a:lnTo>
                      <a:pt x="1" y="2663"/>
                    </a:lnTo>
                    <a:lnTo>
                      <a:pt x="103" y="2800"/>
                    </a:lnTo>
                    <a:lnTo>
                      <a:pt x="1059" y="2322"/>
                    </a:lnTo>
                    <a:lnTo>
                      <a:pt x="1981" y="1844"/>
                    </a:lnTo>
                    <a:lnTo>
                      <a:pt x="2493" y="1605"/>
                    </a:lnTo>
                    <a:lnTo>
                      <a:pt x="3005" y="1400"/>
                    </a:lnTo>
                    <a:lnTo>
                      <a:pt x="3517" y="1263"/>
                    </a:lnTo>
                    <a:lnTo>
                      <a:pt x="3995" y="1127"/>
                    </a:lnTo>
                    <a:lnTo>
                      <a:pt x="4507" y="990"/>
                    </a:lnTo>
                    <a:lnTo>
                      <a:pt x="5019" y="922"/>
                    </a:lnTo>
                    <a:lnTo>
                      <a:pt x="5497" y="888"/>
                    </a:lnTo>
                    <a:lnTo>
                      <a:pt x="6487" y="888"/>
                    </a:lnTo>
                    <a:lnTo>
                      <a:pt x="6999" y="956"/>
                    </a:lnTo>
                    <a:lnTo>
                      <a:pt x="7511" y="1024"/>
                    </a:lnTo>
                    <a:lnTo>
                      <a:pt x="7989" y="1161"/>
                    </a:lnTo>
                    <a:lnTo>
                      <a:pt x="8501" y="1332"/>
                    </a:lnTo>
                    <a:lnTo>
                      <a:pt x="8979" y="1537"/>
                    </a:lnTo>
                    <a:lnTo>
                      <a:pt x="9492" y="1741"/>
                    </a:lnTo>
                    <a:lnTo>
                      <a:pt x="10004" y="2015"/>
                    </a:lnTo>
                    <a:lnTo>
                      <a:pt x="11028" y="2663"/>
                    </a:lnTo>
                    <a:lnTo>
                      <a:pt x="12018" y="3380"/>
                    </a:lnTo>
                    <a:lnTo>
                      <a:pt x="12974" y="4131"/>
                    </a:lnTo>
                    <a:lnTo>
                      <a:pt x="13861" y="4951"/>
                    </a:lnTo>
                    <a:lnTo>
                      <a:pt x="14681" y="5804"/>
                    </a:lnTo>
                    <a:lnTo>
                      <a:pt x="15466" y="6726"/>
                    </a:lnTo>
                    <a:lnTo>
                      <a:pt x="16183" y="7716"/>
                    </a:lnTo>
                    <a:lnTo>
                      <a:pt x="16866" y="8740"/>
                    </a:lnTo>
                    <a:lnTo>
                      <a:pt x="17378" y="9662"/>
                    </a:lnTo>
                    <a:lnTo>
                      <a:pt x="17617" y="10140"/>
                    </a:lnTo>
                    <a:lnTo>
                      <a:pt x="17822" y="10618"/>
                    </a:lnTo>
                    <a:lnTo>
                      <a:pt x="17992" y="11096"/>
                    </a:lnTo>
                    <a:lnTo>
                      <a:pt x="18163" y="11574"/>
                    </a:lnTo>
                    <a:lnTo>
                      <a:pt x="18300" y="12052"/>
                    </a:lnTo>
                    <a:lnTo>
                      <a:pt x="18402" y="12530"/>
                    </a:lnTo>
                    <a:lnTo>
                      <a:pt x="18470" y="13008"/>
                    </a:lnTo>
                    <a:lnTo>
                      <a:pt x="18504" y="13520"/>
                    </a:lnTo>
                    <a:lnTo>
                      <a:pt x="18470" y="13998"/>
                    </a:lnTo>
                    <a:lnTo>
                      <a:pt x="18436" y="14510"/>
                    </a:lnTo>
                    <a:lnTo>
                      <a:pt x="18368" y="15022"/>
                    </a:lnTo>
                    <a:lnTo>
                      <a:pt x="18265" y="15534"/>
                    </a:lnTo>
                    <a:lnTo>
                      <a:pt x="18095" y="16080"/>
                    </a:lnTo>
                    <a:lnTo>
                      <a:pt x="17890" y="16592"/>
                    </a:lnTo>
                    <a:lnTo>
                      <a:pt x="17890" y="16660"/>
                    </a:lnTo>
                    <a:lnTo>
                      <a:pt x="17890" y="16763"/>
                    </a:lnTo>
                    <a:lnTo>
                      <a:pt x="17924" y="17036"/>
                    </a:lnTo>
                    <a:lnTo>
                      <a:pt x="18129" y="16695"/>
                    </a:lnTo>
                    <a:lnTo>
                      <a:pt x="18300" y="16319"/>
                    </a:lnTo>
                    <a:lnTo>
                      <a:pt x="18470" y="15978"/>
                    </a:lnTo>
                    <a:lnTo>
                      <a:pt x="18607" y="15602"/>
                    </a:lnTo>
                    <a:lnTo>
                      <a:pt x="18709" y="15261"/>
                    </a:lnTo>
                    <a:lnTo>
                      <a:pt x="18812" y="14885"/>
                    </a:lnTo>
                    <a:lnTo>
                      <a:pt x="18880" y="14544"/>
                    </a:lnTo>
                    <a:lnTo>
                      <a:pt x="18914" y="14168"/>
                    </a:lnTo>
                    <a:lnTo>
                      <a:pt x="18948" y="13485"/>
                    </a:lnTo>
                    <a:lnTo>
                      <a:pt x="18880" y="12837"/>
                    </a:lnTo>
                    <a:lnTo>
                      <a:pt x="18778" y="12222"/>
                    </a:lnTo>
                    <a:lnTo>
                      <a:pt x="18641" y="11642"/>
                    </a:lnTo>
                    <a:lnTo>
                      <a:pt x="18402" y="10993"/>
                    </a:lnTo>
                    <a:lnTo>
                      <a:pt x="18163" y="10379"/>
                    </a:lnTo>
                    <a:lnTo>
                      <a:pt x="17856" y="9764"/>
                    </a:lnTo>
                    <a:lnTo>
                      <a:pt x="17549" y="9184"/>
                    </a:lnTo>
                    <a:lnTo>
                      <a:pt x="17207" y="8603"/>
                    </a:lnTo>
                    <a:lnTo>
                      <a:pt x="16866" y="8023"/>
                    </a:lnTo>
                    <a:lnTo>
                      <a:pt x="16115" y="6897"/>
                    </a:lnTo>
                    <a:lnTo>
                      <a:pt x="15364" y="5872"/>
                    </a:lnTo>
                    <a:lnTo>
                      <a:pt x="14954" y="5394"/>
                    </a:lnTo>
                    <a:lnTo>
                      <a:pt x="14544" y="4951"/>
                    </a:lnTo>
                    <a:lnTo>
                      <a:pt x="14135" y="4473"/>
                    </a:lnTo>
                    <a:lnTo>
                      <a:pt x="13691" y="4063"/>
                    </a:lnTo>
                    <a:lnTo>
                      <a:pt x="13247" y="3619"/>
                    </a:lnTo>
                    <a:lnTo>
                      <a:pt x="12803" y="3244"/>
                    </a:lnTo>
                    <a:lnTo>
                      <a:pt x="12325" y="2834"/>
                    </a:lnTo>
                    <a:lnTo>
                      <a:pt x="11813" y="2492"/>
                    </a:lnTo>
                    <a:lnTo>
                      <a:pt x="11301" y="2117"/>
                    </a:lnTo>
                    <a:lnTo>
                      <a:pt x="10789" y="1810"/>
                    </a:lnTo>
                    <a:lnTo>
                      <a:pt x="10277" y="1468"/>
                    </a:lnTo>
                    <a:lnTo>
                      <a:pt x="9730" y="1195"/>
                    </a:lnTo>
                    <a:lnTo>
                      <a:pt x="9150" y="922"/>
                    </a:lnTo>
                    <a:lnTo>
                      <a:pt x="8570" y="649"/>
                    </a:lnTo>
                    <a:lnTo>
                      <a:pt x="8058" y="444"/>
                    </a:lnTo>
                    <a:lnTo>
                      <a:pt x="7511" y="273"/>
                    </a:lnTo>
                    <a:lnTo>
                      <a:pt x="6999" y="137"/>
                    </a:lnTo>
                    <a:lnTo>
                      <a:pt x="6487" y="69"/>
                    </a:lnTo>
                    <a:lnTo>
                      <a:pt x="59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1" name="Google Shape;5041;p21"/>
              <p:cNvSpPr/>
              <p:nvPr/>
            </p:nvSpPr>
            <p:spPr>
              <a:xfrm>
                <a:off x="7726335" y="5492205"/>
                <a:ext cx="361414" cy="99134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2800" extrusionOk="0">
                    <a:moveTo>
                      <a:pt x="0" y="0"/>
                    </a:moveTo>
                    <a:lnTo>
                      <a:pt x="1536" y="956"/>
                    </a:lnTo>
                    <a:lnTo>
                      <a:pt x="2322" y="1434"/>
                    </a:lnTo>
                    <a:lnTo>
                      <a:pt x="3141" y="1912"/>
                    </a:lnTo>
                    <a:lnTo>
                      <a:pt x="3653" y="2151"/>
                    </a:lnTo>
                    <a:lnTo>
                      <a:pt x="4165" y="2390"/>
                    </a:lnTo>
                    <a:lnTo>
                      <a:pt x="4711" y="2561"/>
                    </a:lnTo>
                    <a:lnTo>
                      <a:pt x="5258" y="2697"/>
                    </a:lnTo>
                    <a:lnTo>
                      <a:pt x="5838" y="2766"/>
                    </a:lnTo>
                    <a:lnTo>
                      <a:pt x="6384" y="2800"/>
                    </a:lnTo>
                    <a:lnTo>
                      <a:pt x="6965" y="2800"/>
                    </a:lnTo>
                    <a:lnTo>
                      <a:pt x="7579" y="2732"/>
                    </a:lnTo>
                    <a:lnTo>
                      <a:pt x="10208" y="2254"/>
                    </a:lnTo>
                    <a:lnTo>
                      <a:pt x="9901" y="2151"/>
                    </a:lnTo>
                    <a:lnTo>
                      <a:pt x="9764" y="2117"/>
                    </a:lnTo>
                    <a:lnTo>
                      <a:pt x="9628" y="2083"/>
                    </a:lnTo>
                    <a:lnTo>
                      <a:pt x="7613" y="1980"/>
                    </a:lnTo>
                    <a:lnTo>
                      <a:pt x="6589" y="1912"/>
                    </a:lnTo>
                    <a:lnTo>
                      <a:pt x="5565" y="1844"/>
                    </a:lnTo>
                    <a:lnTo>
                      <a:pt x="4916" y="1776"/>
                    </a:lnTo>
                    <a:lnTo>
                      <a:pt x="4268" y="1673"/>
                    </a:lnTo>
                    <a:lnTo>
                      <a:pt x="3619" y="1502"/>
                    </a:lnTo>
                    <a:lnTo>
                      <a:pt x="3004" y="1332"/>
                    </a:lnTo>
                    <a:lnTo>
                      <a:pt x="2356" y="1059"/>
                    </a:lnTo>
                    <a:lnTo>
                      <a:pt x="1741" y="751"/>
                    </a:lnTo>
                    <a:lnTo>
                      <a:pt x="1161" y="410"/>
                    </a:lnTo>
                    <a:lnTo>
                      <a:pt x="546" y="103"/>
                    </a:lnTo>
                    <a:lnTo>
                      <a:pt x="410" y="69"/>
                    </a:lnTo>
                    <a:lnTo>
                      <a:pt x="273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2" name="Google Shape;5042;p21"/>
              <p:cNvSpPr/>
              <p:nvPr/>
            </p:nvSpPr>
            <p:spPr>
              <a:xfrm>
                <a:off x="7167892" y="5191227"/>
                <a:ext cx="93115" cy="379577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0721" extrusionOk="0">
                    <a:moveTo>
                      <a:pt x="1127" y="1"/>
                    </a:moveTo>
                    <a:lnTo>
                      <a:pt x="956" y="274"/>
                    </a:lnTo>
                    <a:lnTo>
                      <a:pt x="854" y="581"/>
                    </a:lnTo>
                    <a:lnTo>
                      <a:pt x="786" y="888"/>
                    </a:lnTo>
                    <a:lnTo>
                      <a:pt x="717" y="1161"/>
                    </a:lnTo>
                    <a:lnTo>
                      <a:pt x="478" y="2732"/>
                    </a:lnTo>
                    <a:lnTo>
                      <a:pt x="342" y="3517"/>
                    </a:lnTo>
                    <a:lnTo>
                      <a:pt x="171" y="4268"/>
                    </a:lnTo>
                    <a:lnTo>
                      <a:pt x="103" y="4678"/>
                    </a:lnTo>
                    <a:lnTo>
                      <a:pt x="35" y="5087"/>
                    </a:lnTo>
                    <a:lnTo>
                      <a:pt x="1" y="5463"/>
                    </a:lnTo>
                    <a:lnTo>
                      <a:pt x="1" y="5838"/>
                    </a:lnTo>
                    <a:lnTo>
                      <a:pt x="1" y="6214"/>
                    </a:lnTo>
                    <a:lnTo>
                      <a:pt x="35" y="6555"/>
                    </a:lnTo>
                    <a:lnTo>
                      <a:pt x="103" y="6931"/>
                    </a:lnTo>
                    <a:lnTo>
                      <a:pt x="205" y="7272"/>
                    </a:lnTo>
                    <a:lnTo>
                      <a:pt x="308" y="7614"/>
                    </a:lnTo>
                    <a:lnTo>
                      <a:pt x="444" y="7955"/>
                    </a:lnTo>
                    <a:lnTo>
                      <a:pt x="752" y="8604"/>
                    </a:lnTo>
                    <a:lnTo>
                      <a:pt x="1161" y="9252"/>
                    </a:lnTo>
                    <a:lnTo>
                      <a:pt x="1605" y="9901"/>
                    </a:lnTo>
                    <a:lnTo>
                      <a:pt x="1810" y="10106"/>
                    </a:lnTo>
                    <a:lnTo>
                      <a:pt x="2015" y="10311"/>
                    </a:lnTo>
                    <a:lnTo>
                      <a:pt x="2493" y="10720"/>
                    </a:lnTo>
                    <a:lnTo>
                      <a:pt x="2629" y="10618"/>
                    </a:lnTo>
                    <a:lnTo>
                      <a:pt x="2288" y="10140"/>
                    </a:lnTo>
                    <a:lnTo>
                      <a:pt x="1605" y="9048"/>
                    </a:lnTo>
                    <a:lnTo>
                      <a:pt x="1264" y="8501"/>
                    </a:lnTo>
                    <a:lnTo>
                      <a:pt x="991" y="7955"/>
                    </a:lnTo>
                    <a:lnTo>
                      <a:pt x="683" y="7238"/>
                    </a:lnTo>
                    <a:lnTo>
                      <a:pt x="581" y="6897"/>
                    </a:lnTo>
                    <a:lnTo>
                      <a:pt x="478" y="6521"/>
                    </a:lnTo>
                    <a:lnTo>
                      <a:pt x="410" y="6146"/>
                    </a:lnTo>
                    <a:lnTo>
                      <a:pt x="376" y="5770"/>
                    </a:lnTo>
                    <a:lnTo>
                      <a:pt x="376" y="5395"/>
                    </a:lnTo>
                    <a:lnTo>
                      <a:pt x="410" y="4985"/>
                    </a:lnTo>
                    <a:lnTo>
                      <a:pt x="752" y="2800"/>
                    </a:lnTo>
                    <a:lnTo>
                      <a:pt x="1093" y="581"/>
                    </a:lnTo>
                    <a:lnTo>
                      <a:pt x="1127" y="274"/>
                    </a:lnTo>
                    <a:lnTo>
                      <a:pt x="11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3" name="Google Shape;5043;p21"/>
              <p:cNvSpPr/>
              <p:nvPr/>
            </p:nvSpPr>
            <p:spPr>
              <a:xfrm>
                <a:off x="7227125" y="4937409"/>
                <a:ext cx="154755" cy="21639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6112" extrusionOk="0">
                    <a:moveTo>
                      <a:pt x="4370" y="0"/>
                    </a:moveTo>
                    <a:lnTo>
                      <a:pt x="3892" y="103"/>
                    </a:lnTo>
                    <a:lnTo>
                      <a:pt x="3414" y="273"/>
                    </a:lnTo>
                    <a:lnTo>
                      <a:pt x="2936" y="512"/>
                    </a:lnTo>
                    <a:lnTo>
                      <a:pt x="2493" y="820"/>
                    </a:lnTo>
                    <a:lnTo>
                      <a:pt x="2083" y="1127"/>
                    </a:lnTo>
                    <a:lnTo>
                      <a:pt x="1707" y="1502"/>
                    </a:lnTo>
                    <a:lnTo>
                      <a:pt x="1332" y="1912"/>
                    </a:lnTo>
                    <a:lnTo>
                      <a:pt x="1025" y="2356"/>
                    </a:lnTo>
                    <a:lnTo>
                      <a:pt x="717" y="2834"/>
                    </a:lnTo>
                    <a:lnTo>
                      <a:pt x="478" y="3312"/>
                    </a:lnTo>
                    <a:lnTo>
                      <a:pt x="274" y="3790"/>
                    </a:lnTo>
                    <a:lnTo>
                      <a:pt x="137" y="4268"/>
                    </a:lnTo>
                    <a:lnTo>
                      <a:pt x="35" y="4746"/>
                    </a:lnTo>
                    <a:lnTo>
                      <a:pt x="0" y="5224"/>
                    </a:lnTo>
                    <a:lnTo>
                      <a:pt x="35" y="5667"/>
                    </a:lnTo>
                    <a:lnTo>
                      <a:pt x="137" y="6111"/>
                    </a:lnTo>
                    <a:lnTo>
                      <a:pt x="512" y="4916"/>
                    </a:lnTo>
                    <a:lnTo>
                      <a:pt x="683" y="4336"/>
                    </a:lnTo>
                    <a:lnTo>
                      <a:pt x="956" y="3756"/>
                    </a:lnTo>
                    <a:lnTo>
                      <a:pt x="1229" y="3175"/>
                    </a:lnTo>
                    <a:lnTo>
                      <a:pt x="1571" y="2629"/>
                    </a:lnTo>
                    <a:lnTo>
                      <a:pt x="1946" y="2117"/>
                    </a:lnTo>
                    <a:lnTo>
                      <a:pt x="2322" y="1639"/>
                    </a:lnTo>
                    <a:lnTo>
                      <a:pt x="2766" y="1229"/>
                    </a:lnTo>
                    <a:lnTo>
                      <a:pt x="3278" y="820"/>
                    </a:lnTo>
                    <a:lnTo>
                      <a:pt x="43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4" name="Google Shape;5044;p21"/>
              <p:cNvSpPr/>
              <p:nvPr/>
            </p:nvSpPr>
            <p:spPr>
              <a:xfrm>
                <a:off x="7597001" y="5674718"/>
                <a:ext cx="232080" cy="68934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1947" extrusionOk="0">
                    <a:moveTo>
                      <a:pt x="0" y="0"/>
                    </a:moveTo>
                    <a:lnTo>
                      <a:pt x="546" y="342"/>
                    </a:lnTo>
                    <a:lnTo>
                      <a:pt x="1058" y="581"/>
                    </a:lnTo>
                    <a:lnTo>
                      <a:pt x="1571" y="786"/>
                    </a:lnTo>
                    <a:lnTo>
                      <a:pt x="2117" y="922"/>
                    </a:lnTo>
                    <a:lnTo>
                      <a:pt x="3995" y="1366"/>
                    </a:lnTo>
                    <a:lnTo>
                      <a:pt x="5838" y="1844"/>
                    </a:lnTo>
                    <a:lnTo>
                      <a:pt x="6487" y="1946"/>
                    </a:lnTo>
                    <a:lnTo>
                      <a:pt x="6555" y="1707"/>
                    </a:lnTo>
                    <a:lnTo>
                      <a:pt x="5531" y="1298"/>
                    </a:lnTo>
                    <a:lnTo>
                      <a:pt x="5019" y="1093"/>
                    </a:lnTo>
                    <a:lnTo>
                      <a:pt x="4472" y="956"/>
                    </a:lnTo>
                    <a:lnTo>
                      <a:pt x="3414" y="683"/>
                    </a:lnTo>
                    <a:lnTo>
                      <a:pt x="2322" y="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5" name="Google Shape;5045;p21"/>
              <p:cNvSpPr/>
              <p:nvPr/>
            </p:nvSpPr>
            <p:spPr>
              <a:xfrm>
                <a:off x="8125208" y="5544180"/>
                <a:ext cx="114854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923" extrusionOk="0">
                    <a:moveTo>
                      <a:pt x="0" y="0"/>
                    </a:moveTo>
                    <a:lnTo>
                      <a:pt x="171" y="273"/>
                    </a:lnTo>
                    <a:lnTo>
                      <a:pt x="376" y="478"/>
                    </a:lnTo>
                    <a:lnTo>
                      <a:pt x="615" y="649"/>
                    </a:lnTo>
                    <a:lnTo>
                      <a:pt x="888" y="786"/>
                    </a:lnTo>
                    <a:lnTo>
                      <a:pt x="1161" y="888"/>
                    </a:lnTo>
                    <a:lnTo>
                      <a:pt x="1434" y="922"/>
                    </a:lnTo>
                    <a:lnTo>
                      <a:pt x="2049" y="922"/>
                    </a:lnTo>
                    <a:lnTo>
                      <a:pt x="2288" y="888"/>
                    </a:lnTo>
                    <a:lnTo>
                      <a:pt x="2458" y="854"/>
                    </a:lnTo>
                    <a:lnTo>
                      <a:pt x="2663" y="786"/>
                    </a:lnTo>
                    <a:lnTo>
                      <a:pt x="2834" y="683"/>
                    </a:lnTo>
                    <a:lnTo>
                      <a:pt x="2970" y="547"/>
                    </a:lnTo>
                    <a:lnTo>
                      <a:pt x="3107" y="410"/>
                    </a:lnTo>
                    <a:lnTo>
                      <a:pt x="3209" y="205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6" name="Google Shape;5046;p21"/>
              <p:cNvSpPr/>
              <p:nvPr/>
            </p:nvSpPr>
            <p:spPr>
              <a:xfrm>
                <a:off x="7574023" y="5228686"/>
                <a:ext cx="54417" cy="15840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4474" extrusionOk="0">
                    <a:moveTo>
                      <a:pt x="581" y="1"/>
                    </a:moveTo>
                    <a:lnTo>
                      <a:pt x="410" y="342"/>
                    </a:lnTo>
                    <a:lnTo>
                      <a:pt x="274" y="684"/>
                    </a:lnTo>
                    <a:lnTo>
                      <a:pt x="137" y="1059"/>
                    </a:lnTo>
                    <a:lnTo>
                      <a:pt x="69" y="1435"/>
                    </a:lnTo>
                    <a:lnTo>
                      <a:pt x="35" y="1776"/>
                    </a:lnTo>
                    <a:lnTo>
                      <a:pt x="1" y="2152"/>
                    </a:lnTo>
                    <a:lnTo>
                      <a:pt x="35" y="2493"/>
                    </a:lnTo>
                    <a:lnTo>
                      <a:pt x="69" y="2835"/>
                    </a:lnTo>
                    <a:lnTo>
                      <a:pt x="171" y="3142"/>
                    </a:lnTo>
                    <a:lnTo>
                      <a:pt x="274" y="3415"/>
                    </a:lnTo>
                    <a:lnTo>
                      <a:pt x="410" y="3688"/>
                    </a:lnTo>
                    <a:lnTo>
                      <a:pt x="581" y="3927"/>
                    </a:lnTo>
                    <a:lnTo>
                      <a:pt x="786" y="4132"/>
                    </a:lnTo>
                    <a:lnTo>
                      <a:pt x="991" y="4268"/>
                    </a:lnTo>
                    <a:lnTo>
                      <a:pt x="1264" y="4405"/>
                    </a:lnTo>
                    <a:lnTo>
                      <a:pt x="1537" y="4473"/>
                    </a:lnTo>
                    <a:lnTo>
                      <a:pt x="1298" y="4234"/>
                    </a:lnTo>
                    <a:lnTo>
                      <a:pt x="1093" y="3961"/>
                    </a:lnTo>
                    <a:lnTo>
                      <a:pt x="922" y="3722"/>
                    </a:lnTo>
                    <a:lnTo>
                      <a:pt x="820" y="3449"/>
                    </a:lnTo>
                    <a:lnTo>
                      <a:pt x="717" y="3176"/>
                    </a:lnTo>
                    <a:lnTo>
                      <a:pt x="649" y="2903"/>
                    </a:lnTo>
                    <a:lnTo>
                      <a:pt x="581" y="2630"/>
                    </a:lnTo>
                    <a:lnTo>
                      <a:pt x="547" y="2357"/>
                    </a:lnTo>
                    <a:lnTo>
                      <a:pt x="513" y="1776"/>
                    </a:lnTo>
                    <a:lnTo>
                      <a:pt x="547" y="1196"/>
                    </a:lnTo>
                    <a:lnTo>
                      <a:pt x="581" y="58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7" name="Google Shape;5047;p21"/>
              <p:cNvSpPr/>
              <p:nvPr/>
            </p:nvSpPr>
            <p:spPr>
              <a:xfrm>
                <a:off x="8045440" y="5920075"/>
                <a:ext cx="239338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6760" h="786" extrusionOk="0">
                    <a:moveTo>
                      <a:pt x="2629" y="1"/>
                    </a:moveTo>
                    <a:lnTo>
                      <a:pt x="1775" y="35"/>
                    </a:lnTo>
                    <a:lnTo>
                      <a:pt x="888" y="137"/>
                    </a:lnTo>
                    <a:lnTo>
                      <a:pt x="0" y="274"/>
                    </a:lnTo>
                    <a:lnTo>
                      <a:pt x="239" y="342"/>
                    </a:lnTo>
                    <a:lnTo>
                      <a:pt x="478" y="410"/>
                    </a:lnTo>
                    <a:lnTo>
                      <a:pt x="922" y="445"/>
                    </a:lnTo>
                    <a:lnTo>
                      <a:pt x="1366" y="445"/>
                    </a:lnTo>
                    <a:lnTo>
                      <a:pt x="1775" y="376"/>
                    </a:lnTo>
                    <a:lnTo>
                      <a:pt x="2629" y="274"/>
                    </a:lnTo>
                    <a:lnTo>
                      <a:pt x="3038" y="240"/>
                    </a:lnTo>
                    <a:lnTo>
                      <a:pt x="3448" y="274"/>
                    </a:lnTo>
                    <a:lnTo>
                      <a:pt x="5087" y="513"/>
                    </a:lnTo>
                    <a:lnTo>
                      <a:pt x="6760" y="786"/>
                    </a:lnTo>
                    <a:lnTo>
                      <a:pt x="6350" y="615"/>
                    </a:lnTo>
                    <a:lnTo>
                      <a:pt x="5940" y="479"/>
                    </a:lnTo>
                    <a:lnTo>
                      <a:pt x="5565" y="342"/>
                    </a:lnTo>
                    <a:lnTo>
                      <a:pt x="5155" y="240"/>
                    </a:lnTo>
                    <a:lnTo>
                      <a:pt x="4745" y="137"/>
                    </a:lnTo>
                    <a:lnTo>
                      <a:pt x="4336" y="69"/>
                    </a:lnTo>
                    <a:lnTo>
                      <a:pt x="34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8" name="Google Shape;5048;p21"/>
              <p:cNvSpPr/>
              <p:nvPr/>
            </p:nvSpPr>
            <p:spPr>
              <a:xfrm>
                <a:off x="7545026" y="5130791"/>
                <a:ext cx="99134" cy="145090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4098" extrusionOk="0">
                    <a:moveTo>
                      <a:pt x="2800" y="1"/>
                    </a:moveTo>
                    <a:lnTo>
                      <a:pt x="2492" y="69"/>
                    </a:lnTo>
                    <a:lnTo>
                      <a:pt x="2185" y="205"/>
                    </a:lnTo>
                    <a:lnTo>
                      <a:pt x="1878" y="342"/>
                    </a:lnTo>
                    <a:lnTo>
                      <a:pt x="1605" y="513"/>
                    </a:lnTo>
                    <a:lnTo>
                      <a:pt x="1332" y="752"/>
                    </a:lnTo>
                    <a:lnTo>
                      <a:pt x="1058" y="991"/>
                    </a:lnTo>
                    <a:lnTo>
                      <a:pt x="854" y="1230"/>
                    </a:lnTo>
                    <a:lnTo>
                      <a:pt x="615" y="1537"/>
                    </a:lnTo>
                    <a:lnTo>
                      <a:pt x="444" y="1810"/>
                    </a:lnTo>
                    <a:lnTo>
                      <a:pt x="273" y="2117"/>
                    </a:lnTo>
                    <a:lnTo>
                      <a:pt x="171" y="2459"/>
                    </a:lnTo>
                    <a:lnTo>
                      <a:pt x="68" y="2800"/>
                    </a:lnTo>
                    <a:lnTo>
                      <a:pt x="0" y="3107"/>
                    </a:lnTo>
                    <a:lnTo>
                      <a:pt x="0" y="3449"/>
                    </a:lnTo>
                    <a:lnTo>
                      <a:pt x="34" y="3790"/>
                    </a:lnTo>
                    <a:lnTo>
                      <a:pt x="103" y="4097"/>
                    </a:lnTo>
                    <a:lnTo>
                      <a:pt x="205" y="3483"/>
                    </a:lnTo>
                    <a:lnTo>
                      <a:pt x="376" y="2902"/>
                    </a:lnTo>
                    <a:lnTo>
                      <a:pt x="615" y="2356"/>
                    </a:lnTo>
                    <a:lnTo>
                      <a:pt x="956" y="1810"/>
                    </a:lnTo>
                    <a:lnTo>
                      <a:pt x="1297" y="1332"/>
                    </a:lnTo>
                    <a:lnTo>
                      <a:pt x="1741" y="854"/>
                    </a:lnTo>
                    <a:lnTo>
                      <a:pt x="2253" y="410"/>
                    </a:lnTo>
                    <a:lnTo>
                      <a:pt x="28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49" name="Google Shape;5049;p21"/>
              <p:cNvSpPr/>
              <p:nvPr/>
            </p:nvSpPr>
            <p:spPr>
              <a:xfrm>
                <a:off x="7833896" y="5603412"/>
                <a:ext cx="155959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991" extrusionOk="0">
                    <a:moveTo>
                      <a:pt x="1" y="0"/>
                    </a:moveTo>
                    <a:lnTo>
                      <a:pt x="479" y="273"/>
                    </a:lnTo>
                    <a:lnTo>
                      <a:pt x="991" y="512"/>
                    </a:lnTo>
                    <a:lnTo>
                      <a:pt x="1503" y="717"/>
                    </a:lnTo>
                    <a:lnTo>
                      <a:pt x="2015" y="854"/>
                    </a:lnTo>
                    <a:lnTo>
                      <a:pt x="2561" y="956"/>
                    </a:lnTo>
                    <a:lnTo>
                      <a:pt x="3141" y="990"/>
                    </a:lnTo>
                    <a:lnTo>
                      <a:pt x="3449" y="990"/>
                    </a:lnTo>
                    <a:lnTo>
                      <a:pt x="3756" y="956"/>
                    </a:lnTo>
                    <a:lnTo>
                      <a:pt x="4063" y="888"/>
                    </a:lnTo>
                    <a:lnTo>
                      <a:pt x="4405" y="8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0" name="Google Shape;5050;p21"/>
              <p:cNvSpPr/>
              <p:nvPr/>
            </p:nvSpPr>
            <p:spPr>
              <a:xfrm>
                <a:off x="7784329" y="5412438"/>
                <a:ext cx="126962" cy="74952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2117" extrusionOk="0">
                    <a:moveTo>
                      <a:pt x="1" y="0"/>
                    </a:moveTo>
                    <a:lnTo>
                      <a:pt x="342" y="581"/>
                    </a:lnTo>
                    <a:lnTo>
                      <a:pt x="513" y="854"/>
                    </a:lnTo>
                    <a:lnTo>
                      <a:pt x="718" y="1058"/>
                    </a:lnTo>
                    <a:lnTo>
                      <a:pt x="923" y="1263"/>
                    </a:lnTo>
                    <a:lnTo>
                      <a:pt x="1127" y="1468"/>
                    </a:lnTo>
                    <a:lnTo>
                      <a:pt x="1332" y="1639"/>
                    </a:lnTo>
                    <a:lnTo>
                      <a:pt x="1571" y="1775"/>
                    </a:lnTo>
                    <a:lnTo>
                      <a:pt x="1810" y="1878"/>
                    </a:lnTo>
                    <a:lnTo>
                      <a:pt x="2049" y="1980"/>
                    </a:lnTo>
                    <a:lnTo>
                      <a:pt x="2288" y="2049"/>
                    </a:lnTo>
                    <a:lnTo>
                      <a:pt x="2527" y="2083"/>
                    </a:lnTo>
                    <a:lnTo>
                      <a:pt x="2800" y="2117"/>
                    </a:lnTo>
                    <a:lnTo>
                      <a:pt x="3073" y="2083"/>
                    </a:lnTo>
                    <a:lnTo>
                      <a:pt x="3312" y="2083"/>
                    </a:lnTo>
                    <a:lnTo>
                      <a:pt x="3586" y="2014"/>
                    </a:lnTo>
                    <a:lnTo>
                      <a:pt x="3073" y="1878"/>
                    </a:lnTo>
                    <a:lnTo>
                      <a:pt x="2595" y="1707"/>
                    </a:lnTo>
                    <a:lnTo>
                      <a:pt x="2117" y="1536"/>
                    </a:lnTo>
                    <a:lnTo>
                      <a:pt x="1674" y="1297"/>
                    </a:lnTo>
                    <a:lnTo>
                      <a:pt x="1230" y="1058"/>
                    </a:lnTo>
                    <a:lnTo>
                      <a:pt x="820" y="751"/>
                    </a:lnTo>
                    <a:lnTo>
                      <a:pt x="411" y="4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1" name="Google Shape;5051;p21"/>
              <p:cNvSpPr/>
              <p:nvPr/>
            </p:nvSpPr>
            <p:spPr>
              <a:xfrm>
                <a:off x="7136453" y="5425715"/>
                <a:ext cx="50806" cy="14144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95" extrusionOk="0">
                    <a:moveTo>
                      <a:pt x="1" y="1"/>
                    </a:moveTo>
                    <a:lnTo>
                      <a:pt x="172" y="1059"/>
                    </a:lnTo>
                    <a:lnTo>
                      <a:pt x="274" y="1571"/>
                    </a:lnTo>
                    <a:lnTo>
                      <a:pt x="411" y="2083"/>
                    </a:lnTo>
                    <a:lnTo>
                      <a:pt x="581" y="2561"/>
                    </a:lnTo>
                    <a:lnTo>
                      <a:pt x="820" y="3073"/>
                    </a:lnTo>
                    <a:lnTo>
                      <a:pt x="1093" y="3551"/>
                    </a:lnTo>
                    <a:lnTo>
                      <a:pt x="1435" y="39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2" name="Google Shape;5052;p21"/>
              <p:cNvSpPr/>
              <p:nvPr/>
            </p:nvSpPr>
            <p:spPr>
              <a:xfrm>
                <a:off x="8191663" y="5277049"/>
                <a:ext cx="49602" cy="85857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2425" extrusionOk="0">
                    <a:moveTo>
                      <a:pt x="35" y="0"/>
                    </a:moveTo>
                    <a:lnTo>
                      <a:pt x="1" y="205"/>
                    </a:lnTo>
                    <a:lnTo>
                      <a:pt x="1" y="410"/>
                    </a:lnTo>
                    <a:lnTo>
                      <a:pt x="1" y="581"/>
                    </a:lnTo>
                    <a:lnTo>
                      <a:pt x="69" y="752"/>
                    </a:lnTo>
                    <a:lnTo>
                      <a:pt x="172" y="1059"/>
                    </a:lnTo>
                    <a:lnTo>
                      <a:pt x="376" y="1366"/>
                    </a:lnTo>
                    <a:lnTo>
                      <a:pt x="581" y="1639"/>
                    </a:lnTo>
                    <a:lnTo>
                      <a:pt x="854" y="1912"/>
                    </a:lnTo>
                    <a:lnTo>
                      <a:pt x="1401" y="2424"/>
                    </a:lnTo>
                    <a:lnTo>
                      <a:pt x="1401" y="2424"/>
                    </a:lnTo>
                    <a:lnTo>
                      <a:pt x="1298" y="2083"/>
                    </a:lnTo>
                    <a:lnTo>
                      <a:pt x="1162" y="1742"/>
                    </a:lnTo>
                    <a:lnTo>
                      <a:pt x="991" y="1434"/>
                    </a:lnTo>
                    <a:lnTo>
                      <a:pt x="786" y="1127"/>
                    </a:lnTo>
                    <a:lnTo>
                      <a:pt x="376" y="581"/>
                    </a:lnTo>
                    <a:lnTo>
                      <a:pt x="206" y="30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3" name="Google Shape;5053;p21"/>
              <p:cNvSpPr/>
              <p:nvPr/>
            </p:nvSpPr>
            <p:spPr>
              <a:xfrm>
                <a:off x="7501513" y="5800406"/>
                <a:ext cx="126927" cy="50806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1435" extrusionOk="0">
                    <a:moveTo>
                      <a:pt x="0" y="1"/>
                    </a:moveTo>
                    <a:lnTo>
                      <a:pt x="410" y="342"/>
                    </a:lnTo>
                    <a:lnTo>
                      <a:pt x="819" y="615"/>
                    </a:lnTo>
                    <a:lnTo>
                      <a:pt x="1229" y="854"/>
                    </a:lnTo>
                    <a:lnTo>
                      <a:pt x="1673" y="1025"/>
                    </a:lnTo>
                    <a:lnTo>
                      <a:pt x="2151" y="1196"/>
                    </a:lnTo>
                    <a:lnTo>
                      <a:pt x="2595" y="1298"/>
                    </a:lnTo>
                    <a:lnTo>
                      <a:pt x="3107" y="1401"/>
                    </a:lnTo>
                    <a:lnTo>
                      <a:pt x="3585" y="14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4" name="Google Shape;5054;p21"/>
              <p:cNvSpPr/>
              <p:nvPr/>
            </p:nvSpPr>
            <p:spPr>
              <a:xfrm>
                <a:off x="7824230" y="5044969"/>
                <a:ext cx="117261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957" extrusionOk="0">
                    <a:moveTo>
                      <a:pt x="854" y="1"/>
                    </a:moveTo>
                    <a:lnTo>
                      <a:pt x="444" y="35"/>
                    </a:lnTo>
                    <a:lnTo>
                      <a:pt x="0" y="103"/>
                    </a:lnTo>
                    <a:lnTo>
                      <a:pt x="786" y="240"/>
                    </a:lnTo>
                    <a:lnTo>
                      <a:pt x="1195" y="308"/>
                    </a:lnTo>
                    <a:lnTo>
                      <a:pt x="1571" y="376"/>
                    </a:lnTo>
                    <a:lnTo>
                      <a:pt x="1981" y="479"/>
                    </a:lnTo>
                    <a:lnTo>
                      <a:pt x="2356" y="615"/>
                    </a:lnTo>
                    <a:lnTo>
                      <a:pt x="3312" y="957"/>
                    </a:lnTo>
                    <a:lnTo>
                      <a:pt x="2902" y="615"/>
                    </a:lnTo>
                    <a:lnTo>
                      <a:pt x="2527" y="342"/>
                    </a:lnTo>
                    <a:lnTo>
                      <a:pt x="2117" y="171"/>
                    </a:lnTo>
                    <a:lnTo>
                      <a:pt x="1707" y="35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5" name="Google Shape;5055;p21"/>
              <p:cNvSpPr/>
              <p:nvPr/>
            </p:nvSpPr>
            <p:spPr>
              <a:xfrm>
                <a:off x="7647772" y="5316951"/>
                <a:ext cx="60472" cy="9187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595" extrusionOk="0">
                    <a:moveTo>
                      <a:pt x="0" y="0"/>
                    </a:moveTo>
                    <a:lnTo>
                      <a:pt x="34" y="478"/>
                    </a:lnTo>
                    <a:lnTo>
                      <a:pt x="137" y="854"/>
                    </a:lnTo>
                    <a:lnTo>
                      <a:pt x="307" y="1229"/>
                    </a:lnTo>
                    <a:lnTo>
                      <a:pt x="478" y="1571"/>
                    </a:lnTo>
                    <a:lnTo>
                      <a:pt x="717" y="1844"/>
                    </a:lnTo>
                    <a:lnTo>
                      <a:pt x="990" y="2117"/>
                    </a:lnTo>
                    <a:lnTo>
                      <a:pt x="1331" y="2390"/>
                    </a:lnTo>
                    <a:lnTo>
                      <a:pt x="1707" y="2595"/>
                    </a:lnTo>
                    <a:lnTo>
                      <a:pt x="1707" y="2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6" name="Google Shape;5056;p21"/>
              <p:cNvSpPr/>
              <p:nvPr/>
            </p:nvSpPr>
            <p:spPr>
              <a:xfrm>
                <a:off x="8055106" y="5119922"/>
                <a:ext cx="61676" cy="5321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503" extrusionOk="0">
                    <a:moveTo>
                      <a:pt x="0" y="0"/>
                    </a:moveTo>
                    <a:lnTo>
                      <a:pt x="1741" y="1502"/>
                    </a:lnTo>
                    <a:lnTo>
                      <a:pt x="1571" y="1127"/>
                    </a:lnTo>
                    <a:lnTo>
                      <a:pt x="1400" y="854"/>
                    </a:lnTo>
                    <a:lnTo>
                      <a:pt x="1229" y="615"/>
                    </a:lnTo>
                    <a:lnTo>
                      <a:pt x="1058" y="410"/>
                    </a:lnTo>
                    <a:lnTo>
                      <a:pt x="854" y="273"/>
                    </a:lnTo>
                    <a:lnTo>
                      <a:pt x="615" y="137"/>
                    </a:lnTo>
                    <a:lnTo>
                      <a:pt x="34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7" name="Google Shape;5057;p21"/>
              <p:cNvSpPr/>
              <p:nvPr/>
            </p:nvSpPr>
            <p:spPr>
              <a:xfrm>
                <a:off x="7223478" y="5611874"/>
                <a:ext cx="49602" cy="58029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639" extrusionOk="0">
                    <a:moveTo>
                      <a:pt x="1" y="0"/>
                    </a:moveTo>
                    <a:lnTo>
                      <a:pt x="240" y="512"/>
                    </a:lnTo>
                    <a:lnTo>
                      <a:pt x="377" y="751"/>
                    </a:lnTo>
                    <a:lnTo>
                      <a:pt x="513" y="990"/>
                    </a:lnTo>
                    <a:lnTo>
                      <a:pt x="684" y="1195"/>
                    </a:lnTo>
                    <a:lnTo>
                      <a:pt x="889" y="1366"/>
                    </a:lnTo>
                    <a:lnTo>
                      <a:pt x="1128" y="1536"/>
                    </a:lnTo>
                    <a:lnTo>
                      <a:pt x="1401" y="16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8" name="Google Shape;5058;p21"/>
              <p:cNvSpPr/>
              <p:nvPr/>
            </p:nvSpPr>
            <p:spPr>
              <a:xfrm>
                <a:off x="8039386" y="5706158"/>
                <a:ext cx="83414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479" extrusionOk="0">
                    <a:moveTo>
                      <a:pt x="1434" y="0"/>
                    </a:moveTo>
                    <a:lnTo>
                      <a:pt x="1161" y="34"/>
                    </a:lnTo>
                    <a:lnTo>
                      <a:pt x="888" y="68"/>
                    </a:lnTo>
                    <a:lnTo>
                      <a:pt x="581" y="171"/>
                    </a:lnTo>
                    <a:lnTo>
                      <a:pt x="308" y="307"/>
                    </a:lnTo>
                    <a:lnTo>
                      <a:pt x="0" y="478"/>
                    </a:lnTo>
                    <a:lnTo>
                      <a:pt x="2356" y="273"/>
                    </a:lnTo>
                    <a:lnTo>
                      <a:pt x="2049" y="137"/>
                    </a:lnTo>
                    <a:lnTo>
                      <a:pt x="1741" y="34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59" name="Google Shape;5059;p21"/>
              <p:cNvSpPr/>
              <p:nvPr/>
            </p:nvSpPr>
            <p:spPr>
              <a:xfrm>
                <a:off x="8086510" y="5967234"/>
                <a:ext cx="89504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308" extrusionOk="0">
                    <a:moveTo>
                      <a:pt x="35" y="0"/>
                    </a:moveTo>
                    <a:lnTo>
                      <a:pt x="1" y="171"/>
                    </a:lnTo>
                    <a:lnTo>
                      <a:pt x="342" y="205"/>
                    </a:lnTo>
                    <a:lnTo>
                      <a:pt x="649" y="239"/>
                    </a:lnTo>
                    <a:lnTo>
                      <a:pt x="1264" y="273"/>
                    </a:lnTo>
                    <a:lnTo>
                      <a:pt x="1913" y="307"/>
                    </a:lnTo>
                    <a:lnTo>
                      <a:pt x="2527" y="307"/>
                    </a:lnTo>
                    <a:lnTo>
                      <a:pt x="2527" y="10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0" name="Google Shape;5060;p21"/>
              <p:cNvSpPr/>
              <p:nvPr/>
            </p:nvSpPr>
            <p:spPr>
              <a:xfrm>
                <a:off x="7702154" y="5019584"/>
                <a:ext cx="83414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1333" extrusionOk="0">
                    <a:moveTo>
                      <a:pt x="2322" y="1"/>
                    </a:moveTo>
                    <a:lnTo>
                      <a:pt x="0" y="1161"/>
                    </a:lnTo>
                    <a:lnTo>
                      <a:pt x="69" y="1332"/>
                    </a:lnTo>
                    <a:lnTo>
                      <a:pt x="2356" y="103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1" name="Google Shape;5061;p21"/>
              <p:cNvSpPr/>
              <p:nvPr/>
            </p:nvSpPr>
            <p:spPr>
              <a:xfrm>
                <a:off x="7347997" y="5420900"/>
                <a:ext cx="27828" cy="5077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434" extrusionOk="0">
                    <a:moveTo>
                      <a:pt x="205" y="0"/>
                    </a:moveTo>
                    <a:lnTo>
                      <a:pt x="0" y="103"/>
                    </a:lnTo>
                    <a:lnTo>
                      <a:pt x="69" y="444"/>
                    </a:lnTo>
                    <a:lnTo>
                      <a:pt x="103" y="649"/>
                    </a:lnTo>
                    <a:lnTo>
                      <a:pt x="171" y="819"/>
                    </a:lnTo>
                    <a:lnTo>
                      <a:pt x="239" y="990"/>
                    </a:lnTo>
                    <a:lnTo>
                      <a:pt x="376" y="1127"/>
                    </a:lnTo>
                    <a:lnTo>
                      <a:pt x="547" y="1297"/>
                    </a:lnTo>
                    <a:lnTo>
                      <a:pt x="786" y="1434"/>
                    </a:lnTo>
                    <a:lnTo>
                      <a:pt x="786" y="143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2" name="Google Shape;5062;p21"/>
              <p:cNvSpPr/>
              <p:nvPr/>
            </p:nvSpPr>
            <p:spPr>
              <a:xfrm>
                <a:off x="7497867" y="5295176"/>
                <a:ext cx="15755" cy="66526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879" extrusionOk="0">
                    <a:moveTo>
                      <a:pt x="1" y="1"/>
                    </a:moveTo>
                    <a:lnTo>
                      <a:pt x="171" y="1878"/>
                    </a:lnTo>
                    <a:lnTo>
                      <a:pt x="445" y="1844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3" name="Google Shape;5063;p21"/>
              <p:cNvSpPr/>
              <p:nvPr/>
            </p:nvSpPr>
            <p:spPr>
              <a:xfrm>
                <a:off x="7671918" y="5089686"/>
                <a:ext cx="45991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50" extrusionOk="0">
                    <a:moveTo>
                      <a:pt x="1230" y="1"/>
                    </a:moveTo>
                    <a:lnTo>
                      <a:pt x="1" y="411"/>
                    </a:lnTo>
                    <a:lnTo>
                      <a:pt x="137" y="650"/>
                    </a:lnTo>
                    <a:lnTo>
                      <a:pt x="1298" y="206"/>
                    </a:lnTo>
                    <a:lnTo>
                      <a:pt x="12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4" name="Google Shape;5064;p21"/>
              <p:cNvSpPr/>
              <p:nvPr/>
            </p:nvSpPr>
            <p:spPr>
              <a:xfrm>
                <a:off x="7943899" y="5881412"/>
                <a:ext cx="58029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342" extrusionOk="0">
                    <a:moveTo>
                      <a:pt x="0" y="0"/>
                    </a:moveTo>
                    <a:lnTo>
                      <a:pt x="0" y="342"/>
                    </a:lnTo>
                    <a:lnTo>
                      <a:pt x="1639" y="342"/>
                    </a:lnTo>
                    <a:lnTo>
                      <a:pt x="1639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5" name="Google Shape;5065;p21"/>
              <p:cNvSpPr/>
              <p:nvPr/>
            </p:nvSpPr>
            <p:spPr>
              <a:xfrm>
                <a:off x="8397154" y="5188820"/>
                <a:ext cx="35086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537" extrusionOk="0">
                    <a:moveTo>
                      <a:pt x="171" y="0"/>
                    </a:moveTo>
                    <a:lnTo>
                      <a:pt x="1" y="103"/>
                    </a:lnTo>
                    <a:lnTo>
                      <a:pt x="820" y="1537"/>
                    </a:lnTo>
                    <a:lnTo>
                      <a:pt x="991" y="143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6" name="Google Shape;5066;p21"/>
              <p:cNvSpPr/>
              <p:nvPr/>
            </p:nvSpPr>
            <p:spPr>
              <a:xfrm>
                <a:off x="7975303" y="5483743"/>
                <a:ext cx="64118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342" extrusionOk="0">
                    <a:moveTo>
                      <a:pt x="1" y="0"/>
                    </a:moveTo>
                    <a:lnTo>
                      <a:pt x="206" y="137"/>
                    </a:lnTo>
                    <a:lnTo>
                      <a:pt x="411" y="239"/>
                    </a:lnTo>
                    <a:lnTo>
                      <a:pt x="615" y="308"/>
                    </a:lnTo>
                    <a:lnTo>
                      <a:pt x="820" y="342"/>
                    </a:lnTo>
                    <a:lnTo>
                      <a:pt x="1059" y="342"/>
                    </a:lnTo>
                    <a:lnTo>
                      <a:pt x="1298" y="273"/>
                    </a:lnTo>
                    <a:lnTo>
                      <a:pt x="1537" y="205"/>
                    </a:lnTo>
                    <a:lnTo>
                      <a:pt x="1810" y="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7" name="Google Shape;5067;p21"/>
              <p:cNvSpPr/>
              <p:nvPr/>
            </p:nvSpPr>
            <p:spPr>
              <a:xfrm>
                <a:off x="7662252" y="5563511"/>
                <a:ext cx="43548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20" extrusionOk="0">
                    <a:moveTo>
                      <a:pt x="1" y="1"/>
                    </a:moveTo>
                    <a:lnTo>
                      <a:pt x="69" y="240"/>
                    </a:lnTo>
                    <a:lnTo>
                      <a:pt x="171" y="410"/>
                    </a:lnTo>
                    <a:lnTo>
                      <a:pt x="274" y="581"/>
                    </a:lnTo>
                    <a:lnTo>
                      <a:pt x="445" y="683"/>
                    </a:lnTo>
                    <a:lnTo>
                      <a:pt x="581" y="786"/>
                    </a:lnTo>
                    <a:lnTo>
                      <a:pt x="786" y="820"/>
                    </a:lnTo>
                    <a:lnTo>
                      <a:pt x="991" y="820"/>
                    </a:lnTo>
                    <a:lnTo>
                      <a:pt x="1230" y="7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8" name="Google Shape;5068;p21"/>
              <p:cNvSpPr/>
              <p:nvPr/>
            </p:nvSpPr>
            <p:spPr>
              <a:xfrm>
                <a:off x="7677972" y="5452304"/>
                <a:ext cx="48399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28" extrusionOk="0">
                    <a:moveTo>
                      <a:pt x="1" y="1"/>
                    </a:moveTo>
                    <a:lnTo>
                      <a:pt x="1366" y="1127"/>
                    </a:lnTo>
                    <a:lnTo>
                      <a:pt x="1298" y="888"/>
                    </a:lnTo>
                    <a:lnTo>
                      <a:pt x="1161" y="684"/>
                    </a:lnTo>
                    <a:lnTo>
                      <a:pt x="1025" y="513"/>
                    </a:lnTo>
                    <a:lnTo>
                      <a:pt x="820" y="410"/>
                    </a:lnTo>
                    <a:lnTo>
                      <a:pt x="410" y="2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69" name="Google Shape;5069;p21"/>
              <p:cNvSpPr/>
              <p:nvPr/>
            </p:nvSpPr>
            <p:spPr>
              <a:xfrm>
                <a:off x="7750481" y="5607024"/>
                <a:ext cx="50806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50" extrusionOk="0">
                    <a:moveTo>
                      <a:pt x="69" y="1"/>
                    </a:moveTo>
                    <a:lnTo>
                      <a:pt x="1" y="274"/>
                    </a:lnTo>
                    <a:lnTo>
                      <a:pt x="1435" y="649"/>
                    </a:lnTo>
                    <a:lnTo>
                      <a:pt x="1435" y="61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0" name="Google Shape;5070;p21"/>
              <p:cNvSpPr/>
              <p:nvPr/>
            </p:nvSpPr>
            <p:spPr>
              <a:xfrm>
                <a:off x="8241230" y="5426918"/>
                <a:ext cx="13348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991" extrusionOk="0">
                    <a:moveTo>
                      <a:pt x="206" y="1"/>
                    </a:moveTo>
                    <a:lnTo>
                      <a:pt x="1" y="35"/>
                    </a:lnTo>
                    <a:lnTo>
                      <a:pt x="103" y="991"/>
                    </a:lnTo>
                    <a:lnTo>
                      <a:pt x="376" y="991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1" name="Google Shape;5071;p21"/>
              <p:cNvSpPr/>
              <p:nvPr/>
            </p:nvSpPr>
            <p:spPr>
              <a:xfrm>
                <a:off x="7390306" y="5269791"/>
                <a:ext cx="16959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479" h="923" extrusionOk="0">
                    <a:moveTo>
                      <a:pt x="342" y="1"/>
                    </a:moveTo>
                    <a:lnTo>
                      <a:pt x="0" y="854"/>
                    </a:lnTo>
                    <a:lnTo>
                      <a:pt x="103" y="922"/>
                    </a:lnTo>
                    <a:lnTo>
                      <a:pt x="478" y="35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2" name="Google Shape;5072;p21"/>
              <p:cNvSpPr/>
              <p:nvPr/>
            </p:nvSpPr>
            <p:spPr>
              <a:xfrm>
                <a:off x="7774663" y="5938202"/>
                <a:ext cx="29068" cy="12144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43" extrusionOk="0">
                    <a:moveTo>
                      <a:pt x="35" y="1"/>
                    </a:moveTo>
                    <a:lnTo>
                      <a:pt x="1" y="137"/>
                    </a:lnTo>
                    <a:lnTo>
                      <a:pt x="752" y="342"/>
                    </a:lnTo>
                    <a:lnTo>
                      <a:pt x="820" y="13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3" name="Google Shape;5073;p21"/>
              <p:cNvSpPr/>
              <p:nvPr/>
            </p:nvSpPr>
            <p:spPr>
              <a:xfrm>
                <a:off x="7639310" y="5500667"/>
                <a:ext cx="31440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20" extrusionOk="0">
                    <a:moveTo>
                      <a:pt x="0" y="0"/>
                    </a:moveTo>
                    <a:lnTo>
                      <a:pt x="751" y="820"/>
                    </a:lnTo>
                    <a:lnTo>
                      <a:pt x="888" y="6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4" name="Google Shape;5074;p21"/>
              <p:cNvSpPr/>
              <p:nvPr/>
            </p:nvSpPr>
            <p:spPr>
              <a:xfrm>
                <a:off x="8181998" y="5684384"/>
                <a:ext cx="32679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40" extrusionOk="0">
                    <a:moveTo>
                      <a:pt x="888" y="1"/>
                    </a:moveTo>
                    <a:lnTo>
                      <a:pt x="35" y="69"/>
                    </a:lnTo>
                    <a:lnTo>
                      <a:pt x="1" y="240"/>
                    </a:lnTo>
                    <a:lnTo>
                      <a:pt x="923" y="137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5" name="Google Shape;5075;p21"/>
              <p:cNvSpPr/>
              <p:nvPr/>
            </p:nvSpPr>
            <p:spPr>
              <a:xfrm>
                <a:off x="7801252" y="5628798"/>
                <a:ext cx="26625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76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684" y="376"/>
                    </a:lnTo>
                    <a:lnTo>
                      <a:pt x="752" y="1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6" name="Google Shape;5076;p21"/>
              <p:cNvSpPr/>
              <p:nvPr/>
            </p:nvSpPr>
            <p:spPr>
              <a:xfrm>
                <a:off x="7617536" y="5476485"/>
                <a:ext cx="21809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84" extrusionOk="0">
                    <a:moveTo>
                      <a:pt x="137" y="1"/>
                    </a:moveTo>
                    <a:lnTo>
                      <a:pt x="1" y="137"/>
                    </a:lnTo>
                    <a:lnTo>
                      <a:pt x="615" y="683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77" name="Google Shape;5077;p21"/>
              <p:cNvSpPr/>
              <p:nvPr/>
            </p:nvSpPr>
            <p:spPr>
              <a:xfrm>
                <a:off x="7404787" y="5429361"/>
                <a:ext cx="6090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172" h="376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37" y="376"/>
                    </a:lnTo>
                    <a:lnTo>
                      <a:pt x="172" y="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078" name="Google Shape;5078;p21"/>
            <p:cNvGrpSpPr/>
            <p:nvPr/>
          </p:nvGrpSpPr>
          <p:grpSpPr>
            <a:xfrm>
              <a:off x="206479" y="679067"/>
              <a:ext cx="360457" cy="490566"/>
              <a:chOff x="597291" y="2486144"/>
              <a:chExt cx="552424" cy="751825"/>
            </a:xfrm>
          </p:grpSpPr>
          <p:sp>
            <p:nvSpPr>
              <p:cNvPr id="5079" name="Google Shape;5079;p21"/>
              <p:cNvSpPr/>
              <p:nvPr/>
            </p:nvSpPr>
            <p:spPr>
              <a:xfrm>
                <a:off x="749603" y="2616682"/>
                <a:ext cx="163217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8058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05" y="615"/>
                    </a:lnTo>
                    <a:lnTo>
                      <a:pt x="444" y="1161"/>
                    </a:lnTo>
                    <a:lnTo>
                      <a:pt x="990" y="2219"/>
                    </a:lnTo>
                    <a:lnTo>
                      <a:pt x="1571" y="3243"/>
                    </a:lnTo>
                    <a:lnTo>
                      <a:pt x="2151" y="4233"/>
                    </a:lnTo>
                    <a:lnTo>
                      <a:pt x="2731" y="5223"/>
                    </a:lnTo>
                    <a:lnTo>
                      <a:pt x="3312" y="6179"/>
                    </a:lnTo>
                    <a:lnTo>
                      <a:pt x="3892" y="7101"/>
                    </a:lnTo>
                    <a:lnTo>
                      <a:pt x="4541" y="8023"/>
                    </a:lnTo>
                    <a:lnTo>
                      <a:pt x="4575" y="8057"/>
                    </a:lnTo>
                    <a:lnTo>
                      <a:pt x="4609" y="8023"/>
                    </a:lnTo>
                    <a:lnTo>
                      <a:pt x="4609" y="7989"/>
                    </a:lnTo>
                    <a:lnTo>
                      <a:pt x="4029" y="6965"/>
                    </a:lnTo>
                    <a:lnTo>
                      <a:pt x="3448" y="5975"/>
                    </a:lnTo>
                    <a:lnTo>
                      <a:pt x="2834" y="4950"/>
                    </a:lnTo>
                    <a:lnTo>
                      <a:pt x="2253" y="3926"/>
                    </a:lnTo>
                    <a:lnTo>
                      <a:pt x="1707" y="2970"/>
                    </a:lnTo>
                    <a:lnTo>
                      <a:pt x="1195" y="1980"/>
                    </a:lnTo>
                    <a:lnTo>
                      <a:pt x="683" y="990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0" name="Google Shape;5080;p21"/>
              <p:cNvSpPr/>
              <p:nvPr/>
            </p:nvSpPr>
            <p:spPr>
              <a:xfrm>
                <a:off x="793116" y="2623905"/>
                <a:ext cx="304625" cy="359042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10141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34" y="69"/>
                    </a:lnTo>
                    <a:lnTo>
                      <a:pt x="2288" y="2459"/>
                    </a:lnTo>
                    <a:lnTo>
                      <a:pt x="3380" y="3688"/>
                    </a:lnTo>
                    <a:lnTo>
                      <a:pt x="4473" y="4917"/>
                    </a:lnTo>
                    <a:lnTo>
                      <a:pt x="5531" y="6180"/>
                    </a:lnTo>
                    <a:lnTo>
                      <a:pt x="6555" y="7478"/>
                    </a:lnTo>
                    <a:lnTo>
                      <a:pt x="7545" y="8775"/>
                    </a:lnTo>
                    <a:lnTo>
                      <a:pt x="8535" y="10140"/>
                    </a:lnTo>
                    <a:lnTo>
                      <a:pt x="8569" y="10140"/>
                    </a:lnTo>
                    <a:lnTo>
                      <a:pt x="8604" y="10106"/>
                    </a:lnTo>
                    <a:lnTo>
                      <a:pt x="8604" y="10072"/>
                    </a:lnTo>
                    <a:lnTo>
                      <a:pt x="7648" y="8707"/>
                    </a:lnTo>
                    <a:lnTo>
                      <a:pt x="6692" y="7375"/>
                    </a:lnTo>
                    <a:lnTo>
                      <a:pt x="5668" y="6078"/>
                    </a:lnTo>
                    <a:lnTo>
                      <a:pt x="4643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1" name="Google Shape;5081;p21"/>
              <p:cNvSpPr/>
              <p:nvPr/>
            </p:nvSpPr>
            <p:spPr>
              <a:xfrm>
                <a:off x="1007068" y="3013112"/>
                <a:ext cx="106392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4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400" y="2083"/>
                    </a:lnTo>
                    <a:lnTo>
                      <a:pt x="2151" y="3073"/>
                    </a:lnTo>
                    <a:lnTo>
                      <a:pt x="2902" y="4064"/>
                    </a:lnTo>
                    <a:lnTo>
                      <a:pt x="2970" y="4064"/>
                    </a:lnTo>
                    <a:lnTo>
                      <a:pt x="3004" y="4029"/>
                    </a:lnTo>
                    <a:lnTo>
                      <a:pt x="2970" y="3995"/>
                    </a:lnTo>
                    <a:lnTo>
                      <a:pt x="2800" y="3722"/>
                    </a:lnTo>
                    <a:lnTo>
                      <a:pt x="2765" y="3722"/>
                    </a:lnTo>
                    <a:lnTo>
                      <a:pt x="2697" y="3586"/>
                    </a:lnTo>
                    <a:lnTo>
                      <a:pt x="2526" y="3347"/>
                    </a:lnTo>
                    <a:lnTo>
                      <a:pt x="2322" y="3073"/>
                    </a:lnTo>
                    <a:lnTo>
                      <a:pt x="1605" y="2083"/>
                    </a:lnTo>
                    <a:lnTo>
                      <a:pt x="34" y="3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2" name="Google Shape;5082;p21"/>
              <p:cNvSpPr/>
              <p:nvPr/>
            </p:nvSpPr>
            <p:spPr>
              <a:xfrm>
                <a:off x="761676" y="3027628"/>
                <a:ext cx="333657" cy="166828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4712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479" y="615"/>
                    </a:lnTo>
                    <a:lnTo>
                      <a:pt x="957" y="1093"/>
                    </a:lnTo>
                    <a:lnTo>
                      <a:pt x="1469" y="1537"/>
                    </a:lnTo>
                    <a:lnTo>
                      <a:pt x="2015" y="1981"/>
                    </a:lnTo>
                    <a:lnTo>
                      <a:pt x="2595" y="2356"/>
                    </a:lnTo>
                    <a:lnTo>
                      <a:pt x="3176" y="2766"/>
                    </a:lnTo>
                    <a:lnTo>
                      <a:pt x="3756" y="3107"/>
                    </a:lnTo>
                    <a:lnTo>
                      <a:pt x="4371" y="3415"/>
                    </a:lnTo>
                    <a:lnTo>
                      <a:pt x="4917" y="3722"/>
                    </a:lnTo>
                    <a:lnTo>
                      <a:pt x="5497" y="3995"/>
                    </a:lnTo>
                    <a:lnTo>
                      <a:pt x="6146" y="4302"/>
                    </a:lnTo>
                    <a:lnTo>
                      <a:pt x="6829" y="4507"/>
                    </a:lnTo>
                    <a:lnTo>
                      <a:pt x="7170" y="4609"/>
                    </a:lnTo>
                    <a:lnTo>
                      <a:pt x="7511" y="4678"/>
                    </a:lnTo>
                    <a:lnTo>
                      <a:pt x="7819" y="4712"/>
                    </a:lnTo>
                    <a:lnTo>
                      <a:pt x="8160" y="4712"/>
                    </a:lnTo>
                    <a:lnTo>
                      <a:pt x="8501" y="4678"/>
                    </a:lnTo>
                    <a:lnTo>
                      <a:pt x="8809" y="4609"/>
                    </a:lnTo>
                    <a:lnTo>
                      <a:pt x="9116" y="4507"/>
                    </a:lnTo>
                    <a:lnTo>
                      <a:pt x="9389" y="4370"/>
                    </a:lnTo>
                    <a:lnTo>
                      <a:pt x="9423" y="4336"/>
                    </a:lnTo>
                    <a:lnTo>
                      <a:pt x="9389" y="4336"/>
                    </a:lnTo>
                    <a:lnTo>
                      <a:pt x="9014" y="4405"/>
                    </a:lnTo>
                    <a:lnTo>
                      <a:pt x="8672" y="4473"/>
                    </a:lnTo>
                    <a:lnTo>
                      <a:pt x="8331" y="4507"/>
                    </a:lnTo>
                    <a:lnTo>
                      <a:pt x="7989" y="4507"/>
                    </a:lnTo>
                    <a:lnTo>
                      <a:pt x="7614" y="4473"/>
                    </a:lnTo>
                    <a:lnTo>
                      <a:pt x="7272" y="4405"/>
                    </a:lnTo>
                    <a:lnTo>
                      <a:pt x="6931" y="4336"/>
                    </a:lnTo>
                    <a:lnTo>
                      <a:pt x="6590" y="4234"/>
                    </a:lnTo>
                    <a:lnTo>
                      <a:pt x="5907" y="3995"/>
                    </a:lnTo>
                    <a:lnTo>
                      <a:pt x="5224" y="3688"/>
                    </a:lnTo>
                    <a:lnTo>
                      <a:pt x="4610" y="3346"/>
                    </a:lnTo>
                    <a:lnTo>
                      <a:pt x="3995" y="3005"/>
                    </a:lnTo>
                    <a:lnTo>
                      <a:pt x="3449" y="2698"/>
                    </a:lnTo>
                    <a:lnTo>
                      <a:pt x="2937" y="2356"/>
                    </a:lnTo>
                    <a:lnTo>
                      <a:pt x="2459" y="1981"/>
                    </a:lnTo>
                    <a:lnTo>
                      <a:pt x="1947" y="1605"/>
                    </a:lnTo>
                    <a:lnTo>
                      <a:pt x="1025" y="854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3" name="Google Shape;5083;p21"/>
              <p:cNvSpPr/>
              <p:nvPr/>
            </p:nvSpPr>
            <p:spPr>
              <a:xfrm>
                <a:off x="697628" y="2875316"/>
                <a:ext cx="163217" cy="253889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1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1230"/>
                    </a:lnTo>
                    <a:lnTo>
                      <a:pt x="376" y="1845"/>
                    </a:lnTo>
                    <a:lnTo>
                      <a:pt x="546" y="2425"/>
                    </a:lnTo>
                    <a:lnTo>
                      <a:pt x="751" y="3005"/>
                    </a:lnTo>
                    <a:lnTo>
                      <a:pt x="990" y="3586"/>
                    </a:lnTo>
                    <a:lnTo>
                      <a:pt x="1263" y="4132"/>
                    </a:lnTo>
                    <a:lnTo>
                      <a:pt x="1571" y="4644"/>
                    </a:lnTo>
                    <a:lnTo>
                      <a:pt x="1844" y="5054"/>
                    </a:lnTo>
                    <a:lnTo>
                      <a:pt x="2185" y="5429"/>
                    </a:lnTo>
                    <a:lnTo>
                      <a:pt x="2527" y="5805"/>
                    </a:lnTo>
                    <a:lnTo>
                      <a:pt x="2868" y="6112"/>
                    </a:lnTo>
                    <a:lnTo>
                      <a:pt x="3278" y="6419"/>
                    </a:lnTo>
                    <a:lnTo>
                      <a:pt x="3687" y="6692"/>
                    </a:lnTo>
                    <a:lnTo>
                      <a:pt x="4131" y="6965"/>
                    </a:lnTo>
                    <a:lnTo>
                      <a:pt x="4575" y="7170"/>
                    </a:lnTo>
                    <a:lnTo>
                      <a:pt x="4609" y="7170"/>
                    </a:lnTo>
                    <a:lnTo>
                      <a:pt x="4609" y="7136"/>
                    </a:lnTo>
                    <a:lnTo>
                      <a:pt x="4199" y="6863"/>
                    </a:lnTo>
                    <a:lnTo>
                      <a:pt x="3790" y="6590"/>
                    </a:lnTo>
                    <a:lnTo>
                      <a:pt x="3414" y="6317"/>
                    </a:lnTo>
                    <a:lnTo>
                      <a:pt x="3005" y="6044"/>
                    </a:lnTo>
                    <a:lnTo>
                      <a:pt x="2595" y="5702"/>
                    </a:lnTo>
                    <a:lnTo>
                      <a:pt x="2219" y="5293"/>
                    </a:lnTo>
                    <a:lnTo>
                      <a:pt x="1878" y="4849"/>
                    </a:lnTo>
                    <a:lnTo>
                      <a:pt x="1571" y="4405"/>
                    </a:lnTo>
                    <a:lnTo>
                      <a:pt x="1298" y="3893"/>
                    </a:lnTo>
                    <a:lnTo>
                      <a:pt x="1059" y="3347"/>
                    </a:lnTo>
                    <a:lnTo>
                      <a:pt x="854" y="2800"/>
                    </a:lnTo>
                    <a:lnTo>
                      <a:pt x="683" y="2254"/>
                    </a:lnTo>
                    <a:lnTo>
                      <a:pt x="376" y="1162"/>
                    </a:lnTo>
                    <a:lnTo>
                      <a:pt x="69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4" name="Google Shape;5084;p21"/>
              <p:cNvSpPr/>
              <p:nvPr/>
            </p:nvSpPr>
            <p:spPr>
              <a:xfrm>
                <a:off x="700036" y="2782271"/>
                <a:ext cx="56860" cy="221210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624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444"/>
                    </a:lnTo>
                    <a:lnTo>
                      <a:pt x="1" y="854"/>
                    </a:lnTo>
                    <a:lnTo>
                      <a:pt x="69" y="1707"/>
                    </a:lnTo>
                    <a:lnTo>
                      <a:pt x="205" y="2561"/>
                    </a:lnTo>
                    <a:lnTo>
                      <a:pt x="376" y="3346"/>
                    </a:lnTo>
                    <a:lnTo>
                      <a:pt x="581" y="4097"/>
                    </a:lnTo>
                    <a:lnTo>
                      <a:pt x="820" y="4848"/>
                    </a:lnTo>
                    <a:lnTo>
                      <a:pt x="1127" y="5565"/>
                    </a:lnTo>
                    <a:lnTo>
                      <a:pt x="1332" y="5906"/>
                    </a:lnTo>
                    <a:lnTo>
                      <a:pt x="1503" y="6248"/>
                    </a:lnTo>
                    <a:lnTo>
                      <a:pt x="1571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30" y="5463"/>
                    </a:lnTo>
                    <a:lnTo>
                      <a:pt x="922" y="4677"/>
                    </a:lnTo>
                    <a:lnTo>
                      <a:pt x="683" y="3892"/>
                    </a:lnTo>
                    <a:lnTo>
                      <a:pt x="513" y="3107"/>
                    </a:lnTo>
                    <a:lnTo>
                      <a:pt x="410" y="2322"/>
                    </a:lnTo>
                    <a:lnTo>
                      <a:pt x="308" y="1571"/>
                    </a:lnTo>
                    <a:lnTo>
                      <a:pt x="205" y="785"/>
                    </a:lnTo>
                    <a:lnTo>
                      <a:pt x="171" y="410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5" name="Google Shape;5085;p21"/>
              <p:cNvSpPr/>
              <p:nvPr/>
            </p:nvSpPr>
            <p:spPr>
              <a:xfrm>
                <a:off x="719367" y="2781067"/>
                <a:ext cx="21809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2322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" y="307"/>
                    </a:lnTo>
                    <a:lnTo>
                      <a:pt x="69" y="615"/>
                    </a:lnTo>
                    <a:lnTo>
                      <a:pt x="206" y="1195"/>
                    </a:lnTo>
                    <a:lnTo>
                      <a:pt x="376" y="1741"/>
                    </a:lnTo>
                    <a:lnTo>
                      <a:pt x="547" y="2287"/>
                    </a:lnTo>
                    <a:lnTo>
                      <a:pt x="581" y="2322"/>
                    </a:lnTo>
                    <a:lnTo>
                      <a:pt x="615" y="2287"/>
                    </a:lnTo>
                    <a:lnTo>
                      <a:pt x="615" y="2253"/>
                    </a:lnTo>
                    <a:lnTo>
                      <a:pt x="547" y="1707"/>
                    </a:lnTo>
                    <a:lnTo>
                      <a:pt x="445" y="1127"/>
                    </a:lnTo>
                    <a:lnTo>
                      <a:pt x="274" y="546"/>
                    </a:lnTo>
                    <a:lnTo>
                      <a:pt x="206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6" name="Google Shape;5086;p21"/>
              <p:cNvSpPr/>
              <p:nvPr/>
            </p:nvSpPr>
            <p:spPr>
              <a:xfrm>
                <a:off x="816058" y="3043348"/>
                <a:ext cx="135424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971" extrusionOk="0">
                    <a:moveTo>
                      <a:pt x="1" y="0"/>
                    </a:moveTo>
                    <a:lnTo>
                      <a:pt x="1" y="69"/>
                    </a:lnTo>
                    <a:lnTo>
                      <a:pt x="376" y="512"/>
                    </a:lnTo>
                    <a:lnTo>
                      <a:pt x="786" y="956"/>
                    </a:lnTo>
                    <a:lnTo>
                      <a:pt x="1230" y="1366"/>
                    </a:lnTo>
                    <a:lnTo>
                      <a:pt x="1708" y="1742"/>
                    </a:lnTo>
                    <a:lnTo>
                      <a:pt x="2220" y="2117"/>
                    </a:lnTo>
                    <a:lnTo>
                      <a:pt x="2732" y="2424"/>
                    </a:lnTo>
                    <a:lnTo>
                      <a:pt x="3244" y="2732"/>
                    </a:lnTo>
                    <a:lnTo>
                      <a:pt x="3790" y="2971"/>
                    </a:lnTo>
                    <a:lnTo>
                      <a:pt x="3825" y="2971"/>
                    </a:lnTo>
                    <a:lnTo>
                      <a:pt x="3825" y="2936"/>
                    </a:lnTo>
                    <a:lnTo>
                      <a:pt x="2800" y="2288"/>
                    </a:lnTo>
                    <a:lnTo>
                      <a:pt x="1845" y="1605"/>
                    </a:lnTo>
                    <a:lnTo>
                      <a:pt x="1367" y="1229"/>
                    </a:lnTo>
                    <a:lnTo>
                      <a:pt x="923" y="854"/>
                    </a:lnTo>
                    <a:lnTo>
                      <a:pt x="479" y="444"/>
                    </a:lnTo>
                    <a:lnTo>
                      <a:pt x="35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7" name="Google Shape;5087;p21"/>
              <p:cNvSpPr/>
              <p:nvPr/>
            </p:nvSpPr>
            <p:spPr>
              <a:xfrm>
                <a:off x="749603" y="2929733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239" y="615"/>
                    </a:lnTo>
                    <a:lnTo>
                      <a:pt x="547" y="1161"/>
                    </a:lnTo>
                    <a:lnTo>
                      <a:pt x="854" y="1707"/>
                    </a:lnTo>
                    <a:lnTo>
                      <a:pt x="1229" y="2219"/>
                    </a:lnTo>
                    <a:lnTo>
                      <a:pt x="1229" y="2253"/>
                    </a:lnTo>
                    <a:lnTo>
                      <a:pt x="1263" y="2219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615" y="1127"/>
                    </a:lnTo>
                    <a:lnTo>
                      <a:pt x="308" y="58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8" name="Google Shape;5088;p21"/>
              <p:cNvSpPr/>
              <p:nvPr/>
            </p:nvSpPr>
            <p:spPr>
              <a:xfrm>
                <a:off x="955094" y="2975653"/>
                <a:ext cx="106392" cy="142682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3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502" y="2015"/>
                    </a:lnTo>
                    <a:lnTo>
                      <a:pt x="2219" y="3039"/>
                    </a:lnTo>
                    <a:lnTo>
                      <a:pt x="2936" y="4029"/>
                    </a:lnTo>
                    <a:lnTo>
                      <a:pt x="3004" y="4029"/>
                    </a:lnTo>
                    <a:lnTo>
                      <a:pt x="3004" y="3995"/>
                    </a:lnTo>
                    <a:lnTo>
                      <a:pt x="1570" y="1981"/>
                    </a:lnTo>
                    <a:lnTo>
                      <a:pt x="819" y="99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89" name="Google Shape;5089;p21"/>
              <p:cNvSpPr/>
              <p:nvPr/>
            </p:nvSpPr>
            <p:spPr>
              <a:xfrm>
                <a:off x="1004625" y="3089268"/>
                <a:ext cx="43548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7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81" y="786"/>
                    </a:lnTo>
                    <a:lnTo>
                      <a:pt x="1162" y="1537"/>
                    </a:lnTo>
                    <a:lnTo>
                      <a:pt x="1230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49" y="752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0" name="Google Shape;5090;p21"/>
              <p:cNvSpPr/>
              <p:nvPr/>
            </p:nvSpPr>
            <p:spPr>
              <a:xfrm>
                <a:off x="1025195" y="3130373"/>
                <a:ext cx="24182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128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37" y="342"/>
                    </a:lnTo>
                    <a:lnTo>
                      <a:pt x="307" y="615"/>
                    </a:lnTo>
                    <a:lnTo>
                      <a:pt x="615" y="1127"/>
                    </a:lnTo>
                    <a:lnTo>
                      <a:pt x="683" y="1127"/>
                    </a:lnTo>
                    <a:lnTo>
                      <a:pt x="683" y="1093"/>
                    </a:lnTo>
                    <a:lnTo>
                      <a:pt x="410" y="547"/>
                    </a:lnTo>
                    <a:lnTo>
                      <a:pt x="273" y="274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91" name="Google Shape;5091;p21"/>
              <p:cNvSpPr/>
              <p:nvPr/>
            </p:nvSpPr>
            <p:spPr>
              <a:xfrm>
                <a:off x="597291" y="2486144"/>
                <a:ext cx="552424" cy="751825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5" extrusionOk="0">
                    <a:moveTo>
                      <a:pt x="3176" y="1673"/>
                    </a:moveTo>
                    <a:lnTo>
                      <a:pt x="3244" y="1809"/>
                    </a:lnTo>
                    <a:lnTo>
                      <a:pt x="3176" y="2117"/>
                    </a:lnTo>
                    <a:lnTo>
                      <a:pt x="3176" y="1673"/>
                    </a:lnTo>
                    <a:close/>
                    <a:moveTo>
                      <a:pt x="5941" y="4916"/>
                    </a:moveTo>
                    <a:lnTo>
                      <a:pt x="6248" y="5292"/>
                    </a:lnTo>
                    <a:lnTo>
                      <a:pt x="6624" y="5838"/>
                    </a:lnTo>
                    <a:lnTo>
                      <a:pt x="6624" y="5838"/>
                    </a:lnTo>
                    <a:lnTo>
                      <a:pt x="5941" y="4916"/>
                    </a:lnTo>
                    <a:close/>
                    <a:moveTo>
                      <a:pt x="2664" y="4506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43"/>
                    </a:lnTo>
                    <a:lnTo>
                      <a:pt x="2049" y="6111"/>
                    </a:lnTo>
                    <a:lnTo>
                      <a:pt x="2322" y="5292"/>
                    </a:lnTo>
                    <a:lnTo>
                      <a:pt x="2664" y="4506"/>
                    </a:lnTo>
                    <a:close/>
                    <a:moveTo>
                      <a:pt x="2664" y="5974"/>
                    </a:moveTo>
                    <a:lnTo>
                      <a:pt x="2390" y="6623"/>
                    </a:lnTo>
                    <a:lnTo>
                      <a:pt x="2151" y="7203"/>
                    </a:lnTo>
                    <a:lnTo>
                      <a:pt x="2186" y="6930"/>
                    </a:lnTo>
                    <a:lnTo>
                      <a:pt x="2254" y="6623"/>
                    </a:lnTo>
                    <a:lnTo>
                      <a:pt x="2390" y="6316"/>
                    </a:lnTo>
                    <a:lnTo>
                      <a:pt x="2527" y="6043"/>
                    </a:lnTo>
                    <a:lnTo>
                      <a:pt x="2595" y="6009"/>
                    </a:lnTo>
                    <a:lnTo>
                      <a:pt x="2664" y="5974"/>
                    </a:lnTo>
                    <a:close/>
                    <a:moveTo>
                      <a:pt x="1776" y="7203"/>
                    </a:moveTo>
                    <a:lnTo>
                      <a:pt x="1844" y="7477"/>
                    </a:lnTo>
                    <a:lnTo>
                      <a:pt x="1981" y="7716"/>
                    </a:lnTo>
                    <a:lnTo>
                      <a:pt x="1810" y="8194"/>
                    </a:lnTo>
                    <a:lnTo>
                      <a:pt x="1708" y="8706"/>
                    </a:lnTo>
                    <a:lnTo>
                      <a:pt x="1639" y="9218"/>
                    </a:lnTo>
                    <a:lnTo>
                      <a:pt x="1639" y="9696"/>
                    </a:lnTo>
                    <a:lnTo>
                      <a:pt x="1605" y="8740"/>
                    </a:lnTo>
                    <a:lnTo>
                      <a:pt x="1639" y="8296"/>
                    </a:lnTo>
                    <a:lnTo>
                      <a:pt x="1674" y="7818"/>
                    </a:lnTo>
                    <a:lnTo>
                      <a:pt x="1776" y="7203"/>
                    </a:lnTo>
                    <a:close/>
                    <a:moveTo>
                      <a:pt x="1639" y="9935"/>
                    </a:moveTo>
                    <a:lnTo>
                      <a:pt x="1674" y="10276"/>
                    </a:lnTo>
                    <a:lnTo>
                      <a:pt x="1776" y="10583"/>
                    </a:lnTo>
                    <a:lnTo>
                      <a:pt x="1844" y="11369"/>
                    </a:lnTo>
                    <a:lnTo>
                      <a:pt x="1708" y="10652"/>
                    </a:lnTo>
                    <a:lnTo>
                      <a:pt x="1639" y="9935"/>
                    </a:lnTo>
                    <a:close/>
                    <a:moveTo>
                      <a:pt x="4097" y="2253"/>
                    </a:moveTo>
                    <a:lnTo>
                      <a:pt x="4302" y="2458"/>
                    </a:lnTo>
                    <a:lnTo>
                      <a:pt x="4507" y="2663"/>
                    </a:lnTo>
                    <a:lnTo>
                      <a:pt x="4985" y="3073"/>
                    </a:lnTo>
                    <a:lnTo>
                      <a:pt x="5941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086" y="9115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076" y="10617"/>
                    </a:lnTo>
                    <a:lnTo>
                      <a:pt x="13383" y="11232"/>
                    </a:lnTo>
                    <a:lnTo>
                      <a:pt x="13657" y="11812"/>
                    </a:lnTo>
                    <a:lnTo>
                      <a:pt x="12837" y="10754"/>
                    </a:lnTo>
                    <a:lnTo>
                      <a:pt x="11950" y="9696"/>
                    </a:lnTo>
                    <a:lnTo>
                      <a:pt x="11028" y="8671"/>
                    </a:lnTo>
                    <a:lnTo>
                      <a:pt x="10106" y="7716"/>
                    </a:lnTo>
                    <a:lnTo>
                      <a:pt x="9116" y="6691"/>
                    </a:lnTo>
                    <a:lnTo>
                      <a:pt x="8058" y="5701"/>
                    </a:lnTo>
                    <a:lnTo>
                      <a:pt x="7546" y="5223"/>
                    </a:lnTo>
                    <a:lnTo>
                      <a:pt x="6999" y="4780"/>
                    </a:lnTo>
                    <a:lnTo>
                      <a:pt x="6419" y="4336"/>
                    </a:lnTo>
                    <a:lnTo>
                      <a:pt x="5873" y="3926"/>
                    </a:lnTo>
                    <a:lnTo>
                      <a:pt x="5839" y="3892"/>
                    </a:lnTo>
                    <a:lnTo>
                      <a:pt x="5804" y="3926"/>
                    </a:lnTo>
                    <a:lnTo>
                      <a:pt x="5770" y="3960"/>
                    </a:lnTo>
                    <a:lnTo>
                      <a:pt x="5804" y="3994"/>
                    </a:lnTo>
                    <a:lnTo>
                      <a:pt x="6863" y="4950"/>
                    </a:lnTo>
                    <a:lnTo>
                      <a:pt x="7921" y="5940"/>
                    </a:lnTo>
                    <a:lnTo>
                      <a:pt x="8979" y="6896"/>
                    </a:lnTo>
                    <a:lnTo>
                      <a:pt x="10038" y="7920"/>
                    </a:lnTo>
                    <a:lnTo>
                      <a:pt x="10994" y="8945"/>
                    </a:lnTo>
                    <a:lnTo>
                      <a:pt x="11950" y="10003"/>
                    </a:lnTo>
                    <a:lnTo>
                      <a:pt x="13793" y="12154"/>
                    </a:lnTo>
                    <a:lnTo>
                      <a:pt x="14135" y="13110"/>
                    </a:lnTo>
                    <a:lnTo>
                      <a:pt x="14408" y="14066"/>
                    </a:lnTo>
                    <a:lnTo>
                      <a:pt x="14578" y="14680"/>
                    </a:lnTo>
                    <a:lnTo>
                      <a:pt x="14681" y="15295"/>
                    </a:lnTo>
                    <a:lnTo>
                      <a:pt x="14886" y="16524"/>
                    </a:lnTo>
                    <a:lnTo>
                      <a:pt x="14886" y="16524"/>
                    </a:lnTo>
                    <a:lnTo>
                      <a:pt x="13964" y="15056"/>
                    </a:lnTo>
                    <a:lnTo>
                      <a:pt x="13008" y="13622"/>
                    </a:lnTo>
                    <a:lnTo>
                      <a:pt x="12018" y="12188"/>
                    </a:lnTo>
                    <a:lnTo>
                      <a:pt x="10994" y="10788"/>
                    </a:lnTo>
                    <a:lnTo>
                      <a:pt x="9935" y="9423"/>
                    </a:lnTo>
                    <a:lnTo>
                      <a:pt x="8843" y="8057"/>
                    </a:lnTo>
                    <a:lnTo>
                      <a:pt x="7716" y="6726"/>
                    </a:lnTo>
                    <a:lnTo>
                      <a:pt x="6590" y="5462"/>
                    </a:lnTo>
                    <a:lnTo>
                      <a:pt x="6180" y="4882"/>
                    </a:lnTo>
                    <a:lnTo>
                      <a:pt x="6146" y="4848"/>
                    </a:lnTo>
                    <a:lnTo>
                      <a:pt x="6112" y="4848"/>
                    </a:lnTo>
                    <a:lnTo>
                      <a:pt x="6043" y="4882"/>
                    </a:lnTo>
                    <a:lnTo>
                      <a:pt x="5463" y="4267"/>
                    </a:lnTo>
                    <a:lnTo>
                      <a:pt x="5429" y="4267"/>
                    </a:lnTo>
                    <a:lnTo>
                      <a:pt x="5395" y="4199"/>
                    </a:lnTo>
                    <a:lnTo>
                      <a:pt x="4780" y="3346"/>
                    </a:lnTo>
                    <a:lnTo>
                      <a:pt x="4473" y="2970"/>
                    </a:lnTo>
                    <a:lnTo>
                      <a:pt x="4132" y="2560"/>
                    </a:lnTo>
                    <a:lnTo>
                      <a:pt x="4097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3" y="307"/>
                    </a:lnTo>
                    <a:lnTo>
                      <a:pt x="2903" y="410"/>
                    </a:lnTo>
                    <a:lnTo>
                      <a:pt x="2834" y="273"/>
                    </a:lnTo>
                    <a:lnTo>
                      <a:pt x="2698" y="341"/>
                    </a:lnTo>
                    <a:lnTo>
                      <a:pt x="2800" y="1024"/>
                    </a:lnTo>
                    <a:lnTo>
                      <a:pt x="2903" y="1707"/>
                    </a:lnTo>
                    <a:lnTo>
                      <a:pt x="2937" y="2356"/>
                    </a:lnTo>
                    <a:lnTo>
                      <a:pt x="2937" y="3004"/>
                    </a:lnTo>
                    <a:lnTo>
                      <a:pt x="2903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4" y="4267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12" y="5428"/>
                    </a:lnTo>
                    <a:lnTo>
                      <a:pt x="1469" y="5940"/>
                    </a:lnTo>
                    <a:lnTo>
                      <a:pt x="1264" y="6691"/>
                    </a:lnTo>
                    <a:lnTo>
                      <a:pt x="1127" y="7442"/>
                    </a:lnTo>
                    <a:lnTo>
                      <a:pt x="1059" y="8228"/>
                    </a:lnTo>
                    <a:lnTo>
                      <a:pt x="1025" y="8979"/>
                    </a:lnTo>
                    <a:lnTo>
                      <a:pt x="1059" y="9798"/>
                    </a:lnTo>
                    <a:lnTo>
                      <a:pt x="1161" y="10652"/>
                    </a:lnTo>
                    <a:lnTo>
                      <a:pt x="1298" y="11471"/>
                    </a:lnTo>
                    <a:lnTo>
                      <a:pt x="1537" y="12324"/>
                    </a:lnTo>
                    <a:lnTo>
                      <a:pt x="1810" y="13144"/>
                    </a:lnTo>
                    <a:lnTo>
                      <a:pt x="2151" y="13929"/>
                    </a:lnTo>
                    <a:lnTo>
                      <a:pt x="2356" y="14305"/>
                    </a:lnTo>
                    <a:lnTo>
                      <a:pt x="2561" y="14680"/>
                    </a:lnTo>
                    <a:lnTo>
                      <a:pt x="2800" y="15021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585" y="16216"/>
                    </a:lnTo>
                    <a:lnTo>
                      <a:pt x="3585" y="16216"/>
                    </a:lnTo>
                    <a:lnTo>
                      <a:pt x="3449" y="16080"/>
                    </a:lnTo>
                    <a:lnTo>
                      <a:pt x="2903" y="15465"/>
                    </a:lnTo>
                    <a:lnTo>
                      <a:pt x="2425" y="14817"/>
                    </a:lnTo>
                    <a:lnTo>
                      <a:pt x="1981" y="14134"/>
                    </a:lnTo>
                    <a:lnTo>
                      <a:pt x="1605" y="13417"/>
                    </a:lnTo>
                    <a:lnTo>
                      <a:pt x="1298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683" y="10310"/>
                    </a:lnTo>
                    <a:lnTo>
                      <a:pt x="581" y="9491"/>
                    </a:lnTo>
                    <a:lnTo>
                      <a:pt x="581" y="9081"/>
                    </a:lnTo>
                    <a:lnTo>
                      <a:pt x="581" y="8671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52" y="7442"/>
                    </a:lnTo>
                    <a:lnTo>
                      <a:pt x="888" y="7033"/>
                    </a:lnTo>
                    <a:lnTo>
                      <a:pt x="1127" y="6521"/>
                    </a:lnTo>
                    <a:lnTo>
                      <a:pt x="1400" y="6009"/>
                    </a:lnTo>
                    <a:lnTo>
                      <a:pt x="1400" y="6009"/>
                    </a:lnTo>
                    <a:lnTo>
                      <a:pt x="957" y="6452"/>
                    </a:lnTo>
                    <a:lnTo>
                      <a:pt x="581" y="6930"/>
                    </a:lnTo>
                    <a:lnTo>
                      <a:pt x="410" y="7169"/>
                    </a:lnTo>
                    <a:lnTo>
                      <a:pt x="274" y="7442"/>
                    </a:lnTo>
                    <a:lnTo>
                      <a:pt x="137" y="7750"/>
                    </a:lnTo>
                    <a:lnTo>
                      <a:pt x="35" y="8057"/>
                    </a:lnTo>
                    <a:lnTo>
                      <a:pt x="1" y="8706"/>
                    </a:lnTo>
                    <a:lnTo>
                      <a:pt x="1" y="9354"/>
                    </a:lnTo>
                    <a:lnTo>
                      <a:pt x="35" y="10003"/>
                    </a:lnTo>
                    <a:lnTo>
                      <a:pt x="137" y="10686"/>
                    </a:lnTo>
                    <a:lnTo>
                      <a:pt x="274" y="11334"/>
                    </a:lnTo>
                    <a:lnTo>
                      <a:pt x="444" y="11983"/>
                    </a:lnTo>
                    <a:lnTo>
                      <a:pt x="649" y="12598"/>
                    </a:lnTo>
                    <a:lnTo>
                      <a:pt x="888" y="13178"/>
                    </a:lnTo>
                    <a:lnTo>
                      <a:pt x="1230" y="13895"/>
                    </a:lnTo>
                    <a:lnTo>
                      <a:pt x="1605" y="14612"/>
                    </a:lnTo>
                    <a:lnTo>
                      <a:pt x="2049" y="15260"/>
                    </a:lnTo>
                    <a:lnTo>
                      <a:pt x="2527" y="15875"/>
                    </a:lnTo>
                    <a:lnTo>
                      <a:pt x="3073" y="16455"/>
                    </a:lnTo>
                    <a:lnTo>
                      <a:pt x="3654" y="17002"/>
                    </a:lnTo>
                    <a:lnTo>
                      <a:pt x="4268" y="17514"/>
                    </a:lnTo>
                    <a:lnTo>
                      <a:pt x="4917" y="17957"/>
                    </a:lnTo>
                    <a:lnTo>
                      <a:pt x="5873" y="18538"/>
                    </a:lnTo>
                    <a:lnTo>
                      <a:pt x="6863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594" y="20347"/>
                    </a:lnTo>
                    <a:lnTo>
                      <a:pt x="10277" y="20620"/>
                    </a:lnTo>
                    <a:lnTo>
                      <a:pt x="10960" y="20859"/>
                    </a:lnTo>
                    <a:lnTo>
                      <a:pt x="11642" y="21064"/>
                    </a:lnTo>
                    <a:lnTo>
                      <a:pt x="12018" y="21132"/>
                    </a:lnTo>
                    <a:lnTo>
                      <a:pt x="12359" y="21201"/>
                    </a:lnTo>
                    <a:lnTo>
                      <a:pt x="12735" y="21235"/>
                    </a:lnTo>
                    <a:lnTo>
                      <a:pt x="13076" y="21235"/>
                    </a:lnTo>
                    <a:lnTo>
                      <a:pt x="13418" y="21201"/>
                    </a:lnTo>
                    <a:lnTo>
                      <a:pt x="13793" y="21098"/>
                    </a:lnTo>
                    <a:lnTo>
                      <a:pt x="14169" y="20962"/>
                    </a:lnTo>
                    <a:lnTo>
                      <a:pt x="14544" y="20791"/>
                    </a:lnTo>
                    <a:lnTo>
                      <a:pt x="14851" y="20552"/>
                    </a:lnTo>
                    <a:lnTo>
                      <a:pt x="14988" y="20416"/>
                    </a:lnTo>
                    <a:lnTo>
                      <a:pt x="15125" y="20279"/>
                    </a:lnTo>
                    <a:lnTo>
                      <a:pt x="15227" y="20108"/>
                    </a:lnTo>
                    <a:lnTo>
                      <a:pt x="15295" y="19938"/>
                    </a:lnTo>
                    <a:lnTo>
                      <a:pt x="15364" y="19767"/>
                    </a:lnTo>
                    <a:lnTo>
                      <a:pt x="15364" y="19562"/>
                    </a:lnTo>
                    <a:lnTo>
                      <a:pt x="15466" y="19255"/>
                    </a:lnTo>
                    <a:lnTo>
                      <a:pt x="15466" y="19221"/>
                    </a:lnTo>
                    <a:lnTo>
                      <a:pt x="15432" y="19186"/>
                    </a:lnTo>
                    <a:lnTo>
                      <a:pt x="15364" y="19118"/>
                    </a:lnTo>
                    <a:lnTo>
                      <a:pt x="15227" y="19118"/>
                    </a:lnTo>
                    <a:lnTo>
                      <a:pt x="15193" y="19152"/>
                    </a:lnTo>
                    <a:lnTo>
                      <a:pt x="15125" y="19289"/>
                    </a:lnTo>
                    <a:lnTo>
                      <a:pt x="15022" y="19289"/>
                    </a:lnTo>
                    <a:lnTo>
                      <a:pt x="14954" y="19323"/>
                    </a:lnTo>
                    <a:lnTo>
                      <a:pt x="14783" y="19562"/>
                    </a:lnTo>
                    <a:lnTo>
                      <a:pt x="14578" y="19767"/>
                    </a:lnTo>
                    <a:lnTo>
                      <a:pt x="14374" y="19938"/>
                    </a:lnTo>
                    <a:lnTo>
                      <a:pt x="14169" y="20074"/>
                    </a:lnTo>
                    <a:lnTo>
                      <a:pt x="13964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5" y="20450"/>
                    </a:lnTo>
                    <a:lnTo>
                      <a:pt x="12223" y="20416"/>
                    </a:lnTo>
                    <a:lnTo>
                      <a:pt x="11676" y="20347"/>
                    </a:lnTo>
                    <a:lnTo>
                      <a:pt x="11130" y="20211"/>
                    </a:lnTo>
                    <a:lnTo>
                      <a:pt x="10516" y="20006"/>
                    </a:lnTo>
                    <a:lnTo>
                      <a:pt x="9935" y="19733"/>
                    </a:lnTo>
                    <a:lnTo>
                      <a:pt x="9253" y="19425"/>
                    </a:lnTo>
                    <a:lnTo>
                      <a:pt x="9218" y="19391"/>
                    </a:lnTo>
                    <a:lnTo>
                      <a:pt x="7614" y="18606"/>
                    </a:lnTo>
                    <a:lnTo>
                      <a:pt x="6829" y="18162"/>
                    </a:lnTo>
                    <a:lnTo>
                      <a:pt x="6043" y="17753"/>
                    </a:lnTo>
                    <a:lnTo>
                      <a:pt x="5326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5" y="16558"/>
                    </a:lnTo>
                    <a:lnTo>
                      <a:pt x="4132" y="16285"/>
                    </a:lnTo>
                    <a:lnTo>
                      <a:pt x="3893" y="15977"/>
                    </a:lnTo>
                    <a:lnTo>
                      <a:pt x="3654" y="15636"/>
                    </a:lnTo>
                    <a:lnTo>
                      <a:pt x="3449" y="15329"/>
                    </a:lnTo>
                    <a:lnTo>
                      <a:pt x="3380" y="15192"/>
                    </a:lnTo>
                    <a:lnTo>
                      <a:pt x="3005" y="14339"/>
                    </a:lnTo>
                    <a:lnTo>
                      <a:pt x="2698" y="13451"/>
                    </a:lnTo>
                    <a:lnTo>
                      <a:pt x="2459" y="12529"/>
                    </a:lnTo>
                    <a:lnTo>
                      <a:pt x="2356" y="12051"/>
                    </a:lnTo>
                    <a:lnTo>
                      <a:pt x="2288" y="11573"/>
                    </a:lnTo>
                    <a:lnTo>
                      <a:pt x="2356" y="11573"/>
                    </a:lnTo>
                    <a:lnTo>
                      <a:pt x="2356" y="11505"/>
                    </a:lnTo>
                    <a:lnTo>
                      <a:pt x="2254" y="11198"/>
                    </a:lnTo>
                    <a:lnTo>
                      <a:pt x="2220" y="10481"/>
                    </a:lnTo>
                    <a:lnTo>
                      <a:pt x="2254" y="9798"/>
                    </a:lnTo>
                    <a:lnTo>
                      <a:pt x="2322" y="9081"/>
                    </a:lnTo>
                    <a:lnTo>
                      <a:pt x="2459" y="8433"/>
                    </a:lnTo>
                    <a:lnTo>
                      <a:pt x="2595" y="7920"/>
                    </a:lnTo>
                    <a:lnTo>
                      <a:pt x="2800" y="7442"/>
                    </a:lnTo>
                    <a:lnTo>
                      <a:pt x="3244" y="6452"/>
                    </a:lnTo>
                    <a:lnTo>
                      <a:pt x="3278" y="6726"/>
                    </a:lnTo>
                    <a:lnTo>
                      <a:pt x="3312" y="6964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5" y="6999"/>
                    </a:lnTo>
                    <a:lnTo>
                      <a:pt x="3415" y="6964"/>
                    </a:lnTo>
                    <a:lnTo>
                      <a:pt x="3346" y="6691"/>
                    </a:lnTo>
                    <a:lnTo>
                      <a:pt x="3278" y="6384"/>
                    </a:lnTo>
                    <a:lnTo>
                      <a:pt x="3244" y="6384"/>
                    </a:lnTo>
                    <a:lnTo>
                      <a:pt x="3483" y="5838"/>
                    </a:lnTo>
                    <a:lnTo>
                      <a:pt x="3585" y="6282"/>
                    </a:lnTo>
                    <a:lnTo>
                      <a:pt x="3688" y="6760"/>
                    </a:lnTo>
                    <a:lnTo>
                      <a:pt x="3824" y="7203"/>
                    </a:lnTo>
                    <a:lnTo>
                      <a:pt x="3995" y="7681"/>
                    </a:lnTo>
                    <a:lnTo>
                      <a:pt x="4371" y="8535"/>
                    </a:lnTo>
                    <a:lnTo>
                      <a:pt x="4814" y="9354"/>
                    </a:lnTo>
                    <a:lnTo>
                      <a:pt x="4849" y="9388"/>
                    </a:lnTo>
                    <a:lnTo>
                      <a:pt x="4883" y="9388"/>
                    </a:lnTo>
                    <a:lnTo>
                      <a:pt x="4883" y="9354"/>
                    </a:lnTo>
                    <a:lnTo>
                      <a:pt x="4883" y="9320"/>
                    </a:lnTo>
                    <a:lnTo>
                      <a:pt x="4507" y="8364"/>
                    </a:lnTo>
                    <a:lnTo>
                      <a:pt x="4166" y="7408"/>
                    </a:lnTo>
                    <a:lnTo>
                      <a:pt x="3893" y="6418"/>
                    </a:lnTo>
                    <a:lnTo>
                      <a:pt x="3654" y="5428"/>
                    </a:lnTo>
                    <a:lnTo>
                      <a:pt x="3893" y="4780"/>
                    </a:lnTo>
                    <a:lnTo>
                      <a:pt x="4029" y="5326"/>
                    </a:lnTo>
                    <a:lnTo>
                      <a:pt x="4234" y="5906"/>
                    </a:lnTo>
                    <a:lnTo>
                      <a:pt x="4644" y="6964"/>
                    </a:lnTo>
                    <a:lnTo>
                      <a:pt x="4951" y="7750"/>
                    </a:lnTo>
                    <a:lnTo>
                      <a:pt x="5326" y="8535"/>
                    </a:lnTo>
                    <a:lnTo>
                      <a:pt x="5736" y="9320"/>
                    </a:lnTo>
                    <a:lnTo>
                      <a:pt x="6146" y="10037"/>
                    </a:lnTo>
                    <a:lnTo>
                      <a:pt x="6180" y="10071"/>
                    </a:lnTo>
                    <a:lnTo>
                      <a:pt x="6214" y="10071"/>
                    </a:lnTo>
                    <a:lnTo>
                      <a:pt x="6248" y="10037"/>
                    </a:lnTo>
                    <a:lnTo>
                      <a:pt x="6248" y="10003"/>
                    </a:lnTo>
                    <a:lnTo>
                      <a:pt x="5873" y="9286"/>
                    </a:lnTo>
                    <a:lnTo>
                      <a:pt x="5497" y="8535"/>
                    </a:lnTo>
                    <a:lnTo>
                      <a:pt x="5190" y="7750"/>
                    </a:lnTo>
                    <a:lnTo>
                      <a:pt x="4883" y="6999"/>
                    </a:lnTo>
                    <a:lnTo>
                      <a:pt x="4644" y="6316"/>
                    </a:lnTo>
                    <a:lnTo>
                      <a:pt x="4439" y="5599"/>
                    </a:lnTo>
                    <a:lnTo>
                      <a:pt x="4234" y="4916"/>
                    </a:lnTo>
                    <a:lnTo>
                      <a:pt x="4029" y="4233"/>
                    </a:lnTo>
                    <a:lnTo>
                      <a:pt x="4063" y="4028"/>
                    </a:lnTo>
                    <a:lnTo>
                      <a:pt x="4200" y="4472"/>
                    </a:lnTo>
                    <a:lnTo>
                      <a:pt x="4371" y="4916"/>
                    </a:lnTo>
                    <a:lnTo>
                      <a:pt x="4780" y="5804"/>
                    </a:lnTo>
                    <a:lnTo>
                      <a:pt x="5190" y="6657"/>
                    </a:lnTo>
                    <a:lnTo>
                      <a:pt x="5634" y="7511"/>
                    </a:lnTo>
                    <a:lnTo>
                      <a:pt x="6112" y="8398"/>
                    </a:lnTo>
                    <a:lnTo>
                      <a:pt x="6590" y="9252"/>
                    </a:lnTo>
                    <a:lnTo>
                      <a:pt x="7580" y="10959"/>
                    </a:lnTo>
                    <a:lnTo>
                      <a:pt x="7648" y="10959"/>
                    </a:lnTo>
                    <a:lnTo>
                      <a:pt x="7682" y="10925"/>
                    </a:lnTo>
                    <a:lnTo>
                      <a:pt x="7682" y="10891"/>
                    </a:lnTo>
                    <a:lnTo>
                      <a:pt x="6726" y="9184"/>
                    </a:lnTo>
                    <a:lnTo>
                      <a:pt x="5839" y="7408"/>
                    </a:lnTo>
                    <a:lnTo>
                      <a:pt x="5429" y="6521"/>
                    </a:lnTo>
                    <a:lnTo>
                      <a:pt x="5019" y="5633"/>
                    </a:lnTo>
                    <a:lnTo>
                      <a:pt x="4610" y="4711"/>
                    </a:lnTo>
                    <a:lnTo>
                      <a:pt x="4166" y="3858"/>
                    </a:lnTo>
                    <a:lnTo>
                      <a:pt x="4132" y="3824"/>
                    </a:lnTo>
                    <a:lnTo>
                      <a:pt x="4097" y="3790"/>
                    </a:lnTo>
                    <a:lnTo>
                      <a:pt x="4097" y="3380"/>
                    </a:lnTo>
                    <a:lnTo>
                      <a:pt x="4132" y="3107"/>
                    </a:lnTo>
                    <a:lnTo>
                      <a:pt x="4575" y="3721"/>
                    </a:lnTo>
                    <a:lnTo>
                      <a:pt x="4917" y="4438"/>
                    </a:lnTo>
                    <a:lnTo>
                      <a:pt x="5292" y="5121"/>
                    </a:lnTo>
                    <a:lnTo>
                      <a:pt x="6112" y="6452"/>
                    </a:lnTo>
                    <a:lnTo>
                      <a:pt x="7682" y="8945"/>
                    </a:lnTo>
                    <a:lnTo>
                      <a:pt x="8570" y="10276"/>
                    </a:lnTo>
                    <a:lnTo>
                      <a:pt x="9423" y="11607"/>
                    </a:lnTo>
                    <a:lnTo>
                      <a:pt x="10311" y="12939"/>
                    </a:lnTo>
                    <a:lnTo>
                      <a:pt x="11233" y="14236"/>
                    </a:lnTo>
                    <a:lnTo>
                      <a:pt x="11267" y="14236"/>
                    </a:lnTo>
                    <a:lnTo>
                      <a:pt x="11267" y="14202"/>
                    </a:lnTo>
                    <a:lnTo>
                      <a:pt x="7921" y="8945"/>
                    </a:lnTo>
                    <a:lnTo>
                      <a:pt x="6180" y="6145"/>
                    </a:lnTo>
                    <a:lnTo>
                      <a:pt x="5804" y="5531"/>
                    </a:lnTo>
                    <a:lnTo>
                      <a:pt x="5804" y="5531"/>
                    </a:lnTo>
                    <a:lnTo>
                      <a:pt x="6521" y="6555"/>
                    </a:lnTo>
                    <a:lnTo>
                      <a:pt x="9321" y="10686"/>
                    </a:lnTo>
                    <a:lnTo>
                      <a:pt x="10721" y="12837"/>
                    </a:lnTo>
                    <a:lnTo>
                      <a:pt x="12120" y="14987"/>
                    </a:lnTo>
                    <a:lnTo>
                      <a:pt x="13486" y="17138"/>
                    </a:lnTo>
                    <a:lnTo>
                      <a:pt x="14066" y="18128"/>
                    </a:lnTo>
                    <a:lnTo>
                      <a:pt x="14237" y="18367"/>
                    </a:lnTo>
                    <a:lnTo>
                      <a:pt x="14442" y="18606"/>
                    </a:lnTo>
                    <a:lnTo>
                      <a:pt x="14612" y="18811"/>
                    </a:lnTo>
                    <a:lnTo>
                      <a:pt x="14817" y="18982"/>
                    </a:lnTo>
                    <a:lnTo>
                      <a:pt x="14886" y="18982"/>
                    </a:lnTo>
                    <a:lnTo>
                      <a:pt x="14817" y="18674"/>
                    </a:lnTo>
                    <a:lnTo>
                      <a:pt x="14715" y="18401"/>
                    </a:lnTo>
                    <a:lnTo>
                      <a:pt x="14612" y="18128"/>
                    </a:lnTo>
                    <a:lnTo>
                      <a:pt x="14442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5" y="13451"/>
                    </a:lnTo>
                    <a:lnTo>
                      <a:pt x="14612" y="17548"/>
                    </a:lnTo>
                    <a:lnTo>
                      <a:pt x="14647" y="17582"/>
                    </a:lnTo>
                    <a:lnTo>
                      <a:pt x="14681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30" y="12085"/>
                    </a:lnTo>
                    <a:lnTo>
                      <a:pt x="9321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57" y="9184"/>
                    </a:lnTo>
                    <a:lnTo>
                      <a:pt x="10413" y="10413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179" y="14202"/>
                    </a:lnTo>
                    <a:lnTo>
                      <a:pt x="14066" y="15499"/>
                    </a:lnTo>
                    <a:lnTo>
                      <a:pt x="14920" y="16831"/>
                    </a:lnTo>
                    <a:lnTo>
                      <a:pt x="15090" y="17787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32" y="18913"/>
                    </a:lnTo>
                    <a:lnTo>
                      <a:pt x="15500" y="18913"/>
                    </a:lnTo>
                    <a:lnTo>
                      <a:pt x="15534" y="18879"/>
                    </a:lnTo>
                    <a:lnTo>
                      <a:pt x="15568" y="18845"/>
                    </a:lnTo>
                    <a:lnTo>
                      <a:pt x="15603" y="18777"/>
                    </a:lnTo>
                    <a:lnTo>
                      <a:pt x="15568" y="18162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64" y="16250"/>
                    </a:lnTo>
                    <a:lnTo>
                      <a:pt x="15125" y="15021"/>
                    </a:lnTo>
                    <a:lnTo>
                      <a:pt x="14817" y="13792"/>
                    </a:lnTo>
                    <a:lnTo>
                      <a:pt x="14476" y="12700"/>
                    </a:lnTo>
                    <a:lnTo>
                      <a:pt x="14271" y="12154"/>
                    </a:lnTo>
                    <a:lnTo>
                      <a:pt x="14066" y="11607"/>
                    </a:lnTo>
                    <a:lnTo>
                      <a:pt x="13827" y="11095"/>
                    </a:lnTo>
                    <a:lnTo>
                      <a:pt x="13588" y="10583"/>
                    </a:lnTo>
                    <a:lnTo>
                      <a:pt x="13281" y="10071"/>
                    </a:lnTo>
                    <a:lnTo>
                      <a:pt x="12974" y="9593"/>
                    </a:lnTo>
                    <a:lnTo>
                      <a:pt x="12632" y="9047"/>
                    </a:lnTo>
                    <a:lnTo>
                      <a:pt x="12223" y="8569"/>
                    </a:lnTo>
                    <a:lnTo>
                      <a:pt x="11779" y="8091"/>
                    </a:lnTo>
                    <a:lnTo>
                      <a:pt x="11335" y="7647"/>
                    </a:lnTo>
                    <a:lnTo>
                      <a:pt x="10891" y="7203"/>
                    </a:lnTo>
                    <a:lnTo>
                      <a:pt x="10413" y="6760"/>
                    </a:lnTo>
                    <a:lnTo>
                      <a:pt x="9423" y="5940"/>
                    </a:lnTo>
                    <a:lnTo>
                      <a:pt x="7204" y="4165"/>
                    </a:lnTo>
                    <a:lnTo>
                      <a:pt x="6078" y="3209"/>
                    </a:lnTo>
                    <a:lnTo>
                      <a:pt x="5497" y="2765"/>
                    </a:lnTo>
                    <a:lnTo>
                      <a:pt x="5190" y="2560"/>
                    </a:lnTo>
                    <a:lnTo>
                      <a:pt x="4849" y="2356"/>
                    </a:lnTo>
                    <a:lnTo>
                      <a:pt x="4541" y="2117"/>
                    </a:lnTo>
                    <a:lnTo>
                      <a:pt x="4097" y="1400"/>
                    </a:lnTo>
                    <a:lnTo>
                      <a:pt x="3654" y="683"/>
                    </a:lnTo>
                    <a:lnTo>
                      <a:pt x="3517" y="341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11">
    <p:spTree>
      <p:nvGrpSpPr>
        <p:cNvPr id="1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0" name="Google Shape;5340;p23"/>
          <p:cNvGrpSpPr/>
          <p:nvPr/>
        </p:nvGrpSpPr>
        <p:grpSpPr>
          <a:xfrm>
            <a:off x="-630917" y="3561288"/>
            <a:ext cx="2604486" cy="2347065"/>
            <a:chOff x="-630917" y="3561288"/>
            <a:chExt cx="2604486" cy="2347065"/>
          </a:xfrm>
        </p:grpSpPr>
        <p:grpSp>
          <p:nvGrpSpPr>
            <p:cNvPr id="5341" name="Google Shape;5341;p23"/>
            <p:cNvGrpSpPr/>
            <p:nvPr/>
          </p:nvGrpSpPr>
          <p:grpSpPr>
            <a:xfrm rot="4311940">
              <a:off x="129852" y="3564072"/>
              <a:ext cx="429521" cy="584559"/>
              <a:chOff x="597291" y="2486144"/>
              <a:chExt cx="552424" cy="751825"/>
            </a:xfrm>
          </p:grpSpPr>
          <p:sp>
            <p:nvSpPr>
              <p:cNvPr id="5342" name="Google Shape;5342;p23"/>
              <p:cNvSpPr/>
              <p:nvPr/>
            </p:nvSpPr>
            <p:spPr>
              <a:xfrm>
                <a:off x="749603" y="2616682"/>
                <a:ext cx="163217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8058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05" y="615"/>
                    </a:lnTo>
                    <a:lnTo>
                      <a:pt x="444" y="1161"/>
                    </a:lnTo>
                    <a:lnTo>
                      <a:pt x="990" y="2219"/>
                    </a:lnTo>
                    <a:lnTo>
                      <a:pt x="1571" y="3243"/>
                    </a:lnTo>
                    <a:lnTo>
                      <a:pt x="2151" y="4233"/>
                    </a:lnTo>
                    <a:lnTo>
                      <a:pt x="2731" y="5223"/>
                    </a:lnTo>
                    <a:lnTo>
                      <a:pt x="3312" y="6179"/>
                    </a:lnTo>
                    <a:lnTo>
                      <a:pt x="3892" y="7101"/>
                    </a:lnTo>
                    <a:lnTo>
                      <a:pt x="4541" y="8023"/>
                    </a:lnTo>
                    <a:lnTo>
                      <a:pt x="4575" y="8057"/>
                    </a:lnTo>
                    <a:lnTo>
                      <a:pt x="4609" y="8023"/>
                    </a:lnTo>
                    <a:lnTo>
                      <a:pt x="4609" y="7989"/>
                    </a:lnTo>
                    <a:lnTo>
                      <a:pt x="4029" y="6965"/>
                    </a:lnTo>
                    <a:lnTo>
                      <a:pt x="3448" y="5975"/>
                    </a:lnTo>
                    <a:lnTo>
                      <a:pt x="2834" y="4950"/>
                    </a:lnTo>
                    <a:lnTo>
                      <a:pt x="2253" y="3926"/>
                    </a:lnTo>
                    <a:lnTo>
                      <a:pt x="1707" y="2970"/>
                    </a:lnTo>
                    <a:lnTo>
                      <a:pt x="1195" y="1980"/>
                    </a:lnTo>
                    <a:lnTo>
                      <a:pt x="683" y="990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3" name="Google Shape;5343;p23"/>
              <p:cNvSpPr/>
              <p:nvPr/>
            </p:nvSpPr>
            <p:spPr>
              <a:xfrm>
                <a:off x="793116" y="2623905"/>
                <a:ext cx="304625" cy="359042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10141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34" y="69"/>
                    </a:lnTo>
                    <a:lnTo>
                      <a:pt x="2288" y="2459"/>
                    </a:lnTo>
                    <a:lnTo>
                      <a:pt x="3380" y="3688"/>
                    </a:lnTo>
                    <a:lnTo>
                      <a:pt x="4473" y="4917"/>
                    </a:lnTo>
                    <a:lnTo>
                      <a:pt x="5531" y="6180"/>
                    </a:lnTo>
                    <a:lnTo>
                      <a:pt x="6555" y="7478"/>
                    </a:lnTo>
                    <a:lnTo>
                      <a:pt x="7545" y="8775"/>
                    </a:lnTo>
                    <a:lnTo>
                      <a:pt x="8535" y="10140"/>
                    </a:lnTo>
                    <a:lnTo>
                      <a:pt x="8569" y="10140"/>
                    </a:lnTo>
                    <a:lnTo>
                      <a:pt x="8604" y="10106"/>
                    </a:lnTo>
                    <a:lnTo>
                      <a:pt x="8604" y="10072"/>
                    </a:lnTo>
                    <a:lnTo>
                      <a:pt x="7648" y="8707"/>
                    </a:lnTo>
                    <a:lnTo>
                      <a:pt x="6692" y="7375"/>
                    </a:lnTo>
                    <a:lnTo>
                      <a:pt x="5668" y="6078"/>
                    </a:lnTo>
                    <a:lnTo>
                      <a:pt x="4643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4" name="Google Shape;5344;p23"/>
              <p:cNvSpPr/>
              <p:nvPr/>
            </p:nvSpPr>
            <p:spPr>
              <a:xfrm>
                <a:off x="1007068" y="3013112"/>
                <a:ext cx="106392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4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400" y="2083"/>
                    </a:lnTo>
                    <a:lnTo>
                      <a:pt x="2151" y="3073"/>
                    </a:lnTo>
                    <a:lnTo>
                      <a:pt x="2902" y="4064"/>
                    </a:lnTo>
                    <a:lnTo>
                      <a:pt x="2970" y="4064"/>
                    </a:lnTo>
                    <a:lnTo>
                      <a:pt x="3004" y="4029"/>
                    </a:lnTo>
                    <a:lnTo>
                      <a:pt x="2970" y="3995"/>
                    </a:lnTo>
                    <a:lnTo>
                      <a:pt x="2800" y="3722"/>
                    </a:lnTo>
                    <a:lnTo>
                      <a:pt x="2765" y="3722"/>
                    </a:lnTo>
                    <a:lnTo>
                      <a:pt x="2697" y="3586"/>
                    </a:lnTo>
                    <a:lnTo>
                      <a:pt x="2526" y="3347"/>
                    </a:lnTo>
                    <a:lnTo>
                      <a:pt x="2322" y="3073"/>
                    </a:lnTo>
                    <a:lnTo>
                      <a:pt x="1605" y="2083"/>
                    </a:lnTo>
                    <a:lnTo>
                      <a:pt x="34" y="3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5" name="Google Shape;5345;p23"/>
              <p:cNvSpPr/>
              <p:nvPr/>
            </p:nvSpPr>
            <p:spPr>
              <a:xfrm>
                <a:off x="761676" y="3027628"/>
                <a:ext cx="333657" cy="166828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4712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479" y="615"/>
                    </a:lnTo>
                    <a:lnTo>
                      <a:pt x="957" y="1093"/>
                    </a:lnTo>
                    <a:lnTo>
                      <a:pt x="1469" y="1537"/>
                    </a:lnTo>
                    <a:lnTo>
                      <a:pt x="2015" y="1981"/>
                    </a:lnTo>
                    <a:lnTo>
                      <a:pt x="2595" y="2356"/>
                    </a:lnTo>
                    <a:lnTo>
                      <a:pt x="3176" y="2766"/>
                    </a:lnTo>
                    <a:lnTo>
                      <a:pt x="3756" y="3107"/>
                    </a:lnTo>
                    <a:lnTo>
                      <a:pt x="4371" y="3415"/>
                    </a:lnTo>
                    <a:lnTo>
                      <a:pt x="4917" y="3722"/>
                    </a:lnTo>
                    <a:lnTo>
                      <a:pt x="5497" y="3995"/>
                    </a:lnTo>
                    <a:lnTo>
                      <a:pt x="6146" y="4302"/>
                    </a:lnTo>
                    <a:lnTo>
                      <a:pt x="6829" y="4507"/>
                    </a:lnTo>
                    <a:lnTo>
                      <a:pt x="7170" y="4609"/>
                    </a:lnTo>
                    <a:lnTo>
                      <a:pt x="7511" y="4678"/>
                    </a:lnTo>
                    <a:lnTo>
                      <a:pt x="7819" y="4712"/>
                    </a:lnTo>
                    <a:lnTo>
                      <a:pt x="8160" y="4712"/>
                    </a:lnTo>
                    <a:lnTo>
                      <a:pt x="8501" y="4678"/>
                    </a:lnTo>
                    <a:lnTo>
                      <a:pt x="8809" y="4609"/>
                    </a:lnTo>
                    <a:lnTo>
                      <a:pt x="9116" y="4507"/>
                    </a:lnTo>
                    <a:lnTo>
                      <a:pt x="9389" y="4370"/>
                    </a:lnTo>
                    <a:lnTo>
                      <a:pt x="9423" y="4336"/>
                    </a:lnTo>
                    <a:lnTo>
                      <a:pt x="9389" y="4336"/>
                    </a:lnTo>
                    <a:lnTo>
                      <a:pt x="9014" y="4405"/>
                    </a:lnTo>
                    <a:lnTo>
                      <a:pt x="8672" y="4473"/>
                    </a:lnTo>
                    <a:lnTo>
                      <a:pt x="8331" y="4507"/>
                    </a:lnTo>
                    <a:lnTo>
                      <a:pt x="7989" y="4507"/>
                    </a:lnTo>
                    <a:lnTo>
                      <a:pt x="7614" y="4473"/>
                    </a:lnTo>
                    <a:lnTo>
                      <a:pt x="7272" y="4405"/>
                    </a:lnTo>
                    <a:lnTo>
                      <a:pt x="6931" y="4336"/>
                    </a:lnTo>
                    <a:lnTo>
                      <a:pt x="6590" y="4234"/>
                    </a:lnTo>
                    <a:lnTo>
                      <a:pt x="5907" y="3995"/>
                    </a:lnTo>
                    <a:lnTo>
                      <a:pt x="5224" y="3688"/>
                    </a:lnTo>
                    <a:lnTo>
                      <a:pt x="4610" y="3346"/>
                    </a:lnTo>
                    <a:lnTo>
                      <a:pt x="3995" y="3005"/>
                    </a:lnTo>
                    <a:lnTo>
                      <a:pt x="3449" y="2698"/>
                    </a:lnTo>
                    <a:lnTo>
                      <a:pt x="2937" y="2356"/>
                    </a:lnTo>
                    <a:lnTo>
                      <a:pt x="2459" y="1981"/>
                    </a:lnTo>
                    <a:lnTo>
                      <a:pt x="1947" y="1605"/>
                    </a:lnTo>
                    <a:lnTo>
                      <a:pt x="1025" y="854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6" name="Google Shape;5346;p23"/>
              <p:cNvSpPr/>
              <p:nvPr/>
            </p:nvSpPr>
            <p:spPr>
              <a:xfrm>
                <a:off x="697628" y="2875316"/>
                <a:ext cx="163217" cy="253889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1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1230"/>
                    </a:lnTo>
                    <a:lnTo>
                      <a:pt x="376" y="1845"/>
                    </a:lnTo>
                    <a:lnTo>
                      <a:pt x="546" y="2425"/>
                    </a:lnTo>
                    <a:lnTo>
                      <a:pt x="751" y="3005"/>
                    </a:lnTo>
                    <a:lnTo>
                      <a:pt x="990" y="3586"/>
                    </a:lnTo>
                    <a:lnTo>
                      <a:pt x="1263" y="4132"/>
                    </a:lnTo>
                    <a:lnTo>
                      <a:pt x="1571" y="4644"/>
                    </a:lnTo>
                    <a:lnTo>
                      <a:pt x="1844" y="5054"/>
                    </a:lnTo>
                    <a:lnTo>
                      <a:pt x="2185" y="5429"/>
                    </a:lnTo>
                    <a:lnTo>
                      <a:pt x="2527" y="5805"/>
                    </a:lnTo>
                    <a:lnTo>
                      <a:pt x="2868" y="6112"/>
                    </a:lnTo>
                    <a:lnTo>
                      <a:pt x="3278" y="6419"/>
                    </a:lnTo>
                    <a:lnTo>
                      <a:pt x="3687" y="6692"/>
                    </a:lnTo>
                    <a:lnTo>
                      <a:pt x="4131" y="6965"/>
                    </a:lnTo>
                    <a:lnTo>
                      <a:pt x="4575" y="7170"/>
                    </a:lnTo>
                    <a:lnTo>
                      <a:pt x="4609" y="7170"/>
                    </a:lnTo>
                    <a:lnTo>
                      <a:pt x="4609" y="7136"/>
                    </a:lnTo>
                    <a:lnTo>
                      <a:pt x="4199" y="6863"/>
                    </a:lnTo>
                    <a:lnTo>
                      <a:pt x="3790" y="6590"/>
                    </a:lnTo>
                    <a:lnTo>
                      <a:pt x="3414" y="6317"/>
                    </a:lnTo>
                    <a:lnTo>
                      <a:pt x="3005" y="6044"/>
                    </a:lnTo>
                    <a:lnTo>
                      <a:pt x="2595" y="5702"/>
                    </a:lnTo>
                    <a:lnTo>
                      <a:pt x="2219" y="5293"/>
                    </a:lnTo>
                    <a:lnTo>
                      <a:pt x="1878" y="4849"/>
                    </a:lnTo>
                    <a:lnTo>
                      <a:pt x="1571" y="4405"/>
                    </a:lnTo>
                    <a:lnTo>
                      <a:pt x="1298" y="3893"/>
                    </a:lnTo>
                    <a:lnTo>
                      <a:pt x="1059" y="3347"/>
                    </a:lnTo>
                    <a:lnTo>
                      <a:pt x="854" y="2800"/>
                    </a:lnTo>
                    <a:lnTo>
                      <a:pt x="683" y="2254"/>
                    </a:lnTo>
                    <a:lnTo>
                      <a:pt x="376" y="1162"/>
                    </a:lnTo>
                    <a:lnTo>
                      <a:pt x="69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7" name="Google Shape;5347;p23"/>
              <p:cNvSpPr/>
              <p:nvPr/>
            </p:nvSpPr>
            <p:spPr>
              <a:xfrm>
                <a:off x="700036" y="2782271"/>
                <a:ext cx="56860" cy="221210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624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444"/>
                    </a:lnTo>
                    <a:lnTo>
                      <a:pt x="1" y="854"/>
                    </a:lnTo>
                    <a:lnTo>
                      <a:pt x="69" y="1707"/>
                    </a:lnTo>
                    <a:lnTo>
                      <a:pt x="205" y="2561"/>
                    </a:lnTo>
                    <a:lnTo>
                      <a:pt x="376" y="3346"/>
                    </a:lnTo>
                    <a:lnTo>
                      <a:pt x="581" y="4097"/>
                    </a:lnTo>
                    <a:lnTo>
                      <a:pt x="820" y="4848"/>
                    </a:lnTo>
                    <a:lnTo>
                      <a:pt x="1127" y="5565"/>
                    </a:lnTo>
                    <a:lnTo>
                      <a:pt x="1332" y="5906"/>
                    </a:lnTo>
                    <a:lnTo>
                      <a:pt x="1503" y="6248"/>
                    </a:lnTo>
                    <a:lnTo>
                      <a:pt x="1571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30" y="5463"/>
                    </a:lnTo>
                    <a:lnTo>
                      <a:pt x="922" y="4677"/>
                    </a:lnTo>
                    <a:lnTo>
                      <a:pt x="683" y="3892"/>
                    </a:lnTo>
                    <a:lnTo>
                      <a:pt x="513" y="3107"/>
                    </a:lnTo>
                    <a:lnTo>
                      <a:pt x="410" y="2322"/>
                    </a:lnTo>
                    <a:lnTo>
                      <a:pt x="308" y="1571"/>
                    </a:lnTo>
                    <a:lnTo>
                      <a:pt x="205" y="785"/>
                    </a:lnTo>
                    <a:lnTo>
                      <a:pt x="171" y="410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8" name="Google Shape;5348;p23"/>
              <p:cNvSpPr/>
              <p:nvPr/>
            </p:nvSpPr>
            <p:spPr>
              <a:xfrm>
                <a:off x="719367" y="2781067"/>
                <a:ext cx="21809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2322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" y="307"/>
                    </a:lnTo>
                    <a:lnTo>
                      <a:pt x="69" y="615"/>
                    </a:lnTo>
                    <a:lnTo>
                      <a:pt x="206" y="1195"/>
                    </a:lnTo>
                    <a:lnTo>
                      <a:pt x="376" y="1741"/>
                    </a:lnTo>
                    <a:lnTo>
                      <a:pt x="547" y="2287"/>
                    </a:lnTo>
                    <a:lnTo>
                      <a:pt x="581" y="2322"/>
                    </a:lnTo>
                    <a:lnTo>
                      <a:pt x="615" y="2287"/>
                    </a:lnTo>
                    <a:lnTo>
                      <a:pt x="615" y="2253"/>
                    </a:lnTo>
                    <a:lnTo>
                      <a:pt x="547" y="1707"/>
                    </a:lnTo>
                    <a:lnTo>
                      <a:pt x="445" y="1127"/>
                    </a:lnTo>
                    <a:lnTo>
                      <a:pt x="274" y="546"/>
                    </a:lnTo>
                    <a:lnTo>
                      <a:pt x="206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49" name="Google Shape;5349;p23"/>
              <p:cNvSpPr/>
              <p:nvPr/>
            </p:nvSpPr>
            <p:spPr>
              <a:xfrm>
                <a:off x="816058" y="3043348"/>
                <a:ext cx="135424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971" extrusionOk="0">
                    <a:moveTo>
                      <a:pt x="1" y="0"/>
                    </a:moveTo>
                    <a:lnTo>
                      <a:pt x="1" y="69"/>
                    </a:lnTo>
                    <a:lnTo>
                      <a:pt x="376" y="512"/>
                    </a:lnTo>
                    <a:lnTo>
                      <a:pt x="786" y="956"/>
                    </a:lnTo>
                    <a:lnTo>
                      <a:pt x="1230" y="1366"/>
                    </a:lnTo>
                    <a:lnTo>
                      <a:pt x="1708" y="1742"/>
                    </a:lnTo>
                    <a:lnTo>
                      <a:pt x="2220" y="2117"/>
                    </a:lnTo>
                    <a:lnTo>
                      <a:pt x="2732" y="2424"/>
                    </a:lnTo>
                    <a:lnTo>
                      <a:pt x="3244" y="2732"/>
                    </a:lnTo>
                    <a:lnTo>
                      <a:pt x="3790" y="2971"/>
                    </a:lnTo>
                    <a:lnTo>
                      <a:pt x="3825" y="2971"/>
                    </a:lnTo>
                    <a:lnTo>
                      <a:pt x="3825" y="2936"/>
                    </a:lnTo>
                    <a:lnTo>
                      <a:pt x="2800" y="2288"/>
                    </a:lnTo>
                    <a:lnTo>
                      <a:pt x="1845" y="1605"/>
                    </a:lnTo>
                    <a:lnTo>
                      <a:pt x="1367" y="1229"/>
                    </a:lnTo>
                    <a:lnTo>
                      <a:pt x="923" y="854"/>
                    </a:lnTo>
                    <a:lnTo>
                      <a:pt x="479" y="444"/>
                    </a:lnTo>
                    <a:lnTo>
                      <a:pt x="35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0" name="Google Shape;5350;p23"/>
              <p:cNvSpPr/>
              <p:nvPr/>
            </p:nvSpPr>
            <p:spPr>
              <a:xfrm>
                <a:off x="749603" y="2929733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239" y="615"/>
                    </a:lnTo>
                    <a:lnTo>
                      <a:pt x="547" y="1161"/>
                    </a:lnTo>
                    <a:lnTo>
                      <a:pt x="854" y="1707"/>
                    </a:lnTo>
                    <a:lnTo>
                      <a:pt x="1229" y="2219"/>
                    </a:lnTo>
                    <a:lnTo>
                      <a:pt x="1229" y="2253"/>
                    </a:lnTo>
                    <a:lnTo>
                      <a:pt x="1263" y="2219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615" y="1127"/>
                    </a:lnTo>
                    <a:lnTo>
                      <a:pt x="308" y="58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1" name="Google Shape;5351;p23"/>
              <p:cNvSpPr/>
              <p:nvPr/>
            </p:nvSpPr>
            <p:spPr>
              <a:xfrm>
                <a:off x="955094" y="2975653"/>
                <a:ext cx="106392" cy="142682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3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502" y="2015"/>
                    </a:lnTo>
                    <a:lnTo>
                      <a:pt x="2219" y="3039"/>
                    </a:lnTo>
                    <a:lnTo>
                      <a:pt x="2936" y="4029"/>
                    </a:lnTo>
                    <a:lnTo>
                      <a:pt x="3004" y="4029"/>
                    </a:lnTo>
                    <a:lnTo>
                      <a:pt x="3004" y="3995"/>
                    </a:lnTo>
                    <a:lnTo>
                      <a:pt x="1570" y="1981"/>
                    </a:lnTo>
                    <a:lnTo>
                      <a:pt x="819" y="99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2" name="Google Shape;5352;p23"/>
              <p:cNvSpPr/>
              <p:nvPr/>
            </p:nvSpPr>
            <p:spPr>
              <a:xfrm>
                <a:off x="1004625" y="3089268"/>
                <a:ext cx="43548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7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81" y="786"/>
                    </a:lnTo>
                    <a:lnTo>
                      <a:pt x="1162" y="1537"/>
                    </a:lnTo>
                    <a:lnTo>
                      <a:pt x="1230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49" y="752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3" name="Google Shape;5353;p23"/>
              <p:cNvSpPr/>
              <p:nvPr/>
            </p:nvSpPr>
            <p:spPr>
              <a:xfrm>
                <a:off x="1025195" y="3130373"/>
                <a:ext cx="24182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128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37" y="342"/>
                    </a:lnTo>
                    <a:lnTo>
                      <a:pt x="307" y="615"/>
                    </a:lnTo>
                    <a:lnTo>
                      <a:pt x="615" y="1127"/>
                    </a:lnTo>
                    <a:lnTo>
                      <a:pt x="683" y="1127"/>
                    </a:lnTo>
                    <a:lnTo>
                      <a:pt x="683" y="1093"/>
                    </a:lnTo>
                    <a:lnTo>
                      <a:pt x="410" y="547"/>
                    </a:lnTo>
                    <a:lnTo>
                      <a:pt x="273" y="274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4" name="Google Shape;5354;p23"/>
              <p:cNvSpPr/>
              <p:nvPr/>
            </p:nvSpPr>
            <p:spPr>
              <a:xfrm>
                <a:off x="597291" y="2486144"/>
                <a:ext cx="552424" cy="751825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5" extrusionOk="0">
                    <a:moveTo>
                      <a:pt x="3176" y="1673"/>
                    </a:moveTo>
                    <a:lnTo>
                      <a:pt x="3244" y="1809"/>
                    </a:lnTo>
                    <a:lnTo>
                      <a:pt x="3176" y="2117"/>
                    </a:lnTo>
                    <a:lnTo>
                      <a:pt x="3176" y="1673"/>
                    </a:lnTo>
                    <a:close/>
                    <a:moveTo>
                      <a:pt x="5941" y="4916"/>
                    </a:moveTo>
                    <a:lnTo>
                      <a:pt x="6248" y="5292"/>
                    </a:lnTo>
                    <a:lnTo>
                      <a:pt x="6624" y="5838"/>
                    </a:lnTo>
                    <a:lnTo>
                      <a:pt x="6624" y="5838"/>
                    </a:lnTo>
                    <a:lnTo>
                      <a:pt x="5941" y="4916"/>
                    </a:lnTo>
                    <a:close/>
                    <a:moveTo>
                      <a:pt x="2664" y="4506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43"/>
                    </a:lnTo>
                    <a:lnTo>
                      <a:pt x="2049" y="6111"/>
                    </a:lnTo>
                    <a:lnTo>
                      <a:pt x="2322" y="5292"/>
                    </a:lnTo>
                    <a:lnTo>
                      <a:pt x="2664" y="4506"/>
                    </a:lnTo>
                    <a:close/>
                    <a:moveTo>
                      <a:pt x="2664" y="5974"/>
                    </a:moveTo>
                    <a:lnTo>
                      <a:pt x="2390" y="6623"/>
                    </a:lnTo>
                    <a:lnTo>
                      <a:pt x="2151" y="7203"/>
                    </a:lnTo>
                    <a:lnTo>
                      <a:pt x="2186" y="6930"/>
                    </a:lnTo>
                    <a:lnTo>
                      <a:pt x="2254" y="6623"/>
                    </a:lnTo>
                    <a:lnTo>
                      <a:pt x="2390" y="6316"/>
                    </a:lnTo>
                    <a:lnTo>
                      <a:pt x="2527" y="6043"/>
                    </a:lnTo>
                    <a:lnTo>
                      <a:pt x="2595" y="6009"/>
                    </a:lnTo>
                    <a:lnTo>
                      <a:pt x="2664" y="5974"/>
                    </a:lnTo>
                    <a:close/>
                    <a:moveTo>
                      <a:pt x="1776" y="7203"/>
                    </a:moveTo>
                    <a:lnTo>
                      <a:pt x="1844" y="7477"/>
                    </a:lnTo>
                    <a:lnTo>
                      <a:pt x="1981" y="7716"/>
                    </a:lnTo>
                    <a:lnTo>
                      <a:pt x="1810" y="8194"/>
                    </a:lnTo>
                    <a:lnTo>
                      <a:pt x="1708" y="8706"/>
                    </a:lnTo>
                    <a:lnTo>
                      <a:pt x="1639" y="9218"/>
                    </a:lnTo>
                    <a:lnTo>
                      <a:pt x="1639" y="9696"/>
                    </a:lnTo>
                    <a:lnTo>
                      <a:pt x="1605" y="8740"/>
                    </a:lnTo>
                    <a:lnTo>
                      <a:pt x="1639" y="8296"/>
                    </a:lnTo>
                    <a:lnTo>
                      <a:pt x="1674" y="7818"/>
                    </a:lnTo>
                    <a:lnTo>
                      <a:pt x="1776" y="7203"/>
                    </a:lnTo>
                    <a:close/>
                    <a:moveTo>
                      <a:pt x="1639" y="9935"/>
                    </a:moveTo>
                    <a:lnTo>
                      <a:pt x="1674" y="10276"/>
                    </a:lnTo>
                    <a:lnTo>
                      <a:pt x="1776" y="10583"/>
                    </a:lnTo>
                    <a:lnTo>
                      <a:pt x="1844" y="11369"/>
                    </a:lnTo>
                    <a:lnTo>
                      <a:pt x="1708" y="10652"/>
                    </a:lnTo>
                    <a:lnTo>
                      <a:pt x="1639" y="9935"/>
                    </a:lnTo>
                    <a:close/>
                    <a:moveTo>
                      <a:pt x="4097" y="2253"/>
                    </a:moveTo>
                    <a:lnTo>
                      <a:pt x="4302" y="2458"/>
                    </a:lnTo>
                    <a:lnTo>
                      <a:pt x="4507" y="2663"/>
                    </a:lnTo>
                    <a:lnTo>
                      <a:pt x="4985" y="3073"/>
                    </a:lnTo>
                    <a:lnTo>
                      <a:pt x="5941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086" y="9115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076" y="10617"/>
                    </a:lnTo>
                    <a:lnTo>
                      <a:pt x="13383" y="11232"/>
                    </a:lnTo>
                    <a:lnTo>
                      <a:pt x="13657" y="11812"/>
                    </a:lnTo>
                    <a:lnTo>
                      <a:pt x="12837" y="10754"/>
                    </a:lnTo>
                    <a:lnTo>
                      <a:pt x="11950" y="9696"/>
                    </a:lnTo>
                    <a:lnTo>
                      <a:pt x="11028" y="8671"/>
                    </a:lnTo>
                    <a:lnTo>
                      <a:pt x="10106" y="7716"/>
                    </a:lnTo>
                    <a:lnTo>
                      <a:pt x="9116" y="6691"/>
                    </a:lnTo>
                    <a:lnTo>
                      <a:pt x="8058" y="5701"/>
                    </a:lnTo>
                    <a:lnTo>
                      <a:pt x="7546" y="5223"/>
                    </a:lnTo>
                    <a:lnTo>
                      <a:pt x="6999" y="4780"/>
                    </a:lnTo>
                    <a:lnTo>
                      <a:pt x="6419" y="4336"/>
                    </a:lnTo>
                    <a:lnTo>
                      <a:pt x="5873" y="3926"/>
                    </a:lnTo>
                    <a:lnTo>
                      <a:pt x="5839" y="3892"/>
                    </a:lnTo>
                    <a:lnTo>
                      <a:pt x="5804" y="3926"/>
                    </a:lnTo>
                    <a:lnTo>
                      <a:pt x="5770" y="3960"/>
                    </a:lnTo>
                    <a:lnTo>
                      <a:pt x="5804" y="3994"/>
                    </a:lnTo>
                    <a:lnTo>
                      <a:pt x="6863" y="4950"/>
                    </a:lnTo>
                    <a:lnTo>
                      <a:pt x="7921" y="5940"/>
                    </a:lnTo>
                    <a:lnTo>
                      <a:pt x="8979" y="6896"/>
                    </a:lnTo>
                    <a:lnTo>
                      <a:pt x="10038" y="7920"/>
                    </a:lnTo>
                    <a:lnTo>
                      <a:pt x="10994" y="8945"/>
                    </a:lnTo>
                    <a:lnTo>
                      <a:pt x="11950" y="10003"/>
                    </a:lnTo>
                    <a:lnTo>
                      <a:pt x="13793" y="12154"/>
                    </a:lnTo>
                    <a:lnTo>
                      <a:pt x="14135" y="13110"/>
                    </a:lnTo>
                    <a:lnTo>
                      <a:pt x="14408" y="14066"/>
                    </a:lnTo>
                    <a:lnTo>
                      <a:pt x="14578" y="14680"/>
                    </a:lnTo>
                    <a:lnTo>
                      <a:pt x="14681" y="15295"/>
                    </a:lnTo>
                    <a:lnTo>
                      <a:pt x="14886" y="16524"/>
                    </a:lnTo>
                    <a:lnTo>
                      <a:pt x="14886" y="16524"/>
                    </a:lnTo>
                    <a:lnTo>
                      <a:pt x="13964" y="15056"/>
                    </a:lnTo>
                    <a:lnTo>
                      <a:pt x="13008" y="13622"/>
                    </a:lnTo>
                    <a:lnTo>
                      <a:pt x="12018" y="12188"/>
                    </a:lnTo>
                    <a:lnTo>
                      <a:pt x="10994" y="10788"/>
                    </a:lnTo>
                    <a:lnTo>
                      <a:pt x="9935" y="9423"/>
                    </a:lnTo>
                    <a:lnTo>
                      <a:pt x="8843" y="8057"/>
                    </a:lnTo>
                    <a:lnTo>
                      <a:pt x="7716" y="6726"/>
                    </a:lnTo>
                    <a:lnTo>
                      <a:pt x="6590" y="5462"/>
                    </a:lnTo>
                    <a:lnTo>
                      <a:pt x="6180" y="4882"/>
                    </a:lnTo>
                    <a:lnTo>
                      <a:pt x="6146" y="4848"/>
                    </a:lnTo>
                    <a:lnTo>
                      <a:pt x="6112" y="4848"/>
                    </a:lnTo>
                    <a:lnTo>
                      <a:pt x="6043" y="4882"/>
                    </a:lnTo>
                    <a:lnTo>
                      <a:pt x="5463" y="4267"/>
                    </a:lnTo>
                    <a:lnTo>
                      <a:pt x="5429" y="4267"/>
                    </a:lnTo>
                    <a:lnTo>
                      <a:pt x="5395" y="4199"/>
                    </a:lnTo>
                    <a:lnTo>
                      <a:pt x="4780" y="3346"/>
                    </a:lnTo>
                    <a:lnTo>
                      <a:pt x="4473" y="2970"/>
                    </a:lnTo>
                    <a:lnTo>
                      <a:pt x="4132" y="2560"/>
                    </a:lnTo>
                    <a:lnTo>
                      <a:pt x="4097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3" y="307"/>
                    </a:lnTo>
                    <a:lnTo>
                      <a:pt x="2903" y="410"/>
                    </a:lnTo>
                    <a:lnTo>
                      <a:pt x="2834" y="273"/>
                    </a:lnTo>
                    <a:lnTo>
                      <a:pt x="2698" y="341"/>
                    </a:lnTo>
                    <a:lnTo>
                      <a:pt x="2800" y="1024"/>
                    </a:lnTo>
                    <a:lnTo>
                      <a:pt x="2903" y="1707"/>
                    </a:lnTo>
                    <a:lnTo>
                      <a:pt x="2937" y="2356"/>
                    </a:lnTo>
                    <a:lnTo>
                      <a:pt x="2937" y="3004"/>
                    </a:lnTo>
                    <a:lnTo>
                      <a:pt x="2903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4" y="4267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12" y="5428"/>
                    </a:lnTo>
                    <a:lnTo>
                      <a:pt x="1469" y="5940"/>
                    </a:lnTo>
                    <a:lnTo>
                      <a:pt x="1264" y="6691"/>
                    </a:lnTo>
                    <a:lnTo>
                      <a:pt x="1127" y="7442"/>
                    </a:lnTo>
                    <a:lnTo>
                      <a:pt x="1059" y="8228"/>
                    </a:lnTo>
                    <a:lnTo>
                      <a:pt x="1025" y="8979"/>
                    </a:lnTo>
                    <a:lnTo>
                      <a:pt x="1059" y="9798"/>
                    </a:lnTo>
                    <a:lnTo>
                      <a:pt x="1161" y="10652"/>
                    </a:lnTo>
                    <a:lnTo>
                      <a:pt x="1298" y="11471"/>
                    </a:lnTo>
                    <a:lnTo>
                      <a:pt x="1537" y="12324"/>
                    </a:lnTo>
                    <a:lnTo>
                      <a:pt x="1810" y="13144"/>
                    </a:lnTo>
                    <a:lnTo>
                      <a:pt x="2151" y="13929"/>
                    </a:lnTo>
                    <a:lnTo>
                      <a:pt x="2356" y="14305"/>
                    </a:lnTo>
                    <a:lnTo>
                      <a:pt x="2561" y="14680"/>
                    </a:lnTo>
                    <a:lnTo>
                      <a:pt x="2800" y="15021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585" y="16216"/>
                    </a:lnTo>
                    <a:lnTo>
                      <a:pt x="3585" y="16216"/>
                    </a:lnTo>
                    <a:lnTo>
                      <a:pt x="3449" y="16080"/>
                    </a:lnTo>
                    <a:lnTo>
                      <a:pt x="2903" y="15465"/>
                    </a:lnTo>
                    <a:lnTo>
                      <a:pt x="2425" y="14817"/>
                    </a:lnTo>
                    <a:lnTo>
                      <a:pt x="1981" y="14134"/>
                    </a:lnTo>
                    <a:lnTo>
                      <a:pt x="1605" y="13417"/>
                    </a:lnTo>
                    <a:lnTo>
                      <a:pt x="1298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683" y="10310"/>
                    </a:lnTo>
                    <a:lnTo>
                      <a:pt x="581" y="9491"/>
                    </a:lnTo>
                    <a:lnTo>
                      <a:pt x="581" y="9081"/>
                    </a:lnTo>
                    <a:lnTo>
                      <a:pt x="581" y="8671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52" y="7442"/>
                    </a:lnTo>
                    <a:lnTo>
                      <a:pt x="888" y="7033"/>
                    </a:lnTo>
                    <a:lnTo>
                      <a:pt x="1127" y="6521"/>
                    </a:lnTo>
                    <a:lnTo>
                      <a:pt x="1400" y="6009"/>
                    </a:lnTo>
                    <a:lnTo>
                      <a:pt x="1400" y="6009"/>
                    </a:lnTo>
                    <a:lnTo>
                      <a:pt x="957" y="6452"/>
                    </a:lnTo>
                    <a:lnTo>
                      <a:pt x="581" y="6930"/>
                    </a:lnTo>
                    <a:lnTo>
                      <a:pt x="410" y="7169"/>
                    </a:lnTo>
                    <a:lnTo>
                      <a:pt x="274" y="7442"/>
                    </a:lnTo>
                    <a:lnTo>
                      <a:pt x="137" y="7750"/>
                    </a:lnTo>
                    <a:lnTo>
                      <a:pt x="35" y="8057"/>
                    </a:lnTo>
                    <a:lnTo>
                      <a:pt x="1" y="8706"/>
                    </a:lnTo>
                    <a:lnTo>
                      <a:pt x="1" y="9354"/>
                    </a:lnTo>
                    <a:lnTo>
                      <a:pt x="35" y="10003"/>
                    </a:lnTo>
                    <a:lnTo>
                      <a:pt x="137" y="10686"/>
                    </a:lnTo>
                    <a:lnTo>
                      <a:pt x="274" y="11334"/>
                    </a:lnTo>
                    <a:lnTo>
                      <a:pt x="444" y="11983"/>
                    </a:lnTo>
                    <a:lnTo>
                      <a:pt x="649" y="12598"/>
                    </a:lnTo>
                    <a:lnTo>
                      <a:pt x="888" y="13178"/>
                    </a:lnTo>
                    <a:lnTo>
                      <a:pt x="1230" y="13895"/>
                    </a:lnTo>
                    <a:lnTo>
                      <a:pt x="1605" y="14612"/>
                    </a:lnTo>
                    <a:lnTo>
                      <a:pt x="2049" y="15260"/>
                    </a:lnTo>
                    <a:lnTo>
                      <a:pt x="2527" y="15875"/>
                    </a:lnTo>
                    <a:lnTo>
                      <a:pt x="3073" y="16455"/>
                    </a:lnTo>
                    <a:lnTo>
                      <a:pt x="3654" y="17002"/>
                    </a:lnTo>
                    <a:lnTo>
                      <a:pt x="4268" y="17514"/>
                    </a:lnTo>
                    <a:lnTo>
                      <a:pt x="4917" y="17957"/>
                    </a:lnTo>
                    <a:lnTo>
                      <a:pt x="5873" y="18538"/>
                    </a:lnTo>
                    <a:lnTo>
                      <a:pt x="6863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594" y="20347"/>
                    </a:lnTo>
                    <a:lnTo>
                      <a:pt x="10277" y="20620"/>
                    </a:lnTo>
                    <a:lnTo>
                      <a:pt x="10960" y="20859"/>
                    </a:lnTo>
                    <a:lnTo>
                      <a:pt x="11642" y="21064"/>
                    </a:lnTo>
                    <a:lnTo>
                      <a:pt x="12018" y="21132"/>
                    </a:lnTo>
                    <a:lnTo>
                      <a:pt x="12359" y="21201"/>
                    </a:lnTo>
                    <a:lnTo>
                      <a:pt x="12735" y="21235"/>
                    </a:lnTo>
                    <a:lnTo>
                      <a:pt x="13076" y="21235"/>
                    </a:lnTo>
                    <a:lnTo>
                      <a:pt x="13418" y="21201"/>
                    </a:lnTo>
                    <a:lnTo>
                      <a:pt x="13793" y="21098"/>
                    </a:lnTo>
                    <a:lnTo>
                      <a:pt x="14169" y="20962"/>
                    </a:lnTo>
                    <a:lnTo>
                      <a:pt x="14544" y="20791"/>
                    </a:lnTo>
                    <a:lnTo>
                      <a:pt x="14851" y="20552"/>
                    </a:lnTo>
                    <a:lnTo>
                      <a:pt x="14988" y="20416"/>
                    </a:lnTo>
                    <a:lnTo>
                      <a:pt x="15125" y="20279"/>
                    </a:lnTo>
                    <a:lnTo>
                      <a:pt x="15227" y="20108"/>
                    </a:lnTo>
                    <a:lnTo>
                      <a:pt x="15295" y="19938"/>
                    </a:lnTo>
                    <a:lnTo>
                      <a:pt x="15364" y="19767"/>
                    </a:lnTo>
                    <a:lnTo>
                      <a:pt x="15364" y="19562"/>
                    </a:lnTo>
                    <a:lnTo>
                      <a:pt x="15466" y="19255"/>
                    </a:lnTo>
                    <a:lnTo>
                      <a:pt x="15466" y="19221"/>
                    </a:lnTo>
                    <a:lnTo>
                      <a:pt x="15432" y="19186"/>
                    </a:lnTo>
                    <a:lnTo>
                      <a:pt x="15364" y="19118"/>
                    </a:lnTo>
                    <a:lnTo>
                      <a:pt x="15227" y="19118"/>
                    </a:lnTo>
                    <a:lnTo>
                      <a:pt x="15193" y="19152"/>
                    </a:lnTo>
                    <a:lnTo>
                      <a:pt x="15125" y="19289"/>
                    </a:lnTo>
                    <a:lnTo>
                      <a:pt x="15022" y="19289"/>
                    </a:lnTo>
                    <a:lnTo>
                      <a:pt x="14954" y="19323"/>
                    </a:lnTo>
                    <a:lnTo>
                      <a:pt x="14783" y="19562"/>
                    </a:lnTo>
                    <a:lnTo>
                      <a:pt x="14578" y="19767"/>
                    </a:lnTo>
                    <a:lnTo>
                      <a:pt x="14374" y="19938"/>
                    </a:lnTo>
                    <a:lnTo>
                      <a:pt x="14169" y="20074"/>
                    </a:lnTo>
                    <a:lnTo>
                      <a:pt x="13964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5" y="20450"/>
                    </a:lnTo>
                    <a:lnTo>
                      <a:pt x="12223" y="20416"/>
                    </a:lnTo>
                    <a:lnTo>
                      <a:pt x="11676" y="20347"/>
                    </a:lnTo>
                    <a:lnTo>
                      <a:pt x="11130" y="20211"/>
                    </a:lnTo>
                    <a:lnTo>
                      <a:pt x="10516" y="20006"/>
                    </a:lnTo>
                    <a:lnTo>
                      <a:pt x="9935" y="19733"/>
                    </a:lnTo>
                    <a:lnTo>
                      <a:pt x="9253" y="19425"/>
                    </a:lnTo>
                    <a:lnTo>
                      <a:pt x="9218" y="19391"/>
                    </a:lnTo>
                    <a:lnTo>
                      <a:pt x="7614" y="18606"/>
                    </a:lnTo>
                    <a:lnTo>
                      <a:pt x="6829" y="18162"/>
                    </a:lnTo>
                    <a:lnTo>
                      <a:pt x="6043" y="17753"/>
                    </a:lnTo>
                    <a:lnTo>
                      <a:pt x="5326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5" y="16558"/>
                    </a:lnTo>
                    <a:lnTo>
                      <a:pt x="4132" y="16285"/>
                    </a:lnTo>
                    <a:lnTo>
                      <a:pt x="3893" y="15977"/>
                    </a:lnTo>
                    <a:lnTo>
                      <a:pt x="3654" y="15636"/>
                    </a:lnTo>
                    <a:lnTo>
                      <a:pt x="3449" y="15329"/>
                    </a:lnTo>
                    <a:lnTo>
                      <a:pt x="3380" y="15192"/>
                    </a:lnTo>
                    <a:lnTo>
                      <a:pt x="3005" y="14339"/>
                    </a:lnTo>
                    <a:lnTo>
                      <a:pt x="2698" y="13451"/>
                    </a:lnTo>
                    <a:lnTo>
                      <a:pt x="2459" y="12529"/>
                    </a:lnTo>
                    <a:lnTo>
                      <a:pt x="2356" y="12051"/>
                    </a:lnTo>
                    <a:lnTo>
                      <a:pt x="2288" y="11573"/>
                    </a:lnTo>
                    <a:lnTo>
                      <a:pt x="2356" y="11573"/>
                    </a:lnTo>
                    <a:lnTo>
                      <a:pt x="2356" y="11505"/>
                    </a:lnTo>
                    <a:lnTo>
                      <a:pt x="2254" y="11198"/>
                    </a:lnTo>
                    <a:lnTo>
                      <a:pt x="2220" y="10481"/>
                    </a:lnTo>
                    <a:lnTo>
                      <a:pt x="2254" y="9798"/>
                    </a:lnTo>
                    <a:lnTo>
                      <a:pt x="2322" y="9081"/>
                    </a:lnTo>
                    <a:lnTo>
                      <a:pt x="2459" y="8433"/>
                    </a:lnTo>
                    <a:lnTo>
                      <a:pt x="2595" y="7920"/>
                    </a:lnTo>
                    <a:lnTo>
                      <a:pt x="2800" y="7442"/>
                    </a:lnTo>
                    <a:lnTo>
                      <a:pt x="3244" y="6452"/>
                    </a:lnTo>
                    <a:lnTo>
                      <a:pt x="3278" y="6726"/>
                    </a:lnTo>
                    <a:lnTo>
                      <a:pt x="3312" y="6964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5" y="6999"/>
                    </a:lnTo>
                    <a:lnTo>
                      <a:pt x="3415" y="6964"/>
                    </a:lnTo>
                    <a:lnTo>
                      <a:pt x="3346" y="6691"/>
                    </a:lnTo>
                    <a:lnTo>
                      <a:pt x="3278" y="6384"/>
                    </a:lnTo>
                    <a:lnTo>
                      <a:pt x="3244" y="6384"/>
                    </a:lnTo>
                    <a:lnTo>
                      <a:pt x="3483" y="5838"/>
                    </a:lnTo>
                    <a:lnTo>
                      <a:pt x="3585" y="6282"/>
                    </a:lnTo>
                    <a:lnTo>
                      <a:pt x="3688" y="6760"/>
                    </a:lnTo>
                    <a:lnTo>
                      <a:pt x="3824" y="7203"/>
                    </a:lnTo>
                    <a:lnTo>
                      <a:pt x="3995" y="7681"/>
                    </a:lnTo>
                    <a:lnTo>
                      <a:pt x="4371" y="8535"/>
                    </a:lnTo>
                    <a:lnTo>
                      <a:pt x="4814" y="9354"/>
                    </a:lnTo>
                    <a:lnTo>
                      <a:pt x="4849" y="9388"/>
                    </a:lnTo>
                    <a:lnTo>
                      <a:pt x="4883" y="9388"/>
                    </a:lnTo>
                    <a:lnTo>
                      <a:pt x="4883" y="9354"/>
                    </a:lnTo>
                    <a:lnTo>
                      <a:pt x="4883" y="9320"/>
                    </a:lnTo>
                    <a:lnTo>
                      <a:pt x="4507" y="8364"/>
                    </a:lnTo>
                    <a:lnTo>
                      <a:pt x="4166" y="7408"/>
                    </a:lnTo>
                    <a:lnTo>
                      <a:pt x="3893" y="6418"/>
                    </a:lnTo>
                    <a:lnTo>
                      <a:pt x="3654" y="5428"/>
                    </a:lnTo>
                    <a:lnTo>
                      <a:pt x="3893" y="4780"/>
                    </a:lnTo>
                    <a:lnTo>
                      <a:pt x="4029" y="5326"/>
                    </a:lnTo>
                    <a:lnTo>
                      <a:pt x="4234" y="5906"/>
                    </a:lnTo>
                    <a:lnTo>
                      <a:pt x="4644" y="6964"/>
                    </a:lnTo>
                    <a:lnTo>
                      <a:pt x="4951" y="7750"/>
                    </a:lnTo>
                    <a:lnTo>
                      <a:pt x="5326" y="8535"/>
                    </a:lnTo>
                    <a:lnTo>
                      <a:pt x="5736" y="9320"/>
                    </a:lnTo>
                    <a:lnTo>
                      <a:pt x="6146" y="10037"/>
                    </a:lnTo>
                    <a:lnTo>
                      <a:pt x="6180" y="10071"/>
                    </a:lnTo>
                    <a:lnTo>
                      <a:pt x="6214" y="10071"/>
                    </a:lnTo>
                    <a:lnTo>
                      <a:pt x="6248" y="10037"/>
                    </a:lnTo>
                    <a:lnTo>
                      <a:pt x="6248" y="10003"/>
                    </a:lnTo>
                    <a:lnTo>
                      <a:pt x="5873" y="9286"/>
                    </a:lnTo>
                    <a:lnTo>
                      <a:pt x="5497" y="8535"/>
                    </a:lnTo>
                    <a:lnTo>
                      <a:pt x="5190" y="7750"/>
                    </a:lnTo>
                    <a:lnTo>
                      <a:pt x="4883" y="6999"/>
                    </a:lnTo>
                    <a:lnTo>
                      <a:pt x="4644" y="6316"/>
                    </a:lnTo>
                    <a:lnTo>
                      <a:pt x="4439" y="5599"/>
                    </a:lnTo>
                    <a:lnTo>
                      <a:pt x="4234" y="4916"/>
                    </a:lnTo>
                    <a:lnTo>
                      <a:pt x="4029" y="4233"/>
                    </a:lnTo>
                    <a:lnTo>
                      <a:pt x="4063" y="4028"/>
                    </a:lnTo>
                    <a:lnTo>
                      <a:pt x="4200" y="4472"/>
                    </a:lnTo>
                    <a:lnTo>
                      <a:pt x="4371" y="4916"/>
                    </a:lnTo>
                    <a:lnTo>
                      <a:pt x="4780" y="5804"/>
                    </a:lnTo>
                    <a:lnTo>
                      <a:pt x="5190" y="6657"/>
                    </a:lnTo>
                    <a:lnTo>
                      <a:pt x="5634" y="7511"/>
                    </a:lnTo>
                    <a:lnTo>
                      <a:pt x="6112" y="8398"/>
                    </a:lnTo>
                    <a:lnTo>
                      <a:pt x="6590" y="9252"/>
                    </a:lnTo>
                    <a:lnTo>
                      <a:pt x="7580" y="10959"/>
                    </a:lnTo>
                    <a:lnTo>
                      <a:pt x="7648" y="10959"/>
                    </a:lnTo>
                    <a:lnTo>
                      <a:pt x="7682" y="10925"/>
                    </a:lnTo>
                    <a:lnTo>
                      <a:pt x="7682" y="10891"/>
                    </a:lnTo>
                    <a:lnTo>
                      <a:pt x="6726" y="9184"/>
                    </a:lnTo>
                    <a:lnTo>
                      <a:pt x="5839" y="7408"/>
                    </a:lnTo>
                    <a:lnTo>
                      <a:pt x="5429" y="6521"/>
                    </a:lnTo>
                    <a:lnTo>
                      <a:pt x="5019" y="5633"/>
                    </a:lnTo>
                    <a:lnTo>
                      <a:pt x="4610" y="4711"/>
                    </a:lnTo>
                    <a:lnTo>
                      <a:pt x="4166" y="3858"/>
                    </a:lnTo>
                    <a:lnTo>
                      <a:pt x="4132" y="3824"/>
                    </a:lnTo>
                    <a:lnTo>
                      <a:pt x="4097" y="3790"/>
                    </a:lnTo>
                    <a:lnTo>
                      <a:pt x="4097" y="3380"/>
                    </a:lnTo>
                    <a:lnTo>
                      <a:pt x="4132" y="3107"/>
                    </a:lnTo>
                    <a:lnTo>
                      <a:pt x="4575" y="3721"/>
                    </a:lnTo>
                    <a:lnTo>
                      <a:pt x="4917" y="4438"/>
                    </a:lnTo>
                    <a:lnTo>
                      <a:pt x="5292" y="5121"/>
                    </a:lnTo>
                    <a:lnTo>
                      <a:pt x="6112" y="6452"/>
                    </a:lnTo>
                    <a:lnTo>
                      <a:pt x="7682" y="8945"/>
                    </a:lnTo>
                    <a:lnTo>
                      <a:pt x="8570" y="10276"/>
                    </a:lnTo>
                    <a:lnTo>
                      <a:pt x="9423" y="11607"/>
                    </a:lnTo>
                    <a:lnTo>
                      <a:pt x="10311" y="12939"/>
                    </a:lnTo>
                    <a:lnTo>
                      <a:pt x="11233" y="14236"/>
                    </a:lnTo>
                    <a:lnTo>
                      <a:pt x="11267" y="14236"/>
                    </a:lnTo>
                    <a:lnTo>
                      <a:pt x="11267" y="14202"/>
                    </a:lnTo>
                    <a:lnTo>
                      <a:pt x="7921" y="8945"/>
                    </a:lnTo>
                    <a:lnTo>
                      <a:pt x="6180" y="6145"/>
                    </a:lnTo>
                    <a:lnTo>
                      <a:pt x="5804" y="5531"/>
                    </a:lnTo>
                    <a:lnTo>
                      <a:pt x="5804" y="5531"/>
                    </a:lnTo>
                    <a:lnTo>
                      <a:pt x="6521" y="6555"/>
                    </a:lnTo>
                    <a:lnTo>
                      <a:pt x="9321" y="10686"/>
                    </a:lnTo>
                    <a:lnTo>
                      <a:pt x="10721" y="12837"/>
                    </a:lnTo>
                    <a:lnTo>
                      <a:pt x="12120" y="14987"/>
                    </a:lnTo>
                    <a:lnTo>
                      <a:pt x="13486" y="17138"/>
                    </a:lnTo>
                    <a:lnTo>
                      <a:pt x="14066" y="18128"/>
                    </a:lnTo>
                    <a:lnTo>
                      <a:pt x="14237" y="18367"/>
                    </a:lnTo>
                    <a:lnTo>
                      <a:pt x="14442" y="18606"/>
                    </a:lnTo>
                    <a:lnTo>
                      <a:pt x="14612" y="18811"/>
                    </a:lnTo>
                    <a:lnTo>
                      <a:pt x="14817" y="18982"/>
                    </a:lnTo>
                    <a:lnTo>
                      <a:pt x="14886" y="18982"/>
                    </a:lnTo>
                    <a:lnTo>
                      <a:pt x="14817" y="18674"/>
                    </a:lnTo>
                    <a:lnTo>
                      <a:pt x="14715" y="18401"/>
                    </a:lnTo>
                    <a:lnTo>
                      <a:pt x="14612" y="18128"/>
                    </a:lnTo>
                    <a:lnTo>
                      <a:pt x="14442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5" y="13451"/>
                    </a:lnTo>
                    <a:lnTo>
                      <a:pt x="14612" y="17548"/>
                    </a:lnTo>
                    <a:lnTo>
                      <a:pt x="14647" y="17582"/>
                    </a:lnTo>
                    <a:lnTo>
                      <a:pt x="14681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30" y="12085"/>
                    </a:lnTo>
                    <a:lnTo>
                      <a:pt x="9321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57" y="9184"/>
                    </a:lnTo>
                    <a:lnTo>
                      <a:pt x="10413" y="10413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179" y="14202"/>
                    </a:lnTo>
                    <a:lnTo>
                      <a:pt x="14066" y="15499"/>
                    </a:lnTo>
                    <a:lnTo>
                      <a:pt x="14920" y="16831"/>
                    </a:lnTo>
                    <a:lnTo>
                      <a:pt x="15090" y="17787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32" y="18913"/>
                    </a:lnTo>
                    <a:lnTo>
                      <a:pt x="15500" y="18913"/>
                    </a:lnTo>
                    <a:lnTo>
                      <a:pt x="15534" y="18879"/>
                    </a:lnTo>
                    <a:lnTo>
                      <a:pt x="15568" y="18845"/>
                    </a:lnTo>
                    <a:lnTo>
                      <a:pt x="15603" y="18777"/>
                    </a:lnTo>
                    <a:lnTo>
                      <a:pt x="15568" y="18162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64" y="16250"/>
                    </a:lnTo>
                    <a:lnTo>
                      <a:pt x="15125" y="15021"/>
                    </a:lnTo>
                    <a:lnTo>
                      <a:pt x="14817" y="13792"/>
                    </a:lnTo>
                    <a:lnTo>
                      <a:pt x="14476" y="12700"/>
                    </a:lnTo>
                    <a:lnTo>
                      <a:pt x="14271" y="12154"/>
                    </a:lnTo>
                    <a:lnTo>
                      <a:pt x="14066" y="11607"/>
                    </a:lnTo>
                    <a:lnTo>
                      <a:pt x="13827" y="11095"/>
                    </a:lnTo>
                    <a:lnTo>
                      <a:pt x="13588" y="10583"/>
                    </a:lnTo>
                    <a:lnTo>
                      <a:pt x="13281" y="10071"/>
                    </a:lnTo>
                    <a:lnTo>
                      <a:pt x="12974" y="9593"/>
                    </a:lnTo>
                    <a:lnTo>
                      <a:pt x="12632" y="9047"/>
                    </a:lnTo>
                    <a:lnTo>
                      <a:pt x="12223" y="8569"/>
                    </a:lnTo>
                    <a:lnTo>
                      <a:pt x="11779" y="8091"/>
                    </a:lnTo>
                    <a:lnTo>
                      <a:pt x="11335" y="7647"/>
                    </a:lnTo>
                    <a:lnTo>
                      <a:pt x="10891" y="7203"/>
                    </a:lnTo>
                    <a:lnTo>
                      <a:pt x="10413" y="6760"/>
                    </a:lnTo>
                    <a:lnTo>
                      <a:pt x="9423" y="5940"/>
                    </a:lnTo>
                    <a:lnTo>
                      <a:pt x="7204" y="4165"/>
                    </a:lnTo>
                    <a:lnTo>
                      <a:pt x="6078" y="3209"/>
                    </a:lnTo>
                    <a:lnTo>
                      <a:pt x="5497" y="2765"/>
                    </a:lnTo>
                    <a:lnTo>
                      <a:pt x="5190" y="2560"/>
                    </a:lnTo>
                    <a:lnTo>
                      <a:pt x="4849" y="2356"/>
                    </a:lnTo>
                    <a:lnTo>
                      <a:pt x="4541" y="2117"/>
                    </a:lnTo>
                    <a:lnTo>
                      <a:pt x="4097" y="1400"/>
                    </a:lnTo>
                    <a:lnTo>
                      <a:pt x="3654" y="683"/>
                    </a:lnTo>
                    <a:lnTo>
                      <a:pt x="3517" y="341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55" name="Google Shape;5355;p23"/>
            <p:cNvGrpSpPr/>
            <p:nvPr/>
          </p:nvGrpSpPr>
          <p:grpSpPr>
            <a:xfrm rot="-9995845">
              <a:off x="1341507" y="4657560"/>
              <a:ext cx="552444" cy="751887"/>
              <a:chOff x="-279019" y="4504689"/>
              <a:chExt cx="552424" cy="751861"/>
            </a:xfrm>
          </p:grpSpPr>
          <p:sp>
            <p:nvSpPr>
              <p:cNvPr id="5356" name="Google Shape;5356;p23"/>
              <p:cNvSpPr/>
              <p:nvPr/>
            </p:nvSpPr>
            <p:spPr>
              <a:xfrm>
                <a:off x="-126742" y="4635227"/>
                <a:ext cx="164421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805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103"/>
                    </a:lnTo>
                    <a:lnTo>
                      <a:pt x="240" y="615"/>
                    </a:lnTo>
                    <a:lnTo>
                      <a:pt x="479" y="1161"/>
                    </a:lnTo>
                    <a:lnTo>
                      <a:pt x="991" y="2219"/>
                    </a:lnTo>
                    <a:lnTo>
                      <a:pt x="1571" y="3244"/>
                    </a:lnTo>
                    <a:lnTo>
                      <a:pt x="2186" y="4268"/>
                    </a:lnTo>
                    <a:lnTo>
                      <a:pt x="2732" y="5224"/>
                    </a:lnTo>
                    <a:lnTo>
                      <a:pt x="3312" y="6180"/>
                    </a:lnTo>
                    <a:lnTo>
                      <a:pt x="3927" y="7136"/>
                    </a:lnTo>
                    <a:lnTo>
                      <a:pt x="4576" y="8023"/>
                    </a:lnTo>
                    <a:lnTo>
                      <a:pt x="4576" y="8057"/>
                    </a:lnTo>
                    <a:lnTo>
                      <a:pt x="4610" y="8057"/>
                    </a:lnTo>
                    <a:lnTo>
                      <a:pt x="4644" y="8023"/>
                    </a:lnTo>
                    <a:lnTo>
                      <a:pt x="4644" y="7989"/>
                    </a:lnTo>
                    <a:lnTo>
                      <a:pt x="4064" y="6965"/>
                    </a:lnTo>
                    <a:lnTo>
                      <a:pt x="3449" y="5975"/>
                    </a:lnTo>
                    <a:lnTo>
                      <a:pt x="2869" y="4951"/>
                    </a:lnTo>
                    <a:lnTo>
                      <a:pt x="2254" y="3961"/>
                    </a:lnTo>
                    <a:lnTo>
                      <a:pt x="1742" y="2970"/>
                    </a:lnTo>
                    <a:lnTo>
                      <a:pt x="1230" y="1980"/>
                    </a:lnTo>
                    <a:lnTo>
                      <a:pt x="684" y="990"/>
                    </a:lnTo>
                    <a:lnTo>
                      <a:pt x="137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7" name="Google Shape;5357;p23"/>
              <p:cNvSpPr/>
              <p:nvPr/>
            </p:nvSpPr>
            <p:spPr>
              <a:xfrm>
                <a:off x="-81990" y="4642485"/>
                <a:ext cx="303421" cy="359007"/>
              </a:xfrm>
              <a:custGeom>
                <a:avLst/>
                <a:gdLst/>
                <a:ahLst/>
                <a:cxnLst/>
                <a:rect l="l" t="t" r="r" b="b"/>
                <a:pathLst>
                  <a:path w="8570" h="10140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253" y="2458"/>
                    </a:lnTo>
                    <a:lnTo>
                      <a:pt x="3380" y="3687"/>
                    </a:lnTo>
                    <a:lnTo>
                      <a:pt x="4472" y="4916"/>
                    </a:lnTo>
                    <a:lnTo>
                      <a:pt x="5531" y="6179"/>
                    </a:lnTo>
                    <a:lnTo>
                      <a:pt x="6555" y="7477"/>
                    </a:lnTo>
                    <a:lnTo>
                      <a:pt x="7545" y="8774"/>
                    </a:lnTo>
                    <a:lnTo>
                      <a:pt x="8501" y="10140"/>
                    </a:lnTo>
                    <a:lnTo>
                      <a:pt x="8569" y="10140"/>
                    </a:lnTo>
                    <a:lnTo>
                      <a:pt x="8569" y="10106"/>
                    </a:lnTo>
                    <a:lnTo>
                      <a:pt x="8569" y="10071"/>
                    </a:lnTo>
                    <a:lnTo>
                      <a:pt x="7647" y="8706"/>
                    </a:lnTo>
                    <a:lnTo>
                      <a:pt x="6657" y="7374"/>
                    </a:lnTo>
                    <a:lnTo>
                      <a:pt x="5667" y="6077"/>
                    </a:lnTo>
                    <a:lnTo>
                      <a:pt x="4609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8" name="Google Shape;5358;p23"/>
              <p:cNvSpPr/>
              <p:nvPr/>
            </p:nvSpPr>
            <p:spPr>
              <a:xfrm>
                <a:off x="130724" y="5031692"/>
                <a:ext cx="106392" cy="14385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3" extrusionOk="0">
                    <a:moveTo>
                      <a:pt x="35" y="0"/>
                    </a:moveTo>
                    <a:lnTo>
                      <a:pt x="35" y="34"/>
                    </a:lnTo>
                    <a:lnTo>
                      <a:pt x="1" y="68"/>
                    </a:lnTo>
                    <a:lnTo>
                      <a:pt x="1435" y="2083"/>
                    </a:lnTo>
                    <a:lnTo>
                      <a:pt x="2152" y="3107"/>
                    </a:lnTo>
                    <a:lnTo>
                      <a:pt x="2903" y="4063"/>
                    </a:lnTo>
                    <a:lnTo>
                      <a:pt x="3005" y="4063"/>
                    </a:lnTo>
                    <a:lnTo>
                      <a:pt x="3005" y="4029"/>
                    </a:lnTo>
                    <a:lnTo>
                      <a:pt x="3005" y="3994"/>
                    </a:lnTo>
                    <a:lnTo>
                      <a:pt x="2800" y="3721"/>
                    </a:lnTo>
                    <a:lnTo>
                      <a:pt x="2698" y="3585"/>
                    </a:lnTo>
                    <a:lnTo>
                      <a:pt x="2527" y="3346"/>
                    </a:lnTo>
                    <a:lnTo>
                      <a:pt x="2356" y="3107"/>
                    </a:lnTo>
                    <a:lnTo>
                      <a:pt x="1605" y="2083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59" name="Google Shape;5359;p23"/>
              <p:cNvSpPr/>
              <p:nvPr/>
            </p:nvSpPr>
            <p:spPr>
              <a:xfrm>
                <a:off x="-113429" y="5046173"/>
                <a:ext cx="332418" cy="166864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471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444" y="615"/>
                    </a:lnTo>
                    <a:lnTo>
                      <a:pt x="956" y="1093"/>
                    </a:lnTo>
                    <a:lnTo>
                      <a:pt x="1468" y="1537"/>
                    </a:lnTo>
                    <a:lnTo>
                      <a:pt x="2015" y="1981"/>
                    </a:lnTo>
                    <a:lnTo>
                      <a:pt x="2561" y="2391"/>
                    </a:lnTo>
                    <a:lnTo>
                      <a:pt x="3141" y="2766"/>
                    </a:lnTo>
                    <a:lnTo>
                      <a:pt x="3756" y="3108"/>
                    </a:lnTo>
                    <a:lnTo>
                      <a:pt x="4336" y="3415"/>
                    </a:lnTo>
                    <a:lnTo>
                      <a:pt x="4882" y="3722"/>
                    </a:lnTo>
                    <a:lnTo>
                      <a:pt x="5497" y="4029"/>
                    </a:lnTo>
                    <a:lnTo>
                      <a:pt x="6146" y="4302"/>
                    </a:lnTo>
                    <a:lnTo>
                      <a:pt x="6794" y="4507"/>
                    </a:lnTo>
                    <a:lnTo>
                      <a:pt x="7136" y="4610"/>
                    </a:lnTo>
                    <a:lnTo>
                      <a:pt x="7477" y="4678"/>
                    </a:lnTo>
                    <a:lnTo>
                      <a:pt x="7818" y="4712"/>
                    </a:lnTo>
                    <a:lnTo>
                      <a:pt x="8126" y="4712"/>
                    </a:lnTo>
                    <a:lnTo>
                      <a:pt x="8467" y="4678"/>
                    </a:lnTo>
                    <a:lnTo>
                      <a:pt x="8774" y="4610"/>
                    </a:lnTo>
                    <a:lnTo>
                      <a:pt x="9082" y="4507"/>
                    </a:lnTo>
                    <a:lnTo>
                      <a:pt x="9389" y="4371"/>
                    </a:lnTo>
                    <a:lnTo>
                      <a:pt x="9389" y="4337"/>
                    </a:lnTo>
                    <a:lnTo>
                      <a:pt x="9355" y="4337"/>
                    </a:lnTo>
                    <a:lnTo>
                      <a:pt x="9013" y="4439"/>
                    </a:lnTo>
                    <a:lnTo>
                      <a:pt x="8672" y="4473"/>
                    </a:lnTo>
                    <a:lnTo>
                      <a:pt x="8296" y="4507"/>
                    </a:lnTo>
                    <a:lnTo>
                      <a:pt x="7955" y="4507"/>
                    </a:lnTo>
                    <a:lnTo>
                      <a:pt x="7614" y="4473"/>
                    </a:lnTo>
                    <a:lnTo>
                      <a:pt x="7238" y="4405"/>
                    </a:lnTo>
                    <a:lnTo>
                      <a:pt x="6897" y="4337"/>
                    </a:lnTo>
                    <a:lnTo>
                      <a:pt x="6555" y="4234"/>
                    </a:lnTo>
                    <a:lnTo>
                      <a:pt x="5873" y="3995"/>
                    </a:lnTo>
                    <a:lnTo>
                      <a:pt x="5224" y="3688"/>
                    </a:lnTo>
                    <a:lnTo>
                      <a:pt x="4575" y="3347"/>
                    </a:lnTo>
                    <a:lnTo>
                      <a:pt x="3961" y="3005"/>
                    </a:lnTo>
                    <a:lnTo>
                      <a:pt x="3449" y="2698"/>
                    </a:lnTo>
                    <a:lnTo>
                      <a:pt x="2936" y="2356"/>
                    </a:lnTo>
                    <a:lnTo>
                      <a:pt x="2424" y="1981"/>
                    </a:lnTo>
                    <a:lnTo>
                      <a:pt x="1946" y="1640"/>
                    </a:lnTo>
                    <a:lnTo>
                      <a:pt x="991" y="85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0" name="Google Shape;5360;p23"/>
              <p:cNvSpPr/>
              <p:nvPr/>
            </p:nvSpPr>
            <p:spPr>
              <a:xfrm>
                <a:off x="-178716" y="4893896"/>
                <a:ext cx="163217" cy="253854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0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240" y="1229"/>
                    </a:lnTo>
                    <a:lnTo>
                      <a:pt x="411" y="1844"/>
                    </a:lnTo>
                    <a:lnTo>
                      <a:pt x="581" y="2424"/>
                    </a:lnTo>
                    <a:lnTo>
                      <a:pt x="786" y="3005"/>
                    </a:lnTo>
                    <a:lnTo>
                      <a:pt x="1025" y="3585"/>
                    </a:lnTo>
                    <a:lnTo>
                      <a:pt x="1264" y="4131"/>
                    </a:lnTo>
                    <a:lnTo>
                      <a:pt x="1571" y="4643"/>
                    </a:lnTo>
                    <a:lnTo>
                      <a:pt x="1879" y="5053"/>
                    </a:lnTo>
                    <a:lnTo>
                      <a:pt x="2186" y="5463"/>
                    </a:lnTo>
                    <a:lnTo>
                      <a:pt x="2527" y="5804"/>
                    </a:lnTo>
                    <a:lnTo>
                      <a:pt x="2903" y="6145"/>
                    </a:lnTo>
                    <a:lnTo>
                      <a:pt x="3278" y="6418"/>
                    </a:lnTo>
                    <a:lnTo>
                      <a:pt x="3688" y="6692"/>
                    </a:lnTo>
                    <a:lnTo>
                      <a:pt x="4132" y="6965"/>
                    </a:lnTo>
                    <a:lnTo>
                      <a:pt x="4576" y="7170"/>
                    </a:lnTo>
                    <a:lnTo>
                      <a:pt x="4610" y="7170"/>
                    </a:lnTo>
                    <a:lnTo>
                      <a:pt x="4610" y="7135"/>
                    </a:lnTo>
                    <a:lnTo>
                      <a:pt x="4234" y="6862"/>
                    </a:lnTo>
                    <a:lnTo>
                      <a:pt x="3825" y="6589"/>
                    </a:lnTo>
                    <a:lnTo>
                      <a:pt x="3415" y="6316"/>
                    </a:lnTo>
                    <a:lnTo>
                      <a:pt x="3039" y="6043"/>
                    </a:lnTo>
                    <a:lnTo>
                      <a:pt x="2596" y="5702"/>
                    </a:lnTo>
                    <a:lnTo>
                      <a:pt x="2220" y="5292"/>
                    </a:lnTo>
                    <a:lnTo>
                      <a:pt x="1879" y="4848"/>
                    </a:lnTo>
                    <a:lnTo>
                      <a:pt x="1605" y="4404"/>
                    </a:lnTo>
                    <a:lnTo>
                      <a:pt x="1298" y="3892"/>
                    </a:lnTo>
                    <a:lnTo>
                      <a:pt x="1059" y="3346"/>
                    </a:lnTo>
                    <a:lnTo>
                      <a:pt x="854" y="2834"/>
                    </a:lnTo>
                    <a:lnTo>
                      <a:pt x="684" y="2253"/>
                    </a:lnTo>
                    <a:lnTo>
                      <a:pt x="376" y="1161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1" name="Google Shape;5361;p23"/>
              <p:cNvSpPr/>
              <p:nvPr/>
            </p:nvSpPr>
            <p:spPr>
              <a:xfrm>
                <a:off x="-176273" y="4800816"/>
                <a:ext cx="56825" cy="221246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6249" extrusionOk="0">
                    <a:moveTo>
                      <a:pt x="34" y="0"/>
                    </a:moveTo>
                    <a:lnTo>
                      <a:pt x="34" y="35"/>
                    </a:lnTo>
                    <a:lnTo>
                      <a:pt x="0" y="444"/>
                    </a:lnTo>
                    <a:lnTo>
                      <a:pt x="34" y="854"/>
                    </a:lnTo>
                    <a:lnTo>
                      <a:pt x="103" y="1707"/>
                    </a:lnTo>
                    <a:lnTo>
                      <a:pt x="239" y="2561"/>
                    </a:lnTo>
                    <a:lnTo>
                      <a:pt x="410" y="3346"/>
                    </a:lnTo>
                    <a:lnTo>
                      <a:pt x="581" y="4131"/>
                    </a:lnTo>
                    <a:lnTo>
                      <a:pt x="854" y="4848"/>
                    </a:lnTo>
                    <a:lnTo>
                      <a:pt x="1161" y="5565"/>
                    </a:lnTo>
                    <a:lnTo>
                      <a:pt x="1332" y="5907"/>
                    </a:lnTo>
                    <a:lnTo>
                      <a:pt x="1536" y="6248"/>
                    </a:lnTo>
                    <a:lnTo>
                      <a:pt x="1605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63" y="5463"/>
                    </a:lnTo>
                    <a:lnTo>
                      <a:pt x="956" y="4678"/>
                    </a:lnTo>
                    <a:lnTo>
                      <a:pt x="717" y="3892"/>
                    </a:lnTo>
                    <a:lnTo>
                      <a:pt x="546" y="3107"/>
                    </a:lnTo>
                    <a:lnTo>
                      <a:pt x="410" y="2322"/>
                    </a:lnTo>
                    <a:lnTo>
                      <a:pt x="342" y="1571"/>
                    </a:lnTo>
                    <a:lnTo>
                      <a:pt x="239" y="786"/>
                    </a:lnTo>
                    <a:lnTo>
                      <a:pt x="171" y="410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2" name="Google Shape;5362;p23"/>
              <p:cNvSpPr/>
              <p:nvPr/>
            </p:nvSpPr>
            <p:spPr>
              <a:xfrm>
                <a:off x="-156942" y="4799613"/>
                <a:ext cx="23013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2322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35" y="308"/>
                    </a:lnTo>
                    <a:lnTo>
                      <a:pt x="69" y="615"/>
                    </a:lnTo>
                    <a:lnTo>
                      <a:pt x="205" y="1195"/>
                    </a:lnTo>
                    <a:lnTo>
                      <a:pt x="376" y="1741"/>
                    </a:lnTo>
                    <a:lnTo>
                      <a:pt x="547" y="2288"/>
                    </a:lnTo>
                    <a:lnTo>
                      <a:pt x="581" y="2322"/>
                    </a:lnTo>
                    <a:lnTo>
                      <a:pt x="615" y="2322"/>
                    </a:lnTo>
                    <a:lnTo>
                      <a:pt x="615" y="2288"/>
                    </a:lnTo>
                    <a:lnTo>
                      <a:pt x="649" y="2288"/>
                    </a:lnTo>
                    <a:lnTo>
                      <a:pt x="547" y="1707"/>
                    </a:lnTo>
                    <a:lnTo>
                      <a:pt x="444" y="1127"/>
                    </a:lnTo>
                    <a:lnTo>
                      <a:pt x="308" y="547"/>
                    </a:lnTo>
                    <a:lnTo>
                      <a:pt x="205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3" name="Google Shape;5363;p23"/>
              <p:cNvSpPr/>
              <p:nvPr/>
            </p:nvSpPr>
            <p:spPr>
              <a:xfrm>
                <a:off x="-60251" y="5063097"/>
                <a:ext cx="136628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2937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479"/>
                    </a:lnTo>
                    <a:lnTo>
                      <a:pt x="820" y="923"/>
                    </a:lnTo>
                    <a:lnTo>
                      <a:pt x="1264" y="1332"/>
                    </a:lnTo>
                    <a:lnTo>
                      <a:pt x="1742" y="1708"/>
                    </a:lnTo>
                    <a:lnTo>
                      <a:pt x="2220" y="2083"/>
                    </a:lnTo>
                    <a:lnTo>
                      <a:pt x="2732" y="2391"/>
                    </a:lnTo>
                    <a:lnTo>
                      <a:pt x="3278" y="2698"/>
                    </a:lnTo>
                    <a:lnTo>
                      <a:pt x="3824" y="2937"/>
                    </a:lnTo>
                    <a:lnTo>
                      <a:pt x="3858" y="2937"/>
                    </a:lnTo>
                    <a:lnTo>
                      <a:pt x="3858" y="2903"/>
                    </a:lnTo>
                    <a:lnTo>
                      <a:pt x="2800" y="2254"/>
                    </a:lnTo>
                    <a:lnTo>
                      <a:pt x="1844" y="1571"/>
                    </a:lnTo>
                    <a:lnTo>
                      <a:pt x="1366" y="1196"/>
                    </a:lnTo>
                    <a:lnTo>
                      <a:pt x="922" y="820"/>
                    </a:lnTo>
                    <a:lnTo>
                      <a:pt x="479" y="41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4" name="Google Shape;5364;p23"/>
              <p:cNvSpPr/>
              <p:nvPr/>
            </p:nvSpPr>
            <p:spPr>
              <a:xfrm>
                <a:off x="-125502" y="4948278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615"/>
                    </a:lnTo>
                    <a:lnTo>
                      <a:pt x="512" y="1161"/>
                    </a:lnTo>
                    <a:lnTo>
                      <a:pt x="854" y="1707"/>
                    </a:lnTo>
                    <a:lnTo>
                      <a:pt x="1195" y="2220"/>
                    </a:lnTo>
                    <a:lnTo>
                      <a:pt x="1229" y="2254"/>
                    </a:lnTo>
                    <a:lnTo>
                      <a:pt x="1229" y="2220"/>
                    </a:lnTo>
                    <a:lnTo>
                      <a:pt x="1263" y="2220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580" y="1127"/>
                    </a:lnTo>
                    <a:lnTo>
                      <a:pt x="307" y="58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5" name="Google Shape;5365;p23"/>
              <p:cNvSpPr/>
              <p:nvPr/>
            </p:nvSpPr>
            <p:spPr>
              <a:xfrm>
                <a:off x="79953" y="4994199"/>
                <a:ext cx="106427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4064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469" y="2049"/>
                    </a:lnTo>
                    <a:lnTo>
                      <a:pt x="2220" y="3039"/>
                    </a:lnTo>
                    <a:lnTo>
                      <a:pt x="2937" y="4029"/>
                    </a:lnTo>
                    <a:lnTo>
                      <a:pt x="2937" y="4063"/>
                    </a:lnTo>
                    <a:lnTo>
                      <a:pt x="2971" y="4029"/>
                    </a:lnTo>
                    <a:lnTo>
                      <a:pt x="3005" y="4029"/>
                    </a:lnTo>
                    <a:lnTo>
                      <a:pt x="2971" y="3995"/>
                    </a:lnTo>
                    <a:lnTo>
                      <a:pt x="1537" y="1981"/>
                    </a:lnTo>
                    <a:lnTo>
                      <a:pt x="820" y="99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6" name="Google Shape;5366;p23"/>
              <p:cNvSpPr/>
              <p:nvPr/>
            </p:nvSpPr>
            <p:spPr>
              <a:xfrm>
                <a:off x="129520" y="5107813"/>
                <a:ext cx="43548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8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47" y="786"/>
                    </a:lnTo>
                    <a:lnTo>
                      <a:pt x="1161" y="1537"/>
                    </a:lnTo>
                    <a:lnTo>
                      <a:pt x="1195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15" y="752"/>
                    </a:lnTo>
                    <a:lnTo>
                      <a:pt x="35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7" name="Google Shape;5367;p23"/>
              <p:cNvSpPr/>
              <p:nvPr/>
            </p:nvSpPr>
            <p:spPr>
              <a:xfrm>
                <a:off x="150055" y="5148918"/>
                <a:ext cx="23013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03" y="342"/>
                    </a:lnTo>
                    <a:lnTo>
                      <a:pt x="274" y="615"/>
                    </a:lnTo>
                    <a:lnTo>
                      <a:pt x="615" y="1127"/>
                    </a:lnTo>
                    <a:lnTo>
                      <a:pt x="650" y="1127"/>
                    </a:lnTo>
                    <a:lnTo>
                      <a:pt x="650" y="1093"/>
                    </a:lnTo>
                    <a:lnTo>
                      <a:pt x="376" y="547"/>
                    </a:lnTo>
                    <a:lnTo>
                      <a:pt x="240" y="27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68" name="Google Shape;5368;p23"/>
              <p:cNvSpPr/>
              <p:nvPr/>
            </p:nvSpPr>
            <p:spPr>
              <a:xfrm>
                <a:off x="-279019" y="4504689"/>
                <a:ext cx="552424" cy="751861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6" extrusionOk="0">
                    <a:moveTo>
                      <a:pt x="3209" y="1673"/>
                    </a:moveTo>
                    <a:lnTo>
                      <a:pt x="3278" y="1810"/>
                    </a:lnTo>
                    <a:lnTo>
                      <a:pt x="3175" y="2151"/>
                    </a:lnTo>
                    <a:lnTo>
                      <a:pt x="3209" y="1673"/>
                    </a:lnTo>
                    <a:close/>
                    <a:moveTo>
                      <a:pt x="5941" y="4916"/>
                    </a:moveTo>
                    <a:lnTo>
                      <a:pt x="6282" y="5292"/>
                    </a:lnTo>
                    <a:lnTo>
                      <a:pt x="6623" y="5838"/>
                    </a:lnTo>
                    <a:lnTo>
                      <a:pt x="5941" y="4916"/>
                    </a:lnTo>
                    <a:close/>
                    <a:moveTo>
                      <a:pt x="2663" y="4507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77"/>
                    </a:lnTo>
                    <a:lnTo>
                      <a:pt x="2049" y="6111"/>
                    </a:lnTo>
                    <a:lnTo>
                      <a:pt x="2322" y="5326"/>
                    </a:lnTo>
                    <a:lnTo>
                      <a:pt x="2663" y="4507"/>
                    </a:lnTo>
                    <a:close/>
                    <a:moveTo>
                      <a:pt x="2697" y="5975"/>
                    </a:moveTo>
                    <a:lnTo>
                      <a:pt x="2390" y="6623"/>
                    </a:lnTo>
                    <a:lnTo>
                      <a:pt x="2151" y="7238"/>
                    </a:lnTo>
                    <a:lnTo>
                      <a:pt x="2185" y="6931"/>
                    </a:lnTo>
                    <a:lnTo>
                      <a:pt x="2288" y="6623"/>
                    </a:lnTo>
                    <a:lnTo>
                      <a:pt x="2390" y="6316"/>
                    </a:lnTo>
                    <a:lnTo>
                      <a:pt x="2561" y="6043"/>
                    </a:lnTo>
                    <a:lnTo>
                      <a:pt x="2629" y="6009"/>
                    </a:lnTo>
                    <a:lnTo>
                      <a:pt x="2697" y="5975"/>
                    </a:lnTo>
                    <a:close/>
                    <a:moveTo>
                      <a:pt x="1776" y="7204"/>
                    </a:moveTo>
                    <a:lnTo>
                      <a:pt x="1844" y="7477"/>
                    </a:lnTo>
                    <a:lnTo>
                      <a:pt x="1980" y="7716"/>
                    </a:lnTo>
                    <a:lnTo>
                      <a:pt x="1844" y="8194"/>
                    </a:lnTo>
                    <a:lnTo>
                      <a:pt x="1741" y="8706"/>
                    </a:lnTo>
                    <a:lnTo>
                      <a:pt x="1673" y="9218"/>
                    </a:lnTo>
                    <a:lnTo>
                      <a:pt x="1639" y="9696"/>
                    </a:lnTo>
                    <a:lnTo>
                      <a:pt x="1639" y="8774"/>
                    </a:lnTo>
                    <a:lnTo>
                      <a:pt x="1639" y="8296"/>
                    </a:lnTo>
                    <a:lnTo>
                      <a:pt x="1707" y="7818"/>
                    </a:lnTo>
                    <a:lnTo>
                      <a:pt x="1776" y="7204"/>
                    </a:lnTo>
                    <a:close/>
                    <a:moveTo>
                      <a:pt x="1639" y="9935"/>
                    </a:moveTo>
                    <a:lnTo>
                      <a:pt x="1707" y="10276"/>
                    </a:lnTo>
                    <a:lnTo>
                      <a:pt x="1776" y="10584"/>
                    </a:lnTo>
                    <a:lnTo>
                      <a:pt x="1844" y="11369"/>
                    </a:lnTo>
                    <a:lnTo>
                      <a:pt x="1741" y="10652"/>
                    </a:lnTo>
                    <a:lnTo>
                      <a:pt x="1639" y="9935"/>
                    </a:lnTo>
                    <a:close/>
                    <a:moveTo>
                      <a:pt x="4131" y="2253"/>
                    </a:moveTo>
                    <a:lnTo>
                      <a:pt x="4336" y="2458"/>
                    </a:lnTo>
                    <a:lnTo>
                      <a:pt x="4541" y="2663"/>
                    </a:lnTo>
                    <a:lnTo>
                      <a:pt x="5019" y="3073"/>
                    </a:lnTo>
                    <a:lnTo>
                      <a:pt x="5975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120" y="9116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110" y="10652"/>
                    </a:lnTo>
                    <a:lnTo>
                      <a:pt x="13417" y="11232"/>
                    </a:lnTo>
                    <a:lnTo>
                      <a:pt x="13690" y="11813"/>
                    </a:lnTo>
                    <a:lnTo>
                      <a:pt x="13690" y="11813"/>
                    </a:lnTo>
                    <a:lnTo>
                      <a:pt x="12837" y="10754"/>
                    </a:lnTo>
                    <a:lnTo>
                      <a:pt x="11983" y="9696"/>
                    </a:lnTo>
                    <a:lnTo>
                      <a:pt x="11062" y="8672"/>
                    </a:lnTo>
                    <a:lnTo>
                      <a:pt x="10106" y="7716"/>
                    </a:lnTo>
                    <a:lnTo>
                      <a:pt x="9116" y="6692"/>
                    </a:lnTo>
                    <a:lnTo>
                      <a:pt x="8091" y="5702"/>
                    </a:lnTo>
                    <a:lnTo>
                      <a:pt x="7545" y="5224"/>
                    </a:lnTo>
                    <a:lnTo>
                      <a:pt x="6999" y="4780"/>
                    </a:lnTo>
                    <a:lnTo>
                      <a:pt x="6453" y="4336"/>
                    </a:lnTo>
                    <a:lnTo>
                      <a:pt x="5872" y="3926"/>
                    </a:lnTo>
                    <a:lnTo>
                      <a:pt x="5804" y="3926"/>
                    </a:lnTo>
                    <a:lnTo>
                      <a:pt x="5804" y="3960"/>
                    </a:lnTo>
                    <a:lnTo>
                      <a:pt x="5804" y="3995"/>
                    </a:lnTo>
                    <a:lnTo>
                      <a:pt x="6862" y="4985"/>
                    </a:lnTo>
                    <a:lnTo>
                      <a:pt x="7955" y="5941"/>
                    </a:lnTo>
                    <a:lnTo>
                      <a:pt x="9013" y="6896"/>
                    </a:lnTo>
                    <a:lnTo>
                      <a:pt x="10037" y="7921"/>
                    </a:lnTo>
                    <a:lnTo>
                      <a:pt x="11027" y="8945"/>
                    </a:lnTo>
                    <a:lnTo>
                      <a:pt x="11949" y="10003"/>
                    </a:lnTo>
                    <a:lnTo>
                      <a:pt x="13827" y="12154"/>
                    </a:lnTo>
                    <a:lnTo>
                      <a:pt x="14168" y="13110"/>
                    </a:lnTo>
                    <a:lnTo>
                      <a:pt x="14441" y="14066"/>
                    </a:lnTo>
                    <a:lnTo>
                      <a:pt x="14578" y="14680"/>
                    </a:lnTo>
                    <a:lnTo>
                      <a:pt x="14715" y="15295"/>
                    </a:lnTo>
                    <a:lnTo>
                      <a:pt x="14919" y="16524"/>
                    </a:lnTo>
                    <a:lnTo>
                      <a:pt x="13998" y="15056"/>
                    </a:lnTo>
                    <a:lnTo>
                      <a:pt x="13042" y="13622"/>
                    </a:lnTo>
                    <a:lnTo>
                      <a:pt x="12052" y="12188"/>
                    </a:lnTo>
                    <a:lnTo>
                      <a:pt x="11027" y="10788"/>
                    </a:lnTo>
                    <a:lnTo>
                      <a:pt x="9969" y="9423"/>
                    </a:lnTo>
                    <a:lnTo>
                      <a:pt x="8877" y="8057"/>
                    </a:lnTo>
                    <a:lnTo>
                      <a:pt x="7750" y="6726"/>
                    </a:lnTo>
                    <a:lnTo>
                      <a:pt x="6589" y="5463"/>
                    </a:lnTo>
                    <a:lnTo>
                      <a:pt x="6180" y="4882"/>
                    </a:lnTo>
                    <a:lnTo>
                      <a:pt x="6145" y="4848"/>
                    </a:lnTo>
                    <a:lnTo>
                      <a:pt x="6111" y="4848"/>
                    </a:lnTo>
                    <a:lnTo>
                      <a:pt x="6077" y="4882"/>
                    </a:lnTo>
                    <a:lnTo>
                      <a:pt x="5463" y="4268"/>
                    </a:lnTo>
                    <a:lnTo>
                      <a:pt x="5394" y="4199"/>
                    </a:lnTo>
                    <a:lnTo>
                      <a:pt x="4814" y="3380"/>
                    </a:lnTo>
                    <a:lnTo>
                      <a:pt x="4473" y="2970"/>
                    </a:lnTo>
                    <a:lnTo>
                      <a:pt x="4131" y="2561"/>
                    </a:lnTo>
                    <a:lnTo>
                      <a:pt x="4131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2" y="308"/>
                    </a:lnTo>
                    <a:lnTo>
                      <a:pt x="2902" y="410"/>
                    </a:lnTo>
                    <a:lnTo>
                      <a:pt x="2834" y="273"/>
                    </a:lnTo>
                    <a:lnTo>
                      <a:pt x="2697" y="342"/>
                    </a:lnTo>
                    <a:lnTo>
                      <a:pt x="2834" y="1024"/>
                    </a:lnTo>
                    <a:lnTo>
                      <a:pt x="2902" y="1707"/>
                    </a:lnTo>
                    <a:lnTo>
                      <a:pt x="2970" y="2356"/>
                    </a:lnTo>
                    <a:lnTo>
                      <a:pt x="2936" y="3005"/>
                    </a:lnTo>
                    <a:lnTo>
                      <a:pt x="2902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3" y="4268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46" y="5463"/>
                    </a:lnTo>
                    <a:lnTo>
                      <a:pt x="1468" y="5941"/>
                    </a:lnTo>
                    <a:lnTo>
                      <a:pt x="1298" y="6692"/>
                    </a:lnTo>
                    <a:lnTo>
                      <a:pt x="1161" y="7443"/>
                    </a:lnTo>
                    <a:lnTo>
                      <a:pt x="1059" y="8228"/>
                    </a:lnTo>
                    <a:lnTo>
                      <a:pt x="1059" y="9013"/>
                    </a:lnTo>
                    <a:lnTo>
                      <a:pt x="1093" y="9798"/>
                    </a:lnTo>
                    <a:lnTo>
                      <a:pt x="1161" y="10652"/>
                    </a:lnTo>
                    <a:lnTo>
                      <a:pt x="1332" y="11505"/>
                    </a:lnTo>
                    <a:lnTo>
                      <a:pt x="1537" y="12325"/>
                    </a:lnTo>
                    <a:lnTo>
                      <a:pt x="1810" y="13144"/>
                    </a:lnTo>
                    <a:lnTo>
                      <a:pt x="2185" y="13929"/>
                    </a:lnTo>
                    <a:lnTo>
                      <a:pt x="2356" y="14305"/>
                    </a:lnTo>
                    <a:lnTo>
                      <a:pt x="2595" y="14680"/>
                    </a:lnTo>
                    <a:lnTo>
                      <a:pt x="2834" y="15022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619" y="16217"/>
                    </a:lnTo>
                    <a:lnTo>
                      <a:pt x="3483" y="16080"/>
                    </a:lnTo>
                    <a:lnTo>
                      <a:pt x="2936" y="15500"/>
                    </a:lnTo>
                    <a:lnTo>
                      <a:pt x="2424" y="14851"/>
                    </a:lnTo>
                    <a:lnTo>
                      <a:pt x="2015" y="14134"/>
                    </a:lnTo>
                    <a:lnTo>
                      <a:pt x="1639" y="13417"/>
                    </a:lnTo>
                    <a:lnTo>
                      <a:pt x="1332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717" y="10310"/>
                    </a:lnTo>
                    <a:lnTo>
                      <a:pt x="615" y="9491"/>
                    </a:lnTo>
                    <a:lnTo>
                      <a:pt x="581" y="9081"/>
                    </a:lnTo>
                    <a:lnTo>
                      <a:pt x="581" y="8672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86" y="7443"/>
                    </a:lnTo>
                    <a:lnTo>
                      <a:pt x="922" y="7033"/>
                    </a:lnTo>
                    <a:lnTo>
                      <a:pt x="1127" y="6521"/>
                    </a:lnTo>
                    <a:lnTo>
                      <a:pt x="1434" y="6009"/>
                    </a:lnTo>
                    <a:lnTo>
                      <a:pt x="1434" y="6009"/>
                    </a:lnTo>
                    <a:lnTo>
                      <a:pt x="990" y="6453"/>
                    </a:lnTo>
                    <a:lnTo>
                      <a:pt x="615" y="6931"/>
                    </a:lnTo>
                    <a:lnTo>
                      <a:pt x="444" y="7170"/>
                    </a:lnTo>
                    <a:lnTo>
                      <a:pt x="273" y="7443"/>
                    </a:lnTo>
                    <a:lnTo>
                      <a:pt x="171" y="7750"/>
                    </a:lnTo>
                    <a:lnTo>
                      <a:pt x="69" y="8057"/>
                    </a:lnTo>
                    <a:lnTo>
                      <a:pt x="0" y="8706"/>
                    </a:lnTo>
                    <a:lnTo>
                      <a:pt x="0" y="9355"/>
                    </a:lnTo>
                    <a:lnTo>
                      <a:pt x="69" y="10003"/>
                    </a:lnTo>
                    <a:lnTo>
                      <a:pt x="137" y="10686"/>
                    </a:lnTo>
                    <a:lnTo>
                      <a:pt x="308" y="11335"/>
                    </a:lnTo>
                    <a:lnTo>
                      <a:pt x="478" y="11983"/>
                    </a:lnTo>
                    <a:lnTo>
                      <a:pt x="683" y="12598"/>
                    </a:lnTo>
                    <a:lnTo>
                      <a:pt x="888" y="13178"/>
                    </a:lnTo>
                    <a:lnTo>
                      <a:pt x="1229" y="13895"/>
                    </a:lnTo>
                    <a:lnTo>
                      <a:pt x="1639" y="14612"/>
                    </a:lnTo>
                    <a:lnTo>
                      <a:pt x="2049" y="15261"/>
                    </a:lnTo>
                    <a:lnTo>
                      <a:pt x="2561" y="15875"/>
                    </a:lnTo>
                    <a:lnTo>
                      <a:pt x="3073" y="16456"/>
                    </a:lnTo>
                    <a:lnTo>
                      <a:pt x="3653" y="17002"/>
                    </a:lnTo>
                    <a:lnTo>
                      <a:pt x="4268" y="17514"/>
                    </a:lnTo>
                    <a:lnTo>
                      <a:pt x="4916" y="17958"/>
                    </a:lnTo>
                    <a:lnTo>
                      <a:pt x="5872" y="18538"/>
                    </a:lnTo>
                    <a:lnTo>
                      <a:pt x="6862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628" y="20347"/>
                    </a:lnTo>
                    <a:lnTo>
                      <a:pt x="10276" y="20621"/>
                    </a:lnTo>
                    <a:lnTo>
                      <a:pt x="10993" y="20860"/>
                    </a:lnTo>
                    <a:lnTo>
                      <a:pt x="11676" y="21064"/>
                    </a:lnTo>
                    <a:lnTo>
                      <a:pt x="12018" y="21133"/>
                    </a:lnTo>
                    <a:lnTo>
                      <a:pt x="12393" y="21201"/>
                    </a:lnTo>
                    <a:lnTo>
                      <a:pt x="12734" y="21235"/>
                    </a:lnTo>
                    <a:lnTo>
                      <a:pt x="13076" y="21235"/>
                    </a:lnTo>
                    <a:lnTo>
                      <a:pt x="13451" y="21201"/>
                    </a:lnTo>
                    <a:lnTo>
                      <a:pt x="13827" y="21099"/>
                    </a:lnTo>
                    <a:lnTo>
                      <a:pt x="14202" y="20962"/>
                    </a:lnTo>
                    <a:lnTo>
                      <a:pt x="14544" y="20791"/>
                    </a:lnTo>
                    <a:lnTo>
                      <a:pt x="14885" y="20552"/>
                    </a:lnTo>
                    <a:lnTo>
                      <a:pt x="15022" y="20416"/>
                    </a:lnTo>
                    <a:lnTo>
                      <a:pt x="15124" y="20279"/>
                    </a:lnTo>
                    <a:lnTo>
                      <a:pt x="15227" y="20109"/>
                    </a:lnTo>
                    <a:lnTo>
                      <a:pt x="15329" y="19938"/>
                    </a:lnTo>
                    <a:lnTo>
                      <a:pt x="15363" y="19767"/>
                    </a:lnTo>
                    <a:lnTo>
                      <a:pt x="15397" y="19562"/>
                    </a:lnTo>
                    <a:lnTo>
                      <a:pt x="15500" y="19289"/>
                    </a:lnTo>
                    <a:lnTo>
                      <a:pt x="15500" y="19221"/>
                    </a:lnTo>
                    <a:lnTo>
                      <a:pt x="15466" y="19187"/>
                    </a:lnTo>
                    <a:lnTo>
                      <a:pt x="15397" y="19118"/>
                    </a:lnTo>
                    <a:lnTo>
                      <a:pt x="15227" y="19118"/>
                    </a:lnTo>
                    <a:lnTo>
                      <a:pt x="15193" y="19153"/>
                    </a:lnTo>
                    <a:lnTo>
                      <a:pt x="15124" y="19289"/>
                    </a:lnTo>
                    <a:lnTo>
                      <a:pt x="15056" y="19289"/>
                    </a:lnTo>
                    <a:lnTo>
                      <a:pt x="14988" y="19323"/>
                    </a:lnTo>
                    <a:lnTo>
                      <a:pt x="14817" y="19562"/>
                    </a:lnTo>
                    <a:lnTo>
                      <a:pt x="14612" y="19767"/>
                    </a:lnTo>
                    <a:lnTo>
                      <a:pt x="14407" y="19938"/>
                    </a:lnTo>
                    <a:lnTo>
                      <a:pt x="14202" y="20074"/>
                    </a:lnTo>
                    <a:lnTo>
                      <a:pt x="13963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4" y="20450"/>
                    </a:lnTo>
                    <a:lnTo>
                      <a:pt x="12222" y="20416"/>
                    </a:lnTo>
                    <a:lnTo>
                      <a:pt x="11710" y="20347"/>
                    </a:lnTo>
                    <a:lnTo>
                      <a:pt x="11164" y="20211"/>
                    </a:lnTo>
                    <a:lnTo>
                      <a:pt x="10550" y="20006"/>
                    </a:lnTo>
                    <a:lnTo>
                      <a:pt x="9935" y="19733"/>
                    </a:lnTo>
                    <a:lnTo>
                      <a:pt x="9286" y="19426"/>
                    </a:lnTo>
                    <a:lnTo>
                      <a:pt x="9218" y="19426"/>
                    </a:lnTo>
                    <a:lnTo>
                      <a:pt x="7613" y="18606"/>
                    </a:lnTo>
                    <a:lnTo>
                      <a:pt x="6828" y="18197"/>
                    </a:lnTo>
                    <a:lnTo>
                      <a:pt x="6043" y="17753"/>
                    </a:lnTo>
                    <a:lnTo>
                      <a:pt x="5360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4" y="16558"/>
                    </a:lnTo>
                    <a:lnTo>
                      <a:pt x="4131" y="16285"/>
                    </a:lnTo>
                    <a:lnTo>
                      <a:pt x="3892" y="15978"/>
                    </a:lnTo>
                    <a:lnTo>
                      <a:pt x="3653" y="15636"/>
                    </a:lnTo>
                    <a:lnTo>
                      <a:pt x="3483" y="15329"/>
                    </a:lnTo>
                    <a:lnTo>
                      <a:pt x="3414" y="15192"/>
                    </a:lnTo>
                    <a:lnTo>
                      <a:pt x="3039" y="14339"/>
                    </a:lnTo>
                    <a:lnTo>
                      <a:pt x="2697" y="13451"/>
                    </a:lnTo>
                    <a:lnTo>
                      <a:pt x="2458" y="12530"/>
                    </a:lnTo>
                    <a:lnTo>
                      <a:pt x="2390" y="12052"/>
                    </a:lnTo>
                    <a:lnTo>
                      <a:pt x="2322" y="11574"/>
                    </a:lnTo>
                    <a:lnTo>
                      <a:pt x="2356" y="11574"/>
                    </a:lnTo>
                    <a:lnTo>
                      <a:pt x="2356" y="11505"/>
                    </a:lnTo>
                    <a:lnTo>
                      <a:pt x="2288" y="11198"/>
                    </a:lnTo>
                    <a:lnTo>
                      <a:pt x="2254" y="10481"/>
                    </a:lnTo>
                    <a:lnTo>
                      <a:pt x="2254" y="9798"/>
                    </a:lnTo>
                    <a:lnTo>
                      <a:pt x="2322" y="9116"/>
                    </a:lnTo>
                    <a:lnTo>
                      <a:pt x="2458" y="8433"/>
                    </a:lnTo>
                    <a:lnTo>
                      <a:pt x="2629" y="7955"/>
                    </a:lnTo>
                    <a:lnTo>
                      <a:pt x="2800" y="7443"/>
                    </a:lnTo>
                    <a:lnTo>
                      <a:pt x="3244" y="6453"/>
                    </a:lnTo>
                    <a:lnTo>
                      <a:pt x="3278" y="6726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4" y="6999"/>
                    </a:lnTo>
                    <a:lnTo>
                      <a:pt x="3414" y="6965"/>
                    </a:lnTo>
                    <a:lnTo>
                      <a:pt x="3380" y="6692"/>
                    </a:lnTo>
                    <a:lnTo>
                      <a:pt x="3312" y="6384"/>
                    </a:lnTo>
                    <a:lnTo>
                      <a:pt x="3278" y="6384"/>
                    </a:lnTo>
                    <a:lnTo>
                      <a:pt x="3517" y="5838"/>
                    </a:lnTo>
                    <a:lnTo>
                      <a:pt x="3585" y="6316"/>
                    </a:lnTo>
                    <a:lnTo>
                      <a:pt x="3722" y="6760"/>
                    </a:lnTo>
                    <a:lnTo>
                      <a:pt x="3858" y="7204"/>
                    </a:lnTo>
                    <a:lnTo>
                      <a:pt x="4029" y="7682"/>
                    </a:lnTo>
                    <a:lnTo>
                      <a:pt x="4370" y="8535"/>
                    </a:lnTo>
                    <a:lnTo>
                      <a:pt x="4814" y="9389"/>
                    </a:lnTo>
                    <a:lnTo>
                      <a:pt x="4916" y="9389"/>
                    </a:lnTo>
                    <a:lnTo>
                      <a:pt x="4916" y="9320"/>
                    </a:lnTo>
                    <a:lnTo>
                      <a:pt x="4507" y="8364"/>
                    </a:lnTo>
                    <a:lnTo>
                      <a:pt x="4200" y="7409"/>
                    </a:lnTo>
                    <a:lnTo>
                      <a:pt x="3926" y="6453"/>
                    </a:lnTo>
                    <a:lnTo>
                      <a:pt x="3687" y="5428"/>
                    </a:lnTo>
                    <a:lnTo>
                      <a:pt x="3892" y="4780"/>
                    </a:lnTo>
                    <a:lnTo>
                      <a:pt x="4063" y="5326"/>
                    </a:lnTo>
                    <a:lnTo>
                      <a:pt x="4234" y="5906"/>
                    </a:lnTo>
                    <a:lnTo>
                      <a:pt x="4643" y="6965"/>
                    </a:lnTo>
                    <a:lnTo>
                      <a:pt x="4985" y="7784"/>
                    </a:lnTo>
                    <a:lnTo>
                      <a:pt x="5360" y="8535"/>
                    </a:lnTo>
                    <a:lnTo>
                      <a:pt x="5736" y="9320"/>
                    </a:lnTo>
                    <a:lnTo>
                      <a:pt x="6180" y="10071"/>
                    </a:lnTo>
                    <a:lnTo>
                      <a:pt x="6248" y="10071"/>
                    </a:lnTo>
                    <a:lnTo>
                      <a:pt x="6282" y="10037"/>
                    </a:lnTo>
                    <a:lnTo>
                      <a:pt x="6282" y="10003"/>
                    </a:lnTo>
                    <a:lnTo>
                      <a:pt x="5872" y="9286"/>
                    </a:lnTo>
                    <a:lnTo>
                      <a:pt x="5531" y="8535"/>
                    </a:lnTo>
                    <a:lnTo>
                      <a:pt x="5190" y="7750"/>
                    </a:lnTo>
                    <a:lnTo>
                      <a:pt x="4882" y="6999"/>
                    </a:lnTo>
                    <a:lnTo>
                      <a:pt x="4643" y="6316"/>
                    </a:lnTo>
                    <a:lnTo>
                      <a:pt x="4438" y="5633"/>
                    </a:lnTo>
                    <a:lnTo>
                      <a:pt x="4268" y="4916"/>
                    </a:lnTo>
                    <a:lnTo>
                      <a:pt x="4029" y="4234"/>
                    </a:lnTo>
                    <a:lnTo>
                      <a:pt x="4063" y="4029"/>
                    </a:lnTo>
                    <a:lnTo>
                      <a:pt x="4234" y="4473"/>
                    </a:lnTo>
                    <a:lnTo>
                      <a:pt x="4404" y="4916"/>
                    </a:lnTo>
                    <a:lnTo>
                      <a:pt x="4780" y="5804"/>
                    </a:lnTo>
                    <a:lnTo>
                      <a:pt x="5224" y="6657"/>
                    </a:lnTo>
                    <a:lnTo>
                      <a:pt x="5633" y="7511"/>
                    </a:lnTo>
                    <a:lnTo>
                      <a:pt x="6111" y="8399"/>
                    </a:lnTo>
                    <a:lnTo>
                      <a:pt x="6589" y="9252"/>
                    </a:lnTo>
                    <a:lnTo>
                      <a:pt x="7613" y="10959"/>
                    </a:lnTo>
                    <a:lnTo>
                      <a:pt x="7648" y="10993"/>
                    </a:lnTo>
                    <a:lnTo>
                      <a:pt x="7682" y="10959"/>
                    </a:lnTo>
                    <a:lnTo>
                      <a:pt x="7716" y="10925"/>
                    </a:lnTo>
                    <a:lnTo>
                      <a:pt x="7682" y="10891"/>
                    </a:lnTo>
                    <a:lnTo>
                      <a:pt x="6760" y="9184"/>
                    </a:lnTo>
                    <a:lnTo>
                      <a:pt x="5872" y="7409"/>
                    </a:lnTo>
                    <a:lnTo>
                      <a:pt x="5429" y="6521"/>
                    </a:lnTo>
                    <a:lnTo>
                      <a:pt x="5053" y="5633"/>
                    </a:lnTo>
                    <a:lnTo>
                      <a:pt x="4643" y="4712"/>
                    </a:lnTo>
                    <a:lnTo>
                      <a:pt x="4200" y="3858"/>
                    </a:lnTo>
                    <a:lnTo>
                      <a:pt x="4165" y="3824"/>
                    </a:lnTo>
                    <a:lnTo>
                      <a:pt x="4097" y="3824"/>
                    </a:lnTo>
                    <a:lnTo>
                      <a:pt x="4131" y="3380"/>
                    </a:lnTo>
                    <a:lnTo>
                      <a:pt x="4131" y="3107"/>
                    </a:lnTo>
                    <a:lnTo>
                      <a:pt x="4575" y="3721"/>
                    </a:lnTo>
                    <a:lnTo>
                      <a:pt x="4916" y="4438"/>
                    </a:lnTo>
                    <a:lnTo>
                      <a:pt x="5292" y="5121"/>
                    </a:lnTo>
                    <a:lnTo>
                      <a:pt x="6145" y="6453"/>
                    </a:lnTo>
                    <a:lnTo>
                      <a:pt x="7716" y="8945"/>
                    </a:lnTo>
                    <a:lnTo>
                      <a:pt x="8569" y="10310"/>
                    </a:lnTo>
                    <a:lnTo>
                      <a:pt x="9457" y="11608"/>
                    </a:lnTo>
                    <a:lnTo>
                      <a:pt x="10345" y="12939"/>
                    </a:lnTo>
                    <a:lnTo>
                      <a:pt x="11266" y="14236"/>
                    </a:lnTo>
                    <a:lnTo>
                      <a:pt x="11301" y="14236"/>
                    </a:lnTo>
                    <a:lnTo>
                      <a:pt x="11301" y="14202"/>
                    </a:lnTo>
                    <a:lnTo>
                      <a:pt x="7921" y="8945"/>
                    </a:lnTo>
                    <a:lnTo>
                      <a:pt x="6214" y="6145"/>
                    </a:lnTo>
                    <a:lnTo>
                      <a:pt x="5838" y="5531"/>
                    </a:lnTo>
                    <a:lnTo>
                      <a:pt x="6521" y="6555"/>
                    </a:lnTo>
                    <a:lnTo>
                      <a:pt x="9320" y="10720"/>
                    </a:lnTo>
                    <a:lnTo>
                      <a:pt x="10754" y="12837"/>
                    </a:lnTo>
                    <a:lnTo>
                      <a:pt x="12120" y="14988"/>
                    </a:lnTo>
                    <a:lnTo>
                      <a:pt x="13486" y="17138"/>
                    </a:lnTo>
                    <a:lnTo>
                      <a:pt x="14100" y="18128"/>
                    </a:lnTo>
                    <a:lnTo>
                      <a:pt x="14271" y="18402"/>
                    </a:lnTo>
                    <a:lnTo>
                      <a:pt x="14441" y="18606"/>
                    </a:lnTo>
                    <a:lnTo>
                      <a:pt x="14646" y="18811"/>
                    </a:lnTo>
                    <a:lnTo>
                      <a:pt x="14851" y="19016"/>
                    </a:lnTo>
                    <a:lnTo>
                      <a:pt x="14885" y="19016"/>
                    </a:lnTo>
                    <a:lnTo>
                      <a:pt x="14885" y="18982"/>
                    </a:lnTo>
                    <a:lnTo>
                      <a:pt x="14851" y="18675"/>
                    </a:lnTo>
                    <a:lnTo>
                      <a:pt x="14749" y="18402"/>
                    </a:lnTo>
                    <a:lnTo>
                      <a:pt x="14612" y="18128"/>
                    </a:lnTo>
                    <a:lnTo>
                      <a:pt x="14476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4" y="13451"/>
                    </a:lnTo>
                    <a:lnTo>
                      <a:pt x="14612" y="17548"/>
                    </a:lnTo>
                    <a:lnTo>
                      <a:pt x="14646" y="17582"/>
                    </a:lnTo>
                    <a:lnTo>
                      <a:pt x="14715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64" y="12086"/>
                    </a:lnTo>
                    <a:lnTo>
                      <a:pt x="9355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91" y="9184"/>
                    </a:lnTo>
                    <a:lnTo>
                      <a:pt x="10447" y="10447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212" y="14202"/>
                    </a:lnTo>
                    <a:lnTo>
                      <a:pt x="14100" y="15500"/>
                    </a:lnTo>
                    <a:lnTo>
                      <a:pt x="14954" y="16831"/>
                    </a:lnTo>
                    <a:lnTo>
                      <a:pt x="15090" y="17821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66" y="18914"/>
                    </a:lnTo>
                    <a:lnTo>
                      <a:pt x="15500" y="18914"/>
                    </a:lnTo>
                    <a:lnTo>
                      <a:pt x="15568" y="18879"/>
                    </a:lnTo>
                    <a:lnTo>
                      <a:pt x="15602" y="18845"/>
                    </a:lnTo>
                    <a:lnTo>
                      <a:pt x="15602" y="18777"/>
                    </a:lnTo>
                    <a:lnTo>
                      <a:pt x="15602" y="18163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97" y="16251"/>
                    </a:lnTo>
                    <a:lnTo>
                      <a:pt x="15124" y="15022"/>
                    </a:lnTo>
                    <a:lnTo>
                      <a:pt x="14817" y="13793"/>
                    </a:lnTo>
                    <a:lnTo>
                      <a:pt x="14510" y="12700"/>
                    </a:lnTo>
                    <a:lnTo>
                      <a:pt x="14305" y="12154"/>
                    </a:lnTo>
                    <a:lnTo>
                      <a:pt x="14066" y="11608"/>
                    </a:lnTo>
                    <a:lnTo>
                      <a:pt x="13861" y="11096"/>
                    </a:lnTo>
                    <a:lnTo>
                      <a:pt x="13588" y="10584"/>
                    </a:lnTo>
                    <a:lnTo>
                      <a:pt x="13315" y="10071"/>
                    </a:lnTo>
                    <a:lnTo>
                      <a:pt x="13008" y="9593"/>
                    </a:lnTo>
                    <a:lnTo>
                      <a:pt x="12632" y="9047"/>
                    </a:lnTo>
                    <a:lnTo>
                      <a:pt x="12222" y="8569"/>
                    </a:lnTo>
                    <a:lnTo>
                      <a:pt x="11813" y="8091"/>
                    </a:lnTo>
                    <a:lnTo>
                      <a:pt x="11369" y="7648"/>
                    </a:lnTo>
                    <a:lnTo>
                      <a:pt x="10891" y="7204"/>
                    </a:lnTo>
                    <a:lnTo>
                      <a:pt x="10413" y="6760"/>
                    </a:lnTo>
                    <a:lnTo>
                      <a:pt x="9423" y="5941"/>
                    </a:lnTo>
                    <a:lnTo>
                      <a:pt x="7238" y="4165"/>
                    </a:lnTo>
                    <a:lnTo>
                      <a:pt x="6077" y="3209"/>
                    </a:lnTo>
                    <a:lnTo>
                      <a:pt x="5497" y="2766"/>
                    </a:lnTo>
                    <a:lnTo>
                      <a:pt x="5190" y="2561"/>
                    </a:lnTo>
                    <a:lnTo>
                      <a:pt x="4882" y="2356"/>
                    </a:lnTo>
                    <a:lnTo>
                      <a:pt x="4848" y="2356"/>
                    </a:lnTo>
                    <a:lnTo>
                      <a:pt x="4541" y="2117"/>
                    </a:lnTo>
                    <a:lnTo>
                      <a:pt x="4131" y="1400"/>
                    </a:lnTo>
                    <a:lnTo>
                      <a:pt x="3653" y="683"/>
                    </a:lnTo>
                    <a:lnTo>
                      <a:pt x="3517" y="342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369" name="Google Shape;5369;p23"/>
            <p:cNvSpPr/>
            <p:nvPr/>
          </p:nvSpPr>
          <p:spPr>
            <a:xfrm rot="-1895750">
              <a:off x="-472092" y="4343222"/>
              <a:ext cx="1915884" cy="1148355"/>
            </a:xfrm>
            <a:custGeom>
              <a:avLst/>
              <a:gdLst/>
              <a:ahLst/>
              <a:cxnLst/>
              <a:rect l="l" t="t" r="r" b="b"/>
              <a:pathLst>
                <a:path w="54112" h="32434" extrusionOk="0">
                  <a:moveTo>
                    <a:pt x="53258" y="5702"/>
                  </a:moveTo>
                  <a:lnTo>
                    <a:pt x="53668" y="5770"/>
                  </a:lnTo>
                  <a:lnTo>
                    <a:pt x="53600" y="5941"/>
                  </a:lnTo>
                  <a:lnTo>
                    <a:pt x="53463" y="6077"/>
                  </a:lnTo>
                  <a:lnTo>
                    <a:pt x="53258" y="6180"/>
                  </a:lnTo>
                  <a:lnTo>
                    <a:pt x="53053" y="6248"/>
                  </a:lnTo>
                  <a:lnTo>
                    <a:pt x="52780" y="6316"/>
                  </a:lnTo>
                  <a:lnTo>
                    <a:pt x="52063" y="6316"/>
                  </a:lnTo>
                  <a:lnTo>
                    <a:pt x="51654" y="6248"/>
                  </a:lnTo>
                  <a:lnTo>
                    <a:pt x="51893" y="6043"/>
                  </a:lnTo>
                  <a:lnTo>
                    <a:pt x="51995" y="5941"/>
                  </a:lnTo>
                  <a:lnTo>
                    <a:pt x="52097" y="5873"/>
                  </a:lnTo>
                  <a:lnTo>
                    <a:pt x="52473" y="5770"/>
                  </a:lnTo>
                  <a:lnTo>
                    <a:pt x="52848" y="5702"/>
                  </a:lnTo>
                  <a:close/>
                  <a:moveTo>
                    <a:pt x="30487" y="3346"/>
                  </a:moveTo>
                  <a:lnTo>
                    <a:pt x="31306" y="3415"/>
                  </a:lnTo>
                  <a:lnTo>
                    <a:pt x="32160" y="3483"/>
                  </a:lnTo>
                  <a:lnTo>
                    <a:pt x="32672" y="3551"/>
                  </a:lnTo>
                  <a:lnTo>
                    <a:pt x="33150" y="3654"/>
                  </a:lnTo>
                  <a:lnTo>
                    <a:pt x="33628" y="3756"/>
                  </a:lnTo>
                  <a:lnTo>
                    <a:pt x="34106" y="3893"/>
                  </a:lnTo>
                  <a:lnTo>
                    <a:pt x="35028" y="4200"/>
                  </a:lnTo>
                  <a:lnTo>
                    <a:pt x="35949" y="4575"/>
                  </a:lnTo>
                  <a:lnTo>
                    <a:pt x="37281" y="5156"/>
                  </a:lnTo>
                  <a:lnTo>
                    <a:pt x="38646" y="5736"/>
                  </a:lnTo>
                  <a:lnTo>
                    <a:pt x="40046" y="6214"/>
                  </a:lnTo>
                  <a:lnTo>
                    <a:pt x="41446" y="6658"/>
                  </a:lnTo>
                  <a:lnTo>
                    <a:pt x="41924" y="6794"/>
                  </a:lnTo>
                  <a:lnTo>
                    <a:pt x="42402" y="6897"/>
                  </a:lnTo>
                  <a:lnTo>
                    <a:pt x="43358" y="7068"/>
                  </a:lnTo>
                  <a:lnTo>
                    <a:pt x="44075" y="7272"/>
                  </a:lnTo>
                  <a:lnTo>
                    <a:pt x="44075" y="7272"/>
                  </a:lnTo>
                  <a:lnTo>
                    <a:pt x="43119" y="7238"/>
                  </a:lnTo>
                  <a:lnTo>
                    <a:pt x="42197" y="7170"/>
                  </a:lnTo>
                  <a:lnTo>
                    <a:pt x="41309" y="7033"/>
                  </a:lnTo>
                  <a:lnTo>
                    <a:pt x="40900" y="6931"/>
                  </a:lnTo>
                  <a:lnTo>
                    <a:pt x="40456" y="6794"/>
                  </a:lnTo>
                  <a:lnTo>
                    <a:pt x="37759" y="6009"/>
                  </a:lnTo>
                  <a:lnTo>
                    <a:pt x="35096" y="5224"/>
                  </a:lnTo>
                  <a:lnTo>
                    <a:pt x="34413" y="5019"/>
                  </a:lnTo>
                  <a:lnTo>
                    <a:pt x="33730" y="4883"/>
                  </a:lnTo>
                  <a:lnTo>
                    <a:pt x="33047" y="4746"/>
                  </a:lnTo>
                  <a:lnTo>
                    <a:pt x="32365" y="4644"/>
                  </a:lnTo>
                  <a:lnTo>
                    <a:pt x="31682" y="4541"/>
                  </a:lnTo>
                  <a:lnTo>
                    <a:pt x="30965" y="4507"/>
                  </a:lnTo>
                  <a:lnTo>
                    <a:pt x="29565" y="4507"/>
                  </a:lnTo>
                  <a:lnTo>
                    <a:pt x="28302" y="4609"/>
                  </a:lnTo>
                  <a:lnTo>
                    <a:pt x="27039" y="4712"/>
                  </a:lnTo>
                  <a:lnTo>
                    <a:pt x="26390" y="4814"/>
                  </a:lnTo>
                  <a:lnTo>
                    <a:pt x="25776" y="4917"/>
                  </a:lnTo>
                  <a:lnTo>
                    <a:pt x="25161" y="5087"/>
                  </a:lnTo>
                  <a:lnTo>
                    <a:pt x="24547" y="5258"/>
                  </a:lnTo>
                  <a:lnTo>
                    <a:pt x="24034" y="5429"/>
                  </a:lnTo>
                  <a:lnTo>
                    <a:pt x="23557" y="5634"/>
                  </a:lnTo>
                  <a:lnTo>
                    <a:pt x="22566" y="6043"/>
                  </a:lnTo>
                  <a:lnTo>
                    <a:pt x="22191" y="6214"/>
                  </a:lnTo>
                  <a:lnTo>
                    <a:pt x="21850" y="6385"/>
                  </a:lnTo>
                  <a:lnTo>
                    <a:pt x="22259" y="6009"/>
                  </a:lnTo>
                  <a:lnTo>
                    <a:pt x="22669" y="5634"/>
                  </a:lnTo>
                  <a:lnTo>
                    <a:pt x="23079" y="5292"/>
                  </a:lnTo>
                  <a:lnTo>
                    <a:pt x="23557" y="4985"/>
                  </a:lnTo>
                  <a:lnTo>
                    <a:pt x="24000" y="4712"/>
                  </a:lnTo>
                  <a:lnTo>
                    <a:pt x="24512" y="4439"/>
                  </a:lnTo>
                  <a:lnTo>
                    <a:pt x="24990" y="4234"/>
                  </a:lnTo>
                  <a:lnTo>
                    <a:pt x="25537" y="4029"/>
                  </a:lnTo>
                  <a:lnTo>
                    <a:pt x="26322" y="3756"/>
                  </a:lnTo>
                  <a:lnTo>
                    <a:pt x="27141" y="3585"/>
                  </a:lnTo>
                  <a:lnTo>
                    <a:pt x="27995" y="3449"/>
                  </a:lnTo>
                  <a:lnTo>
                    <a:pt x="28814" y="3380"/>
                  </a:lnTo>
                  <a:lnTo>
                    <a:pt x="29633" y="3346"/>
                  </a:lnTo>
                  <a:close/>
                  <a:moveTo>
                    <a:pt x="51312" y="6726"/>
                  </a:moveTo>
                  <a:lnTo>
                    <a:pt x="51585" y="7170"/>
                  </a:lnTo>
                  <a:lnTo>
                    <a:pt x="50903" y="7272"/>
                  </a:lnTo>
                  <a:lnTo>
                    <a:pt x="50868" y="7136"/>
                  </a:lnTo>
                  <a:lnTo>
                    <a:pt x="51039" y="6931"/>
                  </a:lnTo>
                  <a:lnTo>
                    <a:pt x="51312" y="6726"/>
                  </a:lnTo>
                  <a:close/>
                  <a:moveTo>
                    <a:pt x="31682" y="4883"/>
                  </a:moveTo>
                  <a:lnTo>
                    <a:pt x="32569" y="4951"/>
                  </a:lnTo>
                  <a:lnTo>
                    <a:pt x="33491" y="5087"/>
                  </a:lnTo>
                  <a:lnTo>
                    <a:pt x="34345" y="5292"/>
                  </a:lnTo>
                  <a:lnTo>
                    <a:pt x="37042" y="6077"/>
                  </a:lnTo>
                  <a:lnTo>
                    <a:pt x="39739" y="6863"/>
                  </a:lnTo>
                  <a:lnTo>
                    <a:pt x="40319" y="7033"/>
                  </a:lnTo>
                  <a:lnTo>
                    <a:pt x="40900" y="7170"/>
                  </a:lnTo>
                  <a:lnTo>
                    <a:pt x="41480" y="7272"/>
                  </a:lnTo>
                  <a:lnTo>
                    <a:pt x="42060" y="7375"/>
                  </a:lnTo>
                  <a:lnTo>
                    <a:pt x="42641" y="7443"/>
                  </a:lnTo>
                  <a:lnTo>
                    <a:pt x="43221" y="7511"/>
                  </a:lnTo>
                  <a:lnTo>
                    <a:pt x="44416" y="7546"/>
                  </a:lnTo>
                  <a:lnTo>
                    <a:pt x="44757" y="7546"/>
                  </a:lnTo>
                  <a:lnTo>
                    <a:pt x="44826" y="7614"/>
                  </a:lnTo>
                  <a:lnTo>
                    <a:pt x="44450" y="7750"/>
                  </a:lnTo>
                  <a:lnTo>
                    <a:pt x="44075" y="7819"/>
                  </a:lnTo>
                  <a:lnTo>
                    <a:pt x="43699" y="7853"/>
                  </a:lnTo>
                  <a:lnTo>
                    <a:pt x="43323" y="7853"/>
                  </a:lnTo>
                  <a:lnTo>
                    <a:pt x="41582" y="7750"/>
                  </a:lnTo>
                  <a:lnTo>
                    <a:pt x="40695" y="7682"/>
                  </a:lnTo>
                  <a:lnTo>
                    <a:pt x="39841" y="7614"/>
                  </a:lnTo>
                  <a:lnTo>
                    <a:pt x="38237" y="7409"/>
                  </a:lnTo>
                  <a:lnTo>
                    <a:pt x="36632" y="7272"/>
                  </a:lnTo>
                  <a:lnTo>
                    <a:pt x="35062" y="7136"/>
                  </a:lnTo>
                  <a:lnTo>
                    <a:pt x="33457" y="6999"/>
                  </a:lnTo>
                  <a:lnTo>
                    <a:pt x="31853" y="6931"/>
                  </a:lnTo>
                  <a:lnTo>
                    <a:pt x="28643" y="6931"/>
                  </a:lnTo>
                  <a:lnTo>
                    <a:pt x="27039" y="6999"/>
                  </a:lnTo>
                  <a:lnTo>
                    <a:pt x="25741" y="7102"/>
                  </a:lnTo>
                  <a:lnTo>
                    <a:pt x="24478" y="7238"/>
                  </a:lnTo>
                  <a:lnTo>
                    <a:pt x="23830" y="7341"/>
                  </a:lnTo>
                  <a:lnTo>
                    <a:pt x="23215" y="7477"/>
                  </a:lnTo>
                  <a:lnTo>
                    <a:pt x="22566" y="7614"/>
                  </a:lnTo>
                  <a:lnTo>
                    <a:pt x="21952" y="7784"/>
                  </a:lnTo>
                  <a:lnTo>
                    <a:pt x="21201" y="8023"/>
                  </a:lnTo>
                  <a:lnTo>
                    <a:pt x="20450" y="8297"/>
                  </a:lnTo>
                  <a:lnTo>
                    <a:pt x="20211" y="8365"/>
                  </a:lnTo>
                  <a:lnTo>
                    <a:pt x="20040" y="8399"/>
                  </a:lnTo>
                  <a:lnTo>
                    <a:pt x="19904" y="8399"/>
                  </a:lnTo>
                  <a:lnTo>
                    <a:pt x="20279" y="8023"/>
                  </a:lnTo>
                  <a:lnTo>
                    <a:pt x="20723" y="7716"/>
                  </a:lnTo>
                  <a:lnTo>
                    <a:pt x="21133" y="7375"/>
                  </a:lnTo>
                  <a:lnTo>
                    <a:pt x="21542" y="7102"/>
                  </a:lnTo>
                  <a:lnTo>
                    <a:pt x="21986" y="6829"/>
                  </a:lnTo>
                  <a:lnTo>
                    <a:pt x="22430" y="6555"/>
                  </a:lnTo>
                  <a:lnTo>
                    <a:pt x="22908" y="6351"/>
                  </a:lnTo>
                  <a:lnTo>
                    <a:pt x="23352" y="6112"/>
                  </a:lnTo>
                  <a:lnTo>
                    <a:pt x="23830" y="5941"/>
                  </a:lnTo>
                  <a:lnTo>
                    <a:pt x="24308" y="5770"/>
                  </a:lnTo>
                  <a:lnTo>
                    <a:pt x="24786" y="5600"/>
                  </a:lnTo>
                  <a:lnTo>
                    <a:pt x="25776" y="5361"/>
                  </a:lnTo>
                  <a:lnTo>
                    <a:pt x="26800" y="5156"/>
                  </a:lnTo>
                  <a:lnTo>
                    <a:pt x="27858" y="5053"/>
                  </a:lnTo>
                  <a:lnTo>
                    <a:pt x="29292" y="4951"/>
                  </a:lnTo>
                  <a:lnTo>
                    <a:pt x="30760" y="4883"/>
                  </a:lnTo>
                  <a:close/>
                  <a:moveTo>
                    <a:pt x="49708" y="7921"/>
                  </a:moveTo>
                  <a:lnTo>
                    <a:pt x="49059" y="8160"/>
                  </a:lnTo>
                  <a:lnTo>
                    <a:pt x="48479" y="8433"/>
                  </a:lnTo>
                  <a:lnTo>
                    <a:pt x="48649" y="8160"/>
                  </a:lnTo>
                  <a:lnTo>
                    <a:pt x="48752" y="8058"/>
                  </a:lnTo>
                  <a:lnTo>
                    <a:pt x="48854" y="8023"/>
                  </a:lnTo>
                  <a:lnTo>
                    <a:pt x="48991" y="7989"/>
                  </a:lnTo>
                  <a:lnTo>
                    <a:pt x="49161" y="7955"/>
                  </a:lnTo>
                  <a:lnTo>
                    <a:pt x="49708" y="7921"/>
                  </a:lnTo>
                  <a:close/>
                  <a:moveTo>
                    <a:pt x="50903" y="7682"/>
                  </a:moveTo>
                  <a:lnTo>
                    <a:pt x="51039" y="7819"/>
                  </a:lnTo>
                  <a:lnTo>
                    <a:pt x="51141" y="7955"/>
                  </a:lnTo>
                  <a:lnTo>
                    <a:pt x="51210" y="8058"/>
                  </a:lnTo>
                  <a:lnTo>
                    <a:pt x="51244" y="8194"/>
                  </a:lnTo>
                  <a:lnTo>
                    <a:pt x="51210" y="8297"/>
                  </a:lnTo>
                  <a:lnTo>
                    <a:pt x="51141" y="8365"/>
                  </a:lnTo>
                  <a:lnTo>
                    <a:pt x="51005" y="8467"/>
                  </a:lnTo>
                  <a:lnTo>
                    <a:pt x="50834" y="8570"/>
                  </a:lnTo>
                  <a:lnTo>
                    <a:pt x="50356" y="8775"/>
                  </a:lnTo>
                  <a:lnTo>
                    <a:pt x="49878" y="8979"/>
                  </a:lnTo>
                  <a:lnTo>
                    <a:pt x="49708" y="9082"/>
                  </a:lnTo>
                  <a:lnTo>
                    <a:pt x="49639" y="9150"/>
                  </a:lnTo>
                  <a:lnTo>
                    <a:pt x="49639" y="9184"/>
                  </a:lnTo>
                  <a:lnTo>
                    <a:pt x="49639" y="9252"/>
                  </a:lnTo>
                  <a:lnTo>
                    <a:pt x="49673" y="9321"/>
                  </a:lnTo>
                  <a:lnTo>
                    <a:pt x="49810" y="9491"/>
                  </a:lnTo>
                  <a:lnTo>
                    <a:pt x="49844" y="9594"/>
                  </a:lnTo>
                  <a:lnTo>
                    <a:pt x="49878" y="9662"/>
                  </a:lnTo>
                  <a:lnTo>
                    <a:pt x="50015" y="9730"/>
                  </a:lnTo>
                  <a:lnTo>
                    <a:pt x="50186" y="9799"/>
                  </a:lnTo>
                  <a:lnTo>
                    <a:pt x="50322" y="9799"/>
                  </a:lnTo>
                  <a:lnTo>
                    <a:pt x="50766" y="9867"/>
                  </a:lnTo>
                  <a:lnTo>
                    <a:pt x="51244" y="9901"/>
                  </a:lnTo>
                  <a:lnTo>
                    <a:pt x="51005" y="10106"/>
                  </a:lnTo>
                  <a:lnTo>
                    <a:pt x="50903" y="10174"/>
                  </a:lnTo>
                  <a:lnTo>
                    <a:pt x="50766" y="10243"/>
                  </a:lnTo>
                  <a:lnTo>
                    <a:pt x="50527" y="10277"/>
                  </a:lnTo>
                  <a:lnTo>
                    <a:pt x="50254" y="10243"/>
                  </a:lnTo>
                  <a:lnTo>
                    <a:pt x="50015" y="10208"/>
                  </a:lnTo>
                  <a:lnTo>
                    <a:pt x="49810" y="10243"/>
                  </a:lnTo>
                  <a:lnTo>
                    <a:pt x="49605" y="10277"/>
                  </a:lnTo>
                  <a:lnTo>
                    <a:pt x="49366" y="10345"/>
                  </a:lnTo>
                  <a:lnTo>
                    <a:pt x="49093" y="10482"/>
                  </a:lnTo>
                  <a:lnTo>
                    <a:pt x="48854" y="10618"/>
                  </a:lnTo>
                  <a:lnTo>
                    <a:pt x="48615" y="10789"/>
                  </a:lnTo>
                  <a:lnTo>
                    <a:pt x="48376" y="10959"/>
                  </a:lnTo>
                  <a:lnTo>
                    <a:pt x="48171" y="11164"/>
                  </a:lnTo>
                  <a:lnTo>
                    <a:pt x="47966" y="11369"/>
                  </a:lnTo>
                  <a:lnTo>
                    <a:pt x="47796" y="11608"/>
                  </a:lnTo>
                  <a:lnTo>
                    <a:pt x="47625" y="11881"/>
                  </a:lnTo>
                  <a:lnTo>
                    <a:pt x="47489" y="12052"/>
                  </a:lnTo>
                  <a:lnTo>
                    <a:pt x="47352" y="12257"/>
                  </a:lnTo>
                  <a:lnTo>
                    <a:pt x="47318" y="12086"/>
                  </a:lnTo>
                  <a:lnTo>
                    <a:pt x="47352" y="11950"/>
                  </a:lnTo>
                  <a:lnTo>
                    <a:pt x="47386" y="11813"/>
                  </a:lnTo>
                  <a:lnTo>
                    <a:pt x="47454" y="11676"/>
                  </a:lnTo>
                  <a:lnTo>
                    <a:pt x="47659" y="11301"/>
                  </a:lnTo>
                  <a:lnTo>
                    <a:pt x="47932" y="10994"/>
                  </a:lnTo>
                  <a:lnTo>
                    <a:pt x="48240" y="10686"/>
                  </a:lnTo>
                  <a:lnTo>
                    <a:pt x="48581" y="10447"/>
                  </a:lnTo>
                  <a:lnTo>
                    <a:pt x="48957" y="10277"/>
                  </a:lnTo>
                  <a:lnTo>
                    <a:pt x="49264" y="10038"/>
                  </a:lnTo>
                  <a:lnTo>
                    <a:pt x="49537" y="9799"/>
                  </a:lnTo>
                  <a:lnTo>
                    <a:pt x="49810" y="9491"/>
                  </a:lnTo>
                  <a:lnTo>
                    <a:pt x="48001" y="10072"/>
                  </a:lnTo>
                  <a:lnTo>
                    <a:pt x="47966" y="10038"/>
                  </a:lnTo>
                  <a:lnTo>
                    <a:pt x="49537" y="8945"/>
                  </a:lnTo>
                  <a:lnTo>
                    <a:pt x="49469" y="8843"/>
                  </a:lnTo>
                  <a:lnTo>
                    <a:pt x="49230" y="8843"/>
                  </a:lnTo>
                  <a:lnTo>
                    <a:pt x="49230" y="8809"/>
                  </a:lnTo>
                  <a:lnTo>
                    <a:pt x="49264" y="8775"/>
                  </a:lnTo>
                  <a:lnTo>
                    <a:pt x="49434" y="8672"/>
                  </a:lnTo>
                  <a:lnTo>
                    <a:pt x="49639" y="8570"/>
                  </a:lnTo>
                  <a:lnTo>
                    <a:pt x="50015" y="8433"/>
                  </a:lnTo>
                  <a:lnTo>
                    <a:pt x="50356" y="8228"/>
                  </a:lnTo>
                  <a:lnTo>
                    <a:pt x="50664" y="7989"/>
                  </a:lnTo>
                  <a:lnTo>
                    <a:pt x="50800" y="7853"/>
                  </a:lnTo>
                  <a:lnTo>
                    <a:pt x="50903" y="7682"/>
                  </a:lnTo>
                  <a:close/>
                  <a:moveTo>
                    <a:pt x="29019" y="1230"/>
                  </a:moveTo>
                  <a:lnTo>
                    <a:pt x="29633" y="1264"/>
                  </a:lnTo>
                  <a:lnTo>
                    <a:pt x="30248" y="1366"/>
                  </a:lnTo>
                  <a:lnTo>
                    <a:pt x="30862" y="1537"/>
                  </a:lnTo>
                  <a:lnTo>
                    <a:pt x="31443" y="1708"/>
                  </a:lnTo>
                  <a:lnTo>
                    <a:pt x="32808" y="2186"/>
                  </a:lnTo>
                  <a:lnTo>
                    <a:pt x="33491" y="2425"/>
                  </a:lnTo>
                  <a:lnTo>
                    <a:pt x="34174" y="2698"/>
                  </a:lnTo>
                  <a:lnTo>
                    <a:pt x="34823" y="3005"/>
                  </a:lnTo>
                  <a:lnTo>
                    <a:pt x="35471" y="3312"/>
                  </a:lnTo>
                  <a:lnTo>
                    <a:pt x="36086" y="3688"/>
                  </a:lnTo>
                  <a:lnTo>
                    <a:pt x="36700" y="4063"/>
                  </a:lnTo>
                  <a:lnTo>
                    <a:pt x="37281" y="4371"/>
                  </a:lnTo>
                  <a:lnTo>
                    <a:pt x="37861" y="4678"/>
                  </a:lnTo>
                  <a:lnTo>
                    <a:pt x="39022" y="5258"/>
                  </a:lnTo>
                  <a:lnTo>
                    <a:pt x="39534" y="5531"/>
                  </a:lnTo>
                  <a:lnTo>
                    <a:pt x="39500" y="5600"/>
                  </a:lnTo>
                  <a:lnTo>
                    <a:pt x="38237" y="5122"/>
                  </a:lnTo>
                  <a:lnTo>
                    <a:pt x="36496" y="4405"/>
                  </a:lnTo>
                  <a:lnTo>
                    <a:pt x="34754" y="3688"/>
                  </a:lnTo>
                  <a:lnTo>
                    <a:pt x="34072" y="3449"/>
                  </a:lnTo>
                  <a:lnTo>
                    <a:pt x="33389" y="3278"/>
                  </a:lnTo>
                  <a:lnTo>
                    <a:pt x="32706" y="3141"/>
                  </a:lnTo>
                  <a:lnTo>
                    <a:pt x="31989" y="3039"/>
                  </a:lnTo>
                  <a:lnTo>
                    <a:pt x="31306" y="2971"/>
                  </a:lnTo>
                  <a:lnTo>
                    <a:pt x="30589" y="2971"/>
                  </a:lnTo>
                  <a:lnTo>
                    <a:pt x="29907" y="3005"/>
                  </a:lnTo>
                  <a:lnTo>
                    <a:pt x="29190" y="3073"/>
                  </a:lnTo>
                  <a:lnTo>
                    <a:pt x="27551" y="3312"/>
                  </a:lnTo>
                  <a:lnTo>
                    <a:pt x="25946" y="3619"/>
                  </a:lnTo>
                  <a:lnTo>
                    <a:pt x="25366" y="3756"/>
                  </a:lnTo>
                  <a:lnTo>
                    <a:pt x="24820" y="3961"/>
                  </a:lnTo>
                  <a:lnTo>
                    <a:pt x="24273" y="4166"/>
                  </a:lnTo>
                  <a:lnTo>
                    <a:pt x="23727" y="4439"/>
                  </a:lnTo>
                  <a:lnTo>
                    <a:pt x="23215" y="4712"/>
                  </a:lnTo>
                  <a:lnTo>
                    <a:pt x="22703" y="5019"/>
                  </a:lnTo>
                  <a:lnTo>
                    <a:pt x="22225" y="5361"/>
                  </a:lnTo>
                  <a:lnTo>
                    <a:pt x="21747" y="5736"/>
                  </a:lnTo>
                  <a:lnTo>
                    <a:pt x="20825" y="6555"/>
                  </a:lnTo>
                  <a:lnTo>
                    <a:pt x="19938" y="7443"/>
                  </a:lnTo>
                  <a:lnTo>
                    <a:pt x="19084" y="8331"/>
                  </a:lnTo>
                  <a:lnTo>
                    <a:pt x="18265" y="9287"/>
                  </a:lnTo>
                  <a:lnTo>
                    <a:pt x="17582" y="10106"/>
                  </a:lnTo>
                  <a:lnTo>
                    <a:pt x="16216" y="11813"/>
                  </a:lnTo>
                  <a:lnTo>
                    <a:pt x="15568" y="12666"/>
                  </a:lnTo>
                  <a:lnTo>
                    <a:pt x="14919" y="13554"/>
                  </a:lnTo>
                  <a:lnTo>
                    <a:pt x="14544" y="14100"/>
                  </a:lnTo>
                  <a:lnTo>
                    <a:pt x="14202" y="14647"/>
                  </a:lnTo>
                  <a:lnTo>
                    <a:pt x="13895" y="15227"/>
                  </a:lnTo>
                  <a:lnTo>
                    <a:pt x="13622" y="15841"/>
                  </a:lnTo>
                  <a:lnTo>
                    <a:pt x="13383" y="16456"/>
                  </a:lnTo>
                  <a:lnTo>
                    <a:pt x="13178" y="17070"/>
                  </a:lnTo>
                  <a:lnTo>
                    <a:pt x="12973" y="17685"/>
                  </a:lnTo>
                  <a:lnTo>
                    <a:pt x="12803" y="18334"/>
                  </a:lnTo>
                  <a:lnTo>
                    <a:pt x="12734" y="18641"/>
                  </a:lnTo>
                  <a:lnTo>
                    <a:pt x="12632" y="18914"/>
                  </a:lnTo>
                  <a:lnTo>
                    <a:pt x="12598" y="18299"/>
                  </a:lnTo>
                  <a:lnTo>
                    <a:pt x="12598" y="17685"/>
                  </a:lnTo>
                  <a:lnTo>
                    <a:pt x="12632" y="17070"/>
                  </a:lnTo>
                  <a:lnTo>
                    <a:pt x="12734" y="16456"/>
                  </a:lnTo>
                  <a:lnTo>
                    <a:pt x="12837" y="15841"/>
                  </a:lnTo>
                  <a:lnTo>
                    <a:pt x="12973" y="15261"/>
                  </a:lnTo>
                  <a:lnTo>
                    <a:pt x="13144" y="14647"/>
                  </a:lnTo>
                  <a:lnTo>
                    <a:pt x="13315" y="14066"/>
                  </a:lnTo>
                  <a:lnTo>
                    <a:pt x="13519" y="13520"/>
                  </a:lnTo>
                  <a:lnTo>
                    <a:pt x="13724" y="12940"/>
                  </a:lnTo>
                  <a:lnTo>
                    <a:pt x="13963" y="12393"/>
                  </a:lnTo>
                  <a:lnTo>
                    <a:pt x="14236" y="11847"/>
                  </a:lnTo>
                  <a:lnTo>
                    <a:pt x="14509" y="11335"/>
                  </a:lnTo>
                  <a:lnTo>
                    <a:pt x="14817" y="10823"/>
                  </a:lnTo>
                  <a:lnTo>
                    <a:pt x="15124" y="10311"/>
                  </a:lnTo>
                  <a:lnTo>
                    <a:pt x="15465" y="9799"/>
                  </a:lnTo>
                  <a:lnTo>
                    <a:pt x="15841" y="9321"/>
                  </a:lnTo>
                  <a:lnTo>
                    <a:pt x="16216" y="8843"/>
                  </a:lnTo>
                  <a:lnTo>
                    <a:pt x="16626" y="8365"/>
                  </a:lnTo>
                  <a:lnTo>
                    <a:pt x="17036" y="7921"/>
                  </a:lnTo>
                  <a:lnTo>
                    <a:pt x="17582" y="7307"/>
                  </a:lnTo>
                  <a:lnTo>
                    <a:pt x="18128" y="6726"/>
                  </a:lnTo>
                  <a:lnTo>
                    <a:pt x="19153" y="5463"/>
                  </a:lnTo>
                  <a:lnTo>
                    <a:pt x="19426" y="5190"/>
                  </a:lnTo>
                  <a:lnTo>
                    <a:pt x="19699" y="4917"/>
                  </a:lnTo>
                  <a:lnTo>
                    <a:pt x="20279" y="4371"/>
                  </a:lnTo>
                  <a:lnTo>
                    <a:pt x="20894" y="3927"/>
                  </a:lnTo>
                  <a:lnTo>
                    <a:pt x="21542" y="3483"/>
                  </a:lnTo>
                  <a:lnTo>
                    <a:pt x="22225" y="3073"/>
                  </a:lnTo>
                  <a:lnTo>
                    <a:pt x="22908" y="2664"/>
                  </a:lnTo>
                  <a:lnTo>
                    <a:pt x="23625" y="2254"/>
                  </a:lnTo>
                  <a:lnTo>
                    <a:pt x="23966" y="2083"/>
                  </a:lnTo>
                  <a:lnTo>
                    <a:pt x="24376" y="1947"/>
                  </a:lnTo>
                  <a:lnTo>
                    <a:pt x="24922" y="1776"/>
                  </a:lnTo>
                  <a:lnTo>
                    <a:pt x="25503" y="1605"/>
                  </a:lnTo>
                  <a:lnTo>
                    <a:pt x="26083" y="1469"/>
                  </a:lnTo>
                  <a:lnTo>
                    <a:pt x="26663" y="1366"/>
                  </a:lnTo>
                  <a:lnTo>
                    <a:pt x="27244" y="1298"/>
                  </a:lnTo>
                  <a:lnTo>
                    <a:pt x="27858" y="1264"/>
                  </a:lnTo>
                  <a:lnTo>
                    <a:pt x="28439" y="1230"/>
                  </a:lnTo>
                  <a:close/>
                  <a:moveTo>
                    <a:pt x="29053" y="13179"/>
                  </a:moveTo>
                  <a:lnTo>
                    <a:pt x="29463" y="13213"/>
                  </a:lnTo>
                  <a:lnTo>
                    <a:pt x="29633" y="13247"/>
                  </a:lnTo>
                  <a:lnTo>
                    <a:pt x="29770" y="13315"/>
                  </a:lnTo>
                  <a:lnTo>
                    <a:pt x="29872" y="13418"/>
                  </a:lnTo>
                  <a:lnTo>
                    <a:pt x="29941" y="13520"/>
                  </a:lnTo>
                  <a:lnTo>
                    <a:pt x="29941" y="13622"/>
                  </a:lnTo>
                  <a:lnTo>
                    <a:pt x="29941" y="13759"/>
                  </a:lnTo>
                  <a:lnTo>
                    <a:pt x="29872" y="13895"/>
                  </a:lnTo>
                  <a:lnTo>
                    <a:pt x="29770" y="14032"/>
                  </a:lnTo>
                  <a:lnTo>
                    <a:pt x="29633" y="14169"/>
                  </a:lnTo>
                  <a:lnTo>
                    <a:pt x="29463" y="14305"/>
                  </a:lnTo>
                  <a:lnTo>
                    <a:pt x="29121" y="14510"/>
                  </a:lnTo>
                  <a:lnTo>
                    <a:pt x="28678" y="14783"/>
                  </a:lnTo>
                  <a:lnTo>
                    <a:pt x="28200" y="14988"/>
                  </a:lnTo>
                  <a:lnTo>
                    <a:pt x="27722" y="15193"/>
                  </a:lnTo>
                  <a:lnTo>
                    <a:pt x="27278" y="15363"/>
                  </a:lnTo>
                  <a:lnTo>
                    <a:pt x="26288" y="15671"/>
                  </a:lnTo>
                  <a:lnTo>
                    <a:pt x="25298" y="15910"/>
                  </a:lnTo>
                  <a:lnTo>
                    <a:pt x="24581" y="16080"/>
                  </a:lnTo>
                  <a:lnTo>
                    <a:pt x="23898" y="16285"/>
                  </a:lnTo>
                  <a:lnTo>
                    <a:pt x="23181" y="16490"/>
                  </a:lnTo>
                  <a:lnTo>
                    <a:pt x="22532" y="16729"/>
                  </a:lnTo>
                  <a:lnTo>
                    <a:pt x="21850" y="17036"/>
                  </a:lnTo>
                  <a:lnTo>
                    <a:pt x="21201" y="17344"/>
                  </a:lnTo>
                  <a:lnTo>
                    <a:pt x="20552" y="17685"/>
                  </a:lnTo>
                  <a:lnTo>
                    <a:pt x="19904" y="18026"/>
                  </a:lnTo>
                  <a:lnTo>
                    <a:pt x="18743" y="18777"/>
                  </a:lnTo>
                  <a:lnTo>
                    <a:pt x="17650" y="19563"/>
                  </a:lnTo>
                  <a:lnTo>
                    <a:pt x="16558" y="20382"/>
                  </a:lnTo>
                  <a:lnTo>
                    <a:pt x="15500" y="21270"/>
                  </a:lnTo>
                  <a:lnTo>
                    <a:pt x="14987" y="21645"/>
                  </a:lnTo>
                  <a:lnTo>
                    <a:pt x="14885" y="21645"/>
                  </a:lnTo>
                  <a:lnTo>
                    <a:pt x="14885" y="21611"/>
                  </a:lnTo>
                  <a:lnTo>
                    <a:pt x="15465" y="20450"/>
                  </a:lnTo>
                  <a:lnTo>
                    <a:pt x="15773" y="19904"/>
                  </a:lnTo>
                  <a:lnTo>
                    <a:pt x="16114" y="19358"/>
                  </a:lnTo>
                  <a:lnTo>
                    <a:pt x="16490" y="18812"/>
                  </a:lnTo>
                  <a:lnTo>
                    <a:pt x="16899" y="18334"/>
                  </a:lnTo>
                  <a:lnTo>
                    <a:pt x="17343" y="17856"/>
                  </a:lnTo>
                  <a:lnTo>
                    <a:pt x="17616" y="17651"/>
                  </a:lnTo>
                  <a:lnTo>
                    <a:pt x="17855" y="17446"/>
                  </a:lnTo>
                  <a:lnTo>
                    <a:pt x="18367" y="17070"/>
                  </a:lnTo>
                  <a:lnTo>
                    <a:pt x="18845" y="16661"/>
                  </a:lnTo>
                  <a:lnTo>
                    <a:pt x="19289" y="16217"/>
                  </a:lnTo>
                  <a:lnTo>
                    <a:pt x="19699" y="15773"/>
                  </a:lnTo>
                  <a:lnTo>
                    <a:pt x="20040" y="15432"/>
                  </a:lnTo>
                  <a:lnTo>
                    <a:pt x="20382" y="15159"/>
                  </a:lnTo>
                  <a:lnTo>
                    <a:pt x="20757" y="14886"/>
                  </a:lnTo>
                  <a:lnTo>
                    <a:pt x="21133" y="14647"/>
                  </a:lnTo>
                  <a:lnTo>
                    <a:pt x="21542" y="14442"/>
                  </a:lnTo>
                  <a:lnTo>
                    <a:pt x="21952" y="14271"/>
                  </a:lnTo>
                  <a:lnTo>
                    <a:pt x="22362" y="14134"/>
                  </a:lnTo>
                  <a:lnTo>
                    <a:pt x="22805" y="13998"/>
                  </a:lnTo>
                  <a:lnTo>
                    <a:pt x="23454" y="13827"/>
                  </a:lnTo>
                  <a:lnTo>
                    <a:pt x="24103" y="13691"/>
                  </a:lnTo>
                  <a:lnTo>
                    <a:pt x="25434" y="13486"/>
                  </a:lnTo>
                  <a:lnTo>
                    <a:pt x="27005" y="13349"/>
                  </a:lnTo>
                  <a:lnTo>
                    <a:pt x="28643" y="13213"/>
                  </a:lnTo>
                  <a:lnTo>
                    <a:pt x="29053" y="13179"/>
                  </a:lnTo>
                  <a:close/>
                  <a:moveTo>
                    <a:pt x="13417" y="19358"/>
                  </a:moveTo>
                  <a:lnTo>
                    <a:pt x="13383" y="20041"/>
                  </a:lnTo>
                  <a:lnTo>
                    <a:pt x="13315" y="20723"/>
                  </a:lnTo>
                  <a:lnTo>
                    <a:pt x="13178" y="21406"/>
                  </a:lnTo>
                  <a:lnTo>
                    <a:pt x="13041" y="21748"/>
                  </a:lnTo>
                  <a:lnTo>
                    <a:pt x="12939" y="22089"/>
                  </a:lnTo>
                  <a:lnTo>
                    <a:pt x="12973" y="21372"/>
                  </a:lnTo>
                  <a:lnTo>
                    <a:pt x="13041" y="20689"/>
                  </a:lnTo>
                  <a:lnTo>
                    <a:pt x="13178" y="20006"/>
                  </a:lnTo>
                  <a:lnTo>
                    <a:pt x="13280" y="19665"/>
                  </a:lnTo>
                  <a:lnTo>
                    <a:pt x="13417" y="19358"/>
                  </a:lnTo>
                  <a:close/>
                  <a:moveTo>
                    <a:pt x="40422" y="10447"/>
                  </a:moveTo>
                  <a:lnTo>
                    <a:pt x="40797" y="10482"/>
                  </a:lnTo>
                  <a:lnTo>
                    <a:pt x="40729" y="10618"/>
                  </a:lnTo>
                  <a:lnTo>
                    <a:pt x="40626" y="10755"/>
                  </a:lnTo>
                  <a:lnTo>
                    <a:pt x="40524" y="10857"/>
                  </a:lnTo>
                  <a:lnTo>
                    <a:pt x="40422" y="10959"/>
                  </a:lnTo>
                  <a:lnTo>
                    <a:pt x="40183" y="11096"/>
                  </a:lnTo>
                  <a:lnTo>
                    <a:pt x="39944" y="11198"/>
                  </a:lnTo>
                  <a:lnTo>
                    <a:pt x="38954" y="11608"/>
                  </a:lnTo>
                  <a:lnTo>
                    <a:pt x="37964" y="11984"/>
                  </a:lnTo>
                  <a:lnTo>
                    <a:pt x="37110" y="12291"/>
                  </a:lnTo>
                  <a:lnTo>
                    <a:pt x="36291" y="12666"/>
                  </a:lnTo>
                  <a:lnTo>
                    <a:pt x="35505" y="13042"/>
                  </a:lnTo>
                  <a:lnTo>
                    <a:pt x="34720" y="13486"/>
                  </a:lnTo>
                  <a:lnTo>
                    <a:pt x="33969" y="13964"/>
                  </a:lnTo>
                  <a:lnTo>
                    <a:pt x="33252" y="14442"/>
                  </a:lnTo>
                  <a:lnTo>
                    <a:pt x="32535" y="14988"/>
                  </a:lnTo>
                  <a:lnTo>
                    <a:pt x="31853" y="15602"/>
                  </a:lnTo>
                  <a:lnTo>
                    <a:pt x="31409" y="15978"/>
                  </a:lnTo>
                  <a:lnTo>
                    <a:pt x="30931" y="16388"/>
                  </a:lnTo>
                  <a:lnTo>
                    <a:pt x="30419" y="16763"/>
                  </a:lnTo>
                  <a:lnTo>
                    <a:pt x="29907" y="17105"/>
                  </a:lnTo>
                  <a:lnTo>
                    <a:pt x="29394" y="17412"/>
                  </a:lnTo>
                  <a:lnTo>
                    <a:pt x="28882" y="17719"/>
                  </a:lnTo>
                  <a:lnTo>
                    <a:pt x="28302" y="18026"/>
                  </a:lnTo>
                  <a:lnTo>
                    <a:pt x="27756" y="18265"/>
                  </a:lnTo>
                  <a:lnTo>
                    <a:pt x="27141" y="18504"/>
                  </a:lnTo>
                  <a:lnTo>
                    <a:pt x="26527" y="18709"/>
                  </a:lnTo>
                  <a:lnTo>
                    <a:pt x="25298" y="19119"/>
                  </a:lnTo>
                  <a:lnTo>
                    <a:pt x="23010" y="19733"/>
                  </a:lnTo>
                  <a:lnTo>
                    <a:pt x="21850" y="20041"/>
                  </a:lnTo>
                  <a:lnTo>
                    <a:pt x="20723" y="20382"/>
                  </a:lnTo>
                  <a:lnTo>
                    <a:pt x="19118" y="20894"/>
                  </a:lnTo>
                  <a:lnTo>
                    <a:pt x="17548" y="21440"/>
                  </a:lnTo>
                  <a:lnTo>
                    <a:pt x="16763" y="21782"/>
                  </a:lnTo>
                  <a:lnTo>
                    <a:pt x="15978" y="22123"/>
                  </a:lnTo>
                  <a:lnTo>
                    <a:pt x="15226" y="22465"/>
                  </a:lnTo>
                  <a:lnTo>
                    <a:pt x="14475" y="22874"/>
                  </a:lnTo>
                  <a:lnTo>
                    <a:pt x="14134" y="23079"/>
                  </a:lnTo>
                  <a:lnTo>
                    <a:pt x="13793" y="23250"/>
                  </a:lnTo>
                  <a:lnTo>
                    <a:pt x="14134" y="22704"/>
                  </a:lnTo>
                  <a:lnTo>
                    <a:pt x="14339" y="22465"/>
                  </a:lnTo>
                  <a:lnTo>
                    <a:pt x="14578" y="22226"/>
                  </a:lnTo>
                  <a:lnTo>
                    <a:pt x="15465" y="21440"/>
                  </a:lnTo>
                  <a:lnTo>
                    <a:pt x="16353" y="20758"/>
                  </a:lnTo>
                  <a:lnTo>
                    <a:pt x="17309" y="20075"/>
                  </a:lnTo>
                  <a:lnTo>
                    <a:pt x="18265" y="19426"/>
                  </a:lnTo>
                  <a:lnTo>
                    <a:pt x="19221" y="18846"/>
                  </a:lnTo>
                  <a:lnTo>
                    <a:pt x="20245" y="18299"/>
                  </a:lnTo>
                  <a:lnTo>
                    <a:pt x="21269" y="17753"/>
                  </a:lnTo>
                  <a:lnTo>
                    <a:pt x="22328" y="17275"/>
                  </a:lnTo>
                  <a:lnTo>
                    <a:pt x="22976" y="17002"/>
                  </a:lnTo>
                  <a:lnTo>
                    <a:pt x="23659" y="16763"/>
                  </a:lnTo>
                  <a:lnTo>
                    <a:pt x="24342" y="16558"/>
                  </a:lnTo>
                  <a:lnTo>
                    <a:pt x="25059" y="16388"/>
                  </a:lnTo>
                  <a:lnTo>
                    <a:pt x="26117" y="16080"/>
                  </a:lnTo>
                  <a:lnTo>
                    <a:pt x="27175" y="15807"/>
                  </a:lnTo>
                  <a:lnTo>
                    <a:pt x="27687" y="15637"/>
                  </a:lnTo>
                  <a:lnTo>
                    <a:pt x="28234" y="15432"/>
                  </a:lnTo>
                  <a:lnTo>
                    <a:pt x="28712" y="15227"/>
                  </a:lnTo>
                  <a:lnTo>
                    <a:pt x="29224" y="14988"/>
                  </a:lnTo>
                  <a:lnTo>
                    <a:pt x="29599" y="14749"/>
                  </a:lnTo>
                  <a:lnTo>
                    <a:pt x="29975" y="14476"/>
                  </a:lnTo>
                  <a:lnTo>
                    <a:pt x="30146" y="14339"/>
                  </a:lnTo>
                  <a:lnTo>
                    <a:pt x="30282" y="14169"/>
                  </a:lnTo>
                  <a:lnTo>
                    <a:pt x="30350" y="13964"/>
                  </a:lnTo>
                  <a:lnTo>
                    <a:pt x="30384" y="13725"/>
                  </a:lnTo>
                  <a:lnTo>
                    <a:pt x="30384" y="13520"/>
                  </a:lnTo>
                  <a:lnTo>
                    <a:pt x="30350" y="13349"/>
                  </a:lnTo>
                  <a:lnTo>
                    <a:pt x="30282" y="13213"/>
                  </a:lnTo>
                  <a:lnTo>
                    <a:pt x="30214" y="13076"/>
                  </a:lnTo>
                  <a:lnTo>
                    <a:pt x="30111" y="12974"/>
                  </a:lnTo>
                  <a:lnTo>
                    <a:pt x="30009" y="12905"/>
                  </a:lnTo>
                  <a:lnTo>
                    <a:pt x="29838" y="12837"/>
                  </a:lnTo>
                  <a:lnTo>
                    <a:pt x="29668" y="12803"/>
                  </a:lnTo>
                  <a:lnTo>
                    <a:pt x="29155" y="12769"/>
                  </a:lnTo>
                  <a:lnTo>
                    <a:pt x="28643" y="12769"/>
                  </a:lnTo>
                  <a:lnTo>
                    <a:pt x="26254" y="13076"/>
                  </a:lnTo>
                  <a:lnTo>
                    <a:pt x="25059" y="13247"/>
                  </a:lnTo>
                  <a:lnTo>
                    <a:pt x="23898" y="13452"/>
                  </a:lnTo>
                  <a:lnTo>
                    <a:pt x="23318" y="13588"/>
                  </a:lnTo>
                  <a:lnTo>
                    <a:pt x="22737" y="13759"/>
                  </a:lnTo>
                  <a:lnTo>
                    <a:pt x="21576" y="14203"/>
                  </a:lnTo>
                  <a:lnTo>
                    <a:pt x="21098" y="14408"/>
                  </a:lnTo>
                  <a:lnTo>
                    <a:pt x="20621" y="14681"/>
                  </a:lnTo>
                  <a:lnTo>
                    <a:pt x="20211" y="15022"/>
                  </a:lnTo>
                  <a:lnTo>
                    <a:pt x="19801" y="15363"/>
                  </a:lnTo>
                  <a:lnTo>
                    <a:pt x="18606" y="16388"/>
                  </a:lnTo>
                  <a:lnTo>
                    <a:pt x="17377" y="17378"/>
                  </a:lnTo>
                  <a:lnTo>
                    <a:pt x="16865" y="17822"/>
                  </a:lnTo>
                  <a:lnTo>
                    <a:pt x="16421" y="18265"/>
                  </a:lnTo>
                  <a:lnTo>
                    <a:pt x="16012" y="18777"/>
                  </a:lnTo>
                  <a:lnTo>
                    <a:pt x="15841" y="19051"/>
                  </a:lnTo>
                  <a:lnTo>
                    <a:pt x="15670" y="19324"/>
                  </a:lnTo>
                  <a:lnTo>
                    <a:pt x="14987" y="20553"/>
                  </a:lnTo>
                  <a:lnTo>
                    <a:pt x="14271" y="21782"/>
                  </a:lnTo>
                  <a:lnTo>
                    <a:pt x="13861" y="22430"/>
                  </a:lnTo>
                  <a:lnTo>
                    <a:pt x="13622" y="22704"/>
                  </a:lnTo>
                  <a:lnTo>
                    <a:pt x="13383" y="23011"/>
                  </a:lnTo>
                  <a:lnTo>
                    <a:pt x="13246" y="22908"/>
                  </a:lnTo>
                  <a:lnTo>
                    <a:pt x="13383" y="22260"/>
                  </a:lnTo>
                  <a:lnTo>
                    <a:pt x="13861" y="20109"/>
                  </a:lnTo>
                  <a:lnTo>
                    <a:pt x="14100" y="19051"/>
                  </a:lnTo>
                  <a:lnTo>
                    <a:pt x="14441" y="17992"/>
                  </a:lnTo>
                  <a:lnTo>
                    <a:pt x="14612" y="17480"/>
                  </a:lnTo>
                  <a:lnTo>
                    <a:pt x="14817" y="17002"/>
                  </a:lnTo>
                  <a:lnTo>
                    <a:pt x="15056" y="16490"/>
                  </a:lnTo>
                  <a:lnTo>
                    <a:pt x="15295" y="16012"/>
                  </a:lnTo>
                  <a:lnTo>
                    <a:pt x="15670" y="15398"/>
                  </a:lnTo>
                  <a:lnTo>
                    <a:pt x="16080" y="14817"/>
                  </a:lnTo>
                  <a:lnTo>
                    <a:pt x="16490" y="14237"/>
                  </a:lnTo>
                  <a:lnTo>
                    <a:pt x="16968" y="13725"/>
                  </a:lnTo>
                  <a:lnTo>
                    <a:pt x="17480" y="13213"/>
                  </a:lnTo>
                  <a:lnTo>
                    <a:pt x="18026" y="12769"/>
                  </a:lnTo>
                  <a:lnTo>
                    <a:pt x="18606" y="12325"/>
                  </a:lnTo>
                  <a:lnTo>
                    <a:pt x="19221" y="11950"/>
                  </a:lnTo>
                  <a:lnTo>
                    <a:pt x="19630" y="11711"/>
                  </a:lnTo>
                  <a:lnTo>
                    <a:pt x="20074" y="11506"/>
                  </a:lnTo>
                  <a:lnTo>
                    <a:pt x="20484" y="11335"/>
                  </a:lnTo>
                  <a:lnTo>
                    <a:pt x="20962" y="11198"/>
                  </a:lnTo>
                  <a:lnTo>
                    <a:pt x="21406" y="11062"/>
                  </a:lnTo>
                  <a:lnTo>
                    <a:pt x="21884" y="10959"/>
                  </a:lnTo>
                  <a:lnTo>
                    <a:pt x="22805" y="10823"/>
                  </a:lnTo>
                  <a:lnTo>
                    <a:pt x="23898" y="10720"/>
                  </a:lnTo>
                  <a:lnTo>
                    <a:pt x="24990" y="10652"/>
                  </a:lnTo>
                  <a:lnTo>
                    <a:pt x="26117" y="10584"/>
                  </a:lnTo>
                  <a:lnTo>
                    <a:pt x="27209" y="10584"/>
                  </a:lnTo>
                  <a:lnTo>
                    <a:pt x="28302" y="10618"/>
                  </a:lnTo>
                  <a:lnTo>
                    <a:pt x="29394" y="10652"/>
                  </a:lnTo>
                  <a:lnTo>
                    <a:pt x="30521" y="10755"/>
                  </a:lnTo>
                  <a:lnTo>
                    <a:pt x="31614" y="10857"/>
                  </a:lnTo>
                  <a:lnTo>
                    <a:pt x="32535" y="10994"/>
                  </a:lnTo>
                  <a:lnTo>
                    <a:pt x="33457" y="11062"/>
                  </a:lnTo>
                  <a:lnTo>
                    <a:pt x="34345" y="11096"/>
                  </a:lnTo>
                  <a:lnTo>
                    <a:pt x="35266" y="11096"/>
                  </a:lnTo>
                  <a:lnTo>
                    <a:pt x="36188" y="11062"/>
                  </a:lnTo>
                  <a:lnTo>
                    <a:pt x="37110" y="10994"/>
                  </a:lnTo>
                  <a:lnTo>
                    <a:pt x="38032" y="10891"/>
                  </a:lnTo>
                  <a:lnTo>
                    <a:pt x="38919" y="10720"/>
                  </a:lnTo>
                  <a:lnTo>
                    <a:pt x="39500" y="10584"/>
                  </a:lnTo>
                  <a:lnTo>
                    <a:pt x="40080" y="10447"/>
                  </a:lnTo>
                  <a:close/>
                  <a:moveTo>
                    <a:pt x="12051" y="24206"/>
                  </a:moveTo>
                  <a:lnTo>
                    <a:pt x="12803" y="25913"/>
                  </a:lnTo>
                  <a:lnTo>
                    <a:pt x="11437" y="26527"/>
                  </a:lnTo>
                  <a:lnTo>
                    <a:pt x="11300" y="26152"/>
                  </a:lnTo>
                  <a:lnTo>
                    <a:pt x="11198" y="25776"/>
                  </a:lnTo>
                  <a:lnTo>
                    <a:pt x="11198" y="25469"/>
                  </a:lnTo>
                  <a:lnTo>
                    <a:pt x="11232" y="25162"/>
                  </a:lnTo>
                  <a:lnTo>
                    <a:pt x="11334" y="24923"/>
                  </a:lnTo>
                  <a:lnTo>
                    <a:pt x="11505" y="24649"/>
                  </a:lnTo>
                  <a:lnTo>
                    <a:pt x="11744" y="24410"/>
                  </a:lnTo>
                  <a:lnTo>
                    <a:pt x="12051" y="24206"/>
                  </a:lnTo>
                  <a:close/>
                  <a:moveTo>
                    <a:pt x="46362" y="13691"/>
                  </a:moveTo>
                  <a:lnTo>
                    <a:pt x="45986" y="15329"/>
                  </a:lnTo>
                  <a:lnTo>
                    <a:pt x="45611" y="16968"/>
                  </a:lnTo>
                  <a:lnTo>
                    <a:pt x="45406" y="17753"/>
                  </a:lnTo>
                  <a:lnTo>
                    <a:pt x="45133" y="18573"/>
                  </a:lnTo>
                  <a:lnTo>
                    <a:pt x="44860" y="19358"/>
                  </a:lnTo>
                  <a:lnTo>
                    <a:pt x="44518" y="20143"/>
                  </a:lnTo>
                  <a:lnTo>
                    <a:pt x="44279" y="20655"/>
                  </a:lnTo>
                  <a:lnTo>
                    <a:pt x="44006" y="21167"/>
                  </a:lnTo>
                  <a:lnTo>
                    <a:pt x="43699" y="21645"/>
                  </a:lnTo>
                  <a:lnTo>
                    <a:pt x="43392" y="22123"/>
                  </a:lnTo>
                  <a:lnTo>
                    <a:pt x="43050" y="22567"/>
                  </a:lnTo>
                  <a:lnTo>
                    <a:pt x="42675" y="23011"/>
                  </a:lnTo>
                  <a:lnTo>
                    <a:pt x="41924" y="23864"/>
                  </a:lnTo>
                  <a:lnTo>
                    <a:pt x="41446" y="24308"/>
                  </a:lnTo>
                  <a:lnTo>
                    <a:pt x="40968" y="24718"/>
                  </a:lnTo>
                  <a:lnTo>
                    <a:pt x="39909" y="25401"/>
                  </a:lnTo>
                  <a:lnTo>
                    <a:pt x="38988" y="25981"/>
                  </a:lnTo>
                  <a:lnTo>
                    <a:pt x="38066" y="26561"/>
                  </a:lnTo>
                  <a:lnTo>
                    <a:pt x="37793" y="26664"/>
                  </a:lnTo>
                  <a:lnTo>
                    <a:pt x="37725" y="26595"/>
                  </a:lnTo>
                  <a:lnTo>
                    <a:pt x="37998" y="26391"/>
                  </a:lnTo>
                  <a:lnTo>
                    <a:pt x="38544" y="25913"/>
                  </a:lnTo>
                  <a:lnTo>
                    <a:pt x="39056" y="25435"/>
                  </a:lnTo>
                  <a:lnTo>
                    <a:pt x="39534" y="24923"/>
                  </a:lnTo>
                  <a:lnTo>
                    <a:pt x="40012" y="24376"/>
                  </a:lnTo>
                  <a:lnTo>
                    <a:pt x="40456" y="23830"/>
                  </a:lnTo>
                  <a:lnTo>
                    <a:pt x="40900" y="23250"/>
                  </a:lnTo>
                  <a:lnTo>
                    <a:pt x="41309" y="22669"/>
                  </a:lnTo>
                  <a:lnTo>
                    <a:pt x="41685" y="22055"/>
                  </a:lnTo>
                  <a:lnTo>
                    <a:pt x="42982" y="19938"/>
                  </a:lnTo>
                  <a:lnTo>
                    <a:pt x="43323" y="19324"/>
                  </a:lnTo>
                  <a:lnTo>
                    <a:pt x="43665" y="18675"/>
                  </a:lnTo>
                  <a:lnTo>
                    <a:pt x="43938" y="17992"/>
                  </a:lnTo>
                  <a:lnTo>
                    <a:pt x="44211" y="17344"/>
                  </a:lnTo>
                  <a:lnTo>
                    <a:pt x="44450" y="16661"/>
                  </a:lnTo>
                  <a:lnTo>
                    <a:pt x="44791" y="16012"/>
                  </a:lnTo>
                  <a:lnTo>
                    <a:pt x="45133" y="15398"/>
                  </a:lnTo>
                  <a:lnTo>
                    <a:pt x="45577" y="14817"/>
                  </a:lnTo>
                  <a:lnTo>
                    <a:pt x="45986" y="14237"/>
                  </a:lnTo>
                  <a:lnTo>
                    <a:pt x="46362" y="13691"/>
                  </a:lnTo>
                  <a:close/>
                  <a:moveTo>
                    <a:pt x="37144" y="27039"/>
                  </a:moveTo>
                  <a:lnTo>
                    <a:pt x="37212" y="27142"/>
                  </a:lnTo>
                  <a:lnTo>
                    <a:pt x="36921" y="27288"/>
                  </a:lnTo>
                  <a:lnTo>
                    <a:pt x="37144" y="27039"/>
                  </a:lnTo>
                  <a:close/>
                  <a:moveTo>
                    <a:pt x="14680" y="27005"/>
                  </a:moveTo>
                  <a:lnTo>
                    <a:pt x="14987" y="27108"/>
                  </a:lnTo>
                  <a:lnTo>
                    <a:pt x="15397" y="27278"/>
                  </a:lnTo>
                  <a:lnTo>
                    <a:pt x="14953" y="27347"/>
                  </a:lnTo>
                  <a:lnTo>
                    <a:pt x="14612" y="27347"/>
                  </a:lnTo>
                  <a:lnTo>
                    <a:pt x="14475" y="27278"/>
                  </a:lnTo>
                  <a:lnTo>
                    <a:pt x="14339" y="27210"/>
                  </a:lnTo>
                  <a:lnTo>
                    <a:pt x="14202" y="27142"/>
                  </a:lnTo>
                  <a:lnTo>
                    <a:pt x="14066" y="27005"/>
                  </a:lnTo>
                  <a:close/>
                  <a:moveTo>
                    <a:pt x="12939" y="26732"/>
                  </a:moveTo>
                  <a:lnTo>
                    <a:pt x="13144" y="27073"/>
                  </a:lnTo>
                  <a:lnTo>
                    <a:pt x="13178" y="27210"/>
                  </a:lnTo>
                  <a:lnTo>
                    <a:pt x="13178" y="27312"/>
                  </a:lnTo>
                  <a:lnTo>
                    <a:pt x="13144" y="27415"/>
                  </a:lnTo>
                  <a:lnTo>
                    <a:pt x="13110" y="27483"/>
                  </a:lnTo>
                  <a:lnTo>
                    <a:pt x="12837" y="27756"/>
                  </a:lnTo>
                  <a:lnTo>
                    <a:pt x="12290" y="28234"/>
                  </a:lnTo>
                  <a:lnTo>
                    <a:pt x="11744" y="27347"/>
                  </a:lnTo>
                  <a:lnTo>
                    <a:pt x="11881" y="27176"/>
                  </a:lnTo>
                  <a:lnTo>
                    <a:pt x="12017" y="27073"/>
                  </a:lnTo>
                  <a:lnTo>
                    <a:pt x="12154" y="26971"/>
                  </a:lnTo>
                  <a:lnTo>
                    <a:pt x="12290" y="26903"/>
                  </a:lnTo>
                  <a:lnTo>
                    <a:pt x="12632" y="26800"/>
                  </a:lnTo>
                  <a:lnTo>
                    <a:pt x="12939" y="26732"/>
                  </a:lnTo>
                  <a:close/>
                  <a:moveTo>
                    <a:pt x="32330" y="7307"/>
                  </a:moveTo>
                  <a:lnTo>
                    <a:pt x="34208" y="7409"/>
                  </a:lnTo>
                  <a:lnTo>
                    <a:pt x="36086" y="7546"/>
                  </a:lnTo>
                  <a:lnTo>
                    <a:pt x="37964" y="7716"/>
                  </a:lnTo>
                  <a:lnTo>
                    <a:pt x="39841" y="7921"/>
                  </a:lnTo>
                  <a:lnTo>
                    <a:pt x="41036" y="8058"/>
                  </a:lnTo>
                  <a:lnTo>
                    <a:pt x="42265" y="8194"/>
                  </a:lnTo>
                  <a:lnTo>
                    <a:pt x="43016" y="8228"/>
                  </a:lnTo>
                  <a:lnTo>
                    <a:pt x="43392" y="8194"/>
                  </a:lnTo>
                  <a:lnTo>
                    <a:pt x="43733" y="8160"/>
                  </a:lnTo>
                  <a:lnTo>
                    <a:pt x="44109" y="8126"/>
                  </a:lnTo>
                  <a:lnTo>
                    <a:pt x="44484" y="8023"/>
                  </a:lnTo>
                  <a:lnTo>
                    <a:pt x="44826" y="7921"/>
                  </a:lnTo>
                  <a:lnTo>
                    <a:pt x="45201" y="7784"/>
                  </a:lnTo>
                  <a:lnTo>
                    <a:pt x="45304" y="7750"/>
                  </a:lnTo>
                  <a:lnTo>
                    <a:pt x="45440" y="7716"/>
                  </a:lnTo>
                  <a:lnTo>
                    <a:pt x="45782" y="7682"/>
                  </a:lnTo>
                  <a:lnTo>
                    <a:pt x="45679" y="7955"/>
                  </a:lnTo>
                  <a:lnTo>
                    <a:pt x="45611" y="8194"/>
                  </a:lnTo>
                  <a:lnTo>
                    <a:pt x="45577" y="8297"/>
                  </a:lnTo>
                  <a:lnTo>
                    <a:pt x="45577" y="8399"/>
                  </a:lnTo>
                  <a:lnTo>
                    <a:pt x="45611" y="8501"/>
                  </a:lnTo>
                  <a:lnTo>
                    <a:pt x="45679" y="8604"/>
                  </a:lnTo>
                  <a:lnTo>
                    <a:pt x="45816" y="8740"/>
                  </a:lnTo>
                  <a:lnTo>
                    <a:pt x="45986" y="8877"/>
                  </a:lnTo>
                  <a:lnTo>
                    <a:pt x="46396" y="9150"/>
                  </a:lnTo>
                  <a:lnTo>
                    <a:pt x="46157" y="9867"/>
                  </a:lnTo>
                  <a:lnTo>
                    <a:pt x="45986" y="10413"/>
                  </a:lnTo>
                  <a:lnTo>
                    <a:pt x="45952" y="10447"/>
                  </a:lnTo>
                  <a:lnTo>
                    <a:pt x="45782" y="10755"/>
                  </a:lnTo>
                  <a:lnTo>
                    <a:pt x="45713" y="10891"/>
                  </a:lnTo>
                  <a:lnTo>
                    <a:pt x="45611" y="11028"/>
                  </a:lnTo>
                  <a:lnTo>
                    <a:pt x="45167" y="11472"/>
                  </a:lnTo>
                  <a:lnTo>
                    <a:pt x="44689" y="11847"/>
                  </a:lnTo>
                  <a:lnTo>
                    <a:pt x="44109" y="12291"/>
                  </a:lnTo>
                  <a:lnTo>
                    <a:pt x="43562" y="12735"/>
                  </a:lnTo>
                  <a:lnTo>
                    <a:pt x="43016" y="13179"/>
                  </a:lnTo>
                  <a:lnTo>
                    <a:pt x="42504" y="13657"/>
                  </a:lnTo>
                  <a:lnTo>
                    <a:pt x="42026" y="14169"/>
                  </a:lnTo>
                  <a:lnTo>
                    <a:pt x="41548" y="14681"/>
                  </a:lnTo>
                  <a:lnTo>
                    <a:pt x="41104" y="15227"/>
                  </a:lnTo>
                  <a:lnTo>
                    <a:pt x="40661" y="15807"/>
                  </a:lnTo>
                  <a:lnTo>
                    <a:pt x="40251" y="16285"/>
                  </a:lnTo>
                  <a:lnTo>
                    <a:pt x="40114" y="16456"/>
                  </a:lnTo>
                  <a:lnTo>
                    <a:pt x="40046" y="16627"/>
                  </a:lnTo>
                  <a:lnTo>
                    <a:pt x="40012" y="16695"/>
                  </a:lnTo>
                  <a:lnTo>
                    <a:pt x="40046" y="16797"/>
                  </a:lnTo>
                  <a:lnTo>
                    <a:pt x="40080" y="16900"/>
                  </a:lnTo>
                  <a:lnTo>
                    <a:pt x="40148" y="17036"/>
                  </a:lnTo>
                  <a:lnTo>
                    <a:pt x="40148" y="17139"/>
                  </a:lnTo>
                  <a:lnTo>
                    <a:pt x="40148" y="17241"/>
                  </a:lnTo>
                  <a:lnTo>
                    <a:pt x="40114" y="17378"/>
                  </a:lnTo>
                  <a:lnTo>
                    <a:pt x="40080" y="17514"/>
                  </a:lnTo>
                  <a:lnTo>
                    <a:pt x="39705" y="18163"/>
                  </a:lnTo>
                  <a:lnTo>
                    <a:pt x="39534" y="18504"/>
                  </a:lnTo>
                  <a:lnTo>
                    <a:pt x="39295" y="18812"/>
                  </a:lnTo>
                  <a:lnTo>
                    <a:pt x="38237" y="20211"/>
                  </a:lnTo>
                  <a:lnTo>
                    <a:pt x="37110" y="21543"/>
                  </a:lnTo>
                  <a:lnTo>
                    <a:pt x="36530" y="22226"/>
                  </a:lnTo>
                  <a:lnTo>
                    <a:pt x="35949" y="22874"/>
                  </a:lnTo>
                  <a:lnTo>
                    <a:pt x="35335" y="23523"/>
                  </a:lnTo>
                  <a:lnTo>
                    <a:pt x="34720" y="24137"/>
                  </a:lnTo>
                  <a:lnTo>
                    <a:pt x="34174" y="24615"/>
                  </a:lnTo>
                  <a:lnTo>
                    <a:pt x="33628" y="25093"/>
                  </a:lnTo>
                  <a:lnTo>
                    <a:pt x="33047" y="25537"/>
                  </a:lnTo>
                  <a:lnTo>
                    <a:pt x="32467" y="25981"/>
                  </a:lnTo>
                  <a:lnTo>
                    <a:pt x="31853" y="26391"/>
                  </a:lnTo>
                  <a:lnTo>
                    <a:pt x="31238" y="26766"/>
                  </a:lnTo>
                  <a:lnTo>
                    <a:pt x="30589" y="27108"/>
                  </a:lnTo>
                  <a:lnTo>
                    <a:pt x="29941" y="27415"/>
                  </a:lnTo>
                  <a:lnTo>
                    <a:pt x="29155" y="27756"/>
                  </a:lnTo>
                  <a:lnTo>
                    <a:pt x="28370" y="28029"/>
                  </a:lnTo>
                  <a:lnTo>
                    <a:pt x="27551" y="28268"/>
                  </a:lnTo>
                  <a:lnTo>
                    <a:pt x="26732" y="28507"/>
                  </a:lnTo>
                  <a:lnTo>
                    <a:pt x="25912" y="28644"/>
                  </a:lnTo>
                  <a:lnTo>
                    <a:pt x="25059" y="28780"/>
                  </a:lnTo>
                  <a:lnTo>
                    <a:pt x="24239" y="28883"/>
                  </a:lnTo>
                  <a:lnTo>
                    <a:pt x="23386" y="28917"/>
                  </a:lnTo>
                  <a:lnTo>
                    <a:pt x="22874" y="28917"/>
                  </a:lnTo>
                  <a:lnTo>
                    <a:pt x="22396" y="28883"/>
                  </a:lnTo>
                  <a:lnTo>
                    <a:pt x="21918" y="28815"/>
                  </a:lnTo>
                  <a:lnTo>
                    <a:pt x="21440" y="28746"/>
                  </a:lnTo>
                  <a:lnTo>
                    <a:pt x="20518" y="28576"/>
                  </a:lnTo>
                  <a:lnTo>
                    <a:pt x="19562" y="28337"/>
                  </a:lnTo>
                  <a:lnTo>
                    <a:pt x="18299" y="27995"/>
                  </a:lnTo>
                  <a:lnTo>
                    <a:pt x="17036" y="27620"/>
                  </a:lnTo>
                  <a:lnTo>
                    <a:pt x="16694" y="27483"/>
                  </a:lnTo>
                  <a:lnTo>
                    <a:pt x="16524" y="27381"/>
                  </a:lnTo>
                  <a:lnTo>
                    <a:pt x="16353" y="27244"/>
                  </a:lnTo>
                  <a:lnTo>
                    <a:pt x="16729" y="27312"/>
                  </a:lnTo>
                  <a:lnTo>
                    <a:pt x="19733" y="28200"/>
                  </a:lnTo>
                  <a:lnTo>
                    <a:pt x="20279" y="28337"/>
                  </a:lnTo>
                  <a:lnTo>
                    <a:pt x="20859" y="28439"/>
                  </a:lnTo>
                  <a:lnTo>
                    <a:pt x="21440" y="28507"/>
                  </a:lnTo>
                  <a:lnTo>
                    <a:pt x="22020" y="28541"/>
                  </a:lnTo>
                  <a:lnTo>
                    <a:pt x="22601" y="28541"/>
                  </a:lnTo>
                  <a:lnTo>
                    <a:pt x="23181" y="28507"/>
                  </a:lnTo>
                  <a:lnTo>
                    <a:pt x="24342" y="28439"/>
                  </a:lnTo>
                  <a:lnTo>
                    <a:pt x="25025" y="28337"/>
                  </a:lnTo>
                  <a:lnTo>
                    <a:pt x="25707" y="28200"/>
                  </a:lnTo>
                  <a:lnTo>
                    <a:pt x="26390" y="28029"/>
                  </a:lnTo>
                  <a:lnTo>
                    <a:pt x="27073" y="27824"/>
                  </a:lnTo>
                  <a:lnTo>
                    <a:pt x="27722" y="27551"/>
                  </a:lnTo>
                  <a:lnTo>
                    <a:pt x="28336" y="27278"/>
                  </a:lnTo>
                  <a:lnTo>
                    <a:pt x="29599" y="26664"/>
                  </a:lnTo>
                  <a:lnTo>
                    <a:pt x="30384" y="26288"/>
                  </a:lnTo>
                  <a:lnTo>
                    <a:pt x="31101" y="25879"/>
                  </a:lnTo>
                  <a:lnTo>
                    <a:pt x="31853" y="25469"/>
                  </a:lnTo>
                  <a:lnTo>
                    <a:pt x="32569" y="24991"/>
                  </a:lnTo>
                  <a:lnTo>
                    <a:pt x="33252" y="24513"/>
                  </a:lnTo>
                  <a:lnTo>
                    <a:pt x="33935" y="24001"/>
                  </a:lnTo>
                  <a:lnTo>
                    <a:pt x="34584" y="23455"/>
                  </a:lnTo>
                  <a:lnTo>
                    <a:pt x="35198" y="22874"/>
                  </a:lnTo>
                  <a:lnTo>
                    <a:pt x="35847" y="22226"/>
                  </a:lnTo>
                  <a:lnTo>
                    <a:pt x="36427" y="21543"/>
                  </a:lnTo>
                  <a:lnTo>
                    <a:pt x="37622" y="20177"/>
                  </a:lnTo>
                  <a:lnTo>
                    <a:pt x="38032" y="19699"/>
                  </a:lnTo>
                  <a:lnTo>
                    <a:pt x="38407" y="19221"/>
                  </a:lnTo>
                  <a:lnTo>
                    <a:pt x="38783" y="18743"/>
                  </a:lnTo>
                  <a:lnTo>
                    <a:pt x="39124" y="18197"/>
                  </a:lnTo>
                  <a:lnTo>
                    <a:pt x="39363" y="17685"/>
                  </a:lnTo>
                  <a:lnTo>
                    <a:pt x="39568" y="17139"/>
                  </a:lnTo>
                  <a:lnTo>
                    <a:pt x="39261" y="17309"/>
                  </a:lnTo>
                  <a:lnTo>
                    <a:pt x="39022" y="17514"/>
                  </a:lnTo>
                  <a:lnTo>
                    <a:pt x="38749" y="17753"/>
                  </a:lnTo>
                  <a:lnTo>
                    <a:pt x="38544" y="17992"/>
                  </a:lnTo>
                  <a:lnTo>
                    <a:pt x="37895" y="18743"/>
                  </a:lnTo>
                  <a:lnTo>
                    <a:pt x="37178" y="19392"/>
                  </a:lnTo>
                  <a:lnTo>
                    <a:pt x="36427" y="20006"/>
                  </a:lnTo>
                  <a:lnTo>
                    <a:pt x="35642" y="20553"/>
                  </a:lnTo>
                  <a:lnTo>
                    <a:pt x="34823" y="21031"/>
                  </a:lnTo>
                  <a:lnTo>
                    <a:pt x="33969" y="21440"/>
                  </a:lnTo>
                  <a:lnTo>
                    <a:pt x="33047" y="21782"/>
                  </a:lnTo>
                  <a:lnTo>
                    <a:pt x="32126" y="22089"/>
                  </a:lnTo>
                  <a:lnTo>
                    <a:pt x="31204" y="22328"/>
                  </a:lnTo>
                  <a:lnTo>
                    <a:pt x="30282" y="22533"/>
                  </a:lnTo>
                  <a:lnTo>
                    <a:pt x="29360" y="22704"/>
                  </a:lnTo>
                  <a:lnTo>
                    <a:pt x="28439" y="22840"/>
                  </a:lnTo>
                  <a:lnTo>
                    <a:pt x="27483" y="22942"/>
                  </a:lnTo>
                  <a:lnTo>
                    <a:pt x="26561" y="23011"/>
                  </a:lnTo>
                  <a:lnTo>
                    <a:pt x="25605" y="23079"/>
                  </a:lnTo>
                  <a:lnTo>
                    <a:pt x="22464" y="23079"/>
                  </a:lnTo>
                  <a:lnTo>
                    <a:pt x="21372" y="23113"/>
                  </a:lnTo>
                  <a:lnTo>
                    <a:pt x="20279" y="23181"/>
                  </a:lnTo>
                  <a:lnTo>
                    <a:pt x="19255" y="23284"/>
                  </a:lnTo>
                  <a:lnTo>
                    <a:pt x="18265" y="23455"/>
                  </a:lnTo>
                  <a:lnTo>
                    <a:pt x="16251" y="23796"/>
                  </a:lnTo>
                  <a:lnTo>
                    <a:pt x="15431" y="23967"/>
                  </a:lnTo>
                  <a:lnTo>
                    <a:pt x="14646" y="24172"/>
                  </a:lnTo>
                  <a:lnTo>
                    <a:pt x="14441" y="24274"/>
                  </a:lnTo>
                  <a:lnTo>
                    <a:pt x="14202" y="24410"/>
                  </a:lnTo>
                  <a:lnTo>
                    <a:pt x="16251" y="23967"/>
                  </a:lnTo>
                  <a:lnTo>
                    <a:pt x="17070" y="23830"/>
                  </a:lnTo>
                  <a:lnTo>
                    <a:pt x="17855" y="23694"/>
                  </a:lnTo>
                  <a:lnTo>
                    <a:pt x="18675" y="23625"/>
                  </a:lnTo>
                  <a:lnTo>
                    <a:pt x="19494" y="23523"/>
                  </a:lnTo>
                  <a:lnTo>
                    <a:pt x="21133" y="23455"/>
                  </a:lnTo>
                  <a:lnTo>
                    <a:pt x="22771" y="23420"/>
                  </a:lnTo>
                  <a:lnTo>
                    <a:pt x="27073" y="23386"/>
                  </a:lnTo>
                  <a:lnTo>
                    <a:pt x="28063" y="23352"/>
                  </a:lnTo>
                  <a:lnTo>
                    <a:pt x="29053" y="23284"/>
                  </a:lnTo>
                  <a:lnTo>
                    <a:pt x="30009" y="23113"/>
                  </a:lnTo>
                  <a:lnTo>
                    <a:pt x="30965" y="22908"/>
                  </a:lnTo>
                  <a:lnTo>
                    <a:pt x="31921" y="22635"/>
                  </a:lnTo>
                  <a:lnTo>
                    <a:pt x="32843" y="22328"/>
                  </a:lnTo>
                  <a:lnTo>
                    <a:pt x="33764" y="21987"/>
                  </a:lnTo>
                  <a:lnTo>
                    <a:pt x="34652" y="21577"/>
                  </a:lnTo>
                  <a:lnTo>
                    <a:pt x="34959" y="21474"/>
                  </a:lnTo>
                  <a:lnTo>
                    <a:pt x="35232" y="21372"/>
                  </a:lnTo>
                  <a:lnTo>
                    <a:pt x="35847" y="20928"/>
                  </a:lnTo>
                  <a:lnTo>
                    <a:pt x="35983" y="20894"/>
                  </a:lnTo>
                  <a:lnTo>
                    <a:pt x="36120" y="20928"/>
                  </a:lnTo>
                  <a:lnTo>
                    <a:pt x="36222" y="20894"/>
                  </a:lnTo>
                  <a:lnTo>
                    <a:pt x="36427" y="20792"/>
                  </a:lnTo>
                  <a:lnTo>
                    <a:pt x="36666" y="20689"/>
                  </a:lnTo>
                  <a:lnTo>
                    <a:pt x="36666" y="20689"/>
                  </a:lnTo>
                  <a:lnTo>
                    <a:pt x="36086" y="21372"/>
                  </a:lnTo>
                  <a:lnTo>
                    <a:pt x="35505" y="22055"/>
                  </a:lnTo>
                  <a:lnTo>
                    <a:pt x="34891" y="22704"/>
                  </a:lnTo>
                  <a:lnTo>
                    <a:pt x="34550" y="23011"/>
                  </a:lnTo>
                  <a:lnTo>
                    <a:pt x="34208" y="23284"/>
                  </a:lnTo>
                  <a:lnTo>
                    <a:pt x="33389" y="23898"/>
                  </a:lnTo>
                  <a:lnTo>
                    <a:pt x="32569" y="24479"/>
                  </a:lnTo>
                  <a:lnTo>
                    <a:pt x="31750" y="25025"/>
                  </a:lnTo>
                  <a:lnTo>
                    <a:pt x="30897" y="25537"/>
                  </a:lnTo>
                  <a:lnTo>
                    <a:pt x="30043" y="26049"/>
                  </a:lnTo>
                  <a:lnTo>
                    <a:pt x="29190" y="26527"/>
                  </a:lnTo>
                  <a:lnTo>
                    <a:pt x="28268" y="26937"/>
                  </a:lnTo>
                  <a:lnTo>
                    <a:pt x="27346" y="27347"/>
                  </a:lnTo>
                  <a:lnTo>
                    <a:pt x="26732" y="27585"/>
                  </a:lnTo>
                  <a:lnTo>
                    <a:pt x="26083" y="27756"/>
                  </a:lnTo>
                  <a:lnTo>
                    <a:pt x="25468" y="27927"/>
                  </a:lnTo>
                  <a:lnTo>
                    <a:pt x="24820" y="28029"/>
                  </a:lnTo>
                  <a:lnTo>
                    <a:pt x="24171" y="28098"/>
                  </a:lnTo>
                  <a:lnTo>
                    <a:pt x="23522" y="28132"/>
                  </a:lnTo>
                  <a:lnTo>
                    <a:pt x="22840" y="28132"/>
                  </a:lnTo>
                  <a:lnTo>
                    <a:pt x="22191" y="28098"/>
                  </a:lnTo>
                  <a:lnTo>
                    <a:pt x="21747" y="28063"/>
                  </a:lnTo>
                  <a:lnTo>
                    <a:pt x="21269" y="27995"/>
                  </a:lnTo>
                  <a:lnTo>
                    <a:pt x="20382" y="27824"/>
                  </a:lnTo>
                  <a:lnTo>
                    <a:pt x="19494" y="27585"/>
                  </a:lnTo>
                  <a:lnTo>
                    <a:pt x="18606" y="27312"/>
                  </a:lnTo>
                  <a:lnTo>
                    <a:pt x="17343" y="26903"/>
                  </a:lnTo>
                  <a:lnTo>
                    <a:pt x="16080" y="26527"/>
                  </a:lnTo>
                  <a:lnTo>
                    <a:pt x="15534" y="26391"/>
                  </a:lnTo>
                  <a:lnTo>
                    <a:pt x="14953" y="26356"/>
                  </a:lnTo>
                  <a:lnTo>
                    <a:pt x="14680" y="26356"/>
                  </a:lnTo>
                  <a:lnTo>
                    <a:pt x="14407" y="26391"/>
                  </a:lnTo>
                  <a:lnTo>
                    <a:pt x="14134" y="26459"/>
                  </a:lnTo>
                  <a:lnTo>
                    <a:pt x="13827" y="26527"/>
                  </a:lnTo>
                  <a:lnTo>
                    <a:pt x="13622" y="26288"/>
                  </a:lnTo>
                  <a:lnTo>
                    <a:pt x="13451" y="26015"/>
                  </a:lnTo>
                  <a:lnTo>
                    <a:pt x="13315" y="25708"/>
                  </a:lnTo>
                  <a:lnTo>
                    <a:pt x="13246" y="25401"/>
                  </a:lnTo>
                  <a:lnTo>
                    <a:pt x="13076" y="25332"/>
                  </a:lnTo>
                  <a:lnTo>
                    <a:pt x="12973" y="25230"/>
                  </a:lnTo>
                  <a:lnTo>
                    <a:pt x="12905" y="25093"/>
                  </a:lnTo>
                  <a:lnTo>
                    <a:pt x="12837" y="24957"/>
                  </a:lnTo>
                  <a:lnTo>
                    <a:pt x="12734" y="24649"/>
                  </a:lnTo>
                  <a:lnTo>
                    <a:pt x="12700" y="24513"/>
                  </a:lnTo>
                  <a:lnTo>
                    <a:pt x="12632" y="24376"/>
                  </a:lnTo>
                  <a:lnTo>
                    <a:pt x="13656" y="24035"/>
                  </a:lnTo>
                  <a:lnTo>
                    <a:pt x="16490" y="23147"/>
                  </a:lnTo>
                  <a:lnTo>
                    <a:pt x="17923" y="22704"/>
                  </a:lnTo>
                  <a:lnTo>
                    <a:pt x="19357" y="22294"/>
                  </a:lnTo>
                  <a:lnTo>
                    <a:pt x="20859" y="21918"/>
                  </a:lnTo>
                  <a:lnTo>
                    <a:pt x="22362" y="21543"/>
                  </a:lnTo>
                  <a:lnTo>
                    <a:pt x="23864" y="21201"/>
                  </a:lnTo>
                  <a:lnTo>
                    <a:pt x="25366" y="20928"/>
                  </a:lnTo>
                  <a:lnTo>
                    <a:pt x="26049" y="20792"/>
                  </a:lnTo>
                  <a:lnTo>
                    <a:pt x="26697" y="20621"/>
                  </a:lnTo>
                  <a:lnTo>
                    <a:pt x="27346" y="20450"/>
                  </a:lnTo>
                  <a:lnTo>
                    <a:pt x="27995" y="20245"/>
                  </a:lnTo>
                  <a:lnTo>
                    <a:pt x="28609" y="20006"/>
                  </a:lnTo>
                  <a:lnTo>
                    <a:pt x="29224" y="19768"/>
                  </a:lnTo>
                  <a:lnTo>
                    <a:pt x="29838" y="19529"/>
                  </a:lnTo>
                  <a:lnTo>
                    <a:pt x="30453" y="19221"/>
                  </a:lnTo>
                  <a:lnTo>
                    <a:pt x="31614" y="18607"/>
                  </a:lnTo>
                  <a:lnTo>
                    <a:pt x="32740" y="17924"/>
                  </a:lnTo>
                  <a:lnTo>
                    <a:pt x="33867" y="17173"/>
                  </a:lnTo>
                  <a:lnTo>
                    <a:pt x="34925" y="16354"/>
                  </a:lnTo>
                  <a:lnTo>
                    <a:pt x="35881" y="15637"/>
                  </a:lnTo>
                  <a:lnTo>
                    <a:pt x="36871" y="14886"/>
                  </a:lnTo>
                  <a:lnTo>
                    <a:pt x="37895" y="14237"/>
                  </a:lnTo>
                  <a:lnTo>
                    <a:pt x="38407" y="13930"/>
                  </a:lnTo>
                  <a:lnTo>
                    <a:pt x="38954" y="13622"/>
                  </a:lnTo>
                  <a:lnTo>
                    <a:pt x="40490" y="12837"/>
                  </a:lnTo>
                  <a:lnTo>
                    <a:pt x="42026" y="12086"/>
                  </a:lnTo>
                  <a:lnTo>
                    <a:pt x="42709" y="11745"/>
                  </a:lnTo>
                  <a:lnTo>
                    <a:pt x="43323" y="11369"/>
                  </a:lnTo>
                  <a:lnTo>
                    <a:pt x="43938" y="10959"/>
                  </a:lnTo>
                  <a:lnTo>
                    <a:pt x="44518" y="10516"/>
                  </a:lnTo>
                  <a:lnTo>
                    <a:pt x="44791" y="10277"/>
                  </a:lnTo>
                  <a:lnTo>
                    <a:pt x="44894" y="10106"/>
                  </a:lnTo>
                  <a:lnTo>
                    <a:pt x="44996" y="9969"/>
                  </a:lnTo>
                  <a:lnTo>
                    <a:pt x="45065" y="9799"/>
                  </a:lnTo>
                  <a:lnTo>
                    <a:pt x="45099" y="9628"/>
                  </a:lnTo>
                  <a:lnTo>
                    <a:pt x="45133" y="9457"/>
                  </a:lnTo>
                  <a:lnTo>
                    <a:pt x="45133" y="9252"/>
                  </a:lnTo>
                  <a:lnTo>
                    <a:pt x="45099" y="8979"/>
                  </a:lnTo>
                  <a:lnTo>
                    <a:pt x="45065" y="8843"/>
                  </a:lnTo>
                  <a:lnTo>
                    <a:pt x="45030" y="8775"/>
                  </a:lnTo>
                  <a:lnTo>
                    <a:pt x="44928" y="8672"/>
                  </a:lnTo>
                  <a:lnTo>
                    <a:pt x="44860" y="8604"/>
                  </a:lnTo>
                  <a:lnTo>
                    <a:pt x="44587" y="8501"/>
                  </a:lnTo>
                  <a:lnTo>
                    <a:pt x="44348" y="8433"/>
                  </a:lnTo>
                  <a:lnTo>
                    <a:pt x="44109" y="8399"/>
                  </a:lnTo>
                  <a:lnTo>
                    <a:pt x="43904" y="8399"/>
                  </a:lnTo>
                  <a:lnTo>
                    <a:pt x="43631" y="8433"/>
                  </a:lnTo>
                  <a:lnTo>
                    <a:pt x="43392" y="8501"/>
                  </a:lnTo>
                  <a:lnTo>
                    <a:pt x="43153" y="8570"/>
                  </a:lnTo>
                  <a:lnTo>
                    <a:pt x="42914" y="8638"/>
                  </a:lnTo>
                  <a:lnTo>
                    <a:pt x="42675" y="8775"/>
                  </a:lnTo>
                  <a:lnTo>
                    <a:pt x="43460" y="8604"/>
                  </a:lnTo>
                  <a:lnTo>
                    <a:pt x="43733" y="8536"/>
                  </a:lnTo>
                  <a:lnTo>
                    <a:pt x="44006" y="8570"/>
                  </a:lnTo>
                  <a:lnTo>
                    <a:pt x="44245" y="8604"/>
                  </a:lnTo>
                  <a:lnTo>
                    <a:pt x="44518" y="8706"/>
                  </a:lnTo>
                  <a:lnTo>
                    <a:pt x="44689" y="8809"/>
                  </a:lnTo>
                  <a:lnTo>
                    <a:pt x="44826" y="8945"/>
                  </a:lnTo>
                  <a:lnTo>
                    <a:pt x="44894" y="9116"/>
                  </a:lnTo>
                  <a:lnTo>
                    <a:pt x="44928" y="9321"/>
                  </a:lnTo>
                  <a:lnTo>
                    <a:pt x="44860" y="9628"/>
                  </a:lnTo>
                  <a:lnTo>
                    <a:pt x="44757" y="9935"/>
                  </a:lnTo>
                  <a:lnTo>
                    <a:pt x="44587" y="10174"/>
                  </a:lnTo>
                  <a:lnTo>
                    <a:pt x="44348" y="10379"/>
                  </a:lnTo>
                  <a:lnTo>
                    <a:pt x="43358" y="11062"/>
                  </a:lnTo>
                  <a:lnTo>
                    <a:pt x="42846" y="11369"/>
                  </a:lnTo>
                  <a:lnTo>
                    <a:pt x="42299" y="11676"/>
                  </a:lnTo>
                  <a:lnTo>
                    <a:pt x="41309" y="12154"/>
                  </a:lnTo>
                  <a:lnTo>
                    <a:pt x="40319" y="12632"/>
                  </a:lnTo>
                  <a:lnTo>
                    <a:pt x="39329" y="13110"/>
                  </a:lnTo>
                  <a:lnTo>
                    <a:pt x="38339" y="13622"/>
                  </a:lnTo>
                  <a:lnTo>
                    <a:pt x="37554" y="14032"/>
                  </a:lnTo>
                  <a:lnTo>
                    <a:pt x="36803" y="14476"/>
                  </a:lnTo>
                  <a:lnTo>
                    <a:pt x="36052" y="14954"/>
                  </a:lnTo>
                  <a:lnTo>
                    <a:pt x="35335" y="15500"/>
                  </a:lnTo>
                  <a:lnTo>
                    <a:pt x="34345" y="16251"/>
                  </a:lnTo>
                  <a:lnTo>
                    <a:pt x="33355" y="16934"/>
                  </a:lnTo>
                  <a:lnTo>
                    <a:pt x="32330" y="17548"/>
                  </a:lnTo>
                  <a:lnTo>
                    <a:pt x="31272" y="18129"/>
                  </a:lnTo>
                  <a:lnTo>
                    <a:pt x="30214" y="18675"/>
                  </a:lnTo>
                  <a:lnTo>
                    <a:pt x="29121" y="19153"/>
                  </a:lnTo>
                  <a:lnTo>
                    <a:pt x="27995" y="19597"/>
                  </a:lnTo>
                  <a:lnTo>
                    <a:pt x="26834" y="20006"/>
                  </a:lnTo>
                  <a:lnTo>
                    <a:pt x="25093" y="20553"/>
                  </a:lnTo>
                  <a:lnTo>
                    <a:pt x="23318" y="21065"/>
                  </a:lnTo>
                  <a:lnTo>
                    <a:pt x="21542" y="21509"/>
                  </a:lnTo>
                  <a:lnTo>
                    <a:pt x="19733" y="21918"/>
                  </a:lnTo>
                  <a:lnTo>
                    <a:pt x="18333" y="22260"/>
                  </a:lnTo>
                  <a:lnTo>
                    <a:pt x="16933" y="22635"/>
                  </a:lnTo>
                  <a:lnTo>
                    <a:pt x="15568" y="23079"/>
                  </a:lnTo>
                  <a:lnTo>
                    <a:pt x="14885" y="23352"/>
                  </a:lnTo>
                  <a:lnTo>
                    <a:pt x="14236" y="23625"/>
                  </a:lnTo>
                  <a:lnTo>
                    <a:pt x="13895" y="23728"/>
                  </a:lnTo>
                  <a:lnTo>
                    <a:pt x="13861" y="23728"/>
                  </a:lnTo>
                  <a:lnTo>
                    <a:pt x="13758" y="23694"/>
                  </a:lnTo>
                  <a:lnTo>
                    <a:pt x="14339" y="23284"/>
                  </a:lnTo>
                  <a:lnTo>
                    <a:pt x="15226" y="22772"/>
                  </a:lnTo>
                  <a:lnTo>
                    <a:pt x="16182" y="22362"/>
                  </a:lnTo>
                  <a:lnTo>
                    <a:pt x="17172" y="21952"/>
                  </a:lnTo>
                  <a:lnTo>
                    <a:pt x="18162" y="21611"/>
                  </a:lnTo>
                  <a:lnTo>
                    <a:pt x="20211" y="20928"/>
                  </a:lnTo>
                  <a:lnTo>
                    <a:pt x="22293" y="20314"/>
                  </a:lnTo>
                  <a:lnTo>
                    <a:pt x="24410" y="19733"/>
                  </a:lnTo>
                  <a:lnTo>
                    <a:pt x="26493" y="19153"/>
                  </a:lnTo>
                  <a:lnTo>
                    <a:pt x="27141" y="18948"/>
                  </a:lnTo>
                  <a:lnTo>
                    <a:pt x="27756" y="18743"/>
                  </a:lnTo>
                  <a:lnTo>
                    <a:pt x="28370" y="18470"/>
                  </a:lnTo>
                  <a:lnTo>
                    <a:pt x="28951" y="18163"/>
                  </a:lnTo>
                  <a:lnTo>
                    <a:pt x="29497" y="17822"/>
                  </a:lnTo>
                  <a:lnTo>
                    <a:pt x="30043" y="17480"/>
                  </a:lnTo>
                  <a:lnTo>
                    <a:pt x="31136" y="16729"/>
                  </a:lnTo>
                  <a:lnTo>
                    <a:pt x="31818" y="16183"/>
                  </a:lnTo>
                  <a:lnTo>
                    <a:pt x="32467" y="15602"/>
                  </a:lnTo>
                  <a:lnTo>
                    <a:pt x="32979" y="15125"/>
                  </a:lnTo>
                  <a:lnTo>
                    <a:pt x="33491" y="14681"/>
                  </a:lnTo>
                  <a:lnTo>
                    <a:pt x="34037" y="14305"/>
                  </a:lnTo>
                  <a:lnTo>
                    <a:pt x="34618" y="13895"/>
                  </a:lnTo>
                  <a:lnTo>
                    <a:pt x="35198" y="13554"/>
                  </a:lnTo>
                  <a:lnTo>
                    <a:pt x="35779" y="13247"/>
                  </a:lnTo>
                  <a:lnTo>
                    <a:pt x="36393" y="12940"/>
                  </a:lnTo>
                  <a:lnTo>
                    <a:pt x="37008" y="12666"/>
                  </a:lnTo>
                  <a:lnTo>
                    <a:pt x="38373" y="12120"/>
                  </a:lnTo>
                  <a:lnTo>
                    <a:pt x="39739" y="11540"/>
                  </a:lnTo>
                  <a:lnTo>
                    <a:pt x="40251" y="11267"/>
                  </a:lnTo>
                  <a:lnTo>
                    <a:pt x="40763" y="10959"/>
                  </a:lnTo>
                  <a:lnTo>
                    <a:pt x="40831" y="10857"/>
                  </a:lnTo>
                  <a:lnTo>
                    <a:pt x="40900" y="10720"/>
                  </a:lnTo>
                  <a:lnTo>
                    <a:pt x="40934" y="10584"/>
                  </a:lnTo>
                  <a:lnTo>
                    <a:pt x="40934" y="10482"/>
                  </a:lnTo>
                  <a:lnTo>
                    <a:pt x="40865" y="10413"/>
                  </a:lnTo>
                  <a:lnTo>
                    <a:pt x="40763" y="10345"/>
                  </a:lnTo>
                  <a:lnTo>
                    <a:pt x="40626" y="10277"/>
                  </a:lnTo>
                  <a:lnTo>
                    <a:pt x="40490" y="10277"/>
                  </a:lnTo>
                  <a:lnTo>
                    <a:pt x="39909" y="10311"/>
                  </a:lnTo>
                  <a:lnTo>
                    <a:pt x="39329" y="10379"/>
                  </a:lnTo>
                  <a:lnTo>
                    <a:pt x="38612" y="10516"/>
                  </a:lnTo>
                  <a:lnTo>
                    <a:pt x="37895" y="10618"/>
                  </a:lnTo>
                  <a:lnTo>
                    <a:pt x="37144" y="10686"/>
                  </a:lnTo>
                  <a:lnTo>
                    <a:pt x="36427" y="10720"/>
                  </a:lnTo>
                  <a:lnTo>
                    <a:pt x="34993" y="10720"/>
                  </a:lnTo>
                  <a:lnTo>
                    <a:pt x="33525" y="10652"/>
                  </a:lnTo>
                  <a:lnTo>
                    <a:pt x="32330" y="10550"/>
                  </a:lnTo>
                  <a:lnTo>
                    <a:pt x="31136" y="10447"/>
                  </a:lnTo>
                  <a:lnTo>
                    <a:pt x="29941" y="10311"/>
                  </a:lnTo>
                  <a:lnTo>
                    <a:pt x="28746" y="10208"/>
                  </a:lnTo>
                  <a:lnTo>
                    <a:pt x="27892" y="10174"/>
                  </a:lnTo>
                  <a:lnTo>
                    <a:pt x="26219" y="10174"/>
                  </a:lnTo>
                  <a:lnTo>
                    <a:pt x="25400" y="10208"/>
                  </a:lnTo>
                  <a:lnTo>
                    <a:pt x="24581" y="10243"/>
                  </a:lnTo>
                  <a:lnTo>
                    <a:pt x="23727" y="10345"/>
                  </a:lnTo>
                  <a:lnTo>
                    <a:pt x="22908" y="10447"/>
                  </a:lnTo>
                  <a:lnTo>
                    <a:pt x="22089" y="10618"/>
                  </a:lnTo>
                  <a:lnTo>
                    <a:pt x="21337" y="10789"/>
                  </a:lnTo>
                  <a:lnTo>
                    <a:pt x="20621" y="10994"/>
                  </a:lnTo>
                  <a:lnTo>
                    <a:pt x="19938" y="11267"/>
                  </a:lnTo>
                  <a:lnTo>
                    <a:pt x="19289" y="11608"/>
                  </a:lnTo>
                  <a:lnTo>
                    <a:pt x="18640" y="11984"/>
                  </a:lnTo>
                  <a:lnTo>
                    <a:pt x="18026" y="12393"/>
                  </a:lnTo>
                  <a:lnTo>
                    <a:pt x="17446" y="12905"/>
                  </a:lnTo>
                  <a:lnTo>
                    <a:pt x="16899" y="13418"/>
                  </a:lnTo>
                  <a:lnTo>
                    <a:pt x="16114" y="14305"/>
                  </a:lnTo>
                  <a:lnTo>
                    <a:pt x="15739" y="14749"/>
                  </a:lnTo>
                  <a:lnTo>
                    <a:pt x="15397" y="15193"/>
                  </a:lnTo>
                  <a:lnTo>
                    <a:pt x="15056" y="15705"/>
                  </a:lnTo>
                  <a:lnTo>
                    <a:pt x="14748" y="16183"/>
                  </a:lnTo>
                  <a:lnTo>
                    <a:pt x="14509" y="16729"/>
                  </a:lnTo>
                  <a:lnTo>
                    <a:pt x="14271" y="17275"/>
                  </a:lnTo>
                  <a:lnTo>
                    <a:pt x="14202" y="17412"/>
                  </a:lnTo>
                  <a:lnTo>
                    <a:pt x="14066" y="17548"/>
                  </a:lnTo>
                  <a:lnTo>
                    <a:pt x="14168" y="17173"/>
                  </a:lnTo>
                  <a:lnTo>
                    <a:pt x="14509" y="16149"/>
                  </a:lnTo>
                  <a:lnTo>
                    <a:pt x="14885" y="15125"/>
                  </a:lnTo>
                  <a:lnTo>
                    <a:pt x="15363" y="14134"/>
                  </a:lnTo>
                  <a:lnTo>
                    <a:pt x="15636" y="13657"/>
                  </a:lnTo>
                  <a:lnTo>
                    <a:pt x="15909" y="13213"/>
                  </a:lnTo>
                  <a:lnTo>
                    <a:pt x="16216" y="12735"/>
                  </a:lnTo>
                  <a:lnTo>
                    <a:pt x="16592" y="12325"/>
                  </a:lnTo>
                  <a:lnTo>
                    <a:pt x="17138" y="11779"/>
                  </a:lnTo>
                  <a:lnTo>
                    <a:pt x="17719" y="11301"/>
                  </a:lnTo>
                  <a:lnTo>
                    <a:pt x="18299" y="10857"/>
                  </a:lnTo>
                  <a:lnTo>
                    <a:pt x="18914" y="10447"/>
                  </a:lnTo>
                  <a:lnTo>
                    <a:pt x="19528" y="10072"/>
                  </a:lnTo>
                  <a:lnTo>
                    <a:pt x="20211" y="9765"/>
                  </a:lnTo>
                  <a:lnTo>
                    <a:pt x="20894" y="9457"/>
                  </a:lnTo>
                  <a:lnTo>
                    <a:pt x="21611" y="9218"/>
                  </a:lnTo>
                  <a:lnTo>
                    <a:pt x="22703" y="8877"/>
                  </a:lnTo>
                  <a:lnTo>
                    <a:pt x="23830" y="8638"/>
                  </a:lnTo>
                  <a:lnTo>
                    <a:pt x="24956" y="8433"/>
                  </a:lnTo>
                  <a:lnTo>
                    <a:pt x="26083" y="8331"/>
                  </a:lnTo>
                  <a:lnTo>
                    <a:pt x="27209" y="8262"/>
                  </a:lnTo>
                  <a:lnTo>
                    <a:pt x="28336" y="8262"/>
                  </a:lnTo>
                  <a:lnTo>
                    <a:pt x="29497" y="8365"/>
                  </a:lnTo>
                  <a:lnTo>
                    <a:pt x="30658" y="8536"/>
                  </a:lnTo>
                  <a:lnTo>
                    <a:pt x="32467" y="8843"/>
                  </a:lnTo>
                  <a:lnTo>
                    <a:pt x="34276" y="9150"/>
                  </a:lnTo>
                  <a:lnTo>
                    <a:pt x="34823" y="9252"/>
                  </a:lnTo>
                  <a:lnTo>
                    <a:pt x="35369" y="9287"/>
                  </a:lnTo>
                  <a:lnTo>
                    <a:pt x="35949" y="9355"/>
                  </a:lnTo>
                  <a:lnTo>
                    <a:pt x="37622" y="9355"/>
                  </a:lnTo>
                  <a:lnTo>
                    <a:pt x="38715" y="9287"/>
                  </a:lnTo>
                  <a:lnTo>
                    <a:pt x="37144" y="9287"/>
                  </a:lnTo>
                  <a:lnTo>
                    <a:pt x="36461" y="9252"/>
                  </a:lnTo>
                  <a:lnTo>
                    <a:pt x="35779" y="9184"/>
                  </a:lnTo>
                  <a:lnTo>
                    <a:pt x="34447" y="8979"/>
                  </a:lnTo>
                  <a:lnTo>
                    <a:pt x="33116" y="8740"/>
                  </a:lnTo>
                  <a:lnTo>
                    <a:pt x="31648" y="8467"/>
                  </a:lnTo>
                  <a:lnTo>
                    <a:pt x="30180" y="8228"/>
                  </a:lnTo>
                  <a:lnTo>
                    <a:pt x="29429" y="8126"/>
                  </a:lnTo>
                  <a:lnTo>
                    <a:pt x="28712" y="8058"/>
                  </a:lnTo>
                  <a:lnTo>
                    <a:pt x="27961" y="8023"/>
                  </a:lnTo>
                  <a:lnTo>
                    <a:pt x="27209" y="8023"/>
                  </a:lnTo>
                  <a:lnTo>
                    <a:pt x="26390" y="8058"/>
                  </a:lnTo>
                  <a:lnTo>
                    <a:pt x="25537" y="8126"/>
                  </a:lnTo>
                  <a:lnTo>
                    <a:pt x="24717" y="8194"/>
                  </a:lnTo>
                  <a:lnTo>
                    <a:pt x="23898" y="8331"/>
                  </a:lnTo>
                  <a:lnTo>
                    <a:pt x="23079" y="8467"/>
                  </a:lnTo>
                  <a:lnTo>
                    <a:pt x="22259" y="8638"/>
                  </a:lnTo>
                  <a:lnTo>
                    <a:pt x="21440" y="8843"/>
                  </a:lnTo>
                  <a:lnTo>
                    <a:pt x="20655" y="9082"/>
                  </a:lnTo>
                  <a:lnTo>
                    <a:pt x="20177" y="9252"/>
                  </a:lnTo>
                  <a:lnTo>
                    <a:pt x="19733" y="9423"/>
                  </a:lnTo>
                  <a:lnTo>
                    <a:pt x="18845" y="9867"/>
                  </a:lnTo>
                  <a:lnTo>
                    <a:pt x="18572" y="9969"/>
                  </a:lnTo>
                  <a:lnTo>
                    <a:pt x="18436" y="10004"/>
                  </a:lnTo>
                  <a:lnTo>
                    <a:pt x="18299" y="10038"/>
                  </a:lnTo>
                  <a:lnTo>
                    <a:pt x="18538" y="9799"/>
                  </a:lnTo>
                  <a:lnTo>
                    <a:pt x="18811" y="9594"/>
                  </a:lnTo>
                  <a:lnTo>
                    <a:pt x="19118" y="9389"/>
                  </a:lnTo>
                  <a:lnTo>
                    <a:pt x="19460" y="9184"/>
                  </a:lnTo>
                  <a:lnTo>
                    <a:pt x="20143" y="8877"/>
                  </a:lnTo>
                  <a:lnTo>
                    <a:pt x="20825" y="8570"/>
                  </a:lnTo>
                  <a:lnTo>
                    <a:pt x="21576" y="8331"/>
                  </a:lnTo>
                  <a:lnTo>
                    <a:pt x="22225" y="8160"/>
                  </a:lnTo>
                  <a:lnTo>
                    <a:pt x="22908" y="7955"/>
                  </a:lnTo>
                  <a:lnTo>
                    <a:pt x="23591" y="7819"/>
                  </a:lnTo>
                  <a:lnTo>
                    <a:pt x="24273" y="7682"/>
                  </a:lnTo>
                  <a:lnTo>
                    <a:pt x="24956" y="7580"/>
                  </a:lnTo>
                  <a:lnTo>
                    <a:pt x="25639" y="7511"/>
                  </a:lnTo>
                  <a:lnTo>
                    <a:pt x="26322" y="7443"/>
                  </a:lnTo>
                  <a:lnTo>
                    <a:pt x="27005" y="7409"/>
                  </a:lnTo>
                  <a:lnTo>
                    <a:pt x="29668" y="7341"/>
                  </a:lnTo>
                  <a:lnTo>
                    <a:pt x="30999" y="7307"/>
                  </a:lnTo>
                  <a:close/>
                  <a:moveTo>
                    <a:pt x="11573" y="27620"/>
                  </a:moveTo>
                  <a:lnTo>
                    <a:pt x="12017" y="28473"/>
                  </a:lnTo>
                  <a:lnTo>
                    <a:pt x="11812" y="28644"/>
                  </a:lnTo>
                  <a:lnTo>
                    <a:pt x="11608" y="28780"/>
                  </a:lnTo>
                  <a:lnTo>
                    <a:pt x="11369" y="28883"/>
                  </a:lnTo>
                  <a:lnTo>
                    <a:pt x="11061" y="28985"/>
                  </a:lnTo>
                  <a:lnTo>
                    <a:pt x="11061" y="28985"/>
                  </a:lnTo>
                  <a:lnTo>
                    <a:pt x="11164" y="28610"/>
                  </a:lnTo>
                  <a:lnTo>
                    <a:pt x="11266" y="28268"/>
                  </a:lnTo>
                  <a:lnTo>
                    <a:pt x="11403" y="27927"/>
                  </a:lnTo>
                  <a:lnTo>
                    <a:pt x="11573" y="27620"/>
                  </a:lnTo>
                  <a:close/>
                  <a:moveTo>
                    <a:pt x="45918" y="11335"/>
                  </a:moveTo>
                  <a:lnTo>
                    <a:pt x="45986" y="11369"/>
                  </a:lnTo>
                  <a:lnTo>
                    <a:pt x="45850" y="11574"/>
                  </a:lnTo>
                  <a:lnTo>
                    <a:pt x="45713" y="11745"/>
                  </a:lnTo>
                  <a:lnTo>
                    <a:pt x="45440" y="12052"/>
                  </a:lnTo>
                  <a:lnTo>
                    <a:pt x="45201" y="12359"/>
                  </a:lnTo>
                  <a:lnTo>
                    <a:pt x="44757" y="13008"/>
                  </a:lnTo>
                  <a:lnTo>
                    <a:pt x="44382" y="13691"/>
                  </a:lnTo>
                  <a:lnTo>
                    <a:pt x="44040" y="14442"/>
                  </a:lnTo>
                  <a:lnTo>
                    <a:pt x="43836" y="14886"/>
                  </a:lnTo>
                  <a:lnTo>
                    <a:pt x="43597" y="15363"/>
                  </a:lnTo>
                  <a:lnTo>
                    <a:pt x="43358" y="15773"/>
                  </a:lnTo>
                  <a:lnTo>
                    <a:pt x="43050" y="16217"/>
                  </a:lnTo>
                  <a:lnTo>
                    <a:pt x="41924" y="17719"/>
                  </a:lnTo>
                  <a:lnTo>
                    <a:pt x="40797" y="19290"/>
                  </a:lnTo>
                  <a:lnTo>
                    <a:pt x="39705" y="20826"/>
                  </a:lnTo>
                  <a:lnTo>
                    <a:pt x="38646" y="22430"/>
                  </a:lnTo>
                  <a:lnTo>
                    <a:pt x="38203" y="23113"/>
                  </a:lnTo>
                  <a:lnTo>
                    <a:pt x="37690" y="23728"/>
                  </a:lnTo>
                  <a:lnTo>
                    <a:pt x="37144" y="24308"/>
                  </a:lnTo>
                  <a:lnTo>
                    <a:pt x="36598" y="24854"/>
                  </a:lnTo>
                  <a:lnTo>
                    <a:pt x="35983" y="25366"/>
                  </a:lnTo>
                  <a:lnTo>
                    <a:pt x="35369" y="25879"/>
                  </a:lnTo>
                  <a:lnTo>
                    <a:pt x="34686" y="26322"/>
                  </a:lnTo>
                  <a:lnTo>
                    <a:pt x="34003" y="26766"/>
                  </a:lnTo>
                  <a:lnTo>
                    <a:pt x="33150" y="27278"/>
                  </a:lnTo>
                  <a:lnTo>
                    <a:pt x="32228" y="27722"/>
                  </a:lnTo>
                  <a:lnTo>
                    <a:pt x="31340" y="28098"/>
                  </a:lnTo>
                  <a:lnTo>
                    <a:pt x="30384" y="28473"/>
                  </a:lnTo>
                  <a:lnTo>
                    <a:pt x="29429" y="28746"/>
                  </a:lnTo>
                  <a:lnTo>
                    <a:pt x="28473" y="29019"/>
                  </a:lnTo>
                  <a:lnTo>
                    <a:pt x="27483" y="29190"/>
                  </a:lnTo>
                  <a:lnTo>
                    <a:pt x="26493" y="29361"/>
                  </a:lnTo>
                  <a:lnTo>
                    <a:pt x="25639" y="29395"/>
                  </a:lnTo>
                  <a:lnTo>
                    <a:pt x="24751" y="29395"/>
                  </a:lnTo>
                  <a:lnTo>
                    <a:pt x="24342" y="29361"/>
                  </a:lnTo>
                  <a:lnTo>
                    <a:pt x="23932" y="29292"/>
                  </a:lnTo>
                  <a:lnTo>
                    <a:pt x="23557" y="29224"/>
                  </a:lnTo>
                  <a:lnTo>
                    <a:pt x="23215" y="29122"/>
                  </a:lnTo>
                  <a:lnTo>
                    <a:pt x="23557" y="29088"/>
                  </a:lnTo>
                  <a:lnTo>
                    <a:pt x="24205" y="29053"/>
                  </a:lnTo>
                  <a:lnTo>
                    <a:pt x="24888" y="28985"/>
                  </a:lnTo>
                  <a:lnTo>
                    <a:pt x="25537" y="28917"/>
                  </a:lnTo>
                  <a:lnTo>
                    <a:pt x="26185" y="28815"/>
                  </a:lnTo>
                  <a:lnTo>
                    <a:pt x="26800" y="28678"/>
                  </a:lnTo>
                  <a:lnTo>
                    <a:pt x="27448" y="28507"/>
                  </a:lnTo>
                  <a:lnTo>
                    <a:pt x="28097" y="28337"/>
                  </a:lnTo>
                  <a:lnTo>
                    <a:pt x="28712" y="28166"/>
                  </a:lnTo>
                  <a:lnTo>
                    <a:pt x="29360" y="27927"/>
                  </a:lnTo>
                  <a:lnTo>
                    <a:pt x="30009" y="27654"/>
                  </a:lnTo>
                  <a:lnTo>
                    <a:pt x="30623" y="27347"/>
                  </a:lnTo>
                  <a:lnTo>
                    <a:pt x="31204" y="27039"/>
                  </a:lnTo>
                  <a:lnTo>
                    <a:pt x="31818" y="26698"/>
                  </a:lnTo>
                  <a:lnTo>
                    <a:pt x="32365" y="26322"/>
                  </a:lnTo>
                  <a:lnTo>
                    <a:pt x="32945" y="25913"/>
                  </a:lnTo>
                  <a:lnTo>
                    <a:pt x="33491" y="25503"/>
                  </a:lnTo>
                  <a:lnTo>
                    <a:pt x="34037" y="25059"/>
                  </a:lnTo>
                  <a:lnTo>
                    <a:pt x="34584" y="24581"/>
                  </a:lnTo>
                  <a:lnTo>
                    <a:pt x="35096" y="24103"/>
                  </a:lnTo>
                  <a:lnTo>
                    <a:pt x="35608" y="23625"/>
                  </a:lnTo>
                  <a:lnTo>
                    <a:pt x="36564" y="22601"/>
                  </a:lnTo>
                  <a:lnTo>
                    <a:pt x="37520" y="21543"/>
                  </a:lnTo>
                  <a:lnTo>
                    <a:pt x="38441" y="20416"/>
                  </a:lnTo>
                  <a:lnTo>
                    <a:pt x="39363" y="19255"/>
                  </a:lnTo>
                  <a:lnTo>
                    <a:pt x="39636" y="18880"/>
                  </a:lnTo>
                  <a:lnTo>
                    <a:pt x="39875" y="18470"/>
                  </a:lnTo>
                  <a:lnTo>
                    <a:pt x="40353" y="17651"/>
                  </a:lnTo>
                  <a:lnTo>
                    <a:pt x="40387" y="17514"/>
                  </a:lnTo>
                  <a:lnTo>
                    <a:pt x="40422" y="17344"/>
                  </a:lnTo>
                  <a:lnTo>
                    <a:pt x="40422" y="16968"/>
                  </a:lnTo>
                  <a:lnTo>
                    <a:pt x="40422" y="16831"/>
                  </a:lnTo>
                  <a:lnTo>
                    <a:pt x="40456" y="16695"/>
                  </a:lnTo>
                  <a:lnTo>
                    <a:pt x="40490" y="16558"/>
                  </a:lnTo>
                  <a:lnTo>
                    <a:pt x="40592" y="16456"/>
                  </a:lnTo>
                  <a:lnTo>
                    <a:pt x="40968" y="15978"/>
                  </a:lnTo>
                  <a:lnTo>
                    <a:pt x="41309" y="15500"/>
                  </a:lnTo>
                  <a:lnTo>
                    <a:pt x="41651" y="15056"/>
                  </a:lnTo>
                  <a:lnTo>
                    <a:pt x="41992" y="14647"/>
                  </a:lnTo>
                  <a:lnTo>
                    <a:pt x="42368" y="14237"/>
                  </a:lnTo>
                  <a:lnTo>
                    <a:pt x="42743" y="13861"/>
                  </a:lnTo>
                  <a:lnTo>
                    <a:pt x="43153" y="13486"/>
                  </a:lnTo>
                  <a:lnTo>
                    <a:pt x="43562" y="13110"/>
                  </a:lnTo>
                  <a:lnTo>
                    <a:pt x="44450" y="12427"/>
                  </a:lnTo>
                  <a:lnTo>
                    <a:pt x="45918" y="11335"/>
                  </a:lnTo>
                  <a:close/>
                  <a:moveTo>
                    <a:pt x="23591" y="29566"/>
                  </a:moveTo>
                  <a:lnTo>
                    <a:pt x="23591" y="29600"/>
                  </a:lnTo>
                  <a:lnTo>
                    <a:pt x="23318" y="29600"/>
                  </a:lnTo>
                  <a:lnTo>
                    <a:pt x="23318" y="29566"/>
                  </a:lnTo>
                  <a:close/>
                  <a:moveTo>
                    <a:pt x="4472" y="25776"/>
                  </a:moveTo>
                  <a:lnTo>
                    <a:pt x="4814" y="25810"/>
                  </a:lnTo>
                  <a:lnTo>
                    <a:pt x="5121" y="25844"/>
                  </a:lnTo>
                  <a:lnTo>
                    <a:pt x="5462" y="25947"/>
                  </a:lnTo>
                  <a:lnTo>
                    <a:pt x="5770" y="26083"/>
                  </a:lnTo>
                  <a:lnTo>
                    <a:pt x="6043" y="26288"/>
                  </a:lnTo>
                  <a:lnTo>
                    <a:pt x="6350" y="26493"/>
                  </a:lnTo>
                  <a:lnTo>
                    <a:pt x="6657" y="26800"/>
                  </a:lnTo>
                  <a:lnTo>
                    <a:pt x="6930" y="27108"/>
                  </a:lnTo>
                  <a:lnTo>
                    <a:pt x="7204" y="27449"/>
                  </a:lnTo>
                  <a:lnTo>
                    <a:pt x="7443" y="27790"/>
                  </a:lnTo>
                  <a:lnTo>
                    <a:pt x="7852" y="28405"/>
                  </a:lnTo>
                  <a:lnTo>
                    <a:pt x="8091" y="28678"/>
                  </a:lnTo>
                  <a:lnTo>
                    <a:pt x="8330" y="28951"/>
                  </a:lnTo>
                  <a:lnTo>
                    <a:pt x="8603" y="29190"/>
                  </a:lnTo>
                  <a:lnTo>
                    <a:pt x="8911" y="29395"/>
                  </a:lnTo>
                  <a:lnTo>
                    <a:pt x="9252" y="29531"/>
                  </a:lnTo>
                  <a:lnTo>
                    <a:pt x="9628" y="29668"/>
                  </a:lnTo>
                  <a:lnTo>
                    <a:pt x="9320" y="29702"/>
                  </a:lnTo>
                  <a:lnTo>
                    <a:pt x="9047" y="29736"/>
                  </a:lnTo>
                  <a:lnTo>
                    <a:pt x="8740" y="29736"/>
                  </a:lnTo>
                  <a:lnTo>
                    <a:pt x="8467" y="29702"/>
                  </a:lnTo>
                  <a:lnTo>
                    <a:pt x="8194" y="29634"/>
                  </a:lnTo>
                  <a:lnTo>
                    <a:pt x="7955" y="29531"/>
                  </a:lnTo>
                  <a:lnTo>
                    <a:pt x="7682" y="29395"/>
                  </a:lnTo>
                  <a:lnTo>
                    <a:pt x="7443" y="29224"/>
                  </a:lnTo>
                  <a:lnTo>
                    <a:pt x="6965" y="28849"/>
                  </a:lnTo>
                  <a:lnTo>
                    <a:pt x="6487" y="28439"/>
                  </a:lnTo>
                  <a:lnTo>
                    <a:pt x="4336" y="26732"/>
                  </a:lnTo>
                  <a:lnTo>
                    <a:pt x="3414" y="26049"/>
                  </a:lnTo>
                  <a:lnTo>
                    <a:pt x="3619" y="25947"/>
                  </a:lnTo>
                  <a:lnTo>
                    <a:pt x="3755" y="25879"/>
                  </a:lnTo>
                  <a:lnTo>
                    <a:pt x="4131" y="25810"/>
                  </a:lnTo>
                  <a:lnTo>
                    <a:pt x="4472" y="25776"/>
                  </a:lnTo>
                  <a:close/>
                  <a:moveTo>
                    <a:pt x="46806" y="11198"/>
                  </a:moveTo>
                  <a:lnTo>
                    <a:pt x="46601" y="11779"/>
                  </a:lnTo>
                  <a:lnTo>
                    <a:pt x="46498" y="12052"/>
                  </a:lnTo>
                  <a:lnTo>
                    <a:pt x="46362" y="12325"/>
                  </a:lnTo>
                  <a:lnTo>
                    <a:pt x="45782" y="13418"/>
                  </a:lnTo>
                  <a:lnTo>
                    <a:pt x="45474" y="13930"/>
                  </a:lnTo>
                  <a:lnTo>
                    <a:pt x="45133" y="14442"/>
                  </a:lnTo>
                  <a:lnTo>
                    <a:pt x="44723" y="15056"/>
                  </a:lnTo>
                  <a:lnTo>
                    <a:pt x="44348" y="15671"/>
                  </a:lnTo>
                  <a:lnTo>
                    <a:pt x="44040" y="16354"/>
                  </a:lnTo>
                  <a:lnTo>
                    <a:pt x="43801" y="17036"/>
                  </a:lnTo>
                  <a:lnTo>
                    <a:pt x="43494" y="17822"/>
                  </a:lnTo>
                  <a:lnTo>
                    <a:pt x="43153" y="18607"/>
                  </a:lnTo>
                  <a:lnTo>
                    <a:pt x="42777" y="19358"/>
                  </a:lnTo>
                  <a:lnTo>
                    <a:pt x="42368" y="20109"/>
                  </a:lnTo>
                  <a:lnTo>
                    <a:pt x="41787" y="21133"/>
                  </a:lnTo>
                  <a:lnTo>
                    <a:pt x="41173" y="22123"/>
                  </a:lnTo>
                  <a:lnTo>
                    <a:pt x="40524" y="23079"/>
                  </a:lnTo>
                  <a:lnTo>
                    <a:pt x="39773" y="24001"/>
                  </a:lnTo>
                  <a:lnTo>
                    <a:pt x="39227" y="24649"/>
                  </a:lnTo>
                  <a:lnTo>
                    <a:pt x="38646" y="25264"/>
                  </a:lnTo>
                  <a:lnTo>
                    <a:pt x="38032" y="25844"/>
                  </a:lnTo>
                  <a:lnTo>
                    <a:pt x="37417" y="26391"/>
                  </a:lnTo>
                  <a:lnTo>
                    <a:pt x="36734" y="26869"/>
                  </a:lnTo>
                  <a:lnTo>
                    <a:pt x="36052" y="27347"/>
                  </a:lnTo>
                  <a:lnTo>
                    <a:pt x="35301" y="27756"/>
                  </a:lnTo>
                  <a:lnTo>
                    <a:pt x="34550" y="28132"/>
                  </a:lnTo>
                  <a:lnTo>
                    <a:pt x="33696" y="28507"/>
                  </a:lnTo>
                  <a:lnTo>
                    <a:pt x="32843" y="28849"/>
                  </a:lnTo>
                  <a:lnTo>
                    <a:pt x="31989" y="29156"/>
                  </a:lnTo>
                  <a:lnTo>
                    <a:pt x="31101" y="29429"/>
                  </a:lnTo>
                  <a:lnTo>
                    <a:pt x="30214" y="29634"/>
                  </a:lnTo>
                  <a:lnTo>
                    <a:pt x="29326" y="29805"/>
                  </a:lnTo>
                  <a:lnTo>
                    <a:pt x="28404" y="29907"/>
                  </a:lnTo>
                  <a:lnTo>
                    <a:pt x="27483" y="29941"/>
                  </a:lnTo>
                  <a:lnTo>
                    <a:pt x="26527" y="29907"/>
                  </a:lnTo>
                  <a:lnTo>
                    <a:pt x="25571" y="29839"/>
                  </a:lnTo>
                  <a:lnTo>
                    <a:pt x="25571" y="29736"/>
                  </a:lnTo>
                  <a:lnTo>
                    <a:pt x="26083" y="29668"/>
                  </a:lnTo>
                  <a:lnTo>
                    <a:pt x="26766" y="29600"/>
                  </a:lnTo>
                  <a:lnTo>
                    <a:pt x="27414" y="29497"/>
                  </a:lnTo>
                  <a:lnTo>
                    <a:pt x="28097" y="29361"/>
                  </a:lnTo>
                  <a:lnTo>
                    <a:pt x="28712" y="29224"/>
                  </a:lnTo>
                  <a:lnTo>
                    <a:pt x="29360" y="29053"/>
                  </a:lnTo>
                  <a:lnTo>
                    <a:pt x="30009" y="28883"/>
                  </a:lnTo>
                  <a:lnTo>
                    <a:pt x="30623" y="28644"/>
                  </a:lnTo>
                  <a:lnTo>
                    <a:pt x="31204" y="28439"/>
                  </a:lnTo>
                  <a:lnTo>
                    <a:pt x="31818" y="28166"/>
                  </a:lnTo>
                  <a:lnTo>
                    <a:pt x="32399" y="27893"/>
                  </a:lnTo>
                  <a:lnTo>
                    <a:pt x="33013" y="27585"/>
                  </a:lnTo>
                  <a:lnTo>
                    <a:pt x="33559" y="27278"/>
                  </a:lnTo>
                  <a:lnTo>
                    <a:pt x="34140" y="26937"/>
                  </a:lnTo>
                  <a:lnTo>
                    <a:pt x="34686" y="26595"/>
                  </a:lnTo>
                  <a:lnTo>
                    <a:pt x="35232" y="26186"/>
                  </a:lnTo>
                  <a:lnTo>
                    <a:pt x="35779" y="25810"/>
                  </a:lnTo>
                  <a:lnTo>
                    <a:pt x="36325" y="25366"/>
                  </a:lnTo>
                  <a:lnTo>
                    <a:pt x="36803" y="24957"/>
                  </a:lnTo>
                  <a:lnTo>
                    <a:pt x="37281" y="24479"/>
                  </a:lnTo>
                  <a:lnTo>
                    <a:pt x="37759" y="24001"/>
                  </a:lnTo>
                  <a:lnTo>
                    <a:pt x="38168" y="23489"/>
                  </a:lnTo>
                  <a:lnTo>
                    <a:pt x="38578" y="22977"/>
                  </a:lnTo>
                  <a:lnTo>
                    <a:pt x="38988" y="22430"/>
                  </a:lnTo>
                  <a:lnTo>
                    <a:pt x="39329" y="21884"/>
                  </a:lnTo>
                  <a:lnTo>
                    <a:pt x="40114" y="20655"/>
                  </a:lnTo>
                  <a:lnTo>
                    <a:pt x="40934" y="19460"/>
                  </a:lnTo>
                  <a:lnTo>
                    <a:pt x="41821" y="18334"/>
                  </a:lnTo>
                  <a:lnTo>
                    <a:pt x="42743" y="17207"/>
                  </a:lnTo>
                  <a:lnTo>
                    <a:pt x="43255" y="16558"/>
                  </a:lnTo>
                  <a:lnTo>
                    <a:pt x="43767" y="15841"/>
                  </a:lnTo>
                  <a:lnTo>
                    <a:pt x="44211" y="15090"/>
                  </a:lnTo>
                  <a:lnTo>
                    <a:pt x="44416" y="14715"/>
                  </a:lnTo>
                  <a:lnTo>
                    <a:pt x="44587" y="14305"/>
                  </a:lnTo>
                  <a:lnTo>
                    <a:pt x="44894" y="13691"/>
                  </a:lnTo>
                  <a:lnTo>
                    <a:pt x="45235" y="13076"/>
                  </a:lnTo>
                  <a:lnTo>
                    <a:pt x="45645" y="12496"/>
                  </a:lnTo>
                  <a:lnTo>
                    <a:pt x="46089" y="11950"/>
                  </a:lnTo>
                  <a:lnTo>
                    <a:pt x="46430" y="11540"/>
                  </a:lnTo>
                  <a:lnTo>
                    <a:pt x="46601" y="11369"/>
                  </a:lnTo>
                  <a:lnTo>
                    <a:pt x="46806" y="11198"/>
                  </a:lnTo>
                  <a:close/>
                  <a:moveTo>
                    <a:pt x="36789" y="27389"/>
                  </a:moveTo>
                  <a:lnTo>
                    <a:pt x="36769" y="27449"/>
                  </a:lnTo>
                  <a:lnTo>
                    <a:pt x="36700" y="27551"/>
                  </a:lnTo>
                  <a:lnTo>
                    <a:pt x="35335" y="28610"/>
                  </a:lnTo>
                  <a:lnTo>
                    <a:pt x="34618" y="29122"/>
                  </a:lnTo>
                  <a:lnTo>
                    <a:pt x="33901" y="29634"/>
                  </a:lnTo>
                  <a:lnTo>
                    <a:pt x="33457" y="29907"/>
                  </a:lnTo>
                  <a:lnTo>
                    <a:pt x="33013" y="30146"/>
                  </a:lnTo>
                  <a:lnTo>
                    <a:pt x="32535" y="30385"/>
                  </a:lnTo>
                  <a:lnTo>
                    <a:pt x="32091" y="30590"/>
                  </a:lnTo>
                  <a:lnTo>
                    <a:pt x="31614" y="30760"/>
                  </a:lnTo>
                  <a:lnTo>
                    <a:pt x="31136" y="30897"/>
                  </a:lnTo>
                  <a:lnTo>
                    <a:pt x="30658" y="30999"/>
                  </a:lnTo>
                  <a:lnTo>
                    <a:pt x="30180" y="31102"/>
                  </a:lnTo>
                  <a:lnTo>
                    <a:pt x="29668" y="31170"/>
                  </a:lnTo>
                  <a:lnTo>
                    <a:pt x="29190" y="31238"/>
                  </a:lnTo>
                  <a:lnTo>
                    <a:pt x="28678" y="31238"/>
                  </a:lnTo>
                  <a:lnTo>
                    <a:pt x="28200" y="31273"/>
                  </a:lnTo>
                  <a:lnTo>
                    <a:pt x="27687" y="31238"/>
                  </a:lnTo>
                  <a:lnTo>
                    <a:pt x="27175" y="31204"/>
                  </a:lnTo>
                  <a:lnTo>
                    <a:pt x="26151" y="31068"/>
                  </a:lnTo>
                  <a:lnTo>
                    <a:pt x="25195" y="30863"/>
                  </a:lnTo>
                  <a:lnTo>
                    <a:pt x="24239" y="30658"/>
                  </a:lnTo>
                  <a:lnTo>
                    <a:pt x="23283" y="30385"/>
                  </a:lnTo>
                  <a:lnTo>
                    <a:pt x="22362" y="30112"/>
                  </a:lnTo>
                  <a:lnTo>
                    <a:pt x="20518" y="29497"/>
                  </a:lnTo>
                  <a:lnTo>
                    <a:pt x="18675" y="28815"/>
                  </a:lnTo>
                  <a:lnTo>
                    <a:pt x="18572" y="28746"/>
                  </a:lnTo>
                  <a:lnTo>
                    <a:pt x="18470" y="28610"/>
                  </a:lnTo>
                  <a:lnTo>
                    <a:pt x="19050" y="28746"/>
                  </a:lnTo>
                  <a:lnTo>
                    <a:pt x="21133" y="29361"/>
                  </a:lnTo>
                  <a:lnTo>
                    <a:pt x="22191" y="29634"/>
                  </a:lnTo>
                  <a:lnTo>
                    <a:pt x="23249" y="29873"/>
                  </a:lnTo>
                  <a:lnTo>
                    <a:pt x="24615" y="30112"/>
                  </a:lnTo>
                  <a:lnTo>
                    <a:pt x="25298" y="30180"/>
                  </a:lnTo>
                  <a:lnTo>
                    <a:pt x="26015" y="30248"/>
                  </a:lnTo>
                  <a:lnTo>
                    <a:pt x="26697" y="30283"/>
                  </a:lnTo>
                  <a:lnTo>
                    <a:pt x="27414" y="30317"/>
                  </a:lnTo>
                  <a:lnTo>
                    <a:pt x="28097" y="30283"/>
                  </a:lnTo>
                  <a:lnTo>
                    <a:pt x="28814" y="30214"/>
                  </a:lnTo>
                  <a:lnTo>
                    <a:pt x="29497" y="30146"/>
                  </a:lnTo>
                  <a:lnTo>
                    <a:pt x="30214" y="30009"/>
                  </a:lnTo>
                  <a:lnTo>
                    <a:pt x="30897" y="29873"/>
                  </a:lnTo>
                  <a:lnTo>
                    <a:pt x="31579" y="29668"/>
                  </a:lnTo>
                  <a:lnTo>
                    <a:pt x="32262" y="29463"/>
                  </a:lnTo>
                  <a:lnTo>
                    <a:pt x="32911" y="29224"/>
                  </a:lnTo>
                  <a:lnTo>
                    <a:pt x="33559" y="28951"/>
                  </a:lnTo>
                  <a:lnTo>
                    <a:pt x="34208" y="28678"/>
                  </a:lnTo>
                  <a:lnTo>
                    <a:pt x="34789" y="28405"/>
                  </a:lnTo>
                  <a:lnTo>
                    <a:pt x="35335" y="28098"/>
                  </a:lnTo>
                  <a:lnTo>
                    <a:pt x="36461" y="27517"/>
                  </a:lnTo>
                  <a:lnTo>
                    <a:pt x="36632" y="27415"/>
                  </a:lnTo>
                  <a:lnTo>
                    <a:pt x="36789" y="27389"/>
                  </a:lnTo>
                  <a:close/>
                  <a:moveTo>
                    <a:pt x="45508" y="18880"/>
                  </a:moveTo>
                  <a:lnTo>
                    <a:pt x="45543" y="19119"/>
                  </a:lnTo>
                  <a:lnTo>
                    <a:pt x="45508" y="19290"/>
                  </a:lnTo>
                  <a:lnTo>
                    <a:pt x="45406" y="19836"/>
                  </a:lnTo>
                  <a:lnTo>
                    <a:pt x="45269" y="20382"/>
                  </a:lnTo>
                  <a:lnTo>
                    <a:pt x="45099" y="20894"/>
                  </a:lnTo>
                  <a:lnTo>
                    <a:pt x="44894" y="21406"/>
                  </a:lnTo>
                  <a:lnTo>
                    <a:pt x="44689" y="21884"/>
                  </a:lnTo>
                  <a:lnTo>
                    <a:pt x="44484" y="22362"/>
                  </a:lnTo>
                  <a:lnTo>
                    <a:pt x="44211" y="22840"/>
                  </a:lnTo>
                  <a:lnTo>
                    <a:pt x="43972" y="23284"/>
                  </a:lnTo>
                  <a:lnTo>
                    <a:pt x="43665" y="23728"/>
                  </a:lnTo>
                  <a:lnTo>
                    <a:pt x="43358" y="24137"/>
                  </a:lnTo>
                  <a:lnTo>
                    <a:pt x="43050" y="24581"/>
                  </a:lnTo>
                  <a:lnTo>
                    <a:pt x="42675" y="24957"/>
                  </a:lnTo>
                  <a:lnTo>
                    <a:pt x="42333" y="25366"/>
                  </a:lnTo>
                  <a:lnTo>
                    <a:pt x="41924" y="25742"/>
                  </a:lnTo>
                  <a:lnTo>
                    <a:pt x="41514" y="26117"/>
                  </a:lnTo>
                  <a:lnTo>
                    <a:pt x="41104" y="26459"/>
                  </a:lnTo>
                  <a:lnTo>
                    <a:pt x="40626" y="26834"/>
                  </a:lnTo>
                  <a:lnTo>
                    <a:pt x="40148" y="27142"/>
                  </a:lnTo>
                  <a:lnTo>
                    <a:pt x="39124" y="27790"/>
                  </a:lnTo>
                  <a:lnTo>
                    <a:pt x="38885" y="27961"/>
                  </a:lnTo>
                  <a:lnTo>
                    <a:pt x="38646" y="28166"/>
                  </a:lnTo>
                  <a:lnTo>
                    <a:pt x="38441" y="28371"/>
                  </a:lnTo>
                  <a:lnTo>
                    <a:pt x="38271" y="28644"/>
                  </a:lnTo>
                  <a:lnTo>
                    <a:pt x="38168" y="28849"/>
                  </a:lnTo>
                  <a:lnTo>
                    <a:pt x="37998" y="29019"/>
                  </a:lnTo>
                  <a:lnTo>
                    <a:pt x="37178" y="29600"/>
                  </a:lnTo>
                  <a:lnTo>
                    <a:pt x="36769" y="29907"/>
                  </a:lnTo>
                  <a:lnTo>
                    <a:pt x="36325" y="30146"/>
                  </a:lnTo>
                  <a:lnTo>
                    <a:pt x="35744" y="30385"/>
                  </a:lnTo>
                  <a:lnTo>
                    <a:pt x="35164" y="30624"/>
                  </a:lnTo>
                  <a:lnTo>
                    <a:pt x="34584" y="30795"/>
                  </a:lnTo>
                  <a:lnTo>
                    <a:pt x="34003" y="30965"/>
                  </a:lnTo>
                  <a:lnTo>
                    <a:pt x="33423" y="31102"/>
                  </a:lnTo>
                  <a:lnTo>
                    <a:pt x="32808" y="31204"/>
                  </a:lnTo>
                  <a:lnTo>
                    <a:pt x="32194" y="31307"/>
                  </a:lnTo>
                  <a:lnTo>
                    <a:pt x="31579" y="31341"/>
                  </a:lnTo>
                  <a:lnTo>
                    <a:pt x="31306" y="31341"/>
                  </a:lnTo>
                  <a:lnTo>
                    <a:pt x="31170" y="31273"/>
                  </a:lnTo>
                  <a:lnTo>
                    <a:pt x="32126" y="30931"/>
                  </a:lnTo>
                  <a:lnTo>
                    <a:pt x="32638" y="30726"/>
                  </a:lnTo>
                  <a:lnTo>
                    <a:pt x="33116" y="30521"/>
                  </a:lnTo>
                  <a:lnTo>
                    <a:pt x="33594" y="30283"/>
                  </a:lnTo>
                  <a:lnTo>
                    <a:pt x="34037" y="30009"/>
                  </a:lnTo>
                  <a:lnTo>
                    <a:pt x="34515" y="29736"/>
                  </a:lnTo>
                  <a:lnTo>
                    <a:pt x="34959" y="29463"/>
                  </a:lnTo>
                  <a:lnTo>
                    <a:pt x="35369" y="29156"/>
                  </a:lnTo>
                  <a:lnTo>
                    <a:pt x="35779" y="28815"/>
                  </a:lnTo>
                  <a:lnTo>
                    <a:pt x="36973" y="27893"/>
                  </a:lnTo>
                  <a:lnTo>
                    <a:pt x="38168" y="27039"/>
                  </a:lnTo>
                  <a:lnTo>
                    <a:pt x="39397" y="26186"/>
                  </a:lnTo>
                  <a:lnTo>
                    <a:pt x="40661" y="25401"/>
                  </a:lnTo>
                  <a:lnTo>
                    <a:pt x="41309" y="24957"/>
                  </a:lnTo>
                  <a:lnTo>
                    <a:pt x="41890" y="24479"/>
                  </a:lnTo>
                  <a:lnTo>
                    <a:pt x="42436" y="23967"/>
                  </a:lnTo>
                  <a:lnTo>
                    <a:pt x="42948" y="23420"/>
                  </a:lnTo>
                  <a:lnTo>
                    <a:pt x="43426" y="22840"/>
                  </a:lnTo>
                  <a:lnTo>
                    <a:pt x="43870" y="22191"/>
                  </a:lnTo>
                  <a:lnTo>
                    <a:pt x="44279" y="21543"/>
                  </a:lnTo>
                  <a:lnTo>
                    <a:pt x="44621" y="20860"/>
                  </a:lnTo>
                  <a:lnTo>
                    <a:pt x="44860" y="20416"/>
                  </a:lnTo>
                  <a:lnTo>
                    <a:pt x="45065" y="19904"/>
                  </a:lnTo>
                  <a:lnTo>
                    <a:pt x="45508" y="18880"/>
                  </a:lnTo>
                  <a:close/>
                  <a:moveTo>
                    <a:pt x="28643" y="1"/>
                  </a:moveTo>
                  <a:lnTo>
                    <a:pt x="27722" y="69"/>
                  </a:lnTo>
                  <a:lnTo>
                    <a:pt x="27005" y="171"/>
                  </a:lnTo>
                  <a:lnTo>
                    <a:pt x="26254" y="308"/>
                  </a:lnTo>
                  <a:lnTo>
                    <a:pt x="25537" y="479"/>
                  </a:lnTo>
                  <a:lnTo>
                    <a:pt x="24820" y="683"/>
                  </a:lnTo>
                  <a:lnTo>
                    <a:pt x="24137" y="922"/>
                  </a:lnTo>
                  <a:lnTo>
                    <a:pt x="23454" y="1196"/>
                  </a:lnTo>
                  <a:lnTo>
                    <a:pt x="22771" y="1537"/>
                  </a:lnTo>
                  <a:lnTo>
                    <a:pt x="22123" y="1947"/>
                  </a:lnTo>
                  <a:lnTo>
                    <a:pt x="20518" y="2971"/>
                  </a:lnTo>
                  <a:lnTo>
                    <a:pt x="19733" y="3517"/>
                  </a:lnTo>
                  <a:lnTo>
                    <a:pt x="18948" y="4063"/>
                  </a:lnTo>
                  <a:lnTo>
                    <a:pt x="18060" y="4746"/>
                  </a:lnTo>
                  <a:lnTo>
                    <a:pt x="17616" y="5122"/>
                  </a:lnTo>
                  <a:lnTo>
                    <a:pt x="17241" y="5497"/>
                  </a:lnTo>
                  <a:lnTo>
                    <a:pt x="16865" y="5907"/>
                  </a:lnTo>
                  <a:lnTo>
                    <a:pt x="16490" y="6351"/>
                  </a:lnTo>
                  <a:lnTo>
                    <a:pt x="16182" y="6794"/>
                  </a:lnTo>
                  <a:lnTo>
                    <a:pt x="15909" y="7307"/>
                  </a:lnTo>
                  <a:lnTo>
                    <a:pt x="14680" y="9662"/>
                  </a:lnTo>
                  <a:lnTo>
                    <a:pt x="14066" y="10823"/>
                  </a:lnTo>
                  <a:lnTo>
                    <a:pt x="13519" y="12052"/>
                  </a:lnTo>
                  <a:lnTo>
                    <a:pt x="13178" y="12940"/>
                  </a:lnTo>
                  <a:lnTo>
                    <a:pt x="12871" y="13827"/>
                  </a:lnTo>
                  <a:lnTo>
                    <a:pt x="12632" y="14715"/>
                  </a:lnTo>
                  <a:lnTo>
                    <a:pt x="12427" y="15637"/>
                  </a:lnTo>
                  <a:lnTo>
                    <a:pt x="12256" y="16558"/>
                  </a:lnTo>
                  <a:lnTo>
                    <a:pt x="12154" y="17480"/>
                  </a:lnTo>
                  <a:lnTo>
                    <a:pt x="12086" y="18436"/>
                  </a:lnTo>
                  <a:lnTo>
                    <a:pt x="12086" y="19358"/>
                  </a:lnTo>
                  <a:lnTo>
                    <a:pt x="12086" y="20314"/>
                  </a:lnTo>
                  <a:lnTo>
                    <a:pt x="12086" y="21236"/>
                  </a:lnTo>
                  <a:lnTo>
                    <a:pt x="12051" y="23113"/>
                  </a:lnTo>
                  <a:lnTo>
                    <a:pt x="12017" y="23386"/>
                  </a:lnTo>
                  <a:lnTo>
                    <a:pt x="11949" y="23625"/>
                  </a:lnTo>
                  <a:lnTo>
                    <a:pt x="11812" y="23830"/>
                  </a:lnTo>
                  <a:lnTo>
                    <a:pt x="11608" y="24001"/>
                  </a:lnTo>
                  <a:lnTo>
                    <a:pt x="11334" y="24206"/>
                  </a:lnTo>
                  <a:lnTo>
                    <a:pt x="11130" y="24445"/>
                  </a:lnTo>
                  <a:lnTo>
                    <a:pt x="10993" y="24684"/>
                  </a:lnTo>
                  <a:lnTo>
                    <a:pt x="10891" y="24923"/>
                  </a:lnTo>
                  <a:lnTo>
                    <a:pt x="10822" y="25196"/>
                  </a:lnTo>
                  <a:lnTo>
                    <a:pt x="10822" y="25503"/>
                  </a:lnTo>
                  <a:lnTo>
                    <a:pt x="10857" y="25776"/>
                  </a:lnTo>
                  <a:lnTo>
                    <a:pt x="10925" y="26117"/>
                  </a:lnTo>
                  <a:lnTo>
                    <a:pt x="11027" y="26527"/>
                  </a:lnTo>
                  <a:lnTo>
                    <a:pt x="10652" y="26493"/>
                  </a:lnTo>
                  <a:lnTo>
                    <a:pt x="10379" y="26425"/>
                  </a:lnTo>
                  <a:lnTo>
                    <a:pt x="9832" y="26220"/>
                  </a:lnTo>
                  <a:lnTo>
                    <a:pt x="9320" y="25981"/>
                  </a:lnTo>
                  <a:lnTo>
                    <a:pt x="8774" y="25776"/>
                  </a:lnTo>
                  <a:lnTo>
                    <a:pt x="8228" y="25605"/>
                  </a:lnTo>
                  <a:lnTo>
                    <a:pt x="7647" y="25469"/>
                  </a:lnTo>
                  <a:lnTo>
                    <a:pt x="7101" y="25401"/>
                  </a:lnTo>
                  <a:lnTo>
                    <a:pt x="6930" y="25366"/>
                  </a:lnTo>
                  <a:lnTo>
                    <a:pt x="6794" y="25401"/>
                  </a:lnTo>
                  <a:lnTo>
                    <a:pt x="6623" y="25435"/>
                  </a:lnTo>
                  <a:lnTo>
                    <a:pt x="6487" y="25571"/>
                  </a:lnTo>
                  <a:lnTo>
                    <a:pt x="6965" y="25674"/>
                  </a:lnTo>
                  <a:lnTo>
                    <a:pt x="7955" y="25913"/>
                  </a:lnTo>
                  <a:lnTo>
                    <a:pt x="8433" y="26049"/>
                  </a:lnTo>
                  <a:lnTo>
                    <a:pt x="8911" y="26220"/>
                  </a:lnTo>
                  <a:lnTo>
                    <a:pt x="9457" y="26425"/>
                  </a:lnTo>
                  <a:lnTo>
                    <a:pt x="9969" y="26630"/>
                  </a:lnTo>
                  <a:lnTo>
                    <a:pt x="10208" y="26732"/>
                  </a:lnTo>
                  <a:lnTo>
                    <a:pt x="10481" y="26834"/>
                  </a:lnTo>
                  <a:lnTo>
                    <a:pt x="10754" y="26869"/>
                  </a:lnTo>
                  <a:lnTo>
                    <a:pt x="11061" y="26903"/>
                  </a:lnTo>
                  <a:lnTo>
                    <a:pt x="11198" y="26937"/>
                  </a:lnTo>
                  <a:lnTo>
                    <a:pt x="11266" y="27005"/>
                  </a:lnTo>
                  <a:lnTo>
                    <a:pt x="11300" y="27142"/>
                  </a:lnTo>
                  <a:lnTo>
                    <a:pt x="11266" y="27278"/>
                  </a:lnTo>
                  <a:lnTo>
                    <a:pt x="10686" y="28815"/>
                  </a:lnTo>
                  <a:lnTo>
                    <a:pt x="10618" y="28917"/>
                  </a:lnTo>
                  <a:lnTo>
                    <a:pt x="10549" y="28985"/>
                  </a:lnTo>
                  <a:lnTo>
                    <a:pt x="10413" y="29019"/>
                  </a:lnTo>
                  <a:lnTo>
                    <a:pt x="10310" y="29019"/>
                  </a:lnTo>
                  <a:lnTo>
                    <a:pt x="10037" y="28985"/>
                  </a:lnTo>
                  <a:lnTo>
                    <a:pt x="9764" y="28951"/>
                  </a:lnTo>
                  <a:lnTo>
                    <a:pt x="9525" y="28849"/>
                  </a:lnTo>
                  <a:lnTo>
                    <a:pt x="9286" y="28746"/>
                  </a:lnTo>
                  <a:lnTo>
                    <a:pt x="9081" y="28644"/>
                  </a:lnTo>
                  <a:lnTo>
                    <a:pt x="8876" y="28473"/>
                  </a:lnTo>
                  <a:lnTo>
                    <a:pt x="8706" y="28268"/>
                  </a:lnTo>
                  <a:lnTo>
                    <a:pt x="8535" y="28063"/>
                  </a:lnTo>
                  <a:lnTo>
                    <a:pt x="8057" y="27278"/>
                  </a:lnTo>
                  <a:lnTo>
                    <a:pt x="7852" y="26971"/>
                  </a:lnTo>
                  <a:lnTo>
                    <a:pt x="7613" y="26664"/>
                  </a:lnTo>
                  <a:lnTo>
                    <a:pt x="7340" y="26425"/>
                  </a:lnTo>
                  <a:lnTo>
                    <a:pt x="7101" y="26186"/>
                  </a:lnTo>
                  <a:lnTo>
                    <a:pt x="6794" y="25981"/>
                  </a:lnTo>
                  <a:lnTo>
                    <a:pt x="6521" y="25810"/>
                  </a:lnTo>
                  <a:lnTo>
                    <a:pt x="6214" y="25640"/>
                  </a:lnTo>
                  <a:lnTo>
                    <a:pt x="5906" y="25537"/>
                  </a:lnTo>
                  <a:lnTo>
                    <a:pt x="5565" y="25435"/>
                  </a:lnTo>
                  <a:lnTo>
                    <a:pt x="5258" y="25366"/>
                  </a:lnTo>
                  <a:lnTo>
                    <a:pt x="4916" y="25332"/>
                  </a:lnTo>
                  <a:lnTo>
                    <a:pt x="4268" y="25332"/>
                  </a:lnTo>
                  <a:lnTo>
                    <a:pt x="3960" y="25401"/>
                  </a:lnTo>
                  <a:lnTo>
                    <a:pt x="3619" y="25469"/>
                  </a:lnTo>
                  <a:lnTo>
                    <a:pt x="3312" y="25571"/>
                  </a:lnTo>
                  <a:lnTo>
                    <a:pt x="3107" y="25640"/>
                  </a:lnTo>
                  <a:lnTo>
                    <a:pt x="2970" y="25640"/>
                  </a:lnTo>
                  <a:lnTo>
                    <a:pt x="2800" y="25571"/>
                  </a:lnTo>
                  <a:lnTo>
                    <a:pt x="2629" y="25503"/>
                  </a:lnTo>
                  <a:lnTo>
                    <a:pt x="2048" y="25127"/>
                  </a:lnTo>
                  <a:lnTo>
                    <a:pt x="1741" y="24991"/>
                  </a:lnTo>
                  <a:lnTo>
                    <a:pt x="1434" y="24854"/>
                  </a:lnTo>
                  <a:lnTo>
                    <a:pt x="1195" y="24786"/>
                  </a:lnTo>
                  <a:lnTo>
                    <a:pt x="1058" y="24786"/>
                  </a:lnTo>
                  <a:lnTo>
                    <a:pt x="922" y="24820"/>
                  </a:lnTo>
                  <a:lnTo>
                    <a:pt x="785" y="24854"/>
                  </a:lnTo>
                  <a:lnTo>
                    <a:pt x="649" y="24923"/>
                  </a:lnTo>
                  <a:lnTo>
                    <a:pt x="546" y="25025"/>
                  </a:lnTo>
                  <a:lnTo>
                    <a:pt x="444" y="25162"/>
                  </a:lnTo>
                  <a:lnTo>
                    <a:pt x="717" y="25127"/>
                  </a:lnTo>
                  <a:lnTo>
                    <a:pt x="1024" y="25162"/>
                  </a:lnTo>
                  <a:lnTo>
                    <a:pt x="1297" y="25196"/>
                  </a:lnTo>
                  <a:lnTo>
                    <a:pt x="1536" y="25298"/>
                  </a:lnTo>
                  <a:lnTo>
                    <a:pt x="1809" y="25401"/>
                  </a:lnTo>
                  <a:lnTo>
                    <a:pt x="2048" y="25537"/>
                  </a:lnTo>
                  <a:lnTo>
                    <a:pt x="2287" y="25708"/>
                  </a:lnTo>
                  <a:lnTo>
                    <a:pt x="2526" y="25913"/>
                  </a:lnTo>
                  <a:lnTo>
                    <a:pt x="1673" y="26322"/>
                  </a:lnTo>
                  <a:lnTo>
                    <a:pt x="854" y="26698"/>
                  </a:lnTo>
                  <a:lnTo>
                    <a:pt x="478" y="26903"/>
                  </a:lnTo>
                  <a:lnTo>
                    <a:pt x="171" y="27108"/>
                  </a:lnTo>
                  <a:lnTo>
                    <a:pt x="68" y="27210"/>
                  </a:lnTo>
                  <a:lnTo>
                    <a:pt x="0" y="27347"/>
                  </a:lnTo>
                  <a:lnTo>
                    <a:pt x="0" y="27517"/>
                  </a:lnTo>
                  <a:lnTo>
                    <a:pt x="68" y="27722"/>
                  </a:lnTo>
                  <a:lnTo>
                    <a:pt x="171" y="27551"/>
                  </a:lnTo>
                  <a:lnTo>
                    <a:pt x="307" y="27381"/>
                  </a:lnTo>
                  <a:lnTo>
                    <a:pt x="546" y="27176"/>
                  </a:lnTo>
                  <a:lnTo>
                    <a:pt x="854" y="27005"/>
                  </a:lnTo>
                  <a:lnTo>
                    <a:pt x="1161" y="26869"/>
                  </a:lnTo>
                  <a:lnTo>
                    <a:pt x="1536" y="26732"/>
                  </a:lnTo>
                  <a:lnTo>
                    <a:pt x="1707" y="26630"/>
                  </a:lnTo>
                  <a:lnTo>
                    <a:pt x="1878" y="26561"/>
                  </a:lnTo>
                  <a:lnTo>
                    <a:pt x="2151" y="26391"/>
                  </a:lnTo>
                  <a:lnTo>
                    <a:pt x="2390" y="26322"/>
                  </a:lnTo>
                  <a:lnTo>
                    <a:pt x="2663" y="26288"/>
                  </a:lnTo>
                  <a:lnTo>
                    <a:pt x="2902" y="26288"/>
                  </a:lnTo>
                  <a:lnTo>
                    <a:pt x="3107" y="26322"/>
                  </a:lnTo>
                  <a:lnTo>
                    <a:pt x="3346" y="26425"/>
                  </a:lnTo>
                  <a:lnTo>
                    <a:pt x="3585" y="26595"/>
                  </a:lnTo>
                  <a:lnTo>
                    <a:pt x="3858" y="26766"/>
                  </a:lnTo>
                  <a:lnTo>
                    <a:pt x="4507" y="27278"/>
                  </a:lnTo>
                  <a:lnTo>
                    <a:pt x="5155" y="27756"/>
                  </a:lnTo>
                  <a:lnTo>
                    <a:pt x="5804" y="28234"/>
                  </a:lnTo>
                  <a:lnTo>
                    <a:pt x="6111" y="28507"/>
                  </a:lnTo>
                  <a:lnTo>
                    <a:pt x="6418" y="28780"/>
                  </a:lnTo>
                  <a:lnTo>
                    <a:pt x="6828" y="29190"/>
                  </a:lnTo>
                  <a:lnTo>
                    <a:pt x="7033" y="29395"/>
                  </a:lnTo>
                  <a:lnTo>
                    <a:pt x="7272" y="29566"/>
                  </a:lnTo>
                  <a:lnTo>
                    <a:pt x="7579" y="29770"/>
                  </a:lnTo>
                  <a:lnTo>
                    <a:pt x="7921" y="29941"/>
                  </a:lnTo>
                  <a:lnTo>
                    <a:pt x="8262" y="30078"/>
                  </a:lnTo>
                  <a:lnTo>
                    <a:pt x="8603" y="30146"/>
                  </a:lnTo>
                  <a:lnTo>
                    <a:pt x="8979" y="30180"/>
                  </a:lnTo>
                  <a:lnTo>
                    <a:pt x="9320" y="30180"/>
                  </a:lnTo>
                  <a:lnTo>
                    <a:pt x="9696" y="30112"/>
                  </a:lnTo>
                  <a:lnTo>
                    <a:pt x="10071" y="29975"/>
                  </a:lnTo>
                  <a:lnTo>
                    <a:pt x="10583" y="29770"/>
                  </a:lnTo>
                  <a:lnTo>
                    <a:pt x="11096" y="29634"/>
                  </a:lnTo>
                  <a:lnTo>
                    <a:pt x="11608" y="29531"/>
                  </a:lnTo>
                  <a:lnTo>
                    <a:pt x="12154" y="29361"/>
                  </a:lnTo>
                  <a:lnTo>
                    <a:pt x="12017" y="29566"/>
                  </a:lnTo>
                  <a:lnTo>
                    <a:pt x="11881" y="29736"/>
                  </a:lnTo>
                  <a:lnTo>
                    <a:pt x="11710" y="29839"/>
                  </a:lnTo>
                  <a:lnTo>
                    <a:pt x="11539" y="29941"/>
                  </a:lnTo>
                  <a:lnTo>
                    <a:pt x="10310" y="30556"/>
                  </a:lnTo>
                  <a:lnTo>
                    <a:pt x="9696" y="30829"/>
                  </a:lnTo>
                  <a:lnTo>
                    <a:pt x="9354" y="30931"/>
                  </a:lnTo>
                  <a:lnTo>
                    <a:pt x="9013" y="30999"/>
                  </a:lnTo>
                  <a:lnTo>
                    <a:pt x="8842" y="31068"/>
                  </a:lnTo>
                  <a:lnTo>
                    <a:pt x="8706" y="31170"/>
                  </a:lnTo>
                  <a:lnTo>
                    <a:pt x="8637" y="31307"/>
                  </a:lnTo>
                  <a:lnTo>
                    <a:pt x="8637" y="31477"/>
                  </a:lnTo>
                  <a:lnTo>
                    <a:pt x="9013" y="31307"/>
                  </a:lnTo>
                  <a:lnTo>
                    <a:pt x="9320" y="31204"/>
                  </a:lnTo>
                  <a:lnTo>
                    <a:pt x="9866" y="31102"/>
                  </a:lnTo>
                  <a:lnTo>
                    <a:pt x="10447" y="30999"/>
                  </a:lnTo>
                  <a:lnTo>
                    <a:pt x="10857" y="30931"/>
                  </a:lnTo>
                  <a:lnTo>
                    <a:pt x="11232" y="30795"/>
                  </a:lnTo>
                  <a:lnTo>
                    <a:pt x="11608" y="30624"/>
                  </a:lnTo>
                  <a:lnTo>
                    <a:pt x="11949" y="30419"/>
                  </a:lnTo>
                  <a:lnTo>
                    <a:pt x="12120" y="30317"/>
                  </a:lnTo>
                  <a:lnTo>
                    <a:pt x="12256" y="30180"/>
                  </a:lnTo>
                  <a:lnTo>
                    <a:pt x="12359" y="30044"/>
                  </a:lnTo>
                  <a:lnTo>
                    <a:pt x="12461" y="29907"/>
                  </a:lnTo>
                  <a:lnTo>
                    <a:pt x="12564" y="29736"/>
                  </a:lnTo>
                  <a:lnTo>
                    <a:pt x="12598" y="29566"/>
                  </a:lnTo>
                  <a:lnTo>
                    <a:pt x="12632" y="29395"/>
                  </a:lnTo>
                  <a:lnTo>
                    <a:pt x="12632" y="29190"/>
                  </a:lnTo>
                  <a:lnTo>
                    <a:pt x="12632" y="29019"/>
                  </a:lnTo>
                  <a:lnTo>
                    <a:pt x="12632" y="28917"/>
                  </a:lnTo>
                  <a:lnTo>
                    <a:pt x="12666" y="28849"/>
                  </a:lnTo>
                  <a:lnTo>
                    <a:pt x="13041" y="28405"/>
                  </a:lnTo>
                  <a:lnTo>
                    <a:pt x="13417" y="27961"/>
                  </a:lnTo>
                  <a:lnTo>
                    <a:pt x="13588" y="28200"/>
                  </a:lnTo>
                  <a:lnTo>
                    <a:pt x="13690" y="28405"/>
                  </a:lnTo>
                  <a:lnTo>
                    <a:pt x="13793" y="28644"/>
                  </a:lnTo>
                  <a:lnTo>
                    <a:pt x="13861" y="28883"/>
                  </a:lnTo>
                  <a:lnTo>
                    <a:pt x="13895" y="29088"/>
                  </a:lnTo>
                  <a:lnTo>
                    <a:pt x="13895" y="29327"/>
                  </a:lnTo>
                  <a:lnTo>
                    <a:pt x="13861" y="29566"/>
                  </a:lnTo>
                  <a:lnTo>
                    <a:pt x="13827" y="29770"/>
                  </a:lnTo>
                  <a:lnTo>
                    <a:pt x="13758" y="29975"/>
                  </a:lnTo>
                  <a:lnTo>
                    <a:pt x="13656" y="30180"/>
                  </a:lnTo>
                  <a:lnTo>
                    <a:pt x="13519" y="30351"/>
                  </a:lnTo>
                  <a:lnTo>
                    <a:pt x="13383" y="30521"/>
                  </a:lnTo>
                  <a:lnTo>
                    <a:pt x="13212" y="30692"/>
                  </a:lnTo>
                  <a:lnTo>
                    <a:pt x="13041" y="30829"/>
                  </a:lnTo>
                  <a:lnTo>
                    <a:pt x="12837" y="30931"/>
                  </a:lnTo>
                  <a:lnTo>
                    <a:pt x="12598" y="31034"/>
                  </a:lnTo>
                  <a:lnTo>
                    <a:pt x="12188" y="31136"/>
                  </a:lnTo>
                  <a:lnTo>
                    <a:pt x="11744" y="31238"/>
                  </a:lnTo>
                  <a:lnTo>
                    <a:pt x="10891" y="31375"/>
                  </a:lnTo>
                  <a:lnTo>
                    <a:pt x="10720" y="31409"/>
                  </a:lnTo>
                  <a:lnTo>
                    <a:pt x="10583" y="31443"/>
                  </a:lnTo>
                  <a:lnTo>
                    <a:pt x="10413" y="31546"/>
                  </a:lnTo>
                  <a:lnTo>
                    <a:pt x="10310" y="31614"/>
                  </a:lnTo>
                  <a:lnTo>
                    <a:pt x="10242" y="31751"/>
                  </a:lnTo>
                  <a:lnTo>
                    <a:pt x="11505" y="31580"/>
                  </a:lnTo>
                  <a:lnTo>
                    <a:pt x="12700" y="31409"/>
                  </a:lnTo>
                  <a:lnTo>
                    <a:pt x="13007" y="31307"/>
                  </a:lnTo>
                  <a:lnTo>
                    <a:pt x="13280" y="31170"/>
                  </a:lnTo>
                  <a:lnTo>
                    <a:pt x="13519" y="30999"/>
                  </a:lnTo>
                  <a:lnTo>
                    <a:pt x="13724" y="30760"/>
                  </a:lnTo>
                  <a:lnTo>
                    <a:pt x="13861" y="30487"/>
                  </a:lnTo>
                  <a:lnTo>
                    <a:pt x="14032" y="30180"/>
                  </a:lnTo>
                  <a:lnTo>
                    <a:pt x="14134" y="29907"/>
                  </a:lnTo>
                  <a:lnTo>
                    <a:pt x="14202" y="29634"/>
                  </a:lnTo>
                  <a:lnTo>
                    <a:pt x="14236" y="29327"/>
                  </a:lnTo>
                  <a:lnTo>
                    <a:pt x="14236" y="29019"/>
                  </a:lnTo>
                  <a:lnTo>
                    <a:pt x="14202" y="28712"/>
                  </a:lnTo>
                  <a:lnTo>
                    <a:pt x="14100" y="28405"/>
                  </a:lnTo>
                  <a:lnTo>
                    <a:pt x="13997" y="28029"/>
                  </a:lnTo>
                  <a:lnTo>
                    <a:pt x="14612" y="28234"/>
                  </a:lnTo>
                  <a:lnTo>
                    <a:pt x="15192" y="28439"/>
                  </a:lnTo>
                  <a:lnTo>
                    <a:pt x="15978" y="28780"/>
                  </a:lnTo>
                  <a:lnTo>
                    <a:pt x="16387" y="28951"/>
                  </a:lnTo>
                  <a:lnTo>
                    <a:pt x="16763" y="29156"/>
                  </a:lnTo>
                  <a:lnTo>
                    <a:pt x="17411" y="29497"/>
                  </a:lnTo>
                  <a:lnTo>
                    <a:pt x="18094" y="29839"/>
                  </a:lnTo>
                  <a:lnTo>
                    <a:pt x="18811" y="30146"/>
                  </a:lnTo>
                  <a:lnTo>
                    <a:pt x="19528" y="30419"/>
                  </a:lnTo>
                  <a:lnTo>
                    <a:pt x="20996" y="30897"/>
                  </a:lnTo>
                  <a:lnTo>
                    <a:pt x="22464" y="31307"/>
                  </a:lnTo>
                  <a:lnTo>
                    <a:pt x="23966" y="31682"/>
                  </a:lnTo>
                  <a:lnTo>
                    <a:pt x="25468" y="32024"/>
                  </a:lnTo>
                  <a:lnTo>
                    <a:pt x="26356" y="32194"/>
                  </a:lnTo>
                  <a:lnTo>
                    <a:pt x="27244" y="32331"/>
                  </a:lnTo>
                  <a:lnTo>
                    <a:pt x="28131" y="32399"/>
                  </a:lnTo>
                  <a:lnTo>
                    <a:pt x="29053" y="32433"/>
                  </a:lnTo>
                  <a:lnTo>
                    <a:pt x="29941" y="32433"/>
                  </a:lnTo>
                  <a:lnTo>
                    <a:pt x="30828" y="32399"/>
                  </a:lnTo>
                  <a:lnTo>
                    <a:pt x="31716" y="32365"/>
                  </a:lnTo>
                  <a:lnTo>
                    <a:pt x="32604" y="32263"/>
                  </a:lnTo>
                  <a:lnTo>
                    <a:pt x="33116" y="32194"/>
                  </a:lnTo>
                  <a:lnTo>
                    <a:pt x="33628" y="32092"/>
                  </a:lnTo>
                  <a:lnTo>
                    <a:pt x="34618" y="31819"/>
                  </a:lnTo>
                  <a:lnTo>
                    <a:pt x="35574" y="31546"/>
                  </a:lnTo>
                  <a:lnTo>
                    <a:pt x="36564" y="31204"/>
                  </a:lnTo>
                  <a:lnTo>
                    <a:pt x="37349" y="30931"/>
                  </a:lnTo>
                  <a:lnTo>
                    <a:pt x="38100" y="30590"/>
                  </a:lnTo>
                  <a:lnTo>
                    <a:pt x="38817" y="30214"/>
                  </a:lnTo>
                  <a:lnTo>
                    <a:pt x="39500" y="29770"/>
                  </a:lnTo>
                  <a:lnTo>
                    <a:pt x="40148" y="29292"/>
                  </a:lnTo>
                  <a:lnTo>
                    <a:pt x="40763" y="28746"/>
                  </a:lnTo>
                  <a:lnTo>
                    <a:pt x="41343" y="28200"/>
                  </a:lnTo>
                  <a:lnTo>
                    <a:pt x="41924" y="27585"/>
                  </a:lnTo>
                  <a:lnTo>
                    <a:pt x="42299" y="27176"/>
                  </a:lnTo>
                  <a:lnTo>
                    <a:pt x="42607" y="26766"/>
                  </a:lnTo>
                  <a:lnTo>
                    <a:pt x="43255" y="25879"/>
                  </a:lnTo>
                  <a:lnTo>
                    <a:pt x="43801" y="24991"/>
                  </a:lnTo>
                  <a:lnTo>
                    <a:pt x="44314" y="24069"/>
                  </a:lnTo>
                  <a:lnTo>
                    <a:pt x="44723" y="23079"/>
                  </a:lnTo>
                  <a:lnTo>
                    <a:pt x="45133" y="22089"/>
                  </a:lnTo>
                  <a:lnTo>
                    <a:pt x="45474" y="21065"/>
                  </a:lnTo>
                  <a:lnTo>
                    <a:pt x="45747" y="20041"/>
                  </a:lnTo>
                  <a:lnTo>
                    <a:pt x="46123" y="18607"/>
                  </a:lnTo>
                  <a:lnTo>
                    <a:pt x="46430" y="17173"/>
                  </a:lnTo>
                  <a:lnTo>
                    <a:pt x="47079" y="14305"/>
                  </a:lnTo>
                  <a:lnTo>
                    <a:pt x="47181" y="13895"/>
                  </a:lnTo>
                  <a:lnTo>
                    <a:pt x="47318" y="13486"/>
                  </a:lnTo>
                  <a:lnTo>
                    <a:pt x="47489" y="13110"/>
                  </a:lnTo>
                  <a:lnTo>
                    <a:pt x="47659" y="12735"/>
                  </a:lnTo>
                  <a:lnTo>
                    <a:pt x="47864" y="12359"/>
                  </a:lnTo>
                  <a:lnTo>
                    <a:pt x="48103" y="12018"/>
                  </a:lnTo>
                  <a:lnTo>
                    <a:pt x="48342" y="11676"/>
                  </a:lnTo>
                  <a:lnTo>
                    <a:pt x="48649" y="11335"/>
                  </a:lnTo>
                  <a:lnTo>
                    <a:pt x="48820" y="11164"/>
                  </a:lnTo>
                  <a:lnTo>
                    <a:pt x="48991" y="11028"/>
                  </a:lnTo>
                  <a:lnTo>
                    <a:pt x="49196" y="10925"/>
                  </a:lnTo>
                  <a:lnTo>
                    <a:pt x="49400" y="10823"/>
                  </a:lnTo>
                  <a:lnTo>
                    <a:pt x="49605" y="10755"/>
                  </a:lnTo>
                  <a:lnTo>
                    <a:pt x="49810" y="10686"/>
                  </a:lnTo>
                  <a:lnTo>
                    <a:pt x="50629" y="10686"/>
                  </a:lnTo>
                  <a:lnTo>
                    <a:pt x="50937" y="10618"/>
                  </a:lnTo>
                  <a:lnTo>
                    <a:pt x="51244" y="10482"/>
                  </a:lnTo>
                  <a:lnTo>
                    <a:pt x="51483" y="10277"/>
                  </a:lnTo>
                  <a:lnTo>
                    <a:pt x="51585" y="10174"/>
                  </a:lnTo>
                  <a:lnTo>
                    <a:pt x="51654" y="10072"/>
                  </a:lnTo>
                  <a:lnTo>
                    <a:pt x="51722" y="9935"/>
                  </a:lnTo>
                  <a:lnTo>
                    <a:pt x="51722" y="9799"/>
                  </a:lnTo>
                  <a:lnTo>
                    <a:pt x="51722" y="9730"/>
                  </a:lnTo>
                  <a:lnTo>
                    <a:pt x="51688" y="9696"/>
                  </a:lnTo>
                  <a:lnTo>
                    <a:pt x="51551" y="9594"/>
                  </a:lnTo>
                  <a:lnTo>
                    <a:pt x="50595" y="9594"/>
                  </a:lnTo>
                  <a:lnTo>
                    <a:pt x="50425" y="9560"/>
                  </a:lnTo>
                  <a:lnTo>
                    <a:pt x="50288" y="9526"/>
                  </a:lnTo>
                  <a:lnTo>
                    <a:pt x="50117" y="9457"/>
                  </a:lnTo>
                  <a:lnTo>
                    <a:pt x="49947" y="9321"/>
                  </a:lnTo>
                  <a:lnTo>
                    <a:pt x="50254" y="9252"/>
                  </a:lnTo>
                  <a:lnTo>
                    <a:pt x="50493" y="9218"/>
                  </a:lnTo>
                  <a:lnTo>
                    <a:pt x="50903" y="9082"/>
                  </a:lnTo>
                  <a:lnTo>
                    <a:pt x="51107" y="9014"/>
                  </a:lnTo>
                  <a:lnTo>
                    <a:pt x="51312" y="8911"/>
                  </a:lnTo>
                  <a:lnTo>
                    <a:pt x="51483" y="8809"/>
                  </a:lnTo>
                  <a:lnTo>
                    <a:pt x="51619" y="8672"/>
                  </a:lnTo>
                  <a:lnTo>
                    <a:pt x="51722" y="8536"/>
                  </a:lnTo>
                  <a:lnTo>
                    <a:pt x="51756" y="8399"/>
                  </a:lnTo>
                  <a:lnTo>
                    <a:pt x="51790" y="8262"/>
                  </a:lnTo>
                  <a:lnTo>
                    <a:pt x="51756" y="8092"/>
                  </a:lnTo>
                  <a:lnTo>
                    <a:pt x="51722" y="7921"/>
                  </a:lnTo>
                  <a:lnTo>
                    <a:pt x="51619" y="7750"/>
                  </a:lnTo>
                  <a:lnTo>
                    <a:pt x="51551" y="7614"/>
                  </a:lnTo>
                  <a:lnTo>
                    <a:pt x="51790" y="7409"/>
                  </a:lnTo>
                  <a:lnTo>
                    <a:pt x="51858" y="7307"/>
                  </a:lnTo>
                  <a:lnTo>
                    <a:pt x="51927" y="7204"/>
                  </a:lnTo>
                  <a:lnTo>
                    <a:pt x="51927" y="7102"/>
                  </a:lnTo>
                  <a:lnTo>
                    <a:pt x="51858" y="6965"/>
                  </a:lnTo>
                  <a:lnTo>
                    <a:pt x="51756" y="6624"/>
                  </a:lnTo>
                  <a:lnTo>
                    <a:pt x="52336" y="6658"/>
                  </a:lnTo>
                  <a:lnTo>
                    <a:pt x="52848" y="6624"/>
                  </a:lnTo>
                  <a:lnTo>
                    <a:pt x="53326" y="6555"/>
                  </a:lnTo>
                  <a:lnTo>
                    <a:pt x="53770" y="6419"/>
                  </a:lnTo>
                  <a:lnTo>
                    <a:pt x="53941" y="6316"/>
                  </a:lnTo>
                  <a:lnTo>
                    <a:pt x="54043" y="6180"/>
                  </a:lnTo>
                  <a:lnTo>
                    <a:pt x="54112" y="6009"/>
                  </a:lnTo>
                  <a:lnTo>
                    <a:pt x="54112" y="5804"/>
                  </a:lnTo>
                  <a:lnTo>
                    <a:pt x="54078" y="5634"/>
                  </a:lnTo>
                  <a:lnTo>
                    <a:pt x="53975" y="5497"/>
                  </a:lnTo>
                  <a:lnTo>
                    <a:pt x="53873" y="5395"/>
                  </a:lnTo>
                  <a:lnTo>
                    <a:pt x="53702" y="5326"/>
                  </a:lnTo>
                  <a:lnTo>
                    <a:pt x="53019" y="5292"/>
                  </a:lnTo>
                  <a:lnTo>
                    <a:pt x="52712" y="5292"/>
                  </a:lnTo>
                  <a:lnTo>
                    <a:pt x="52371" y="5326"/>
                  </a:lnTo>
                  <a:lnTo>
                    <a:pt x="52063" y="5429"/>
                  </a:lnTo>
                  <a:lnTo>
                    <a:pt x="51756" y="5531"/>
                  </a:lnTo>
                  <a:lnTo>
                    <a:pt x="51483" y="5702"/>
                  </a:lnTo>
                  <a:lnTo>
                    <a:pt x="51210" y="5941"/>
                  </a:lnTo>
                  <a:lnTo>
                    <a:pt x="50868" y="6248"/>
                  </a:lnTo>
                  <a:lnTo>
                    <a:pt x="50493" y="6521"/>
                  </a:lnTo>
                  <a:lnTo>
                    <a:pt x="49742" y="7102"/>
                  </a:lnTo>
                  <a:lnTo>
                    <a:pt x="49673" y="7136"/>
                  </a:lnTo>
                  <a:lnTo>
                    <a:pt x="49571" y="7170"/>
                  </a:lnTo>
                  <a:lnTo>
                    <a:pt x="49332" y="7204"/>
                  </a:lnTo>
                  <a:lnTo>
                    <a:pt x="49673" y="6624"/>
                  </a:lnTo>
                  <a:lnTo>
                    <a:pt x="49844" y="6351"/>
                  </a:lnTo>
                  <a:lnTo>
                    <a:pt x="49878" y="6214"/>
                  </a:lnTo>
                  <a:lnTo>
                    <a:pt x="49912" y="6077"/>
                  </a:lnTo>
                  <a:lnTo>
                    <a:pt x="49947" y="5941"/>
                  </a:lnTo>
                  <a:lnTo>
                    <a:pt x="49912" y="5804"/>
                  </a:lnTo>
                  <a:lnTo>
                    <a:pt x="49844" y="5668"/>
                  </a:lnTo>
                  <a:lnTo>
                    <a:pt x="49708" y="5531"/>
                  </a:lnTo>
                  <a:lnTo>
                    <a:pt x="49878" y="5190"/>
                  </a:lnTo>
                  <a:lnTo>
                    <a:pt x="49947" y="5019"/>
                  </a:lnTo>
                  <a:lnTo>
                    <a:pt x="49981" y="4848"/>
                  </a:lnTo>
                  <a:lnTo>
                    <a:pt x="49947" y="4712"/>
                  </a:lnTo>
                  <a:lnTo>
                    <a:pt x="49912" y="4575"/>
                  </a:lnTo>
                  <a:lnTo>
                    <a:pt x="49810" y="4473"/>
                  </a:lnTo>
                  <a:lnTo>
                    <a:pt x="49673" y="4439"/>
                  </a:lnTo>
                  <a:lnTo>
                    <a:pt x="49503" y="4371"/>
                  </a:lnTo>
                  <a:lnTo>
                    <a:pt x="49298" y="4371"/>
                  </a:lnTo>
                  <a:lnTo>
                    <a:pt x="48922" y="4439"/>
                  </a:lnTo>
                  <a:lnTo>
                    <a:pt x="48581" y="4541"/>
                  </a:lnTo>
                  <a:lnTo>
                    <a:pt x="48410" y="4644"/>
                  </a:lnTo>
                  <a:lnTo>
                    <a:pt x="48240" y="4746"/>
                  </a:lnTo>
                  <a:lnTo>
                    <a:pt x="48103" y="4848"/>
                  </a:lnTo>
                  <a:lnTo>
                    <a:pt x="47966" y="4985"/>
                  </a:lnTo>
                  <a:lnTo>
                    <a:pt x="47625" y="5395"/>
                  </a:lnTo>
                  <a:lnTo>
                    <a:pt x="47318" y="5804"/>
                  </a:lnTo>
                  <a:lnTo>
                    <a:pt x="47181" y="5975"/>
                  </a:lnTo>
                  <a:lnTo>
                    <a:pt x="47011" y="6112"/>
                  </a:lnTo>
                  <a:lnTo>
                    <a:pt x="46874" y="6214"/>
                  </a:lnTo>
                  <a:lnTo>
                    <a:pt x="46669" y="6316"/>
                  </a:lnTo>
                  <a:lnTo>
                    <a:pt x="46498" y="6351"/>
                  </a:lnTo>
                  <a:lnTo>
                    <a:pt x="46294" y="6351"/>
                  </a:lnTo>
                  <a:lnTo>
                    <a:pt x="46089" y="6316"/>
                  </a:lnTo>
                  <a:lnTo>
                    <a:pt x="45850" y="6282"/>
                  </a:lnTo>
                  <a:lnTo>
                    <a:pt x="45065" y="6009"/>
                  </a:lnTo>
                  <a:lnTo>
                    <a:pt x="44279" y="5736"/>
                  </a:lnTo>
                  <a:lnTo>
                    <a:pt x="43528" y="5429"/>
                  </a:lnTo>
                  <a:lnTo>
                    <a:pt x="42743" y="5087"/>
                  </a:lnTo>
                  <a:lnTo>
                    <a:pt x="42026" y="4746"/>
                  </a:lnTo>
                  <a:lnTo>
                    <a:pt x="41275" y="4371"/>
                  </a:lnTo>
                  <a:lnTo>
                    <a:pt x="39841" y="3551"/>
                  </a:lnTo>
                  <a:lnTo>
                    <a:pt x="38612" y="2800"/>
                  </a:lnTo>
                  <a:lnTo>
                    <a:pt x="37383" y="2117"/>
                  </a:lnTo>
                  <a:lnTo>
                    <a:pt x="36769" y="1810"/>
                  </a:lnTo>
                  <a:lnTo>
                    <a:pt x="36120" y="1537"/>
                  </a:lnTo>
                  <a:lnTo>
                    <a:pt x="35471" y="1264"/>
                  </a:lnTo>
                  <a:lnTo>
                    <a:pt x="34789" y="1025"/>
                  </a:lnTo>
                  <a:lnTo>
                    <a:pt x="33935" y="786"/>
                  </a:lnTo>
                  <a:lnTo>
                    <a:pt x="33047" y="547"/>
                  </a:lnTo>
                  <a:lnTo>
                    <a:pt x="32194" y="342"/>
                  </a:lnTo>
                  <a:lnTo>
                    <a:pt x="31306" y="171"/>
                  </a:lnTo>
                  <a:lnTo>
                    <a:pt x="30419" y="69"/>
                  </a:lnTo>
                  <a:lnTo>
                    <a:pt x="295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70" name="Google Shape;5370;p23"/>
          <p:cNvGrpSpPr/>
          <p:nvPr/>
        </p:nvGrpSpPr>
        <p:grpSpPr>
          <a:xfrm>
            <a:off x="7325970" y="3926461"/>
            <a:ext cx="1789814" cy="1923534"/>
            <a:chOff x="7325970" y="3926461"/>
            <a:chExt cx="1789814" cy="1923534"/>
          </a:xfrm>
        </p:grpSpPr>
        <p:grpSp>
          <p:nvGrpSpPr>
            <p:cNvPr id="5371" name="Google Shape;5371;p23"/>
            <p:cNvGrpSpPr/>
            <p:nvPr/>
          </p:nvGrpSpPr>
          <p:grpSpPr>
            <a:xfrm>
              <a:off x="8357873" y="3926461"/>
              <a:ext cx="493192" cy="438810"/>
              <a:chOff x="6209373" y="3256061"/>
              <a:chExt cx="493192" cy="438810"/>
            </a:xfrm>
          </p:grpSpPr>
          <p:sp>
            <p:nvSpPr>
              <p:cNvPr id="5372" name="Google Shape;5372;p23"/>
              <p:cNvSpPr/>
              <p:nvPr/>
            </p:nvSpPr>
            <p:spPr>
              <a:xfrm>
                <a:off x="6209373" y="3256061"/>
                <a:ext cx="493192" cy="438810"/>
              </a:xfrm>
              <a:custGeom>
                <a:avLst/>
                <a:gdLst/>
                <a:ahLst/>
                <a:cxnLst/>
                <a:rect l="l" t="t" r="r" b="b"/>
                <a:pathLst>
                  <a:path w="13930" h="12394" extrusionOk="0">
                    <a:moveTo>
                      <a:pt x="4473" y="342"/>
                    </a:moveTo>
                    <a:lnTo>
                      <a:pt x="4712" y="377"/>
                    </a:lnTo>
                    <a:lnTo>
                      <a:pt x="4985" y="445"/>
                    </a:lnTo>
                    <a:lnTo>
                      <a:pt x="5497" y="650"/>
                    </a:lnTo>
                    <a:lnTo>
                      <a:pt x="6078" y="957"/>
                    </a:lnTo>
                    <a:lnTo>
                      <a:pt x="5702" y="1469"/>
                    </a:lnTo>
                    <a:lnTo>
                      <a:pt x="4985" y="1298"/>
                    </a:lnTo>
                    <a:lnTo>
                      <a:pt x="4610" y="1230"/>
                    </a:lnTo>
                    <a:lnTo>
                      <a:pt x="4234" y="1196"/>
                    </a:lnTo>
                    <a:lnTo>
                      <a:pt x="3858" y="1162"/>
                    </a:lnTo>
                    <a:lnTo>
                      <a:pt x="3483" y="1196"/>
                    </a:lnTo>
                    <a:lnTo>
                      <a:pt x="3073" y="1264"/>
                    </a:lnTo>
                    <a:lnTo>
                      <a:pt x="2698" y="1401"/>
                    </a:lnTo>
                    <a:lnTo>
                      <a:pt x="2800" y="1162"/>
                    </a:lnTo>
                    <a:lnTo>
                      <a:pt x="2937" y="991"/>
                    </a:lnTo>
                    <a:lnTo>
                      <a:pt x="3073" y="820"/>
                    </a:lnTo>
                    <a:lnTo>
                      <a:pt x="3244" y="650"/>
                    </a:lnTo>
                    <a:lnTo>
                      <a:pt x="3415" y="547"/>
                    </a:lnTo>
                    <a:lnTo>
                      <a:pt x="3620" y="445"/>
                    </a:lnTo>
                    <a:lnTo>
                      <a:pt x="3824" y="377"/>
                    </a:lnTo>
                    <a:lnTo>
                      <a:pt x="4029" y="342"/>
                    </a:lnTo>
                    <a:close/>
                    <a:moveTo>
                      <a:pt x="4200" y="1401"/>
                    </a:moveTo>
                    <a:lnTo>
                      <a:pt x="4507" y="1435"/>
                    </a:lnTo>
                    <a:lnTo>
                      <a:pt x="4780" y="1469"/>
                    </a:lnTo>
                    <a:lnTo>
                      <a:pt x="5053" y="1571"/>
                    </a:lnTo>
                    <a:lnTo>
                      <a:pt x="5326" y="1674"/>
                    </a:lnTo>
                    <a:lnTo>
                      <a:pt x="5531" y="1845"/>
                    </a:lnTo>
                    <a:lnTo>
                      <a:pt x="4507" y="1981"/>
                    </a:lnTo>
                    <a:lnTo>
                      <a:pt x="3517" y="2083"/>
                    </a:lnTo>
                    <a:lnTo>
                      <a:pt x="3244" y="2152"/>
                    </a:lnTo>
                    <a:lnTo>
                      <a:pt x="3005" y="2220"/>
                    </a:lnTo>
                    <a:lnTo>
                      <a:pt x="2766" y="2322"/>
                    </a:lnTo>
                    <a:lnTo>
                      <a:pt x="2527" y="2425"/>
                    </a:lnTo>
                    <a:lnTo>
                      <a:pt x="2083" y="2698"/>
                    </a:lnTo>
                    <a:lnTo>
                      <a:pt x="1639" y="3039"/>
                    </a:lnTo>
                    <a:lnTo>
                      <a:pt x="1674" y="2800"/>
                    </a:lnTo>
                    <a:lnTo>
                      <a:pt x="1810" y="2561"/>
                    </a:lnTo>
                    <a:lnTo>
                      <a:pt x="1981" y="2357"/>
                    </a:lnTo>
                    <a:lnTo>
                      <a:pt x="2186" y="2152"/>
                    </a:lnTo>
                    <a:lnTo>
                      <a:pt x="2425" y="1981"/>
                    </a:lnTo>
                    <a:lnTo>
                      <a:pt x="2664" y="1810"/>
                    </a:lnTo>
                    <a:lnTo>
                      <a:pt x="2971" y="1674"/>
                    </a:lnTo>
                    <a:lnTo>
                      <a:pt x="3278" y="1571"/>
                    </a:lnTo>
                    <a:lnTo>
                      <a:pt x="3585" y="1503"/>
                    </a:lnTo>
                    <a:lnTo>
                      <a:pt x="3893" y="1435"/>
                    </a:lnTo>
                    <a:lnTo>
                      <a:pt x="4200" y="1401"/>
                    </a:lnTo>
                    <a:close/>
                    <a:moveTo>
                      <a:pt x="13213" y="7751"/>
                    </a:moveTo>
                    <a:lnTo>
                      <a:pt x="13315" y="7921"/>
                    </a:lnTo>
                    <a:lnTo>
                      <a:pt x="13383" y="8092"/>
                    </a:lnTo>
                    <a:lnTo>
                      <a:pt x="13383" y="8194"/>
                    </a:lnTo>
                    <a:lnTo>
                      <a:pt x="13383" y="8297"/>
                    </a:lnTo>
                    <a:lnTo>
                      <a:pt x="13349" y="8399"/>
                    </a:lnTo>
                    <a:lnTo>
                      <a:pt x="13281" y="8536"/>
                    </a:lnTo>
                    <a:lnTo>
                      <a:pt x="13179" y="8229"/>
                    </a:lnTo>
                    <a:lnTo>
                      <a:pt x="13110" y="8058"/>
                    </a:lnTo>
                    <a:lnTo>
                      <a:pt x="13145" y="7921"/>
                    </a:lnTo>
                    <a:lnTo>
                      <a:pt x="13213" y="7751"/>
                    </a:lnTo>
                    <a:close/>
                    <a:moveTo>
                      <a:pt x="7921" y="923"/>
                    </a:moveTo>
                    <a:lnTo>
                      <a:pt x="8126" y="957"/>
                    </a:lnTo>
                    <a:lnTo>
                      <a:pt x="8297" y="1025"/>
                    </a:lnTo>
                    <a:lnTo>
                      <a:pt x="8501" y="1093"/>
                    </a:lnTo>
                    <a:lnTo>
                      <a:pt x="9662" y="1776"/>
                    </a:lnTo>
                    <a:lnTo>
                      <a:pt x="10789" y="2459"/>
                    </a:lnTo>
                    <a:lnTo>
                      <a:pt x="11062" y="2664"/>
                    </a:lnTo>
                    <a:lnTo>
                      <a:pt x="11335" y="2903"/>
                    </a:lnTo>
                    <a:lnTo>
                      <a:pt x="11506" y="3108"/>
                    </a:lnTo>
                    <a:lnTo>
                      <a:pt x="11642" y="3347"/>
                    </a:lnTo>
                    <a:lnTo>
                      <a:pt x="11711" y="3620"/>
                    </a:lnTo>
                    <a:lnTo>
                      <a:pt x="11711" y="3927"/>
                    </a:lnTo>
                    <a:lnTo>
                      <a:pt x="11711" y="4029"/>
                    </a:lnTo>
                    <a:lnTo>
                      <a:pt x="11676" y="4132"/>
                    </a:lnTo>
                    <a:lnTo>
                      <a:pt x="11642" y="4439"/>
                    </a:lnTo>
                    <a:lnTo>
                      <a:pt x="11608" y="4712"/>
                    </a:lnTo>
                    <a:lnTo>
                      <a:pt x="11642" y="4985"/>
                    </a:lnTo>
                    <a:lnTo>
                      <a:pt x="11745" y="5224"/>
                    </a:lnTo>
                    <a:lnTo>
                      <a:pt x="11847" y="5429"/>
                    </a:lnTo>
                    <a:lnTo>
                      <a:pt x="12018" y="5634"/>
                    </a:lnTo>
                    <a:lnTo>
                      <a:pt x="12223" y="5839"/>
                    </a:lnTo>
                    <a:lnTo>
                      <a:pt x="12428" y="6010"/>
                    </a:lnTo>
                    <a:lnTo>
                      <a:pt x="12632" y="6180"/>
                    </a:lnTo>
                    <a:lnTo>
                      <a:pt x="12803" y="6385"/>
                    </a:lnTo>
                    <a:lnTo>
                      <a:pt x="12496" y="7034"/>
                    </a:lnTo>
                    <a:lnTo>
                      <a:pt x="12393" y="7341"/>
                    </a:lnTo>
                    <a:lnTo>
                      <a:pt x="12359" y="7478"/>
                    </a:lnTo>
                    <a:lnTo>
                      <a:pt x="12393" y="7580"/>
                    </a:lnTo>
                    <a:lnTo>
                      <a:pt x="12428" y="7717"/>
                    </a:lnTo>
                    <a:lnTo>
                      <a:pt x="12462" y="7853"/>
                    </a:lnTo>
                    <a:lnTo>
                      <a:pt x="12667" y="8092"/>
                    </a:lnTo>
                    <a:lnTo>
                      <a:pt x="12735" y="8194"/>
                    </a:lnTo>
                    <a:lnTo>
                      <a:pt x="12803" y="8331"/>
                    </a:lnTo>
                    <a:lnTo>
                      <a:pt x="12871" y="8468"/>
                    </a:lnTo>
                    <a:lnTo>
                      <a:pt x="12906" y="8638"/>
                    </a:lnTo>
                    <a:lnTo>
                      <a:pt x="12906" y="8775"/>
                    </a:lnTo>
                    <a:lnTo>
                      <a:pt x="12906" y="8911"/>
                    </a:lnTo>
                    <a:lnTo>
                      <a:pt x="12871" y="9048"/>
                    </a:lnTo>
                    <a:lnTo>
                      <a:pt x="12803" y="9150"/>
                    </a:lnTo>
                    <a:lnTo>
                      <a:pt x="12701" y="9253"/>
                    </a:lnTo>
                    <a:lnTo>
                      <a:pt x="12564" y="9321"/>
                    </a:lnTo>
                    <a:lnTo>
                      <a:pt x="12359" y="9389"/>
                    </a:lnTo>
                    <a:lnTo>
                      <a:pt x="12120" y="9389"/>
                    </a:lnTo>
                    <a:lnTo>
                      <a:pt x="11984" y="9219"/>
                    </a:lnTo>
                    <a:lnTo>
                      <a:pt x="11813" y="9082"/>
                    </a:lnTo>
                    <a:lnTo>
                      <a:pt x="11608" y="8980"/>
                    </a:lnTo>
                    <a:lnTo>
                      <a:pt x="11403" y="8911"/>
                    </a:lnTo>
                    <a:lnTo>
                      <a:pt x="11199" y="8843"/>
                    </a:lnTo>
                    <a:lnTo>
                      <a:pt x="10994" y="8843"/>
                    </a:lnTo>
                    <a:lnTo>
                      <a:pt x="10516" y="8877"/>
                    </a:lnTo>
                    <a:lnTo>
                      <a:pt x="10106" y="8946"/>
                    </a:lnTo>
                    <a:lnTo>
                      <a:pt x="9696" y="8946"/>
                    </a:lnTo>
                    <a:lnTo>
                      <a:pt x="9287" y="8911"/>
                    </a:lnTo>
                    <a:lnTo>
                      <a:pt x="8877" y="8809"/>
                    </a:lnTo>
                    <a:lnTo>
                      <a:pt x="8638" y="8707"/>
                    </a:lnTo>
                    <a:lnTo>
                      <a:pt x="8433" y="8604"/>
                    </a:lnTo>
                    <a:lnTo>
                      <a:pt x="8263" y="8468"/>
                    </a:lnTo>
                    <a:lnTo>
                      <a:pt x="8126" y="8331"/>
                    </a:lnTo>
                    <a:lnTo>
                      <a:pt x="8024" y="8160"/>
                    </a:lnTo>
                    <a:lnTo>
                      <a:pt x="7955" y="7956"/>
                    </a:lnTo>
                    <a:lnTo>
                      <a:pt x="7921" y="7751"/>
                    </a:lnTo>
                    <a:lnTo>
                      <a:pt x="7921" y="7478"/>
                    </a:lnTo>
                    <a:lnTo>
                      <a:pt x="7887" y="7273"/>
                    </a:lnTo>
                    <a:lnTo>
                      <a:pt x="7682" y="7170"/>
                    </a:lnTo>
                    <a:lnTo>
                      <a:pt x="7511" y="7068"/>
                    </a:lnTo>
                    <a:lnTo>
                      <a:pt x="7272" y="6897"/>
                    </a:lnTo>
                    <a:lnTo>
                      <a:pt x="7170" y="6795"/>
                    </a:lnTo>
                    <a:lnTo>
                      <a:pt x="7068" y="6692"/>
                    </a:lnTo>
                    <a:lnTo>
                      <a:pt x="6965" y="6556"/>
                    </a:lnTo>
                    <a:lnTo>
                      <a:pt x="6897" y="6419"/>
                    </a:lnTo>
                    <a:lnTo>
                      <a:pt x="6863" y="6283"/>
                    </a:lnTo>
                    <a:lnTo>
                      <a:pt x="6897" y="6180"/>
                    </a:lnTo>
                    <a:lnTo>
                      <a:pt x="6965" y="6112"/>
                    </a:lnTo>
                    <a:lnTo>
                      <a:pt x="7068" y="6044"/>
                    </a:lnTo>
                    <a:lnTo>
                      <a:pt x="7204" y="5975"/>
                    </a:lnTo>
                    <a:lnTo>
                      <a:pt x="7375" y="5907"/>
                    </a:lnTo>
                    <a:lnTo>
                      <a:pt x="8092" y="5805"/>
                    </a:lnTo>
                    <a:lnTo>
                      <a:pt x="7443" y="5258"/>
                    </a:lnTo>
                    <a:lnTo>
                      <a:pt x="7272" y="5088"/>
                    </a:lnTo>
                    <a:lnTo>
                      <a:pt x="7136" y="4917"/>
                    </a:lnTo>
                    <a:lnTo>
                      <a:pt x="7033" y="4746"/>
                    </a:lnTo>
                    <a:lnTo>
                      <a:pt x="6965" y="4542"/>
                    </a:lnTo>
                    <a:lnTo>
                      <a:pt x="6931" y="4371"/>
                    </a:lnTo>
                    <a:lnTo>
                      <a:pt x="6931" y="4166"/>
                    </a:lnTo>
                    <a:lnTo>
                      <a:pt x="6931" y="3927"/>
                    </a:lnTo>
                    <a:lnTo>
                      <a:pt x="6965" y="3722"/>
                    </a:lnTo>
                    <a:lnTo>
                      <a:pt x="7033" y="3517"/>
                    </a:lnTo>
                    <a:lnTo>
                      <a:pt x="7170" y="3381"/>
                    </a:lnTo>
                    <a:lnTo>
                      <a:pt x="7307" y="3278"/>
                    </a:lnTo>
                    <a:lnTo>
                      <a:pt x="7511" y="3210"/>
                    </a:lnTo>
                    <a:lnTo>
                      <a:pt x="7955" y="3142"/>
                    </a:lnTo>
                    <a:lnTo>
                      <a:pt x="8399" y="3074"/>
                    </a:lnTo>
                    <a:lnTo>
                      <a:pt x="8433" y="2937"/>
                    </a:lnTo>
                    <a:lnTo>
                      <a:pt x="8024" y="2835"/>
                    </a:lnTo>
                    <a:lnTo>
                      <a:pt x="7853" y="2732"/>
                    </a:lnTo>
                    <a:lnTo>
                      <a:pt x="7682" y="2664"/>
                    </a:lnTo>
                    <a:lnTo>
                      <a:pt x="7546" y="2527"/>
                    </a:lnTo>
                    <a:lnTo>
                      <a:pt x="7409" y="2391"/>
                    </a:lnTo>
                    <a:lnTo>
                      <a:pt x="7272" y="2220"/>
                    </a:lnTo>
                    <a:lnTo>
                      <a:pt x="7170" y="2015"/>
                    </a:lnTo>
                    <a:lnTo>
                      <a:pt x="7443" y="2049"/>
                    </a:lnTo>
                    <a:lnTo>
                      <a:pt x="7716" y="2118"/>
                    </a:lnTo>
                    <a:lnTo>
                      <a:pt x="8263" y="2254"/>
                    </a:lnTo>
                    <a:lnTo>
                      <a:pt x="8501" y="2322"/>
                    </a:lnTo>
                    <a:lnTo>
                      <a:pt x="8775" y="2357"/>
                    </a:lnTo>
                    <a:lnTo>
                      <a:pt x="9048" y="2322"/>
                    </a:lnTo>
                    <a:lnTo>
                      <a:pt x="9321" y="2254"/>
                    </a:lnTo>
                    <a:lnTo>
                      <a:pt x="8706" y="2083"/>
                    </a:lnTo>
                    <a:lnTo>
                      <a:pt x="8058" y="1913"/>
                    </a:lnTo>
                    <a:lnTo>
                      <a:pt x="7409" y="1810"/>
                    </a:lnTo>
                    <a:lnTo>
                      <a:pt x="6726" y="1742"/>
                    </a:lnTo>
                    <a:lnTo>
                      <a:pt x="6829" y="1640"/>
                    </a:lnTo>
                    <a:lnTo>
                      <a:pt x="6897" y="1571"/>
                    </a:lnTo>
                    <a:lnTo>
                      <a:pt x="7068" y="1503"/>
                    </a:lnTo>
                    <a:lnTo>
                      <a:pt x="7238" y="1469"/>
                    </a:lnTo>
                    <a:lnTo>
                      <a:pt x="7409" y="1469"/>
                    </a:lnTo>
                    <a:lnTo>
                      <a:pt x="7648" y="1435"/>
                    </a:lnTo>
                    <a:lnTo>
                      <a:pt x="7682" y="1401"/>
                    </a:lnTo>
                    <a:lnTo>
                      <a:pt x="7750" y="1367"/>
                    </a:lnTo>
                    <a:lnTo>
                      <a:pt x="7750" y="1298"/>
                    </a:lnTo>
                    <a:lnTo>
                      <a:pt x="7750" y="1196"/>
                    </a:lnTo>
                    <a:lnTo>
                      <a:pt x="7682" y="923"/>
                    </a:lnTo>
                    <a:close/>
                    <a:moveTo>
                      <a:pt x="13110" y="9253"/>
                    </a:moveTo>
                    <a:lnTo>
                      <a:pt x="13213" y="9321"/>
                    </a:lnTo>
                    <a:lnTo>
                      <a:pt x="13076" y="9628"/>
                    </a:lnTo>
                    <a:lnTo>
                      <a:pt x="12940" y="9560"/>
                    </a:lnTo>
                    <a:lnTo>
                      <a:pt x="13110" y="9253"/>
                    </a:lnTo>
                    <a:close/>
                    <a:moveTo>
                      <a:pt x="11438" y="10072"/>
                    </a:moveTo>
                    <a:lnTo>
                      <a:pt x="11233" y="10414"/>
                    </a:lnTo>
                    <a:lnTo>
                      <a:pt x="11028" y="10687"/>
                    </a:lnTo>
                    <a:lnTo>
                      <a:pt x="10823" y="10892"/>
                    </a:lnTo>
                    <a:lnTo>
                      <a:pt x="10618" y="11028"/>
                    </a:lnTo>
                    <a:lnTo>
                      <a:pt x="10379" y="11096"/>
                    </a:lnTo>
                    <a:lnTo>
                      <a:pt x="10140" y="11096"/>
                    </a:lnTo>
                    <a:lnTo>
                      <a:pt x="9901" y="11028"/>
                    </a:lnTo>
                    <a:lnTo>
                      <a:pt x="9662" y="10892"/>
                    </a:lnTo>
                    <a:lnTo>
                      <a:pt x="10038" y="10618"/>
                    </a:lnTo>
                    <a:lnTo>
                      <a:pt x="10482" y="10414"/>
                    </a:lnTo>
                    <a:lnTo>
                      <a:pt x="10960" y="10209"/>
                    </a:lnTo>
                    <a:lnTo>
                      <a:pt x="11438" y="10072"/>
                    </a:lnTo>
                    <a:close/>
                    <a:moveTo>
                      <a:pt x="5634" y="2425"/>
                    </a:moveTo>
                    <a:lnTo>
                      <a:pt x="5975" y="2493"/>
                    </a:lnTo>
                    <a:lnTo>
                      <a:pt x="6317" y="2561"/>
                    </a:lnTo>
                    <a:lnTo>
                      <a:pt x="6999" y="2800"/>
                    </a:lnTo>
                    <a:lnTo>
                      <a:pt x="6863" y="2937"/>
                    </a:lnTo>
                    <a:lnTo>
                      <a:pt x="6726" y="3108"/>
                    </a:lnTo>
                    <a:lnTo>
                      <a:pt x="6624" y="3278"/>
                    </a:lnTo>
                    <a:lnTo>
                      <a:pt x="6556" y="3449"/>
                    </a:lnTo>
                    <a:lnTo>
                      <a:pt x="6453" y="3825"/>
                    </a:lnTo>
                    <a:lnTo>
                      <a:pt x="6385" y="4200"/>
                    </a:lnTo>
                    <a:lnTo>
                      <a:pt x="6385" y="4200"/>
                    </a:lnTo>
                    <a:lnTo>
                      <a:pt x="6419" y="4166"/>
                    </a:lnTo>
                    <a:lnTo>
                      <a:pt x="6453" y="4371"/>
                    </a:lnTo>
                    <a:lnTo>
                      <a:pt x="6487" y="4576"/>
                    </a:lnTo>
                    <a:lnTo>
                      <a:pt x="6590" y="4781"/>
                    </a:lnTo>
                    <a:lnTo>
                      <a:pt x="6692" y="4951"/>
                    </a:lnTo>
                    <a:lnTo>
                      <a:pt x="6829" y="5122"/>
                    </a:lnTo>
                    <a:lnTo>
                      <a:pt x="6965" y="5293"/>
                    </a:lnTo>
                    <a:lnTo>
                      <a:pt x="7136" y="5429"/>
                    </a:lnTo>
                    <a:lnTo>
                      <a:pt x="7341" y="5566"/>
                    </a:lnTo>
                    <a:lnTo>
                      <a:pt x="6965" y="5600"/>
                    </a:lnTo>
                    <a:lnTo>
                      <a:pt x="6590" y="5634"/>
                    </a:lnTo>
                    <a:lnTo>
                      <a:pt x="6419" y="5600"/>
                    </a:lnTo>
                    <a:lnTo>
                      <a:pt x="6248" y="5566"/>
                    </a:lnTo>
                    <a:lnTo>
                      <a:pt x="6078" y="5497"/>
                    </a:lnTo>
                    <a:lnTo>
                      <a:pt x="5907" y="5395"/>
                    </a:lnTo>
                    <a:lnTo>
                      <a:pt x="5770" y="5293"/>
                    </a:lnTo>
                    <a:lnTo>
                      <a:pt x="5600" y="5224"/>
                    </a:lnTo>
                    <a:lnTo>
                      <a:pt x="5395" y="5224"/>
                    </a:lnTo>
                    <a:lnTo>
                      <a:pt x="5224" y="5258"/>
                    </a:lnTo>
                    <a:lnTo>
                      <a:pt x="5053" y="5327"/>
                    </a:lnTo>
                    <a:lnTo>
                      <a:pt x="4917" y="5429"/>
                    </a:lnTo>
                    <a:lnTo>
                      <a:pt x="4780" y="5566"/>
                    </a:lnTo>
                    <a:lnTo>
                      <a:pt x="4644" y="5736"/>
                    </a:lnTo>
                    <a:lnTo>
                      <a:pt x="4575" y="5941"/>
                    </a:lnTo>
                    <a:lnTo>
                      <a:pt x="4473" y="6180"/>
                    </a:lnTo>
                    <a:lnTo>
                      <a:pt x="3961" y="5873"/>
                    </a:lnTo>
                    <a:lnTo>
                      <a:pt x="3790" y="5771"/>
                    </a:lnTo>
                    <a:lnTo>
                      <a:pt x="3620" y="5736"/>
                    </a:lnTo>
                    <a:lnTo>
                      <a:pt x="3210" y="5736"/>
                    </a:lnTo>
                    <a:lnTo>
                      <a:pt x="3039" y="5805"/>
                    </a:lnTo>
                    <a:lnTo>
                      <a:pt x="2834" y="5873"/>
                    </a:lnTo>
                    <a:lnTo>
                      <a:pt x="2629" y="6010"/>
                    </a:lnTo>
                    <a:lnTo>
                      <a:pt x="2459" y="6146"/>
                    </a:lnTo>
                    <a:lnTo>
                      <a:pt x="2322" y="6283"/>
                    </a:lnTo>
                    <a:lnTo>
                      <a:pt x="2186" y="6419"/>
                    </a:lnTo>
                    <a:lnTo>
                      <a:pt x="2117" y="6556"/>
                    </a:lnTo>
                    <a:lnTo>
                      <a:pt x="2049" y="6726"/>
                    </a:lnTo>
                    <a:lnTo>
                      <a:pt x="2015" y="6897"/>
                    </a:lnTo>
                    <a:lnTo>
                      <a:pt x="2015" y="7068"/>
                    </a:lnTo>
                    <a:lnTo>
                      <a:pt x="2015" y="7239"/>
                    </a:lnTo>
                    <a:lnTo>
                      <a:pt x="2083" y="7443"/>
                    </a:lnTo>
                    <a:lnTo>
                      <a:pt x="2254" y="8092"/>
                    </a:lnTo>
                    <a:lnTo>
                      <a:pt x="2390" y="8024"/>
                    </a:lnTo>
                    <a:lnTo>
                      <a:pt x="2425" y="7921"/>
                    </a:lnTo>
                    <a:lnTo>
                      <a:pt x="2425" y="7819"/>
                    </a:lnTo>
                    <a:lnTo>
                      <a:pt x="2425" y="7682"/>
                    </a:lnTo>
                    <a:lnTo>
                      <a:pt x="2390" y="7409"/>
                    </a:lnTo>
                    <a:lnTo>
                      <a:pt x="2425" y="7136"/>
                    </a:lnTo>
                    <a:lnTo>
                      <a:pt x="2493" y="7000"/>
                    </a:lnTo>
                    <a:lnTo>
                      <a:pt x="2561" y="6897"/>
                    </a:lnTo>
                    <a:lnTo>
                      <a:pt x="2664" y="6795"/>
                    </a:lnTo>
                    <a:lnTo>
                      <a:pt x="2800" y="6692"/>
                    </a:lnTo>
                    <a:lnTo>
                      <a:pt x="3107" y="6522"/>
                    </a:lnTo>
                    <a:lnTo>
                      <a:pt x="3244" y="6453"/>
                    </a:lnTo>
                    <a:lnTo>
                      <a:pt x="3415" y="6419"/>
                    </a:lnTo>
                    <a:lnTo>
                      <a:pt x="3585" y="6419"/>
                    </a:lnTo>
                    <a:lnTo>
                      <a:pt x="3756" y="6453"/>
                    </a:lnTo>
                    <a:lnTo>
                      <a:pt x="4063" y="6522"/>
                    </a:lnTo>
                    <a:lnTo>
                      <a:pt x="4234" y="6624"/>
                    </a:lnTo>
                    <a:lnTo>
                      <a:pt x="4371" y="6692"/>
                    </a:lnTo>
                    <a:lnTo>
                      <a:pt x="4575" y="6761"/>
                    </a:lnTo>
                    <a:lnTo>
                      <a:pt x="4712" y="6761"/>
                    </a:lnTo>
                    <a:lnTo>
                      <a:pt x="4814" y="6692"/>
                    </a:lnTo>
                    <a:lnTo>
                      <a:pt x="4917" y="6522"/>
                    </a:lnTo>
                    <a:lnTo>
                      <a:pt x="4985" y="6351"/>
                    </a:lnTo>
                    <a:lnTo>
                      <a:pt x="5088" y="6214"/>
                    </a:lnTo>
                    <a:lnTo>
                      <a:pt x="5156" y="6112"/>
                    </a:lnTo>
                    <a:lnTo>
                      <a:pt x="5258" y="6010"/>
                    </a:lnTo>
                    <a:lnTo>
                      <a:pt x="5361" y="5975"/>
                    </a:lnTo>
                    <a:lnTo>
                      <a:pt x="5463" y="5941"/>
                    </a:lnTo>
                    <a:lnTo>
                      <a:pt x="5565" y="5941"/>
                    </a:lnTo>
                    <a:lnTo>
                      <a:pt x="5668" y="5975"/>
                    </a:lnTo>
                    <a:lnTo>
                      <a:pt x="5770" y="6044"/>
                    </a:lnTo>
                    <a:lnTo>
                      <a:pt x="5873" y="6112"/>
                    </a:lnTo>
                    <a:lnTo>
                      <a:pt x="6112" y="6317"/>
                    </a:lnTo>
                    <a:lnTo>
                      <a:pt x="6351" y="6522"/>
                    </a:lnTo>
                    <a:lnTo>
                      <a:pt x="6590" y="6726"/>
                    </a:lnTo>
                    <a:lnTo>
                      <a:pt x="6760" y="6965"/>
                    </a:lnTo>
                    <a:lnTo>
                      <a:pt x="6931" y="7102"/>
                    </a:lnTo>
                    <a:lnTo>
                      <a:pt x="7102" y="7239"/>
                    </a:lnTo>
                    <a:lnTo>
                      <a:pt x="7580" y="7478"/>
                    </a:lnTo>
                    <a:lnTo>
                      <a:pt x="7580" y="7785"/>
                    </a:lnTo>
                    <a:lnTo>
                      <a:pt x="7614" y="8024"/>
                    </a:lnTo>
                    <a:lnTo>
                      <a:pt x="7648" y="8194"/>
                    </a:lnTo>
                    <a:lnTo>
                      <a:pt x="7716" y="8399"/>
                    </a:lnTo>
                    <a:lnTo>
                      <a:pt x="7819" y="8536"/>
                    </a:lnTo>
                    <a:lnTo>
                      <a:pt x="7921" y="8707"/>
                    </a:lnTo>
                    <a:lnTo>
                      <a:pt x="8092" y="8809"/>
                    </a:lnTo>
                    <a:lnTo>
                      <a:pt x="8228" y="8946"/>
                    </a:lnTo>
                    <a:lnTo>
                      <a:pt x="8433" y="9048"/>
                    </a:lnTo>
                    <a:lnTo>
                      <a:pt x="8809" y="9185"/>
                    </a:lnTo>
                    <a:lnTo>
                      <a:pt x="9150" y="9253"/>
                    </a:lnTo>
                    <a:lnTo>
                      <a:pt x="9560" y="9287"/>
                    </a:lnTo>
                    <a:lnTo>
                      <a:pt x="9935" y="9287"/>
                    </a:lnTo>
                    <a:lnTo>
                      <a:pt x="10413" y="9219"/>
                    </a:lnTo>
                    <a:lnTo>
                      <a:pt x="10891" y="9185"/>
                    </a:lnTo>
                    <a:lnTo>
                      <a:pt x="11164" y="9185"/>
                    </a:lnTo>
                    <a:lnTo>
                      <a:pt x="11403" y="9253"/>
                    </a:lnTo>
                    <a:lnTo>
                      <a:pt x="11506" y="9287"/>
                    </a:lnTo>
                    <a:lnTo>
                      <a:pt x="11642" y="9355"/>
                    </a:lnTo>
                    <a:lnTo>
                      <a:pt x="11745" y="9458"/>
                    </a:lnTo>
                    <a:lnTo>
                      <a:pt x="11847" y="9594"/>
                    </a:lnTo>
                    <a:lnTo>
                      <a:pt x="11233" y="9628"/>
                    </a:lnTo>
                    <a:lnTo>
                      <a:pt x="10960" y="9663"/>
                    </a:lnTo>
                    <a:lnTo>
                      <a:pt x="10721" y="9731"/>
                    </a:lnTo>
                    <a:lnTo>
                      <a:pt x="10277" y="9901"/>
                    </a:lnTo>
                    <a:lnTo>
                      <a:pt x="9867" y="10106"/>
                    </a:lnTo>
                    <a:lnTo>
                      <a:pt x="9014" y="10516"/>
                    </a:lnTo>
                    <a:lnTo>
                      <a:pt x="7921" y="11062"/>
                    </a:lnTo>
                    <a:lnTo>
                      <a:pt x="7375" y="11301"/>
                    </a:lnTo>
                    <a:lnTo>
                      <a:pt x="6795" y="11540"/>
                    </a:lnTo>
                    <a:lnTo>
                      <a:pt x="6419" y="11643"/>
                    </a:lnTo>
                    <a:lnTo>
                      <a:pt x="6043" y="11711"/>
                    </a:lnTo>
                    <a:lnTo>
                      <a:pt x="5292" y="11779"/>
                    </a:lnTo>
                    <a:lnTo>
                      <a:pt x="4951" y="11779"/>
                    </a:lnTo>
                    <a:lnTo>
                      <a:pt x="4610" y="11677"/>
                    </a:lnTo>
                    <a:lnTo>
                      <a:pt x="3927" y="11369"/>
                    </a:lnTo>
                    <a:lnTo>
                      <a:pt x="3620" y="11199"/>
                    </a:lnTo>
                    <a:lnTo>
                      <a:pt x="3312" y="10994"/>
                    </a:lnTo>
                    <a:lnTo>
                      <a:pt x="3039" y="10789"/>
                    </a:lnTo>
                    <a:lnTo>
                      <a:pt x="2766" y="10550"/>
                    </a:lnTo>
                    <a:lnTo>
                      <a:pt x="2493" y="10311"/>
                    </a:lnTo>
                    <a:lnTo>
                      <a:pt x="2254" y="10038"/>
                    </a:lnTo>
                    <a:lnTo>
                      <a:pt x="2117" y="9833"/>
                    </a:lnTo>
                    <a:lnTo>
                      <a:pt x="1981" y="9628"/>
                    </a:lnTo>
                    <a:lnTo>
                      <a:pt x="1878" y="9458"/>
                    </a:lnTo>
                    <a:lnTo>
                      <a:pt x="1810" y="9253"/>
                    </a:lnTo>
                    <a:lnTo>
                      <a:pt x="1776" y="9014"/>
                    </a:lnTo>
                    <a:lnTo>
                      <a:pt x="1742" y="8809"/>
                    </a:lnTo>
                    <a:lnTo>
                      <a:pt x="1776" y="8570"/>
                    </a:lnTo>
                    <a:lnTo>
                      <a:pt x="1810" y="8331"/>
                    </a:lnTo>
                    <a:lnTo>
                      <a:pt x="1639" y="8263"/>
                    </a:lnTo>
                    <a:lnTo>
                      <a:pt x="1469" y="8194"/>
                    </a:lnTo>
                    <a:lnTo>
                      <a:pt x="1332" y="8092"/>
                    </a:lnTo>
                    <a:lnTo>
                      <a:pt x="1230" y="7956"/>
                    </a:lnTo>
                    <a:lnTo>
                      <a:pt x="1127" y="7819"/>
                    </a:lnTo>
                    <a:lnTo>
                      <a:pt x="1059" y="7648"/>
                    </a:lnTo>
                    <a:lnTo>
                      <a:pt x="957" y="7341"/>
                    </a:lnTo>
                    <a:lnTo>
                      <a:pt x="922" y="7068"/>
                    </a:lnTo>
                    <a:lnTo>
                      <a:pt x="854" y="6795"/>
                    </a:lnTo>
                    <a:lnTo>
                      <a:pt x="752" y="6556"/>
                    </a:lnTo>
                    <a:lnTo>
                      <a:pt x="547" y="6317"/>
                    </a:lnTo>
                    <a:lnTo>
                      <a:pt x="479" y="6214"/>
                    </a:lnTo>
                    <a:lnTo>
                      <a:pt x="410" y="6078"/>
                    </a:lnTo>
                    <a:lnTo>
                      <a:pt x="376" y="5941"/>
                    </a:lnTo>
                    <a:lnTo>
                      <a:pt x="376" y="5805"/>
                    </a:lnTo>
                    <a:lnTo>
                      <a:pt x="410" y="5532"/>
                    </a:lnTo>
                    <a:lnTo>
                      <a:pt x="513" y="5293"/>
                    </a:lnTo>
                    <a:lnTo>
                      <a:pt x="752" y="4781"/>
                    </a:lnTo>
                    <a:lnTo>
                      <a:pt x="1059" y="4337"/>
                    </a:lnTo>
                    <a:lnTo>
                      <a:pt x="1400" y="3927"/>
                    </a:lnTo>
                    <a:lnTo>
                      <a:pt x="1776" y="3552"/>
                    </a:lnTo>
                    <a:lnTo>
                      <a:pt x="2186" y="3244"/>
                    </a:lnTo>
                    <a:lnTo>
                      <a:pt x="2629" y="3005"/>
                    </a:lnTo>
                    <a:lnTo>
                      <a:pt x="3107" y="2800"/>
                    </a:lnTo>
                    <a:lnTo>
                      <a:pt x="3654" y="2630"/>
                    </a:lnTo>
                    <a:lnTo>
                      <a:pt x="4302" y="2493"/>
                    </a:lnTo>
                    <a:lnTo>
                      <a:pt x="4985" y="2425"/>
                    </a:lnTo>
                    <a:close/>
                    <a:moveTo>
                      <a:pt x="4302" y="1"/>
                    </a:moveTo>
                    <a:lnTo>
                      <a:pt x="3995" y="35"/>
                    </a:lnTo>
                    <a:lnTo>
                      <a:pt x="3688" y="103"/>
                    </a:lnTo>
                    <a:lnTo>
                      <a:pt x="3415" y="240"/>
                    </a:lnTo>
                    <a:lnTo>
                      <a:pt x="3142" y="411"/>
                    </a:lnTo>
                    <a:lnTo>
                      <a:pt x="2868" y="615"/>
                    </a:lnTo>
                    <a:lnTo>
                      <a:pt x="2629" y="854"/>
                    </a:lnTo>
                    <a:lnTo>
                      <a:pt x="2527" y="991"/>
                    </a:lnTo>
                    <a:lnTo>
                      <a:pt x="2493" y="1162"/>
                    </a:lnTo>
                    <a:lnTo>
                      <a:pt x="2425" y="1332"/>
                    </a:lnTo>
                    <a:lnTo>
                      <a:pt x="2322" y="1503"/>
                    </a:lnTo>
                    <a:lnTo>
                      <a:pt x="2186" y="1640"/>
                    </a:lnTo>
                    <a:lnTo>
                      <a:pt x="2049" y="1742"/>
                    </a:lnTo>
                    <a:lnTo>
                      <a:pt x="1708" y="2049"/>
                    </a:lnTo>
                    <a:lnTo>
                      <a:pt x="1537" y="2220"/>
                    </a:lnTo>
                    <a:lnTo>
                      <a:pt x="1435" y="2425"/>
                    </a:lnTo>
                    <a:lnTo>
                      <a:pt x="1332" y="2630"/>
                    </a:lnTo>
                    <a:lnTo>
                      <a:pt x="1298" y="2835"/>
                    </a:lnTo>
                    <a:lnTo>
                      <a:pt x="1298" y="3074"/>
                    </a:lnTo>
                    <a:lnTo>
                      <a:pt x="1366" y="3347"/>
                    </a:lnTo>
                    <a:lnTo>
                      <a:pt x="991" y="3688"/>
                    </a:lnTo>
                    <a:lnTo>
                      <a:pt x="649" y="4064"/>
                    </a:lnTo>
                    <a:lnTo>
                      <a:pt x="376" y="4439"/>
                    </a:lnTo>
                    <a:lnTo>
                      <a:pt x="274" y="4678"/>
                    </a:lnTo>
                    <a:lnTo>
                      <a:pt x="171" y="4917"/>
                    </a:lnTo>
                    <a:lnTo>
                      <a:pt x="35" y="5395"/>
                    </a:lnTo>
                    <a:lnTo>
                      <a:pt x="1" y="5600"/>
                    </a:lnTo>
                    <a:lnTo>
                      <a:pt x="1" y="5839"/>
                    </a:lnTo>
                    <a:lnTo>
                      <a:pt x="69" y="6078"/>
                    </a:lnTo>
                    <a:lnTo>
                      <a:pt x="137" y="6283"/>
                    </a:lnTo>
                    <a:lnTo>
                      <a:pt x="274" y="6488"/>
                    </a:lnTo>
                    <a:lnTo>
                      <a:pt x="445" y="6692"/>
                    </a:lnTo>
                    <a:lnTo>
                      <a:pt x="479" y="6761"/>
                    </a:lnTo>
                    <a:lnTo>
                      <a:pt x="513" y="6863"/>
                    </a:lnTo>
                    <a:lnTo>
                      <a:pt x="547" y="7102"/>
                    </a:lnTo>
                    <a:lnTo>
                      <a:pt x="547" y="7409"/>
                    </a:lnTo>
                    <a:lnTo>
                      <a:pt x="615" y="7648"/>
                    </a:lnTo>
                    <a:lnTo>
                      <a:pt x="752" y="7921"/>
                    </a:lnTo>
                    <a:lnTo>
                      <a:pt x="957" y="8126"/>
                    </a:lnTo>
                    <a:lnTo>
                      <a:pt x="1435" y="8604"/>
                    </a:lnTo>
                    <a:lnTo>
                      <a:pt x="1400" y="8911"/>
                    </a:lnTo>
                    <a:lnTo>
                      <a:pt x="1435" y="9219"/>
                    </a:lnTo>
                    <a:lnTo>
                      <a:pt x="1469" y="9492"/>
                    </a:lnTo>
                    <a:lnTo>
                      <a:pt x="1537" y="9765"/>
                    </a:lnTo>
                    <a:lnTo>
                      <a:pt x="1639" y="10038"/>
                    </a:lnTo>
                    <a:lnTo>
                      <a:pt x="1742" y="10311"/>
                    </a:lnTo>
                    <a:lnTo>
                      <a:pt x="1913" y="10550"/>
                    </a:lnTo>
                    <a:lnTo>
                      <a:pt x="2117" y="10789"/>
                    </a:lnTo>
                    <a:lnTo>
                      <a:pt x="2493" y="11131"/>
                    </a:lnTo>
                    <a:lnTo>
                      <a:pt x="2868" y="11472"/>
                    </a:lnTo>
                    <a:lnTo>
                      <a:pt x="3312" y="11779"/>
                    </a:lnTo>
                    <a:lnTo>
                      <a:pt x="3722" y="12018"/>
                    </a:lnTo>
                    <a:lnTo>
                      <a:pt x="4200" y="12189"/>
                    </a:lnTo>
                    <a:lnTo>
                      <a:pt x="4678" y="12325"/>
                    </a:lnTo>
                    <a:lnTo>
                      <a:pt x="5190" y="12394"/>
                    </a:lnTo>
                    <a:lnTo>
                      <a:pt x="5736" y="12360"/>
                    </a:lnTo>
                    <a:lnTo>
                      <a:pt x="6146" y="12291"/>
                    </a:lnTo>
                    <a:lnTo>
                      <a:pt x="6590" y="12223"/>
                    </a:lnTo>
                    <a:lnTo>
                      <a:pt x="6999" y="12086"/>
                    </a:lnTo>
                    <a:lnTo>
                      <a:pt x="7375" y="11950"/>
                    </a:lnTo>
                    <a:lnTo>
                      <a:pt x="7853" y="11779"/>
                    </a:lnTo>
                    <a:lnTo>
                      <a:pt x="8297" y="11540"/>
                    </a:lnTo>
                    <a:lnTo>
                      <a:pt x="9218" y="11096"/>
                    </a:lnTo>
                    <a:lnTo>
                      <a:pt x="9492" y="11267"/>
                    </a:lnTo>
                    <a:lnTo>
                      <a:pt x="9765" y="11404"/>
                    </a:lnTo>
                    <a:lnTo>
                      <a:pt x="10038" y="11438"/>
                    </a:lnTo>
                    <a:lnTo>
                      <a:pt x="10311" y="11438"/>
                    </a:lnTo>
                    <a:lnTo>
                      <a:pt x="10584" y="11369"/>
                    </a:lnTo>
                    <a:lnTo>
                      <a:pt x="10823" y="11267"/>
                    </a:lnTo>
                    <a:lnTo>
                      <a:pt x="11096" y="11131"/>
                    </a:lnTo>
                    <a:lnTo>
                      <a:pt x="11335" y="10960"/>
                    </a:lnTo>
                    <a:lnTo>
                      <a:pt x="11779" y="10584"/>
                    </a:lnTo>
                    <a:lnTo>
                      <a:pt x="12530" y="9833"/>
                    </a:lnTo>
                    <a:lnTo>
                      <a:pt x="12906" y="9936"/>
                    </a:lnTo>
                    <a:lnTo>
                      <a:pt x="13042" y="9970"/>
                    </a:lnTo>
                    <a:lnTo>
                      <a:pt x="13179" y="9936"/>
                    </a:lnTo>
                    <a:lnTo>
                      <a:pt x="13315" y="9901"/>
                    </a:lnTo>
                    <a:lnTo>
                      <a:pt x="13383" y="9833"/>
                    </a:lnTo>
                    <a:lnTo>
                      <a:pt x="13452" y="9731"/>
                    </a:lnTo>
                    <a:lnTo>
                      <a:pt x="13520" y="9594"/>
                    </a:lnTo>
                    <a:lnTo>
                      <a:pt x="13588" y="9355"/>
                    </a:lnTo>
                    <a:lnTo>
                      <a:pt x="13554" y="9116"/>
                    </a:lnTo>
                    <a:lnTo>
                      <a:pt x="13554" y="8946"/>
                    </a:lnTo>
                    <a:lnTo>
                      <a:pt x="13588" y="8843"/>
                    </a:lnTo>
                    <a:lnTo>
                      <a:pt x="13622" y="8707"/>
                    </a:lnTo>
                    <a:lnTo>
                      <a:pt x="13725" y="8604"/>
                    </a:lnTo>
                    <a:lnTo>
                      <a:pt x="13861" y="8399"/>
                    </a:lnTo>
                    <a:lnTo>
                      <a:pt x="13930" y="8160"/>
                    </a:lnTo>
                    <a:lnTo>
                      <a:pt x="13930" y="7921"/>
                    </a:lnTo>
                    <a:lnTo>
                      <a:pt x="13861" y="7682"/>
                    </a:lnTo>
                    <a:lnTo>
                      <a:pt x="13793" y="7409"/>
                    </a:lnTo>
                    <a:lnTo>
                      <a:pt x="13725" y="7136"/>
                    </a:lnTo>
                    <a:lnTo>
                      <a:pt x="13725" y="6863"/>
                    </a:lnTo>
                    <a:lnTo>
                      <a:pt x="13759" y="6556"/>
                    </a:lnTo>
                    <a:lnTo>
                      <a:pt x="13759" y="6351"/>
                    </a:lnTo>
                    <a:lnTo>
                      <a:pt x="13691" y="6112"/>
                    </a:lnTo>
                    <a:lnTo>
                      <a:pt x="13588" y="5941"/>
                    </a:lnTo>
                    <a:lnTo>
                      <a:pt x="13418" y="5771"/>
                    </a:lnTo>
                    <a:lnTo>
                      <a:pt x="12837" y="5224"/>
                    </a:lnTo>
                    <a:lnTo>
                      <a:pt x="12701" y="5088"/>
                    </a:lnTo>
                    <a:lnTo>
                      <a:pt x="12598" y="4951"/>
                    </a:lnTo>
                    <a:lnTo>
                      <a:pt x="12496" y="4815"/>
                    </a:lnTo>
                    <a:lnTo>
                      <a:pt x="12462" y="4678"/>
                    </a:lnTo>
                    <a:lnTo>
                      <a:pt x="12428" y="4507"/>
                    </a:lnTo>
                    <a:lnTo>
                      <a:pt x="12428" y="4337"/>
                    </a:lnTo>
                    <a:lnTo>
                      <a:pt x="12428" y="4166"/>
                    </a:lnTo>
                    <a:lnTo>
                      <a:pt x="12496" y="3995"/>
                    </a:lnTo>
                    <a:lnTo>
                      <a:pt x="12530" y="3756"/>
                    </a:lnTo>
                    <a:lnTo>
                      <a:pt x="12496" y="3517"/>
                    </a:lnTo>
                    <a:lnTo>
                      <a:pt x="12462" y="3278"/>
                    </a:lnTo>
                    <a:lnTo>
                      <a:pt x="12325" y="3074"/>
                    </a:lnTo>
                    <a:lnTo>
                      <a:pt x="12154" y="2766"/>
                    </a:lnTo>
                    <a:lnTo>
                      <a:pt x="11950" y="2527"/>
                    </a:lnTo>
                    <a:lnTo>
                      <a:pt x="11745" y="2288"/>
                    </a:lnTo>
                    <a:lnTo>
                      <a:pt x="11472" y="2118"/>
                    </a:lnTo>
                    <a:lnTo>
                      <a:pt x="11233" y="1947"/>
                    </a:lnTo>
                    <a:lnTo>
                      <a:pt x="10925" y="1810"/>
                    </a:lnTo>
                    <a:lnTo>
                      <a:pt x="10652" y="1674"/>
                    </a:lnTo>
                    <a:lnTo>
                      <a:pt x="10311" y="1606"/>
                    </a:lnTo>
                    <a:lnTo>
                      <a:pt x="9935" y="1503"/>
                    </a:lnTo>
                    <a:lnTo>
                      <a:pt x="9560" y="1367"/>
                    </a:lnTo>
                    <a:lnTo>
                      <a:pt x="9184" y="1196"/>
                    </a:lnTo>
                    <a:lnTo>
                      <a:pt x="8843" y="991"/>
                    </a:lnTo>
                    <a:lnTo>
                      <a:pt x="8536" y="820"/>
                    </a:lnTo>
                    <a:lnTo>
                      <a:pt x="8194" y="718"/>
                    </a:lnTo>
                    <a:lnTo>
                      <a:pt x="7887" y="718"/>
                    </a:lnTo>
                    <a:lnTo>
                      <a:pt x="7716" y="752"/>
                    </a:lnTo>
                    <a:lnTo>
                      <a:pt x="7546" y="786"/>
                    </a:lnTo>
                    <a:lnTo>
                      <a:pt x="7341" y="854"/>
                    </a:lnTo>
                    <a:lnTo>
                      <a:pt x="7136" y="854"/>
                    </a:lnTo>
                    <a:lnTo>
                      <a:pt x="6931" y="786"/>
                    </a:lnTo>
                    <a:lnTo>
                      <a:pt x="6760" y="718"/>
                    </a:lnTo>
                    <a:lnTo>
                      <a:pt x="6009" y="377"/>
                    </a:lnTo>
                    <a:lnTo>
                      <a:pt x="5600" y="240"/>
                    </a:lnTo>
                    <a:lnTo>
                      <a:pt x="5224" y="103"/>
                    </a:lnTo>
                    <a:lnTo>
                      <a:pt x="4917" y="35"/>
                    </a:lnTo>
                    <a:lnTo>
                      <a:pt x="46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3" name="Google Shape;5373;p23"/>
              <p:cNvSpPr/>
              <p:nvPr/>
            </p:nvSpPr>
            <p:spPr>
              <a:xfrm>
                <a:off x="6274659" y="3368472"/>
                <a:ext cx="128166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3620" h="1538" extrusionOk="0">
                    <a:moveTo>
                      <a:pt x="3175" y="1"/>
                    </a:moveTo>
                    <a:lnTo>
                      <a:pt x="2663" y="35"/>
                    </a:lnTo>
                    <a:lnTo>
                      <a:pt x="2117" y="172"/>
                    </a:lnTo>
                    <a:lnTo>
                      <a:pt x="1571" y="377"/>
                    </a:lnTo>
                    <a:lnTo>
                      <a:pt x="1024" y="615"/>
                    </a:lnTo>
                    <a:lnTo>
                      <a:pt x="581" y="923"/>
                    </a:lnTo>
                    <a:lnTo>
                      <a:pt x="376" y="1059"/>
                    </a:lnTo>
                    <a:lnTo>
                      <a:pt x="205" y="1230"/>
                    </a:lnTo>
                    <a:lnTo>
                      <a:pt x="103" y="1367"/>
                    </a:lnTo>
                    <a:lnTo>
                      <a:pt x="0" y="1537"/>
                    </a:lnTo>
                    <a:lnTo>
                      <a:pt x="410" y="1230"/>
                    </a:lnTo>
                    <a:lnTo>
                      <a:pt x="820" y="957"/>
                    </a:lnTo>
                    <a:lnTo>
                      <a:pt x="1263" y="718"/>
                    </a:lnTo>
                    <a:lnTo>
                      <a:pt x="1707" y="547"/>
                    </a:lnTo>
                    <a:lnTo>
                      <a:pt x="2185" y="377"/>
                    </a:lnTo>
                    <a:lnTo>
                      <a:pt x="2663" y="240"/>
                    </a:lnTo>
                    <a:lnTo>
                      <a:pt x="3619" y="35"/>
                    </a:lnTo>
                    <a:lnTo>
                      <a:pt x="3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4" name="Google Shape;5374;p23"/>
              <p:cNvSpPr/>
              <p:nvPr/>
            </p:nvSpPr>
            <p:spPr>
              <a:xfrm>
                <a:off x="6397940" y="3625937"/>
                <a:ext cx="90672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2561" h="821" extrusionOk="0">
                    <a:moveTo>
                      <a:pt x="2561" y="1"/>
                    </a:moveTo>
                    <a:lnTo>
                      <a:pt x="1946" y="308"/>
                    </a:lnTo>
                    <a:lnTo>
                      <a:pt x="1332" y="547"/>
                    </a:lnTo>
                    <a:lnTo>
                      <a:pt x="991" y="649"/>
                    </a:lnTo>
                    <a:lnTo>
                      <a:pt x="683" y="752"/>
                    </a:lnTo>
                    <a:lnTo>
                      <a:pt x="342" y="786"/>
                    </a:lnTo>
                    <a:lnTo>
                      <a:pt x="0" y="820"/>
                    </a:lnTo>
                    <a:lnTo>
                      <a:pt x="717" y="820"/>
                    </a:lnTo>
                    <a:lnTo>
                      <a:pt x="1059" y="786"/>
                    </a:lnTo>
                    <a:lnTo>
                      <a:pt x="1366" y="718"/>
                    </a:lnTo>
                    <a:lnTo>
                      <a:pt x="1707" y="615"/>
                    </a:lnTo>
                    <a:lnTo>
                      <a:pt x="1981" y="479"/>
                    </a:lnTo>
                    <a:lnTo>
                      <a:pt x="2288" y="274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5" name="Google Shape;5375;p23"/>
              <p:cNvSpPr/>
              <p:nvPr/>
            </p:nvSpPr>
            <p:spPr>
              <a:xfrm>
                <a:off x="6315729" y="3609013"/>
                <a:ext cx="61711" cy="37529"/>
              </a:xfrm>
              <a:custGeom>
                <a:avLst/>
                <a:gdLst/>
                <a:ahLst/>
                <a:cxnLst/>
                <a:rect l="l" t="t" r="r" b="b"/>
                <a:pathLst>
                  <a:path w="1743" h="1060" extrusionOk="0">
                    <a:moveTo>
                      <a:pt x="1" y="1"/>
                    </a:moveTo>
                    <a:lnTo>
                      <a:pt x="206" y="274"/>
                    </a:lnTo>
                    <a:lnTo>
                      <a:pt x="411" y="513"/>
                    </a:lnTo>
                    <a:lnTo>
                      <a:pt x="581" y="684"/>
                    </a:lnTo>
                    <a:lnTo>
                      <a:pt x="786" y="820"/>
                    </a:lnTo>
                    <a:lnTo>
                      <a:pt x="991" y="923"/>
                    </a:lnTo>
                    <a:lnTo>
                      <a:pt x="1196" y="991"/>
                    </a:lnTo>
                    <a:lnTo>
                      <a:pt x="1469" y="1059"/>
                    </a:lnTo>
                    <a:lnTo>
                      <a:pt x="1742" y="1059"/>
                    </a:lnTo>
                    <a:lnTo>
                      <a:pt x="1230" y="820"/>
                    </a:lnTo>
                    <a:lnTo>
                      <a:pt x="786" y="615"/>
                    </a:lnTo>
                    <a:lnTo>
                      <a:pt x="411" y="3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6" name="Google Shape;5376;p23"/>
              <p:cNvSpPr/>
              <p:nvPr/>
            </p:nvSpPr>
            <p:spPr>
              <a:xfrm>
                <a:off x="6349576" y="3382988"/>
                <a:ext cx="49602" cy="12144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343" extrusionOk="0">
                    <a:moveTo>
                      <a:pt x="650" y="1"/>
                    </a:moveTo>
                    <a:lnTo>
                      <a:pt x="479" y="69"/>
                    </a:lnTo>
                    <a:lnTo>
                      <a:pt x="308" y="103"/>
                    </a:lnTo>
                    <a:lnTo>
                      <a:pt x="137" y="205"/>
                    </a:lnTo>
                    <a:lnTo>
                      <a:pt x="1" y="342"/>
                    </a:lnTo>
                    <a:lnTo>
                      <a:pt x="1" y="342"/>
                    </a:lnTo>
                    <a:lnTo>
                      <a:pt x="342" y="274"/>
                    </a:lnTo>
                    <a:lnTo>
                      <a:pt x="718" y="240"/>
                    </a:lnTo>
                    <a:lnTo>
                      <a:pt x="1093" y="171"/>
                    </a:lnTo>
                    <a:lnTo>
                      <a:pt x="1264" y="103"/>
                    </a:lnTo>
                    <a:lnTo>
                      <a:pt x="140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7" name="Google Shape;5377;p23"/>
              <p:cNvSpPr/>
              <p:nvPr/>
            </p:nvSpPr>
            <p:spPr>
              <a:xfrm>
                <a:off x="6383424" y="3397504"/>
                <a:ext cx="53214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445" extrusionOk="0">
                    <a:moveTo>
                      <a:pt x="1503" y="171"/>
                    </a:moveTo>
                    <a:lnTo>
                      <a:pt x="1433" y="184"/>
                    </a:lnTo>
                    <a:lnTo>
                      <a:pt x="1433" y="184"/>
                    </a:lnTo>
                    <a:lnTo>
                      <a:pt x="1469" y="205"/>
                    </a:lnTo>
                    <a:lnTo>
                      <a:pt x="1503" y="171"/>
                    </a:lnTo>
                    <a:close/>
                    <a:moveTo>
                      <a:pt x="957" y="0"/>
                    </a:moveTo>
                    <a:lnTo>
                      <a:pt x="752" y="34"/>
                    </a:lnTo>
                    <a:lnTo>
                      <a:pt x="581" y="69"/>
                    </a:lnTo>
                    <a:lnTo>
                      <a:pt x="376" y="171"/>
                    </a:lnTo>
                    <a:lnTo>
                      <a:pt x="206" y="273"/>
                    </a:lnTo>
                    <a:lnTo>
                      <a:pt x="1" y="444"/>
                    </a:lnTo>
                    <a:lnTo>
                      <a:pt x="1433" y="184"/>
                    </a:lnTo>
                    <a:lnTo>
                      <a:pt x="1433" y="184"/>
                    </a:lnTo>
                    <a:lnTo>
                      <a:pt x="1298" y="103"/>
                    </a:lnTo>
                    <a:lnTo>
                      <a:pt x="1127" y="34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8" name="Google Shape;5378;p23"/>
              <p:cNvSpPr/>
              <p:nvPr/>
            </p:nvSpPr>
            <p:spPr>
              <a:xfrm>
                <a:off x="6242016" y="3436166"/>
                <a:ext cx="15755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957" extrusionOk="0">
                    <a:moveTo>
                      <a:pt x="444" y="1"/>
                    </a:moveTo>
                    <a:lnTo>
                      <a:pt x="171" y="274"/>
                    </a:lnTo>
                    <a:lnTo>
                      <a:pt x="69" y="376"/>
                    </a:lnTo>
                    <a:lnTo>
                      <a:pt x="35" y="479"/>
                    </a:lnTo>
                    <a:lnTo>
                      <a:pt x="0" y="581"/>
                    </a:lnTo>
                    <a:lnTo>
                      <a:pt x="35" y="684"/>
                    </a:lnTo>
                    <a:lnTo>
                      <a:pt x="171" y="957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79" name="Google Shape;5379;p23"/>
              <p:cNvSpPr/>
              <p:nvPr/>
            </p:nvSpPr>
            <p:spPr>
              <a:xfrm>
                <a:off x="6329041" y="3581220"/>
                <a:ext cx="41141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342" extrusionOk="0">
                    <a:moveTo>
                      <a:pt x="1" y="1"/>
                    </a:moveTo>
                    <a:lnTo>
                      <a:pt x="342" y="205"/>
                    </a:lnTo>
                    <a:lnTo>
                      <a:pt x="615" y="308"/>
                    </a:lnTo>
                    <a:lnTo>
                      <a:pt x="717" y="342"/>
                    </a:lnTo>
                    <a:lnTo>
                      <a:pt x="854" y="342"/>
                    </a:lnTo>
                    <a:lnTo>
                      <a:pt x="1161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0" name="Google Shape;5380;p23"/>
              <p:cNvSpPr/>
              <p:nvPr/>
            </p:nvSpPr>
            <p:spPr>
              <a:xfrm>
                <a:off x="6400347" y="3425297"/>
                <a:ext cx="26625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08" extrusionOk="0">
                    <a:moveTo>
                      <a:pt x="376" y="1"/>
                    </a:moveTo>
                    <a:lnTo>
                      <a:pt x="308" y="35"/>
                    </a:lnTo>
                    <a:lnTo>
                      <a:pt x="240" y="69"/>
                    </a:lnTo>
                    <a:lnTo>
                      <a:pt x="171" y="103"/>
                    </a:lnTo>
                    <a:lnTo>
                      <a:pt x="1" y="308"/>
                    </a:lnTo>
                    <a:lnTo>
                      <a:pt x="752" y="69"/>
                    </a:lnTo>
                    <a:lnTo>
                      <a:pt x="479" y="3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1" name="Google Shape;5381;p23"/>
              <p:cNvSpPr/>
              <p:nvPr/>
            </p:nvSpPr>
            <p:spPr>
              <a:xfrm>
                <a:off x="6287936" y="3427704"/>
                <a:ext cx="26625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13" extrusionOk="0">
                    <a:moveTo>
                      <a:pt x="684" y="1"/>
                    </a:moveTo>
                    <a:lnTo>
                      <a:pt x="1" y="410"/>
                    </a:lnTo>
                    <a:lnTo>
                      <a:pt x="69" y="513"/>
                    </a:lnTo>
                    <a:lnTo>
                      <a:pt x="752" y="103"/>
                    </a:lnTo>
                    <a:lnTo>
                      <a:pt x="6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2" name="Google Shape;5382;p23"/>
              <p:cNvSpPr/>
              <p:nvPr/>
            </p:nvSpPr>
            <p:spPr>
              <a:xfrm>
                <a:off x="6385867" y="3349141"/>
                <a:ext cx="27828" cy="3682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04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751" y="103"/>
                    </a:lnTo>
                    <a:lnTo>
                      <a:pt x="785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3" name="Google Shape;5383;p23"/>
              <p:cNvSpPr/>
              <p:nvPr/>
            </p:nvSpPr>
            <p:spPr>
              <a:xfrm>
                <a:off x="6447507" y="3609013"/>
                <a:ext cx="22978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649" h="547" extrusionOk="0">
                    <a:moveTo>
                      <a:pt x="581" y="1"/>
                    </a:moveTo>
                    <a:lnTo>
                      <a:pt x="0" y="445"/>
                    </a:lnTo>
                    <a:lnTo>
                      <a:pt x="69" y="547"/>
                    </a:lnTo>
                    <a:lnTo>
                      <a:pt x="649" y="103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4" name="Google Shape;5384;p23"/>
              <p:cNvSpPr/>
              <p:nvPr/>
            </p:nvSpPr>
            <p:spPr>
              <a:xfrm>
                <a:off x="6358038" y="3622326"/>
                <a:ext cx="15755" cy="9701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74" extrusionOk="0">
                    <a:moveTo>
                      <a:pt x="35" y="0"/>
                    </a:moveTo>
                    <a:lnTo>
                      <a:pt x="1" y="137"/>
                    </a:lnTo>
                    <a:lnTo>
                      <a:pt x="411" y="273"/>
                    </a:lnTo>
                    <a:lnTo>
                      <a:pt x="445" y="17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5" name="Google Shape;5385;p23"/>
              <p:cNvSpPr/>
              <p:nvPr/>
            </p:nvSpPr>
            <p:spPr>
              <a:xfrm>
                <a:off x="6507943" y="3445832"/>
                <a:ext cx="118465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3346" h="1606" extrusionOk="0">
                    <a:moveTo>
                      <a:pt x="137" y="1"/>
                    </a:moveTo>
                    <a:lnTo>
                      <a:pt x="103" y="35"/>
                    </a:lnTo>
                    <a:lnTo>
                      <a:pt x="0" y="103"/>
                    </a:lnTo>
                    <a:lnTo>
                      <a:pt x="273" y="513"/>
                    </a:lnTo>
                    <a:lnTo>
                      <a:pt x="512" y="308"/>
                    </a:lnTo>
                    <a:lnTo>
                      <a:pt x="751" y="513"/>
                    </a:lnTo>
                    <a:lnTo>
                      <a:pt x="1263" y="1128"/>
                    </a:lnTo>
                    <a:lnTo>
                      <a:pt x="1434" y="1298"/>
                    </a:lnTo>
                    <a:lnTo>
                      <a:pt x="1639" y="1435"/>
                    </a:lnTo>
                    <a:lnTo>
                      <a:pt x="1878" y="1537"/>
                    </a:lnTo>
                    <a:lnTo>
                      <a:pt x="2083" y="1605"/>
                    </a:lnTo>
                    <a:lnTo>
                      <a:pt x="2561" y="1605"/>
                    </a:lnTo>
                    <a:lnTo>
                      <a:pt x="2800" y="1537"/>
                    </a:lnTo>
                    <a:lnTo>
                      <a:pt x="3005" y="1401"/>
                    </a:lnTo>
                    <a:lnTo>
                      <a:pt x="3175" y="1298"/>
                    </a:lnTo>
                    <a:lnTo>
                      <a:pt x="3278" y="1162"/>
                    </a:lnTo>
                    <a:lnTo>
                      <a:pt x="3346" y="1093"/>
                    </a:lnTo>
                    <a:lnTo>
                      <a:pt x="3346" y="991"/>
                    </a:lnTo>
                    <a:lnTo>
                      <a:pt x="3346" y="923"/>
                    </a:lnTo>
                    <a:lnTo>
                      <a:pt x="3346" y="820"/>
                    </a:lnTo>
                    <a:lnTo>
                      <a:pt x="3243" y="752"/>
                    </a:lnTo>
                    <a:lnTo>
                      <a:pt x="3141" y="786"/>
                    </a:lnTo>
                    <a:lnTo>
                      <a:pt x="2902" y="889"/>
                    </a:lnTo>
                    <a:lnTo>
                      <a:pt x="2697" y="957"/>
                    </a:lnTo>
                    <a:lnTo>
                      <a:pt x="2458" y="991"/>
                    </a:lnTo>
                    <a:lnTo>
                      <a:pt x="2253" y="957"/>
                    </a:lnTo>
                    <a:lnTo>
                      <a:pt x="2049" y="923"/>
                    </a:lnTo>
                    <a:lnTo>
                      <a:pt x="1844" y="820"/>
                    </a:lnTo>
                    <a:lnTo>
                      <a:pt x="1639" y="718"/>
                    </a:lnTo>
                    <a:lnTo>
                      <a:pt x="1434" y="547"/>
                    </a:lnTo>
                    <a:lnTo>
                      <a:pt x="1161" y="308"/>
                    </a:lnTo>
                    <a:lnTo>
                      <a:pt x="854" y="137"/>
                    </a:lnTo>
                    <a:lnTo>
                      <a:pt x="512" y="35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6" name="Google Shape;5386;p23"/>
              <p:cNvSpPr/>
              <p:nvPr/>
            </p:nvSpPr>
            <p:spPr>
              <a:xfrm>
                <a:off x="6555067" y="3519580"/>
                <a:ext cx="52010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479" extrusionOk="0">
                    <a:moveTo>
                      <a:pt x="1469" y="0"/>
                    </a:moveTo>
                    <a:lnTo>
                      <a:pt x="1" y="342"/>
                    </a:lnTo>
                    <a:lnTo>
                      <a:pt x="274" y="444"/>
                    </a:lnTo>
                    <a:lnTo>
                      <a:pt x="479" y="478"/>
                    </a:lnTo>
                    <a:lnTo>
                      <a:pt x="854" y="478"/>
                    </a:lnTo>
                    <a:lnTo>
                      <a:pt x="991" y="410"/>
                    </a:lnTo>
                    <a:lnTo>
                      <a:pt x="1161" y="342"/>
                    </a:lnTo>
                    <a:lnTo>
                      <a:pt x="1298" y="205"/>
                    </a:lnTo>
                    <a:lnTo>
                      <a:pt x="14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7" name="Google Shape;5387;p23"/>
              <p:cNvSpPr/>
              <p:nvPr/>
            </p:nvSpPr>
            <p:spPr>
              <a:xfrm>
                <a:off x="6497038" y="3376934"/>
                <a:ext cx="47195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411" extrusionOk="0">
                    <a:moveTo>
                      <a:pt x="786" y="1"/>
                    </a:moveTo>
                    <a:lnTo>
                      <a:pt x="615" y="35"/>
                    </a:lnTo>
                    <a:lnTo>
                      <a:pt x="445" y="69"/>
                    </a:lnTo>
                    <a:lnTo>
                      <a:pt x="308" y="172"/>
                    </a:lnTo>
                    <a:lnTo>
                      <a:pt x="138" y="274"/>
                    </a:lnTo>
                    <a:lnTo>
                      <a:pt x="1" y="411"/>
                    </a:lnTo>
                    <a:lnTo>
                      <a:pt x="1332" y="69"/>
                    </a:lnTo>
                    <a:lnTo>
                      <a:pt x="112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8" name="Google Shape;5388;p23"/>
              <p:cNvSpPr/>
              <p:nvPr/>
            </p:nvSpPr>
            <p:spPr>
              <a:xfrm>
                <a:off x="6510350" y="3532857"/>
                <a:ext cx="35086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991" h="445" extrusionOk="0">
                    <a:moveTo>
                      <a:pt x="0" y="1"/>
                    </a:moveTo>
                    <a:lnTo>
                      <a:pt x="69" y="172"/>
                    </a:lnTo>
                    <a:lnTo>
                      <a:pt x="205" y="308"/>
                    </a:lnTo>
                    <a:lnTo>
                      <a:pt x="308" y="376"/>
                    </a:lnTo>
                    <a:lnTo>
                      <a:pt x="444" y="411"/>
                    </a:lnTo>
                    <a:lnTo>
                      <a:pt x="717" y="445"/>
                    </a:lnTo>
                    <a:lnTo>
                      <a:pt x="991" y="44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9" name="Google Shape;5389;p23"/>
              <p:cNvSpPr/>
              <p:nvPr/>
            </p:nvSpPr>
            <p:spPr>
              <a:xfrm>
                <a:off x="6547809" y="3352787"/>
                <a:ext cx="16959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479" h="240" extrusionOk="0">
                    <a:moveTo>
                      <a:pt x="35" y="0"/>
                    </a:moveTo>
                    <a:lnTo>
                      <a:pt x="1" y="137"/>
                    </a:lnTo>
                    <a:lnTo>
                      <a:pt x="479" y="239"/>
                    </a:lnTo>
                    <a:lnTo>
                      <a:pt x="479" y="13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390" name="Google Shape;5390;p23"/>
            <p:cNvGrpSpPr/>
            <p:nvPr/>
          </p:nvGrpSpPr>
          <p:grpSpPr>
            <a:xfrm>
              <a:off x="8631054" y="4479351"/>
              <a:ext cx="484730" cy="531854"/>
              <a:chOff x="6659016" y="2358013"/>
              <a:chExt cx="484730" cy="531854"/>
            </a:xfrm>
          </p:grpSpPr>
          <p:sp>
            <p:nvSpPr>
              <p:cNvPr id="5391" name="Google Shape;5391;p23"/>
              <p:cNvSpPr/>
              <p:nvPr/>
            </p:nvSpPr>
            <p:spPr>
              <a:xfrm>
                <a:off x="6747245" y="2610628"/>
                <a:ext cx="171679" cy="201879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5702" extrusionOk="0">
                    <a:moveTo>
                      <a:pt x="4780" y="0"/>
                    </a:moveTo>
                    <a:lnTo>
                      <a:pt x="3586" y="1468"/>
                    </a:lnTo>
                    <a:lnTo>
                      <a:pt x="2391" y="2936"/>
                    </a:lnTo>
                    <a:lnTo>
                      <a:pt x="1776" y="3585"/>
                    </a:lnTo>
                    <a:lnTo>
                      <a:pt x="1196" y="4268"/>
                    </a:lnTo>
                    <a:lnTo>
                      <a:pt x="581" y="4951"/>
                    </a:lnTo>
                    <a:lnTo>
                      <a:pt x="1" y="5633"/>
                    </a:lnTo>
                    <a:lnTo>
                      <a:pt x="1" y="5668"/>
                    </a:lnTo>
                    <a:lnTo>
                      <a:pt x="35" y="5702"/>
                    </a:lnTo>
                    <a:lnTo>
                      <a:pt x="103" y="5702"/>
                    </a:lnTo>
                    <a:lnTo>
                      <a:pt x="445" y="5394"/>
                    </a:lnTo>
                    <a:lnTo>
                      <a:pt x="786" y="5053"/>
                    </a:lnTo>
                    <a:lnTo>
                      <a:pt x="1435" y="4370"/>
                    </a:lnTo>
                    <a:lnTo>
                      <a:pt x="2049" y="3653"/>
                    </a:lnTo>
                    <a:lnTo>
                      <a:pt x="2664" y="2902"/>
                    </a:lnTo>
                    <a:lnTo>
                      <a:pt x="3790" y="1503"/>
                    </a:lnTo>
                    <a:lnTo>
                      <a:pt x="4337" y="786"/>
                    </a:lnTo>
                    <a:lnTo>
                      <a:pt x="4849" y="35"/>
                    </a:lnTo>
                    <a:lnTo>
                      <a:pt x="4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2" name="Google Shape;5392;p23"/>
              <p:cNvSpPr/>
              <p:nvPr/>
            </p:nvSpPr>
            <p:spPr>
              <a:xfrm>
                <a:off x="6741227" y="2447446"/>
                <a:ext cx="188567" cy="33001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9321" extrusionOk="0">
                    <a:moveTo>
                      <a:pt x="5258" y="1"/>
                    </a:moveTo>
                    <a:lnTo>
                      <a:pt x="5258" y="35"/>
                    </a:lnTo>
                    <a:lnTo>
                      <a:pt x="4473" y="1127"/>
                    </a:lnTo>
                    <a:lnTo>
                      <a:pt x="3756" y="2220"/>
                    </a:lnTo>
                    <a:lnTo>
                      <a:pt x="3039" y="3346"/>
                    </a:lnTo>
                    <a:lnTo>
                      <a:pt x="2322" y="4507"/>
                    </a:lnTo>
                    <a:lnTo>
                      <a:pt x="1673" y="5668"/>
                    </a:lnTo>
                    <a:lnTo>
                      <a:pt x="1093" y="6863"/>
                    </a:lnTo>
                    <a:lnTo>
                      <a:pt x="512" y="8057"/>
                    </a:lnTo>
                    <a:lnTo>
                      <a:pt x="0" y="9287"/>
                    </a:lnTo>
                    <a:lnTo>
                      <a:pt x="0" y="9321"/>
                    </a:lnTo>
                    <a:lnTo>
                      <a:pt x="68" y="9321"/>
                    </a:lnTo>
                    <a:lnTo>
                      <a:pt x="1229" y="6931"/>
                    </a:lnTo>
                    <a:lnTo>
                      <a:pt x="1844" y="5736"/>
                    </a:lnTo>
                    <a:lnTo>
                      <a:pt x="2492" y="4575"/>
                    </a:lnTo>
                    <a:lnTo>
                      <a:pt x="3141" y="3449"/>
                    </a:lnTo>
                    <a:lnTo>
                      <a:pt x="3824" y="2288"/>
                    </a:lnTo>
                    <a:lnTo>
                      <a:pt x="4541" y="1161"/>
                    </a:lnTo>
                    <a:lnTo>
                      <a:pt x="5292" y="69"/>
                    </a:lnTo>
                    <a:lnTo>
                      <a:pt x="5326" y="35"/>
                    </a:lnTo>
                    <a:lnTo>
                      <a:pt x="5292" y="35"/>
                    </a:lnTo>
                    <a:lnTo>
                      <a:pt x="5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3" name="Google Shape;5393;p23"/>
              <p:cNvSpPr/>
              <p:nvPr/>
            </p:nvSpPr>
            <p:spPr>
              <a:xfrm>
                <a:off x="6976918" y="2388214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5" y="1"/>
                    </a:moveTo>
                    <a:lnTo>
                      <a:pt x="2049" y="206"/>
                    </a:lnTo>
                    <a:lnTo>
                      <a:pt x="2049" y="240"/>
                    </a:lnTo>
                    <a:lnTo>
                      <a:pt x="1981" y="342"/>
                    </a:lnTo>
                    <a:lnTo>
                      <a:pt x="1810" y="547"/>
                    </a:lnTo>
                    <a:lnTo>
                      <a:pt x="1673" y="752"/>
                    </a:lnTo>
                    <a:lnTo>
                      <a:pt x="1127" y="1571"/>
                    </a:lnTo>
                    <a:lnTo>
                      <a:pt x="0" y="3346"/>
                    </a:lnTo>
                    <a:lnTo>
                      <a:pt x="0" y="3381"/>
                    </a:lnTo>
                    <a:lnTo>
                      <a:pt x="35" y="3381"/>
                    </a:lnTo>
                    <a:lnTo>
                      <a:pt x="1195" y="1742"/>
                    </a:lnTo>
                    <a:lnTo>
                      <a:pt x="1742" y="888"/>
                    </a:lnTo>
                    <a:lnTo>
                      <a:pt x="2254" y="69"/>
                    </a:lnTo>
                    <a:lnTo>
                      <a:pt x="2254" y="3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4" name="Google Shape;5394;p23"/>
              <p:cNvSpPr/>
              <p:nvPr/>
            </p:nvSpPr>
            <p:spPr>
              <a:xfrm>
                <a:off x="7055481" y="2394268"/>
                <a:ext cx="54417" cy="294959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8331" extrusionOk="0">
                    <a:moveTo>
                      <a:pt x="683" y="0"/>
                    </a:moveTo>
                    <a:lnTo>
                      <a:pt x="683" y="35"/>
                    </a:lnTo>
                    <a:lnTo>
                      <a:pt x="854" y="274"/>
                    </a:lnTo>
                    <a:lnTo>
                      <a:pt x="991" y="512"/>
                    </a:lnTo>
                    <a:lnTo>
                      <a:pt x="1127" y="786"/>
                    </a:lnTo>
                    <a:lnTo>
                      <a:pt x="1195" y="1059"/>
                    </a:lnTo>
                    <a:lnTo>
                      <a:pt x="1298" y="1332"/>
                    </a:lnTo>
                    <a:lnTo>
                      <a:pt x="1332" y="1605"/>
                    </a:lnTo>
                    <a:lnTo>
                      <a:pt x="1400" y="2185"/>
                    </a:lnTo>
                    <a:lnTo>
                      <a:pt x="1400" y="2766"/>
                    </a:lnTo>
                    <a:lnTo>
                      <a:pt x="1366" y="3346"/>
                    </a:lnTo>
                    <a:lnTo>
                      <a:pt x="1298" y="3926"/>
                    </a:lnTo>
                    <a:lnTo>
                      <a:pt x="1195" y="4473"/>
                    </a:lnTo>
                    <a:lnTo>
                      <a:pt x="1093" y="4985"/>
                    </a:lnTo>
                    <a:lnTo>
                      <a:pt x="991" y="5463"/>
                    </a:lnTo>
                    <a:lnTo>
                      <a:pt x="717" y="6419"/>
                    </a:lnTo>
                    <a:lnTo>
                      <a:pt x="376" y="7340"/>
                    </a:lnTo>
                    <a:lnTo>
                      <a:pt x="1" y="8262"/>
                    </a:lnTo>
                    <a:lnTo>
                      <a:pt x="1" y="8296"/>
                    </a:lnTo>
                    <a:lnTo>
                      <a:pt x="35" y="8330"/>
                    </a:lnTo>
                    <a:lnTo>
                      <a:pt x="69" y="8330"/>
                    </a:lnTo>
                    <a:lnTo>
                      <a:pt x="103" y="8296"/>
                    </a:lnTo>
                    <a:lnTo>
                      <a:pt x="342" y="7818"/>
                    </a:lnTo>
                    <a:lnTo>
                      <a:pt x="581" y="7306"/>
                    </a:lnTo>
                    <a:lnTo>
                      <a:pt x="786" y="6794"/>
                    </a:lnTo>
                    <a:lnTo>
                      <a:pt x="956" y="6248"/>
                    </a:lnTo>
                    <a:lnTo>
                      <a:pt x="1093" y="5702"/>
                    </a:lnTo>
                    <a:lnTo>
                      <a:pt x="1230" y="5190"/>
                    </a:lnTo>
                    <a:lnTo>
                      <a:pt x="1400" y="4097"/>
                    </a:lnTo>
                    <a:lnTo>
                      <a:pt x="1537" y="3039"/>
                    </a:lnTo>
                    <a:lnTo>
                      <a:pt x="1537" y="2493"/>
                    </a:lnTo>
                    <a:lnTo>
                      <a:pt x="1537" y="1912"/>
                    </a:lnTo>
                    <a:lnTo>
                      <a:pt x="1469" y="1366"/>
                    </a:lnTo>
                    <a:lnTo>
                      <a:pt x="1400" y="1093"/>
                    </a:lnTo>
                    <a:lnTo>
                      <a:pt x="1332" y="854"/>
                    </a:lnTo>
                    <a:lnTo>
                      <a:pt x="1195" y="615"/>
                    </a:lnTo>
                    <a:lnTo>
                      <a:pt x="1059" y="376"/>
                    </a:lnTo>
                    <a:lnTo>
                      <a:pt x="922" y="205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5" name="Google Shape;5395;p23"/>
              <p:cNvSpPr/>
              <p:nvPr/>
            </p:nvSpPr>
            <p:spPr>
              <a:xfrm>
                <a:off x="6957586" y="2586446"/>
                <a:ext cx="148701" cy="194657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5498" extrusionOk="0">
                    <a:moveTo>
                      <a:pt x="4165" y="1"/>
                    </a:moveTo>
                    <a:lnTo>
                      <a:pt x="4165" y="35"/>
                    </a:lnTo>
                    <a:lnTo>
                      <a:pt x="4063" y="376"/>
                    </a:lnTo>
                    <a:lnTo>
                      <a:pt x="3960" y="786"/>
                    </a:lnTo>
                    <a:lnTo>
                      <a:pt x="3892" y="1161"/>
                    </a:lnTo>
                    <a:lnTo>
                      <a:pt x="3790" y="1537"/>
                    </a:lnTo>
                    <a:lnTo>
                      <a:pt x="3619" y="1947"/>
                    </a:lnTo>
                    <a:lnTo>
                      <a:pt x="3414" y="2322"/>
                    </a:lnTo>
                    <a:lnTo>
                      <a:pt x="3175" y="2698"/>
                    </a:lnTo>
                    <a:lnTo>
                      <a:pt x="2936" y="3073"/>
                    </a:lnTo>
                    <a:lnTo>
                      <a:pt x="2629" y="3415"/>
                    </a:lnTo>
                    <a:lnTo>
                      <a:pt x="2288" y="3756"/>
                    </a:lnTo>
                    <a:lnTo>
                      <a:pt x="1912" y="4063"/>
                    </a:lnTo>
                    <a:lnTo>
                      <a:pt x="1571" y="4336"/>
                    </a:lnTo>
                    <a:lnTo>
                      <a:pt x="785" y="4883"/>
                    </a:lnTo>
                    <a:lnTo>
                      <a:pt x="34" y="5429"/>
                    </a:lnTo>
                    <a:lnTo>
                      <a:pt x="0" y="5463"/>
                    </a:lnTo>
                    <a:lnTo>
                      <a:pt x="34" y="5497"/>
                    </a:lnTo>
                    <a:lnTo>
                      <a:pt x="68" y="5497"/>
                    </a:lnTo>
                    <a:lnTo>
                      <a:pt x="888" y="4985"/>
                    </a:lnTo>
                    <a:lnTo>
                      <a:pt x="1298" y="4678"/>
                    </a:lnTo>
                    <a:lnTo>
                      <a:pt x="1707" y="4405"/>
                    </a:lnTo>
                    <a:lnTo>
                      <a:pt x="2083" y="4063"/>
                    </a:lnTo>
                    <a:lnTo>
                      <a:pt x="2458" y="3722"/>
                    </a:lnTo>
                    <a:lnTo>
                      <a:pt x="2800" y="3380"/>
                    </a:lnTo>
                    <a:lnTo>
                      <a:pt x="3107" y="3005"/>
                    </a:lnTo>
                    <a:lnTo>
                      <a:pt x="3346" y="2663"/>
                    </a:lnTo>
                    <a:lnTo>
                      <a:pt x="3551" y="2322"/>
                    </a:lnTo>
                    <a:lnTo>
                      <a:pt x="3721" y="1981"/>
                    </a:lnTo>
                    <a:lnTo>
                      <a:pt x="3858" y="1605"/>
                    </a:lnTo>
                    <a:lnTo>
                      <a:pt x="3995" y="1230"/>
                    </a:lnTo>
                    <a:lnTo>
                      <a:pt x="4097" y="820"/>
                    </a:lnTo>
                    <a:lnTo>
                      <a:pt x="4165" y="410"/>
                    </a:lnTo>
                    <a:lnTo>
                      <a:pt x="4199" y="35"/>
                    </a:lnTo>
                    <a:lnTo>
                      <a:pt x="4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6" name="Google Shape;5396;p23"/>
              <p:cNvSpPr/>
              <p:nvPr/>
            </p:nvSpPr>
            <p:spPr>
              <a:xfrm>
                <a:off x="6887485" y="2700061"/>
                <a:ext cx="152312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2937" extrusionOk="0">
                    <a:moveTo>
                      <a:pt x="4268" y="1"/>
                    </a:moveTo>
                    <a:lnTo>
                      <a:pt x="4233" y="35"/>
                    </a:lnTo>
                    <a:lnTo>
                      <a:pt x="3790" y="513"/>
                    </a:lnTo>
                    <a:lnTo>
                      <a:pt x="3278" y="957"/>
                    </a:lnTo>
                    <a:lnTo>
                      <a:pt x="2765" y="1332"/>
                    </a:lnTo>
                    <a:lnTo>
                      <a:pt x="2219" y="1708"/>
                    </a:lnTo>
                    <a:lnTo>
                      <a:pt x="1673" y="2015"/>
                    </a:lnTo>
                    <a:lnTo>
                      <a:pt x="1093" y="2288"/>
                    </a:lnTo>
                    <a:lnTo>
                      <a:pt x="546" y="2561"/>
                    </a:lnTo>
                    <a:lnTo>
                      <a:pt x="0" y="2903"/>
                    </a:lnTo>
                    <a:lnTo>
                      <a:pt x="0" y="2937"/>
                    </a:lnTo>
                    <a:lnTo>
                      <a:pt x="34" y="2937"/>
                    </a:lnTo>
                    <a:lnTo>
                      <a:pt x="649" y="2732"/>
                    </a:lnTo>
                    <a:lnTo>
                      <a:pt x="1263" y="2425"/>
                    </a:lnTo>
                    <a:lnTo>
                      <a:pt x="1878" y="2083"/>
                    </a:lnTo>
                    <a:lnTo>
                      <a:pt x="2424" y="1742"/>
                    </a:lnTo>
                    <a:lnTo>
                      <a:pt x="2970" y="1366"/>
                    </a:lnTo>
                    <a:lnTo>
                      <a:pt x="3448" y="991"/>
                    </a:lnTo>
                    <a:lnTo>
                      <a:pt x="3892" y="547"/>
                    </a:lnTo>
                    <a:lnTo>
                      <a:pt x="4302" y="69"/>
                    </a:lnTo>
                    <a:lnTo>
                      <a:pt x="4302" y="35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7" name="Google Shape;5397;p23"/>
              <p:cNvSpPr/>
              <p:nvPr/>
            </p:nvSpPr>
            <p:spPr>
              <a:xfrm>
                <a:off x="6880227" y="2752035"/>
                <a:ext cx="56825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94" extrusionOk="0">
                    <a:moveTo>
                      <a:pt x="1571" y="1"/>
                    </a:moveTo>
                    <a:lnTo>
                      <a:pt x="751" y="445"/>
                    </a:lnTo>
                    <a:lnTo>
                      <a:pt x="376" y="718"/>
                    </a:lnTo>
                    <a:lnTo>
                      <a:pt x="34" y="1025"/>
                    </a:lnTo>
                    <a:lnTo>
                      <a:pt x="0" y="1059"/>
                    </a:lnTo>
                    <a:lnTo>
                      <a:pt x="34" y="1093"/>
                    </a:lnTo>
                    <a:lnTo>
                      <a:pt x="69" y="1093"/>
                    </a:lnTo>
                    <a:lnTo>
                      <a:pt x="478" y="888"/>
                    </a:lnTo>
                    <a:lnTo>
                      <a:pt x="854" y="615"/>
                    </a:lnTo>
                    <a:lnTo>
                      <a:pt x="1605" y="35"/>
                    </a:lnTo>
                    <a:lnTo>
                      <a:pt x="1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8" name="Google Shape;5398;p23"/>
              <p:cNvSpPr/>
              <p:nvPr/>
            </p:nvSpPr>
            <p:spPr>
              <a:xfrm>
                <a:off x="7053074" y="2512733"/>
                <a:ext cx="42344" cy="13177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22" extrusionOk="0">
                    <a:moveTo>
                      <a:pt x="1161" y="0"/>
                    </a:moveTo>
                    <a:lnTo>
                      <a:pt x="956" y="956"/>
                    </a:lnTo>
                    <a:lnTo>
                      <a:pt x="717" y="1878"/>
                    </a:lnTo>
                    <a:lnTo>
                      <a:pt x="376" y="2765"/>
                    </a:lnTo>
                    <a:lnTo>
                      <a:pt x="0" y="3687"/>
                    </a:lnTo>
                    <a:lnTo>
                      <a:pt x="0" y="3721"/>
                    </a:lnTo>
                    <a:lnTo>
                      <a:pt x="34" y="3687"/>
                    </a:lnTo>
                    <a:lnTo>
                      <a:pt x="273" y="3277"/>
                    </a:lnTo>
                    <a:lnTo>
                      <a:pt x="478" y="2834"/>
                    </a:lnTo>
                    <a:lnTo>
                      <a:pt x="683" y="2390"/>
                    </a:lnTo>
                    <a:lnTo>
                      <a:pt x="854" y="1912"/>
                    </a:lnTo>
                    <a:lnTo>
                      <a:pt x="990" y="1434"/>
                    </a:lnTo>
                    <a:lnTo>
                      <a:pt x="1093" y="956"/>
                    </a:lnTo>
                    <a:lnTo>
                      <a:pt x="1161" y="478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9" name="Google Shape;5399;p23"/>
              <p:cNvSpPr/>
              <p:nvPr/>
            </p:nvSpPr>
            <p:spPr>
              <a:xfrm>
                <a:off x="6985379" y="2669860"/>
                <a:ext cx="48399" cy="5562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571" extrusionOk="0">
                    <a:moveTo>
                      <a:pt x="1332" y="0"/>
                    </a:moveTo>
                    <a:lnTo>
                      <a:pt x="1298" y="34"/>
                    </a:lnTo>
                    <a:lnTo>
                      <a:pt x="990" y="410"/>
                    </a:lnTo>
                    <a:lnTo>
                      <a:pt x="683" y="820"/>
                    </a:lnTo>
                    <a:lnTo>
                      <a:pt x="0" y="1537"/>
                    </a:lnTo>
                    <a:lnTo>
                      <a:pt x="0" y="1571"/>
                    </a:lnTo>
                    <a:lnTo>
                      <a:pt x="35" y="1571"/>
                    </a:lnTo>
                    <a:lnTo>
                      <a:pt x="376" y="1229"/>
                    </a:lnTo>
                    <a:lnTo>
                      <a:pt x="717" y="854"/>
                    </a:lnTo>
                    <a:lnTo>
                      <a:pt x="1059" y="444"/>
                    </a:lnTo>
                    <a:lnTo>
                      <a:pt x="1366" y="34"/>
                    </a:lnTo>
                    <a:lnTo>
                      <a:pt x="13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0" name="Google Shape;5400;p23"/>
              <p:cNvSpPr/>
              <p:nvPr/>
            </p:nvSpPr>
            <p:spPr>
              <a:xfrm>
                <a:off x="6962402" y="2437781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6" y="0"/>
                    </a:moveTo>
                    <a:lnTo>
                      <a:pt x="1059" y="1639"/>
                    </a:lnTo>
                    <a:lnTo>
                      <a:pt x="513" y="2493"/>
                    </a:lnTo>
                    <a:lnTo>
                      <a:pt x="1" y="3346"/>
                    </a:lnTo>
                    <a:lnTo>
                      <a:pt x="1" y="3380"/>
                    </a:lnTo>
                    <a:lnTo>
                      <a:pt x="35" y="3380"/>
                    </a:lnTo>
                    <a:lnTo>
                      <a:pt x="1127" y="1707"/>
                    </a:lnTo>
                    <a:lnTo>
                      <a:pt x="2254" y="35"/>
                    </a:lnTo>
                    <a:lnTo>
                      <a:pt x="2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1" name="Google Shape;5401;p23"/>
              <p:cNvSpPr/>
              <p:nvPr/>
            </p:nvSpPr>
            <p:spPr>
              <a:xfrm>
                <a:off x="7034946" y="2440188"/>
                <a:ext cx="30236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7" extrusionOk="0">
                    <a:moveTo>
                      <a:pt x="785" y="1"/>
                    </a:moveTo>
                    <a:lnTo>
                      <a:pt x="376" y="649"/>
                    </a:lnTo>
                    <a:lnTo>
                      <a:pt x="0" y="1332"/>
                    </a:lnTo>
                    <a:lnTo>
                      <a:pt x="0" y="1366"/>
                    </a:lnTo>
                    <a:lnTo>
                      <a:pt x="34" y="1332"/>
                    </a:lnTo>
                    <a:lnTo>
                      <a:pt x="444" y="718"/>
                    </a:lnTo>
                    <a:lnTo>
                      <a:pt x="854" y="69"/>
                    </a:lnTo>
                    <a:lnTo>
                      <a:pt x="854" y="35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2" name="Google Shape;5402;p23"/>
              <p:cNvSpPr/>
              <p:nvPr/>
            </p:nvSpPr>
            <p:spPr>
              <a:xfrm>
                <a:off x="7060332" y="2432930"/>
                <a:ext cx="24182" cy="2786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787" extrusionOk="0">
                    <a:moveTo>
                      <a:pt x="649" y="1"/>
                    </a:moveTo>
                    <a:lnTo>
                      <a:pt x="307" y="342"/>
                    </a:lnTo>
                    <a:lnTo>
                      <a:pt x="137" y="547"/>
                    </a:lnTo>
                    <a:lnTo>
                      <a:pt x="0" y="718"/>
                    </a:lnTo>
                    <a:lnTo>
                      <a:pt x="0" y="752"/>
                    </a:lnTo>
                    <a:lnTo>
                      <a:pt x="0" y="786"/>
                    </a:lnTo>
                    <a:lnTo>
                      <a:pt x="68" y="786"/>
                    </a:lnTo>
                    <a:lnTo>
                      <a:pt x="239" y="615"/>
                    </a:lnTo>
                    <a:lnTo>
                      <a:pt x="410" y="411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3" name="Google Shape;5403;p23"/>
              <p:cNvSpPr/>
              <p:nvPr/>
            </p:nvSpPr>
            <p:spPr>
              <a:xfrm>
                <a:off x="6659016" y="2358013"/>
                <a:ext cx="484730" cy="531854"/>
              </a:xfrm>
              <a:custGeom>
                <a:avLst/>
                <a:gdLst/>
                <a:ahLst/>
                <a:cxnLst/>
                <a:rect l="l" t="t" r="r" b="b"/>
                <a:pathLst>
                  <a:path w="13691" h="15022" extrusionOk="0">
                    <a:moveTo>
                      <a:pt x="3517" y="10515"/>
                    </a:moveTo>
                    <a:lnTo>
                      <a:pt x="3005" y="11300"/>
                    </a:lnTo>
                    <a:lnTo>
                      <a:pt x="3210" y="10925"/>
                    </a:lnTo>
                    <a:lnTo>
                      <a:pt x="3517" y="10515"/>
                    </a:lnTo>
                    <a:close/>
                    <a:moveTo>
                      <a:pt x="9048" y="12598"/>
                    </a:moveTo>
                    <a:lnTo>
                      <a:pt x="8536" y="12871"/>
                    </a:lnTo>
                    <a:lnTo>
                      <a:pt x="7989" y="13144"/>
                    </a:lnTo>
                    <a:lnTo>
                      <a:pt x="8228" y="13007"/>
                    </a:lnTo>
                    <a:lnTo>
                      <a:pt x="8467" y="12871"/>
                    </a:lnTo>
                    <a:lnTo>
                      <a:pt x="9048" y="12598"/>
                    </a:lnTo>
                    <a:close/>
                    <a:moveTo>
                      <a:pt x="9287" y="1263"/>
                    </a:moveTo>
                    <a:lnTo>
                      <a:pt x="8433" y="2356"/>
                    </a:lnTo>
                    <a:lnTo>
                      <a:pt x="7614" y="3482"/>
                    </a:lnTo>
                    <a:lnTo>
                      <a:pt x="6829" y="4643"/>
                    </a:lnTo>
                    <a:lnTo>
                      <a:pt x="6043" y="5804"/>
                    </a:lnTo>
                    <a:lnTo>
                      <a:pt x="5292" y="6999"/>
                    </a:lnTo>
                    <a:lnTo>
                      <a:pt x="4575" y="8194"/>
                    </a:lnTo>
                    <a:lnTo>
                      <a:pt x="3893" y="9423"/>
                    </a:lnTo>
                    <a:lnTo>
                      <a:pt x="3210" y="10652"/>
                    </a:lnTo>
                    <a:lnTo>
                      <a:pt x="2903" y="11130"/>
                    </a:lnTo>
                    <a:lnTo>
                      <a:pt x="2903" y="11164"/>
                    </a:lnTo>
                    <a:lnTo>
                      <a:pt x="2937" y="11198"/>
                    </a:lnTo>
                    <a:lnTo>
                      <a:pt x="2629" y="11813"/>
                    </a:lnTo>
                    <a:lnTo>
                      <a:pt x="2629" y="11847"/>
                    </a:lnTo>
                    <a:lnTo>
                      <a:pt x="2595" y="11915"/>
                    </a:lnTo>
                    <a:lnTo>
                      <a:pt x="2151" y="12598"/>
                    </a:lnTo>
                    <a:lnTo>
                      <a:pt x="1913" y="12939"/>
                    </a:lnTo>
                    <a:lnTo>
                      <a:pt x="1708" y="13315"/>
                    </a:lnTo>
                    <a:lnTo>
                      <a:pt x="1503" y="13417"/>
                    </a:lnTo>
                    <a:lnTo>
                      <a:pt x="1503" y="13417"/>
                    </a:lnTo>
                    <a:lnTo>
                      <a:pt x="1674" y="12973"/>
                    </a:lnTo>
                    <a:lnTo>
                      <a:pt x="1844" y="12495"/>
                    </a:lnTo>
                    <a:lnTo>
                      <a:pt x="2117" y="11574"/>
                    </a:lnTo>
                    <a:lnTo>
                      <a:pt x="2868" y="9457"/>
                    </a:lnTo>
                    <a:lnTo>
                      <a:pt x="3893" y="6521"/>
                    </a:lnTo>
                    <a:lnTo>
                      <a:pt x="4268" y="5804"/>
                    </a:lnTo>
                    <a:lnTo>
                      <a:pt x="4473" y="5463"/>
                    </a:lnTo>
                    <a:lnTo>
                      <a:pt x="4678" y="5121"/>
                    </a:lnTo>
                    <a:lnTo>
                      <a:pt x="4985" y="4677"/>
                    </a:lnTo>
                    <a:lnTo>
                      <a:pt x="5326" y="4268"/>
                    </a:lnTo>
                    <a:lnTo>
                      <a:pt x="5702" y="3892"/>
                    </a:lnTo>
                    <a:lnTo>
                      <a:pt x="6078" y="3517"/>
                    </a:lnTo>
                    <a:lnTo>
                      <a:pt x="5497" y="4438"/>
                    </a:lnTo>
                    <a:lnTo>
                      <a:pt x="4951" y="5394"/>
                    </a:lnTo>
                    <a:lnTo>
                      <a:pt x="4439" y="6384"/>
                    </a:lnTo>
                    <a:lnTo>
                      <a:pt x="3961" y="7340"/>
                    </a:lnTo>
                    <a:lnTo>
                      <a:pt x="3483" y="8399"/>
                    </a:lnTo>
                    <a:lnTo>
                      <a:pt x="3005" y="9457"/>
                    </a:lnTo>
                    <a:lnTo>
                      <a:pt x="2595" y="10515"/>
                    </a:lnTo>
                    <a:lnTo>
                      <a:pt x="2425" y="11061"/>
                    </a:lnTo>
                    <a:lnTo>
                      <a:pt x="2254" y="11608"/>
                    </a:lnTo>
                    <a:lnTo>
                      <a:pt x="2254" y="11642"/>
                    </a:lnTo>
                    <a:lnTo>
                      <a:pt x="2288" y="11676"/>
                    </a:lnTo>
                    <a:lnTo>
                      <a:pt x="2322" y="11676"/>
                    </a:lnTo>
                    <a:lnTo>
                      <a:pt x="2322" y="11642"/>
                    </a:lnTo>
                    <a:lnTo>
                      <a:pt x="2766" y="10583"/>
                    </a:lnTo>
                    <a:lnTo>
                      <a:pt x="3210" y="9491"/>
                    </a:lnTo>
                    <a:lnTo>
                      <a:pt x="3654" y="8399"/>
                    </a:lnTo>
                    <a:lnTo>
                      <a:pt x="4132" y="7340"/>
                    </a:lnTo>
                    <a:lnTo>
                      <a:pt x="4644" y="6316"/>
                    </a:lnTo>
                    <a:lnTo>
                      <a:pt x="5190" y="5292"/>
                    </a:lnTo>
                    <a:lnTo>
                      <a:pt x="6282" y="3312"/>
                    </a:lnTo>
                    <a:lnTo>
                      <a:pt x="6931" y="2766"/>
                    </a:lnTo>
                    <a:lnTo>
                      <a:pt x="7580" y="2288"/>
                    </a:lnTo>
                    <a:lnTo>
                      <a:pt x="7989" y="2014"/>
                    </a:lnTo>
                    <a:lnTo>
                      <a:pt x="8433" y="1741"/>
                    </a:lnTo>
                    <a:lnTo>
                      <a:pt x="9287" y="1263"/>
                    </a:lnTo>
                    <a:close/>
                    <a:moveTo>
                      <a:pt x="4712" y="13451"/>
                    </a:moveTo>
                    <a:lnTo>
                      <a:pt x="5292" y="13485"/>
                    </a:lnTo>
                    <a:lnTo>
                      <a:pt x="5804" y="13520"/>
                    </a:lnTo>
                    <a:lnTo>
                      <a:pt x="5565" y="13588"/>
                    </a:lnTo>
                    <a:lnTo>
                      <a:pt x="5053" y="13588"/>
                    </a:lnTo>
                    <a:lnTo>
                      <a:pt x="4780" y="13554"/>
                    </a:lnTo>
                    <a:lnTo>
                      <a:pt x="4746" y="13485"/>
                    </a:lnTo>
                    <a:lnTo>
                      <a:pt x="4712" y="13451"/>
                    </a:lnTo>
                    <a:close/>
                    <a:moveTo>
                      <a:pt x="7819" y="13212"/>
                    </a:moveTo>
                    <a:lnTo>
                      <a:pt x="7102" y="13485"/>
                    </a:lnTo>
                    <a:lnTo>
                      <a:pt x="6385" y="13690"/>
                    </a:lnTo>
                    <a:lnTo>
                      <a:pt x="5907" y="13793"/>
                    </a:lnTo>
                    <a:lnTo>
                      <a:pt x="6078" y="13690"/>
                    </a:lnTo>
                    <a:lnTo>
                      <a:pt x="6214" y="13520"/>
                    </a:lnTo>
                    <a:lnTo>
                      <a:pt x="6624" y="13485"/>
                    </a:lnTo>
                    <a:lnTo>
                      <a:pt x="7033" y="13417"/>
                    </a:lnTo>
                    <a:lnTo>
                      <a:pt x="7443" y="13349"/>
                    </a:lnTo>
                    <a:lnTo>
                      <a:pt x="7819" y="13212"/>
                    </a:lnTo>
                    <a:close/>
                    <a:moveTo>
                      <a:pt x="4063" y="13827"/>
                    </a:moveTo>
                    <a:lnTo>
                      <a:pt x="4507" y="13861"/>
                    </a:lnTo>
                    <a:lnTo>
                      <a:pt x="4951" y="13895"/>
                    </a:lnTo>
                    <a:lnTo>
                      <a:pt x="4302" y="13895"/>
                    </a:lnTo>
                    <a:lnTo>
                      <a:pt x="3620" y="13861"/>
                    </a:lnTo>
                    <a:lnTo>
                      <a:pt x="4063" y="13827"/>
                    </a:lnTo>
                    <a:close/>
                    <a:moveTo>
                      <a:pt x="1674" y="14168"/>
                    </a:moveTo>
                    <a:lnTo>
                      <a:pt x="1332" y="14271"/>
                    </a:lnTo>
                    <a:lnTo>
                      <a:pt x="1400" y="14168"/>
                    </a:lnTo>
                    <a:close/>
                    <a:moveTo>
                      <a:pt x="11608" y="0"/>
                    </a:moveTo>
                    <a:lnTo>
                      <a:pt x="11472" y="34"/>
                    </a:lnTo>
                    <a:lnTo>
                      <a:pt x="11199" y="68"/>
                    </a:lnTo>
                    <a:lnTo>
                      <a:pt x="11130" y="103"/>
                    </a:lnTo>
                    <a:lnTo>
                      <a:pt x="11130" y="171"/>
                    </a:lnTo>
                    <a:lnTo>
                      <a:pt x="11130" y="273"/>
                    </a:lnTo>
                    <a:lnTo>
                      <a:pt x="11199" y="307"/>
                    </a:lnTo>
                    <a:lnTo>
                      <a:pt x="11335" y="342"/>
                    </a:lnTo>
                    <a:lnTo>
                      <a:pt x="11335" y="376"/>
                    </a:lnTo>
                    <a:lnTo>
                      <a:pt x="11403" y="410"/>
                    </a:lnTo>
                    <a:lnTo>
                      <a:pt x="11642" y="512"/>
                    </a:lnTo>
                    <a:lnTo>
                      <a:pt x="11813" y="581"/>
                    </a:lnTo>
                    <a:lnTo>
                      <a:pt x="12018" y="683"/>
                    </a:lnTo>
                    <a:lnTo>
                      <a:pt x="12189" y="820"/>
                    </a:lnTo>
                    <a:lnTo>
                      <a:pt x="12462" y="1093"/>
                    </a:lnTo>
                    <a:lnTo>
                      <a:pt x="12701" y="1434"/>
                    </a:lnTo>
                    <a:lnTo>
                      <a:pt x="12871" y="1810"/>
                    </a:lnTo>
                    <a:lnTo>
                      <a:pt x="13008" y="2219"/>
                    </a:lnTo>
                    <a:lnTo>
                      <a:pt x="13076" y="2629"/>
                    </a:lnTo>
                    <a:lnTo>
                      <a:pt x="13145" y="3073"/>
                    </a:lnTo>
                    <a:lnTo>
                      <a:pt x="13145" y="3619"/>
                    </a:lnTo>
                    <a:lnTo>
                      <a:pt x="13110" y="4131"/>
                    </a:lnTo>
                    <a:lnTo>
                      <a:pt x="13042" y="4711"/>
                    </a:lnTo>
                    <a:lnTo>
                      <a:pt x="13076" y="4746"/>
                    </a:lnTo>
                    <a:lnTo>
                      <a:pt x="12906" y="6214"/>
                    </a:lnTo>
                    <a:lnTo>
                      <a:pt x="12667" y="7647"/>
                    </a:lnTo>
                    <a:lnTo>
                      <a:pt x="12564" y="8296"/>
                    </a:lnTo>
                    <a:lnTo>
                      <a:pt x="12359" y="8911"/>
                    </a:lnTo>
                    <a:lnTo>
                      <a:pt x="12257" y="9184"/>
                    </a:lnTo>
                    <a:lnTo>
                      <a:pt x="12120" y="9491"/>
                    </a:lnTo>
                    <a:lnTo>
                      <a:pt x="11950" y="9764"/>
                    </a:lnTo>
                    <a:lnTo>
                      <a:pt x="11779" y="10037"/>
                    </a:lnTo>
                    <a:lnTo>
                      <a:pt x="11574" y="10242"/>
                    </a:lnTo>
                    <a:lnTo>
                      <a:pt x="11472" y="10345"/>
                    </a:lnTo>
                    <a:lnTo>
                      <a:pt x="10960" y="10857"/>
                    </a:lnTo>
                    <a:lnTo>
                      <a:pt x="10345" y="11369"/>
                    </a:lnTo>
                    <a:lnTo>
                      <a:pt x="9731" y="11813"/>
                    </a:lnTo>
                    <a:lnTo>
                      <a:pt x="9048" y="12188"/>
                    </a:lnTo>
                    <a:lnTo>
                      <a:pt x="9048" y="12154"/>
                    </a:lnTo>
                    <a:lnTo>
                      <a:pt x="8979" y="12154"/>
                    </a:lnTo>
                    <a:lnTo>
                      <a:pt x="8775" y="12325"/>
                    </a:lnTo>
                    <a:lnTo>
                      <a:pt x="8263" y="12529"/>
                    </a:lnTo>
                    <a:lnTo>
                      <a:pt x="7716" y="12734"/>
                    </a:lnTo>
                    <a:lnTo>
                      <a:pt x="7170" y="12871"/>
                    </a:lnTo>
                    <a:lnTo>
                      <a:pt x="6624" y="12939"/>
                    </a:lnTo>
                    <a:lnTo>
                      <a:pt x="6214" y="12973"/>
                    </a:lnTo>
                    <a:lnTo>
                      <a:pt x="5804" y="12973"/>
                    </a:lnTo>
                    <a:lnTo>
                      <a:pt x="4917" y="12905"/>
                    </a:lnTo>
                    <a:lnTo>
                      <a:pt x="5088" y="12803"/>
                    </a:lnTo>
                    <a:lnTo>
                      <a:pt x="5292" y="12700"/>
                    </a:lnTo>
                    <a:lnTo>
                      <a:pt x="5326" y="12666"/>
                    </a:lnTo>
                    <a:lnTo>
                      <a:pt x="5292" y="12632"/>
                    </a:lnTo>
                    <a:lnTo>
                      <a:pt x="5258" y="12632"/>
                    </a:lnTo>
                    <a:lnTo>
                      <a:pt x="5053" y="12734"/>
                    </a:lnTo>
                    <a:lnTo>
                      <a:pt x="4849" y="12871"/>
                    </a:lnTo>
                    <a:lnTo>
                      <a:pt x="4849" y="12905"/>
                    </a:lnTo>
                    <a:lnTo>
                      <a:pt x="4371" y="12871"/>
                    </a:lnTo>
                    <a:lnTo>
                      <a:pt x="4712" y="12666"/>
                    </a:lnTo>
                    <a:lnTo>
                      <a:pt x="5019" y="12461"/>
                    </a:lnTo>
                    <a:lnTo>
                      <a:pt x="5634" y="11983"/>
                    </a:lnTo>
                    <a:lnTo>
                      <a:pt x="6180" y="11471"/>
                    </a:lnTo>
                    <a:lnTo>
                      <a:pt x="6692" y="10891"/>
                    </a:lnTo>
                    <a:lnTo>
                      <a:pt x="6692" y="10857"/>
                    </a:lnTo>
                    <a:lnTo>
                      <a:pt x="6658" y="10822"/>
                    </a:lnTo>
                    <a:lnTo>
                      <a:pt x="6624" y="10857"/>
                    </a:lnTo>
                    <a:lnTo>
                      <a:pt x="6009" y="11403"/>
                    </a:lnTo>
                    <a:lnTo>
                      <a:pt x="5395" y="11915"/>
                    </a:lnTo>
                    <a:lnTo>
                      <a:pt x="4712" y="12393"/>
                    </a:lnTo>
                    <a:lnTo>
                      <a:pt x="4029" y="12871"/>
                    </a:lnTo>
                    <a:lnTo>
                      <a:pt x="3449" y="12871"/>
                    </a:lnTo>
                    <a:lnTo>
                      <a:pt x="3858" y="12598"/>
                    </a:lnTo>
                    <a:lnTo>
                      <a:pt x="4200" y="12290"/>
                    </a:lnTo>
                    <a:lnTo>
                      <a:pt x="4917" y="11710"/>
                    </a:lnTo>
                    <a:lnTo>
                      <a:pt x="5429" y="11232"/>
                    </a:lnTo>
                    <a:lnTo>
                      <a:pt x="5907" y="10720"/>
                    </a:lnTo>
                    <a:lnTo>
                      <a:pt x="6385" y="10208"/>
                    </a:lnTo>
                    <a:lnTo>
                      <a:pt x="6829" y="9696"/>
                    </a:lnTo>
                    <a:lnTo>
                      <a:pt x="6829" y="9662"/>
                    </a:lnTo>
                    <a:lnTo>
                      <a:pt x="6829" y="9628"/>
                    </a:lnTo>
                    <a:lnTo>
                      <a:pt x="6795" y="9593"/>
                    </a:lnTo>
                    <a:lnTo>
                      <a:pt x="6760" y="9628"/>
                    </a:lnTo>
                    <a:lnTo>
                      <a:pt x="6317" y="10106"/>
                    </a:lnTo>
                    <a:lnTo>
                      <a:pt x="5839" y="10583"/>
                    </a:lnTo>
                    <a:lnTo>
                      <a:pt x="5361" y="11061"/>
                    </a:lnTo>
                    <a:lnTo>
                      <a:pt x="4849" y="11505"/>
                    </a:lnTo>
                    <a:lnTo>
                      <a:pt x="4405" y="11881"/>
                    </a:lnTo>
                    <a:lnTo>
                      <a:pt x="3961" y="12222"/>
                    </a:lnTo>
                    <a:lnTo>
                      <a:pt x="3005" y="12905"/>
                    </a:lnTo>
                    <a:lnTo>
                      <a:pt x="2834" y="12939"/>
                    </a:lnTo>
                    <a:lnTo>
                      <a:pt x="3415" y="12461"/>
                    </a:lnTo>
                    <a:lnTo>
                      <a:pt x="3995" y="11915"/>
                    </a:lnTo>
                    <a:lnTo>
                      <a:pt x="5053" y="10788"/>
                    </a:lnTo>
                    <a:lnTo>
                      <a:pt x="6112" y="9593"/>
                    </a:lnTo>
                    <a:lnTo>
                      <a:pt x="7102" y="8330"/>
                    </a:lnTo>
                    <a:lnTo>
                      <a:pt x="7102" y="8296"/>
                    </a:lnTo>
                    <a:lnTo>
                      <a:pt x="7033" y="8296"/>
                    </a:lnTo>
                    <a:lnTo>
                      <a:pt x="6009" y="9491"/>
                    </a:lnTo>
                    <a:lnTo>
                      <a:pt x="4917" y="10652"/>
                    </a:lnTo>
                    <a:lnTo>
                      <a:pt x="4371" y="11232"/>
                    </a:lnTo>
                    <a:lnTo>
                      <a:pt x="3790" y="11778"/>
                    </a:lnTo>
                    <a:lnTo>
                      <a:pt x="3210" y="12325"/>
                    </a:lnTo>
                    <a:lnTo>
                      <a:pt x="2664" y="12905"/>
                    </a:lnTo>
                    <a:lnTo>
                      <a:pt x="2664" y="12939"/>
                    </a:lnTo>
                    <a:lnTo>
                      <a:pt x="2664" y="12973"/>
                    </a:lnTo>
                    <a:lnTo>
                      <a:pt x="2356" y="13110"/>
                    </a:lnTo>
                    <a:lnTo>
                      <a:pt x="2117" y="13144"/>
                    </a:lnTo>
                    <a:lnTo>
                      <a:pt x="2493" y="12666"/>
                    </a:lnTo>
                    <a:lnTo>
                      <a:pt x="2903" y="12188"/>
                    </a:lnTo>
                    <a:lnTo>
                      <a:pt x="3312" y="11710"/>
                    </a:lnTo>
                    <a:lnTo>
                      <a:pt x="4097" y="10720"/>
                    </a:lnTo>
                    <a:lnTo>
                      <a:pt x="5565" y="8808"/>
                    </a:lnTo>
                    <a:lnTo>
                      <a:pt x="7102" y="6760"/>
                    </a:lnTo>
                    <a:lnTo>
                      <a:pt x="7853" y="5736"/>
                    </a:lnTo>
                    <a:lnTo>
                      <a:pt x="8570" y="4677"/>
                    </a:lnTo>
                    <a:lnTo>
                      <a:pt x="8570" y="4643"/>
                    </a:lnTo>
                    <a:lnTo>
                      <a:pt x="8536" y="4643"/>
                    </a:lnTo>
                    <a:lnTo>
                      <a:pt x="5497" y="8672"/>
                    </a:lnTo>
                    <a:lnTo>
                      <a:pt x="3858" y="10754"/>
                    </a:lnTo>
                    <a:lnTo>
                      <a:pt x="3483" y="11198"/>
                    </a:lnTo>
                    <a:lnTo>
                      <a:pt x="4097" y="10379"/>
                    </a:lnTo>
                    <a:lnTo>
                      <a:pt x="6453" y="7101"/>
                    </a:lnTo>
                    <a:lnTo>
                      <a:pt x="7648" y="5463"/>
                    </a:lnTo>
                    <a:lnTo>
                      <a:pt x="8911" y="3790"/>
                    </a:lnTo>
                    <a:lnTo>
                      <a:pt x="10140" y="2151"/>
                    </a:lnTo>
                    <a:lnTo>
                      <a:pt x="10755" y="1434"/>
                    </a:lnTo>
                    <a:lnTo>
                      <a:pt x="10994" y="1024"/>
                    </a:lnTo>
                    <a:lnTo>
                      <a:pt x="11096" y="820"/>
                    </a:lnTo>
                    <a:lnTo>
                      <a:pt x="11199" y="615"/>
                    </a:lnTo>
                    <a:lnTo>
                      <a:pt x="11164" y="581"/>
                    </a:lnTo>
                    <a:lnTo>
                      <a:pt x="10960" y="717"/>
                    </a:lnTo>
                    <a:lnTo>
                      <a:pt x="10755" y="854"/>
                    </a:lnTo>
                    <a:lnTo>
                      <a:pt x="10413" y="1229"/>
                    </a:lnTo>
                    <a:lnTo>
                      <a:pt x="9799" y="2014"/>
                    </a:lnTo>
                    <a:lnTo>
                      <a:pt x="8570" y="3585"/>
                    </a:lnTo>
                    <a:lnTo>
                      <a:pt x="7853" y="4507"/>
                    </a:lnTo>
                    <a:lnTo>
                      <a:pt x="10174" y="1195"/>
                    </a:lnTo>
                    <a:lnTo>
                      <a:pt x="10174" y="1161"/>
                    </a:lnTo>
                    <a:lnTo>
                      <a:pt x="10140" y="1127"/>
                    </a:lnTo>
                    <a:lnTo>
                      <a:pt x="10072" y="1127"/>
                    </a:lnTo>
                    <a:lnTo>
                      <a:pt x="6999" y="5326"/>
                    </a:lnTo>
                    <a:lnTo>
                      <a:pt x="5463" y="7443"/>
                    </a:lnTo>
                    <a:lnTo>
                      <a:pt x="3961" y="9593"/>
                    </a:lnTo>
                    <a:lnTo>
                      <a:pt x="5258" y="7409"/>
                    </a:lnTo>
                    <a:lnTo>
                      <a:pt x="6590" y="5292"/>
                    </a:lnTo>
                    <a:lnTo>
                      <a:pt x="7307" y="4234"/>
                    </a:lnTo>
                    <a:lnTo>
                      <a:pt x="8024" y="3209"/>
                    </a:lnTo>
                    <a:lnTo>
                      <a:pt x="8740" y="2151"/>
                    </a:lnTo>
                    <a:lnTo>
                      <a:pt x="9492" y="1161"/>
                    </a:lnTo>
                    <a:lnTo>
                      <a:pt x="10208" y="751"/>
                    </a:lnTo>
                    <a:lnTo>
                      <a:pt x="10891" y="342"/>
                    </a:lnTo>
                    <a:lnTo>
                      <a:pt x="10960" y="307"/>
                    </a:lnTo>
                    <a:lnTo>
                      <a:pt x="10960" y="273"/>
                    </a:lnTo>
                    <a:lnTo>
                      <a:pt x="10960" y="171"/>
                    </a:lnTo>
                    <a:lnTo>
                      <a:pt x="10891" y="103"/>
                    </a:lnTo>
                    <a:lnTo>
                      <a:pt x="10789" y="103"/>
                    </a:lnTo>
                    <a:lnTo>
                      <a:pt x="10345" y="307"/>
                    </a:lnTo>
                    <a:lnTo>
                      <a:pt x="9867" y="512"/>
                    </a:lnTo>
                    <a:lnTo>
                      <a:pt x="8979" y="990"/>
                    </a:lnTo>
                    <a:lnTo>
                      <a:pt x="8092" y="1502"/>
                    </a:lnTo>
                    <a:lnTo>
                      <a:pt x="7238" y="2083"/>
                    </a:lnTo>
                    <a:lnTo>
                      <a:pt x="6521" y="2629"/>
                    </a:lnTo>
                    <a:lnTo>
                      <a:pt x="5804" y="3243"/>
                    </a:lnTo>
                    <a:lnTo>
                      <a:pt x="5156" y="3926"/>
                    </a:lnTo>
                    <a:lnTo>
                      <a:pt x="4849" y="4268"/>
                    </a:lnTo>
                    <a:lnTo>
                      <a:pt x="4575" y="4643"/>
                    </a:lnTo>
                    <a:lnTo>
                      <a:pt x="4268" y="5053"/>
                    </a:lnTo>
                    <a:lnTo>
                      <a:pt x="3995" y="5497"/>
                    </a:lnTo>
                    <a:lnTo>
                      <a:pt x="3756" y="5975"/>
                    </a:lnTo>
                    <a:lnTo>
                      <a:pt x="3551" y="6418"/>
                    </a:lnTo>
                    <a:lnTo>
                      <a:pt x="3142" y="7374"/>
                    </a:lnTo>
                    <a:lnTo>
                      <a:pt x="2800" y="8364"/>
                    </a:lnTo>
                    <a:lnTo>
                      <a:pt x="2083" y="10515"/>
                    </a:lnTo>
                    <a:lnTo>
                      <a:pt x="1674" y="11642"/>
                    </a:lnTo>
                    <a:lnTo>
                      <a:pt x="1503" y="12222"/>
                    </a:lnTo>
                    <a:lnTo>
                      <a:pt x="1366" y="12803"/>
                    </a:lnTo>
                    <a:lnTo>
                      <a:pt x="1264" y="13110"/>
                    </a:lnTo>
                    <a:lnTo>
                      <a:pt x="820" y="13656"/>
                    </a:lnTo>
                    <a:lnTo>
                      <a:pt x="410" y="14202"/>
                    </a:lnTo>
                    <a:lnTo>
                      <a:pt x="206" y="14407"/>
                    </a:lnTo>
                    <a:lnTo>
                      <a:pt x="1" y="14646"/>
                    </a:lnTo>
                    <a:lnTo>
                      <a:pt x="342" y="14919"/>
                    </a:lnTo>
                    <a:lnTo>
                      <a:pt x="342" y="14885"/>
                    </a:lnTo>
                    <a:lnTo>
                      <a:pt x="410" y="14851"/>
                    </a:lnTo>
                    <a:lnTo>
                      <a:pt x="342" y="14919"/>
                    </a:lnTo>
                    <a:lnTo>
                      <a:pt x="445" y="15022"/>
                    </a:lnTo>
                    <a:lnTo>
                      <a:pt x="922" y="14749"/>
                    </a:lnTo>
                    <a:lnTo>
                      <a:pt x="1400" y="14475"/>
                    </a:lnTo>
                    <a:lnTo>
                      <a:pt x="1913" y="14271"/>
                    </a:lnTo>
                    <a:lnTo>
                      <a:pt x="2390" y="14100"/>
                    </a:lnTo>
                    <a:lnTo>
                      <a:pt x="2903" y="13997"/>
                    </a:lnTo>
                    <a:lnTo>
                      <a:pt x="3176" y="13963"/>
                    </a:lnTo>
                    <a:lnTo>
                      <a:pt x="3688" y="13963"/>
                    </a:lnTo>
                    <a:lnTo>
                      <a:pt x="3961" y="13997"/>
                    </a:lnTo>
                    <a:lnTo>
                      <a:pt x="4234" y="14066"/>
                    </a:lnTo>
                    <a:lnTo>
                      <a:pt x="4507" y="14168"/>
                    </a:lnTo>
                    <a:lnTo>
                      <a:pt x="5019" y="14407"/>
                    </a:lnTo>
                    <a:lnTo>
                      <a:pt x="5634" y="14339"/>
                    </a:lnTo>
                    <a:lnTo>
                      <a:pt x="6248" y="14202"/>
                    </a:lnTo>
                    <a:lnTo>
                      <a:pt x="6863" y="14066"/>
                    </a:lnTo>
                    <a:lnTo>
                      <a:pt x="7443" y="13861"/>
                    </a:lnTo>
                    <a:lnTo>
                      <a:pt x="8058" y="13622"/>
                    </a:lnTo>
                    <a:lnTo>
                      <a:pt x="8672" y="13315"/>
                    </a:lnTo>
                    <a:lnTo>
                      <a:pt x="9253" y="12939"/>
                    </a:lnTo>
                    <a:lnTo>
                      <a:pt x="9833" y="12564"/>
                    </a:lnTo>
                    <a:lnTo>
                      <a:pt x="10379" y="12120"/>
                    </a:lnTo>
                    <a:lnTo>
                      <a:pt x="10891" y="11642"/>
                    </a:lnTo>
                    <a:lnTo>
                      <a:pt x="11335" y="11096"/>
                    </a:lnTo>
                    <a:lnTo>
                      <a:pt x="11506" y="10822"/>
                    </a:lnTo>
                    <a:lnTo>
                      <a:pt x="11711" y="10549"/>
                    </a:lnTo>
                    <a:lnTo>
                      <a:pt x="11950" y="10242"/>
                    </a:lnTo>
                    <a:lnTo>
                      <a:pt x="12223" y="9901"/>
                    </a:lnTo>
                    <a:lnTo>
                      <a:pt x="12154" y="10037"/>
                    </a:lnTo>
                    <a:lnTo>
                      <a:pt x="11847" y="10618"/>
                    </a:lnTo>
                    <a:lnTo>
                      <a:pt x="11472" y="11164"/>
                    </a:lnTo>
                    <a:lnTo>
                      <a:pt x="11096" y="11710"/>
                    </a:lnTo>
                    <a:lnTo>
                      <a:pt x="10652" y="12188"/>
                    </a:lnTo>
                    <a:lnTo>
                      <a:pt x="10174" y="12632"/>
                    </a:lnTo>
                    <a:lnTo>
                      <a:pt x="9662" y="13042"/>
                    </a:lnTo>
                    <a:lnTo>
                      <a:pt x="9116" y="13417"/>
                    </a:lnTo>
                    <a:lnTo>
                      <a:pt x="8570" y="13758"/>
                    </a:lnTo>
                    <a:lnTo>
                      <a:pt x="7955" y="14066"/>
                    </a:lnTo>
                    <a:lnTo>
                      <a:pt x="7341" y="14305"/>
                    </a:lnTo>
                    <a:lnTo>
                      <a:pt x="6999" y="14373"/>
                    </a:lnTo>
                    <a:lnTo>
                      <a:pt x="6692" y="14441"/>
                    </a:lnTo>
                    <a:lnTo>
                      <a:pt x="6351" y="14510"/>
                    </a:lnTo>
                    <a:lnTo>
                      <a:pt x="6009" y="14510"/>
                    </a:lnTo>
                    <a:lnTo>
                      <a:pt x="5531" y="14475"/>
                    </a:lnTo>
                    <a:lnTo>
                      <a:pt x="5088" y="14407"/>
                    </a:lnTo>
                    <a:lnTo>
                      <a:pt x="5531" y="14612"/>
                    </a:lnTo>
                    <a:lnTo>
                      <a:pt x="6009" y="14783"/>
                    </a:lnTo>
                    <a:lnTo>
                      <a:pt x="6248" y="14817"/>
                    </a:lnTo>
                    <a:lnTo>
                      <a:pt x="6487" y="14851"/>
                    </a:lnTo>
                    <a:lnTo>
                      <a:pt x="6760" y="14885"/>
                    </a:lnTo>
                    <a:lnTo>
                      <a:pt x="6999" y="14851"/>
                    </a:lnTo>
                    <a:lnTo>
                      <a:pt x="7511" y="14749"/>
                    </a:lnTo>
                    <a:lnTo>
                      <a:pt x="8024" y="14544"/>
                    </a:lnTo>
                    <a:lnTo>
                      <a:pt x="8501" y="14339"/>
                    </a:lnTo>
                    <a:lnTo>
                      <a:pt x="8979" y="14066"/>
                    </a:lnTo>
                    <a:lnTo>
                      <a:pt x="9423" y="13793"/>
                    </a:lnTo>
                    <a:lnTo>
                      <a:pt x="9867" y="13485"/>
                    </a:lnTo>
                    <a:lnTo>
                      <a:pt x="10277" y="13144"/>
                    </a:lnTo>
                    <a:lnTo>
                      <a:pt x="10652" y="12803"/>
                    </a:lnTo>
                    <a:lnTo>
                      <a:pt x="11130" y="12359"/>
                    </a:lnTo>
                    <a:lnTo>
                      <a:pt x="11540" y="11847"/>
                    </a:lnTo>
                    <a:lnTo>
                      <a:pt x="11915" y="11335"/>
                    </a:lnTo>
                    <a:lnTo>
                      <a:pt x="12257" y="10788"/>
                    </a:lnTo>
                    <a:lnTo>
                      <a:pt x="12530" y="10242"/>
                    </a:lnTo>
                    <a:lnTo>
                      <a:pt x="12803" y="9662"/>
                    </a:lnTo>
                    <a:lnTo>
                      <a:pt x="13008" y="9047"/>
                    </a:lnTo>
                    <a:lnTo>
                      <a:pt x="13179" y="8433"/>
                    </a:lnTo>
                    <a:lnTo>
                      <a:pt x="13349" y="7545"/>
                    </a:lnTo>
                    <a:lnTo>
                      <a:pt x="13486" y="6623"/>
                    </a:lnTo>
                    <a:lnTo>
                      <a:pt x="13554" y="5736"/>
                    </a:lnTo>
                    <a:lnTo>
                      <a:pt x="13588" y="4814"/>
                    </a:lnTo>
                    <a:lnTo>
                      <a:pt x="13657" y="4199"/>
                    </a:lnTo>
                    <a:lnTo>
                      <a:pt x="13691" y="3619"/>
                    </a:lnTo>
                    <a:lnTo>
                      <a:pt x="13691" y="3039"/>
                    </a:lnTo>
                    <a:lnTo>
                      <a:pt x="13622" y="2458"/>
                    </a:lnTo>
                    <a:lnTo>
                      <a:pt x="13520" y="1878"/>
                    </a:lnTo>
                    <a:lnTo>
                      <a:pt x="13452" y="1605"/>
                    </a:lnTo>
                    <a:lnTo>
                      <a:pt x="13349" y="1332"/>
                    </a:lnTo>
                    <a:lnTo>
                      <a:pt x="13247" y="1059"/>
                    </a:lnTo>
                    <a:lnTo>
                      <a:pt x="13076" y="820"/>
                    </a:lnTo>
                    <a:lnTo>
                      <a:pt x="12871" y="546"/>
                    </a:lnTo>
                    <a:lnTo>
                      <a:pt x="12598" y="342"/>
                    </a:lnTo>
                    <a:lnTo>
                      <a:pt x="12359" y="171"/>
                    </a:lnTo>
                    <a:lnTo>
                      <a:pt x="12052" y="34"/>
                    </a:lnTo>
                    <a:lnTo>
                      <a:pt x="119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04" name="Google Shape;5404;p23"/>
            <p:cNvGrpSpPr/>
            <p:nvPr/>
          </p:nvGrpSpPr>
          <p:grpSpPr>
            <a:xfrm>
              <a:off x="7325970" y="4603774"/>
              <a:ext cx="1246221" cy="1246221"/>
              <a:chOff x="8215845" y="775799"/>
              <a:chExt cx="1246221" cy="1246221"/>
            </a:xfrm>
          </p:grpSpPr>
          <p:sp>
            <p:nvSpPr>
              <p:cNvPr id="5405" name="Google Shape;5405;p23"/>
              <p:cNvSpPr/>
              <p:nvPr/>
            </p:nvSpPr>
            <p:spPr>
              <a:xfrm>
                <a:off x="8215845" y="775799"/>
                <a:ext cx="1246221" cy="1246221"/>
              </a:xfrm>
              <a:custGeom>
                <a:avLst/>
                <a:gdLst/>
                <a:ahLst/>
                <a:cxnLst/>
                <a:rect l="l" t="t" r="r" b="b"/>
                <a:pathLst>
                  <a:path w="35199" h="35199" extrusionOk="0">
                    <a:moveTo>
                      <a:pt x="20041" y="1161"/>
                    </a:moveTo>
                    <a:lnTo>
                      <a:pt x="20485" y="1195"/>
                    </a:lnTo>
                    <a:lnTo>
                      <a:pt x="20928" y="1264"/>
                    </a:lnTo>
                    <a:lnTo>
                      <a:pt x="21372" y="1366"/>
                    </a:lnTo>
                    <a:lnTo>
                      <a:pt x="21782" y="1503"/>
                    </a:lnTo>
                    <a:lnTo>
                      <a:pt x="22192" y="1673"/>
                    </a:lnTo>
                    <a:lnTo>
                      <a:pt x="22601" y="1844"/>
                    </a:lnTo>
                    <a:lnTo>
                      <a:pt x="24445" y="2629"/>
                    </a:lnTo>
                    <a:lnTo>
                      <a:pt x="26254" y="3414"/>
                    </a:lnTo>
                    <a:lnTo>
                      <a:pt x="26800" y="3687"/>
                    </a:lnTo>
                    <a:lnTo>
                      <a:pt x="27278" y="3995"/>
                    </a:lnTo>
                    <a:lnTo>
                      <a:pt x="27756" y="4302"/>
                    </a:lnTo>
                    <a:lnTo>
                      <a:pt x="28200" y="4678"/>
                    </a:lnTo>
                    <a:lnTo>
                      <a:pt x="28610" y="5053"/>
                    </a:lnTo>
                    <a:lnTo>
                      <a:pt x="29020" y="5497"/>
                    </a:lnTo>
                    <a:lnTo>
                      <a:pt x="29361" y="5941"/>
                    </a:lnTo>
                    <a:lnTo>
                      <a:pt x="29702" y="6384"/>
                    </a:lnTo>
                    <a:lnTo>
                      <a:pt x="30385" y="7477"/>
                    </a:lnTo>
                    <a:lnTo>
                      <a:pt x="31068" y="8535"/>
                    </a:lnTo>
                    <a:lnTo>
                      <a:pt x="31478" y="9252"/>
                    </a:lnTo>
                    <a:lnTo>
                      <a:pt x="31887" y="9969"/>
                    </a:lnTo>
                    <a:lnTo>
                      <a:pt x="32434" y="10857"/>
                    </a:lnTo>
                    <a:lnTo>
                      <a:pt x="32911" y="11813"/>
                    </a:lnTo>
                    <a:lnTo>
                      <a:pt x="33355" y="12769"/>
                    </a:lnTo>
                    <a:lnTo>
                      <a:pt x="33765" y="13725"/>
                    </a:lnTo>
                    <a:lnTo>
                      <a:pt x="34038" y="14510"/>
                    </a:lnTo>
                    <a:lnTo>
                      <a:pt x="34243" y="15261"/>
                    </a:lnTo>
                    <a:lnTo>
                      <a:pt x="34379" y="16046"/>
                    </a:lnTo>
                    <a:lnTo>
                      <a:pt x="34448" y="16797"/>
                    </a:lnTo>
                    <a:lnTo>
                      <a:pt x="34448" y="17582"/>
                    </a:lnTo>
                    <a:lnTo>
                      <a:pt x="34414" y="18368"/>
                    </a:lnTo>
                    <a:lnTo>
                      <a:pt x="34311" y="19153"/>
                    </a:lnTo>
                    <a:lnTo>
                      <a:pt x="34141" y="19938"/>
                    </a:lnTo>
                    <a:lnTo>
                      <a:pt x="33936" y="20757"/>
                    </a:lnTo>
                    <a:lnTo>
                      <a:pt x="33697" y="21543"/>
                    </a:lnTo>
                    <a:lnTo>
                      <a:pt x="33458" y="22362"/>
                    </a:lnTo>
                    <a:lnTo>
                      <a:pt x="33150" y="23147"/>
                    </a:lnTo>
                    <a:lnTo>
                      <a:pt x="32843" y="23898"/>
                    </a:lnTo>
                    <a:lnTo>
                      <a:pt x="32502" y="24683"/>
                    </a:lnTo>
                    <a:lnTo>
                      <a:pt x="32160" y="25434"/>
                    </a:lnTo>
                    <a:lnTo>
                      <a:pt x="31785" y="26186"/>
                    </a:lnTo>
                    <a:lnTo>
                      <a:pt x="31443" y="26800"/>
                    </a:lnTo>
                    <a:lnTo>
                      <a:pt x="31068" y="27380"/>
                    </a:lnTo>
                    <a:lnTo>
                      <a:pt x="30658" y="27961"/>
                    </a:lnTo>
                    <a:lnTo>
                      <a:pt x="30214" y="28473"/>
                    </a:lnTo>
                    <a:lnTo>
                      <a:pt x="29736" y="28985"/>
                    </a:lnTo>
                    <a:lnTo>
                      <a:pt x="29224" y="29429"/>
                    </a:lnTo>
                    <a:lnTo>
                      <a:pt x="28678" y="29873"/>
                    </a:lnTo>
                    <a:lnTo>
                      <a:pt x="28132" y="30282"/>
                    </a:lnTo>
                    <a:lnTo>
                      <a:pt x="27688" y="30555"/>
                    </a:lnTo>
                    <a:lnTo>
                      <a:pt x="27244" y="30794"/>
                    </a:lnTo>
                    <a:lnTo>
                      <a:pt x="26800" y="31033"/>
                    </a:lnTo>
                    <a:lnTo>
                      <a:pt x="26323" y="31204"/>
                    </a:lnTo>
                    <a:lnTo>
                      <a:pt x="23625" y="32228"/>
                    </a:lnTo>
                    <a:lnTo>
                      <a:pt x="20894" y="33252"/>
                    </a:lnTo>
                    <a:lnTo>
                      <a:pt x="19973" y="33526"/>
                    </a:lnTo>
                    <a:lnTo>
                      <a:pt x="19051" y="33765"/>
                    </a:lnTo>
                    <a:lnTo>
                      <a:pt x="18095" y="33935"/>
                    </a:lnTo>
                    <a:lnTo>
                      <a:pt x="17173" y="34038"/>
                    </a:lnTo>
                    <a:lnTo>
                      <a:pt x="16217" y="34072"/>
                    </a:lnTo>
                    <a:lnTo>
                      <a:pt x="15261" y="34038"/>
                    </a:lnTo>
                    <a:lnTo>
                      <a:pt x="14339" y="33935"/>
                    </a:lnTo>
                    <a:lnTo>
                      <a:pt x="13384" y="33765"/>
                    </a:lnTo>
                    <a:lnTo>
                      <a:pt x="13179" y="33730"/>
                    </a:lnTo>
                    <a:lnTo>
                      <a:pt x="13008" y="33662"/>
                    </a:lnTo>
                    <a:lnTo>
                      <a:pt x="10516" y="32604"/>
                    </a:lnTo>
                    <a:lnTo>
                      <a:pt x="9287" y="32023"/>
                    </a:lnTo>
                    <a:lnTo>
                      <a:pt x="8058" y="31443"/>
                    </a:lnTo>
                    <a:lnTo>
                      <a:pt x="7580" y="31170"/>
                    </a:lnTo>
                    <a:lnTo>
                      <a:pt x="7136" y="30897"/>
                    </a:lnTo>
                    <a:lnTo>
                      <a:pt x="6692" y="30624"/>
                    </a:lnTo>
                    <a:lnTo>
                      <a:pt x="6282" y="30316"/>
                    </a:lnTo>
                    <a:lnTo>
                      <a:pt x="5907" y="30009"/>
                    </a:lnTo>
                    <a:lnTo>
                      <a:pt x="5497" y="29668"/>
                    </a:lnTo>
                    <a:lnTo>
                      <a:pt x="5156" y="29292"/>
                    </a:lnTo>
                    <a:lnTo>
                      <a:pt x="4780" y="28951"/>
                    </a:lnTo>
                    <a:lnTo>
                      <a:pt x="4439" y="28541"/>
                    </a:lnTo>
                    <a:lnTo>
                      <a:pt x="4132" y="28166"/>
                    </a:lnTo>
                    <a:lnTo>
                      <a:pt x="3824" y="27756"/>
                    </a:lnTo>
                    <a:lnTo>
                      <a:pt x="3551" y="27312"/>
                    </a:lnTo>
                    <a:lnTo>
                      <a:pt x="3005" y="26424"/>
                    </a:lnTo>
                    <a:lnTo>
                      <a:pt x="2527" y="25469"/>
                    </a:lnTo>
                    <a:lnTo>
                      <a:pt x="2220" y="24752"/>
                    </a:lnTo>
                    <a:lnTo>
                      <a:pt x="1913" y="24035"/>
                    </a:lnTo>
                    <a:lnTo>
                      <a:pt x="1639" y="23318"/>
                    </a:lnTo>
                    <a:lnTo>
                      <a:pt x="1400" y="22567"/>
                    </a:lnTo>
                    <a:lnTo>
                      <a:pt x="1196" y="21816"/>
                    </a:lnTo>
                    <a:lnTo>
                      <a:pt x="991" y="21065"/>
                    </a:lnTo>
                    <a:lnTo>
                      <a:pt x="820" y="20313"/>
                    </a:lnTo>
                    <a:lnTo>
                      <a:pt x="684" y="19528"/>
                    </a:lnTo>
                    <a:lnTo>
                      <a:pt x="615" y="19050"/>
                    </a:lnTo>
                    <a:lnTo>
                      <a:pt x="615" y="18572"/>
                    </a:lnTo>
                    <a:lnTo>
                      <a:pt x="649" y="18060"/>
                    </a:lnTo>
                    <a:lnTo>
                      <a:pt x="684" y="17582"/>
                    </a:lnTo>
                    <a:lnTo>
                      <a:pt x="820" y="16387"/>
                    </a:lnTo>
                    <a:lnTo>
                      <a:pt x="1025" y="15227"/>
                    </a:lnTo>
                    <a:lnTo>
                      <a:pt x="1127" y="14680"/>
                    </a:lnTo>
                    <a:lnTo>
                      <a:pt x="1264" y="14202"/>
                    </a:lnTo>
                    <a:lnTo>
                      <a:pt x="1435" y="13690"/>
                    </a:lnTo>
                    <a:lnTo>
                      <a:pt x="1639" y="13212"/>
                    </a:lnTo>
                    <a:lnTo>
                      <a:pt x="1878" y="12769"/>
                    </a:lnTo>
                    <a:lnTo>
                      <a:pt x="2117" y="12291"/>
                    </a:lnTo>
                    <a:lnTo>
                      <a:pt x="2664" y="11403"/>
                    </a:lnTo>
                    <a:lnTo>
                      <a:pt x="2868" y="10993"/>
                    </a:lnTo>
                    <a:lnTo>
                      <a:pt x="3039" y="10584"/>
                    </a:lnTo>
                    <a:lnTo>
                      <a:pt x="3073" y="10345"/>
                    </a:lnTo>
                    <a:lnTo>
                      <a:pt x="3107" y="10140"/>
                    </a:lnTo>
                    <a:lnTo>
                      <a:pt x="3107" y="9901"/>
                    </a:lnTo>
                    <a:lnTo>
                      <a:pt x="3073" y="9662"/>
                    </a:lnTo>
                    <a:lnTo>
                      <a:pt x="3073" y="9218"/>
                    </a:lnTo>
                    <a:lnTo>
                      <a:pt x="3142" y="8808"/>
                    </a:lnTo>
                    <a:lnTo>
                      <a:pt x="3278" y="8399"/>
                    </a:lnTo>
                    <a:lnTo>
                      <a:pt x="3483" y="8023"/>
                    </a:lnTo>
                    <a:lnTo>
                      <a:pt x="4166" y="7101"/>
                    </a:lnTo>
                    <a:lnTo>
                      <a:pt x="4883" y="6180"/>
                    </a:lnTo>
                    <a:lnTo>
                      <a:pt x="4985" y="6282"/>
                    </a:lnTo>
                    <a:lnTo>
                      <a:pt x="4780" y="6726"/>
                    </a:lnTo>
                    <a:lnTo>
                      <a:pt x="4473" y="7409"/>
                    </a:lnTo>
                    <a:lnTo>
                      <a:pt x="4268" y="8126"/>
                    </a:lnTo>
                    <a:lnTo>
                      <a:pt x="4098" y="8843"/>
                    </a:lnTo>
                    <a:lnTo>
                      <a:pt x="4029" y="9594"/>
                    </a:lnTo>
                    <a:lnTo>
                      <a:pt x="3995" y="10072"/>
                    </a:lnTo>
                    <a:lnTo>
                      <a:pt x="3927" y="10584"/>
                    </a:lnTo>
                    <a:lnTo>
                      <a:pt x="3824" y="11062"/>
                    </a:lnTo>
                    <a:lnTo>
                      <a:pt x="3688" y="11540"/>
                    </a:lnTo>
                    <a:lnTo>
                      <a:pt x="3517" y="11983"/>
                    </a:lnTo>
                    <a:lnTo>
                      <a:pt x="3346" y="12461"/>
                    </a:lnTo>
                    <a:lnTo>
                      <a:pt x="3142" y="12905"/>
                    </a:lnTo>
                    <a:lnTo>
                      <a:pt x="2868" y="13349"/>
                    </a:lnTo>
                    <a:lnTo>
                      <a:pt x="2629" y="13759"/>
                    </a:lnTo>
                    <a:lnTo>
                      <a:pt x="2425" y="14168"/>
                    </a:lnTo>
                    <a:lnTo>
                      <a:pt x="2220" y="14612"/>
                    </a:lnTo>
                    <a:lnTo>
                      <a:pt x="2049" y="15022"/>
                    </a:lnTo>
                    <a:lnTo>
                      <a:pt x="1878" y="15466"/>
                    </a:lnTo>
                    <a:lnTo>
                      <a:pt x="1742" y="15944"/>
                    </a:lnTo>
                    <a:lnTo>
                      <a:pt x="1605" y="16387"/>
                    </a:lnTo>
                    <a:lnTo>
                      <a:pt x="1503" y="16865"/>
                    </a:lnTo>
                    <a:lnTo>
                      <a:pt x="1400" y="17514"/>
                    </a:lnTo>
                    <a:lnTo>
                      <a:pt x="1366" y="18129"/>
                    </a:lnTo>
                    <a:lnTo>
                      <a:pt x="1366" y="18777"/>
                    </a:lnTo>
                    <a:lnTo>
                      <a:pt x="1469" y="19426"/>
                    </a:lnTo>
                    <a:lnTo>
                      <a:pt x="1605" y="20245"/>
                    </a:lnTo>
                    <a:lnTo>
                      <a:pt x="1810" y="21030"/>
                    </a:lnTo>
                    <a:lnTo>
                      <a:pt x="2015" y="21850"/>
                    </a:lnTo>
                    <a:lnTo>
                      <a:pt x="2288" y="22601"/>
                    </a:lnTo>
                    <a:lnTo>
                      <a:pt x="2561" y="23352"/>
                    </a:lnTo>
                    <a:lnTo>
                      <a:pt x="2903" y="24103"/>
                    </a:lnTo>
                    <a:lnTo>
                      <a:pt x="3312" y="24820"/>
                    </a:lnTo>
                    <a:lnTo>
                      <a:pt x="3756" y="25537"/>
                    </a:lnTo>
                    <a:lnTo>
                      <a:pt x="4029" y="25947"/>
                    </a:lnTo>
                    <a:lnTo>
                      <a:pt x="4336" y="26356"/>
                    </a:lnTo>
                    <a:lnTo>
                      <a:pt x="4985" y="27141"/>
                    </a:lnTo>
                    <a:lnTo>
                      <a:pt x="5019" y="27176"/>
                    </a:lnTo>
                    <a:lnTo>
                      <a:pt x="5088" y="27210"/>
                    </a:lnTo>
                    <a:lnTo>
                      <a:pt x="5292" y="27210"/>
                    </a:lnTo>
                    <a:lnTo>
                      <a:pt x="5053" y="26834"/>
                    </a:lnTo>
                    <a:lnTo>
                      <a:pt x="4780" y="26459"/>
                    </a:lnTo>
                    <a:lnTo>
                      <a:pt x="4302" y="25810"/>
                    </a:lnTo>
                    <a:lnTo>
                      <a:pt x="3893" y="25093"/>
                    </a:lnTo>
                    <a:lnTo>
                      <a:pt x="3517" y="24376"/>
                    </a:lnTo>
                    <a:lnTo>
                      <a:pt x="3210" y="23625"/>
                    </a:lnTo>
                    <a:lnTo>
                      <a:pt x="2937" y="22874"/>
                    </a:lnTo>
                    <a:lnTo>
                      <a:pt x="2732" y="22089"/>
                    </a:lnTo>
                    <a:lnTo>
                      <a:pt x="2527" y="21304"/>
                    </a:lnTo>
                    <a:lnTo>
                      <a:pt x="2391" y="20518"/>
                    </a:lnTo>
                    <a:lnTo>
                      <a:pt x="2220" y="19494"/>
                    </a:lnTo>
                    <a:lnTo>
                      <a:pt x="2152" y="19016"/>
                    </a:lnTo>
                    <a:lnTo>
                      <a:pt x="2117" y="18504"/>
                    </a:lnTo>
                    <a:lnTo>
                      <a:pt x="2117" y="17855"/>
                    </a:lnTo>
                    <a:lnTo>
                      <a:pt x="2186" y="17207"/>
                    </a:lnTo>
                    <a:lnTo>
                      <a:pt x="2288" y="16558"/>
                    </a:lnTo>
                    <a:lnTo>
                      <a:pt x="2425" y="15944"/>
                    </a:lnTo>
                    <a:lnTo>
                      <a:pt x="2561" y="15295"/>
                    </a:lnTo>
                    <a:lnTo>
                      <a:pt x="2800" y="14715"/>
                    </a:lnTo>
                    <a:lnTo>
                      <a:pt x="3039" y="14100"/>
                    </a:lnTo>
                    <a:lnTo>
                      <a:pt x="3312" y="13520"/>
                    </a:lnTo>
                    <a:lnTo>
                      <a:pt x="3722" y="12632"/>
                    </a:lnTo>
                    <a:lnTo>
                      <a:pt x="4063" y="11744"/>
                    </a:lnTo>
                    <a:lnTo>
                      <a:pt x="4371" y="10823"/>
                    </a:lnTo>
                    <a:lnTo>
                      <a:pt x="4644" y="9901"/>
                    </a:lnTo>
                    <a:lnTo>
                      <a:pt x="4849" y="9184"/>
                    </a:lnTo>
                    <a:lnTo>
                      <a:pt x="5122" y="8433"/>
                    </a:lnTo>
                    <a:lnTo>
                      <a:pt x="5634" y="6965"/>
                    </a:lnTo>
                    <a:lnTo>
                      <a:pt x="5770" y="6623"/>
                    </a:lnTo>
                    <a:lnTo>
                      <a:pt x="5941" y="6248"/>
                    </a:lnTo>
                    <a:lnTo>
                      <a:pt x="6146" y="5941"/>
                    </a:lnTo>
                    <a:lnTo>
                      <a:pt x="6351" y="5633"/>
                    </a:lnTo>
                    <a:lnTo>
                      <a:pt x="6590" y="5326"/>
                    </a:lnTo>
                    <a:lnTo>
                      <a:pt x="6863" y="5053"/>
                    </a:lnTo>
                    <a:lnTo>
                      <a:pt x="7136" y="4780"/>
                    </a:lnTo>
                    <a:lnTo>
                      <a:pt x="7443" y="4541"/>
                    </a:lnTo>
                    <a:lnTo>
                      <a:pt x="8536" y="3722"/>
                    </a:lnTo>
                    <a:lnTo>
                      <a:pt x="9628" y="2936"/>
                    </a:lnTo>
                    <a:lnTo>
                      <a:pt x="9901" y="2766"/>
                    </a:lnTo>
                    <a:lnTo>
                      <a:pt x="10106" y="2527"/>
                    </a:lnTo>
                    <a:lnTo>
                      <a:pt x="9799" y="2595"/>
                    </a:lnTo>
                    <a:lnTo>
                      <a:pt x="9492" y="2697"/>
                    </a:lnTo>
                    <a:lnTo>
                      <a:pt x="8945" y="2936"/>
                    </a:lnTo>
                    <a:lnTo>
                      <a:pt x="8365" y="3244"/>
                    </a:lnTo>
                    <a:lnTo>
                      <a:pt x="7853" y="3551"/>
                    </a:lnTo>
                    <a:lnTo>
                      <a:pt x="6829" y="4268"/>
                    </a:lnTo>
                    <a:lnTo>
                      <a:pt x="5770" y="4985"/>
                    </a:lnTo>
                    <a:lnTo>
                      <a:pt x="6112" y="4439"/>
                    </a:lnTo>
                    <a:lnTo>
                      <a:pt x="6453" y="3926"/>
                    </a:lnTo>
                    <a:lnTo>
                      <a:pt x="6624" y="3687"/>
                    </a:lnTo>
                    <a:lnTo>
                      <a:pt x="6829" y="3448"/>
                    </a:lnTo>
                    <a:lnTo>
                      <a:pt x="7034" y="3210"/>
                    </a:lnTo>
                    <a:lnTo>
                      <a:pt x="7307" y="3005"/>
                    </a:lnTo>
                    <a:lnTo>
                      <a:pt x="7750" y="2697"/>
                    </a:lnTo>
                    <a:lnTo>
                      <a:pt x="8228" y="2390"/>
                    </a:lnTo>
                    <a:lnTo>
                      <a:pt x="8706" y="2117"/>
                    </a:lnTo>
                    <a:lnTo>
                      <a:pt x="9218" y="1878"/>
                    </a:lnTo>
                    <a:lnTo>
                      <a:pt x="9731" y="1673"/>
                    </a:lnTo>
                    <a:lnTo>
                      <a:pt x="10277" y="1503"/>
                    </a:lnTo>
                    <a:lnTo>
                      <a:pt x="10823" y="1366"/>
                    </a:lnTo>
                    <a:lnTo>
                      <a:pt x="11369" y="1264"/>
                    </a:lnTo>
                    <a:lnTo>
                      <a:pt x="11711" y="1229"/>
                    </a:lnTo>
                    <a:lnTo>
                      <a:pt x="12018" y="1229"/>
                    </a:lnTo>
                    <a:lnTo>
                      <a:pt x="12359" y="1298"/>
                    </a:lnTo>
                    <a:lnTo>
                      <a:pt x="12667" y="1400"/>
                    </a:lnTo>
                    <a:lnTo>
                      <a:pt x="12906" y="1468"/>
                    </a:lnTo>
                    <a:lnTo>
                      <a:pt x="13110" y="1537"/>
                    </a:lnTo>
                    <a:lnTo>
                      <a:pt x="13554" y="1605"/>
                    </a:lnTo>
                    <a:lnTo>
                      <a:pt x="14476" y="1605"/>
                    </a:lnTo>
                    <a:lnTo>
                      <a:pt x="16798" y="1434"/>
                    </a:lnTo>
                    <a:lnTo>
                      <a:pt x="17958" y="1366"/>
                    </a:lnTo>
                    <a:lnTo>
                      <a:pt x="19119" y="1229"/>
                    </a:lnTo>
                    <a:lnTo>
                      <a:pt x="19597" y="1161"/>
                    </a:lnTo>
                    <a:close/>
                    <a:moveTo>
                      <a:pt x="19597" y="0"/>
                    </a:moveTo>
                    <a:lnTo>
                      <a:pt x="19256" y="69"/>
                    </a:lnTo>
                    <a:lnTo>
                      <a:pt x="18948" y="103"/>
                    </a:lnTo>
                    <a:lnTo>
                      <a:pt x="18675" y="103"/>
                    </a:lnTo>
                    <a:lnTo>
                      <a:pt x="17071" y="239"/>
                    </a:lnTo>
                    <a:lnTo>
                      <a:pt x="16251" y="308"/>
                    </a:lnTo>
                    <a:lnTo>
                      <a:pt x="15466" y="410"/>
                    </a:lnTo>
                    <a:lnTo>
                      <a:pt x="14852" y="478"/>
                    </a:lnTo>
                    <a:lnTo>
                      <a:pt x="14237" y="547"/>
                    </a:lnTo>
                    <a:lnTo>
                      <a:pt x="13623" y="581"/>
                    </a:lnTo>
                    <a:lnTo>
                      <a:pt x="13349" y="547"/>
                    </a:lnTo>
                    <a:lnTo>
                      <a:pt x="13076" y="512"/>
                    </a:lnTo>
                    <a:lnTo>
                      <a:pt x="12257" y="512"/>
                    </a:lnTo>
                    <a:lnTo>
                      <a:pt x="11506" y="547"/>
                    </a:lnTo>
                    <a:lnTo>
                      <a:pt x="10721" y="649"/>
                    </a:lnTo>
                    <a:lnTo>
                      <a:pt x="10004" y="786"/>
                    </a:lnTo>
                    <a:lnTo>
                      <a:pt x="9287" y="990"/>
                    </a:lnTo>
                    <a:lnTo>
                      <a:pt x="8570" y="1229"/>
                    </a:lnTo>
                    <a:lnTo>
                      <a:pt x="7887" y="1537"/>
                    </a:lnTo>
                    <a:lnTo>
                      <a:pt x="7204" y="1878"/>
                    </a:lnTo>
                    <a:lnTo>
                      <a:pt x="6863" y="2083"/>
                    </a:lnTo>
                    <a:lnTo>
                      <a:pt x="6556" y="2288"/>
                    </a:lnTo>
                    <a:lnTo>
                      <a:pt x="6282" y="2527"/>
                    </a:lnTo>
                    <a:lnTo>
                      <a:pt x="6009" y="2766"/>
                    </a:lnTo>
                    <a:lnTo>
                      <a:pt x="5736" y="3005"/>
                    </a:lnTo>
                    <a:lnTo>
                      <a:pt x="5497" y="3312"/>
                    </a:lnTo>
                    <a:lnTo>
                      <a:pt x="5053" y="3892"/>
                    </a:lnTo>
                    <a:lnTo>
                      <a:pt x="4132" y="5155"/>
                    </a:lnTo>
                    <a:lnTo>
                      <a:pt x="3176" y="6419"/>
                    </a:lnTo>
                    <a:lnTo>
                      <a:pt x="2903" y="6794"/>
                    </a:lnTo>
                    <a:lnTo>
                      <a:pt x="2698" y="7170"/>
                    </a:lnTo>
                    <a:lnTo>
                      <a:pt x="2527" y="7545"/>
                    </a:lnTo>
                    <a:lnTo>
                      <a:pt x="2391" y="7955"/>
                    </a:lnTo>
                    <a:lnTo>
                      <a:pt x="2288" y="8330"/>
                    </a:lnTo>
                    <a:lnTo>
                      <a:pt x="2254" y="8774"/>
                    </a:lnTo>
                    <a:lnTo>
                      <a:pt x="2254" y="9184"/>
                    </a:lnTo>
                    <a:lnTo>
                      <a:pt x="2288" y="9628"/>
                    </a:lnTo>
                    <a:lnTo>
                      <a:pt x="2322" y="10003"/>
                    </a:lnTo>
                    <a:lnTo>
                      <a:pt x="2288" y="10345"/>
                    </a:lnTo>
                    <a:lnTo>
                      <a:pt x="2152" y="10652"/>
                    </a:lnTo>
                    <a:lnTo>
                      <a:pt x="1981" y="10993"/>
                    </a:lnTo>
                    <a:lnTo>
                      <a:pt x="1708" y="11403"/>
                    </a:lnTo>
                    <a:lnTo>
                      <a:pt x="1435" y="11847"/>
                    </a:lnTo>
                    <a:lnTo>
                      <a:pt x="1161" y="12291"/>
                    </a:lnTo>
                    <a:lnTo>
                      <a:pt x="923" y="12769"/>
                    </a:lnTo>
                    <a:lnTo>
                      <a:pt x="752" y="13247"/>
                    </a:lnTo>
                    <a:lnTo>
                      <a:pt x="581" y="13759"/>
                    </a:lnTo>
                    <a:lnTo>
                      <a:pt x="445" y="14271"/>
                    </a:lnTo>
                    <a:lnTo>
                      <a:pt x="342" y="14783"/>
                    </a:lnTo>
                    <a:lnTo>
                      <a:pt x="274" y="15295"/>
                    </a:lnTo>
                    <a:lnTo>
                      <a:pt x="206" y="15841"/>
                    </a:lnTo>
                    <a:lnTo>
                      <a:pt x="171" y="16387"/>
                    </a:lnTo>
                    <a:lnTo>
                      <a:pt x="103" y="16900"/>
                    </a:lnTo>
                    <a:lnTo>
                      <a:pt x="69" y="17446"/>
                    </a:lnTo>
                    <a:lnTo>
                      <a:pt x="35" y="17992"/>
                    </a:lnTo>
                    <a:lnTo>
                      <a:pt x="1" y="19562"/>
                    </a:lnTo>
                    <a:lnTo>
                      <a:pt x="1" y="20348"/>
                    </a:lnTo>
                    <a:lnTo>
                      <a:pt x="35" y="21133"/>
                    </a:lnTo>
                    <a:lnTo>
                      <a:pt x="171" y="21986"/>
                    </a:lnTo>
                    <a:lnTo>
                      <a:pt x="342" y="22840"/>
                    </a:lnTo>
                    <a:lnTo>
                      <a:pt x="581" y="23693"/>
                    </a:lnTo>
                    <a:lnTo>
                      <a:pt x="854" y="24513"/>
                    </a:lnTo>
                    <a:lnTo>
                      <a:pt x="1161" y="25298"/>
                    </a:lnTo>
                    <a:lnTo>
                      <a:pt x="1537" y="26083"/>
                    </a:lnTo>
                    <a:lnTo>
                      <a:pt x="1947" y="26868"/>
                    </a:lnTo>
                    <a:lnTo>
                      <a:pt x="2356" y="27619"/>
                    </a:lnTo>
                    <a:lnTo>
                      <a:pt x="2766" y="28234"/>
                    </a:lnTo>
                    <a:lnTo>
                      <a:pt x="3210" y="28848"/>
                    </a:lnTo>
                    <a:lnTo>
                      <a:pt x="3688" y="29395"/>
                    </a:lnTo>
                    <a:lnTo>
                      <a:pt x="4166" y="29941"/>
                    </a:lnTo>
                    <a:lnTo>
                      <a:pt x="4678" y="30453"/>
                    </a:lnTo>
                    <a:lnTo>
                      <a:pt x="5258" y="30931"/>
                    </a:lnTo>
                    <a:lnTo>
                      <a:pt x="5839" y="31375"/>
                    </a:lnTo>
                    <a:lnTo>
                      <a:pt x="6419" y="31819"/>
                    </a:lnTo>
                    <a:lnTo>
                      <a:pt x="6931" y="32126"/>
                    </a:lnTo>
                    <a:lnTo>
                      <a:pt x="7477" y="32467"/>
                    </a:lnTo>
                    <a:lnTo>
                      <a:pt x="8570" y="33013"/>
                    </a:lnTo>
                    <a:lnTo>
                      <a:pt x="9696" y="33526"/>
                    </a:lnTo>
                    <a:lnTo>
                      <a:pt x="10823" y="34038"/>
                    </a:lnTo>
                    <a:lnTo>
                      <a:pt x="11335" y="34277"/>
                    </a:lnTo>
                    <a:lnTo>
                      <a:pt x="11881" y="34481"/>
                    </a:lnTo>
                    <a:lnTo>
                      <a:pt x="12462" y="34652"/>
                    </a:lnTo>
                    <a:lnTo>
                      <a:pt x="13008" y="34823"/>
                    </a:lnTo>
                    <a:lnTo>
                      <a:pt x="13554" y="34959"/>
                    </a:lnTo>
                    <a:lnTo>
                      <a:pt x="14135" y="35062"/>
                    </a:lnTo>
                    <a:lnTo>
                      <a:pt x="14715" y="35130"/>
                    </a:lnTo>
                    <a:lnTo>
                      <a:pt x="15295" y="35164"/>
                    </a:lnTo>
                    <a:lnTo>
                      <a:pt x="16115" y="35198"/>
                    </a:lnTo>
                    <a:lnTo>
                      <a:pt x="16900" y="35198"/>
                    </a:lnTo>
                    <a:lnTo>
                      <a:pt x="17685" y="35130"/>
                    </a:lnTo>
                    <a:lnTo>
                      <a:pt x="18470" y="35028"/>
                    </a:lnTo>
                    <a:lnTo>
                      <a:pt x="19256" y="34891"/>
                    </a:lnTo>
                    <a:lnTo>
                      <a:pt x="20041" y="34686"/>
                    </a:lnTo>
                    <a:lnTo>
                      <a:pt x="20792" y="34447"/>
                    </a:lnTo>
                    <a:lnTo>
                      <a:pt x="21543" y="34174"/>
                    </a:lnTo>
                    <a:lnTo>
                      <a:pt x="24001" y="33184"/>
                    </a:lnTo>
                    <a:lnTo>
                      <a:pt x="26459" y="32194"/>
                    </a:lnTo>
                    <a:lnTo>
                      <a:pt x="27005" y="31989"/>
                    </a:lnTo>
                    <a:lnTo>
                      <a:pt x="27517" y="31750"/>
                    </a:lnTo>
                    <a:lnTo>
                      <a:pt x="28029" y="31511"/>
                    </a:lnTo>
                    <a:lnTo>
                      <a:pt x="28507" y="31204"/>
                    </a:lnTo>
                    <a:lnTo>
                      <a:pt x="28951" y="30931"/>
                    </a:lnTo>
                    <a:lnTo>
                      <a:pt x="29395" y="30590"/>
                    </a:lnTo>
                    <a:lnTo>
                      <a:pt x="29805" y="30248"/>
                    </a:lnTo>
                    <a:lnTo>
                      <a:pt x="30214" y="29907"/>
                    </a:lnTo>
                    <a:lnTo>
                      <a:pt x="30590" y="29531"/>
                    </a:lnTo>
                    <a:lnTo>
                      <a:pt x="30966" y="29122"/>
                    </a:lnTo>
                    <a:lnTo>
                      <a:pt x="31307" y="28712"/>
                    </a:lnTo>
                    <a:lnTo>
                      <a:pt x="31614" y="28268"/>
                    </a:lnTo>
                    <a:lnTo>
                      <a:pt x="31921" y="27790"/>
                    </a:lnTo>
                    <a:lnTo>
                      <a:pt x="32229" y="27312"/>
                    </a:lnTo>
                    <a:lnTo>
                      <a:pt x="32502" y="26834"/>
                    </a:lnTo>
                    <a:lnTo>
                      <a:pt x="32741" y="26322"/>
                    </a:lnTo>
                    <a:lnTo>
                      <a:pt x="33082" y="25537"/>
                    </a:lnTo>
                    <a:lnTo>
                      <a:pt x="33424" y="24752"/>
                    </a:lnTo>
                    <a:lnTo>
                      <a:pt x="33731" y="23966"/>
                    </a:lnTo>
                    <a:lnTo>
                      <a:pt x="34004" y="23181"/>
                    </a:lnTo>
                    <a:lnTo>
                      <a:pt x="34243" y="22362"/>
                    </a:lnTo>
                    <a:lnTo>
                      <a:pt x="34482" y="21577"/>
                    </a:lnTo>
                    <a:lnTo>
                      <a:pt x="34721" y="20757"/>
                    </a:lnTo>
                    <a:lnTo>
                      <a:pt x="34892" y="19938"/>
                    </a:lnTo>
                    <a:lnTo>
                      <a:pt x="35028" y="19358"/>
                    </a:lnTo>
                    <a:lnTo>
                      <a:pt x="35096" y="18777"/>
                    </a:lnTo>
                    <a:lnTo>
                      <a:pt x="35165" y="18197"/>
                    </a:lnTo>
                    <a:lnTo>
                      <a:pt x="35199" y="17616"/>
                    </a:lnTo>
                    <a:lnTo>
                      <a:pt x="35199" y="17070"/>
                    </a:lnTo>
                    <a:lnTo>
                      <a:pt x="35165" y="16490"/>
                    </a:lnTo>
                    <a:lnTo>
                      <a:pt x="35096" y="15909"/>
                    </a:lnTo>
                    <a:lnTo>
                      <a:pt x="35028" y="15329"/>
                    </a:lnTo>
                    <a:lnTo>
                      <a:pt x="34892" y="14715"/>
                    </a:lnTo>
                    <a:lnTo>
                      <a:pt x="34755" y="14100"/>
                    </a:lnTo>
                    <a:lnTo>
                      <a:pt x="34584" y="13486"/>
                    </a:lnTo>
                    <a:lnTo>
                      <a:pt x="34379" y="12871"/>
                    </a:lnTo>
                    <a:lnTo>
                      <a:pt x="34141" y="12291"/>
                    </a:lnTo>
                    <a:lnTo>
                      <a:pt x="33867" y="11710"/>
                    </a:lnTo>
                    <a:lnTo>
                      <a:pt x="33321" y="10550"/>
                    </a:lnTo>
                    <a:lnTo>
                      <a:pt x="32434" y="8979"/>
                    </a:lnTo>
                    <a:lnTo>
                      <a:pt x="31546" y="7409"/>
                    </a:lnTo>
                    <a:lnTo>
                      <a:pt x="30931" y="6419"/>
                    </a:lnTo>
                    <a:lnTo>
                      <a:pt x="30283" y="5429"/>
                    </a:lnTo>
                    <a:lnTo>
                      <a:pt x="29907" y="4951"/>
                    </a:lnTo>
                    <a:lnTo>
                      <a:pt x="29532" y="4507"/>
                    </a:lnTo>
                    <a:lnTo>
                      <a:pt x="29122" y="4063"/>
                    </a:lnTo>
                    <a:lnTo>
                      <a:pt x="28678" y="3653"/>
                    </a:lnTo>
                    <a:lnTo>
                      <a:pt x="28234" y="3278"/>
                    </a:lnTo>
                    <a:lnTo>
                      <a:pt x="27756" y="2936"/>
                    </a:lnTo>
                    <a:lnTo>
                      <a:pt x="27244" y="2629"/>
                    </a:lnTo>
                    <a:lnTo>
                      <a:pt x="26664" y="2356"/>
                    </a:lnTo>
                    <a:lnTo>
                      <a:pt x="24377" y="1366"/>
                    </a:lnTo>
                    <a:lnTo>
                      <a:pt x="22089" y="410"/>
                    </a:lnTo>
                    <a:lnTo>
                      <a:pt x="21748" y="273"/>
                    </a:lnTo>
                    <a:lnTo>
                      <a:pt x="21406" y="171"/>
                    </a:lnTo>
                    <a:lnTo>
                      <a:pt x="21065" y="69"/>
                    </a:lnTo>
                    <a:lnTo>
                      <a:pt x="20689" y="35"/>
                    </a:lnTo>
                    <a:lnTo>
                      <a:pt x="203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6" name="Google Shape;5406;p23"/>
              <p:cNvSpPr/>
              <p:nvPr/>
            </p:nvSpPr>
            <p:spPr>
              <a:xfrm>
                <a:off x="8516823" y="1082796"/>
                <a:ext cx="429144" cy="795373"/>
              </a:xfrm>
              <a:custGeom>
                <a:avLst/>
                <a:gdLst/>
                <a:ahLst/>
                <a:cxnLst/>
                <a:rect l="l" t="t" r="r" b="b"/>
                <a:pathLst>
                  <a:path w="12121" h="22465" extrusionOk="0">
                    <a:moveTo>
                      <a:pt x="12120" y="1"/>
                    </a:moveTo>
                    <a:lnTo>
                      <a:pt x="11881" y="240"/>
                    </a:lnTo>
                    <a:lnTo>
                      <a:pt x="11642" y="615"/>
                    </a:lnTo>
                    <a:lnTo>
                      <a:pt x="11403" y="1025"/>
                    </a:lnTo>
                    <a:lnTo>
                      <a:pt x="11198" y="1469"/>
                    </a:lnTo>
                    <a:lnTo>
                      <a:pt x="11028" y="1879"/>
                    </a:lnTo>
                    <a:lnTo>
                      <a:pt x="10891" y="2356"/>
                    </a:lnTo>
                    <a:lnTo>
                      <a:pt x="10755" y="2800"/>
                    </a:lnTo>
                    <a:lnTo>
                      <a:pt x="10686" y="3244"/>
                    </a:lnTo>
                    <a:lnTo>
                      <a:pt x="10652" y="3722"/>
                    </a:lnTo>
                    <a:lnTo>
                      <a:pt x="10652" y="4200"/>
                    </a:lnTo>
                    <a:lnTo>
                      <a:pt x="10686" y="5258"/>
                    </a:lnTo>
                    <a:lnTo>
                      <a:pt x="10789" y="6283"/>
                    </a:lnTo>
                    <a:lnTo>
                      <a:pt x="10823" y="6590"/>
                    </a:lnTo>
                    <a:lnTo>
                      <a:pt x="10823" y="6863"/>
                    </a:lnTo>
                    <a:lnTo>
                      <a:pt x="10789" y="7136"/>
                    </a:lnTo>
                    <a:lnTo>
                      <a:pt x="10755" y="7409"/>
                    </a:lnTo>
                    <a:lnTo>
                      <a:pt x="10686" y="7682"/>
                    </a:lnTo>
                    <a:lnTo>
                      <a:pt x="10550" y="7921"/>
                    </a:lnTo>
                    <a:lnTo>
                      <a:pt x="10413" y="8160"/>
                    </a:lnTo>
                    <a:lnTo>
                      <a:pt x="10208" y="8399"/>
                    </a:lnTo>
                    <a:lnTo>
                      <a:pt x="9457" y="9184"/>
                    </a:lnTo>
                    <a:lnTo>
                      <a:pt x="9082" y="9560"/>
                    </a:lnTo>
                    <a:lnTo>
                      <a:pt x="8706" y="9935"/>
                    </a:lnTo>
                    <a:lnTo>
                      <a:pt x="8331" y="10277"/>
                    </a:lnTo>
                    <a:lnTo>
                      <a:pt x="8023" y="10652"/>
                    </a:lnTo>
                    <a:lnTo>
                      <a:pt x="7750" y="11096"/>
                    </a:lnTo>
                    <a:lnTo>
                      <a:pt x="7648" y="11301"/>
                    </a:lnTo>
                    <a:lnTo>
                      <a:pt x="7545" y="11540"/>
                    </a:lnTo>
                    <a:lnTo>
                      <a:pt x="7341" y="11984"/>
                    </a:lnTo>
                    <a:lnTo>
                      <a:pt x="7102" y="12359"/>
                    </a:lnTo>
                    <a:lnTo>
                      <a:pt x="6794" y="12701"/>
                    </a:lnTo>
                    <a:lnTo>
                      <a:pt x="6453" y="12974"/>
                    </a:lnTo>
                    <a:lnTo>
                      <a:pt x="5736" y="13588"/>
                    </a:lnTo>
                    <a:lnTo>
                      <a:pt x="5565" y="13691"/>
                    </a:lnTo>
                    <a:lnTo>
                      <a:pt x="5395" y="13793"/>
                    </a:lnTo>
                    <a:lnTo>
                      <a:pt x="5497" y="13623"/>
                    </a:lnTo>
                    <a:lnTo>
                      <a:pt x="5599" y="13452"/>
                    </a:lnTo>
                    <a:lnTo>
                      <a:pt x="5804" y="13179"/>
                    </a:lnTo>
                    <a:lnTo>
                      <a:pt x="6043" y="12837"/>
                    </a:lnTo>
                    <a:lnTo>
                      <a:pt x="6248" y="12530"/>
                    </a:lnTo>
                    <a:lnTo>
                      <a:pt x="6385" y="12189"/>
                    </a:lnTo>
                    <a:lnTo>
                      <a:pt x="6453" y="11813"/>
                    </a:lnTo>
                    <a:lnTo>
                      <a:pt x="6487" y="11472"/>
                    </a:lnTo>
                    <a:lnTo>
                      <a:pt x="6419" y="11096"/>
                    </a:lnTo>
                    <a:lnTo>
                      <a:pt x="6316" y="10687"/>
                    </a:lnTo>
                    <a:lnTo>
                      <a:pt x="6146" y="10277"/>
                    </a:lnTo>
                    <a:lnTo>
                      <a:pt x="5941" y="9833"/>
                    </a:lnTo>
                    <a:lnTo>
                      <a:pt x="5838" y="9458"/>
                    </a:lnTo>
                    <a:lnTo>
                      <a:pt x="5804" y="9150"/>
                    </a:lnTo>
                    <a:lnTo>
                      <a:pt x="5838" y="8843"/>
                    </a:lnTo>
                    <a:lnTo>
                      <a:pt x="5975" y="8604"/>
                    </a:lnTo>
                    <a:lnTo>
                      <a:pt x="6146" y="8365"/>
                    </a:lnTo>
                    <a:lnTo>
                      <a:pt x="6419" y="8126"/>
                    </a:lnTo>
                    <a:lnTo>
                      <a:pt x="6726" y="7887"/>
                    </a:lnTo>
                    <a:lnTo>
                      <a:pt x="7102" y="7614"/>
                    </a:lnTo>
                    <a:lnTo>
                      <a:pt x="7409" y="7273"/>
                    </a:lnTo>
                    <a:lnTo>
                      <a:pt x="7648" y="6863"/>
                    </a:lnTo>
                    <a:lnTo>
                      <a:pt x="7853" y="6419"/>
                    </a:lnTo>
                    <a:lnTo>
                      <a:pt x="7887" y="6180"/>
                    </a:lnTo>
                    <a:lnTo>
                      <a:pt x="7921" y="5839"/>
                    </a:lnTo>
                    <a:lnTo>
                      <a:pt x="6726" y="6556"/>
                    </a:lnTo>
                    <a:lnTo>
                      <a:pt x="6180" y="6897"/>
                    </a:lnTo>
                    <a:lnTo>
                      <a:pt x="5668" y="7238"/>
                    </a:lnTo>
                    <a:lnTo>
                      <a:pt x="5326" y="7580"/>
                    </a:lnTo>
                    <a:lnTo>
                      <a:pt x="5019" y="7921"/>
                    </a:lnTo>
                    <a:lnTo>
                      <a:pt x="4814" y="8297"/>
                    </a:lnTo>
                    <a:lnTo>
                      <a:pt x="4678" y="8706"/>
                    </a:lnTo>
                    <a:lnTo>
                      <a:pt x="4609" y="9116"/>
                    </a:lnTo>
                    <a:lnTo>
                      <a:pt x="4609" y="9560"/>
                    </a:lnTo>
                    <a:lnTo>
                      <a:pt x="4678" y="10004"/>
                    </a:lnTo>
                    <a:lnTo>
                      <a:pt x="4848" y="10482"/>
                    </a:lnTo>
                    <a:lnTo>
                      <a:pt x="5019" y="10994"/>
                    </a:lnTo>
                    <a:lnTo>
                      <a:pt x="5156" y="11506"/>
                    </a:lnTo>
                    <a:lnTo>
                      <a:pt x="5190" y="11745"/>
                    </a:lnTo>
                    <a:lnTo>
                      <a:pt x="5156" y="11984"/>
                    </a:lnTo>
                    <a:lnTo>
                      <a:pt x="5087" y="12189"/>
                    </a:lnTo>
                    <a:lnTo>
                      <a:pt x="4951" y="12394"/>
                    </a:lnTo>
                    <a:lnTo>
                      <a:pt x="4268" y="13179"/>
                    </a:lnTo>
                    <a:lnTo>
                      <a:pt x="3517" y="13964"/>
                    </a:lnTo>
                    <a:lnTo>
                      <a:pt x="2766" y="14681"/>
                    </a:lnTo>
                    <a:lnTo>
                      <a:pt x="1947" y="15364"/>
                    </a:lnTo>
                    <a:lnTo>
                      <a:pt x="1400" y="15842"/>
                    </a:lnTo>
                    <a:lnTo>
                      <a:pt x="1127" y="16115"/>
                    </a:lnTo>
                    <a:lnTo>
                      <a:pt x="888" y="16388"/>
                    </a:lnTo>
                    <a:lnTo>
                      <a:pt x="683" y="16695"/>
                    </a:lnTo>
                    <a:lnTo>
                      <a:pt x="478" y="17002"/>
                    </a:lnTo>
                    <a:lnTo>
                      <a:pt x="308" y="17344"/>
                    </a:lnTo>
                    <a:lnTo>
                      <a:pt x="205" y="17685"/>
                    </a:lnTo>
                    <a:lnTo>
                      <a:pt x="69" y="18334"/>
                    </a:lnTo>
                    <a:lnTo>
                      <a:pt x="1" y="18948"/>
                    </a:lnTo>
                    <a:lnTo>
                      <a:pt x="1" y="19529"/>
                    </a:lnTo>
                    <a:lnTo>
                      <a:pt x="35" y="19836"/>
                    </a:lnTo>
                    <a:lnTo>
                      <a:pt x="103" y="20109"/>
                    </a:lnTo>
                    <a:lnTo>
                      <a:pt x="171" y="20416"/>
                    </a:lnTo>
                    <a:lnTo>
                      <a:pt x="274" y="20689"/>
                    </a:lnTo>
                    <a:lnTo>
                      <a:pt x="410" y="20963"/>
                    </a:lnTo>
                    <a:lnTo>
                      <a:pt x="547" y="21236"/>
                    </a:lnTo>
                    <a:lnTo>
                      <a:pt x="717" y="21475"/>
                    </a:lnTo>
                    <a:lnTo>
                      <a:pt x="888" y="21748"/>
                    </a:lnTo>
                    <a:lnTo>
                      <a:pt x="1332" y="22226"/>
                    </a:lnTo>
                    <a:lnTo>
                      <a:pt x="1469" y="22362"/>
                    </a:lnTo>
                    <a:lnTo>
                      <a:pt x="1639" y="22465"/>
                    </a:lnTo>
                    <a:lnTo>
                      <a:pt x="1503" y="22055"/>
                    </a:lnTo>
                    <a:lnTo>
                      <a:pt x="1332" y="21680"/>
                    </a:lnTo>
                    <a:lnTo>
                      <a:pt x="991" y="20928"/>
                    </a:lnTo>
                    <a:lnTo>
                      <a:pt x="820" y="20519"/>
                    </a:lnTo>
                    <a:lnTo>
                      <a:pt x="717" y="20109"/>
                    </a:lnTo>
                    <a:lnTo>
                      <a:pt x="649" y="19665"/>
                    </a:lnTo>
                    <a:lnTo>
                      <a:pt x="683" y="19221"/>
                    </a:lnTo>
                    <a:lnTo>
                      <a:pt x="786" y="18300"/>
                    </a:lnTo>
                    <a:lnTo>
                      <a:pt x="922" y="17412"/>
                    </a:lnTo>
                    <a:lnTo>
                      <a:pt x="991" y="17173"/>
                    </a:lnTo>
                    <a:lnTo>
                      <a:pt x="1059" y="16934"/>
                    </a:lnTo>
                    <a:lnTo>
                      <a:pt x="1161" y="16729"/>
                    </a:lnTo>
                    <a:lnTo>
                      <a:pt x="1264" y="16490"/>
                    </a:lnTo>
                    <a:lnTo>
                      <a:pt x="1400" y="16320"/>
                    </a:lnTo>
                    <a:lnTo>
                      <a:pt x="1537" y="16149"/>
                    </a:lnTo>
                    <a:lnTo>
                      <a:pt x="1708" y="15978"/>
                    </a:lnTo>
                    <a:lnTo>
                      <a:pt x="1912" y="15842"/>
                    </a:lnTo>
                    <a:lnTo>
                      <a:pt x="2117" y="15739"/>
                    </a:lnTo>
                    <a:lnTo>
                      <a:pt x="2322" y="15637"/>
                    </a:lnTo>
                    <a:lnTo>
                      <a:pt x="2766" y="15466"/>
                    </a:lnTo>
                    <a:lnTo>
                      <a:pt x="3722" y="15193"/>
                    </a:lnTo>
                    <a:lnTo>
                      <a:pt x="3517" y="15466"/>
                    </a:lnTo>
                    <a:lnTo>
                      <a:pt x="3312" y="15773"/>
                    </a:lnTo>
                    <a:lnTo>
                      <a:pt x="3141" y="16115"/>
                    </a:lnTo>
                    <a:lnTo>
                      <a:pt x="3005" y="16456"/>
                    </a:lnTo>
                    <a:lnTo>
                      <a:pt x="2732" y="17173"/>
                    </a:lnTo>
                    <a:lnTo>
                      <a:pt x="2527" y="17924"/>
                    </a:lnTo>
                    <a:lnTo>
                      <a:pt x="2424" y="18641"/>
                    </a:lnTo>
                    <a:lnTo>
                      <a:pt x="2390" y="18983"/>
                    </a:lnTo>
                    <a:lnTo>
                      <a:pt x="2390" y="19290"/>
                    </a:lnTo>
                    <a:lnTo>
                      <a:pt x="2424" y="19597"/>
                    </a:lnTo>
                    <a:lnTo>
                      <a:pt x="2493" y="19870"/>
                    </a:lnTo>
                    <a:lnTo>
                      <a:pt x="2561" y="20143"/>
                    </a:lnTo>
                    <a:lnTo>
                      <a:pt x="2663" y="20348"/>
                    </a:lnTo>
                    <a:lnTo>
                      <a:pt x="2800" y="20041"/>
                    </a:lnTo>
                    <a:lnTo>
                      <a:pt x="2902" y="19734"/>
                    </a:lnTo>
                    <a:lnTo>
                      <a:pt x="3312" y="18505"/>
                    </a:lnTo>
                    <a:lnTo>
                      <a:pt x="3722" y="17310"/>
                    </a:lnTo>
                    <a:lnTo>
                      <a:pt x="3961" y="16729"/>
                    </a:lnTo>
                    <a:lnTo>
                      <a:pt x="4063" y="16456"/>
                    </a:lnTo>
                    <a:lnTo>
                      <a:pt x="4234" y="16217"/>
                    </a:lnTo>
                    <a:lnTo>
                      <a:pt x="4917" y="15364"/>
                    </a:lnTo>
                    <a:lnTo>
                      <a:pt x="5599" y="14510"/>
                    </a:lnTo>
                    <a:lnTo>
                      <a:pt x="5975" y="14101"/>
                    </a:lnTo>
                    <a:lnTo>
                      <a:pt x="6351" y="13725"/>
                    </a:lnTo>
                    <a:lnTo>
                      <a:pt x="6760" y="13384"/>
                    </a:lnTo>
                    <a:lnTo>
                      <a:pt x="7204" y="13042"/>
                    </a:lnTo>
                    <a:lnTo>
                      <a:pt x="7443" y="12872"/>
                    </a:lnTo>
                    <a:lnTo>
                      <a:pt x="7682" y="12667"/>
                    </a:lnTo>
                    <a:lnTo>
                      <a:pt x="8092" y="12257"/>
                    </a:lnTo>
                    <a:lnTo>
                      <a:pt x="9457" y="10857"/>
                    </a:lnTo>
                    <a:lnTo>
                      <a:pt x="11028" y="9219"/>
                    </a:lnTo>
                    <a:lnTo>
                      <a:pt x="11335" y="8877"/>
                    </a:lnTo>
                    <a:lnTo>
                      <a:pt x="11574" y="8502"/>
                    </a:lnTo>
                    <a:lnTo>
                      <a:pt x="11779" y="8092"/>
                    </a:lnTo>
                    <a:lnTo>
                      <a:pt x="11881" y="7682"/>
                    </a:lnTo>
                    <a:lnTo>
                      <a:pt x="11949" y="7273"/>
                    </a:lnTo>
                    <a:lnTo>
                      <a:pt x="11984" y="6829"/>
                    </a:lnTo>
                    <a:lnTo>
                      <a:pt x="11949" y="6385"/>
                    </a:lnTo>
                    <a:lnTo>
                      <a:pt x="11881" y="5941"/>
                    </a:lnTo>
                    <a:lnTo>
                      <a:pt x="11813" y="5497"/>
                    </a:lnTo>
                    <a:lnTo>
                      <a:pt x="11676" y="4815"/>
                    </a:lnTo>
                    <a:lnTo>
                      <a:pt x="11608" y="4132"/>
                    </a:lnTo>
                    <a:lnTo>
                      <a:pt x="11540" y="3483"/>
                    </a:lnTo>
                    <a:lnTo>
                      <a:pt x="11574" y="2800"/>
                    </a:lnTo>
                    <a:lnTo>
                      <a:pt x="11642" y="2118"/>
                    </a:lnTo>
                    <a:lnTo>
                      <a:pt x="11745" y="1401"/>
                    </a:lnTo>
                    <a:lnTo>
                      <a:pt x="11915" y="718"/>
                    </a:lnTo>
                    <a:lnTo>
                      <a:pt x="121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7" name="Google Shape;5407;p23"/>
              <p:cNvSpPr/>
              <p:nvPr/>
            </p:nvSpPr>
            <p:spPr>
              <a:xfrm>
                <a:off x="8746495" y="1296748"/>
                <a:ext cx="128131" cy="155959"/>
              </a:xfrm>
              <a:custGeom>
                <a:avLst/>
                <a:gdLst/>
                <a:ahLst/>
                <a:cxnLst/>
                <a:rect l="l" t="t" r="r" b="b"/>
                <a:pathLst>
                  <a:path w="3619" h="4405" extrusionOk="0">
                    <a:moveTo>
                      <a:pt x="2663" y="1"/>
                    </a:moveTo>
                    <a:lnTo>
                      <a:pt x="2561" y="35"/>
                    </a:lnTo>
                    <a:lnTo>
                      <a:pt x="2424" y="103"/>
                    </a:lnTo>
                    <a:lnTo>
                      <a:pt x="2287" y="171"/>
                    </a:lnTo>
                    <a:lnTo>
                      <a:pt x="2185" y="274"/>
                    </a:lnTo>
                    <a:lnTo>
                      <a:pt x="2014" y="513"/>
                    </a:lnTo>
                    <a:lnTo>
                      <a:pt x="1844" y="752"/>
                    </a:lnTo>
                    <a:lnTo>
                      <a:pt x="1707" y="1025"/>
                    </a:lnTo>
                    <a:lnTo>
                      <a:pt x="1571" y="1264"/>
                    </a:lnTo>
                    <a:lnTo>
                      <a:pt x="1434" y="1605"/>
                    </a:lnTo>
                    <a:lnTo>
                      <a:pt x="1263" y="1878"/>
                    </a:lnTo>
                    <a:lnTo>
                      <a:pt x="1024" y="2117"/>
                    </a:lnTo>
                    <a:lnTo>
                      <a:pt x="888" y="2254"/>
                    </a:lnTo>
                    <a:lnTo>
                      <a:pt x="717" y="2322"/>
                    </a:lnTo>
                    <a:lnTo>
                      <a:pt x="444" y="2527"/>
                    </a:lnTo>
                    <a:lnTo>
                      <a:pt x="341" y="2629"/>
                    </a:lnTo>
                    <a:lnTo>
                      <a:pt x="239" y="2766"/>
                    </a:lnTo>
                    <a:lnTo>
                      <a:pt x="137" y="2902"/>
                    </a:lnTo>
                    <a:lnTo>
                      <a:pt x="68" y="3039"/>
                    </a:lnTo>
                    <a:lnTo>
                      <a:pt x="34" y="3210"/>
                    </a:lnTo>
                    <a:lnTo>
                      <a:pt x="0" y="3380"/>
                    </a:lnTo>
                    <a:lnTo>
                      <a:pt x="0" y="3585"/>
                    </a:lnTo>
                    <a:lnTo>
                      <a:pt x="34" y="3790"/>
                    </a:lnTo>
                    <a:lnTo>
                      <a:pt x="103" y="3961"/>
                    </a:lnTo>
                    <a:lnTo>
                      <a:pt x="239" y="4097"/>
                    </a:lnTo>
                    <a:lnTo>
                      <a:pt x="376" y="4234"/>
                    </a:lnTo>
                    <a:lnTo>
                      <a:pt x="580" y="4336"/>
                    </a:lnTo>
                    <a:lnTo>
                      <a:pt x="819" y="4370"/>
                    </a:lnTo>
                    <a:lnTo>
                      <a:pt x="1093" y="4405"/>
                    </a:lnTo>
                    <a:lnTo>
                      <a:pt x="1400" y="4268"/>
                    </a:lnTo>
                    <a:lnTo>
                      <a:pt x="1571" y="4166"/>
                    </a:lnTo>
                    <a:lnTo>
                      <a:pt x="1741" y="4029"/>
                    </a:lnTo>
                    <a:lnTo>
                      <a:pt x="2014" y="3756"/>
                    </a:lnTo>
                    <a:lnTo>
                      <a:pt x="2253" y="3483"/>
                    </a:lnTo>
                    <a:lnTo>
                      <a:pt x="2731" y="2937"/>
                    </a:lnTo>
                    <a:lnTo>
                      <a:pt x="2936" y="2698"/>
                    </a:lnTo>
                    <a:lnTo>
                      <a:pt x="3107" y="2459"/>
                    </a:lnTo>
                    <a:lnTo>
                      <a:pt x="3243" y="2186"/>
                    </a:lnTo>
                    <a:lnTo>
                      <a:pt x="3346" y="1947"/>
                    </a:lnTo>
                    <a:lnTo>
                      <a:pt x="3448" y="1639"/>
                    </a:lnTo>
                    <a:lnTo>
                      <a:pt x="3516" y="1366"/>
                    </a:lnTo>
                    <a:lnTo>
                      <a:pt x="3619" y="786"/>
                    </a:lnTo>
                    <a:lnTo>
                      <a:pt x="3619" y="547"/>
                    </a:lnTo>
                    <a:lnTo>
                      <a:pt x="3551" y="376"/>
                    </a:lnTo>
                    <a:lnTo>
                      <a:pt x="3414" y="240"/>
                    </a:lnTo>
                    <a:lnTo>
                      <a:pt x="3243" y="103"/>
                    </a:lnTo>
                    <a:lnTo>
                      <a:pt x="2970" y="35"/>
                    </a:lnTo>
                    <a:lnTo>
                      <a:pt x="28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8" name="Google Shape;5408;p23"/>
              <p:cNvSpPr/>
              <p:nvPr/>
            </p:nvSpPr>
            <p:spPr>
              <a:xfrm>
                <a:off x="9187677" y="969181"/>
                <a:ext cx="199472" cy="345730"/>
              </a:xfrm>
              <a:custGeom>
                <a:avLst/>
                <a:gdLst/>
                <a:ahLst/>
                <a:cxnLst/>
                <a:rect l="l" t="t" r="r" b="b"/>
                <a:pathLst>
                  <a:path w="5634" h="9765" extrusionOk="0">
                    <a:moveTo>
                      <a:pt x="68" y="1"/>
                    </a:moveTo>
                    <a:lnTo>
                      <a:pt x="0" y="171"/>
                    </a:lnTo>
                    <a:lnTo>
                      <a:pt x="34" y="240"/>
                    </a:lnTo>
                    <a:lnTo>
                      <a:pt x="1775" y="3517"/>
                    </a:lnTo>
                    <a:lnTo>
                      <a:pt x="2561" y="4985"/>
                    </a:lnTo>
                    <a:lnTo>
                      <a:pt x="2970" y="5702"/>
                    </a:lnTo>
                    <a:lnTo>
                      <a:pt x="3380" y="6385"/>
                    </a:lnTo>
                    <a:lnTo>
                      <a:pt x="3926" y="7204"/>
                    </a:lnTo>
                    <a:lnTo>
                      <a:pt x="4507" y="8024"/>
                    </a:lnTo>
                    <a:lnTo>
                      <a:pt x="4814" y="8433"/>
                    </a:lnTo>
                    <a:lnTo>
                      <a:pt x="5053" y="8843"/>
                    </a:lnTo>
                    <a:lnTo>
                      <a:pt x="5292" y="9287"/>
                    </a:lnTo>
                    <a:lnTo>
                      <a:pt x="5497" y="9765"/>
                    </a:lnTo>
                    <a:lnTo>
                      <a:pt x="5565" y="9560"/>
                    </a:lnTo>
                    <a:lnTo>
                      <a:pt x="5633" y="9389"/>
                    </a:lnTo>
                    <a:lnTo>
                      <a:pt x="5633" y="9218"/>
                    </a:lnTo>
                    <a:lnTo>
                      <a:pt x="5633" y="9048"/>
                    </a:lnTo>
                    <a:lnTo>
                      <a:pt x="5599" y="8740"/>
                    </a:lnTo>
                    <a:lnTo>
                      <a:pt x="5462" y="8399"/>
                    </a:lnTo>
                    <a:lnTo>
                      <a:pt x="5224" y="8024"/>
                    </a:lnTo>
                    <a:lnTo>
                      <a:pt x="4985" y="7614"/>
                    </a:lnTo>
                    <a:lnTo>
                      <a:pt x="4472" y="6863"/>
                    </a:lnTo>
                    <a:lnTo>
                      <a:pt x="3926" y="6043"/>
                    </a:lnTo>
                    <a:lnTo>
                      <a:pt x="3414" y="5224"/>
                    </a:lnTo>
                    <a:lnTo>
                      <a:pt x="2219" y="3210"/>
                    </a:lnTo>
                    <a:lnTo>
                      <a:pt x="1024" y="1161"/>
                    </a:lnTo>
                    <a:lnTo>
                      <a:pt x="819" y="854"/>
                    </a:lnTo>
                    <a:lnTo>
                      <a:pt x="580" y="581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09" name="Google Shape;5409;p23"/>
              <p:cNvSpPr/>
              <p:nvPr/>
            </p:nvSpPr>
            <p:spPr>
              <a:xfrm>
                <a:off x="8630437" y="1047745"/>
                <a:ext cx="137832" cy="236966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6693" extrusionOk="0">
                    <a:moveTo>
                      <a:pt x="35" y="1"/>
                    </a:moveTo>
                    <a:lnTo>
                      <a:pt x="1" y="274"/>
                    </a:lnTo>
                    <a:lnTo>
                      <a:pt x="35" y="410"/>
                    </a:lnTo>
                    <a:lnTo>
                      <a:pt x="240" y="1093"/>
                    </a:lnTo>
                    <a:lnTo>
                      <a:pt x="479" y="1776"/>
                    </a:lnTo>
                    <a:lnTo>
                      <a:pt x="752" y="2459"/>
                    </a:lnTo>
                    <a:lnTo>
                      <a:pt x="1093" y="3073"/>
                    </a:lnTo>
                    <a:lnTo>
                      <a:pt x="1400" y="3654"/>
                    </a:lnTo>
                    <a:lnTo>
                      <a:pt x="1708" y="4234"/>
                    </a:lnTo>
                    <a:lnTo>
                      <a:pt x="2288" y="5361"/>
                    </a:lnTo>
                    <a:lnTo>
                      <a:pt x="2459" y="5736"/>
                    </a:lnTo>
                    <a:lnTo>
                      <a:pt x="2629" y="6112"/>
                    </a:lnTo>
                    <a:lnTo>
                      <a:pt x="2732" y="6248"/>
                    </a:lnTo>
                    <a:lnTo>
                      <a:pt x="2868" y="6385"/>
                    </a:lnTo>
                    <a:lnTo>
                      <a:pt x="3176" y="6692"/>
                    </a:lnTo>
                    <a:lnTo>
                      <a:pt x="3210" y="6453"/>
                    </a:lnTo>
                    <a:lnTo>
                      <a:pt x="3210" y="6214"/>
                    </a:lnTo>
                    <a:lnTo>
                      <a:pt x="3176" y="6009"/>
                    </a:lnTo>
                    <a:lnTo>
                      <a:pt x="3142" y="5805"/>
                    </a:lnTo>
                    <a:lnTo>
                      <a:pt x="3039" y="5463"/>
                    </a:lnTo>
                    <a:lnTo>
                      <a:pt x="3039" y="5258"/>
                    </a:lnTo>
                    <a:lnTo>
                      <a:pt x="3039" y="5088"/>
                    </a:lnTo>
                    <a:lnTo>
                      <a:pt x="3756" y="6692"/>
                    </a:lnTo>
                    <a:lnTo>
                      <a:pt x="3893" y="6658"/>
                    </a:lnTo>
                    <a:lnTo>
                      <a:pt x="3858" y="6317"/>
                    </a:lnTo>
                    <a:lnTo>
                      <a:pt x="3756" y="6009"/>
                    </a:lnTo>
                    <a:lnTo>
                      <a:pt x="3654" y="5736"/>
                    </a:lnTo>
                    <a:lnTo>
                      <a:pt x="3551" y="5429"/>
                    </a:lnTo>
                    <a:lnTo>
                      <a:pt x="3415" y="5156"/>
                    </a:lnTo>
                    <a:lnTo>
                      <a:pt x="3244" y="4917"/>
                    </a:lnTo>
                    <a:lnTo>
                      <a:pt x="3039" y="4644"/>
                    </a:lnTo>
                    <a:lnTo>
                      <a:pt x="2834" y="4439"/>
                    </a:lnTo>
                    <a:lnTo>
                      <a:pt x="2527" y="4063"/>
                    </a:lnTo>
                    <a:lnTo>
                      <a:pt x="2254" y="3688"/>
                    </a:lnTo>
                    <a:lnTo>
                      <a:pt x="1981" y="3312"/>
                    </a:lnTo>
                    <a:lnTo>
                      <a:pt x="1708" y="2971"/>
                    </a:lnTo>
                    <a:lnTo>
                      <a:pt x="1264" y="2391"/>
                    </a:lnTo>
                    <a:lnTo>
                      <a:pt x="888" y="1776"/>
                    </a:lnTo>
                    <a:lnTo>
                      <a:pt x="547" y="1162"/>
                    </a:lnTo>
                    <a:lnTo>
                      <a:pt x="240" y="513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0" name="Google Shape;5410;p23"/>
              <p:cNvSpPr/>
              <p:nvPr/>
            </p:nvSpPr>
            <p:spPr>
              <a:xfrm>
                <a:off x="9246874" y="1380162"/>
                <a:ext cx="103984" cy="250243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7068" extrusionOk="0">
                    <a:moveTo>
                      <a:pt x="2869" y="0"/>
                    </a:moveTo>
                    <a:lnTo>
                      <a:pt x="2766" y="68"/>
                    </a:lnTo>
                    <a:lnTo>
                      <a:pt x="2732" y="137"/>
                    </a:lnTo>
                    <a:lnTo>
                      <a:pt x="2527" y="990"/>
                    </a:lnTo>
                    <a:lnTo>
                      <a:pt x="2322" y="1810"/>
                    </a:lnTo>
                    <a:lnTo>
                      <a:pt x="2049" y="2629"/>
                    </a:lnTo>
                    <a:lnTo>
                      <a:pt x="1742" y="3448"/>
                    </a:lnTo>
                    <a:lnTo>
                      <a:pt x="1435" y="4234"/>
                    </a:lnTo>
                    <a:lnTo>
                      <a:pt x="1059" y="4985"/>
                    </a:lnTo>
                    <a:lnTo>
                      <a:pt x="650" y="5770"/>
                    </a:lnTo>
                    <a:lnTo>
                      <a:pt x="240" y="6521"/>
                    </a:lnTo>
                    <a:lnTo>
                      <a:pt x="138" y="6760"/>
                    </a:lnTo>
                    <a:lnTo>
                      <a:pt x="1" y="7067"/>
                    </a:lnTo>
                    <a:lnTo>
                      <a:pt x="342" y="6828"/>
                    </a:lnTo>
                    <a:lnTo>
                      <a:pt x="650" y="6487"/>
                    </a:lnTo>
                    <a:lnTo>
                      <a:pt x="957" y="6145"/>
                    </a:lnTo>
                    <a:lnTo>
                      <a:pt x="1264" y="5702"/>
                    </a:lnTo>
                    <a:lnTo>
                      <a:pt x="1537" y="5258"/>
                    </a:lnTo>
                    <a:lnTo>
                      <a:pt x="1810" y="4780"/>
                    </a:lnTo>
                    <a:lnTo>
                      <a:pt x="2049" y="4268"/>
                    </a:lnTo>
                    <a:lnTo>
                      <a:pt x="2254" y="3756"/>
                    </a:lnTo>
                    <a:lnTo>
                      <a:pt x="2459" y="3243"/>
                    </a:lnTo>
                    <a:lnTo>
                      <a:pt x="2630" y="2731"/>
                    </a:lnTo>
                    <a:lnTo>
                      <a:pt x="2766" y="2185"/>
                    </a:lnTo>
                    <a:lnTo>
                      <a:pt x="2869" y="1707"/>
                    </a:lnTo>
                    <a:lnTo>
                      <a:pt x="2937" y="1229"/>
                    </a:lnTo>
                    <a:lnTo>
                      <a:pt x="2937" y="785"/>
                    </a:lnTo>
                    <a:lnTo>
                      <a:pt x="2937" y="376"/>
                    </a:lnTo>
                    <a:lnTo>
                      <a:pt x="28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1" name="Google Shape;5411;p23"/>
              <p:cNvSpPr/>
              <p:nvPr/>
            </p:nvSpPr>
            <p:spPr>
              <a:xfrm>
                <a:off x="8641307" y="1676290"/>
                <a:ext cx="60472" cy="258704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7307" extrusionOk="0">
                    <a:moveTo>
                      <a:pt x="1264" y="0"/>
                    </a:moveTo>
                    <a:lnTo>
                      <a:pt x="445" y="1673"/>
                    </a:lnTo>
                    <a:lnTo>
                      <a:pt x="206" y="2254"/>
                    </a:lnTo>
                    <a:lnTo>
                      <a:pt x="69" y="2834"/>
                    </a:lnTo>
                    <a:lnTo>
                      <a:pt x="1" y="3414"/>
                    </a:lnTo>
                    <a:lnTo>
                      <a:pt x="1" y="3995"/>
                    </a:lnTo>
                    <a:lnTo>
                      <a:pt x="35" y="4575"/>
                    </a:lnTo>
                    <a:lnTo>
                      <a:pt x="172" y="5121"/>
                    </a:lnTo>
                    <a:lnTo>
                      <a:pt x="342" y="5702"/>
                    </a:lnTo>
                    <a:lnTo>
                      <a:pt x="581" y="6248"/>
                    </a:lnTo>
                    <a:lnTo>
                      <a:pt x="718" y="6487"/>
                    </a:lnTo>
                    <a:lnTo>
                      <a:pt x="889" y="6726"/>
                    </a:lnTo>
                    <a:lnTo>
                      <a:pt x="1264" y="7136"/>
                    </a:lnTo>
                    <a:lnTo>
                      <a:pt x="1332" y="7204"/>
                    </a:lnTo>
                    <a:lnTo>
                      <a:pt x="1435" y="7238"/>
                    </a:lnTo>
                    <a:lnTo>
                      <a:pt x="1708" y="7306"/>
                    </a:lnTo>
                    <a:lnTo>
                      <a:pt x="1401" y="6863"/>
                    </a:lnTo>
                    <a:lnTo>
                      <a:pt x="1162" y="6419"/>
                    </a:lnTo>
                    <a:lnTo>
                      <a:pt x="991" y="5975"/>
                    </a:lnTo>
                    <a:lnTo>
                      <a:pt x="820" y="5531"/>
                    </a:lnTo>
                    <a:lnTo>
                      <a:pt x="718" y="5087"/>
                    </a:lnTo>
                    <a:lnTo>
                      <a:pt x="650" y="4643"/>
                    </a:lnTo>
                    <a:lnTo>
                      <a:pt x="581" y="4165"/>
                    </a:lnTo>
                    <a:lnTo>
                      <a:pt x="547" y="3688"/>
                    </a:lnTo>
                    <a:lnTo>
                      <a:pt x="547" y="3210"/>
                    </a:lnTo>
                    <a:lnTo>
                      <a:pt x="581" y="2766"/>
                    </a:lnTo>
                    <a:lnTo>
                      <a:pt x="684" y="2288"/>
                    </a:lnTo>
                    <a:lnTo>
                      <a:pt x="786" y="1844"/>
                    </a:lnTo>
                    <a:lnTo>
                      <a:pt x="1059" y="922"/>
                    </a:lnTo>
                    <a:lnTo>
                      <a:pt x="1401" y="35"/>
                    </a:lnTo>
                    <a:lnTo>
                      <a:pt x="126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2" name="Google Shape;5412;p23"/>
              <p:cNvSpPr/>
              <p:nvPr/>
            </p:nvSpPr>
            <p:spPr>
              <a:xfrm>
                <a:off x="8701743" y="1561471"/>
                <a:ext cx="101577" cy="244188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6897" extrusionOk="0">
                    <a:moveTo>
                      <a:pt x="2869" y="0"/>
                    </a:moveTo>
                    <a:lnTo>
                      <a:pt x="2664" y="68"/>
                    </a:lnTo>
                    <a:lnTo>
                      <a:pt x="2425" y="171"/>
                    </a:lnTo>
                    <a:lnTo>
                      <a:pt x="2220" y="307"/>
                    </a:lnTo>
                    <a:lnTo>
                      <a:pt x="2049" y="478"/>
                    </a:lnTo>
                    <a:lnTo>
                      <a:pt x="1674" y="820"/>
                    </a:lnTo>
                    <a:lnTo>
                      <a:pt x="1332" y="1229"/>
                    </a:lnTo>
                    <a:lnTo>
                      <a:pt x="1025" y="1673"/>
                    </a:lnTo>
                    <a:lnTo>
                      <a:pt x="752" y="2151"/>
                    </a:lnTo>
                    <a:lnTo>
                      <a:pt x="513" y="2663"/>
                    </a:lnTo>
                    <a:lnTo>
                      <a:pt x="342" y="3175"/>
                    </a:lnTo>
                    <a:lnTo>
                      <a:pt x="206" y="3619"/>
                    </a:lnTo>
                    <a:lnTo>
                      <a:pt x="103" y="4131"/>
                    </a:lnTo>
                    <a:lnTo>
                      <a:pt x="35" y="4677"/>
                    </a:lnTo>
                    <a:lnTo>
                      <a:pt x="1" y="5224"/>
                    </a:lnTo>
                    <a:lnTo>
                      <a:pt x="1" y="5736"/>
                    </a:lnTo>
                    <a:lnTo>
                      <a:pt x="35" y="6214"/>
                    </a:lnTo>
                    <a:lnTo>
                      <a:pt x="137" y="6623"/>
                    </a:lnTo>
                    <a:lnTo>
                      <a:pt x="172" y="6760"/>
                    </a:lnTo>
                    <a:lnTo>
                      <a:pt x="240" y="6896"/>
                    </a:lnTo>
                    <a:lnTo>
                      <a:pt x="308" y="5940"/>
                    </a:lnTo>
                    <a:lnTo>
                      <a:pt x="445" y="4985"/>
                    </a:lnTo>
                    <a:lnTo>
                      <a:pt x="650" y="4063"/>
                    </a:lnTo>
                    <a:lnTo>
                      <a:pt x="752" y="3619"/>
                    </a:lnTo>
                    <a:lnTo>
                      <a:pt x="923" y="3175"/>
                    </a:lnTo>
                    <a:lnTo>
                      <a:pt x="1093" y="2731"/>
                    </a:lnTo>
                    <a:lnTo>
                      <a:pt x="1264" y="2322"/>
                    </a:lnTo>
                    <a:lnTo>
                      <a:pt x="1469" y="1912"/>
                    </a:lnTo>
                    <a:lnTo>
                      <a:pt x="1708" y="1502"/>
                    </a:lnTo>
                    <a:lnTo>
                      <a:pt x="1981" y="1127"/>
                    </a:lnTo>
                    <a:lnTo>
                      <a:pt x="2254" y="717"/>
                    </a:lnTo>
                    <a:lnTo>
                      <a:pt x="2561" y="342"/>
                    </a:lnTo>
                    <a:lnTo>
                      <a:pt x="28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3" name="Google Shape;5413;p23"/>
              <p:cNvSpPr/>
              <p:nvPr/>
            </p:nvSpPr>
            <p:spPr>
              <a:xfrm>
                <a:off x="9260186" y="1388624"/>
                <a:ext cx="126962" cy="332418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9389" extrusionOk="0">
                    <a:moveTo>
                      <a:pt x="3483" y="0"/>
                    </a:moveTo>
                    <a:lnTo>
                      <a:pt x="3244" y="1263"/>
                    </a:lnTo>
                    <a:lnTo>
                      <a:pt x="2971" y="2492"/>
                    </a:lnTo>
                    <a:lnTo>
                      <a:pt x="2698" y="3721"/>
                    </a:lnTo>
                    <a:lnTo>
                      <a:pt x="2322" y="4916"/>
                    </a:lnTo>
                    <a:lnTo>
                      <a:pt x="2151" y="5497"/>
                    </a:lnTo>
                    <a:lnTo>
                      <a:pt x="1912" y="6111"/>
                    </a:lnTo>
                    <a:lnTo>
                      <a:pt x="1673" y="6692"/>
                    </a:lnTo>
                    <a:lnTo>
                      <a:pt x="1400" y="7238"/>
                    </a:lnTo>
                    <a:lnTo>
                      <a:pt x="1093" y="7784"/>
                    </a:lnTo>
                    <a:lnTo>
                      <a:pt x="752" y="8330"/>
                    </a:lnTo>
                    <a:lnTo>
                      <a:pt x="376" y="8877"/>
                    </a:lnTo>
                    <a:lnTo>
                      <a:pt x="1" y="9389"/>
                    </a:lnTo>
                    <a:lnTo>
                      <a:pt x="717" y="8672"/>
                    </a:lnTo>
                    <a:lnTo>
                      <a:pt x="1025" y="8296"/>
                    </a:lnTo>
                    <a:lnTo>
                      <a:pt x="1366" y="7921"/>
                    </a:lnTo>
                    <a:lnTo>
                      <a:pt x="1639" y="7511"/>
                    </a:lnTo>
                    <a:lnTo>
                      <a:pt x="1912" y="7101"/>
                    </a:lnTo>
                    <a:lnTo>
                      <a:pt x="2117" y="6623"/>
                    </a:lnTo>
                    <a:lnTo>
                      <a:pt x="2322" y="6145"/>
                    </a:lnTo>
                    <a:lnTo>
                      <a:pt x="2698" y="4916"/>
                    </a:lnTo>
                    <a:lnTo>
                      <a:pt x="3039" y="3653"/>
                    </a:lnTo>
                    <a:lnTo>
                      <a:pt x="3312" y="2356"/>
                    </a:lnTo>
                    <a:lnTo>
                      <a:pt x="3551" y="1059"/>
                    </a:lnTo>
                    <a:lnTo>
                      <a:pt x="3585" y="785"/>
                    </a:lnTo>
                    <a:lnTo>
                      <a:pt x="3585" y="512"/>
                    </a:lnTo>
                    <a:lnTo>
                      <a:pt x="3551" y="273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4" name="Google Shape;5414;p23"/>
              <p:cNvSpPr/>
              <p:nvPr/>
            </p:nvSpPr>
            <p:spPr>
              <a:xfrm>
                <a:off x="8810543" y="1041726"/>
                <a:ext cx="38698" cy="235726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6658" extrusionOk="0">
                    <a:moveTo>
                      <a:pt x="1" y="0"/>
                    </a:moveTo>
                    <a:lnTo>
                      <a:pt x="103" y="239"/>
                    </a:lnTo>
                    <a:lnTo>
                      <a:pt x="171" y="478"/>
                    </a:lnTo>
                    <a:lnTo>
                      <a:pt x="205" y="683"/>
                    </a:lnTo>
                    <a:lnTo>
                      <a:pt x="239" y="922"/>
                    </a:lnTo>
                    <a:lnTo>
                      <a:pt x="274" y="1400"/>
                    </a:lnTo>
                    <a:lnTo>
                      <a:pt x="239" y="1878"/>
                    </a:lnTo>
                    <a:lnTo>
                      <a:pt x="171" y="2697"/>
                    </a:lnTo>
                    <a:lnTo>
                      <a:pt x="137" y="3107"/>
                    </a:lnTo>
                    <a:lnTo>
                      <a:pt x="103" y="3551"/>
                    </a:lnTo>
                    <a:lnTo>
                      <a:pt x="103" y="3994"/>
                    </a:lnTo>
                    <a:lnTo>
                      <a:pt x="137" y="4404"/>
                    </a:lnTo>
                    <a:lnTo>
                      <a:pt x="205" y="4848"/>
                    </a:lnTo>
                    <a:lnTo>
                      <a:pt x="308" y="5258"/>
                    </a:lnTo>
                    <a:lnTo>
                      <a:pt x="410" y="5667"/>
                    </a:lnTo>
                    <a:lnTo>
                      <a:pt x="581" y="6077"/>
                    </a:lnTo>
                    <a:lnTo>
                      <a:pt x="649" y="6248"/>
                    </a:lnTo>
                    <a:lnTo>
                      <a:pt x="717" y="6418"/>
                    </a:lnTo>
                    <a:lnTo>
                      <a:pt x="854" y="6555"/>
                    </a:lnTo>
                    <a:lnTo>
                      <a:pt x="956" y="6623"/>
                    </a:lnTo>
                    <a:lnTo>
                      <a:pt x="1093" y="6657"/>
                    </a:lnTo>
                    <a:lnTo>
                      <a:pt x="1059" y="6384"/>
                    </a:lnTo>
                    <a:lnTo>
                      <a:pt x="1059" y="6145"/>
                    </a:lnTo>
                    <a:lnTo>
                      <a:pt x="922" y="5667"/>
                    </a:lnTo>
                    <a:lnTo>
                      <a:pt x="820" y="5155"/>
                    </a:lnTo>
                    <a:lnTo>
                      <a:pt x="717" y="4165"/>
                    </a:lnTo>
                    <a:lnTo>
                      <a:pt x="649" y="3141"/>
                    </a:lnTo>
                    <a:lnTo>
                      <a:pt x="683" y="2151"/>
                    </a:lnTo>
                    <a:lnTo>
                      <a:pt x="683" y="1878"/>
                    </a:lnTo>
                    <a:lnTo>
                      <a:pt x="683" y="1571"/>
                    </a:lnTo>
                    <a:lnTo>
                      <a:pt x="615" y="1024"/>
                    </a:lnTo>
                    <a:lnTo>
                      <a:pt x="547" y="717"/>
                    </a:lnTo>
                    <a:lnTo>
                      <a:pt x="410" y="444"/>
                    </a:lnTo>
                    <a:lnTo>
                      <a:pt x="239" y="20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5" name="Google Shape;5415;p23"/>
              <p:cNvSpPr/>
              <p:nvPr/>
            </p:nvSpPr>
            <p:spPr>
              <a:xfrm>
                <a:off x="8866128" y="1835825"/>
                <a:ext cx="284090" cy="114889"/>
              </a:xfrm>
              <a:custGeom>
                <a:avLst/>
                <a:gdLst/>
                <a:ahLst/>
                <a:cxnLst/>
                <a:rect l="l" t="t" r="r" b="b"/>
                <a:pathLst>
                  <a:path w="8024" h="3245" extrusionOk="0">
                    <a:moveTo>
                      <a:pt x="8024" y="1"/>
                    </a:moveTo>
                    <a:lnTo>
                      <a:pt x="6044" y="923"/>
                    </a:lnTo>
                    <a:lnTo>
                      <a:pt x="5054" y="1401"/>
                    </a:lnTo>
                    <a:lnTo>
                      <a:pt x="4064" y="1844"/>
                    </a:lnTo>
                    <a:lnTo>
                      <a:pt x="3074" y="2254"/>
                    </a:lnTo>
                    <a:lnTo>
                      <a:pt x="2083" y="2630"/>
                    </a:lnTo>
                    <a:lnTo>
                      <a:pt x="1059" y="2971"/>
                    </a:lnTo>
                    <a:lnTo>
                      <a:pt x="1" y="3244"/>
                    </a:lnTo>
                    <a:lnTo>
                      <a:pt x="1" y="3244"/>
                    </a:lnTo>
                    <a:lnTo>
                      <a:pt x="342" y="3210"/>
                    </a:lnTo>
                    <a:lnTo>
                      <a:pt x="786" y="3176"/>
                    </a:lnTo>
                    <a:lnTo>
                      <a:pt x="1298" y="3073"/>
                    </a:lnTo>
                    <a:lnTo>
                      <a:pt x="1844" y="2937"/>
                    </a:lnTo>
                    <a:lnTo>
                      <a:pt x="3039" y="2595"/>
                    </a:lnTo>
                    <a:lnTo>
                      <a:pt x="4303" y="2152"/>
                    </a:lnTo>
                    <a:lnTo>
                      <a:pt x="4951" y="1913"/>
                    </a:lnTo>
                    <a:lnTo>
                      <a:pt x="5532" y="1640"/>
                    </a:lnTo>
                    <a:lnTo>
                      <a:pt x="6112" y="1366"/>
                    </a:lnTo>
                    <a:lnTo>
                      <a:pt x="6624" y="1093"/>
                    </a:lnTo>
                    <a:lnTo>
                      <a:pt x="7102" y="820"/>
                    </a:lnTo>
                    <a:lnTo>
                      <a:pt x="7478" y="547"/>
                    </a:lnTo>
                    <a:lnTo>
                      <a:pt x="7819" y="274"/>
                    </a:lnTo>
                    <a:lnTo>
                      <a:pt x="802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6" name="Google Shape;5416;p23"/>
              <p:cNvSpPr/>
              <p:nvPr/>
            </p:nvSpPr>
            <p:spPr>
              <a:xfrm>
                <a:off x="8786361" y="1729468"/>
                <a:ext cx="83450" cy="18980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5361" extrusionOk="0">
                    <a:moveTo>
                      <a:pt x="410" y="1"/>
                    </a:moveTo>
                    <a:lnTo>
                      <a:pt x="308" y="69"/>
                    </a:lnTo>
                    <a:lnTo>
                      <a:pt x="274" y="103"/>
                    </a:lnTo>
                    <a:lnTo>
                      <a:pt x="171" y="410"/>
                    </a:lnTo>
                    <a:lnTo>
                      <a:pt x="103" y="752"/>
                    </a:lnTo>
                    <a:lnTo>
                      <a:pt x="35" y="1264"/>
                    </a:lnTo>
                    <a:lnTo>
                      <a:pt x="1" y="1742"/>
                    </a:lnTo>
                    <a:lnTo>
                      <a:pt x="35" y="2220"/>
                    </a:lnTo>
                    <a:lnTo>
                      <a:pt x="103" y="2663"/>
                    </a:lnTo>
                    <a:lnTo>
                      <a:pt x="240" y="3141"/>
                    </a:lnTo>
                    <a:lnTo>
                      <a:pt x="376" y="3585"/>
                    </a:lnTo>
                    <a:lnTo>
                      <a:pt x="615" y="3995"/>
                    </a:lnTo>
                    <a:lnTo>
                      <a:pt x="854" y="4405"/>
                    </a:lnTo>
                    <a:lnTo>
                      <a:pt x="1161" y="4780"/>
                    </a:lnTo>
                    <a:lnTo>
                      <a:pt x="1298" y="4917"/>
                    </a:lnTo>
                    <a:lnTo>
                      <a:pt x="1503" y="5053"/>
                    </a:lnTo>
                    <a:lnTo>
                      <a:pt x="1674" y="5190"/>
                    </a:lnTo>
                    <a:lnTo>
                      <a:pt x="1878" y="5258"/>
                    </a:lnTo>
                    <a:lnTo>
                      <a:pt x="2117" y="5326"/>
                    </a:lnTo>
                    <a:lnTo>
                      <a:pt x="2356" y="5361"/>
                    </a:lnTo>
                    <a:lnTo>
                      <a:pt x="2049" y="5122"/>
                    </a:lnTo>
                    <a:lnTo>
                      <a:pt x="1776" y="4814"/>
                    </a:lnTo>
                    <a:lnTo>
                      <a:pt x="1503" y="4541"/>
                    </a:lnTo>
                    <a:lnTo>
                      <a:pt x="1298" y="4234"/>
                    </a:lnTo>
                    <a:lnTo>
                      <a:pt x="1093" y="3927"/>
                    </a:lnTo>
                    <a:lnTo>
                      <a:pt x="922" y="3619"/>
                    </a:lnTo>
                    <a:lnTo>
                      <a:pt x="786" y="3278"/>
                    </a:lnTo>
                    <a:lnTo>
                      <a:pt x="684" y="2937"/>
                    </a:lnTo>
                    <a:lnTo>
                      <a:pt x="581" y="2595"/>
                    </a:lnTo>
                    <a:lnTo>
                      <a:pt x="513" y="2254"/>
                    </a:lnTo>
                    <a:lnTo>
                      <a:pt x="410" y="1503"/>
                    </a:lnTo>
                    <a:lnTo>
                      <a:pt x="376" y="752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7" name="Google Shape;5417;p23"/>
              <p:cNvSpPr/>
              <p:nvPr/>
            </p:nvSpPr>
            <p:spPr>
              <a:xfrm>
                <a:off x="8327052" y="1424879"/>
                <a:ext cx="90708" cy="253854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7170" extrusionOk="0">
                    <a:moveTo>
                      <a:pt x="308" y="0"/>
                    </a:moveTo>
                    <a:lnTo>
                      <a:pt x="205" y="69"/>
                    </a:lnTo>
                    <a:lnTo>
                      <a:pt x="137" y="137"/>
                    </a:lnTo>
                    <a:lnTo>
                      <a:pt x="35" y="308"/>
                    </a:lnTo>
                    <a:lnTo>
                      <a:pt x="1" y="512"/>
                    </a:lnTo>
                    <a:lnTo>
                      <a:pt x="1" y="717"/>
                    </a:lnTo>
                    <a:lnTo>
                      <a:pt x="1" y="1434"/>
                    </a:lnTo>
                    <a:lnTo>
                      <a:pt x="1" y="1776"/>
                    </a:lnTo>
                    <a:lnTo>
                      <a:pt x="35" y="2151"/>
                    </a:lnTo>
                    <a:lnTo>
                      <a:pt x="171" y="2766"/>
                    </a:lnTo>
                    <a:lnTo>
                      <a:pt x="308" y="3380"/>
                    </a:lnTo>
                    <a:lnTo>
                      <a:pt x="513" y="3961"/>
                    </a:lnTo>
                    <a:lnTo>
                      <a:pt x="752" y="4541"/>
                    </a:lnTo>
                    <a:lnTo>
                      <a:pt x="1059" y="5121"/>
                    </a:lnTo>
                    <a:lnTo>
                      <a:pt x="1366" y="5668"/>
                    </a:lnTo>
                    <a:lnTo>
                      <a:pt x="1673" y="6180"/>
                    </a:lnTo>
                    <a:lnTo>
                      <a:pt x="2015" y="6726"/>
                    </a:lnTo>
                    <a:lnTo>
                      <a:pt x="2220" y="6965"/>
                    </a:lnTo>
                    <a:lnTo>
                      <a:pt x="2459" y="7170"/>
                    </a:lnTo>
                    <a:lnTo>
                      <a:pt x="2561" y="7101"/>
                    </a:lnTo>
                    <a:lnTo>
                      <a:pt x="2322" y="6658"/>
                    </a:lnTo>
                    <a:lnTo>
                      <a:pt x="1605" y="5326"/>
                    </a:lnTo>
                    <a:lnTo>
                      <a:pt x="1264" y="4678"/>
                    </a:lnTo>
                    <a:lnTo>
                      <a:pt x="957" y="3995"/>
                    </a:lnTo>
                    <a:lnTo>
                      <a:pt x="752" y="3517"/>
                    </a:lnTo>
                    <a:lnTo>
                      <a:pt x="581" y="3039"/>
                    </a:lnTo>
                    <a:lnTo>
                      <a:pt x="444" y="2561"/>
                    </a:lnTo>
                    <a:lnTo>
                      <a:pt x="342" y="2049"/>
                    </a:lnTo>
                    <a:lnTo>
                      <a:pt x="274" y="1537"/>
                    </a:lnTo>
                    <a:lnTo>
                      <a:pt x="240" y="1025"/>
                    </a:lnTo>
                    <a:lnTo>
                      <a:pt x="240" y="512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8" name="Google Shape;5418;p23"/>
              <p:cNvSpPr/>
              <p:nvPr/>
            </p:nvSpPr>
            <p:spPr>
              <a:xfrm>
                <a:off x="8721110" y="1077981"/>
                <a:ext cx="74952" cy="203083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5736" extrusionOk="0">
                    <a:moveTo>
                      <a:pt x="0" y="0"/>
                    </a:moveTo>
                    <a:lnTo>
                      <a:pt x="717" y="1946"/>
                    </a:lnTo>
                    <a:lnTo>
                      <a:pt x="1058" y="2868"/>
                    </a:lnTo>
                    <a:lnTo>
                      <a:pt x="1366" y="3790"/>
                    </a:lnTo>
                    <a:lnTo>
                      <a:pt x="1434" y="4029"/>
                    </a:lnTo>
                    <a:lnTo>
                      <a:pt x="1502" y="4268"/>
                    </a:lnTo>
                    <a:lnTo>
                      <a:pt x="1571" y="4746"/>
                    </a:lnTo>
                    <a:lnTo>
                      <a:pt x="1673" y="5258"/>
                    </a:lnTo>
                    <a:lnTo>
                      <a:pt x="1741" y="5497"/>
                    </a:lnTo>
                    <a:lnTo>
                      <a:pt x="1878" y="5736"/>
                    </a:lnTo>
                    <a:lnTo>
                      <a:pt x="1980" y="5599"/>
                    </a:lnTo>
                    <a:lnTo>
                      <a:pt x="2083" y="5497"/>
                    </a:lnTo>
                    <a:lnTo>
                      <a:pt x="2117" y="5394"/>
                    </a:lnTo>
                    <a:lnTo>
                      <a:pt x="2117" y="5258"/>
                    </a:lnTo>
                    <a:lnTo>
                      <a:pt x="2117" y="5019"/>
                    </a:lnTo>
                    <a:lnTo>
                      <a:pt x="2049" y="4814"/>
                    </a:lnTo>
                    <a:lnTo>
                      <a:pt x="1912" y="4199"/>
                    </a:lnTo>
                    <a:lnTo>
                      <a:pt x="1741" y="3585"/>
                    </a:lnTo>
                    <a:lnTo>
                      <a:pt x="1536" y="3005"/>
                    </a:lnTo>
                    <a:lnTo>
                      <a:pt x="1297" y="2424"/>
                    </a:lnTo>
                    <a:lnTo>
                      <a:pt x="751" y="1263"/>
                    </a:lnTo>
                    <a:lnTo>
                      <a:pt x="171" y="137"/>
                    </a:lnTo>
                    <a:lnTo>
                      <a:pt x="137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9" name="Google Shape;5419;p23"/>
              <p:cNvSpPr/>
              <p:nvPr/>
            </p:nvSpPr>
            <p:spPr>
              <a:xfrm>
                <a:off x="9014829" y="1782646"/>
                <a:ext cx="142647" cy="78599"/>
              </a:xfrm>
              <a:custGeom>
                <a:avLst/>
                <a:gdLst/>
                <a:ahLst/>
                <a:cxnLst/>
                <a:rect l="l" t="t" r="r" b="b"/>
                <a:pathLst>
                  <a:path w="4029" h="2220" extrusionOk="0">
                    <a:moveTo>
                      <a:pt x="4029" y="1"/>
                    </a:moveTo>
                    <a:lnTo>
                      <a:pt x="0" y="2220"/>
                    </a:lnTo>
                    <a:lnTo>
                      <a:pt x="239" y="2186"/>
                    </a:lnTo>
                    <a:lnTo>
                      <a:pt x="512" y="2152"/>
                    </a:lnTo>
                    <a:lnTo>
                      <a:pt x="1093" y="1981"/>
                    </a:lnTo>
                    <a:lnTo>
                      <a:pt x="1707" y="1776"/>
                    </a:lnTo>
                    <a:lnTo>
                      <a:pt x="2287" y="1469"/>
                    </a:lnTo>
                    <a:lnTo>
                      <a:pt x="2868" y="1127"/>
                    </a:lnTo>
                    <a:lnTo>
                      <a:pt x="3346" y="786"/>
                    </a:lnTo>
                    <a:lnTo>
                      <a:pt x="3551" y="581"/>
                    </a:lnTo>
                    <a:lnTo>
                      <a:pt x="3756" y="410"/>
                    </a:lnTo>
                    <a:lnTo>
                      <a:pt x="3892" y="206"/>
                    </a:lnTo>
                    <a:lnTo>
                      <a:pt x="40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0" name="Google Shape;5420;p23"/>
              <p:cNvSpPr/>
              <p:nvPr/>
            </p:nvSpPr>
            <p:spPr>
              <a:xfrm>
                <a:off x="8563947" y="1662978"/>
                <a:ext cx="44787" cy="135424"/>
              </a:xfrm>
              <a:custGeom>
                <a:avLst/>
                <a:gdLst/>
                <a:ahLst/>
                <a:cxnLst/>
                <a:rect l="l" t="t" r="r" b="b"/>
                <a:pathLst>
                  <a:path w="1265" h="3825" extrusionOk="0">
                    <a:moveTo>
                      <a:pt x="1264" y="1"/>
                    </a:moveTo>
                    <a:lnTo>
                      <a:pt x="957" y="172"/>
                    </a:lnTo>
                    <a:lnTo>
                      <a:pt x="718" y="376"/>
                    </a:lnTo>
                    <a:lnTo>
                      <a:pt x="547" y="615"/>
                    </a:lnTo>
                    <a:lnTo>
                      <a:pt x="377" y="889"/>
                    </a:lnTo>
                    <a:lnTo>
                      <a:pt x="274" y="1162"/>
                    </a:lnTo>
                    <a:lnTo>
                      <a:pt x="172" y="1469"/>
                    </a:lnTo>
                    <a:lnTo>
                      <a:pt x="35" y="2083"/>
                    </a:lnTo>
                    <a:lnTo>
                      <a:pt x="1" y="2357"/>
                    </a:lnTo>
                    <a:lnTo>
                      <a:pt x="1" y="2630"/>
                    </a:lnTo>
                    <a:lnTo>
                      <a:pt x="35" y="2869"/>
                    </a:lnTo>
                    <a:lnTo>
                      <a:pt x="103" y="3108"/>
                    </a:lnTo>
                    <a:lnTo>
                      <a:pt x="172" y="3347"/>
                    </a:lnTo>
                    <a:lnTo>
                      <a:pt x="274" y="3517"/>
                    </a:lnTo>
                    <a:lnTo>
                      <a:pt x="377" y="3688"/>
                    </a:lnTo>
                    <a:lnTo>
                      <a:pt x="513" y="3825"/>
                    </a:lnTo>
                    <a:lnTo>
                      <a:pt x="513" y="2834"/>
                    </a:lnTo>
                    <a:lnTo>
                      <a:pt x="547" y="1879"/>
                    </a:lnTo>
                    <a:lnTo>
                      <a:pt x="547" y="1605"/>
                    </a:lnTo>
                    <a:lnTo>
                      <a:pt x="616" y="1366"/>
                    </a:lnTo>
                    <a:lnTo>
                      <a:pt x="786" y="889"/>
                    </a:lnTo>
                    <a:lnTo>
                      <a:pt x="991" y="445"/>
                    </a:lnTo>
                    <a:lnTo>
                      <a:pt x="126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1" name="Google Shape;5421;p23"/>
              <p:cNvSpPr/>
              <p:nvPr/>
            </p:nvSpPr>
            <p:spPr>
              <a:xfrm>
                <a:off x="8984594" y="1012694"/>
                <a:ext cx="169271" cy="100373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2835" extrusionOk="0">
                    <a:moveTo>
                      <a:pt x="3858" y="1"/>
                    </a:moveTo>
                    <a:lnTo>
                      <a:pt x="3517" y="35"/>
                    </a:lnTo>
                    <a:lnTo>
                      <a:pt x="3141" y="69"/>
                    </a:lnTo>
                    <a:lnTo>
                      <a:pt x="2766" y="206"/>
                    </a:lnTo>
                    <a:lnTo>
                      <a:pt x="2390" y="342"/>
                    </a:lnTo>
                    <a:lnTo>
                      <a:pt x="2015" y="513"/>
                    </a:lnTo>
                    <a:lnTo>
                      <a:pt x="1639" y="718"/>
                    </a:lnTo>
                    <a:lnTo>
                      <a:pt x="1298" y="957"/>
                    </a:lnTo>
                    <a:lnTo>
                      <a:pt x="991" y="1230"/>
                    </a:lnTo>
                    <a:lnTo>
                      <a:pt x="683" y="1537"/>
                    </a:lnTo>
                    <a:lnTo>
                      <a:pt x="444" y="1844"/>
                    </a:lnTo>
                    <a:lnTo>
                      <a:pt x="240" y="2152"/>
                    </a:lnTo>
                    <a:lnTo>
                      <a:pt x="103" y="2493"/>
                    </a:lnTo>
                    <a:lnTo>
                      <a:pt x="1" y="2834"/>
                    </a:lnTo>
                    <a:lnTo>
                      <a:pt x="444" y="2220"/>
                    </a:lnTo>
                    <a:lnTo>
                      <a:pt x="683" y="1913"/>
                    </a:lnTo>
                    <a:lnTo>
                      <a:pt x="957" y="1674"/>
                    </a:lnTo>
                    <a:lnTo>
                      <a:pt x="1196" y="1435"/>
                    </a:lnTo>
                    <a:lnTo>
                      <a:pt x="1469" y="1196"/>
                    </a:lnTo>
                    <a:lnTo>
                      <a:pt x="1742" y="991"/>
                    </a:lnTo>
                    <a:lnTo>
                      <a:pt x="2049" y="820"/>
                    </a:lnTo>
                    <a:lnTo>
                      <a:pt x="2322" y="684"/>
                    </a:lnTo>
                    <a:lnTo>
                      <a:pt x="2664" y="547"/>
                    </a:lnTo>
                    <a:lnTo>
                      <a:pt x="2971" y="445"/>
                    </a:lnTo>
                    <a:lnTo>
                      <a:pt x="3312" y="342"/>
                    </a:lnTo>
                    <a:lnTo>
                      <a:pt x="3654" y="308"/>
                    </a:lnTo>
                    <a:lnTo>
                      <a:pt x="4029" y="274"/>
                    </a:lnTo>
                    <a:lnTo>
                      <a:pt x="4405" y="240"/>
                    </a:lnTo>
                    <a:lnTo>
                      <a:pt x="4780" y="274"/>
                    </a:lnTo>
                    <a:lnTo>
                      <a:pt x="4780" y="274"/>
                    </a:lnTo>
                    <a:lnTo>
                      <a:pt x="4507" y="137"/>
                    </a:lnTo>
                    <a:lnTo>
                      <a:pt x="4200" y="35"/>
                    </a:lnTo>
                    <a:lnTo>
                      <a:pt x="385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2" name="Google Shape;5422;p23"/>
              <p:cNvSpPr/>
              <p:nvPr/>
            </p:nvSpPr>
            <p:spPr>
              <a:xfrm>
                <a:off x="8360899" y="1197650"/>
                <a:ext cx="48399" cy="12813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3619" extrusionOk="0">
                    <a:moveTo>
                      <a:pt x="1366" y="0"/>
                    </a:moveTo>
                    <a:lnTo>
                      <a:pt x="888" y="854"/>
                    </a:lnTo>
                    <a:lnTo>
                      <a:pt x="649" y="1263"/>
                    </a:lnTo>
                    <a:lnTo>
                      <a:pt x="444" y="1707"/>
                    </a:lnTo>
                    <a:lnTo>
                      <a:pt x="274" y="2151"/>
                    </a:lnTo>
                    <a:lnTo>
                      <a:pt x="137" y="2595"/>
                    </a:lnTo>
                    <a:lnTo>
                      <a:pt x="35" y="3073"/>
                    </a:lnTo>
                    <a:lnTo>
                      <a:pt x="1" y="3585"/>
                    </a:lnTo>
                    <a:lnTo>
                      <a:pt x="171" y="3619"/>
                    </a:lnTo>
                    <a:lnTo>
                      <a:pt x="513" y="2765"/>
                    </a:lnTo>
                    <a:lnTo>
                      <a:pt x="888" y="1878"/>
                    </a:lnTo>
                    <a:lnTo>
                      <a:pt x="1059" y="1434"/>
                    </a:lnTo>
                    <a:lnTo>
                      <a:pt x="1230" y="956"/>
                    </a:lnTo>
                    <a:lnTo>
                      <a:pt x="1332" y="478"/>
                    </a:lnTo>
                    <a:lnTo>
                      <a:pt x="1366" y="239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3" name="Google Shape;5423;p23"/>
              <p:cNvSpPr/>
              <p:nvPr/>
            </p:nvSpPr>
            <p:spPr>
              <a:xfrm>
                <a:off x="8987001" y="960719"/>
                <a:ext cx="126962" cy="77395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2186" extrusionOk="0">
                    <a:moveTo>
                      <a:pt x="3312" y="1"/>
                    </a:moveTo>
                    <a:lnTo>
                      <a:pt x="3039" y="35"/>
                    </a:lnTo>
                    <a:lnTo>
                      <a:pt x="2766" y="69"/>
                    </a:lnTo>
                    <a:lnTo>
                      <a:pt x="2459" y="137"/>
                    </a:lnTo>
                    <a:lnTo>
                      <a:pt x="2186" y="240"/>
                    </a:lnTo>
                    <a:lnTo>
                      <a:pt x="1879" y="342"/>
                    </a:lnTo>
                    <a:lnTo>
                      <a:pt x="1605" y="479"/>
                    </a:lnTo>
                    <a:lnTo>
                      <a:pt x="1298" y="649"/>
                    </a:lnTo>
                    <a:lnTo>
                      <a:pt x="1059" y="820"/>
                    </a:lnTo>
                    <a:lnTo>
                      <a:pt x="820" y="991"/>
                    </a:lnTo>
                    <a:lnTo>
                      <a:pt x="581" y="1196"/>
                    </a:lnTo>
                    <a:lnTo>
                      <a:pt x="376" y="1366"/>
                    </a:lnTo>
                    <a:lnTo>
                      <a:pt x="240" y="1571"/>
                    </a:lnTo>
                    <a:lnTo>
                      <a:pt x="103" y="1776"/>
                    </a:lnTo>
                    <a:lnTo>
                      <a:pt x="35" y="1981"/>
                    </a:lnTo>
                    <a:lnTo>
                      <a:pt x="1" y="2186"/>
                    </a:lnTo>
                    <a:lnTo>
                      <a:pt x="376" y="1810"/>
                    </a:lnTo>
                    <a:lnTo>
                      <a:pt x="786" y="1469"/>
                    </a:lnTo>
                    <a:lnTo>
                      <a:pt x="1196" y="1161"/>
                    </a:lnTo>
                    <a:lnTo>
                      <a:pt x="1640" y="888"/>
                    </a:lnTo>
                    <a:lnTo>
                      <a:pt x="2118" y="615"/>
                    </a:lnTo>
                    <a:lnTo>
                      <a:pt x="2596" y="410"/>
                    </a:lnTo>
                    <a:lnTo>
                      <a:pt x="3073" y="206"/>
                    </a:lnTo>
                    <a:lnTo>
                      <a:pt x="3586" y="35"/>
                    </a:lnTo>
                    <a:lnTo>
                      <a:pt x="33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4" name="Google Shape;5424;p23"/>
              <p:cNvSpPr/>
              <p:nvPr/>
            </p:nvSpPr>
            <p:spPr>
              <a:xfrm>
                <a:off x="8455183" y="1647293"/>
                <a:ext cx="21774" cy="15716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439" extrusionOk="0">
                    <a:moveTo>
                      <a:pt x="615" y="0"/>
                    </a:moveTo>
                    <a:lnTo>
                      <a:pt x="478" y="171"/>
                    </a:lnTo>
                    <a:lnTo>
                      <a:pt x="376" y="376"/>
                    </a:lnTo>
                    <a:lnTo>
                      <a:pt x="274" y="649"/>
                    </a:lnTo>
                    <a:lnTo>
                      <a:pt x="171" y="922"/>
                    </a:lnTo>
                    <a:lnTo>
                      <a:pt x="35" y="1502"/>
                    </a:lnTo>
                    <a:lnTo>
                      <a:pt x="0" y="2151"/>
                    </a:lnTo>
                    <a:lnTo>
                      <a:pt x="0" y="2800"/>
                    </a:lnTo>
                    <a:lnTo>
                      <a:pt x="35" y="3141"/>
                    </a:lnTo>
                    <a:lnTo>
                      <a:pt x="69" y="3448"/>
                    </a:lnTo>
                    <a:lnTo>
                      <a:pt x="171" y="3721"/>
                    </a:lnTo>
                    <a:lnTo>
                      <a:pt x="239" y="3994"/>
                    </a:lnTo>
                    <a:lnTo>
                      <a:pt x="376" y="4233"/>
                    </a:lnTo>
                    <a:lnTo>
                      <a:pt x="513" y="4438"/>
                    </a:lnTo>
                    <a:lnTo>
                      <a:pt x="410" y="3243"/>
                    </a:lnTo>
                    <a:lnTo>
                      <a:pt x="376" y="2697"/>
                    </a:lnTo>
                    <a:lnTo>
                      <a:pt x="376" y="2117"/>
                    </a:lnTo>
                    <a:lnTo>
                      <a:pt x="410" y="1571"/>
                    </a:lnTo>
                    <a:lnTo>
                      <a:pt x="478" y="1024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23"/>
              <p:cNvSpPr/>
              <p:nvPr/>
            </p:nvSpPr>
            <p:spPr>
              <a:xfrm>
                <a:off x="8591775" y="1818901"/>
                <a:ext cx="76156" cy="113685"/>
              </a:xfrm>
              <a:custGeom>
                <a:avLst/>
                <a:gdLst/>
                <a:ahLst/>
                <a:cxnLst/>
                <a:rect l="l" t="t" r="r" b="b"/>
                <a:pathLst>
                  <a:path w="2151" h="3211" extrusionOk="0">
                    <a:moveTo>
                      <a:pt x="34" y="1"/>
                    </a:moveTo>
                    <a:lnTo>
                      <a:pt x="0" y="274"/>
                    </a:lnTo>
                    <a:lnTo>
                      <a:pt x="0" y="547"/>
                    </a:lnTo>
                    <a:lnTo>
                      <a:pt x="34" y="786"/>
                    </a:lnTo>
                    <a:lnTo>
                      <a:pt x="103" y="1059"/>
                    </a:lnTo>
                    <a:lnTo>
                      <a:pt x="171" y="1332"/>
                    </a:lnTo>
                    <a:lnTo>
                      <a:pt x="273" y="1571"/>
                    </a:lnTo>
                    <a:lnTo>
                      <a:pt x="376" y="1810"/>
                    </a:lnTo>
                    <a:lnTo>
                      <a:pt x="512" y="2049"/>
                    </a:lnTo>
                    <a:lnTo>
                      <a:pt x="683" y="2288"/>
                    </a:lnTo>
                    <a:lnTo>
                      <a:pt x="854" y="2493"/>
                    </a:lnTo>
                    <a:lnTo>
                      <a:pt x="1024" y="2664"/>
                    </a:lnTo>
                    <a:lnTo>
                      <a:pt x="1229" y="2835"/>
                    </a:lnTo>
                    <a:lnTo>
                      <a:pt x="1468" y="2971"/>
                    </a:lnTo>
                    <a:lnTo>
                      <a:pt x="1673" y="3073"/>
                    </a:lnTo>
                    <a:lnTo>
                      <a:pt x="1912" y="3142"/>
                    </a:lnTo>
                    <a:lnTo>
                      <a:pt x="2151" y="3210"/>
                    </a:lnTo>
                    <a:lnTo>
                      <a:pt x="2151" y="3210"/>
                    </a:lnTo>
                    <a:lnTo>
                      <a:pt x="1775" y="2869"/>
                    </a:lnTo>
                    <a:lnTo>
                      <a:pt x="1400" y="2527"/>
                    </a:lnTo>
                    <a:lnTo>
                      <a:pt x="1093" y="2186"/>
                    </a:lnTo>
                    <a:lnTo>
                      <a:pt x="820" y="1776"/>
                    </a:lnTo>
                    <a:lnTo>
                      <a:pt x="581" y="1366"/>
                    </a:lnTo>
                    <a:lnTo>
                      <a:pt x="342" y="957"/>
                    </a:lnTo>
                    <a:lnTo>
                      <a:pt x="171" y="47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23"/>
              <p:cNvSpPr/>
              <p:nvPr/>
            </p:nvSpPr>
            <p:spPr>
              <a:xfrm>
                <a:off x="9275906" y="1215777"/>
                <a:ext cx="43548" cy="135389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3824" extrusionOk="0">
                    <a:moveTo>
                      <a:pt x="0" y="0"/>
                    </a:moveTo>
                    <a:lnTo>
                      <a:pt x="273" y="444"/>
                    </a:lnTo>
                    <a:lnTo>
                      <a:pt x="478" y="888"/>
                    </a:lnTo>
                    <a:lnTo>
                      <a:pt x="649" y="1366"/>
                    </a:lnTo>
                    <a:lnTo>
                      <a:pt x="751" y="1844"/>
                    </a:lnTo>
                    <a:lnTo>
                      <a:pt x="820" y="2322"/>
                    </a:lnTo>
                    <a:lnTo>
                      <a:pt x="888" y="2834"/>
                    </a:lnTo>
                    <a:lnTo>
                      <a:pt x="1025" y="3824"/>
                    </a:lnTo>
                    <a:lnTo>
                      <a:pt x="1093" y="3585"/>
                    </a:lnTo>
                    <a:lnTo>
                      <a:pt x="1161" y="3380"/>
                    </a:lnTo>
                    <a:lnTo>
                      <a:pt x="1195" y="3107"/>
                    </a:lnTo>
                    <a:lnTo>
                      <a:pt x="1229" y="2868"/>
                    </a:lnTo>
                    <a:lnTo>
                      <a:pt x="1195" y="2322"/>
                    </a:lnTo>
                    <a:lnTo>
                      <a:pt x="1093" y="1775"/>
                    </a:lnTo>
                    <a:lnTo>
                      <a:pt x="922" y="1229"/>
                    </a:lnTo>
                    <a:lnTo>
                      <a:pt x="786" y="990"/>
                    </a:lnTo>
                    <a:lnTo>
                      <a:pt x="683" y="751"/>
                    </a:lnTo>
                    <a:lnTo>
                      <a:pt x="512" y="546"/>
                    </a:lnTo>
                    <a:lnTo>
                      <a:pt x="376" y="342"/>
                    </a:lnTo>
                    <a:lnTo>
                      <a:pt x="205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23"/>
              <p:cNvSpPr/>
              <p:nvPr/>
            </p:nvSpPr>
            <p:spPr>
              <a:xfrm>
                <a:off x="8479364" y="1625519"/>
                <a:ext cx="58029" cy="176494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4985" extrusionOk="0">
                    <a:moveTo>
                      <a:pt x="1605" y="1"/>
                    </a:moveTo>
                    <a:lnTo>
                      <a:pt x="1599" y="14"/>
                    </a:lnTo>
                    <a:lnTo>
                      <a:pt x="1599" y="14"/>
                    </a:lnTo>
                    <a:lnTo>
                      <a:pt x="1639" y="1"/>
                    </a:lnTo>
                    <a:close/>
                    <a:moveTo>
                      <a:pt x="1599" y="14"/>
                    </a:moveTo>
                    <a:lnTo>
                      <a:pt x="1536" y="35"/>
                    </a:lnTo>
                    <a:lnTo>
                      <a:pt x="1468" y="69"/>
                    </a:lnTo>
                    <a:lnTo>
                      <a:pt x="1161" y="444"/>
                    </a:lnTo>
                    <a:lnTo>
                      <a:pt x="888" y="820"/>
                    </a:lnTo>
                    <a:lnTo>
                      <a:pt x="649" y="1230"/>
                    </a:lnTo>
                    <a:lnTo>
                      <a:pt x="444" y="1639"/>
                    </a:lnTo>
                    <a:lnTo>
                      <a:pt x="273" y="2049"/>
                    </a:lnTo>
                    <a:lnTo>
                      <a:pt x="137" y="2493"/>
                    </a:lnTo>
                    <a:lnTo>
                      <a:pt x="68" y="2937"/>
                    </a:lnTo>
                    <a:lnTo>
                      <a:pt x="0" y="3415"/>
                    </a:lnTo>
                    <a:lnTo>
                      <a:pt x="0" y="3824"/>
                    </a:lnTo>
                    <a:lnTo>
                      <a:pt x="34" y="4200"/>
                    </a:lnTo>
                    <a:lnTo>
                      <a:pt x="137" y="4609"/>
                    </a:lnTo>
                    <a:lnTo>
                      <a:pt x="307" y="4985"/>
                    </a:lnTo>
                    <a:lnTo>
                      <a:pt x="342" y="4780"/>
                    </a:lnTo>
                    <a:lnTo>
                      <a:pt x="342" y="4575"/>
                    </a:lnTo>
                    <a:lnTo>
                      <a:pt x="273" y="3995"/>
                    </a:lnTo>
                    <a:lnTo>
                      <a:pt x="239" y="3449"/>
                    </a:lnTo>
                    <a:lnTo>
                      <a:pt x="307" y="2902"/>
                    </a:lnTo>
                    <a:lnTo>
                      <a:pt x="410" y="2390"/>
                    </a:lnTo>
                    <a:lnTo>
                      <a:pt x="581" y="1878"/>
                    </a:lnTo>
                    <a:lnTo>
                      <a:pt x="820" y="1400"/>
                    </a:lnTo>
                    <a:lnTo>
                      <a:pt x="1093" y="888"/>
                    </a:lnTo>
                    <a:lnTo>
                      <a:pt x="1400" y="444"/>
                    </a:lnTo>
                    <a:lnTo>
                      <a:pt x="1502" y="240"/>
                    </a:lnTo>
                    <a:lnTo>
                      <a:pt x="1599" y="1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23"/>
              <p:cNvSpPr/>
              <p:nvPr/>
            </p:nvSpPr>
            <p:spPr>
              <a:xfrm>
                <a:off x="8424947" y="975235"/>
                <a:ext cx="56860" cy="111243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3142" extrusionOk="0">
                    <a:moveTo>
                      <a:pt x="1605" y="0"/>
                    </a:moveTo>
                    <a:lnTo>
                      <a:pt x="1264" y="308"/>
                    </a:lnTo>
                    <a:lnTo>
                      <a:pt x="991" y="615"/>
                    </a:lnTo>
                    <a:lnTo>
                      <a:pt x="718" y="990"/>
                    </a:lnTo>
                    <a:lnTo>
                      <a:pt x="479" y="1366"/>
                    </a:lnTo>
                    <a:lnTo>
                      <a:pt x="308" y="1776"/>
                    </a:lnTo>
                    <a:lnTo>
                      <a:pt x="172" y="2185"/>
                    </a:lnTo>
                    <a:lnTo>
                      <a:pt x="69" y="2663"/>
                    </a:lnTo>
                    <a:lnTo>
                      <a:pt x="1" y="3141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23"/>
              <p:cNvSpPr/>
              <p:nvPr/>
            </p:nvSpPr>
            <p:spPr>
              <a:xfrm>
                <a:off x="8681208" y="864028"/>
                <a:ext cx="114854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581" extrusionOk="0">
                    <a:moveTo>
                      <a:pt x="3210" y="1"/>
                    </a:moveTo>
                    <a:lnTo>
                      <a:pt x="1" y="376"/>
                    </a:lnTo>
                    <a:lnTo>
                      <a:pt x="410" y="479"/>
                    </a:lnTo>
                    <a:lnTo>
                      <a:pt x="820" y="547"/>
                    </a:lnTo>
                    <a:lnTo>
                      <a:pt x="1230" y="581"/>
                    </a:lnTo>
                    <a:lnTo>
                      <a:pt x="1639" y="581"/>
                    </a:lnTo>
                    <a:lnTo>
                      <a:pt x="2049" y="513"/>
                    </a:lnTo>
                    <a:lnTo>
                      <a:pt x="2459" y="410"/>
                    </a:lnTo>
                    <a:lnTo>
                      <a:pt x="2834" y="308"/>
                    </a:lnTo>
                    <a:lnTo>
                      <a:pt x="3244" y="137"/>
                    </a:lnTo>
                    <a:lnTo>
                      <a:pt x="32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23"/>
              <p:cNvSpPr/>
              <p:nvPr/>
            </p:nvSpPr>
            <p:spPr>
              <a:xfrm>
                <a:off x="8851648" y="1814086"/>
                <a:ext cx="78599" cy="8341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2356" extrusionOk="0">
                    <a:moveTo>
                      <a:pt x="0" y="0"/>
                    </a:moveTo>
                    <a:lnTo>
                      <a:pt x="0" y="239"/>
                    </a:lnTo>
                    <a:lnTo>
                      <a:pt x="0" y="478"/>
                    </a:lnTo>
                    <a:lnTo>
                      <a:pt x="69" y="717"/>
                    </a:lnTo>
                    <a:lnTo>
                      <a:pt x="137" y="956"/>
                    </a:lnTo>
                    <a:lnTo>
                      <a:pt x="239" y="1161"/>
                    </a:lnTo>
                    <a:lnTo>
                      <a:pt x="376" y="1400"/>
                    </a:lnTo>
                    <a:lnTo>
                      <a:pt x="512" y="1571"/>
                    </a:lnTo>
                    <a:lnTo>
                      <a:pt x="683" y="1776"/>
                    </a:lnTo>
                    <a:lnTo>
                      <a:pt x="854" y="1912"/>
                    </a:lnTo>
                    <a:lnTo>
                      <a:pt x="1024" y="2049"/>
                    </a:lnTo>
                    <a:lnTo>
                      <a:pt x="1229" y="2185"/>
                    </a:lnTo>
                    <a:lnTo>
                      <a:pt x="1400" y="2254"/>
                    </a:lnTo>
                    <a:lnTo>
                      <a:pt x="1605" y="2322"/>
                    </a:lnTo>
                    <a:lnTo>
                      <a:pt x="1810" y="2356"/>
                    </a:lnTo>
                    <a:lnTo>
                      <a:pt x="2015" y="2322"/>
                    </a:lnTo>
                    <a:lnTo>
                      <a:pt x="2219" y="2288"/>
                    </a:lnTo>
                    <a:lnTo>
                      <a:pt x="1810" y="2117"/>
                    </a:lnTo>
                    <a:lnTo>
                      <a:pt x="1434" y="1912"/>
                    </a:lnTo>
                    <a:lnTo>
                      <a:pt x="1127" y="1707"/>
                    </a:lnTo>
                    <a:lnTo>
                      <a:pt x="820" y="1434"/>
                    </a:lnTo>
                    <a:lnTo>
                      <a:pt x="581" y="1127"/>
                    </a:lnTo>
                    <a:lnTo>
                      <a:pt x="342" y="786"/>
                    </a:lnTo>
                    <a:lnTo>
                      <a:pt x="137" y="41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23"/>
              <p:cNvSpPr/>
              <p:nvPr/>
            </p:nvSpPr>
            <p:spPr>
              <a:xfrm>
                <a:off x="8651008" y="1231497"/>
                <a:ext cx="54417" cy="89468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2527" extrusionOk="0">
                    <a:moveTo>
                      <a:pt x="0" y="0"/>
                    </a:moveTo>
                    <a:lnTo>
                      <a:pt x="68" y="410"/>
                    </a:lnTo>
                    <a:lnTo>
                      <a:pt x="171" y="751"/>
                    </a:lnTo>
                    <a:lnTo>
                      <a:pt x="341" y="1093"/>
                    </a:lnTo>
                    <a:lnTo>
                      <a:pt x="512" y="1400"/>
                    </a:lnTo>
                    <a:lnTo>
                      <a:pt x="717" y="1707"/>
                    </a:lnTo>
                    <a:lnTo>
                      <a:pt x="956" y="1980"/>
                    </a:lnTo>
                    <a:lnTo>
                      <a:pt x="1229" y="2253"/>
                    </a:lnTo>
                    <a:lnTo>
                      <a:pt x="1536" y="2526"/>
                    </a:lnTo>
                    <a:lnTo>
                      <a:pt x="1366" y="2185"/>
                    </a:lnTo>
                    <a:lnTo>
                      <a:pt x="1195" y="1844"/>
                    </a:lnTo>
                    <a:lnTo>
                      <a:pt x="785" y="1229"/>
                    </a:lnTo>
                    <a:lnTo>
                      <a:pt x="376" y="649"/>
                    </a:lnTo>
                    <a:lnTo>
                      <a:pt x="171" y="3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23"/>
              <p:cNvSpPr/>
              <p:nvPr/>
            </p:nvSpPr>
            <p:spPr>
              <a:xfrm>
                <a:off x="8752514" y="1777831"/>
                <a:ext cx="24217" cy="114854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244" extrusionOk="0">
                    <a:moveTo>
                      <a:pt x="137" y="0"/>
                    </a:moveTo>
                    <a:lnTo>
                      <a:pt x="35" y="444"/>
                    </a:lnTo>
                    <a:lnTo>
                      <a:pt x="1" y="854"/>
                    </a:lnTo>
                    <a:lnTo>
                      <a:pt x="1" y="1263"/>
                    </a:lnTo>
                    <a:lnTo>
                      <a:pt x="35" y="1673"/>
                    </a:lnTo>
                    <a:lnTo>
                      <a:pt x="137" y="2083"/>
                    </a:lnTo>
                    <a:lnTo>
                      <a:pt x="274" y="2458"/>
                    </a:lnTo>
                    <a:lnTo>
                      <a:pt x="445" y="2868"/>
                    </a:lnTo>
                    <a:lnTo>
                      <a:pt x="684" y="3243"/>
                    </a:lnTo>
                    <a:lnTo>
                      <a:pt x="479" y="2458"/>
                    </a:lnTo>
                    <a:lnTo>
                      <a:pt x="376" y="2049"/>
                    </a:lnTo>
                    <a:lnTo>
                      <a:pt x="308" y="1673"/>
                    </a:lnTo>
                    <a:lnTo>
                      <a:pt x="240" y="1263"/>
                    </a:lnTo>
                    <a:lnTo>
                      <a:pt x="206" y="854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23"/>
              <p:cNvSpPr/>
              <p:nvPr/>
            </p:nvSpPr>
            <p:spPr>
              <a:xfrm>
                <a:off x="8498695" y="1806828"/>
                <a:ext cx="38698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1093" h="2357" extrusionOk="0">
                    <a:moveTo>
                      <a:pt x="69" y="1"/>
                    </a:moveTo>
                    <a:lnTo>
                      <a:pt x="0" y="342"/>
                    </a:lnTo>
                    <a:lnTo>
                      <a:pt x="0" y="683"/>
                    </a:lnTo>
                    <a:lnTo>
                      <a:pt x="69" y="991"/>
                    </a:lnTo>
                    <a:lnTo>
                      <a:pt x="171" y="1298"/>
                    </a:lnTo>
                    <a:lnTo>
                      <a:pt x="342" y="1605"/>
                    </a:lnTo>
                    <a:lnTo>
                      <a:pt x="547" y="1878"/>
                    </a:lnTo>
                    <a:lnTo>
                      <a:pt x="786" y="2117"/>
                    </a:lnTo>
                    <a:lnTo>
                      <a:pt x="1093" y="2356"/>
                    </a:lnTo>
                    <a:lnTo>
                      <a:pt x="752" y="1707"/>
                    </a:lnTo>
                    <a:lnTo>
                      <a:pt x="478" y="1161"/>
                    </a:lnTo>
                    <a:lnTo>
                      <a:pt x="274" y="649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23"/>
              <p:cNvSpPr/>
              <p:nvPr/>
            </p:nvSpPr>
            <p:spPr>
              <a:xfrm>
                <a:off x="9262594" y="1305210"/>
                <a:ext cx="19367" cy="76192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152" extrusionOk="0">
                    <a:moveTo>
                      <a:pt x="1" y="1"/>
                    </a:moveTo>
                    <a:lnTo>
                      <a:pt x="376" y="2151"/>
                    </a:lnTo>
                    <a:lnTo>
                      <a:pt x="479" y="1878"/>
                    </a:lnTo>
                    <a:lnTo>
                      <a:pt x="547" y="1571"/>
                    </a:lnTo>
                    <a:lnTo>
                      <a:pt x="547" y="1264"/>
                    </a:lnTo>
                    <a:lnTo>
                      <a:pt x="547" y="956"/>
                    </a:lnTo>
                    <a:lnTo>
                      <a:pt x="445" y="683"/>
                    </a:lnTo>
                    <a:lnTo>
                      <a:pt x="342" y="410"/>
                    </a:lnTo>
                    <a:lnTo>
                      <a:pt x="206" y="20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23"/>
              <p:cNvSpPr/>
              <p:nvPr/>
            </p:nvSpPr>
            <p:spPr>
              <a:xfrm>
                <a:off x="8938673" y="951054"/>
                <a:ext cx="48363" cy="77395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186" extrusionOk="0">
                    <a:moveTo>
                      <a:pt x="1263" y="1"/>
                    </a:moveTo>
                    <a:lnTo>
                      <a:pt x="854" y="479"/>
                    </a:lnTo>
                    <a:lnTo>
                      <a:pt x="649" y="718"/>
                    </a:lnTo>
                    <a:lnTo>
                      <a:pt x="478" y="991"/>
                    </a:lnTo>
                    <a:lnTo>
                      <a:pt x="308" y="1264"/>
                    </a:lnTo>
                    <a:lnTo>
                      <a:pt x="171" y="1571"/>
                    </a:lnTo>
                    <a:lnTo>
                      <a:pt x="69" y="1878"/>
                    </a:lnTo>
                    <a:lnTo>
                      <a:pt x="0" y="2186"/>
                    </a:lnTo>
                    <a:lnTo>
                      <a:pt x="1366" y="69"/>
                    </a:lnTo>
                    <a:lnTo>
                      <a:pt x="126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23"/>
              <p:cNvSpPr/>
              <p:nvPr/>
            </p:nvSpPr>
            <p:spPr>
              <a:xfrm>
                <a:off x="8693281" y="1838268"/>
                <a:ext cx="27864" cy="77395"/>
              </a:xfrm>
              <a:custGeom>
                <a:avLst/>
                <a:gdLst/>
                <a:ahLst/>
                <a:cxnLst/>
                <a:rect l="l" t="t" r="r" b="b"/>
                <a:pathLst>
                  <a:path w="787" h="2186" extrusionOk="0">
                    <a:moveTo>
                      <a:pt x="1" y="0"/>
                    </a:moveTo>
                    <a:lnTo>
                      <a:pt x="1" y="307"/>
                    </a:lnTo>
                    <a:lnTo>
                      <a:pt x="35" y="615"/>
                    </a:lnTo>
                    <a:lnTo>
                      <a:pt x="69" y="888"/>
                    </a:lnTo>
                    <a:lnTo>
                      <a:pt x="172" y="1195"/>
                    </a:lnTo>
                    <a:lnTo>
                      <a:pt x="274" y="1468"/>
                    </a:lnTo>
                    <a:lnTo>
                      <a:pt x="411" y="1707"/>
                    </a:lnTo>
                    <a:lnTo>
                      <a:pt x="581" y="1946"/>
                    </a:lnTo>
                    <a:lnTo>
                      <a:pt x="786" y="218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23"/>
              <p:cNvSpPr/>
              <p:nvPr/>
            </p:nvSpPr>
            <p:spPr>
              <a:xfrm>
                <a:off x="8914492" y="949850"/>
                <a:ext cx="29032" cy="62879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776" extrusionOk="0">
                    <a:moveTo>
                      <a:pt x="717" y="0"/>
                    </a:moveTo>
                    <a:lnTo>
                      <a:pt x="444" y="410"/>
                    </a:lnTo>
                    <a:lnTo>
                      <a:pt x="205" y="820"/>
                    </a:lnTo>
                    <a:lnTo>
                      <a:pt x="103" y="1025"/>
                    </a:lnTo>
                    <a:lnTo>
                      <a:pt x="35" y="1264"/>
                    </a:lnTo>
                    <a:lnTo>
                      <a:pt x="1" y="1537"/>
                    </a:lnTo>
                    <a:lnTo>
                      <a:pt x="1" y="1776"/>
                    </a:lnTo>
                    <a:lnTo>
                      <a:pt x="820" y="69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23"/>
              <p:cNvSpPr/>
              <p:nvPr/>
            </p:nvSpPr>
            <p:spPr>
              <a:xfrm>
                <a:off x="8798469" y="1221796"/>
                <a:ext cx="13312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376" h="1162" extrusionOk="0">
                    <a:moveTo>
                      <a:pt x="0" y="1"/>
                    </a:moveTo>
                    <a:lnTo>
                      <a:pt x="34" y="274"/>
                    </a:lnTo>
                    <a:lnTo>
                      <a:pt x="68" y="581"/>
                    </a:lnTo>
                    <a:lnTo>
                      <a:pt x="103" y="718"/>
                    </a:lnTo>
                    <a:lnTo>
                      <a:pt x="137" y="889"/>
                    </a:lnTo>
                    <a:lnTo>
                      <a:pt x="205" y="1025"/>
                    </a:lnTo>
                    <a:lnTo>
                      <a:pt x="342" y="1162"/>
                    </a:lnTo>
                    <a:lnTo>
                      <a:pt x="376" y="991"/>
                    </a:lnTo>
                    <a:lnTo>
                      <a:pt x="376" y="820"/>
                    </a:lnTo>
                    <a:lnTo>
                      <a:pt x="376" y="650"/>
                    </a:lnTo>
                    <a:lnTo>
                      <a:pt x="342" y="513"/>
                    </a:lnTo>
                    <a:lnTo>
                      <a:pt x="171" y="24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23"/>
              <p:cNvSpPr/>
              <p:nvPr/>
            </p:nvSpPr>
            <p:spPr>
              <a:xfrm>
                <a:off x="8767030" y="1939774"/>
                <a:ext cx="39937" cy="20606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82" extrusionOk="0">
                    <a:moveTo>
                      <a:pt x="0" y="1"/>
                    </a:moveTo>
                    <a:lnTo>
                      <a:pt x="205" y="342"/>
                    </a:lnTo>
                    <a:lnTo>
                      <a:pt x="308" y="445"/>
                    </a:lnTo>
                    <a:lnTo>
                      <a:pt x="410" y="547"/>
                    </a:lnTo>
                    <a:lnTo>
                      <a:pt x="513" y="581"/>
                    </a:lnTo>
                    <a:lnTo>
                      <a:pt x="683" y="581"/>
                    </a:lnTo>
                    <a:lnTo>
                      <a:pt x="1127" y="54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23"/>
              <p:cNvSpPr/>
              <p:nvPr/>
            </p:nvSpPr>
            <p:spPr>
              <a:xfrm>
                <a:off x="8728368" y="1880577"/>
                <a:ext cx="13312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376" h="820" extrusionOk="0">
                    <a:moveTo>
                      <a:pt x="34" y="0"/>
                    </a:moveTo>
                    <a:lnTo>
                      <a:pt x="0" y="239"/>
                    </a:lnTo>
                    <a:lnTo>
                      <a:pt x="0" y="376"/>
                    </a:lnTo>
                    <a:lnTo>
                      <a:pt x="34" y="478"/>
                    </a:lnTo>
                    <a:lnTo>
                      <a:pt x="68" y="580"/>
                    </a:lnTo>
                    <a:lnTo>
                      <a:pt x="137" y="649"/>
                    </a:lnTo>
                    <a:lnTo>
                      <a:pt x="239" y="751"/>
                    </a:lnTo>
                    <a:lnTo>
                      <a:pt x="376" y="819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23"/>
              <p:cNvSpPr/>
              <p:nvPr/>
            </p:nvSpPr>
            <p:spPr>
              <a:xfrm>
                <a:off x="8536154" y="1604984"/>
                <a:ext cx="16959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81" extrusionOk="0">
                    <a:moveTo>
                      <a:pt x="376" y="0"/>
                    </a:moveTo>
                    <a:lnTo>
                      <a:pt x="54" y="549"/>
                    </a:lnTo>
                    <a:lnTo>
                      <a:pt x="171" y="478"/>
                    </a:lnTo>
                    <a:lnTo>
                      <a:pt x="308" y="376"/>
                    </a:lnTo>
                    <a:lnTo>
                      <a:pt x="479" y="68"/>
                    </a:lnTo>
                    <a:lnTo>
                      <a:pt x="376" y="0"/>
                    </a:lnTo>
                    <a:close/>
                    <a:moveTo>
                      <a:pt x="54" y="549"/>
                    </a:moveTo>
                    <a:lnTo>
                      <a:pt x="1" y="581"/>
                    </a:lnTo>
                    <a:lnTo>
                      <a:pt x="35" y="581"/>
                    </a:lnTo>
                    <a:lnTo>
                      <a:pt x="54" y="549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23"/>
              <p:cNvSpPr/>
              <p:nvPr/>
            </p:nvSpPr>
            <p:spPr>
              <a:xfrm>
                <a:off x="9209415" y="1093701"/>
                <a:ext cx="13348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42" extrusionOk="0">
                    <a:moveTo>
                      <a:pt x="35" y="0"/>
                    </a:moveTo>
                    <a:lnTo>
                      <a:pt x="1" y="68"/>
                    </a:lnTo>
                    <a:lnTo>
                      <a:pt x="274" y="342"/>
                    </a:lnTo>
                    <a:lnTo>
                      <a:pt x="376" y="23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43" name="Google Shape;5443;p23"/>
          <p:cNvGrpSpPr/>
          <p:nvPr/>
        </p:nvGrpSpPr>
        <p:grpSpPr>
          <a:xfrm>
            <a:off x="-764731" y="-938340"/>
            <a:ext cx="2738395" cy="2868991"/>
            <a:chOff x="-764693" y="-938311"/>
            <a:chExt cx="2952448" cy="3093252"/>
          </a:xfrm>
        </p:grpSpPr>
        <p:grpSp>
          <p:nvGrpSpPr>
            <p:cNvPr id="5444" name="Google Shape;5444;p23"/>
            <p:cNvGrpSpPr/>
            <p:nvPr/>
          </p:nvGrpSpPr>
          <p:grpSpPr>
            <a:xfrm rot="2415756">
              <a:off x="-516192" y="612217"/>
              <a:ext cx="1338113" cy="1259513"/>
              <a:chOff x="-309254" y="1131159"/>
              <a:chExt cx="1338097" cy="1259497"/>
            </a:xfrm>
          </p:grpSpPr>
          <p:sp>
            <p:nvSpPr>
              <p:cNvPr id="5445" name="Google Shape;5445;p23"/>
              <p:cNvSpPr/>
              <p:nvPr/>
            </p:nvSpPr>
            <p:spPr>
              <a:xfrm>
                <a:off x="-309254" y="1131159"/>
                <a:ext cx="1338097" cy="1259497"/>
              </a:xfrm>
              <a:custGeom>
                <a:avLst/>
                <a:gdLst/>
                <a:ahLst/>
                <a:cxnLst/>
                <a:rect l="l" t="t" r="r" b="b"/>
                <a:pathLst>
                  <a:path w="37794" h="35574" extrusionOk="0">
                    <a:moveTo>
                      <a:pt x="21816" y="513"/>
                    </a:moveTo>
                    <a:lnTo>
                      <a:pt x="22192" y="547"/>
                    </a:lnTo>
                    <a:lnTo>
                      <a:pt x="22601" y="581"/>
                    </a:lnTo>
                    <a:lnTo>
                      <a:pt x="23011" y="615"/>
                    </a:lnTo>
                    <a:lnTo>
                      <a:pt x="23387" y="683"/>
                    </a:lnTo>
                    <a:lnTo>
                      <a:pt x="23796" y="786"/>
                    </a:lnTo>
                    <a:lnTo>
                      <a:pt x="24172" y="922"/>
                    </a:lnTo>
                    <a:lnTo>
                      <a:pt x="24547" y="1059"/>
                    </a:lnTo>
                    <a:lnTo>
                      <a:pt x="25298" y="1400"/>
                    </a:lnTo>
                    <a:lnTo>
                      <a:pt x="26015" y="1810"/>
                    </a:lnTo>
                    <a:lnTo>
                      <a:pt x="26937" y="2424"/>
                    </a:lnTo>
                    <a:lnTo>
                      <a:pt x="27791" y="3073"/>
                    </a:lnTo>
                    <a:lnTo>
                      <a:pt x="28644" y="3722"/>
                    </a:lnTo>
                    <a:lnTo>
                      <a:pt x="29429" y="4439"/>
                    </a:lnTo>
                    <a:lnTo>
                      <a:pt x="30180" y="5224"/>
                    </a:lnTo>
                    <a:lnTo>
                      <a:pt x="30897" y="6009"/>
                    </a:lnTo>
                    <a:lnTo>
                      <a:pt x="31580" y="6863"/>
                    </a:lnTo>
                    <a:lnTo>
                      <a:pt x="32229" y="7750"/>
                    </a:lnTo>
                    <a:lnTo>
                      <a:pt x="33014" y="8945"/>
                    </a:lnTo>
                    <a:lnTo>
                      <a:pt x="33765" y="10140"/>
                    </a:lnTo>
                    <a:lnTo>
                      <a:pt x="34141" y="10754"/>
                    </a:lnTo>
                    <a:lnTo>
                      <a:pt x="34482" y="11403"/>
                    </a:lnTo>
                    <a:lnTo>
                      <a:pt x="34823" y="12052"/>
                    </a:lnTo>
                    <a:lnTo>
                      <a:pt x="35131" y="12700"/>
                    </a:lnTo>
                    <a:lnTo>
                      <a:pt x="35574" y="13861"/>
                    </a:lnTo>
                    <a:lnTo>
                      <a:pt x="35984" y="15022"/>
                    </a:lnTo>
                    <a:lnTo>
                      <a:pt x="36326" y="16183"/>
                    </a:lnTo>
                    <a:lnTo>
                      <a:pt x="36633" y="17378"/>
                    </a:lnTo>
                    <a:lnTo>
                      <a:pt x="36804" y="18265"/>
                    </a:lnTo>
                    <a:lnTo>
                      <a:pt x="36906" y="19187"/>
                    </a:lnTo>
                    <a:lnTo>
                      <a:pt x="36940" y="20075"/>
                    </a:lnTo>
                    <a:lnTo>
                      <a:pt x="36906" y="20928"/>
                    </a:lnTo>
                    <a:lnTo>
                      <a:pt x="36838" y="21816"/>
                    </a:lnTo>
                    <a:lnTo>
                      <a:pt x="36667" y="22703"/>
                    </a:lnTo>
                    <a:lnTo>
                      <a:pt x="36462" y="23557"/>
                    </a:lnTo>
                    <a:lnTo>
                      <a:pt x="36155" y="24444"/>
                    </a:lnTo>
                    <a:lnTo>
                      <a:pt x="35677" y="25708"/>
                    </a:lnTo>
                    <a:lnTo>
                      <a:pt x="35404" y="26322"/>
                    </a:lnTo>
                    <a:lnTo>
                      <a:pt x="35131" y="26902"/>
                    </a:lnTo>
                    <a:lnTo>
                      <a:pt x="34789" y="27517"/>
                    </a:lnTo>
                    <a:lnTo>
                      <a:pt x="34448" y="28063"/>
                    </a:lnTo>
                    <a:lnTo>
                      <a:pt x="34038" y="28609"/>
                    </a:lnTo>
                    <a:lnTo>
                      <a:pt x="33629" y="29156"/>
                    </a:lnTo>
                    <a:lnTo>
                      <a:pt x="33116" y="29668"/>
                    </a:lnTo>
                    <a:lnTo>
                      <a:pt x="32570" y="30180"/>
                    </a:lnTo>
                    <a:lnTo>
                      <a:pt x="32024" y="30692"/>
                    </a:lnTo>
                    <a:lnTo>
                      <a:pt x="31478" y="31136"/>
                    </a:lnTo>
                    <a:lnTo>
                      <a:pt x="30761" y="31682"/>
                    </a:lnTo>
                    <a:lnTo>
                      <a:pt x="30044" y="32160"/>
                    </a:lnTo>
                    <a:lnTo>
                      <a:pt x="29293" y="32638"/>
                    </a:lnTo>
                    <a:lnTo>
                      <a:pt x="28508" y="33048"/>
                    </a:lnTo>
                    <a:lnTo>
                      <a:pt x="27722" y="33423"/>
                    </a:lnTo>
                    <a:lnTo>
                      <a:pt x="26903" y="33765"/>
                    </a:lnTo>
                    <a:lnTo>
                      <a:pt x="26084" y="34072"/>
                    </a:lnTo>
                    <a:lnTo>
                      <a:pt x="25230" y="34311"/>
                    </a:lnTo>
                    <a:lnTo>
                      <a:pt x="24616" y="34482"/>
                    </a:lnTo>
                    <a:lnTo>
                      <a:pt x="24001" y="34618"/>
                    </a:lnTo>
                    <a:lnTo>
                      <a:pt x="23387" y="34720"/>
                    </a:lnTo>
                    <a:lnTo>
                      <a:pt x="22738" y="34789"/>
                    </a:lnTo>
                    <a:lnTo>
                      <a:pt x="22123" y="34823"/>
                    </a:lnTo>
                    <a:lnTo>
                      <a:pt x="21509" y="34857"/>
                    </a:lnTo>
                    <a:lnTo>
                      <a:pt x="20860" y="34857"/>
                    </a:lnTo>
                    <a:lnTo>
                      <a:pt x="20246" y="34823"/>
                    </a:lnTo>
                    <a:lnTo>
                      <a:pt x="19358" y="34755"/>
                    </a:lnTo>
                    <a:lnTo>
                      <a:pt x="18505" y="34652"/>
                    </a:lnTo>
                    <a:lnTo>
                      <a:pt x="17617" y="34550"/>
                    </a:lnTo>
                    <a:lnTo>
                      <a:pt x="16763" y="34413"/>
                    </a:lnTo>
                    <a:lnTo>
                      <a:pt x="15910" y="34243"/>
                    </a:lnTo>
                    <a:lnTo>
                      <a:pt x="15056" y="34072"/>
                    </a:lnTo>
                    <a:lnTo>
                      <a:pt x="14203" y="33867"/>
                    </a:lnTo>
                    <a:lnTo>
                      <a:pt x="13384" y="33628"/>
                    </a:lnTo>
                    <a:lnTo>
                      <a:pt x="12837" y="33457"/>
                    </a:lnTo>
                    <a:lnTo>
                      <a:pt x="12359" y="33252"/>
                    </a:lnTo>
                    <a:lnTo>
                      <a:pt x="11847" y="33048"/>
                    </a:lnTo>
                    <a:lnTo>
                      <a:pt x="11369" y="32843"/>
                    </a:lnTo>
                    <a:lnTo>
                      <a:pt x="10891" y="32604"/>
                    </a:lnTo>
                    <a:lnTo>
                      <a:pt x="10448" y="32365"/>
                    </a:lnTo>
                    <a:lnTo>
                      <a:pt x="9560" y="31784"/>
                    </a:lnTo>
                    <a:lnTo>
                      <a:pt x="8706" y="31170"/>
                    </a:lnTo>
                    <a:lnTo>
                      <a:pt x="7921" y="30487"/>
                    </a:lnTo>
                    <a:lnTo>
                      <a:pt x="7170" y="29770"/>
                    </a:lnTo>
                    <a:lnTo>
                      <a:pt x="6453" y="28951"/>
                    </a:lnTo>
                    <a:lnTo>
                      <a:pt x="5839" y="28200"/>
                    </a:lnTo>
                    <a:lnTo>
                      <a:pt x="5258" y="27449"/>
                    </a:lnTo>
                    <a:lnTo>
                      <a:pt x="4678" y="26664"/>
                    </a:lnTo>
                    <a:lnTo>
                      <a:pt x="4132" y="25878"/>
                    </a:lnTo>
                    <a:lnTo>
                      <a:pt x="3620" y="25059"/>
                    </a:lnTo>
                    <a:lnTo>
                      <a:pt x="3142" y="24205"/>
                    </a:lnTo>
                    <a:lnTo>
                      <a:pt x="2698" y="23352"/>
                    </a:lnTo>
                    <a:lnTo>
                      <a:pt x="2254" y="22464"/>
                    </a:lnTo>
                    <a:lnTo>
                      <a:pt x="1879" y="21543"/>
                    </a:lnTo>
                    <a:lnTo>
                      <a:pt x="1537" y="20621"/>
                    </a:lnTo>
                    <a:lnTo>
                      <a:pt x="1230" y="19665"/>
                    </a:lnTo>
                    <a:lnTo>
                      <a:pt x="991" y="18709"/>
                    </a:lnTo>
                    <a:lnTo>
                      <a:pt x="888" y="18094"/>
                    </a:lnTo>
                    <a:lnTo>
                      <a:pt x="786" y="17514"/>
                    </a:lnTo>
                    <a:lnTo>
                      <a:pt x="752" y="16900"/>
                    </a:lnTo>
                    <a:lnTo>
                      <a:pt x="786" y="16319"/>
                    </a:lnTo>
                    <a:lnTo>
                      <a:pt x="820" y="15705"/>
                    </a:lnTo>
                    <a:lnTo>
                      <a:pt x="923" y="15124"/>
                    </a:lnTo>
                    <a:lnTo>
                      <a:pt x="1059" y="14544"/>
                    </a:lnTo>
                    <a:lnTo>
                      <a:pt x="1230" y="13964"/>
                    </a:lnTo>
                    <a:lnTo>
                      <a:pt x="1947" y="12086"/>
                    </a:lnTo>
                    <a:lnTo>
                      <a:pt x="2698" y="10242"/>
                    </a:lnTo>
                    <a:lnTo>
                      <a:pt x="2834" y="9969"/>
                    </a:lnTo>
                    <a:lnTo>
                      <a:pt x="2971" y="9696"/>
                    </a:lnTo>
                    <a:lnTo>
                      <a:pt x="3142" y="9457"/>
                    </a:lnTo>
                    <a:lnTo>
                      <a:pt x="3347" y="9218"/>
                    </a:lnTo>
                    <a:lnTo>
                      <a:pt x="3551" y="9013"/>
                    </a:lnTo>
                    <a:lnTo>
                      <a:pt x="3756" y="8808"/>
                    </a:lnTo>
                    <a:lnTo>
                      <a:pt x="4234" y="8433"/>
                    </a:lnTo>
                    <a:lnTo>
                      <a:pt x="4815" y="8092"/>
                    </a:lnTo>
                    <a:lnTo>
                      <a:pt x="5395" y="7750"/>
                    </a:lnTo>
                    <a:lnTo>
                      <a:pt x="5975" y="7443"/>
                    </a:lnTo>
                    <a:lnTo>
                      <a:pt x="6590" y="7204"/>
                    </a:lnTo>
                    <a:lnTo>
                      <a:pt x="7204" y="6965"/>
                    </a:lnTo>
                    <a:lnTo>
                      <a:pt x="7853" y="6760"/>
                    </a:lnTo>
                    <a:lnTo>
                      <a:pt x="8502" y="6624"/>
                    </a:lnTo>
                    <a:lnTo>
                      <a:pt x="9184" y="6521"/>
                    </a:lnTo>
                    <a:lnTo>
                      <a:pt x="9935" y="6521"/>
                    </a:lnTo>
                    <a:lnTo>
                      <a:pt x="10106" y="6487"/>
                    </a:lnTo>
                    <a:lnTo>
                      <a:pt x="10243" y="6419"/>
                    </a:lnTo>
                    <a:lnTo>
                      <a:pt x="10379" y="6350"/>
                    </a:lnTo>
                    <a:lnTo>
                      <a:pt x="10516" y="6248"/>
                    </a:lnTo>
                    <a:lnTo>
                      <a:pt x="10618" y="6111"/>
                    </a:lnTo>
                    <a:lnTo>
                      <a:pt x="10721" y="5975"/>
                    </a:lnTo>
                    <a:lnTo>
                      <a:pt x="10994" y="5531"/>
                    </a:lnTo>
                    <a:lnTo>
                      <a:pt x="11233" y="5121"/>
                    </a:lnTo>
                    <a:lnTo>
                      <a:pt x="11404" y="4814"/>
                    </a:lnTo>
                    <a:lnTo>
                      <a:pt x="11574" y="4507"/>
                    </a:lnTo>
                    <a:lnTo>
                      <a:pt x="11779" y="4268"/>
                    </a:lnTo>
                    <a:lnTo>
                      <a:pt x="11984" y="4029"/>
                    </a:lnTo>
                    <a:lnTo>
                      <a:pt x="12257" y="3790"/>
                    </a:lnTo>
                    <a:lnTo>
                      <a:pt x="12496" y="3585"/>
                    </a:lnTo>
                    <a:lnTo>
                      <a:pt x="12803" y="3414"/>
                    </a:lnTo>
                    <a:lnTo>
                      <a:pt x="13076" y="3244"/>
                    </a:lnTo>
                    <a:lnTo>
                      <a:pt x="14544" y="2493"/>
                    </a:lnTo>
                    <a:lnTo>
                      <a:pt x="15295" y="2185"/>
                    </a:lnTo>
                    <a:lnTo>
                      <a:pt x="16047" y="1844"/>
                    </a:lnTo>
                    <a:lnTo>
                      <a:pt x="16798" y="1571"/>
                    </a:lnTo>
                    <a:lnTo>
                      <a:pt x="17583" y="1332"/>
                    </a:lnTo>
                    <a:lnTo>
                      <a:pt x="18368" y="1127"/>
                    </a:lnTo>
                    <a:lnTo>
                      <a:pt x="19153" y="956"/>
                    </a:lnTo>
                    <a:lnTo>
                      <a:pt x="19734" y="820"/>
                    </a:lnTo>
                    <a:lnTo>
                      <a:pt x="20143" y="717"/>
                    </a:lnTo>
                    <a:lnTo>
                      <a:pt x="20587" y="615"/>
                    </a:lnTo>
                    <a:lnTo>
                      <a:pt x="20997" y="581"/>
                    </a:lnTo>
                    <a:lnTo>
                      <a:pt x="21406" y="547"/>
                    </a:lnTo>
                    <a:lnTo>
                      <a:pt x="21816" y="513"/>
                    </a:lnTo>
                    <a:close/>
                    <a:moveTo>
                      <a:pt x="20997" y="0"/>
                    </a:moveTo>
                    <a:lnTo>
                      <a:pt x="19938" y="103"/>
                    </a:lnTo>
                    <a:lnTo>
                      <a:pt x="18914" y="239"/>
                    </a:lnTo>
                    <a:lnTo>
                      <a:pt x="17890" y="410"/>
                    </a:lnTo>
                    <a:lnTo>
                      <a:pt x="17105" y="547"/>
                    </a:lnTo>
                    <a:lnTo>
                      <a:pt x="16320" y="717"/>
                    </a:lnTo>
                    <a:lnTo>
                      <a:pt x="15534" y="922"/>
                    </a:lnTo>
                    <a:lnTo>
                      <a:pt x="15159" y="1059"/>
                    </a:lnTo>
                    <a:lnTo>
                      <a:pt x="14783" y="1229"/>
                    </a:lnTo>
                    <a:lnTo>
                      <a:pt x="12974" y="2083"/>
                    </a:lnTo>
                    <a:lnTo>
                      <a:pt x="12496" y="2322"/>
                    </a:lnTo>
                    <a:lnTo>
                      <a:pt x="12052" y="2595"/>
                    </a:lnTo>
                    <a:lnTo>
                      <a:pt x="11642" y="2902"/>
                    </a:lnTo>
                    <a:lnTo>
                      <a:pt x="11267" y="3244"/>
                    </a:lnTo>
                    <a:lnTo>
                      <a:pt x="10926" y="3619"/>
                    </a:lnTo>
                    <a:lnTo>
                      <a:pt x="10618" y="4029"/>
                    </a:lnTo>
                    <a:lnTo>
                      <a:pt x="10345" y="4473"/>
                    </a:lnTo>
                    <a:lnTo>
                      <a:pt x="10140" y="4985"/>
                    </a:lnTo>
                    <a:lnTo>
                      <a:pt x="10004" y="5224"/>
                    </a:lnTo>
                    <a:lnTo>
                      <a:pt x="9867" y="5429"/>
                    </a:lnTo>
                    <a:lnTo>
                      <a:pt x="9731" y="5599"/>
                    </a:lnTo>
                    <a:lnTo>
                      <a:pt x="9594" y="5770"/>
                    </a:lnTo>
                    <a:lnTo>
                      <a:pt x="9423" y="5872"/>
                    </a:lnTo>
                    <a:lnTo>
                      <a:pt x="9253" y="5975"/>
                    </a:lnTo>
                    <a:lnTo>
                      <a:pt x="9048" y="6043"/>
                    </a:lnTo>
                    <a:lnTo>
                      <a:pt x="8843" y="6077"/>
                    </a:lnTo>
                    <a:lnTo>
                      <a:pt x="8604" y="6043"/>
                    </a:lnTo>
                    <a:lnTo>
                      <a:pt x="8194" y="6077"/>
                    </a:lnTo>
                    <a:lnTo>
                      <a:pt x="7785" y="6146"/>
                    </a:lnTo>
                    <a:lnTo>
                      <a:pt x="7238" y="6282"/>
                    </a:lnTo>
                    <a:lnTo>
                      <a:pt x="6658" y="6419"/>
                    </a:lnTo>
                    <a:lnTo>
                      <a:pt x="6146" y="6624"/>
                    </a:lnTo>
                    <a:lnTo>
                      <a:pt x="5600" y="6828"/>
                    </a:lnTo>
                    <a:lnTo>
                      <a:pt x="5088" y="7067"/>
                    </a:lnTo>
                    <a:lnTo>
                      <a:pt x="4576" y="7306"/>
                    </a:lnTo>
                    <a:lnTo>
                      <a:pt x="4098" y="7614"/>
                    </a:lnTo>
                    <a:lnTo>
                      <a:pt x="3620" y="7921"/>
                    </a:lnTo>
                    <a:lnTo>
                      <a:pt x="3176" y="8262"/>
                    </a:lnTo>
                    <a:lnTo>
                      <a:pt x="2800" y="8638"/>
                    </a:lnTo>
                    <a:lnTo>
                      <a:pt x="2459" y="9082"/>
                    </a:lnTo>
                    <a:lnTo>
                      <a:pt x="2322" y="9321"/>
                    </a:lnTo>
                    <a:lnTo>
                      <a:pt x="2186" y="9560"/>
                    </a:lnTo>
                    <a:lnTo>
                      <a:pt x="1366" y="11403"/>
                    </a:lnTo>
                    <a:lnTo>
                      <a:pt x="547" y="13247"/>
                    </a:lnTo>
                    <a:lnTo>
                      <a:pt x="308" y="14032"/>
                    </a:lnTo>
                    <a:lnTo>
                      <a:pt x="137" y="14817"/>
                    </a:lnTo>
                    <a:lnTo>
                      <a:pt x="35" y="15568"/>
                    </a:lnTo>
                    <a:lnTo>
                      <a:pt x="1" y="16353"/>
                    </a:lnTo>
                    <a:lnTo>
                      <a:pt x="1" y="17139"/>
                    </a:lnTo>
                    <a:lnTo>
                      <a:pt x="69" y="17924"/>
                    </a:lnTo>
                    <a:lnTo>
                      <a:pt x="206" y="18709"/>
                    </a:lnTo>
                    <a:lnTo>
                      <a:pt x="410" y="19494"/>
                    </a:lnTo>
                    <a:lnTo>
                      <a:pt x="649" y="20382"/>
                    </a:lnTo>
                    <a:lnTo>
                      <a:pt x="957" y="21269"/>
                    </a:lnTo>
                    <a:lnTo>
                      <a:pt x="1298" y="22123"/>
                    </a:lnTo>
                    <a:lnTo>
                      <a:pt x="1674" y="22976"/>
                    </a:lnTo>
                    <a:lnTo>
                      <a:pt x="2083" y="23830"/>
                    </a:lnTo>
                    <a:lnTo>
                      <a:pt x="2527" y="24683"/>
                    </a:lnTo>
                    <a:lnTo>
                      <a:pt x="3005" y="25503"/>
                    </a:lnTo>
                    <a:lnTo>
                      <a:pt x="3517" y="26322"/>
                    </a:lnTo>
                    <a:lnTo>
                      <a:pt x="4029" y="27107"/>
                    </a:lnTo>
                    <a:lnTo>
                      <a:pt x="4610" y="27858"/>
                    </a:lnTo>
                    <a:lnTo>
                      <a:pt x="5190" y="28609"/>
                    </a:lnTo>
                    <a:lnTo>
                      <a:pt x="5805" y="29361"/>
                    </a:lnTo>
                    <a:lnTo>
                      <a:pt x="6522" y="30112"/>
                    </a:lnTo>
                    <a:lnTo>
                      <a:pt x="7238" y="30863"/>
                    </a:lnTo>
                    <a:lnTo>
                      <a:pt x="8024" y="31511"/>
                    </a:lnTo>
                    <a:lnTo>
                      <a:pt x="8843" y="32160"/>
                    </a:lnTo>
                    <a:lnTo>
                      <a:pt x="9697" y="32706"/>
                    </a:lnTo>
                    <a:lnTo>
                      <a:pt x="10584" y="33218"/>
                    </a:lnTo>
                    <a:lnTo>
                      <a:pt x="11506" y="33662"/>
                    </a:lnTo>
                    <a:lnTo>
                      <a:pt x="12496" y="34038"/>
                    </a:lnTo>
                    <a:lnTo>
                      <a:pt x="13384" y="34345"/>
                    </a:lnTo>
                    <a:lnTo>
                      <a:pt x="14237" y="34584"/>
                    </a:lnTo>
                    <a:lnTo>
                      <a:pt x="15125" y="34823"/>
                    </a:lnTo>
                    <a:lnTo>
                      <a:pt x="16047" y="35028"/>
                    </a:lnTo>
                    <a:lnTo>
                      <a:pt x="16934" y="35198"/>
                    </a:lnTo>
                    <a:lnTo>
                      <a:pt x="17822" y="35335"/>
                    </a:lnTo>
                    <a:lnTo>
                      <a:pt x="18744" y="35437"/>
                    </a:lnTo>
                    <a:lnTo>
                      <a:pt x="19665" y="35540"/>
                    </a:lnTo>
                    <a:lnTo>
                      <a:pt x="20792" y="35574"/>
                    </a:lnTo>
                    <a:lnTo>
                      <a:pt x="21884" y="35574"/>
                    </a:lnTo>
                    <a:lnTo>
                      <a:pt x="22977" y="35506"/>
                    </a:lnTo>
                    <a:lnTo>
                      <a:pt x="24069" y="35335"/>
                    </a:lnTo>
                    <a:lnTo>
                      <a:pt x="25128" y="35130"/>
                    </a:lnTo>
                    <a:lnTo>
                      <a:pt x="26186" y="34823"/>
                    </a:lnTo>
                    <a:lnTo>
                      <a:pt x="26698" y="34652"/>
                    </a:lnTo>
                    <a:lnTo>
                      <a:pt x="27244" y="34447"/>
                    </a:lnTo>
                    <a:lnTo>
                      <a:pt x="27756" y="34208"/>
                    </a:lnTo>
                    <a:lnTo>
                      <a:pt x="28269" y="33969"/>
                    </a:lnTo>
                    <a:lnTo>
                      <a:pt x="28883" y="33628"/>
                    </a:lnTo>
                    <a:lnTo>
                      <a:pt x="29532" y="33287"/>
                    </a:lnTo>
                    <a:lnTo>
                      <a:pt x="30112" y="32911"/>
                    </a:lnTo>
                    <a:lnTo>
                      <a:pt x="30727" y="32536"/>
                    </a:lnTo>
                    <a:lnTo>
                      <a:pt x="31273" y="32126"/>
                    </a:lnTo>
                    <a:lnTo>
                      <a:pt x="31853" y="31682"/>
                    </a:lnTo>
                    <a:lnTo>
                      <a:pt x="32946" y="30760"/>
                    </a:lnTo>
                    <a:lnTo>
                      <a:pt x="33424" y="30351"/>
                    </a:lnTo>
                    <a:lnTo>
                      <a:pt x="33833" y="29907"/>
                    </a:lnTo>
                    <a:lnTo>
                      <a:pt x="34243" y="29463"/>
                    </a:lnTo>
                    <a:lnTo>
                      <a:pt x="34619" y="28985"/>
                    </a:lnTo>
                    <a:lnTo>
                      <a:pt x="34960" y="28473"/>
                    </a:lnTo>
                    <a:lnTo>
                      <a:pt x="35301" y="27961"/>
                    </a:lnTo>
                    <a:lnTo>
                      <a:pt x="35609" y="27415"/>
                    </a:lnTo>
                    <a:lnTo>
                      <a:pt x="35916" y="26868"/>
                    </a:lnTo>
                    <a:lnTo>
                      <a:pt x="36326" y="25981"/>
                    </a:lnTo>
                    <a:lnTo>
                      <a:pt x="36701" y="25059"/>
                    </a:lnTo>
                    <a:lnTo>
                      <a:pt x="37042" y="24103"/>
                    </a:lnTo>
                    <a:lnTo>
                      <a:pt x="37316" y="23147"/>
                    </a:lnTo>
                    <a:lnTo>
                      <a:pt x="37486" y="22567"/>
                    </a:lnTo>
                    <a:lnTo>
                      <a:pt x="37623" y="21986"/>
                    </a:lnTo>
                    <a:lnTo>
                      <a:pt x="37691" y="21406"/>
                    </a:lnTo>
                    <a:lnTo>
                      <a:pt x="37759" y="20826"/>
                    </a:lnTo>
                    <a:lnTo>
                      <a:pt x="37794" y="20245"/>
                    </a:lnTo>
                    <a:lnTo>
                      <a:pt x="37794" y="19631"/>
                    </a:lnTo>
                    <a:lnTo>
                      <a:pt x="37759" y="19050"/>
                    </a:lnTo>
                    <a:lnTo>
                      <a:pt x="37725" y="18436"/>
                    </a:lnTo>
                    <a:lnTo>
                      <a:pt x="37555" y="17412"/>
                    </a:lnTo>
                    <a:lnTo>
                      <a:pt x="37316" y="16353"/>
                    </a:lnTo>
                    <a:lnTo>
                      <a:pt x="37077" y="15329"/>
                    </a:lnTo>
                    <a:lnTo>
                      <a:pt x="36735" y="14339"/>
                    </a:lnTo>
                    <a:lnTo>
                      <a:pt x="36360" y="13349"/>
                    </a:lnTo>
                    <a:lnTo>
                      <a:pt x="35950" y="12393"/>
                    </a:lnTo>
                    <a:lnTo>
                      <a:pt x="35472" y="11471"/>
                    </a:lnTo>
                    <a:lnTo>
                      <a:pt x="34926" y="10550"/>
                    </a:lnTo>
                    <a:lnTo>
                      <a:pt x="34345" y="9662"/>
                    </a:lnTo>
                    <a:lnTo>
                      <a:pt x="33799" y="8774"/>
                    </a:lnTo>
                    <a:lnTo>
                      <a:pt x="33185" y="7818"/>
                    </a:lnTo>
                    <a:lnTo>
                      <a:pt x="32536" y="6931"/>
                    </a:lnTo>
                    <a:lnTo>
                      <a:pt x="31819" y="6077"/>
                    </a:lnTo>
                    <a:lnTo>
                      <a:pt x="31102" y="5258"/>
                    </a:lnTo>
                    <a:lnTo>
                      <a:pt x="30351" y="4439"/>
                    </a:lnTo>
                    <a:lnTo>
                      <a:pt x="29532" y="3688"/>
                    </a:lnTo>
                    <a:lnTo>
                      <a:pt x="28712" y="2936"/>
                    </a:lnTo>
                    <a:lnTo>
                      <a:pt x="27859" y="2254"/>
                    </a:lnTo>
                    <a:lnTo>
                      <a:pt x="27210" y="1776"/>
                    </a:lnTo>
                    <a:lnTo>
                      <a:pt x="26527" y="1366"/>
                    </a:lnTo>
                    <a:lnTo>
                      <a:pt x="25810" y="990"/>
                    </a:lnTo>
                    <a:lnTo>
                      <a:pt x="25128" y="683"/>
                    </a:lnTo>
                    <a:lnTo>
                      <a:pt x="24377" y="410"/>
                    </a:lnTo>
                    <a:lnTo>
                      <a:pt x="23626" y="239"/>
                    </a:lnTo>
                    <a:lnTo>
                      <a:pt x="22840" y="103"/>
                    </a:lnTo>
                    <a:lnTo>
                      <a:pt x="22021" y="35"/>
                    </a:lnTo>
                    <a:lnTo>
                      <a:pt x="2150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23"/>
              <p:cNvSpPr/>
              <p:nvPr/>
            </p:nvSpPr>
            <p:spPr>
              <a:xfrm>
                <a:off x="108985" y="1473207"/>
                <a:ext cx="517373" cy="582660"/>
              </a:xfrm>
              <a:custGeom>
                <a:avLst/>
                <a:gdLst/>
                <a:ahLst/>
                <a:cxnLst/>
                <a:rect l="l" t="t" r="r" b="b"/>
                <a:pathLst>
                  <a:path w="14613" h="16457" extrusionOk="0">
                    <a:moveTo>
                      <a:pt x="11027" y="2766"/>
                    </a:moveTo>
                    <a:lnTo>
                      <a:pt x="11198" y="2835"/>
                    </a:lnTo>
                    <a:lnTo>
                      <a:pt x="11369" y="2971"/>
                    </a:lnTo>
                    <a:lnTo>
                      <a:pt x="11539" y="3142"/>
                    </a:lnTo>
                    <a:lnTo>
                      <a:pt x="11744" y="3347"/>
                    </a:lnTo>
                    <a:lnTo>
                      <a:pt x="12154" y="3859"/>
                    </a:lnTo>
                    <a:lnTo>
                      <a:pt x="12564" y="4542"/>
                    </a:lnTo>
                    <a:lnTo>
                      <a:pt x="12325" y="4371"/>
                    </a:lnTo>
                    <a:lnTo>
                      <a:pt x="12086" y="4200"/>
                    </a:lnTo>
                    <a:lnTo>
                      <a:pt x="11881" y="3995"/>
                    </a:lnTo>
                    <a:lnTo>
                      <a:pt x="11676" y="3756"/>
                    </a:lnTo>
                    <a:lnTo>
                      <a:pt x="11335" y="3278"/>
                    </a:lnTo>
                    <a:lnTo>
                      <a:pt x="11027" y="2766"/>
                    </a:lnTo>
                    <a:close/>
                    <a:moveTo>
                      <a:pt x="13929" y="7956"/>
                    </a:moveTo>
                    <a:lnTo>
                      <a:pt x="14032" y="8263"/>
                    </a:lnTo>
                    <a:lnTo>
                      <a:pt x="14100" y="8570"/>
                    </a:lnTo>
                    <a:lnTo>
                      <a:pt x="14134" y="8946"/>
                    </a:lnTo>
                    <a:lnTo>
                      <a:pt x="14168" y="9321"/>
                    </a:lnTo>
                    <a:lnTo>
                      <a:pt x="14168" y="9697"/>
                    </a:lnTo>
                    <a:lnTo>
                      <a:pt x="14168" y="10106"/>
                    </a:lnTo>
                    <a:lnTo>
                      <a:pt x="14066" y="10892"/>
                    </a:lnTo>
                    <a:lnTo>
                      <a:pt x="13895" y="11677"/>
                    </a:lnTo>
                    <a:lnTo>
                      <a:pt x="13690" y="12428"/>
                    </a:lnTo>
                    <a:lnTo>
                      <a:pt x="13417" y="13076"/>
                    </a:lnTo>
                    <a:lnTo>
                      <a:pt x="13281" y="13350"/>
                    </a:lnTo>
                    <a:lnTo>
                      <a:pt x="13144" y="13589"/>
                    </a:lnTo>
                    <a:lnTo>
                      <a:pt x="13144" y="13589"/>
                    </a:lnTo>
                    <a:lnTo>
                      <a:pt x="13315" y="12906"/>
                    </a:lnTo>
                    <a:lnTo>
                      <a:pt x="13485" y="12189"/>
                    </a:lnTo>
                    <a:lnTo>
                      <a:pt x="13588" y="11506"/>
                    </a:lnTo>
                    <a:lnTo>
                      <a:pt x="13690" y="10789"/>
                    </a:lnTo>
                    <a:lnTo>
                      <a:pt x="13827" y="9389"/>
                    </a:lnTo>
                    <a:lnTo>
                      <a:pt x="13929" y="7956"/>
                    </a:lnTo>
                    <a:close/>
                    <a:moveTo>
                      <a:pt x="6418" y="820"/>
                    </a:moveTo>
                    <a:lnTo>
                      <a:pt x="6726" y="854"/>
                    </a:lnTo>
                    <a:lnTo>
                      <a:pt x="7340" y="957"/>
                    </a:lnTo>
                    <a:lnTo>
                      <a:pt x="7921" y="1093"/>
                    </a:lnTo>
                    <a:lnTo>
                      <a:pt x="8399" y="1196"/>
                    </a:lnTo>
                    <a:lnTo>
                      <a:pt x="8808" y="1367"/>
                    </a:lnTo>
                    <a:lnTo>
                      <a:pt x="9218" y="1571"/>
                    </a:lnTo>
                    <a:lnTo>
                      <a:pt x="9593" y="1810"/>
                    </a:lnTo>
                    <a:lnTo>
                      <a:pt x="9935" y="2083"/>
                    </a:lnTo>
                    <a:lnTo>
                      <a:pt x="10242" y="2425"/>
                    </a:lnTo>
                    <a:lnTo>
                      <a:pt x="10515" y="2766"/>
                    </a:lnTo>
                    <a:lnTo>
                      <a:pt x="10788" y="3142"/>
                    </a:lnTo>
                    <a:lnTo>
                      <a:pt x="11061" y="3551"/>
                    </a:lnTo>
                    <a:lnTo>
                      <a:pt x="11335" y="3927"/>
                    </a:lnTo>
                    <a:lnTo>
                      <a:pt x="11642" y="4268"/>
                    </a:lnTo>
                    <a:lnTo>
                      <a:pt x="11949" y="4610"/>
                    </a:lnTo>
                    <a:lnTo>
                      <a:pt x="12291" y="4951"/>
                    </a:lnTo>
                    <a:lnTo>
                      <a:pt x="12564" y="5293"/>
                    </a:lnTo>
                    <a:lnTo>
                      <a:pt x="12768" y="5668"/>
                    </a:lnTo>
                    <a:lnTo>
                      <a:pt x="12973" y="6078"/>
                    </a:lnTo>
                    <a:lnTo>
                      <a:pt x="13110" y="6488"/>
                    </a:lnTo>
                    <a:lnTo>
                      <a:pt x="13246" y="6897"/>
                    </a:lnTo>
                    <a:lnTo>
                      <a:pt x="13315" y="7341"/>
                    </a:lnTo>
                    <a:lnTo>
                      <a:pt x="13349" y="7785"/>
                    </a:lnTo>
                    <a:lnTo>
                      <a:pt x="13383" y="8365"/>
                    </a:lnTo>
                    <a:lnTo>
                      <a:pt x="13383" y="8911"/>
                    </a:lnTo>
                    <a:lnTo>
                      <a:pt x="13349" y="9458"/>
                    </a:lnTo>
                    <a:lnTo>
                      <a:pt x="13281" y="10004"/>
                    </a:lnTo>
                    <a:lnTo>
                      <a:pt x="13212" y="10516"/>
                    </a:lnTo>
                    <a:lnTo>
                      <a:pt x="13076" y="11062"/>
                    </a:lnTo>
                    <a:lnTo>
                      <a:pt x="12837" y="12155"/>
                    </a:lnTo>
                    <a:lnTo>
                      <a:pt x="12734" y="12462"/>
                    </a:lnTo>
                    <a:lnTo>
                      <a:pt x="12598" y="12803"/>
                    </a:lnTo>
                    <a:lnTo>
                      <a:pt x="12256" y="13418"/>
                    </a:lnTo>
                    <a:lnTo>
                      <a:pt x="12154" y="13623"/>
                    </a:lnTo>
                    <a:lnTo>
                      <a:pt x="11983" y="13759"/>
                    </a:lnTo>
                    <a:lnTo>
                      <a:pt x="11778" y="13862"/>
                    </a:lnTo>
                    <a:lnTo>
                      <a:pt x="11505" y="13896"/>
                    </a:lnTo>
                    <a:lnTo>
                      <a:pt x="11300" y="13930"/>
                    </a:lnTo>
                    <a:lnTo>
                      <a:pt x="11130" y="13964"/>
                    </a:lnTo>
                    <a:lnTo>
                      <a:pt x="10993" y="14032"/>
                    </a:lnTo>
                    <a:lnTo>
                      <a:pt x="10857" y="14135"/>
                    </a:lnTo>
                    <a:lnTo>
                      <a:pt x="10720" y="14271"/>
                    </a:lnTo>
                    <a:lnTo>
                      <a:pt x="10618" y="14408"/>
                    </a:lnTo>
                    <a:lnTo>
                      <a:pt x="10481" y="14783"/>
                    </a:lnTo>
                    <a:lnTo>
                      <a:pt x="10345" y="15057"/>
                    </a:lnTo>
                    <a:lnTo>
                      <a:pt x="10174" y="15398"/>
                    </a:lnTo>
                    <a:lnTo>
                      <a:pt x="9593" y="14818"/>
                    </a:lnTo>
                    <a:lnTo>
                      <a:pt x="9047" y="14305"/>
                    </a:lnTo>
                    <a:lnTo>
                      <a:pt x="8740" y="14067"/>
                    </a:lnTo>
                    <a:lnTo>
                      <a:pt x="8433" y="13862"/>
                    </a:lnTo>
                    <a:lnTo>
                      <a:pt x="8091" y="13691"/>
                    </a:lnTo>
                    <a:lnTo>
                      <a:pt x="7750" y="13520"/>
                    </a:lnTo>
                    <a:lnTo>
                      <a:pt x="7647" y="13623"/>
                    </a:lnTo>
                    <a:lnTo>
                      <a:pt x="9730" y="15466"/>
                    </a:lnTo>
                    <a:lnTo>
                      <a:pt x="9628" y="15500"/>
                    </a:lnTo>
                    <a:lnTo>
                      <a:pt x="9593" y="15500"/>
                    </a:lnTo>
                    <a:lnTo>
                      <a:pt x="8603" y="15398"/>
                    </a:lnTo>
                    <a:lnTo>
                      <a:pt x="7613" y="15296"/>
                    </a:lnTo>
                    <a:lnTo>
                      <a:pt x="7101" y="15261"/>
                    </a:lnTo>
                    <a:lnTo>
                      <a:pt x="6623" y="15159"/>
                    </a:lnTo>
                    <a:lnTo>
                      <a:pt x="6145" y="15057"/>
                    </a:lnTo>
                    <a:lnTo>
                      <a:pt x="5667" y="14920"/>
                    </a:lnTo>
                    <a:lnTo>
                      <a:pt x="5053" y="14681"/>
                    </a:lnTo>
                    <a:lnTo>
                      <a:pt x="4507" y="14408"/>
                    </a:lnTo>
                    <a:lnTo>
                      <a:pt x="3995" y="14067"/>
                    </a:lnTo>
                    <a:lnTo>
                      <a:pt x="3517" y="13691"/>
                    </a:lnTo>
                    <a:lnTo>
                      <a:pt x="3073" y="13247"/>
                    </a:lnTo>
                    <a:lnTo>
                      <a:pt x="2663" y="12803"/>
                    </a:lnTo>
                    <a:lnTo>
                      <a:pt x="2288" y="12291"/>
                    </a:lnTo>
                    <a:lnTo>
                      <a:pt x="1912" y="11779"/>
                    </a:lnTo>
                    <a:lnTo>
                      <a:pt x="1673" y="11301"/>
                    </a:lnTo>
                    <a:lnTo>
                      <a:pt x="1434" y="10857"/>
                    </a:lnTo>
                    <a:lnTo>
                      <a:pt x="1195" y="10379"/>
                    </a:lnTo>
                    <a:lnTo>
                      <a:pt x="1024" y="9901"/>
                    </a:lnTo>
                    <a:lnTo>
                      <a:pt x="854" y="9389"/>
                    </a:lnTo>
                    <a:lnTo>
                      <a:pt x="717" y="8911"/>
                    </a:lnTo>
                    <a:lnTo>
                      <a:pt x="478" y="7887"/>
                    </a:lnTo>
                    <a:lnTo>
                      <a:pt x="410" y="7478"/>
                    </a:lnTo>
                    <a:lnTo>
                      <a:pt x="376" y="7102"/>
                    </a:lnTo>
                    <a:lnTo>
                      <a:pt x="342" y="6692"/>
                    </a:lnTo>
                    <a:lnTo>
                      <a:pt x="342" y="6317"/>
                    </a:lnTo>
                    <a:lnTo>
                      <a:pt x="376" y="5907"/>
                    </a:lnTo>
                    <a:lnTo>
                      <a:pt x="444" y="5532"/>
                    </a:lnTo>
                    <a:lnTo>
                      <a:pt x="546" y="5156"/>
                    </a:lnTo>
                    <a:lnTo>
                      <a:pt x="683" y="4781"/>
                    </a:lnTo>
                    <a:lnTo>
                      <a:pt x="922" y="4337"/>
                    </a:lnTo>
                    <a:lnTo>
                      <a:pt x="1195" y="3927"/>
                    </a:lnTo>
                    <a:lnTo>
                      <a:pt x="1741" y="3074"/>
                    </a:lnTo>
                    <a:lnTo>
                      <a:pt x="2117" y="2596"/>
                    </a:lnTo>
                    <a:lnTo>
                      <a:pt x="2492" y="2118"/>
                    </a:lnTo>
                    <a:lnTo>
                      <a:pt x="2697" y="1845"/>
                    </a:lnTo>
                    <a:lnTo>
                      <a:pt x="2936" y="1640"/>
                    </a:lnTo>
                    <a:lnTo>
                      <a:pt x="3141" y="1503"/>
                    </a:lnTo>
                    <a:lnTo>
                      <a:pt x="3346" y="1401"/>
                    </a:lnTo>
                    <a:lnTo>
                      <a:pt x="3551" y="1367"/>
                    </a:lnTo>
                    <a:lnTo>
                      <a:pt x="3824" y="1332"/>
                    </a:lnTo>
                    <a:lnTo>
                      <a:pt x="4097" y="1367"/>
                    </a:lnTo>
                    <a:lnTo>
                      <a:pt x="4438" y="1435"/>
                    </a:lnTo>
                    <a:lnTo>
                      <a:pt x="4541" y="1298"/>
                    </a:lnTo>
                    <a:lnTo>
                      <a:pt x="4643" y="1196"/>
                    </a:lnTo>
                    <a:lnTo>
                      <a:pt x="4746" y="1093"/>
                    </a:lnTo>
                    <a:lnTo>
                      <a:pt x="4882" y="1025"/>
                    </a:lnTo>
                    <a:lnTo>
                      <a:pt x="5189" y="923"/>
                    </a:lnTo>
                    <a:lnTo>
                      <a:pt x="5497" y="854"/>
                    </a:lnTo>
                    <a:lnTo>
                      <a:pt x="5804" y="820"/>
                    </a:lnTo>
                    <a:close/>
                    <a:moveTo>
                      <a:pt x="6350" y="1"/>
                    </a:moveTo>
                    <a:lnTo>
                      <a:pt x="5975" y="35"/>
                    </a:lnTo>
                    <a:lnTo>
                      <a:pt x="5633" y="103"/>
                    </a:lnTo>
                    <a:lnTo>
                      <a:pt x="5292" y="206"/>
                    </a:lnTo>
                    <a:lnTo>
                      <a:pt x="4950" y="342"/>
                    </a:lnTo>
                    <a:lnTo>
                      <a:pt x="4643" y="581"/>
                    </a:lnTo>
                    <a:lnTo>
                      <a:pt x="4370" y="820"/>
                    </a:lnTo>
                    <a:lnTo>
                      <a:pt x="3824" y="923"/>
                    </a:lnTo>
                    <a:lnTo>
                      <a:pt x="3585" y="991"/>
                    </a:lnTo>
                    <a:lnTo>
                      <a:pt x="3380" y="1059"/>
                    </a:lnTo>
                    <a:lnTo>
                      <a:pt x="2731" y="1503"/>
                    </a:lnTo>
                    <a:lnTo>
                      <a:pt x="2424" y="1708"/>
                    </a:lnTo>
                    <a:lnTo>
                      <a:pt x="2151" y="1981"/>
                    </a:lnTo>
                    <a:lnTo>
                      <a:pt x="1878" y="2220"/>
                    </a:lnTo>
                    <a:lnTo>
                      <a:pt x="1605" y="2493"/>
                    </a:lnTo>
                    <a:lnTo>
                      <a:pt x="1366" y="2800"/>
                    </a:lnTo>
                    <a:lnTo>
                      <a:pt x="1127" y="3108"/>
                    </a:lnTo>
                    <a:lnTo>
                      <a:pt x="717" y="3756"/>
                    </a:lnTo>
                    <a:lnTo>
                      <a:pt x="512" y="4132"/>
                    </a:lnTo>
                    <a:lnTo>
                      <a:pt x="376" y="4473"/>
                    </a:lnTo>
                    <a:lnTo>
                      <a:pt x="239" y="4815"/>
                    </a:lnTo>
                    <a:lnTo>
                      <a:pt x="171" y="5122"/>
                    </a:lnTo>
                    <a:lnTo>
                      <a:pt x="68" y="5463"/>
                    </a:lnTo>
                    <a:lnTo>
                      <a:pt x="34" y="5805"/>
                    </a:lnTo>
                    <a:lnTo>
                      <a:pt x="0" y="6488"/>
                    </a:lnTo>
                    <a:lnTo>
                      <a:pt x="34" y="7170"/>
                    </a:lnTo>
                    <a:lnTo>
                      <a:pt x="103" y="7717"/>
                    </a:lnTo>
                    <a:lnTo>
                      <a:pt x="171" y="8263"/>
                    </a:lnTo>
                    <a:lnTo>
                      <a:pt x="273" y="8775"/>
                    </a:lnTo>
                    <a:lnTo>
                      <a:pt x="410" y="9253"/>
                    </a:lnTo>
                    <a:lnTo>
                      <a:pt x="581" y="9765"/>
                    </a:lnTo>
                    <a:lnTo>
                      <a:pt x="751" y="10243"/>
                    </a:lnTo>
                    <a:lnTo>
                      <a:pt x="956" y="10687"/>
                    </a:lnTo>
                    <a:lnTo>
                      <a:pt x="1161" y="11165"/>
                    </a:lnTo>
                    <a:lnTo>
                      <a:pt x="1434" y="11608"/>
                    </a:lnTo>
                    <a:lnTo>
                      <a:pt x="1673" y="12018"/>
                    </a:lnTo>
                    <a:lnTo>
                      <a:pt x="1980" y="12428"/>
                    </a:lnTo>
                    <a:lnTo>
                      <a:pt x="2322" y="12837"/>
                    </a:lnTo>
                    <a:lnTo>
                      <a:pt x="2663" y="13247"/>
                    </a:lnTo>
                    <a:lnTo>
                      <a:pt x="3004" y="13623"/>
                    </a:lnTo>
                    <a:lnTo>
                      <a:pt x="3414" y="13964"/>
                    </a:lnTo>
                    <a:lnTo>
                      <a:pt x="3824" y="14305"/>
                    </a:lnTo>
                    <a:lnTo>
                      <a:pt x="4234" y="14613"/>
                    </a:lnTo>
                    <a:lnTo>
                      <a:pt x="4643" y="14852"/>
                    </a:lnTo>
                    <a:lnTo>
                      <a:pt x="5053" y="15091"/>
                    </a:lnTo>
                    <a:lnTo>
                      <a:pt x="5463" y="15296"/>
                    </a:lnTo>
                    <a:lnTo>
                      <a:pt x="5906" y="15466"/>
                    </a:lnTo>
                    <a:lnTo>
                      <a:pt x="6350" y="15603"/>
                    </a:lnTo>
                    <a:lnTo>
                      <a:pt x="6828" y="15705"/>
                    </a:lnTo>
                    <a:lnTo>
                      <a:pt x="7306" y="15773"/>
                    </a:lnTo>
                    <a:lnTo>
                      <a:pt x="7784" y="15842"/>
                    </a:lnTo>
                    <a:lnTo>
                      <a:pt x="8262" y="15944"/>
                    </a:lnTo>
                    <a:lnTo>
                      <a:pt x="8706" y="16115"/>
                    </a:lnTo>
                    <a:lnTo>
                      <a:pt x="9150" y="16320"/>
                    </a:lnTo>
                    <a:lnTo>
                      <a:pt x="9423" y="16422"/>
                    </a:lnTo>
                    <a:lnTo>
                      <a:pt x="9696" y="16456"/>
                    </a:lnTo>
                    <a:lnTo>
                      <a:pt x="10003" y="16422"/>
                    </a:lnTo>
                    <a:lnTo>
                      <a:pt x="10242" y="16354"/>
                    </a:lnTo>
                    <a:lnTo>
                      <a:pt x="10515" y="16251"/>
                    </a:lnTo>
                    <a:lnTo>
                      <a:pt x="10720" y="16047"/>
                    </a:lnTo>
                    <a:lnTo>
                      <a:pt x="10925" y="15842"/>
                    </a:lnTo>
                    <a:lnTo>
                      <a:pt x="11061" y="15569"/>
                    </a:lnTo>
                    <a:lnTo>
                      <a:pt x="11198" y="15296"/>
                    </a:lnTo>
                    <a:lnTo>
                      <a:pt x="11266" y="15227"/>
                    </a:lnTo>
                    <a:lnTo>
                      <a:pt x="11335" y="15159"/>
                    </a:lnTo>
                    <a:lnTo>
                      <a:pt x="11403" y="15125"/>
                    </a:lnTo>
                    <a:lnTo>
                      <a:pt x="12188" y="15125"/>
                    </a:lnTo>
                    <a:lnTo>
                      <a:pt x="12359" y="15091"/>
                    </a:lnTo>
                    <a:lnTo>
                      <a:pt x="12529" y="15022"/>
                    </a:lnTo>
                    <a:lnTo>
                      <a:pt x="12700" y="14954"/>
                    </a:lnTo>
                    <a:lnTo>
                      <a:pt x="12837" y="14852"/>
                    </a:lnTo>
                    <a:lnTo>
                      <a:pt x="12973" y="14715"/>
                    </a:lnTo>
                    <a:lnTo>
                      <a:pt x="13110" y="14579"/>
                    </a:lnTo>
                    <a:lnTo>
                      <a:pt x="13485" y="14032"/>
                    </a:lnTo>
                    <a:lnTo>
                      <a:pt x="13656" y="13759"/>
                    </a:lnTo>
                    <a:lnTo>
                      <a:pt x="13827" y="13452"/>
                    </a:lnTo>
                    <a:lnTo>
                      <a:pt x="13997" y="13008"/>
                    </a:lnTo>
                    <a:lnTo>
                      <a:pt x="14134" y="12599"/>
                    </a:lnTo>
                    <a:lnTo>
                      <a:pt x="14271" y="12155"/>
                    </a:lnTo>
                    <a:lnTo>
                      <a:pt x="14373" y="11711"/>
                    </a:lnTo>
                    <a:lnTo>
                      <a:pt x="14475" y="11267"/>
                    </a:lnTo>
                    <a:lnTo>
                      <a:pt x="14544" y="10823"/>
                    </a:lnTo>
                    <a:lnTo>
                      <a:pt x="14612" y="9936"/>
                    </a:lnTo>
                    <a:lnTo>
                      <a:pt x="14578" y="9048"/>
                    </a:lnTo>
                    <a:lnTo>
                      <a:pt x="14510" y="8160"/>
                    </a:lnTo>
                    <a:lnTo>
                      <a:pt x="14373" y="7273"/>
                    </a:lnTo>
                    <a:lnTo>
                      <a:pt x="14168" y="6385"/>
                    </a:lnTo>
                    <a:lnTo>
                      <a:pt x="13963" y="5771"/>
                    </a:lnTo>
                    <a:lnTo>
                      <a:pt x="13724" y="5190"/>
                    </a:lnTo>
                    <a:lnTo>
                      <a:pt x="13417" y="4610"/>
                    </a:lnTo>
                    <a:lnTo>
                      <a:pt x="13076" y="4064"/>
                    </a:lnTo>
                    <a:lnTo>
                      <a:pt x="12700" y="3551"/>
                    </a:lnTo>
                    <a:lnTo>
                      <a:pt x="12291" y="3074"/>
                    </a:lnTo>
                    <a:lnTo>
                      <a:pt x="11813" y="2596"/>
                    </a:lnTo>
                    <a:lnTo>
                      <a:pt x="11335" y="2152"/>
                    </a:lnTo>
                    <a:lnTo>
                      <a:pt x="10857" y="1776"/>
                    </a:lnTo>
                    <a:lnTo>
                      <a:pt x="10379" y="1435"/>
                    </a:lnTo>
                    <a:lnTo>
                      <a:pt x="9867" y="1128"/>
                    </a:lnTo>
                    <a:lnTo>
                      <a:pt x="9354" y="889"/>
                    </a:lnTo>
                    <a:lnTo>
                      <a:pt x="8808" y="650"/>
                    </a:lnTo>
                    <a:lnTo>
                      <a:pt x="8262" y="445"/>
                    </a:lnTo>
                    <a:lnTo>
                      <a:pt x="7682" y="240"/>
                    </a:lnTo>
                    <a:lnTo>
                      <a:pt x="7101" y="103"/>
                    </a:lnTo>
                    <a:lnTo>
                      <a:pt x="6726" y="35"/>
                    </a:lnTo>
                    <a:lnTo>
                      <a:pt x="635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23"/>
              <p:cNvSpPr/>
              <p:nvPr/>
            </p:nvSpPr>
            <p:spPr>
              <a:xfrm>
                <a:off x="-224636" y="1575952"/>
                <a:ext cx="73784" cy="407370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11506" extrusionOk="0">
                    <a:moveTo>
                      <a:pt x="1230" y="1"/>
                    </a:moveTo>
                    <a:lnTo>
                      <a:pt x="1059" y="240"/>
                    </a:lnTo>
                    <a:lnTo>
                      <a:pt x="820" y="615"/>
                    </a:lnTo>
                    <a:lnTo>
                      <a:pt x="581" y="1025"/>
                    </a:lnTo>
                    <a:lnTo>
                      <a:pt x="410" y="1469"/>
                    </a:lnTo>
                    <a:lnTo>
                      <a:pt x="240" y="1879"/>
                    </a:lnTo>
                    <a:lnTo>
                      <a:pt x="137" y="2322"/>
                    </a:lnTo>
                    <a:lnTo>
                      <a:pt x="69" y="2800"/>
                    </a:lnTo>
                    <a:lnTo>
                      <a:pt x="35" y="3244"/>
                    </a:lnTo>
                    <a:lnTo>
                      <a:pt x="1" y="3722"/>
                    </a:lnTo>
                    <a:lnTo>
                      <a:pt x="69" y="4644"/>
                    </a:lnTo>
                    <a:lnTo>
                      <a:pt x="137" y="5531"/>
                    </a:lnTo>
                    <a:lnTo>
                      <a:pt x="274" y="6453"/>
                    </a:lnTo>
                    <a:lnTo>
                      <a:pt x="444" y="7341"/>
                    </a:lnTo>
                    <a:lnTo>
                      <a:pt x="683" y="8228"/>
                    </a:lnTo>
                    <a:lnTo>
                      <a:pt x="957" y="9082"/>
                    </a:lnTo>
                    <a:lnTo>
                      <a:pt x="1264" y="9970"/>
                    </a:lnTo>
                    <a:lnTo>
                      <a:pt x="1639" y="10823"/>
                    </a:lnTo>
                    <a:lnTo>
                      <a:pt x="1912" y="11506"/>
                    </a:lnTo>
                    <a:lnTo>
                      <a:pt x="2083" y="11403"/>
                    </a:lnTo>
                    <a:lnTo>
                      <a:pt x="1947" y="11096"/>
                    </a:lnTo>
                    <a:lnTo>
                      <a:pt x="1639" y="10311"/>
                    </a:lnTo>
                    <a:lnTo>
                      <a:pt x="1366" y="9526"/>
                    </a:lnTo>
                    <a:lnTo>
                      <a:pt x="1127" y="8741"/>
                    </a:lnTo>
                    <a:lnTo>
                      <a:pt x="922" y="7955"/>
                    </a:lnTo>
                    <a:lnTo>
                      <a:pt x="752" y="7136"/>
                    </a:lnTo>
                    <a:lnTo>
                      <a:pt x="615" y="6317"/>
                    </a:lnTo>
                    <a:lnTo>
                      <a:pt x="513" y="5497"/>
                    </a:lnTo>
                    <a:lnTo>
                      <a:pt x="410" y="4678"/>
                    </a:lnTo>
                    <a:lnTo>
                      <a:pt x="376" y="3961"/>
                    </a:lnTo>
                    <a:lnTo>
                      <a:pt x="410" y="3244"/>
                    </a:lnTo>
                    <a:lnTo>
                      <a:pt x="513" y="2527"/>
                    </a:lnTo>
                    <a:lnTo>
                      <a:pt x="683" y="1810"/>
                    </a:lnTo>
                    <a:lnTo>
                      <a:pt x="12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23"/>
              <p:cNvSpPr/>
              <p:nvPr/>
            </p:nvSpPr>
            <p:spPr>
              <a:xfrm>
                <a:off x="393039" y="1177079"/>
                <a:ext cx="240542" cy="81042"/>
              </a:xfrm>
              <a:custGeom>
                <a:avLst/>
                <a:gdLst/>
                <a:ahLst/>
                <a:cxnLst/>
                <a:rect l="l" t="t" r="r" b="b"/>
                <a:pathLst>
                  <a:path w="6794" h="2289" extrusionOk="0">
                    <a:moveTo>
                      <a:pt x="649" y="1"/>
                    </a:moveTo>
                    <a:lnTo>
                      <a:pt x="478" y="35"/>
                    </a:lnTo>
                    <a:lnTo>
                      <a:pt x="341" y="69"/>
                    </a:lnTo>
                    <a:lnTo>
                      <a:pt x="0" y="137"/>
                    </a:lnTo>
                    <a:lnTo>
                      <a:pt x="34" y="308"/>
                    </a:lnTo>
                    <a:lnTo>
                      <a:pt x="307" y="274"/>
                    </a:lnTo>
                    <a:lnTo>
                      <a:pt x="615" y="240"/>
                    </a:lnTo>
                    <a:lnTo>
                      <a:pt x="888" y="274"/>
                    </a:lnTo>
                    <a:lnTo>
                      <a:pt x="1161" y="308"/>
                    </a:lnTo>
                    <a:lnTo>
                      <a:pt x="1707" y="410"/>
                    </a:lnTo>
                    <a:lnTo>
                      <a:pt x="2253" y="547"/>
                    </a:lnTo>
                    <a:lnTo>
                      <a:pt x="3414" y="923"/>
                    </a:lnTo>
                    <a:lnTo>
                      <a:pt x="4575" y="1298"/>
                    </a:lnTo>
                    <a:lnTo>
                      <a:pt x="5155" y="1503"/>
                    </a:lnTo>
                    <a:lnTo>
                      <a:pt x="5701" y="1742"/>
                    </a:lnTo>
                    <a:lnTo>
                      <a:pt x="6248" y="2015"/>
                    </a:lnTo>
                    <a:lnTo>
                      <a:pt x="6794" y="2288"/>
                    </a:lnTo>
                    <a:lnTo>
                      <a:pt x="6589" y="2117"/>
                    </a:lnTo>
                    <a:lnTo>
                      <a:pt x="6384" y="1947"/>
                    </a:lnTo>
                    <a:lnTo>
                      <a:pt x="5838" y="1605"/>
                    </a:lnTo>
                    <a:lnTo>
                      <a:pt x="5292" y="1298"/>
                    </a:lnTo>
                    <a:lnTo>
                      <a:pt x="4711" y="1025"/>
                    </a:lnTo>
                    <a:lnTo>
                      <a:pt x="4097" y="786"/>
                    </a:lnTo>
                    <a:lnTo>
                      <a:pt x="3516" y="547"/>
                    </a:lnTo>
                    <a:lnTo>
                      <a:pt x="2902" y="376"/>
                    </a:lnTo>
                    <a:lnTo>
                      <a:pt x="2253" y="206"/>
                    </a:lnTo>
                    <a:lnTo>
                      <a:pt x="1639" y="69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23"/>
              <p:cNvSpPr/>
              <p:nvPr/>
            </p:nvSpPr>
            <p:spPr>
              <a:xfrm>
                <a:off x="-253633" y="1580803"/>
                <a:ext cx="33883" cy="22485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6351" extrusionOk="0">
                    <a:moveTo>
                      <a:pt x="956" y="0"/>
                    </a:moveTo>
                    <a:lnTo>
                      <a:pt x="785" y="239"/>
                    </a:lnTo>
                    <a:lnTo>
                      <a:pt x="649" y="581"/>
                    </a:lnTo>
                    <a:lnTo>
                      <a:pt x="512" y="922"/>
                    </a:lnTo>
                    <a:lnTo>
                      <a:pt x="376" y="1332"/>
                    </a:lnTo>
                    <a:lnTo>
                      <a:pt x="273" y="1742"/>
                    </a:lnTo>
                    <a:lnTo>
                      <a:pt x="171" y="2185"/>
                    </a:lnTo>
                    <a:lnTo>
                      <a:pt x="34" y="3141"/>
                    </a:lnTo>
                    <a:lnTo>
                      <a:pt x="0" y="4063"/>
                    </a:lnTo>
                    <a:lnTo>
                      <a:pt x="0" y="4541"/>
                    </a:lnTo>
                    <a:lnTo>
                      <a:pt x="34" y="4951"/>
                    </a:lnTo>
                    <a:lnTo>
                      <a:pt x="69" y="5360"/>
                    </a:lnTo>
                    <a:lnTo>
                      <a:pt x="137" y="5736"/>
                    </a:lnTo>
                    <a:lnTo>
                      <a:pt x="239" y="6077"/>
                    </a:lnTo>
                    <a:lnTo>
                      <a:pt x="342" y="6350"/>
                    </a:lnTo>
                    <a:lnTo>
                      <a:pt x="342" y="4746"/>
                    </a:lnTo>
                    <a:lnTo>
                      <a:pt x="342" y="3926"/>
                    </a:lnTo>
                    <a:lnTo>
                      <a:pt x="376" y="3141"/>
                    </a:lnTo>
                    <a:lnTo>
                      <a:pt x="444" y="2356"/>
                    </a:lnTo>
                    <a:lnTo>
                      <a:pt x="546" y="1571"/>
                    </a:lnTo>
                    <a:lnTo>
                      <a:pt x="717" y="786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23"/>
              <p:cNvSpPr/>
              <p:nvPr/>
            </p:nvSpPr>
            <p:spPr>
              <a:xfrm>
                <a:off x="-171458" y="1423675"/>
                <a:ext cx="188602" cy="83414"/>
              </a:xfrm>
              <a:custGeom>
                <a:avLst/>
                <a:gdLst/>
                <a:ahLst/>
                <a:cxnLst/>
                <a:rect l="l" t="t" r="r" b="b"/>
                <a:pathLst>
                  <a:path w="5327" h="2356" extrusionOk="0">
                    <a:moveTo>
                      <a:pt x="4746" y="0"/>
                    </a:moveTo>
                    <a:lnTo>
                      <a:pt x="4371" y="34"/>
                    </a:lnTo>
                    <a:lnTo>
                      <a:pt x="3995" y="103"/>
                    </a:lnTo>
                    <a:lnTo>
                      <a:pt x="3585" y="205"/>
                    </a:lnTo>
                    <a:lnTo>
                      <a:pt x="3176" y="342"/>
                    </a:lnTo>
                    <a:lnTo>
                      <a:pt x="2732" y="512"/>
                    </a:lnTo>
                    <a:lnTo>
                      <a:pt x="2322" y="683"/>
                    </a:lnTo>
                    <a:lnTo>
                      <a:pt x="1503" y="1093"/>
                    </a:lnTo>
                    <a:lnTo>
                      <a:pt x="1162" y="1332"/>
                    </a:lnTo>
                    <a:lnTo>
                      <a:pt x="820" y="1537"/>
                    </a:lnTo>
                    <a:lnTo>
                      <a:pt x="547" y="1776"/>
                    </a:lnTo>
                    <a:lnTo>
                      <a:pt x="308" y="1980"/>
                    </a:lnTo>
                    <a:lnTo>
                      <a:pt x="137" y="2185"/>
                    </a:lnTo>
                    <a:lnTo>
                      <a:pt x="1" y="2356"/>
                    </a:lnTo>
                    <a:lnTo>
                      <a:pt x="1" y="2356"/>
                    </a:lnTo>
                    <a:lnTo>
                      <a:pt x="1230" y="1605"/>
                    </a:lnTo>
                    <a:lnTo>
                      <a:pt x="1844" y="1229"/>
                    </a:lnTo>
                    <a:lnTo>
                      <a:pt x="2493" y="888"/>
                    </a:lnTo>
                    <a:lnTo>
                      <a:pt x="3176" y="649"/>
                    </a:lnTo>
                    <a:lnTo>
                      <a:pt x="3893" y="444"/>
                    </a:lnTo>
                    <a:lnTo>
                      <a:pt x="5327" y="69"/>
                    </a:lnTo>
                    <a:lnTo>
                      <a:pt x="505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23"/>
              <p:cNvSpPr/>
              <p:nvPr/>
            </p:nvSpPr>
            <p:spPr>
              <a:xfrm>
                <a:off x="771342" y="1669032"/>
                <a:ext cx="146293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4132" h="1230" extrusionOk="0">
                    <a:moveTo>
                      <a:pt x="4098" y="1"/>
                    </a:moveTo>
                    <a:lnTo>
                      <a:pt x="3551" y="103"/>
                    </a:lnTo>
                    <a:lnTo>
                      <a:pt x="3039" y="205"/>
                    </a:lnTo>
                    <a:lnTo>
                      <a:pt x="2015" y="479"/>
                    </a:lnTo>
                    <a:lnTo>
                      <a:pt x="1025" y="786"/>
                    </a:lnTo>
                    <a:lnTo>
                      <a:pt x="1" y="1059"/>
                    </a:lnTo>
                    <a:lnTo>
                      <a:pt x="35" y="1230"/>
                    </a:lnTo>
                    <a:lnTo>
                      <a:pt x="3824" y="308"/>
                    </a:lnTo>
                    <a:lnTo>
                      <a:pt x="3961" y="240"/>
                    </a:lnTo>
                    <a:lnTo>
                      <a:pt x="4132" y="137"/>
                    </a:lnTo>
                    <a:lnTo>
                      <a:pt x="40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23"/>
              <p:cNvSpPr/>
              <p:nvPr/>
            </p:nvSpPr>
            <p:spPr>
              <a:xfrm>
                <a:off x="-98913" y="1394643"/>
                <a:ext cx="93080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2629" h="923" extrusionOk="0">
                    <a:moveTo>
                      <a:pt x="2014" y="1"/>
                    </a:moveTo>
                    <a:lnTo>
                      <a:pt x="1810" y="35"/>
                    </a:lnTo>
                    <a:lnTo>
                      <a:pt x="1332" y="172"/>
                    </a:lnTo>
                    <a:lnTo>
                      <a:pt x="854" y="342"/>
                    </a:lnTo>
                    <a:lnTo>
                      <a:pt x="410" y="547"/>
                    </a:lnTo>
                    <a:lnTo>
                      <a:pt x="0" y="820"/>
                    </a:lnTo>
                    <a:lnTo>
                      <a:pt x="68" y="923"/>
                    </a:lnTo>
                    <a:lnTo>
                      <a:pt x="2219" y="445"/>
                    </a:lnTo>
                    <a:lnTo>
                      <a:pt x="2424" y="342"/>
                    </a:lnTo>
                    <a:lnTo>
                      <a:pt x="2629" y="240"/>
                    </a:lnTo>
                    <a:lnTo>
                      <a:pt x="2526" y="137"/>
                    </a:lnTo>
                    <a:lnTo>
                      <a:pt x="2424" y="69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23"/>
              <p:cNvSpPr/>
              <p:nvPr/>
            </p:nvSpPr>
            <p:spPr>
              <a:xfrm>
                <a:off x="445014" y="2327777"/>
                <a:ext cx="154720" cy="20606"/>
              </a:xfrm>
              <a:custGeom>
                <a:avLst/>
                <a:gdLst/>
                <a:ahLst/>
                <a:cxnLst/>
                <a:rect l="l" t="t" r="r" b="b"/>
                <a:pathLst>
                  <a:path w="4370" h="582" extrusionOk="0">
                    <a:moveTo>
                      <a:pt x="4370" y="1"/>
                    </a:moveTo>
                    <a:lnTo>
                      <a:pt x="0" y="513"/>
                    </a:lnTo>
                    <a:lnTo>
                      <a:pt x="751" y="547"/>
                    </a:lnTo>
                    <a:lnTo>
                      <a:pt x="1468" y="581"/>
                    </a:lnTo>
                    <a:lnTo>
                      <a:pt x="2117" y="547"/>
                    </a:lnTo>
                    <a:lnTo>
                      <a:pt x="2697" y="513"/>
                    </a:lnTo>
                    <a:lnTo>
                      <a:pt x="3243" y="410"/>
                    </a:lnTo>
                    <a:lnTo>
                      <a:pt x="3687" y="308"/>
                    </a:lnTo>
                    <a:lnTo>
                      <a:pt x="4063" y="171"/>
                    </a:lnTo>
                    <a:lnTo>
                      <a:pt x="437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23"/>
              <p:cNvSpPr/>
              <p:nvPr/>
            </p:nvSpPr>
            <p:spPr>
              <a:xfrm>
                <a:off x="244338" y="2321758"/>
                <a:ext cx="136628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615" extrusionOk="0">
                    <a:moveTo>
                      <a:pt x="1" y="0"/>
                    </a:moveTo>
                    <a:lnTo>
                      <a:pt x="376" y="205"/>
                    </a:lnTo>
                    <a:lnTo>
                      <a:pt x="854" y="341"/>
                    </a:lnTo>
                    <a:lnTo>
                      <a:pt x="1366" y="478"/>
                    </a:lnTo>
                    <a:lnTo>
                      <a:pt x="1913" y="580"/>
                    </a:lnTo>
                    <a:lnTo>
                      <a:pt x="2459" y="615"/>
                    </a:lnTo>
                    <a:lnTo>
                      <a:pt x="2971" y="615"/>
                    </a:lnTo>
                    <a:lnTo>
                      <a:pt x="3449" y="580"/>
                    </a:lnTo>
                    <a:lnTo>
                      <a:pt x="3859" y="4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23"/>
              <p:cNvSpPr/>
              <p:nvPr/>
            </p:nvSpPr>
            <p:spPr>
              <a:xfrm>
                <a:off x="82396" y="1926497"/>
                <a:ext cx="88265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1059" extrusionOk="0">
                    <a:moveTo>
                      <a:pt x="2492" y="0"/>
                    </a:moveTo>
                    <a:lnTo>
                      <a:pt x="1878" y="239"/>
                    </a:lnTo>
                    <a:lnTo>
                      <a:pt x="1263" y="444"/>
                    </a:lnTo>
                    <a:lnTo>
                      <a:pt x="615" y="683"/>
                    </a:lnTo>
                    <a:lnTo>
                      <a:pt x="307" y="854"/>
                    </a:lnTo>
                    <a:lnTo>
                      <a:pt x="0" y="990"/>
                    </a:lnTo>
                    <a:lnTo>
                      <a:pt x="307" y="1059"/>
                    </a:lnTo>
                    <a:lnTo>
                      <a:pt x="649" y="1025"/>
                    </a:lnTo>
                    <a:lnTo>
                      <a:pt x="1024" y="956"/>
                    </a:lnTo>
                    <a:lnTo>
                      <a:pt x="1366" y="854"/>
                    </a:lnTo>
                    <a:lnTo>
                      <a:pt x="1707" y="683"/>
                    </a:lnTo>
                    <a:lnTo>
                      <a:pt x="2014" y="478"/>
                    </a:lnTo>
                    <a:lnTo>
                      <a:pt x="2287" y="239"/>
                    </a:lnTo>
                    <a:lnTo>
                      <a:pt x="249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23"/>
              <p:cNvSpPr/>
              <p:nvPr/>
            </p:nvSpPr>
            <p:spPr>
              <a:xfrm>
                <a:off x="800374" y="1824955"/>
                <a:ext cx="139035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445" extrusionOk="0">
                    <a:moveTo>
                      <a:pt x="990" y="1"/>
                    </a:moveTo>
                    <a:lnTo>
                      <a:pt x="0" y="35"/>
                    </a:lnTo>
                    <a:lnTo>
                      <a:pt x="990" y="137"/>
                    </a:lnTo>
                    <a:lnTo>
                      <a:pt x="1946" y="205"/>
                    </a:lnTo>
                    <a:lnTo>
                      <a:pt x="2458" y="274"/>
                    </a:lnTo>
                    <a:lnTo>
                      <a:pt x="2936" y="376"/>
                    </a:lnTo>
                    <a:lnTo>
                      <a:pt x="3448" y="410"/>
                    </a:lnTo>
                    <a:lnTo>
                      <a:pt x="3687" y="444"/>
                    </a:lnTo>
                    <a:lnTo>
                      <a:pt x="3926" y="410"/>
                    </a:lnTo>
                    <a:lnTo>
                      <a:pt x="3448" y="274"/>
                    </a:lnTo>
                    <a:lnTo>
                      <a:pt x="2970" y="137"/>
                    </a:lnTo>
                    <a:lnTo>
                      <a:pt x="2492" y="69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23"/>
              <p:cNvSpPr/>
              <p:nvPr/>
            </p:nvSpPr>
            <p:spPr>
              <a:xfrm>
                <a:off x="46106" y="1852748"/>
                <a:ext cx="85857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684" extrusionOk="0">
                    <a:moveTo>
                      <a:pt x="1537" y="1"/>
                    </a:moveTo>
                    <a:lnTo>
                      <a:pt x="1264" y="137"/>
                    </a:lnTo>
                    <a:lnTo>
                      <a:pt x="957" y="274"/>
                    </a:lnTo>
                    <a:lnTo>
                      <a:pt x="479" y="410"/>
                    </a:lnTo>
                    <a:lnTo>
                      <a:pt x="1" y="513"/>
                    </a:lnTo>
                    <a:lnTo>
                      <a:pt x="35" y="649"/>
                    </a:lnTo>
                    <a:lnTo>
                      <a:pt x="308" y="684"/>
                    </a:lnTo>
                    <a:lnTo>
                      <a:pt x="615" y="649"/>
                    </a:lnTo>
                    <a:lnTo>
                      <a:pt x="1230" y="547"/>
                    </a:lnTo>
                    <a:lnTo>
                      <a:pt x="1503" y="513"/>
                    </a:lnTo>
                    <a:lnTo>
                      <a:pt x="1810" y="479"/>
                    </a:lnTo>
                    <a:lnTo>
                      <a:pt x="1981" y="445"/>
                    </a:lnTo>
                    <a:lnTo>
                      <a:pt x="2118" y="376"/>
                    </a:lnTo>
                    <a:lnTo>
                      <a:pt x="2288" y="274"/>
                    </a:lnTo>
                    <a:lnTo>
                      <a:pt x="2425" y="137"/>
                    </a:lnTo>
                    <a:lnTo>
                      <a:pt x="1674" y="35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23"/>
              <p:cNvSpPr/>
              <p:nvPr/>
            </p:nvSpPr>
            <p:spPr>
              <a:xfrm>
                <a:off x="602141" y="1583210"/>
                <a:ext cx="58029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230" extrusionOk="0">
                    <a:moveTo>
                      <a:pt x="1639" y="1"/>
                    </a:moveTo>
                    <a:lnTo>
                      <a:pt x="1468" y="35"/>
                    </a:lnTo>
                    <a:lnTo>
                      <a:pt x="1263" y="103"/>
                    </a:lnTo>
                    <a:lnTo>
                      <a:pt x="1093" y="206"/>
                    </a:lnTo>
                    <a:lnTo>
                      <a:pt x="888" y="342"/>
                    </a:lnTo>
                    <a:lnTo>
                      <a:pt x="444" y="718"/>
                    </a:lnTo>
                    <a:lnTo>
                      <a:pt x="0" y="1230"/>
                    </a:lnTo>
                    <a:lnTo>
                      <a:pt x="0" y="1230"/>
                    </a:lnTo>
                    <a:lnTo>
                      <a:pt x="239" y="1196"/>
                    </a:lnTo>
                    <a:lnTo>
                      <a:pt x="478" y="1127"/>
                    </a:lnTo>
                    <a:lnTo>
                      <a:pt x="717" y="1025"/>
                    </a:lnTo>
                    <a:lnTo>
                      <a:pt x="956" y="854"/>
                    </a:lnTo>
                    <a:lnTo>
                      <a:pt x="1195" y="683"/>
                    </a:lnTo>
                    <a:lnTo>
                      <a:pt x="1366" y="479"/>
                    </a:lnTo>
                    <a:lnTo>
                      <a:pt x="1537" y="240"/>
                    </a:lnTo>
                    <a:lnTo>
                      <a:pt x="1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23"/>
              <p:cNvSpPr/>
              <p:nvPr/>
            </p:nvSpPr>
            <p:spPr>
              <a:xfrm>
                <a:off x="247985" y="1371701"/>
                <a:ext cx="32679" cy="90672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561" extrusionOk="0">
                    <a:moveTo>
                      <a:pt x="137" y="0"/>
                    </a:moveTo>
                    <a:lnTo>
                      <a:pt x="0" y="34"/>
                    </a:lnTo>
                    <a:lnTo>
                      <a:pt x="69" y="683"/>
                    </a:lnTo>
                    <a:lnTo>
                      <a:pt x="239" y="1332"/>
                    </a:lnTo>
                    <a:lnTo>
                      <a:pt x="478" y="1980"/>
                    </a:lnTo>
                    <a:lnTo>
                      <a:pt x="615" y="2253"/>
                    </a:lnTo>
                    <a:lnTo>
                      <a:pt x="785" y="2561"/>
                    </a:lnTo>
                    <a:lnTo>
                      <a:pt x="922" y="2492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23"/>
              <p:cNvSpPr/>
              <p:nvPr/>
            </p:nvSpPr>
            <p:spPr>
              <a:xfrm>
                <a:off x="76341" y="1904723"/>
                <a:ext cx="79803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889" extrusionOk="0">
                    <a:moveTo>
                      <a:pt x="2254" y="1"/>
                    </a:moveTo>
                    <a:lnTo>
                      <a:pt x="1946" y="35"/>
                    </a:lnTo>
                    <a:lnTo>
                      <a:pt x="1639" y="103"/>
                    </a:lnTo>
                    <a:lnTo>
                      <a:pt x="1298" y="172"/>
                    </a:lnTo>
                    <a:lnTo>
                      <a:pt x="990" y="308"/>
                    </a:lnTo>
                    <a:lnTo>
                      <a:pt x="683" y="445"/>
                    </a:lnTo>
                    <a:lnTo>
                      <a:pt x="376" y="581"/>
                    </a:lnTo>
                    <a:lnTo>
                      <a:pt x="171" y="718"/>
                    </a:lnTo>
                    <a:lnTo>
                      <a:pt x="0" y="888"/>
                    </a:lnTo>
                    <a:lnTo>
                      <a:pt x="274" y="854"/>
                    </a:lnTo>
                    <a:lnTo>
                      <a:pt x="581" y="786"/>
                    </a:lnTo>
                    <a:lnTo>
                      <a:pt x="1229" y="581"/>
                    </a:lnTo>
                    <a:lnTo>
                      <a:pt x="1537" y="445"/>
                    </a:lnTo>
                    <a:lnTo>
                      <a:pt x="1810" y="308"/>
                    </a:lnTo>
                    <a:lnTo>
                      <a:pt x="2049" y="172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23"/>
              <p:cNvSpPr/>
              <p:nvPr/>
            </p:nvSpPr>
            <p:spPr>
              <a:xfrm>
                <a:off x="286647" y="1353573"/>
                <a:ext cx="14551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971" extrusionOk="0">
                    <a:moveTo>
                      <a:pt x="1" y="0"/>
                    </a:moveTo>
                    <a:lnTo>
                      <a:pt x="35" y="751"/>
                    </a:lnTo>
                    <a:lnTo>
                      <a:pt x="103" y="1468"/>
                    </a:lnTo>
                    <a:lnTo>
                      <a:pt x="206" y="2219"/>
                    </a:lnTo>
                    <a:lnTo>
                      <a:pt x="308" y="2970"/>
                    </a:lnTo>
                    <a:lnTo>
                      <a:pt x="376" y="2697"/>
                    </a:lnTo>
                    <a:lnTo>
                      <a:pt x="410" y="2356"/>
                    </a:lnTo>
                    <a:lnTo>
                      <a:pt x="376" y="1980"/>
                    </a:lnTo>
                    <a:lnTo>
                      <a:pt x="342" y="1536"/>
                    </a:lnTo>
                    <a:lnTo>
                      <a:pt x="308" y="1093"/>
                    </a:lnTo>
                    <a:lnTo>
                      <a:pt x="206" y="683"/>
                    </a:lnTo>
                    <a:lnTo>
                      <a:pt x="137" y="3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23"/>
              <p:cNvSpPr/>
              <p:nvPr/>
            </p:nvSpPr>
            <p:spPr>
              <a:xfrm>
                <a:off x="42494" y="1804420"/>
                <a:ext cx="71341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410" extrusionOk="0">
                    <a:moveTo>
                      <a:pt x="1469" y="0"/>
                    </a:moveTo>
                    <a:lnTo>
                      <a:pt x="991" y="69"/>
                    </a:lnTo>
                    <a:lnTo>
                      <a:pt x="478" y="137"/>
                    </a:lnTo>
                    <a:lnTo>
                      <a:pt x="0" y="273"/>
                    </a:lnTo>
                    <a:lnTo>
                      <a:pt x="308" y="342"/>
                    </a:lnTo>
                    <a:lnTo>
                      <a:pt x="615" y="376"/>
                    </a:lnTo>
                    <a:lnTo>
                      <a:pt x="922" y="410"/>
                    </a:lnTo>
                    <a:lnTo>
                      <a:pt x="1195" y="376"/>
                    </a:lnTo>
                    <a:lnTo>
                      <a:pt x="1469" y="342"/>
                    </a:lnTo>
                    <a:lnTo>
                      <a:pt x="1673" y="239"/>
                    </a:lnTo>
                    <a:lnTo>
                      <a:pt x="1878" y="137"/>
                    </a:lnTo>
                    <a:lnTo>
                      <a:pt x="2015" y="34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23"/>
              <p:cNvSpPr/>
              <p:nvPr/>
            </p:nvSpPr>
            <p:spPr>
              <a:xfrm>
                <a:off x="891011" y="1553010"/>
                <a:ext cx="35086" cy="77395"/>
              </a:xfrm>
              <a:custGeom>
                <a:avLst/>
                <a:gdLst/>
                <a:ahLst/>
                <a:cxnLst/>
                <a:rect l="l" t="t" r="r" b="b"/>
                <a:pathLst>
                  <a:path w="991" h="2186" extrusionOk="0">
                    <a:moveTo>
                      <a:pt x="1" y="0"/>
                    </a:moveTo>
                    <a:lnTo>
                      <a:pt x="35" y="239"/>
                    </a:lnTo>
                    <a:lnTo>
                      <a:pt x="103" y="512"/>
                    </a:lnTo>
                    <a:lnTo>
                      <a:pt x="205" y="820"/>
                    </a:lnTo>
                    <a:lnTo>
                      <a:pt x="308" y="1127"/>
                    </a:lnTo>
                    <a:lnTo>
                      <a:pt x="479" y="1434"/>
                    </a:lnTo>
                    <a:lnTo>
                      <a:pt x="649" y="1741"/>
                    </a:lnTo>
                    <a:lnTo>
                      <a:pt x="820" y="1980"/>
                    </a:lnTo>
                    <a:lnTo>
                      <a:pt x="991" y="2185"/>
                    </a:lnTo>
                    <a:lnTo>
                      <a:pt x="820" y="1605"/>
                    </a:lnTo>
                    <a:lnTo>
                      <a:pt x="581" y="1024"/>
                    </a:lnTo>
                    <a:lnTo>
                      <a:pt x="308" y="5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23"/>
              <p:cNvSpPr/>
              <p:nvPr/>
            </p:nvSpPr>
            <p:spPr>
              <a:xfrm>
                <a:off x="547724" y="1185541"/>
                <a:ext cx="87061" cy="52010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469" extrusionOk="0">
                    <a:moveTo>
                      <a:pt x="1" y="1"/>
                    </a:moveTo>
                    <a:lnTo>
                      <a:pt x="2459" y="1469"/>
                    </a:lnTo>
                    <a:lnTo>
                      <a:pt x="2220" y="1196"/>
                    </a:lnTo>
                    <a:lnTo>
                      <a:pt x="1981" y="957"/>
                    </a:lnTo>
                    <a:lnTo>
                      <a:pt x="1708" y="718"/>
                    </a:lnTo>
                    <a:lnTo>
                      <a:pt x="1401" y="547"/>
                    </a:lnTo>
                    <a:lnTo>
                      <a:pt x="1093" y="376"/>
                    </a:lnTo>
                    <a:lnTo>
                      <a:pt x="752" y="240"/>
                    </a:lnTo>
                    <a:lnTo>
                      <a:pt x="376" y="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23"/>
              <p:cNvSpPr/>
              <p:nvPr/>
            </p:nvSpPr>
            <p:spPr>
              <a:xfrm>
                <a:off x="689167" y="2217809"/>
                <a:ext cx="102781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605" extrusionOk="0">
                    <a:moveTo>
                      <a:pt x="2902" y="0"/>
                    </a:moveTo>
                    <a:lnTo>
                      <a:pt x="0" y="1605"/>
                    </a:lnTo>
                    <a:lnTo>
                      <a:pt x="547" y="1434"/>
                    </a:lnTo>
                    <a:lnTo>
                      <a:pt x="1059" y="1229"/>
                    </a:lnTo>
                    <a:lnTo>
                      <a:pt x="1537" y="990"/>
                    </a:lnTo>
                    <a:lnTo>
                      <a:pt x="1946" y="785"/>
                    </a:lnTo>
                    <a:lnTo>
                      <a:pt x="2288" y="580"/>
                    </a:lnTo>
                    <a:lnTo>
                      <a:pt x="2561" y="376"/>
                    </a:lnTo>
                    <a:lnTo>
                      <a:pt x="2766" y="171"/>
                    </a:lnTo>
                    <a:lnTo>
                      <a:pt x="29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23"/>
              <p:cNvSpPr/>
              <p:nvPr/>
            </p:nvSpPr>
            <p:spPr>
              <a:xfrm>
                <a:off x="15905" y="1619465"/>
                <a:ext cx="76192" cy="30271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55" extrusionOk="0">
                    <a:moveTo>
                      <a:pt x="0" y="1"/>
                    </a:moveTo>
                    <a:lnTo>
                      <a:pt x="513" y="274"/>
                    </a:lnTo>
                    <a:lnTo>
                      <a:pt x="1025" y="547"/>
                    </a:lnTo>
                    <a:lnTo>
                      <a:pt x="1571" y="752"/>
                    </a:lnTo>
                    <a:lnTo>
                      <a:pt x="1844" y="820"/>
                    </a:lnTo>
                    <a:lnTo>
                      <a:pt x="2151" y="854"/>
                    </a:lnTo>
                    <a:lnTo>
                      <a:pt x="1639" y="547"/>
                    </a:lnTo>
                    <a:lnTo>
                      <a:pt x="1127" y="308"/>
                    </a:lnTo>
                    <a:lnTo>
                      <a:pt x="581" y="1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23"/>
              <p:cNvSpPr/>
              <p:nvPr/>
            </p:nvSpPr>
            <p:spPr>
              <a:xfrm>
                <a:off x="-181124" y="1797162"/>
                <a:ext cx="95523" cy="9701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274" extrusionOk="0">
                    <a:moveTo>
                      <a:pt x="2015" y="0"/>
                    </a:moveTo>
                    <a:lnTo>
                      <a:pt x="1332" y="35"/>
                    </a:lnTo>
                    <a:lnTo>
                      <a:pt x="649" y="103"/>
                    </a:lnTo>
                    <a:lnTo>
                      <a:pt x="1" y="239"/>
                    </a:lnTo>
                    <a:lnTo>
                      <a:pt x="342" y="274"/>
                    </a:lnTo>
                    <a:lnTo>
                      <a:pt x="683" y="274"/>
                    </a:lnTo>
                    <a:lnTo>
                      <a:pt x="1366" y="205"/>
                    </a:lnTo>
                    <a:lnTo>
                      <a:pt x="2015" y="103"/>
                    </a:lnTo>
                    <a:lnTo>
                      <a:pt x="269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23"/>
              <p:cNvSpPr/>
              <p:nvPr/>
            </p:nvSpPr>
            <p:spPr>
              <a:xfrm>
                <a:off x="208083" y="1407955"/>
                <a:ext cx="30271" cy="74988"/>
              </a:xfrm>
              <a:custGeom>
                <a:avLst/>
                <a:gdLst/>
                <a:ahLst/>
                <a:cxnLst/>
                <a:rect l="l" t="t" r="r" b="b"/>
                <a:pathLst>
                  <a:path w="855" h="2118" extrusionOk="0">
                    <a:moveTo>
                      <a:pt x="1" y="0"/>
                    </a:moveTo>
                    <a:lnTo>
                      <a:pt x="137" y="547"/>
                    </a:lnTo>
                    <a:lnTo>
                      <a:pt x="308" y="1093"/>
                    </a:lnTo>
                    <a:lnTo>
                      <a:pt x="547" y="1605"/>
                    </a:lnTo>
                    <a:lnTo>
                      <a:pt x="854" y="2117"/>
                    </a:lnTo>
                    <a:lnTo>
                      <a:pt x="683" y="1571"/>
                    </a:lnTo>
                    <a:lnTo>
                      <a:pt x="513" y="1025"/>
                    </a:lnTo>
                    <a:lnTo>
                      <a:pt x="274" y="478"/>
                    </a:lnTo>
                    <a:lnTo>
                      <a:pt x="171" y="2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23"/>
              <p:cNvSpPr/>
              <p:nvPr/>
            </p:nvSpPr>
            <p:spPr>
              <a:xfrm>
                <a:off x="493342" y="2070312"/>
                <a:ext cx="29032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606" extrusionOk="0">
                    <a:moveTo>
                      <a:pt x="35" y="1"/>
                    </a:moveTo>
                    <a:lnTo>
                      <a:pt x="1" y="172"/>
                    </a:lnTo>
                    <a:lnTo>
                      <a:pt x="35" y="376"/>
                    </a:lnTo>
                    <a:lnTo>
                      <a:pt x="69" y="615"/>
                    </a:lnTo>
                    <a:lnTo>
                      <a:pt x="171" y="820"/>
                    </a:lnTo>
                    <a:lnTo>
                      <a:pt x="274" y="1025"/>
                    </a:lnTo>
                    <a:lnTo>
                      <a:pt x="444" y="1230"/>
                    </a:lnTo>
                    <a:lnTo>
                      <a:pt x="615" y="1435"/>
                    </a:lnTo>
                    <a:lnTo>
                      <a:pt x="820" y="1606"/>
                    </a:lnTo>
                    <a:lnTo>
                      <a:pt x="479" y="718"/>
                    </a:lnTo>
                    <a:lnTo>
                      <a:pt x="274" y="342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23"/>
              <p:cNvSpPr/>
              <p:nvPr/>
            </p:nvSpPr>
            <p:spPr>
              <a:xfrm>
                <a:off x="211730" y="2023188"/>
                <a:ext cx="36290" cy="5201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469" extrusionOk="0">
                    <a:moveTo>
                      <a:pt x="1024" y="1"/>
                    </a:moveTo>
                    <a:lnTo>
                      <a:pt x="683" y="308"/>
                    </a:lnTo>
                    <a:lnTo>
                      <a:pt x="376" y="615"/>
                    </a:lnTo>
                    <a:lnTo>
                      <a:pt x="239" y="786"/>
                    </a:lnTo>
                    <a:lnTo>
                      <a:pt x="102" y="991"/>
                    </a:lnTo>
                    <a:lnTo>
                      <a:pt x="34" y="1195"/>
                    </a:lnTo>
                    <a:lnTo>
                      <a:pt x="0" y="1469"/>
                    </a:lnTo>
                    <a:lnTo>
                      <a:pt x="307" y="1127"/>
                    </a:lnTo>
                    <a:lnTo>
                      <a:pt x="580" y="786"/>
                    </a:lnTo>
                    <a:lnTo>
                      <a:pt x="854" y="410"/>
                    </a:lnTo>
                    <a:lnTo>
                      <a:pt x="102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23"/>
              <p:cNvSpPr/>
              <p:nvPr/>
            </p:nvSpPr>
            <p:spPr>
              <a:xfrm>
                <a:off x="642007" y="1724653"/>
                <a:ext cx="62915" cy="16924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478" extrusionOk="0">
                    <a:moveTo>
                      <a:pt x="1537" y="0"/>
                    </a:moveTo>
                    <a:lnTo>
                      <a:pt x="1298" y="34"/>
                    </a:lnTo>
                    <a:lnTo>
                      <a:pt x="854" y="137"/>
                    </a:lnTo>
                    <a:lnTo>
                      <a:pt x="411" y="273"/>
                    </a:lnTo>
                    <a:lnTo>
                      <a:pt x="1" y="478"/>
                    </a:lnTo>
                    <a:lnTo>
                      <a:pt x="479" y="478"/>
                    </a:lnTo>
                    <a:lnTo>
                      <a:pt x="718" y="444"/>
                    </a:lnTo>
                    <a:lnTo>
                      <a:pt x="923" y="376"/>
                    </a:lnTo>
                    <a:lnTo>
                      <a:pt x="1366" y="205"/>
                    </a:lnTo>
                    <a:lnTo>
                      <a:pt x="1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23"/>
              <p:cNvSpPr/>
              <p:nvPr/>
            </p:nvSpPr>
            <p:spPr>
              <a:xfrm>
                <a:off x="580367" y="1560268"/>
                <a:ext cx="38733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059" extrusionOk="0">
                    <a:moveTo>
                      <a:pt x="1093" y="0"/>
                    </a:moveTo>
                    <a:lnTo>
                      <a:pt x="888" y="68"/>
                    </a:lnTo>
                    <a:lnTo>
                      <a:pt x="718" y="171"/>
                    </a:lnTo>
                    <a:lnTo>
                      <a:pt x="547" y="273"/>
                    </a:lnTo>
                    <a:lnTo>
                      <a:pt x="410" y="376"/>
                    </a:lnTo>
                    <a:lnTo>
                      <a:pt x="274" y="512"/>
                    </a:lnTo>
                    <a:lnTo>
                      <a:pt x="171" y="683"/>
                    </a:lnTo>
                    <a:lnTo>
                      <a:pt x="69" y="854"/>
                    </a:lnTo>
                    <a:lnTo>
                      <a:pt x="1" y="1058"/>
                    </a:lnTo>
                    <a:lnTo>
                      <a:pt x="171" y="990"/>
                    </a:lnTo>
                    <a:lnTo>
                      <a:pt x="342" y="888"/>
                    </a:lnTo>
                    <a:lnTo>
                      <a:pt x="513" y="785"/>
                    </a:lnTo>
                    <a:lnTo>
                      <a:pt x="649" y="683"/>
                    </a:lnTo>
                    <a:lnTo>
                      <a:pt x="786" y="546"/>
                    </a:lnTo>
                    <a:lnTo>
                      <a:pt x="888" y="376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23"/>
              <p:cNvSpPr/>
              <p:nvPr/>
            </p:nvSpPr>
            <p:spPr>
              <a:xfrm>
                <a:off x="643211" y="1752446"/>
                <a:ext cx="79838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2255" h="479" extrusionOk="0">
                    <a:moveTo>
                      <a:pt x="2220" y="0"/>
                    </a:moveTo>
                    <a:lnTo>
                      <a:pt x="1" y="342"/>
                    </a:lnTo>
                    <a:lnTo>
                      <a:pt x="35" y="478"/>
                    </a:lnTo>
                    <a:lnTo>
                      <a:pt x="581" y="478"/>
                    </a:lnTo>
                    <a:lnTo>
                      <a:pt x="1128" y="410"/>
                    </a:lnTo>
                    <a:lnTo>
                      <a:pt x="1708" y="307"/>
                    </a:lnTo>
                    <a:lnTo>
                      <a:pt x="2254" y="137"/>
                    </a:lnTo>
                    <a:lnTo>
                      <a:pt x="22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23"/>
              <p:cNvSpPr/>
              <p:nvPr/>
            </p:nvSpPr>
            <p:spPr>
              <a:xfrm>
                <a:off x="500600" y="1479261"/>
                <a:ext cx="32679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230" extrusionOk="0">
                    <a:moveTo>
                      <a:pt x="922" y="1"/>
                    </a:moveTo>
                    <a:lnTo>
                      <a:pt x="410" y="581"/>
                    </a:lnTo>
                    <a:lnTo>
                      <a:pt x="205" y="888"/>
                    </a:lnTo>
                    <a:lnTo>
                      <a:pt x="0" y="1230"/>
                    </a:lnTo>
                    <a:lnTo>
                      <a:pt x="0" y="1230"/>
                    </a:lnTo>
                    <a:lnTo>
                      <a:pt x="239" y="1127"/>
                    </a:lnTo>
                    <a:lnTo>
                      <a:pt x="410" y="1025"/>
                    </a:lnTo>
                    <a:lnTo>
                      <a:pt x="581" y="922"/>
                    </a:lnTo>
                    <a:lnTo>
                      <a:pt x="717" y="752"/>
                    </a:lnTo>
                    <a:lnTo>
                      <a:pt x="820" y="615"/>
                    </a:lnTo>
                    <a:lnTo>
                      <a:pt x="888" y="410"/>
                    </a:lnTo>
                    <a:lnTo>
                      <a:pt x="922" y="206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23"/>
              <p:cNvSpPr/>
              <p:nvPr/>
            </p:nvSpPr>
            <p:spPr>
              <a:xfrm>
                <a:off x="847498" y="2081217"/>
                <a:ext cx="49602" cy="70137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981" extrusionOk="0">
                    <a:moveTo>
                      <a:pt x="1400" y="0"/>
                    </a:moveTo>
                    <a:lnTo>
                      <a:pt x="1" y="1980"/>
                    </a:lnTo>
                    <a:lnTo>
                      <a:pt x="444" y="1605"/>
                    </a:lnTo>
                    <a:lnTo>
                      <a:pt x="649" y="1400"/>
                    </a:lnTo>
                    <a:lnTo>
                      <a:pt x="854" y="1161"/>
                    </a:lnTo>
                    <a:lnTo>
                      <a:pt x="1025" y="922"/>
                    </a:lnTo>
                    <a:lnTo>
                      <a:pt x="1161" y="649"/>
                    </a:lnTo>
                    <a:lnTo>
                      <a:pt x="1298" y="342"/>
                    </a:lnTo>
                    <a:lnTo>
                      <a:pt x="14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23"/>
              <p:cNvSpPr/>
              <p:nvPr/>
            </p:nvSpPr>
            <p:spPr>
              <a:xfrm>
                <a:off x="407520" y="2069108"/>
                <a:ext cx="21809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606" extrusionOk="0">
                    <a:moveTo>
                      <a:pt x="206" y="1"/>
                    </a:moveTo>
                    <a:lnTo>
                      <a:pt x="1" y="69"/>
                    </a:lnTo>
                    <a:lnTo>
                      <a:pt x="69" y="479"/>
                    </a:lnTo>
                    <a:lnTo>
                      <a:pt x="171" y="854"/>
                    </a:lnTo>
                    <a:lnTo>
                      <a:pt x="308" y="1230"/>
                    </a:lnTo>
                    <a:lnTo>
                      <a:pt x="479" y="1605"/>
                    </a:lnTo>
                    <a:lnTo>
                      <a:pt x="615" y="1537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23"/>
              <p:cNvSpPr/>
              <p:nvPr/>
            </p:nvSpPr>
            <p:spPr>
              <a:xfrm>
                <a:off x="441367" y="2076366"/>
                <a:ext cx="21809" cy="44752"/>
              </a:xfrm>
              <a:custGeom>
                <a:avLst/>
                <a:gdLst/>
                <a:ahLst/>
                <a:cxnLst/>
                <a:rect l="l" t="t" r="r" b="b"/>
                <a:pathLst>
                  <a:path w="616" h="1264" extrusionOk="0">
                    <a:moveTo>
                      <a:pt x="171" y="1"/>
                    </a:moveTo>
                    <a:lnTo>
                      <a:pt x="69" y="171"/>
                    </a:lnTo>
                    <a:lnTo>
                      <a:pt x="1" y="342"/>
                    </a:lnTo>
                    <a:lnTo>
                      <a:pt x="1" y="513"/>
                    </a:lnTo>
                    <a:lnTo>
                      <a:pt x="35" y="683"/>
                    </a:lnTo>
                    <a:lnTo>
                      <a:pt x="103" y="820"/>
                    </a:lnTo>
                    <a:lnTo>
                      <a:pt x="240" y="991"/>
                    </a:lnTo>
                    <a:lnTo>
                      <a:pt x="410" y="1127"/>
                    </a:lnTo>
                    <a:lnTo>
                      <a:pt x="615" y="1264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23"/>
              <p:cNvSpPr/>
              <p:nvPr/>
            </p:nvSpPr>
            <p:spPr>
              <a:xfrm>
                <a:off x="645654" y="1702879"/>
                <a:ext cx="47159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411" extrusionOk="0">
                    <a:moveTo>
                      <a:pt x="990" y="1"/>
                    </a:moveTo>
                    <a:lnTo>
                      <a:pt x="683" y="69"/>
                    </a:lnTo>
                    <a:lnTo>
                      <a:pt x="342" y="205"/>
                    </a:lnTo>
                    <a:lnTo>
                      <a:pt x="0" y="410"/>
                    </a:lnTo>
                    <a:lnTo>
                      <a:pt x="410" y="410"/>
                    </a:lnTo>
                    <a:lnTo>
                      <a:pt x="785" y="376"/>
                    </a:lnTo>
                    <a:lnTo>
                      <a:pt x="922" y="308"/>
                    </a:lnTo>
                    <a:lnTo>
                      <a:pt x="1093" y="239"/>
                    </a:lnTo>
                    <a:lnTo>
                      <a:pt x="1229" y="137"/>
                    </a:lnTo>
                    <a:lnTo>
                      <a:pt x="13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23"/>
              <p:cNvSpPr/>
              <p:nvPr/>
            </p:nvSpPr>
            <p:spPr>
              <a:xfrm>
                <a:off x="17109" y="1716191"/>
                <a:ext cx="67730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376" extrusionOk="0">
                    <a:moveTo>
                      <a:pt x="35" y="0"/>
                    </a:moveTo>
                    <a:lnTo>
                      <a:pt x="1" y="137"/>
                    </a:lnTo>
                    <a:lnTo>
                      <a:pt x="479" y="205"/>
                    </a:lnTo>
                    <a:lnTo>
                      <a:pt x="956" y="307"/>
                    </a:lnTo>
                    <a:lnTo>
                      <a:pt x="1434" y="376"/>
                    </a:lnTo>
                    <a:lnTo>
                      <a:pt x="1673" y="376"/>
                    </a:lnTo>
                    <a:lnTo>
                      <a:pt x="1912" y="341"/>
                    </a:lnTo>
                    <a:lnTo>
                      <a:pt x="1912" y="23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23"/>
              <p:cNvSpPr/>
              <p:nvPr/>
            </p:nvSpPr>
            <p:spPr>
              <a:xfrm>
                <a:off x="14701" y="1650904"/>
                <a:ext cx="64083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1810" h="581" extrusionOk="0">
                    <a:moveTo>
                      <a:pt x="0" y="0"/>
                    </a:moveTo>
                    <a:lnTo>
                      <a:pt x="444" y="239"/>
                    </a:lnTo>
                    <a:lnTo>
                      <a:pt x="922" y="410"/>
                    </a:lnTo>
                    <a:lnTo>
                      <a:pt x="1366" y="513"/>
                    </a:lnTo>
                    <a:lnTo>
                      <a:pt x="1810" y="58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23"/>
              <p:cNvSpPr/>
              <p:nvPr/>
            </p:nvSpPr>
            <p:spPr>
              <a:xfrm>
                <a:off x="826963" y="1652108"/>
                <a:ext cx="68934" cy="20606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582" extrusionOk="0">
                    <a:moveTo>
                      <a:pt x="1946" y="1"/>
                    </a:moveTo>
                    <a:lnTo>
                      <a:pt x="0" y="581"/>
                    </a:lnTo>
                    <a:lnTo>
                      <a:pt x="376" y="581"/>
                    </a:lnTo>
                    <a:lnTo>
                      <a:pt x="683" y="547"/>
                    </a:lnTo>
                    <a:lnTo>
                      <a:pt x="990" y="513"/>
                    </a:lnTo>
                    <a:lnTo>
                      <a:pt x="1263" y="444"/>
                    </a:lnTo>
                    <a:lnTo>
                      <a:pt x="1468" y="376"/>
                    </a:lnTo>
                    <a:lnTo>
                      <a:pt x="1673" y="240"/>
                    </a:lnTo>
                    <a:lnTo>
                      <a:pt x="1810" y="137"/>
                    </a:lnTo>
                    <a:lnTo>
                      <a:pt x="19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23"/>
              <p:cNvSpPr/>
              <p:nvPr/>
            </p:nvSpPr>
            <p:spPr>
              <a:xfrm>
                <a:off x="632342" y="1675086"/>
                <a:ext cx="33883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957" h="684" extrusionOk="0">
                    <a:moveTo>
                      <a:pt x="957" y="0"/>
                    </a:moveTo>
                    <a:lnTo>
                      <a:pt x="684" y="34"/>
                    </a:lnTo>
                    <a:lnTo>
                      <a:pt x="445" y="137"/>
                    </a:lnTo>
                    <a:lnTo>
                      <a:pt x="206" y="273"/>
                    </a:lnTo>
                    <a:lnTo>
                      <a:pt x="1" y="410"/>
                    </a:lnTo>
                    <a:lnTo>
                      <a:pt x="1" y="444"/>
                    </a:lnTo>
                    <a:lnTo>
                      <a:pt x="1" y="512"/>
                    </a:lnTo>
                    <a:lnTo>
                      <a:pt x="1" y="683"/>
                    </a:lnTo>
                    <a:lnTo>
                      <a:pt x="308" y="615"/>
                    </a:lnTo>
                    <a:lnTo>
                      <a:pt x="581" y="512"/>
                    </a:lnTo>
                    <a:lnTo>
                      <a:pt x="684" y="410"/>
                    </a:lnTo>
                    <a:lnTo>
                      <a:pt x="820" y="308"/>
                    </a:lnTo>
                    <a:lnTo>
                      <a:pt x="888" y="171"/>
                    </a:lnTo>
                    <a:lnTo>
                      <a:pt x="95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23"/>
              <p:cNvSpPr/>
              <p:nvPr/>
            </p:nvSpPr>
            <p:spPr>
              <a:xfrm>
                <a:off x="255243" y="2041315"/>
                <a:ext cx="19367" cy="4595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298" extrusionOk="0">
                    <a:moveTo>
                      <a:pt x="546" y="1"/>
                    </a:moveTo>
                    <a:lnTo>
                      <a:pt x="341" y="342"/>
                    </a:lnTo>
                    <a:lnTo>
                      <a:pt x="137" y="752"/>
                    </a:lnTo>
                    <a:lnTo>
                      <a:pt x="0" y="1093"/>
                    </a:lnTo>
                    <a:lnTo>
                      <a:pt x="0" y="1230"/>
                    </a:lnTo>
                    <a:lnTo>
                      <a:pt x="0" y="1298"/>
                    </a:lnTo>
                    <a:lnTo>
                      <a:pt x="239" y="1025"/>
                    </a:lnTo>
                    <a:lnTo>
                      <a:pt x="410" y="718"/>
                    </a:lnTo>
                    <a:lnTo>
                      <a:pt x="512" y="376"/>
                    </a:lnTo>
                    <a:lnTo>
                      <a:pt x="546" y="171"/>
                    </a:lnTo>
                    <a:lnTo>
                      <a:pt x="54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23"/>
              <p:cNvSpPr/>
              <p:nvPr/>
            </p:nvSpPr>
            <p:spPr>
              <a:xfrm>
                <a:off x="651673" y="1852748"/>
                <a:ext cx="60472" cy="19402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548" extrusionOk="0">
                    <a:moveTo>
                      <a:pt x="35" y="1"/>
                    </a:moveTo>
                    <a:lnTo>
                      <a:pt x="1" y="172"/>
                    </a:lnTo>
                    <a:lnTo>
                      <a:pt x="1674" y="547"/>
                    </a:lnTo>
                    <a:lnTo>
                      <a:pt x="1708" y="41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23"/>
              <p:cNvSpPr/>
              <p:nvPr/>
            </p:nvSpPr>
            <p:spPr>
              <a:xfrm>
                <a:off x="-181124" y="1696825"/>
                <a:ext cx="73784" cy="9701"/>
              </a:xfrm>
              <a:custGeom>
                <a:avLst/>
                <a:gdLst/>
                <a:ahLst/>
                <a:cxnLst/>
                <a:rect l="l" t="t" r="r" b="b"/>
                <a:pathLst>
                  <a:path w="2084" h="274" extrusionOk="0">
                    <a:moveTo>
                      <a:pt x="1" y="1"/>
                    </a:moveTo>
                    <a:lnTo>
                      <a:pt x="410" y="172"/>
                    </a:lnTo>
                    <a:lnTo>
                      <a:pt x="922" y="240"/>
                    </a:lnTo>
                    <a:lnTo>
                      <a:pt x="1469" y="274"/>
                    </a:lnTo>
                    <a:lnTo>
                      <a:pt x="2083" y="274"/>
                    </a:lnTo>
                    <a:lnTo>
                      <a:pt x="1639" y="172"/>
                    </a:lnTo>
                    <a:lnTo>
                      <a:pt x="1230" y="1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6" name="Google Shape;5486;p23"/>
              <p:cNvSpPr/>
              <p:nvPr/>
            </p:nvSpPr>
            <p:spPr>
              <a:xfrm>
                <a:off x="706090" y="2208108"/>
                <a:ext cx="58029" cy="36326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1026" extrusionOk="0">
                    <a:moveTo>
                      <a:pt x="1639" y="1"/>
                    </a:moveTo>
                    <a:lnTo>
                      <a:pt x="0" y="1025"/>
                    </a:lnTo>
                    <a:lnTo>
                      <a:pt x="0" y="1025"/>
                    </a:lnTo>
                    <a:lnTo>
                      <a:pt x="581" y="820"/>
                    </a:lnTo>
                    <a:lnTo>
                      <a:pt x="854" y="684"/>
                    </a:lnTo>
                    <a:lnTo>
                      <a:pt x="1059" y="581"/>
                    </a:lnTo>
                    <a:lnTo>
                      <a:pt x="1229" y="445"/>
                    </a:lnTo>
                    <a:lnTo>
                      <a:pt x="1400" y="308"/>
                    </a:lnTo>
                    <a:lnTo>
                      <a:pt x="1502" y="172"/>
                    </a:lnTo>
                    <a:lnTo>
                      <a:pt x="16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23"/>
              <p:cNvSpPr/>
              <p:nvPr/>
            </p:nvSpPr>
            <p:spPr>
              <a:xfrm>
                <a:off x="649265" y="1798366"/>
                <a:ext cx="45956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342" extrusionOk="0">
                    <a:moveTo>
                      <a:pt x="1298" y="1"/>
                    </a:moveTo>
                    <a:lnTo>
                      <a:pt x="1" y="103"/>
                    </a:lnTo>
                    <a:lnTo>
                      <a:pt x="1" y="205"/>
                    </a:lnTo>
                    <a:lnTo>
                      <a:pt x="342" y="308"/>
                    </a:lnTo>
                    <a:lnTo>
                      <a:pt x="513" y="342"/>
                    </a:lnTo>
                    <a:lnTo>
                      <a:pt x="649" y="308"/>
                    </a:lnTo>
                    <a:lnTo>
                      <a:pt x="820" y="274"/>
                    </a:lnTo>
                    <a:lnTo>
                      <a:pt x="957" y="205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23"/>
              <p:cNvSpPr/>
              <p:nvPr/>
            </p:nvSpPr>
            <p:spPr>
              <a:xfrm>
                <a:off x="43698" y="1603780"/>
                <a:ext cx="59268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59" extrusionOk="0">
                    <a:moveTo>
                      <a:pt x="69" y="0"/>
                    </a:moveTo>
                    <a:lnTo>
                      <a:pt x="1" y="102"/>
                    </a:lnTo>
                    <a:lnTo>
                      <a:pt x="1605" y="1058"/>
                    </a:lnTo>
                    <a:lnTo>
                      <a:pt x="1673" y="956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9" name="Google Shape;5489;p23"/>
              <p:cNvSpPr/>
              <p:nvPr/>
            </p:nvSpPr>
            <p:spPr>
              <a:xfrm>
                <a:off x="318087" y="2034057"/>
                <a:ext cx="9701" cy="50806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435" extrusionOk="0">
                    <a:moveTo>
                      <a:pt x="239" y="1"/>
                    </a:moveTo>
                    <a:lnTo>
                      <a:pt x="69" y="410"/>
                    </a:lnTo>
                    <a:lnTo>
                      <a:pt x="0" y="581"/>
                    </a:lnTo>
                    <a:lnTo>
                      <a:pt x="0" y="752"/>
                    </a:lnTo>
                    <a:lnTo>
                      <a:pt x="0" y="923"/>
                    </a:lnTo>
                    <a:lnTo>
                      <a:pt x="0" y="1093"/>
                    </a:lnTo>
                    <a:lnTo>
                      <a:pt x="69" y="1264"/>
                    </a:lnTo>
                    <a:lnTo>
                      <a:pt x="137" y="1435"/>
                    </a:lnTo>
                    <a:lnTo>
                      <a:pt x="205" y="1093"/>
                    </a:lnTo>
                    <a:lnTo>
                      <a:pt x="273" y="718"/>
                    </a:lnTo>
                    <a:lnTo>
                      <a:pt x="273" y="376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0" name="Google Shape;5490;p23"/>
              <p:cNvSpPr/>
              <p:nvPr/>
            </p:nvSpPr>
            <p:spPr>
              <a:xfrm>
                <a:off x="60622" y="1583210"/>
                <a:ext cx="47195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1333" h="786" extrusionOk="0">
                    <a:moveTo>
                      <a:pt x="35" y="1"/>
                    </a:moveTo>
                    <a:lnTo>
                      <a:pt x="1" y="137"/>
                    </a:lnTo>
                    <a:lnTo>
                      <a:pt x="1298" y="786"/>
                    </a:lnTo>
                    <a:lnTo>
                      <a:pt x="1332" y="683"/>
                    </a:lnTo>
                    <a:lnTo>
                      <a:pt x="1059" y="479"/>
                    </a:lnTo>
                    <a:lnTo>
                      <a:pt x="718" y="308"/>
                    </a:lnTo>
                    <a:lnTo>
                      <a:pt x="376" y="13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1" name="Google Shape;5491;p23"/>
              <p:cNvSpPr/>
              <p:nvPr/>
            </p:nvSpPr>
            <p:spPr>
              <a:xfrm>
                <a:off x="316883" y="1352369"/>
                <a:ext cx="9701" cy="5923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673" extrusionOk="0">
                    <a:moveTo>
                      <a:pt x="0" y="0"/>
                    </a:moveTo>
                    <a:lnTo>
                      <a:pt x="103" y="1673"/>
                    </a:lnTo>
                    <a:lnTo>
                      <a:pt x="273" y="1639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2" name="Google Shape;5492;p23"/>
              <p:cNvSpPr/>
              <p:nvPr/>
            </p:nvSpPr>
            <p:spPr>
              <a:xfrm>
                <a:off x="876494" y="1708933"/>
                <a:ext cx="49602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445" extrusionOk="0">
                    <a:moveTo>
                      <a:pt x="1367" y="0"/>
                    </a:moveTo>
                    <a:lnTo>
                      <a:pt x="1" y="307"/>
                    </a:lnTo>
                    <a:lnTo>
                      <a:pt x="35" y="444"/>
                    </a:lnTo>
                    <a:lnTo>
                      <a:pt x="1401" y="171"/>
                    </a:lnTo>
                    <a:lnTo>
                      <a:pt x="13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3" name="Google Shape;5493;p23"/>
              <p:cNvSpPr/>
              <p:nvPr/>
            </p:nvSpPr>
            <p:spPr>
              <a:xfrm>
                <a:off x="888603" y="1810439"/>
                <a:ext cx="42344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40" extrusionOk="0">
                    <a:moveTo>
                      <a:pt x="581" y="1"/>
                    </a:moveTo>
                    <a:lnTo>
                      <a:pt x="308" y="35"/>
                    </a:lnTo>
                    <a:lnTo>
                      <a:pt x="0" y="137"/>
                    </a:lnTo>
                    <a:lnTo>
                      <a:pt x="410" y="240"/>
                    </a:lnTo>
                    <a:lnTo>
                      <a:pt x="683" y="240"/>
                    </a:lnTo>
                    <a:lnTo>
                      <a:pt x="922" y="206"/>
                    </a:lnTo>
                    <a:lnTo>
                      <a:pt x="1195" y="103"/>
                    </a:lnTo>
                    <a:lnTo>
                      <a:pt x="888" y="35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4" name="Google Shape;5494;p23"/>
              <p:cNvSpPr/>
              <p:nvPr/>
            </p:nvSpPr>
            <p:spPr>
              <a:xfrm>
                <a:off x="47345" y="1788701"/>
                <a:ext cx="48363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40" extrusionOk="0">
                    <a:moveTo>
                      <a:pt x="1366" y="0"/>
                    </a:moveTo>
                    <a:lnTo>
                      <a:pt x="0" y="137"/>
                    </a:lnTo>
                    <a:lnTo>
                      <a:pt x="410" y="239"/>
                    </a:lnTo>
                    <a:lnTo>
                      <a:pt x="751" y="239"/>
                    </a:lnTo>
                    <a:lnTo>
                      <a:pt x="922" y="205"/>
                    </a:lnTo>
                    <a:lnTo>
                      <a:pt x="1093" y="171"/>
                    </a:lnTo>
                    <a:lnTo>
                      <a:pt x="1229" y="103"/>
                    </a:lnTo>
                    <a:lnTo>
                      <a:pt x="13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5" name="Google Shape;5495;p23"/>
              <p:cNvSpPr/>
              <p:nvPr/>
            </p:nvSpPr>
            <p:spPr>
              <a:xfrm>
                <a:off x="-127945" y="1525181"/>
                <a:ext cx="16959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162" extrusionOk="0">
                    <a:moveTo>
                      <a:pt x="308" y="1"/>
                    </a:moveTo>
                    <a:lnTo>
                      <a:pt x="206" y="138"/>
                    </a:lnTo>
                    <a:lnTo>
                      <a:pt x="137" y="240"/>
                    </a:lnTo>
                    <a:lnTo>
                      <a:pt x="35" y="547"/>
                    </a:lnTo>
                    <a:lnTo>
                      <a:pt x="1" y="854"/>
                    </a:lnTo>
                    <a:lnTo>
                      <a:pt x="1" y="1162"/>
                    </a:lnTo>
                    <a:lnTo>
                      <a:pt x="479" y="69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6" name="Google Shape;5496;p23"/>
              <p:cNvSpPr/>
              <p:nvPr/>
            </p:nvSpPr>
            <p:spPr>
              <a:xfrm>
                <a:off x="576756" y="2020780"/>
                <a:ext cx="30236" cy="25421"/>
              </a:xfrm>
              <a:custGeom>
                <a:avLst/>
                <a:gdLst/>
                <a:ahLst/>
                <a:cxnLst/>
                <a:rect l="l" t="t" r="r" b="b"/>
                <a:pathLst>
                  <a:path w="854" h="718" extrusionOk="0">
                    <a:moveTo>
                      <a:pt x="103" y="0"/>
                    </a:moveTo>
                    <a:lnTo>
                      <a:pt x="0" y="103"/>
                    </a:lnTo>
                    <a:lnTo>
                      <a:pt x="137" y="307"/>
                    </a:lnTo>
                    <a:lnTo>
                      <a:pt x="342" y="512"/>
                    </a:lnTo>
                    <a:lnTo>
                      <a:pt x="444" y="581"/>
                    </a:lnTo>
                    <a:lnTo>
                      <a:pt x="547" y="649"/>
                    </a:lnTo>
                    <a:lnTo>
                      <a:pt x="683" y="683"/>
                    </a:lnTo>
                    <a:lnTo>
                      <a:pt x="854" y="717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7" name="Google Shape;5497;p23"/>
              <p:cNvSpPr/>
              <p:nvPr/>
            </p:nvSpPr>
            <p:spPr>
              <a:xfrm>
                <a:off x="164571" y="1476853"/>
                <a:ext cx="25421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81" extrusionOk="0">
                    <a:moveTo>
                      <a:pt x="1" y="0"/>
                    </a:moveTo>
                    <a:lnTo>
                      <a:pt x="137" y="308"/>
                    </a:lnTo>
                    <a:lnTo>
                      <a:pt x="274" y="478"/>
                    </a:lnTo>
                    <a:lnTo>
                      <a:pt x="342" y="512"/>
                    </a:lnTo>
                    <a:lnTo>
                      <a:pt x="444" y="547"/>
                    </a:lnTo>
                    <a:lnTo>
                      <a:pt x="718" y="581"/>
                    </a:lnTo>
                    <a:lnTo>
                      <a:pt x="615" y="376"/>
                    </a:lnTo>
                    <a:lnTo>
                      <a:pt x="479" y="205"/>
                    </a:lnTo>
                    <a:lnTo>
                      <a:pt x="376" y="137"/>
                    </a:lnTo>
                    <a:lnTo>
                      <a:pt x="274" y="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8" name="Google Shape;5498;p23"/>
              <p:cNvSpPr/>
              <p:nvPr/>
            </p:nvSpPr>
            <p:spPr>
              <a:xfrm>
                <a:off x="338622" y="2042519"/>
                <a:ext cx="9701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128" extrusionOk="0">
                    <a:moveTo>
                      <a:pt x="69" y="1"/>
                    </a:moveTo>
                    <a:lnTo>
                      <a:pt x="1" y="1093"/>
                    </a:lnTo>
                    <a:lnTo>
                      <a:pt x="137" y="1127"/>
                    </a:lnTo>
                    <a:lnTo>
                      <a:pt x="240" y="854"/>
                    </a:lnTo>
                    <a:lnTo>
                      <a:pt x="274" y="547"/>
                    </a:lnTo>
                    <a:lnTo>
                      <a:pt x="240" y="274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99" name="Google Shape;5499;p23"/>
              <p:cNvSpPr/>
              <p:nvPr/>
            </p:nvSpPr>
            <p:spPr>
              <a:xfrm>
                <a:off x="78749" y="1844287"/>
                <a:ext cx="43548" cy="9701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274" extrusionOk="0">
                    <a:moveTo>
                      <a:pt x="854" y="1"/>
                    </a:moveTo>
                    <a:lnTo>
                      <a:pt x="547" y="35"/>
                    </a:lnTo>
                    <a:lnTo>
                      <a:pt x="274" y="103"/>
                    </a:lnTo>
                    <a:lnTo>
                      <a:pt x="1" y="274"/>
                    </a:lnTo>
                    <a:lnTo>
                      <a:pt x="615" y="240"/>
                    </a:lnTo>
                    <a:lnTo>
                      <a:pt x="752" y="274"/>
                    </a:lnTo>
                    <a:lnTo>
                      <a:pt x="1230" y="35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0" name="Google Shape;5500;p23"/>
              <p:cNvSpPr/>
              <p:nvPr/>
            </p:nvSpPr>
            <p:spPr>
              <a:xfrm>
                <a:off x="463141" y="2088475"/>
                <a:ext cx="14516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410" h="820" extrusionOk="0">
                    <a:moveTo>
                      <a:pt x="34" y="0"/>
                    </a:moveTo>
                    <a:lnTo>
                      <a:pt x="0" y="102"/>
                    </a:lnTo>
                    <a:lnTo>
                      <a:pt x="0" y="239"/>
                    </a:lnTo>
                    <a:lnTo>
                      <a:pt x="0" y="341"/>
                    </a:lnTo>
                    <a:lnTo>
                      <a:pt x="34" y="444"/>
                    </a:lnTo>
                    <a:lnTo>
                      <a:pt x="171" y="649"/>
                    </a:lnTo>
                    <a:lnTo>
                      <a:pt x="410" y="819"/>
                    </a:lnTo>
                    <a:lnTo>
                      <a:pt x="342" y="478"/>
                    </a:lnTo>
                    <a:lnTo>
                      <a:pt x="273" y="273"/>
                    </a:lnTo>
                    <a:lnTo>
                      <a:pt x="171" y="13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1" name="Google Shape;5501;p23"/>
              <p:cNvSpPr/>
              <p:nvPr/>
            </p:nvSpPr>
            <p:spPr>
              <a:xfrm>
                <a:off x="477622" y="1467188"/>
                <a:ext cx="16959" cy="30236"/>
              </a:xfrm>
              <a:custGeom>
                <a:avLst/>
                <a:gdLst/>
                <a:ahLst/>
                <a:cxnLst/>
                <a:rect l="l" t="t" r="r" b="b"/>
                <a:pathLst>
                  <a:path w="479" h="854" extrusionOk="0">
                    <a:moveTo>
                      <a:pt x="479" y="0"/>
                    </a:moveTo>
                    <a:lnTo>
                      <a:pt x="1" y="785"/>
                    </a:lnTo>
                    <a:lnTo>
                      <a:pt x="172" y="854"/>
                    </a:lnTo>
                    <a:lnTo>
                      <a:pt x="308" y="683"/>
                    </a:lnTo>
                    <a:lnTo>
                      <a:pt x="410" y="512"/>
                    </a:lnTo>
                    <a:lnTo>
                      <a:pt x="479" y="410"/>
                    </a:lnTo>
                    <a:lnTo>
                      <a:pt x="479" y="273"/>
                    </a:lnTo>
                    <a:lnTo>
                      <a:pt x="479" y="137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2" name="Google Shape;5502;p23"/>
              <p:cNvSpPr/>
              <p:nvPr/>
            </p:nvSpPr>
            <p:spPr>
              <a:xfrm>
                <a:off x="599698" y="2011115"/>
                <a:ext cx="26660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753" h="479" extrusionOk="0">
                    <a:moveTo>
                      <a:pt x="1" y="0"/>
                    </a:moveTo>
                    <a:lnTo>
                      <a:pt x="103" y="273"/>
                    </a:lnTo>
                    <a:lnTo>
                      <a:pt x="172" y="342"/>
                    </a:lnTo>
                    <a:lnTo>
                      <a:pt x="240" y="410"/>
                    </a:lnTo>
                    <a:lnTo>
                      <a:pt x="308" y="444"/>
                    </a:lnTo>
                    <a:lnTo>
                      <a:pt x="445" y="478"/>
                    </a:lnTo>
                    <a:lnTo>
                      <a:pt x="752" y="47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3" name="Google Shape;5503;p23"/>
              <p:cNvSpPr/>
              <p:nvPr/>
            </p:nvSpPr>
            <p:spPr>
              <a:xfrm>
                <a:off x="137982" y="1954290"/>
                <a:ext cx="30271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855" h="479" extrusionOk="0">
                    <a:moveTo>
                      <a:pt x="820" y="1"/>
                    </a:moveTo>
                    <a:lnTo>
                      <a:pt x="1" y="479"/>
                    </a:lnTo>
                    <a:lnTo>
                      <a:pt x="410" y="479"/>
                    </a:lnTo>
                    <a:lnTo>
                      <a:pt x="513" y="410"/>
                    </a:lnTo>
                    <a:lnTo>
                      <a:pt x="683" y="308"/>
                    </a:lnTo>
                    <a:lnTo>
                      <a:pt x="854" y="137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4" name="Google Shape;5504;p23"/>
              <p:cNvSpPr/>
              <p:nvPr/>
            </p:nvSpPr>
            <p:spPr>
              <a:xfrm>
                <a:off x="38883" y="1746392"/>
                <a:ext cx="41105" cy="7293"/>
              </a:xfrm>
              <a:custGeom>
                <a:avLst/>
                <a:gdLst/>
                <a:ahLst/>
                <a:cxnLst/>
                <a:rect l="l" t="t" r="r" b="b"/>
                <a:pathLst>
                  <a:path w="1161" h="206" extrusionOk="0">
                    <a:moveTo>
                      <a:pt x="34" y="1"/>
                    </a:moveTo>
                    <a:lnTo>
                      <a:pt x="0" y="137"/>
                    </a:lnTo>
                    <a:lnTo>
                      <a:pt x="1161" y="205"/>
                    </a:lnTo>
                    <a:lnTo>
                      <a:pt x="1161" y="69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5" name="Google Shape;5505;p23"/>
              <p:cNvSpPr/>
              <p:nvPr/>
            </p:nvSpPr>
            <p:spPr>
              <a:xfrm>
                <a:off x="110189" y="1876930"/>
                <a:ext cx="24217" cy="13348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77" extrusionOk="0">
                    <a:moveTo>
                      <a:pt x="683" y="1"/>
                    </a:moveTo>
                    <a:lnTo>
                      <a:pt x="0" y="240"/>
                    </a:lnTo>
                    <a:lnTo>
                      <a:pt x="34" y="376"/>
                    </a:lnTo>
                    <a:lnTo>
                      <a:pt x="239" y="376"/>
                    </a:lnTo>
                    <a:lnTo>
                      <a:pt x="410" y="342"/>
                    </a:lnTo>
                    <a:lnTo>
                      <a:pt x="512" y="274"/>
                    </a:lnTo>
                    <a:lnTo>
                      <a:pt x="581" y="205"/>
                    </a:lnTo>
                    <a:lnTo>
                      <a:pt x="649" y="137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6" name="Google Shape;5506;p23"/>
              <p:cNvSpPr/>
              <p:nvPr/>
            </p:nvSpPr>
            <p:spPr>
              <a:xfrm>
                <a:off x="57010" y="1704083"/>
                <a:ext cx="30236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854" h="240" extrusionOk="0">
                    <a:moveTo>
                      <a:pt x="34" y="1"/>
                    </a:moveTo>
                    <a:lnTo>
                      <a:pt x="0" y="137"/>
                    </a:lnTo>
                    <a:lnTo>
                      <a:pt x="410" y="240"/>
                    </a:lnTo>
                    <a:lnTo>
                      <a:pt x="615" y="240"/>
                    </a:lnTo>
                    <a:lnTo>
                      <a:pt x="717" y="171"/>
                    </a:lnTo>
                    <a:lnTo>
                      <a:pt x="854" y="10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7" name="Google Shape;5507;p23"/>
              <p:cNvSpPr/>
              <p:nvPr/>
            </p:nvSpPr>
            <p:spPr>
              <a:xfrm>
                <a:off x="55807" y="1690806"/>
                <a:ext cx="24182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683" h="240" extrusionOk="0">
                    <a:moveTo>
                      <a:pt x="239" y="0"/>
                    </a:moveTo>
                    <a:lnTo>
                      <a:pt x="0" y="103"/>
                    </a:lnTo>
                    <a:lnTo>
                      <a:pt x="683" y="239"/>
                    </a:lnTo>
                    <a:lnTo>
                      <a:pt x="512" y="6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8" name="Google Shape;5508;p23"/>
              <p:cNvSpPr/>
              <p:nvPr/>
            </p:nvSpPr>
            <p:spPr>
              <a:xfrm>
                <a:off x="539262" y="1519162"/>
                <a:ext cx="21809" cy="22978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49" extrusionOk="0">
                    <a:moveTo>
                      <a:pt x="615" y="0"/>
                    </a:moveTo>
                    <a:lnTo>
                      <a:pt x="1" y="512"/>
                    </a:lnTo>
                    <a:lnTo>
                      <a:pt x="103" y="649"/>
                    </a:lnTo>
                    <a:lnTo>
                      <a:pt x="274" y="581"/>
                    </a:lnTo>
                    <a:lnTo>
                      <a:pt x="445" y="444"/>
                    </a:lnTo>
                    <a:lnTo>
                      <a:pt x="547" y="273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9" name="Google Shape;5509;p23"/>
              <p:cNvSpPr/>
              <p:nvPr/>
            </p:nvSpPr>
            <p:spPr>
              <a:xfrm>
                <a:off x="567090" y="1554213"/>
                <a:ext cx="21774" cy="22978"/>
              </a:xfrm>
              <a:custGeom>
                <a:avLst/>
                <a:gdLst/>
                <a:ahLst/>
                <a:cxnLst/>
                <a:rect l="l" t="t" r="r" b="b"/>
                <a:pathLst>
                  <a:path w="615" h="649" extrusionOk="0">
                    <a:moveTo>
                      <a:pt x="615" y="0"/>
                    </a:moveTo>
                    <a:lnTo>
                      <a:pt x="0" y="547"/>
                    </a:lnTo>
                    <a:lnTo>
                      <a:pt x="103" y="649"/>
                    </a:lnTo>
                    <a:lnTo>
                      <a:pt x="307" y="581"/>
                    </a:lnTo>
                    <a:lnTo>
                      <a:pt x="444" y="444"/>
                    </a:lnTo>
                    <a:lnTo>
                      <a:pt x="581" y="273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0" name="Google Shape;5510;p23"/>
              <p:cNvSpPr/>
              <p:nvPr/>
            </p:nvSpPr>
            <p:spPr>
              <a:xfrm>
                <a:off x="361600" y="2059443"/>
                <a:ext cx="8497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240" h="616" extrusionOk="0">
                    <a:moveTo>
                      <a:pt x="69" y="1"/>
                    </a:moveTo>
                    <a:lnTo>
                      <a:pt x="35" y="171"/>
                    </a:lnTo>
                    <a:lnTo>
                      <a:pt x="0" y="308"/>
                    </a:lnTo>
                    <a:lnTo>
                      <a:pt x="35" y="410"/>
                    </a:lnTo>
                    <a:lnTo>
                      <a:pt x="69" y="479"/>
                    </a:lnTo>
                    <a:lnTo>
                      <a:pt x="137" y="547"/>
                    </a:lnTo>
                    <a:lnTo>
                      <a:pt x="239" y="61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23"/>
              <p:cNvSpPr/>
              <p:nvPr/>
            </p:nvSpPr>
            <p:spPr>
              <a:xfrm>
                <a:off x="-154535" y="1675086"/>
                <a:ext cx="20606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582" h="240" extrusionOk="0">
                    <a:moveTo>
                      <a:pt x="35" y="0"/>
                    </a:moveTo>
                    <a:lnTo>
                      <a:pt x="1" y="137"/>
                    </a:lnTo>
                    <a:lnTo>
                      <a:pt x="547" y="239"/>
                    </a:lnTo>
                    <a:lnTo>
                      <a:pt x="581" y="13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23"/>
              <p:cNvSpPr/>
              <p:nvPr/>
            </p:nvSpPr>
            <p:spPr>
              <a:xfrm>
                <a:off x="142832" y="1532439"/>
                <a:ext cx="19367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513" extrusionOk="0">
                    <a:moveTo>
                      <a:pt x="0" y="1"/>
                    </a:moveTo>
                    <a:lnTo>
                      <a:pt x="410" y="513"/>
                    </a:lnTo>
                    <a:lnTo>
                      <a:pt x="546" y="410"/>
                    </a:lnTo>
                    <a:lnTo>
                      <a:pt x="376" y="172"/>
                    </a:lnTo>
                    <a:lnTo>
                      <a:pt x="239" y="69"/>
                    </a:lnTo>
                    <a:lnTo>
                      <a:pt x="137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23"/>
              <p:cNvSpPr/>
              <p:nvPr/>
            </p:nvSpPr>
            <p:spPr>
              <a:xfrm>
                <a:off x="619065" y="1633981"/>
                <a:ext cx="22978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649" h="342" extrusionOk="0">
                    <a:moveTo>
                      <a:pt x="649" y="1"/>
                    </a:moveTo>
                    <a:lnTo>
                      <a:pt x="0" y="342"/>
                    </a:lnTo>
                    <a:lnTo>
                      <a:pt x="0" y="342"/>
                    </a:lnTo>
                    <a:lnTo>
                      <a:pt x="273" y="308"/>
                    </a:lnTo>
                    <a:lnTo>
                      <a:pt x="444" y="274"/>
                    </a:lnTo>
                    <a:lnTo>
                      <a:pt x="546" y="171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23"/>
              <p:cNvSpPr/>
              <p:nvPr/>
            </p:nvSpPr>
            <p:spPr>
              <a:xfrm>
                <a:off x="656523" y="1817697"/>
                <a:ext cx="20570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581" h="240" extrusionOk="0">
                    <a:moveTo>
                      <a:pt x="35" y="1"/>
                    </a:moveTo>
                    <a:lnTo>
                      <a:pt x="1" y="137"/>
                    </a:lnTo>
                    <a:lnTo>
                      <a:pt x="547" y="240"/>
                    </a:lnTo>
                    <a:lnTo>
                      <a:pt x="581" y="103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23"/>
              <p:cNvSpPr/>
              <p:nvPr/>
            </p:nvSpPr>
            <p:spPr>
              <a:xfrm>
                <a:off x="532039" y="2049777"/>
                <a:ext cx="18163" cy="4886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38" extrusionOk="0">
                    <a:moveTo>
                      <a:pt x="171" y="1"/>
                    </a:moveTo>
                    <a:lnTo>
                      <a:pt x="0" y="103"/>
                    </a:lnTo>
                    <a:lnTo>
                      <a:pt x="512" y="137"/>
                    </a:lnTo>
                    <a:lnTo>
                      <a:pt x="376" y="35"/>
                    </a:lnTo>
                    <a:lnTo>
                      <a:pt x="27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6" name="Google Shape;5516;p23"/>
              <p:cNvSpPr/>
              <p:nvPr/>
            </p:nvSpPr>
            <p:spPr>
              <a:xfrm>
                <a:off x="511469" y="2064293"/>
                <a:ext cx="14551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513" extrusionOk="0">
                    <a:moveTo>
                      <a:pt x="103" y="0"/>
                    </a:moveTo>
                    <a:lnTo>
                      <a:pt x="1" y="69"/>
                    </a:lnTo>
                    <a:lnTo>
                      <a:pt x="308" y="512"/>
                    </a:lnTo>
                    <a:lnTo>
                      <a:pt x="410" y="44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7" name="Google Shape;5517;p23"/>
              <p:cNvSpPr/>
              <p:nvPr/>
            </p:nvSpPr>
            <p:spPr>
              <a:xfrm>
                <a:off x="619065" y="2000210"/>
                <a:ext cx="12109" cy="970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74" extrusionOk="0">
                    <a:moveTo>
                      <a:pt x="68" y="1"/>
                    </a:moveTo>
                    <a:lnTo>
                      <a:pt x="0" y="103"/>
                    </a:lnTo>
                    <a:lnTo>
                      <a:pt x="273" y="274"/>
                    </a:lnTo>
                    <a:lnTo>
                      <a:pt x="342" y="137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8" name="Google Shape;5518;p23"/>
              <p:cNvSpPr/>
              <p:nvPr/>
            </p:nvSpPr>
            <p:spPr>
              <a:xfrm>
                <a:off x="95673" y="1832213"/>
                <a:ext cx="13348" cy="364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3" extrusionOk="0">
                    <a:moveTo>
                      <a:pt x="376" y="0"/>
                    </a:moveTo>
                    <a:lnTo>
                      <a:pt x="1" y="35"/>
                    </a:lnTo>
                    <a:lnTo>
                      <a:pt x="35" y="103"/>
                    </a:lnTo>
                    <a:lnTo>
                      <a:pt x="376" y="103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9" name="Google Shape;5519;p23"/>
              <p:cNvSpPr/>
              <p:nvPr/>
            </p:nvSpPr>
            <p:spPr>
              <a:xfrm>
                <a:off x="-152127" y="1774185"/>
                <a:ext cx="13348" cy="3682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04" extrusionOk="0">
                    <a:moveTo>
                      <a:pt x="342" y="1"/>
                    </a:moveTo>
                    <a:lnTo>
                      <a:pt x="1" y="35"/>
                    </a:lnTo>
                    <a:lnTo>
                      <a:pt x="1" y="103"/>
                    </a:lnTo>
                    <a:lnTo>
                      <a:pt x="377" y="6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0" name="Google Shape;5520;p23"/>
              <p:cNvSpPr/>
              <p:nvPr/>
            </p:nvSpPr>
            <p:spPr>
              <a:xfrm>
                <a:off x="823316" y="1473207"/>
                <a:ext cx="8497" cy="10940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09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71" y="308"/>
                    </a:lnTo>
                    <a:lnTo>
                      <a:pt x="240" y="274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1" name="Google Shape;5521;p23"/>
              <p:cNvSpPr/>
              <p:nvPr/>
            </p:nvSpPr>
            <p:spPr>
              <a:xfrm>
                <a:off x="469160" y="1846729"/>
                <a:ext cx="64118" cy="81007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2288" extrusionOk="0">
                    <a:moveTo>
                      <a:pt x="547" y="0"/>
                    </a:moveTo>
                    <a:lnTo>
                      <a:pt x="479" y="342"/>
                    </a:lnTo>
                    <a:lnTo>
                      <a:pt x="103" y="103"/>
                    </a:lnTo>
                    <a:lnTo>
                      <a:pt x="1" y="205"/>
                    </a:lnTo>
                    <a:lnTo>
                      <a:pt x="1196" y="2287"/>
                    </a:lnTo>
                    <a:lnTo>
                      <a:pt x="1264" y="2185"/>
                    </a:lnTo>
                    <a:lnTo>
                      <a:pt x="1298" y="2083"/>
                    </a:lnTo>
                    <a:lnTo>
                      <a:pt x="1298" y="1980"/>
                    </a:lnTo>
                    <a:lnTo>
                      <a:pt x="1298" y="1912"/>
                    </a:lnTo>
                    <a:lnTo>
                      <a:pt x="1230" y="1741"/>
                    </a:lnTo>
                    <a:lnTo>
                      <a:pt x="1162" y="1571"/>
                    </a:lnTo>
                    <a:lnTo>
                      <a:pt x="1127" y="1366"/>
                    </a:lnTo>
                    <a:lnTo>
                      <a:pt x="1162" y="1161"/>
                    </a:lnTo>
                    <a:lnTo>
                      <a:pt x="1264" y="956"/>
                    </a:lnTo>
                    <a:lnTo>
                      <a:pt x="1298" y="888"/>
                    </a:lnTo>
                    <a:lnTo>
                      <a:pt x="1366" y="854"/>
                    </a:lnTo>
                    <a:lnTo>
                      <a:pt x="1537" y="751"/>
                    </a:lnTo>
                    <a:lnTo>
                      <a:pt x="1810" y="649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2" name="Google Shape;5522;p23"/>
              <p:cNvSpPr/>
              <p:nvPr/>
            </p:nvSpPr>
            <p:spPr>
              <a:xfrm>
                <a:off x="472807" y="1764519"/>
                <a:ext cx="33883" cy="66526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879" extrusionOk="0">
                    <a:moveTo>
                      <a:pt x="0" y="1"/>
                    </a:moveTo>
                    <a:lnTo>
                      <a:pt x="0" y="205"/>
                    </a:lnTo>
                    <a:lnTo>
                      <a:pt x="69" y="444"/>
                    </a:lnTo>
                    <a:lnTo>
                      <a:pt x="137" y="718"/>
                    </a:lnTo>
                    <a:lnTo>
                      <a:pt x="239" y="957"/>
                    </a:lnTo>
                    <a:lnTo>
                      <a:pt x="376" y="1230"/>
                    </a:lnTo>
                    <a:lnTo>
                      <a:pt x="546" y="1469"/>
                    </a:lnTo>
                    <a:lnTo>
                      <a:pt x="751" y="1673"/>
                    </a:lnTo>
                    <a:lnTo>
                      <a:pt x="956" y="1878"/>
                    </a:lnTo>
                    <a:lnTo>
                      <a:pt x="922" y="1605"/>
                    </a:lnTo>
                    <a:lnTo>
                      <a:pt x="854" y="1298"/>
                    </a:lnTo>
                    <a:lnTo>
                      <a:pt x="785" y="991"/>
                    </a:lnTo>
                    <a:lnTo>
                      <a:pt x="649" y="718"/>
                    </a:lnTo>
                    <a:lnTo>
                      <a:pt x="512" y="479"/>
                    </a:lnTo>
                    <a:lnTo>
                      <a:pt x="342" y="274"/>
                    </a:lnTo>
                    <a:lnTo>
                      <a:pt x="171" y="103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3" name="Google Shape;5523;p23"/>
              <p:cNvSpPr/>
              <p:nvPr/>
            </p:nvSpPr>
            <p:spPr>
              <a:xfrm>
                <a:off x="425647" y="1580803"/>
                <a:ext cx="49602" cy="50806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435" extrusionOk="0">
                    <a:moveTo>
                      <a:pt x="103" y="0"/>
                    </a:moveTo>
                    <a:lnTo>
                      <a:pt x="1" y="103"/>
                    </a:lnTo>
                    <a:lnTo>
                      <a:pt x="1298" y="1434"/>
                    </a:lnTo>
                    <a:lnTo>
                      <a:pt x="1401" y="1298"/>
                    </a:lnTo>
                    <a:lnTo>
                      <a:pt x="1332" y="1093"/>
                    </a:lnTo>
                    <a:lnTo>
                      <a:pt x="1196" y="888"/>
                    </a:lnTo>
                    <a:lnTo>
                      <a:pt x="1059" y="683"/>
                    </a:lnTo>
                    <a:lnTo>
                      <a:pt x="888" y="512"/>
                    </a:lnTo>
                    <a:lnTo>
                      <a:pt x="513" y="23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4" name="Google Shape;5524;p23"/>
              <p:cNvSpPr/>
              <p:nvPr/>
            </p:nvSpPr>
            <p:spPr>
              <a:xfrm>
                <a:off x="225007" y="1873319"/>
                <a:ext cx="31475" cy="55621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571" extrusionOk="0">
                    <a:moveTo>
                      <a:pt x="1" y="0"/>
                    </a:moveTo>
                    <a:lnTo>
                      <a:pt x="35" y="410"/>
                    </a:lnTo>
                    <a:lnTo>
                      <a:pt x="137" y="785"/>
                    </a:lnTo>
                    <a:lnTo>
                      <a:pt x="308" y="1161"/>
                    </a:lnTo>
                    <a:lnTo>
                      <a:pt x="410" y="1332"/>
                    </a:lnTo>
                    <a:lnTo>
                      <a:pt x="547" y="1502"/>
                    </a:lnTo>
                    <a:lnTo>
                      <a:pt x="581" y="1536"/>
                    </a:lnTo>
                    <a:lnTo>
                      <a:pt x="649" y="1536"/>
                    </a:lnTo>
                    <a:lnTo>
                      <a:pt x="888" y="1571"/>
                    </a:lnTo>
                    <a:lnTo>
                      <a:pt x="820" y="1332"/>
                    </a:lnTo>
                    <a:lnTo>
                      <a:pt x="718" y="1127"/>
                    </a:lnTo>
                    <a:lnTo>
                      <a:pt x="479" y="717"/>
                    </a:lnTo>
                    <a:lnTo>
                      <a:pt x="240" y="34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5" name="Google Shape;5525;p23"/>
              <p:cNvSpPr/>
              <p:nvPr/>
            </p:nvSpPr>
            <p:spPr>
              <a:xfrm>
                <a:off x="146443" y="1721006"/>
                <a:ext cx="23013" cy="73784"/>
              </a:xfrm>
              <a:custGeom>
                <a:avLst/>
                <a:gdLst/>
                <a:ahLst/>
                <a:cxnLst/>
                <a:rect l="l" t="t" r="r" b="b"/>
                <a:pathLst>
                  <a:path w="650" h="2084" extrusionOk="0">
                    <a:moveTo>
                      <a:pt x="1" y="1"/>
                    </a:moveTo>
                    <a:lnTo>
                      <a:pt x="1" y="205"/>
                    </a:lnTo>
                    <a:lnTo>
                      <a:pt x="1" y="479"/>
                    </a:lnTo>
                    <a:lnTo>
                      <a:pt x="35" y="718"/>
                    </a:lnTo>
                    <a:lnTo>
                      <a:pt x="103" y="1025"/>
                    </a:lnTo>
                    <a:lnTo>
                      <a:pt x="205" y="1298"/>
                    </a:lnTo>
                    <a:lnTo>
                      <a:pt x="342" y="1571"/>
                    </a:lnTo>
                    <a:lnTo>
                      <a:pt x="478" y="1844"/>
                    </a:lnTo>
                    <a:lnTo>
                      <a:pt x="649" y="2083"/>
                    </a:lnTo>
                    <a:lnTo>
                      <a:pt x="615" y="1810"/>
                    </a:lnTo>
                    <a:lnTo>
                      <a:pt x="581" y="1537"/>
                    </a:lnTo>
                    <a:lnTo>
                      <a:pt x="410" y="1025"/>
                    </a:lnTo>
                    <a:lnTo>
                      <a:pt x="239" y="51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6" name="Google Shape;5526;p23"/>
              <p:cNvSpPr/>
              <p:nvPr/>
            </p:nvSpPr>
            <p:spPr>
              <a:xfrm>
                <a:off x="335010" y="1531236"/>
                <a:ext cx="47159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889" extrusionOk="0">
                    <a:moveTo>
                      <a:pt x="0" y="1"/>
                    </a:moveTo>
                    <a:lnTo>
                      <a:pt x="1332" y="888"/>
                    </a:lnTo>
                    <a:lnTo>
                      <a:pt x="1229" y="649"/>
                    </a:lnTo>
                    <a:lnTo>
                      <a:pt x="1093" y="479"/>
                    </a:lnTo>
                    <a:lnTo>
                      <a:pt x="956" y="342"/>
                    </a:lnTo>
                    <a:lnTo>
                      <a:pt x="820" y="206"/>
                    </a:lnTo>
                    <a:lnTo>
                      <a:pt x="649" y="137"/>
                    </a:lnTo>
                    <a:lnTo>
                      <a:pt x="444" y="69"/>
                    </a:lnTo>
                    <a:lnTo>
                      <a:pt x="239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7" name="Google Shape;5527;p23"/>
              <p:cNvSpPr/>
              <p:nvPr/>
            </p:nvSpPr>
            <p:spPr>
              <a:xfrm>
                <a:off x="301163" y="1920443"/>
                <a:ext cx="42344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162" extrusionOk="0">
                    <a:moveTo>
                      <a:pt x="0" y="1"/>
                    </a:moveTo>
                    <a:lnTo>
                      <a:pt x="103" y="205"/>
                    </a:lnTo>
                    <a:lnTo>
                      <a:pt x="171" y="444"/>
                    </a:lnTo>
                    <a:lnTo>
                      <a:pt x="308" y="615"/>
                    </a:lnTo>
                    <a:lnTo>
                      <a:pt x="444" y="786"/>
                    </a:lnTo>
                    <a:lnTo>
                      <a:pt x="615" y="922"/>
                    </a:lnTo>
                    <a:lnTo>
                      <a:pt x="786" y="1025"/>
                    </a:lnTo>
                    <a:lnTo>
                      <a:pt x="990" y="1127"/>
                    </a:lnTo>
                    <a:lnTo>
                      <a:pt x="1195" y="1161"/>
                    </a:lnTo>
                    <a:lnTo>
                      <a:pt x="1195" y="116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8" name="Google Shape;5528;p23"/>
              <p:cNvSpPr/>
              <p:nvPr/>
            </p:nvSpPr>
            <p:spPr>
              <a:xfrm>
                <a:off x="272167" y="1603780"/>
                <a:ext cx="29032" cy="36290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25" extrusionOk="0">
                    <a:moveTo>
                      <a:pt x="0" y="0"/>
                    </a:moveTo>
                    <a:lnTo>
                      <a:pt x="34" y="205"/>
                    </a:lnTo>
                    <a:lnTo>
                      <a:pt x="137" y="376"/>
                    </a:lnTo>
                    <a:lnTo>
                      <a:pt x="205" y="512"/>
                    </a:lnTo>
                    <a:lnTo>
                      <a:pt x="307" y="649"/>
                    </a:lnTo>
                    <a:lnTo>
                      <a:pt x="546" y="854"/>
                    </a:lnTo>
                    <a:lnTo>
                      <a:pt x="819" y="1024"/>
                    </a:lnTo>
                    <a:lnTo>
                      <a:pt x="819" y="1024"/>
                    </a:lnTo>
                    <a:lnTo>
                      <a:pt x="717" y="717"/>
                    </a:lnTo>
                    <a:lnTo>
                      <a:pt x="649" y="580"/>
                    </a:lnTo>
                    <a:lnTo>
                      <a:pt x="546" y="444"/>
                    </a:lnTo>
                    <a:lnTo>
                      <a:pt x="444" y="341"/>
                    </a:lnTo>
                    <a:lnTo>
                      <a:pt x="307" y="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29" name="Google Shape;5529;p23"/>
              <p:cNvSpPr/>
              <p:nvPr/>
            </p:nvSpPr>
            <p:spPr>
              <a:xfrm>
                <a:off x="530800" y="1820140"/>
                <a:ext cx="12144" cy="4230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195" extrusionOk="0">
                    <a:moveTo>
                      <a:pt x="35" y="0"/>
                    </a:moveTo>
                    <a:lnTo>
                      <a:pt x="1" y="307"/>
                    </a:lnTo>
                    <a:lnTo>
                      <a:pt x="35" y="649"/>
                    </a:lnTo>
                    <a:lnTo>
                      <a:pt x="138" y="956"/>
                    </a:lnTo>
                    <a:lnTo>
                      <a:pt x="308" y="1195"/>
                    </a:lnTo>
                    <a:lnTo>
                      <a:pt x="342" y="854"/>
                    </a:lnTo>
                    <a:lnTo>
                      <a:pt x="342" y="580"/>
                    </a:lnTo>
                    <a:lnTo>
                      <a:pt x="240" y="30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0" name="Google Shape;5530;p23"/>
              <p:cNvSpPr/>
              <p:nvPr/>
            </p:nvSpPr>
            <p:spPr>
              <a:xfrm>
                <a:off x="377319" y="1678697"/>
                <a:ext cx="30236" cy="55657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572" extrusionOk="0">
                    <a:moveTo>
                      <a:pt x="103" y="1"/>
                    </a:moveTo>
                    <a:lnTo>
                      <a:pt x="0" y="69"/>
                    </a:lnTo>
                    <a:lnTo>
                      <a:pt x="854" y="1571"/>
                    </a:lnTo>
                    <a:lnTo>
                      <a:pt x="751" y="1127"/>
                    </a:lnTo>
                    <a:lnTo>
                      <a:pt x="581" y="718"/>
                    </a:lnTo>
                    <a:lnTo>
                      <a:pt x="376" y="342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1" name="Google Shape;5531;p23"/>
              <p:cNvSpPr/>
              <p:nvPr/>
            </p:nvSpPr>
            <p:spPr>
              <a:xfrm>
                <a:off x="534447" y="1727061"/>
                <a:ext cx="12109" cy="42344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196" extrusionOk="0">
                    <a:moveTo>
                      <a:pt x="0" y="0"/>
                    </a:moveTo>
                    <a:lnTo>
                      <a:pt x="308" y="1195"/>
                    </a:lnTo>
                    <a:lnTo>
                      <a:pt x="342" y="683"/>
                    </a:lnTo>
                    <a:lnTo>
                      <a:pt x="342" y="512"/>
                    </a:lnTo>
                    <a:lnTo>
                      <a:pt x="342" y="376"/>
                    </a:lnTo>
                    <a:lnTo>
                      <a:pt x="308" y="273"/>
                    </a:lnTo>
                    <a:lnTo>
                      <a:pt x="239" y="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2" name="Google Shape;5532;p23"/>
              <p:cNvSpPr/>
              <p:nvPr/>
            </p:nvSpPr>
            <p:spPr>
              <a:xfrm>
                <a:off x="260058" y="1945828"/>
                <a:ext cx="27828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752" extrusionOk="0">
                    <a:moveTo>
                      <a:pt x="103" y="1"/>
                    </a:moveTo>
                    <a:lnTo>
                      <a:pt x="1" y="103"/>
                    </a:lnTo>
                    <a:lnTo>
                      <a:pt x="649" y="752"/>
                    </a:lnTo>
                    <a:lnTo>
                      <a:pt x="786" y="615"/>
                    </a:lnTo>
                    <a:lnTo>
                      <a:pt x="444" y="274"/>
                    </a:lnTo>
                    <a:lnTo>
                      <a:pt x="274" y="137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3" name="Google Shape;5533;p23"/>
              <p:cNvSpPr/>
              <p:nvPr/>
            </p:nvSpPr>
            <p:spPr>
              <a:xfrm>
                <a:off x="424443" y="1643646"/>
                <a:ext cx="24217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684" h="957" extrusionOk="0">
                    <a:moveTo>
                      <a:pt x="171" y="1"/>
                    </a:moveTo>
                    <a:lnTo>
                      <a:pt x="1" y="103"/>
                    </a:lnTo>
                    <a:lnTo>
                      <a:pt x="581" y="957"/>
                    </a:lnTo>
                    <a:lnTo>
                      <a:pt x="683" y="888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4" name="Google Shape;5534;p23"/>
              <p:cNvSpPr/>
              <p:nvPr/>
            </p:nvSpPr>
            <p:spPr>
              <a:xfrm>
                <a:off x="441367" y="1930108"/>
                <a:ext cx="27828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89" extrusionOk="0">
                    <a:moveTo>
                      <a:pt x="1" y="1"/>
                    </a:moveTo>
                    <a:lnTo>
                      <a:pt x="683" y="888"/>
                    </a:lnTo>
                    <a:lnTo>
                      <a:pt x="786" y="820"/>
                    </a:lnTo>
                    <a:lnTo>
                      <a:pt x="615" y="445"/>
                    </a:lnTo>
                    <a:lnTo>
                      <a:pt x="444" y="240"/>
                    </a:lnTo>
                    <a:lnTo>
                      <a:pt x="376" y="171"/>
                    </a:lnTo>
                    <a:lnTo>
                      <a:pt x="274" y="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5" name="Google Shape;5535;p23"/>
              <p:cNvSpPr/>
              <p:nvPr/>
            </p:nvSpPr>
            <p:spPr>
              <a:xfrm>
                <a:off x="477622" y="1690806"/>
                <a:ext cx="10940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309" h="786" extrusionOk="0">
                    <a:moveTo>
                      <a:pt x="103" y="0"/>
                    </a:moveTo>
                    <a:lnTo>
                      <a:pt x="35" y="239"/>
                    </a:lnTo>
                    <a:lnTo>
                      <a:pt x="1" y="444"/>
                    </a:lnTo>
                    <a:lnTo>
                      <a:pt x="69" y="615"/>
                    </a:lnTo>
                    <a:lnTo>
                      <a:pt x="206" y="785"/>
                    </a:lnTo>
                    <a:lnTo>
                      <a:pt x="308" y="580"/>
                    </a:lnTo>
                    <a:lnTo>
                      <a:pt x="308" y="444"/>
                    </a:lnTo>
                    <a:lnTo>
                      <a:pt x="274" y="273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23"/>
              <p:cNvSpPr/>
              <p:nvPr/>
            </p:nvSpPr>
            <p:spPr>
              <a:xfrm>
                <a:off x="330160" y="1583210"/>
                <a:ext cx="29068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957" extrusionOk="0">
                    <a:moveTo>
                      <a:pt x="137" y="1"/>
                    </a:moveTo>
                    <a:lnTo>
                      <a:pt x="1" y="103"/>
                    </a:lnTo>
                    <a:lnTo>
                      <a:pt x="718" y="957"/>
                    </a:lnTo>
                    <a:lnTo>
                      <a:pt x="820" y="888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23"/>
              <p:cNvSpPr/>
              <p:nvPr/>
            </p:nvSpPr>
            <p:spPr>
              <a:xfrm>
                <a:off x="426851" y="1951882"/>
                <a:ext cx="33883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957" h="957" extrusionOk="0">
                    <a:moveTo>
                      <a:pt x="103" y="0"/>
                    </a:moveTo>
                    <a:lnTo>
                      <a:pt x="1" y="69"/>
                    </a:lnTo>
                    <a:lnTo>
                      <a:pt x="889" y="956"/>
                    </a:lnTo>
                    <a:lnTo>
                      <a:pt x="957" y="85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23"/>
              <p:cNvSpPr/>
              <p:nvPr/>
            </p:nvSpPr>
            <p:spPr>
              <a:xfrm>
                <a:off x="191160" y="1665420"/>
                <a:ext cx="16959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479" h="888" extrusionOk="0">
                    <a:moveTo>
                      <a:pt x="137" y="0"/>
                    </a:moveTo>
                    <a:lnTo>
                      <a:pt x="1" y="68"/>
                    </a:lnTo>
                    <a:lnTo>
                      <a:pt x="342" y="888"/>
                    </a:lnTo>
                    <a:lnTo>
                      <a:pt x="479" y="820"/>
                    </a:lnTo>
                    <a:lnTo>
                      <a:pt x="445" y="581"/>
                    </a:lnTo>
                    <a:lnTo>
                      <a:pt x="410" y="376"/>
                    </a:lnTo>
                    <a:lnTo>
                      <a:pt x="274" y="171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23"/>
              <p:cNvSpPr/>
              <p:nvPr/>
            </p:nvSpPr>
            <p:spPr>
              <a:xfrm>
                <a:off x="351934" y="1873319"/>
                <a:ext cx="16959" cy="14516"/>
              </a:xfrm>
              <a:custGeom>
                <a:avLst/>
                <a:gdLst/>
                <a:ahLst/>
                <a:cxnLst/>
                <a:rect l="l" t="t" r="r" b="b"/>
                <a:pathLst>
                  <a:path w="479" h="410" extrusionOk="0">
                    <a:moveTo>
                      <a:pt x="0" y="0"/>
                    </a:moveTo>
                    <a:lnTo>
                      <a:pt x="103" y="171"/>
                    </a:lnTo>
                    <a:lnTo>
                      <a:pt x="171" y="273"/>
                    </a:lnTo>
                    <a:lnTo>
                      <a:pt x="273" y="342"/>
                    </a:lnTo>
                    <a:lnTo>
                      <a:pt x="478" y="410"/>
                    </a:lnTo>
                    <a:lnTo>
                      <a:pt x="478" y="410"/>
                    </a:lnTo>
                    <a:lnTo>
                      <a:pt x="376" y="205"/>
                    </a:lnTo>
                    <a:lnTo>
                      <a:pt x="273" y="103"/>
                    </a:lnTo>
                    <a:lnTo>
                      <a:pt x="171" y="6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23"/>
              <p:cNvSpPr/>
              <p:nvPr/>
            </p:nvSpPr>
            <p:spPr>
              <a:xfrm>
                <a:off x="189956" y="1736726"/>
                <a:ext cx="13348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786" extrusionOk="0">
                    <a:moveTo>
                      <a:pt x="35" y="0"/>
                    </a:moveTo>
                    <a:lnTo>
                      <a:pt x="1" y="342"/>
                    </a:lnTo>
                    <a:lnTo>
                      <a:pt x="35" y="547"/>
                    </a:lnTo>
                    <a:lnTo>
                      <a:pt x="103" y="615"/>
                    </a:lnTo>
                    <a:lnTo>
                      <a:pt x="171" y="683"/>
                    </a:lnTo>
                    <a:lnTo>
                      <a:pt x="376" y="786"/>
                    </a:lnTo>
                    <a:lnTo>
                      <a:pt x="376" y="786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1" name="Google Shape;5541;p23"/>
              <p:cNvSpPr/>
              <p:nvPr/>
            </p:nvSpPr>
            <p:spPr>
              <a:xfrm>
                <a:off x="345880" y="1701675"/>
                <a:ext cx="14551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50" extrusionOk="0">
                    <a:moveTo>
                      <a:pt x="1" y="0"/>
                    </a:moveTo>
                    <a:lnTo>
                      <a:pt x="35" y="273"/>
                    </a:lnTo>
                    <a:lnTo>
                      <a:pt x="69" y="410"/>
                    </a:lnTo>
                    <a:lnTo>
                      <a:pt x="171" y="547"/>
                    </a:lnTo>
                    <a:lnTo>
                      <a:pt x="410" y="64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2" name="Google Shape;5542;p23"/>
              <p:cNvSpPr/>
              <p:nvPr/>
            </p:nvSpPr>
            <p:spPr>
              <a:xfrm>
                <a:off x="430498" y="1545752"/>
                <a:ext cx="18163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513" h="479" extrusionOk="0">
                    <a:moveTo>
                      <a:pt x="171" y="0"/>
                    </a:moveTo>
                    <a:lnTo>
                      <a:pt x="0" y="103"/>
                    </a:lnTo>
                    <a:lnTo>
                      <a:pt x="35" y="273"/>
                    </a:lnTo>
                    <a:lnTo>
                      <a:pt x="103" y="376"/>
                    </a:lnTo>
                    <a:lnTo>
                      <a:pt x="171" y="410"/>
                    </a:lnTo>
                    <a:lnTo>
                      <a:pt x="273" y="444"/>
                    </a:lnTo>
                    <a:lnTo>
                      <a:pt x="512" y="478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3" name="Google Shape;5543;p23"/>
              <p:cNvSpPr/>
              <p:nvPr/>
            </p:nvSpPr>
            <p:spPr>
              <a:xfrm>
                <a:off x="237116" y="1554213"/>
                <a:ext cx="14516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410" h="342" extrusionOk="0">
                    <a:moveTo>
                      <a:pt x="171" y="0"/>
                    </a:moveTo>
                    <a:lnTo>
                      <a:pt x="137" y="34"/>
                    </a:lnTo>
                    <a:lnTo>
                      <a:pt x="0" y="69"/>
                    </a:lnTo>
                    <a:lnTo>
                      <a:pt x="34" y="205"/>
                    </a:lnTo>
                    <a:lnTo>
                      <a:pt x="102" y="342"/>
                    </a:lnTo>
                    <a:lnTo>
                      <a:pt x="205" y="342"/>
                    </a:lnTo>
                    <a:lnTo>
                      <a:pt x="410" y="273"/>
                    </a:lnTo>
                    <a:lnTo>
                      <a:pt x="307" y="103"/>
                    </a:lnTo>
                    <a:lnTo>
                      <a:pt x="273" y="34"/>
                    </a:lnTo>
                    <a:lnTo>
                      <a:pt x="2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4" name="Google Shape;5544;p23"/>
              <p:cNvSpPr/>
              <p:nvPr/>
            </p:nvSpPr>
            <p:spPr>
              <a:xfrm>
                <a:off x="477622" y="1915628"/>
                <a:ext cx="10940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309" h="513" extrusionOk="0">
                    <a:moveTo>
                      <a:pt x="1" y="0"/>
                    </a:moveTo>
                    <a:lnTo>
                      <a:pt x="1" y="171"/>
                    </a:lnTo>
                    <a:lnTo>
                      <a:pt x="1" y="307"/>
                    </a:lnTo>
                    <a:lnTo>
                      <a:pt x="35" y="376"/>
                    </a:lnTo>
                    <a:lnTo>
                      <a:pt x="103" y="444"/>
                    </a:lnTo>
                    <a:lnTo>
                      <a:pt x="206" y="478"/>
                    </a:lnTo>
                    <a:lnTo>
                      <a:pt x="308" y="5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5" name="Google Shape;5545;p23"/>
              <p:cNvSpPr/>
              <p:nvPr/>
            </p:nvSpPr>
            <p:spPr>
              <a:xfrm>
                <a:off x="458291" y="1925293"/>
                <a:ext cx="10905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76" extrusionOk="0">
                    <a:moveTo>
                      <a:pt x="1" y="0"/>
                    </a:moveTo>
                    <a:lnTo>
                      <a:pt x="274" y="376"/>
                    </a:lnTo>
                    <a:lnTo>
                      <a:pt x="308" y="205"/>
                    </a:lnTo>
                    <a:lnTo>
                      <a:pt x="308" y="137"/>
                    </a:lnTo>
                    <a:lnTo>
                      <a:pt x="274" y="68"/>
                    </a:lnTo>
                    <a:lnTo>
                      <a:pt x="240" y="34"/>
                    </a:lnTo>
                    <a:lnTo>
                      <a:pt x="171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6" name="Google Shape;5546;p23"/>
              <p:cNvSpPr/>
              <p:nvPr/>
            </p:nvSpPr>
            <p:spPr>
              <a:xfrm>
                <a:off x="523577" y="1756057"/>
                <a:ext cx="8497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240" h="513" extrusionOk="0">
                    <a:moveTo>
                      <a:pt x="103" y="1"/>
                    </a:moveTo>
                    <a:lnTo>
                      <a:pt x="0" y="35"/>
                    </a:lnTo>
                    <a:lnTo>
                      <a:pt x="103" y="513"/>
                    </a:lnTo>
                    <a:lnTo>
                      <a:pt x="239" y="479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7" name="Google Shape;5547;p23"/>
              <p:cNvSpPr/>
              <p:nvPr/>
            </p:nvSpPr>
            <p:spPr>
              <a:xfrm>
                <a:off x="295109" y="1555417"/>
                <a:ext cx="9701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274" h="376" extrusionOk="0">
                    <a:moveTo>
                      <a:pt x="171" y="0"/>
                    </a:moveTo>
                    <a:lnTo>
                      <a:pt x="69" y="103"/>
                    </a:lnTo>
                    <a:lnTo>
                      <a:pt x="1" y="205"/>
                    </a:lnTo>
                    <a:lnTo>
                      <a:pt x="1" y="308"/>
                    </a:lnTo>
                    <a:lnTo>
                      <a:pt x="103" y="376"/>
                    </a:lnTo>
                    <a:lnTo>
                      <a:pt x="171" y="342"/>
                    </a:lnTo>
                    <a:lnTo>
                      <a:pt x="274" y="274"/>
                    </a:lnTo>
                    <a:lnTo>
                      <a:pt x="240" y="205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8" name="Google Shape;5548;p23"/>
              <p:cNvSpPr/>
              <p:nvPr/>
            </p:nvSpPr>
            <p:spPr>
              <a:xfrm>
                <a:off x="418389" y="1604984"/>
                <a:ext cx="10940" cy="15720"/>
              </a:xfrm>
              <a:custGeom>
                <a:avLst/>
                <a:gdLst/>
                <a:ahLst/>
                <a:cxnLst/>
                <a:rect l="l" t="t" r="r" b="b"/>
                <a:pathLst>
                  <a:path w="309" h="444" extrusionOk="0">
                    <a:moveTo>
                      <a:pt x="1" y="0"/>
                    </a:moveTo>
                    <a:lnTo>
                      <a:pt x="1" y="137"/>
                    </a:lnTo>
                    <a:lnTo>
                      <a:pt x="35" y="239"/>
                    </a:lnTo>
                    <a:lnTo>
                      <a:pt x="138" y="307"/>
                    </a:lnTo>
                    <a:lnTo>
                      <a:pt x="308" y="444"/>
                    </a:lnTo>
                    <a:lnTo>
                      <a:pt x="274" y="239"/>
                    </a:lnTo>
                    <a:lnTo>
                      <a:pt x="240" y="103"/>
                    </a:lnTo>
                    <a:lnTo>
                      <a:pt x="206" y="68"/>
                    </a:lnTo>
                    <a:lnTo>
                      <a:pt x="172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9" name="Google Shape;5549;p23"/>
              <p:cNvSpPr/>
              <p:nvPr/>
            </p:nvSpPr>
            <p:spPr>
              <a:xfrm>
                <a:off x="509061" y="1670236"/>
                <a:ext cx="10905" cy="12144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43" extrusionOk="0">
                    <a:moveTo>
                      <a:pt x="69" y="1"/>
                    </a:moveTo>
                    <a:lnTo>
                      <a:pt x="0" y="69"/>
                    </a:lnTo>
                    <a:lnTo>
                      <a:pt x="239" y="342"/>
                    </a:lnTo>
                    <a:lnTo>
                      <a:pt x="308" y="274"/>
                    </a:lnTo>
                    <a:lnTo>
                      <a:pt x="274" y="206"/>
                    </a:lnTo>
                    <a:lnTo>
                      <a:pt x="239" y="103"/>
                    </a:lnTo>
                    <a:lnTo>
                      <a:pt x="171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0" name="Google Shape;5550;p23"/>
              <p:cNvSpPr/>
              <p:nvPr/>
            </p:nvSpPr>
            <p:spPr>
              <a:xfrm>
                <a:off x="336214" y="1979675"/>
                <a:ext cx="12109" cy="970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74" extrusionOk="0">
                    <a:moveTo>
                      <a:pt x="35" y="0"/>
                    </a:moveTo>
                    <a:lnTo>
                      <a:pt x="0" y="103"/>
                    </a:lnTo>
                    <a:lnTo>
                      <a:pt x="274" y="274"/>
                    </a:lnTo>
                    <a:lnTo>
                      <a:pt x="342" y="20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1" name="Google Shape;5551;p23"/>
              <p:cNvSpPr/>
              <p:nvPr/>
            </p:nvSpPr>
            <p:spPr>
              <a:xfrm>
                <a:off x="436552" y="1630370"/>
                <a:ext cx="6054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308" extrusionOk="0">
                    <a:moveTo>
                      <a:pt x="102" y="0"/>
                    </a:moveTo>
                    <a:lnTo>
                      <a:pt x="0" y="34"/>
                    </a:lnTo>
                    <a:lnTo>
                      <a:pt x="68" y="307"/>
                    </a:lnTo>
                    <a:lnTo>
                      <a:pt x="171" y="27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23"/>
              <p:cNvSpPr/>
              <p:nvPr/>
            </p:nvSpPr>
            <p:spPr>
              <a:xfrm>
                <a:off x="373673" y="1589264"/>
                <a:ext cx="16959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479" h="308" extrusionOk="0">
                    <a:moveTo>
                      <a:pt x="35" y="0"/>
                    </a:moveTo>
                    <a:lnTo>
                      <a:pt x="1" y="69"/>
                    </a:lnTo>
                    <a:lnTo>
                      <a:pt x="274" y="308"/>
                    </a:lnTo>
                    <a:lnTo>
                      <a:pt x="342" y="308"/>
                    </a:lnTo>
                    <a:lnTo>
                      <a:pt x="479" y="27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23"/>
              <p:cNvSpPr/>
              <p:nvPr/>
            </p:nvSpPr>
            <p:spPr>
              <a:xfrm>
                <a:off x="345880" y="1553010"/>
                <a:ext cx="10905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08" extrusionOk="0">
                    <a:moveTo>
                      <a:pt x="137" y="0"/>
                    </a:moveTo>
                    <a:lnTo>
                      <a:pt x="1" y="103"/>
                    </a:lnTo>
                    <a:lnTo>
                      <a:pt x="205" y="307"/>
                    </a:lnTo>
                    <a:lnTo>
                      <a:pt x="308" y="239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23"/>
              <p:cNvSpPr/>
              <p:nvPr/>
            </p:nvSpPr>
            <p:spPr>
              <a:xfrm>
                <a:off x="389392" y="1562675"/>
                <a:ext cx="9701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274" h="240" extrusionOk="0">
                    <a:moveTo>
                      <a:pt x="35" y="0"/>
                    </a:moveTo>
                    <a:lnTo>
                      <a:pt x="1" y="69"/>
                    </a:lnTo>
                    <a:lnTo>
                      <a:pt x="205" y="239"/>
                    </a:lnTo>
                    <a:lnTo>
                      <a:pt x="274" y="137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55" name="Google Shape;5555;p23"/>
            <p:cNvGrpSpPr/>
            <p:nvPr/>
          </p:nvGrpSpPr>
          <p:grpSpPr>
            <a:xfrm rot="2415756">
              <a:off x="459005" y="-652538"/>
              <a:ext cx="1422697" cy="1468618"/>
              <a:chOff x="-324939" y="-516306"/>
              <a:chExt cx="1422679" cy="1468599"/>
            </a:xfrm>
          </p:grpSpPr>
          <p:sp>
            <p:nvSpPr>
              <p:cNvPr id="5556" name="Google Shape;5556;p23"/>
              <p:cNvSpPr/>
              <p:nvPr/>
            </p:nvSpPr>
            <p:spPr>
              <a:xfrm>
                <a:off x="-324939" y="-516306"/>
                <a:ext cx="1422679" cy="1468599"/>
              </a:xfrm>
              <a:custGeom>
                <a:avLst/>
                <a:gdLst/>
                <a:ahLst/>
                <a:cxnLst/>
                <a:rect l="l" t="t" r="r" b="b"/>
                <a:pathLst>
                  <a:path w="40183" h="41480" extrusionOk="0">
                    <a:moveTo>
                      <a:pt x="32638" y="854"/>
                    </a:moveTo>
                    <a:lnTo>
                      <a:pt x="33150" y="888"/>
                    </a:lnTo>
                    <a:lnTo>
                      <a:pt x="33662" y="956"/>
                    </a:lnTo>
                    <a:lnTo>
                      <a:pt x="34140" y="1024"/>
                    </a:lnTo>
                    <a:lnTo>
                      <a:pt x="34584" y="1161"/>
                    </a:lnTo>
                    <a:lnTo>
                      <a:pt x="34959" y="1366"/>
                    </a:lnTo>
                    <a:lnTo>
                      <a:pt x="35301" y="1639"/>
                    </a:lnTo>
                    <a:lnTo>
                      <a:pt x="35574" y="1946"/>
                    </a:lnTo>
                    <a:lnTo>
                      <a:pt x="35847" y="2287"/>
                    </a:lnTo>
                    <a:lnTo>
                      <a:pt x="36052" y="2663"/>
                    </a:lnTo>
                    <a:lnTo>
                      <a:pt x="36222" y="3107"/>
                    </a:lnTo>
                    <a:lnTo>
                      <a:pt x="36359" y="3380"/>
                    </a:lnTo>
                    <a:lnTo>
                      <a:pt x="36427" y="3516"/>
                    </a:lnTo>
                    <a:lnTo>
                      <a:pt x="36530" y="3619"/>
                    </a:lnTo>
                    <a:lnTo>
                      <a:pt x="36700" y="3755"/>
                    </a:lnTo>
                    <a:lnTo>
                      <a:pt x="36871" y="3824"/>
                    </a:lnTo>
                    <a:lnTo>
                      <a:pt x="37008" y="3858"/>
                    </a:lnTo>
                    <a:lnTo>
                      <a:pt x="37178" y="3858"/>
                    </a:lnTo>
                    <a:lnTo>
                      <a:pt x="37315" y="3790"/>
                    </a:lnTo>
                    <a:lnTo>
                      <a:pt x="37451" y="3721"/>
                    </a:lnTo>
                    <a:lnTo>
                      <a:pt x="37554" y="3585"/>
                    </a:lnTo>
                    <a:lnTo>
                      <a:pt x="37690" y="3380"/>
                    </a:lnTo>
                    <a:lnTo>
                      <a:pt x="37861" y="3039"/>
                    </a:lnTo>
                    <a:lnTo>
                      <a:pt x="37998" y="2868"/>
                    </a:lnTo>
                    <a:lnTo>
                      <a:pt x="38134" y="2765"/>
                    </a:lnTo>
                    <a:lnTo>
                      <a:pt x="38339" y="2663"/>
                    </a:lnTo>
                    <a:lnTo>
                      <a:pt x="38612" y="2561"/>
                    </a:lnTo>
                    <a:lnTo>
                      <a:pt x="38817" y="2526"/>
                    </a:lnTo>
                    <a:lnTo>
                      <a:pt x="38919" y="2526"/>
                    </a:lnTo>
                    <a:lnTo>
                      <a:pt x="39022" y="2561"/>
                    </a:lnTo>
                    <a:lnTo>
                      <a:pt x="39124" y="2663"/>
                    </a:lnTo>
                    <a:lnTo>
                      <a:pt x="39261" y="2765"/>
                    </a:lnTo>
                    <a:lnTo>
                      <a:pt x="39329" y="2868"/>
                    </a:lnTo>
                    <a:lnTo>
                      <a:pt x="39431" y="3004"/>
                    </a:lnTo>
                    <a:lnTo>
                      <a:pt x="39466" y="3141"/>
                    </a:lnTo>
                    <a:lnTo>
                      <a:pt x="39500" y="3277"/>
                    </a:lnTo>
                    <a:lnTo>
                      <a:pt x="39534" y="3448"/>
                    </a:lnTo>
                    <a:lnTo>
                      <a:pt x="39500" y="3619"/>
                    </a:lnTo>
                    <a:lnTo>
                      <a:pt x="39431" y="4370"/>
                    </a:lnTo>
                    <a:lnTo>
                      <a:pt x="39363" y="5223"/>
                    </a:lnTo>
                    <a:lnTo>
                      <a:pt x="38339" y="5838"/>
                    </a:lnTo>
                    <a:lnTo>
                      <a:pt x="38476" y="6111"/>
                    </a:lnTo>
                    <a:lnTo>
                      <a:pt x="38578" y="6248"/>
                    </a:lnTo>
                    <a:lnTo>
                      <a:pt x="38646" y="6316"/>
                    </a:lnTo>
                    <a:lnTo>
                      <a:pt x="38817" y="6487"/>
                    </a:lnTo>
                    <a:lnTo>
                      <a:pt x="38988" y="6623"/>
                    </a:lnTo>
                    <a:lnTo>
                      <a:pt x="39124" y="6794"/>
                    </a:lnTo>
                    <a:lnTo>
                      <a:pt x="39227" y="6930"/>
                    </a:lnTo>
                    <a:lnTo>
                      <a:pt x="39363" y="7306"/>
                    </a:lnTo>
                    <a:lnTo>
                      <a:pt x="39466" y="7647"/>
                    </a:lnTo>
                    <a:lnTo>
                      <a:pt x="39500" y="8023"/>
                    </a:lnTo>
                    <a:lnTo>
                      <a:pt x="39466" y="8398"/>
                    </a:lnTo>
                    <a:lnTo>
                      <a:pt x="39431" y="8774"/>
                    </a:lnTo>
                    <a:lnTo>
                      <a:pt x="39363" y="9184"/>
                    </a:lnTo>
                    <a:lnTo>
                      <a:pt x="39158" y="9866"/>
                    </a:lnTo>
                    <a:lnTo>
                      <a:pt x="38953" y="10549"/>
                    </a:lnTo>
                    <a:lnTo>
                      <a:pt x="38476" y="11881"/>
                    </a:lnTo>
                    <a:lnTo>
                      <a:pt x="37895" y="13383"/>
                    </a:lnTo>
                    <a:lnTo>
                      <a:pt x="37383" y="14919"/>
                    </a:lnTo>
                    <a:lnTo>
                      <a:pt x="36905" y="16490"/>
                    </a:lnTo>
                    <a:lnTo>
                      <a:pt x="36461" y="18060"/>
                    </a:lnTo>
                    <a:lnTo>
                      <a:pt x="36154" y="19187"/>
                    </a:lnTo>
                    <a:lnTo>
                      <a:pt x="35778" y="20279"/>
                    </a:lnTo>
                    <a:lnTo>
                      <a:pt x="35403" y="21372"/>
                    </a:lnTo>
                    <a:lnTo>
                      <a:pt x="34993" y="22430"/>
                    </a:lnTo>
                    <a:lnTo>
                      <a:pt x="33628" y="25946"/>
                    </a:lnTo>
                    <a:lnTo>
                      <a:pt x="32911" y="27653"/>
                    </a:lnTo>
                    <a:lnTo>
                      <a:pt x="32194" y="29394"/>
                    </a:lnTo>
                    <a:lnTo>
                      <a:pt x="31852" y="30077"/>
                    </a:lnTo>
                    <a:lnTo>
                      <a:pt x="31477" y="30726"/>
                    </a:lnTo>
                    <a:lnTo>
                      <a:pt x="31067" y="31374"/>
                    </a:lnTo>
                    <a:lnTo>
                      <a:pt x="30623" y="31989"/>
                    </a:lnTo>
                    <a:lnTo>
                      <a:pt x="30145" y="32569"/>
                    </a:lnTo>
                    <a:lnTo>
                      <a:pt x="29633" y="33116"/>
                    </a:lnTo>
                    <a:lnTo>
                      <a:pt x="29087" y="33662"/>
                    </a:lnTo>
                    <a:lnTo>
                      <a:pt x="28541" y="34174"/>
                    </a:lnTo>
                    <a:lnTo>
                      <a:pt x="27244" y="35300"/>
                    </a:lnTo>
                    <a:lnTo>
                      <a:pt x="25946" y="36393"/>
                    </a:lnTo>
                    <a:lnTo>
                      <a:pt x="25468" y="36768"/>
                    </a:lnTo>
                    <a:lnTo>
                      <a:pt x="24990" y="37144"/>
                    </a:lnTo>
                    <a:lnTo>
                      <a:pt x="24478" y="37485"/>
                    </a:lnTo>
                    <a:lnTo>
                      <a:pt x="23966" y="37793"/>
                    </a:lnTo>
                    <a:lnTo>
                      <a:pt x="23454" y="38100"/>
                    </a:lnTo>
                    <a:lnTo>
                      <a:pt x="22908" y="38373"/>
                    </a:lnTo>
                    <a:lnTo>
                      <a:pt x="22362" y="38646"/>
                    </a:lnTo>
                    <a:lnTo>
                      <a:pt x="21815" y="38851"/>
                    </a:lnTo>
                    <a:lnTo>
                      <a:pt x="21269" y="39090"/>
                    </a:lnTo>
                    <a:lnTo>
                      <a:pt x="20723" y="39261"/>
                    </a:lnTo>
                    <a:lnTo>
                      <a:pt x="20142" y="39431"/>
                    </a:lnTo>
                    <a:lnTo>
                      <a:pt x="19562" y="39568"/>
                    </a:lnTo>
                    <a:lnTo>
                      <a:pt x="18982" y="39705"/>
                    </a:lnTo>
                    <a:lnTo>
                      <a:pt x="18367" y="39807"/>
                    </a:lnTo>
                    <a:lnTo>
                      <a:pt x="17787" y="39875"/>
                    </a:lnTo>
                    <a:lnTo>
                      <a:pt x="17172" y="39943"/>
                    </a:lnTo>
                    <a:lnTo>
                      <a:pt x="16251" y="39978"/>
                    </a:lnTo>
                    <a:lnTo>
                      <a:pt x="15363" y="39943"/>
                    </a:lnTo>
                    <a:lnTo>
                      <a:pt x="14509" y="39841"/>
                    </a:lnTo>
                    <a:lnTo>
                      <a:pt x="13622" y="39670"/>
                    </a:lnTo>
                    <a:lnTo>
                      <a:pt x="12802" y="39397"/>
                    </a:lnTo>
                    <a:lnTo>
                      <a:pt x="11983" y="39056"/>
                    </a:lnTo>
                    <a:lnTo>
                      <a:pt x="11164" y="38646"/>
                    </a:lnTo>
                    <a:lnTo>
                      <a:pt x="10413" y="38134"/>
                    </a:lnTo>
                    <a:lnTo>
                      <a:pt x="9593" y="37656"/>
                    </a:lnTo>
                    <a:lnTo>
                      <a:pt x="8808" y="37178"/>
                    </a:lnTo>
                    <a:lnTo>
                      <a:pt x="8433" y="36905"/>
                    </a:lnTo>
                    <a:lnTo>
                      <a:pt x="8057" y="36632"/>
                    </a:lnTo>
                    <a:lnTo>
                      <a:pt x="7681" y="36325"/>
                    </a:lnTo>
                    <a:lnTo>
                      <a:pt x="7340" y="35983"/>
                    </a:lnTo>
                    <a:lnTo>
                      <a:pt x="6452" y="34993"/>
                    </a:lnTo>
                    <a:lnTo>
                      <a:pt x="5599" y="33969"/>
                    </a:lnTo>
                    <a:lnTo>
                      <a:pt x="4780" y="32911"/>
                    </a:lnTo>
                    <a:lnTo>
                      <a:pt x="3994" y="31852"/>
                    </a:lnTo>
                    <a:lnTo>
                      <a:pt x="3653" y="31272"/>
                    </a:lnTo>
                    <a:lnTo>
                      <a:pt x="3312" y="30726"/>
                    </a:lnTo>
                    <a:lnTo>
                      <a:pt x="2970" y="30145"/>
                    </a:lnTo>
                    <a:lnTo>
                      <a:pt x="2663" y="29565"/>
                    </a:lnTo>
                    <a:lnTo>
                      <a:pt x="2390" y="28951"/>
                    </a:lnTo>
                    <a:lnTo>
                      <a:pt x="2151" y="28336"/>
                    </a:lnTo>
                    <a:lnTo>
                      <a:pt x="1912" y="27687"/>
                    </a:lnTo>
                    <a:lnTo>
                      <a:pt x="1707" y="27039"/>
                    </a:lnTo>
                    <a:lnTo>
                      <a:pt x="1570" y="26288"/>
                    </a:lnTo>
                    <a:lnTo>
                      <a:pt x="1468" y="25571"/>
                    </a:lnTo>
                    <a:lnTo>
                      <a:pt x="1434" y="24854"/>
                    </a:lnTo>
                    <a:lnTo>
                      <a:pt x="1434" y="24103"/>
                    </a:lnTo>
                    <a:lnTo>
                      <a:pt x="1400" y="23283"/>
                    </a:lnTo>
                    <a:lnTo>
                      <a:pt x="1366" y="22464"/>
                    </a:lnTo>
                    <a:lnTo>
                      <a:pt x="1297" y="21645"/>
                    </a:lnTo>
                    <a:lnTo>
                      <a:pt x="1297" y="20825"/>
                    </a:lnTo>
                    <a:lnTo>
                      <a:pt x="1297" y="20313"/>
                    </a:lnTo>
                    <a:lnTo>
                      <a:pt x="1331" y="19801"/>
                    </a:lnTo>
                    <a:lnTo>
                      <a:pt x="1400" y="19289"/>
                    </a:lnTo>
                    <a:lnTo>
                      <a:pt x="1502" y="18811"/>
                    </a:lnTo>
                    <a:lnTo>
                      <a:pt x="1707" y="18299"/>
                    </a:lnTo>
                    <a:lnTo>
                      <a:pt x="1946" y="17787"/>
                    </a:lnTo>
                    <a:lnTo>
                      <a:pt x="2458" y="16797"/>
                    </a:lnTo>
                    <a:lnTo>
                      <a:pt x="2629" y="16592"/>
                    </a:lnTo>
                    <a:lnTo>
                      <a:pt x="2731" y="16490"/>
                    </a:lnTo>
                    <a:lnTo>
                      <a:pt x="2834" y="16421"/>
                    </a:lnTo>
                    <a:lnTo>
                      <a:pt x="3038" y="16353"/>
                    </a:lnTo>
                    <a:lnTo>
                      <a:pt x="3209" y="16251"/>
                    </a:lnTo>
                    <a:lnTo>
                      <a:pt x="3346" y="16148"/>
                    </a:lnTo>
                    <a:lnTo>
                      <a:pt x="3448" y="16012"/>
                    </a:lnTo>
                    <a:lnTo>
                      <a:pt x="3653" y="15704"/>
                    </a:lnTo>
                    <a:lnTo>
                      <a:pt x="3790" y="15363"/>
                    </a:lnTo>
                    <a:lnTo>
                      <a:pt x="4028" y="14953"/>
                    </a:lnTo>
                    <a:lnTo>
                      <a:pt x="4233" y="14544"/>
                    </a:lnTo>
                    <a:lnTo>
                      <a:pt x="4745" y="13827"/>
                    </a:lnTo>
                    <a:lnTo>
                      <a:pt x="5292" y="13110"/>
                    </a:lnTo>
                    <a:lnTo>
                      <a:pt x="5872" y="12461"/>
                    </a:lnTo>
                    <a:lnTo>
                      <a:pt x="6521" y="11881"/>
                    </a:lnTo>
                    <a:lnTo>
                      <a:pt x="7203" y="11334"/>
                    </a:lnTo>
                    <a:lnTo>
                      <a:pt x="7955" y="10788"/>
                    </a:lnTo>
                    <a:lnTo>
                      <a:pt x="8706" y="10310"/>
                    </a:lnTo>
                    <a:lnTo>
                      <a:pt x="10378" y="9354"/>
                    </a:lnTo>
                    <a:lnTo>
                      <a:pt x="11232" y="8911"/>
                    </a:lnTo>
                    <a:lnTo>
                      <a:pt x="12085" y="8467"/>
                    </a:lnTo>
                    <a:lnTo>
                      <a:pt x="12939" y="8091"/>
                    </a:lnTo>
                    <a:lnTo>
                      <a:pt x="13827" y="7682"/>
                    </a:lnTo>
                    <a:lnTo>
                      <a:pt x="14714" y="7340"/>
                    </a:lnTo>
                    <a:lnTo>
                      <a:pt x="15636" y="7033"/>
                    </a:lnTo>
                    <a:lnTo>
                      <a:pt x="16797" y="6623"/>
                    </a:lnTo>
                    <a:lnTo>
                      <a:pt x="17992" y="6145"/>
                    </a:lnTo>
                    <a:lnTo>
                      <a:pt x="19152" y="5701"/>
                    </a:lnTo>
                    <a:lnTo>
                      <a:pt x="20313" y="5189"/>
                    </a:lnTo>
                    <a:lnTo>
                      <a:pt x="22601" y="4165"/>
                    </a:lnTo>
                    <a:lnTo>
                      <a:pt x="24888" y="3107"/>
                    </a:lnTo>
                    <a:lnTo>
                      <a:pt x="26015" y="2595"/>
                    </a:lnTo>
                    <a:lnTo>
                      <a:pt x="27175" y="2117"/>
                    </a:lnTo>
                    <a:lnTo>
                      <a:pt x="28336" y="1673"/>
                    </a:lnTo>
                    <a:lnTo>
                      <a:pt x="29531" y="1263"/>
                    </a:lnTo>
                    <a:lnTo>
                      <a:pt x="30043" y="1127"/>
                    </a:lnTo>
                    <a:lnTo>
                      <a:pt x="30555" y="1024"/>
                    </a:lnTo>
                    <a:lnTo>
                      <a:pt x="31067" y="922"/>
                    </a:lnTo>
                    <a:lnTo>
                      <a:pt x="31579" y="888"/>
                    </a:lnTo>
                    <a:lnTo>
                      <a:pt x="32091" y="854"/>
                    </a:lnTo>
                    <a:close/>
                    <a:moveTo>
                      <a:pt x="29975" y="0"/>
                    </a:moveTo>
                    <a:lnTo>
                      <a:pt x="29087" y="102"/>
                    </a:lnTo>
                    <a:lnTo>
                      <a:pt x="28234" y="239"/>
                    </a:lnTo>
                    <a:lnTo>
                      <a:pt x="27824" y="341"/>
                    </a:lnTo>
                    <a:lnTo>
                      <a:pt x="27380" y="444"/>
                    </a:lnTo>
                    <a:lnTo>
                      <a:pt x="26970" y="615"/>
                    </a:lnTo>
                    <a:lnTo>
                      <a:pt x="26561" y="751"/>
                    </a:lnTo>
                    <a:lnTo>
                      <a:pt x="26185" y="956"/>
                    </a:lnTo>
                    <a:lnTo>
                      <a:pt x="25776" y="1161"/>
                    </a:lnTo>
                    <a:lnTo>
                      <a:pt x="25400" y="1434"/>
                    </a:lnTo>
                    <a:lnTo>
                      <a:pt x="24990" y="1707"/>
                    </a:lnTo>
                    <a:lnTo>
                      <a:pt x="24478" y="2048"/>
                    </a:lnTo>
                    <a:lnTo>
                      <a:pt x="23932" y="2322"/>
                    </a:lnTo>
                    <a:lnTo>
                      <a:pt x="21576" y="3414"/>
                    </a:lnTo>
                    <a:lnTo>
                      <a:pt x="19221" y="4438"/>
                    </a:lnTo>
                    <a:lnTo>
                      <a:pt x="18948" y="4541"/>
                    </a:lnTo>
                    <a:lnTo>
                      <a:pt x="18674" y="4643"/>
                    </a:lnTo>
                    <a:lnTo>
                      <a:pt x="18128" y="4780"/>
                    </a:lnTo>
                    <a:lnTo>
                      <a:pt x="17548" y="4848"/>
                    </a:lnTo>
                    <a:lnTo>
                      <a:pt x="16967" y="4916"/>
                    </a:lnTo>
                    <a:lnTo>
                      <a:pt x="16387" y="5019"/>
                    </a:lnTo>
                    <a:lnTo>
                      <a:pt x="16114" y="5087"/>
                    </a:lnTo>
                    <a:lnTo>
                      <a:pt x="15841" y="5189"/>
                    </a:lnTo>
                    <a:lnTo>
                      <a:pt x="14817" y="5633"/>
                    </a:lnTo>
                    <a:lnTo>
                      <a:pt x="13827" y="6111"/>
                    </a:lnTo>
                    <a:lnTo>
                      <a:pt x="11847" y="7135"/>
                    </a:lnTo>
                    <a:lnTo>
                      <a:pt x="11300" y="7408"/>
                    </a:lnTo>
                    <a:lnTo>
                      <a:pt x="10754" y="7716"/>
                    </a:lnTo>
                    <a:lnTo>
                      <a:pt x="9696" y="8398"/>
                    </a:lnTo>
                    <a:lnTo>
                      <a:pt x="9184" y="8672"/>
                    </a:lnTo>
                    <a:lnTo>
                      <a:pt x="8740" y="9013"/>
                    </a:lnTo>
                    <a:lnTo>
                      <a:pt x="7647" y="9866"/>
                    </a:lnTo>
                    <a:lnTo>
                      <a:pt x="6555" y="10754"/>
                    </a:lnTo>
                    <a:lnTo>
                      <a:pt x="5633" y="11573"/>
                    </a:lnTo>
                    <a:lnTo>
                      <a:pt x="5189" y="12017"/>
                    </a:lnTo>
                    <a:lnTo>
                      <a:pt x="4745" y="12461"/>
                    </a:lnTo>
                    <a:lnTo>
                      <a:pt x="4336" y="12939"/>
                    </a:lnTo>
                    <a:lnTo>
                      <a:pt x="3960" y="13417"/>
                    </a:lnTo>
                    <a:lnTo>
                      <a:pt x="3653" y="13963"/>
                    </a:lnTo>
                    <a:lnTo>
                      <a:pt x="3346" y="14509"/>
                    </a:lnTo>
                    <a:lnTo>
                      <a:pt x="3141" y="14953"/>
                    </a:lnTo>
                    <a:lnTo>
                      <a:pt x="2902" y="15397"/>
                    </a:lnTo>
                    <a:lnTo>
                      <a:pt x="2731" y="15602"/>
                    </a:lnTo>
                    <a:lnTo>
                      <a:pt x="2560" y="15773"/>
                    </a:lnTo>
                    <a:lnTo>
                      <a:pt x="2356" y="15909"/>
                    </a:lnTo>
                    <a:lnTo>
                      <a:pt x="2117" y="16046"/>
                    </a:lnTo>
                    <a:lnTo>
                      <a:pt x="2014" y="16114"/>
                    </a:lnTo>
                    <a:lnTo>
                      <a:pt x="1912" y="16182"/>
                    </a:lnTo>
                    <a:lnTo>
                      <a:pt x="1775" y="16421"/>
                    </a:lnTo>
                    <a:lnTo>
                      <a:pt x="1434" y="16967"/>
                    </a:lnTo>
                    <a:lnTo>
                      <a:pt x="1127" y="17548"/>
                    </a:lnTo>
                    <a:lnTo>
                      <a:pt x="819" y="18128"/>
                    </a:lnTo>
                    <a:lnTo>
                      <a:pt x="580" y="18709"/>
                    </a:lnTo>
                    <a:lnTo>
                      <a:pt x="376" y="19323"/>
                    </a:lnTo>
                    <a:lnTo>
                      <a:pt x="239" y="19938"/>
                    </a:lnTo>
                    <a:lnTo>
                      <a:pt x="137" y="20586"/>
                    </a:lnTo>
                    <a:lnTo>
                      <a:pt x="102" y="21235"/>
                    </a:lnTo>
                    <a:lnTo>
                      <a:pt x="102" y="22464"/>
                    </a:lnTo>
                    <a:lnTo>
                      <a:pt x="68" y="23113"/>
                    </a:lnTo>
                    <a:lnTo>
                      <a:pt x="34" y="23727"/>
                    </a:lnTo>
                    <a:lnTo>
                      <a:pt x="0" y="24512"/>
                    </a:lnTo>
                    <a:lnTo>
                      <a:pt x="34" y="25332"/>
                    </a:lnTo>
                    <a:lnTo>
                      <a:pt x="137" y="26117"/>
                    </a:lnTo>
                    <a:lnTo>
                      <a:pt x="307" y="26902"/>
                    </a:lnTo>
                    <a:lnTo>
                      <a:pt x="410" y="27380"/>
                    </a:lnTo>
                    <a:lnTo>
                      <a:pt x="410" y="27619"/>
                    </a:lnTo>
                    <a:lnTo>
                      <a:pt x="410" y="27858"/>
                    </a:lnTo>
                    <a:lnTo>
                      <a:pt x="410" y="28199"/>
                    </a:lnTo>
                    <a:lnTo>
                      <a:pt x="478" y="28507"/>
                    </a:lnTo>
                    <a:lnTo>
                      <a:pt x="615" y="28814"/>
                    </a:lnTo>
                    <a:lnTo>
                      <a:pt x="751" y="29121"/>
                    </a:lnTo>
                    <a:lnTo>
                      <a:pt x="922" y="29463"/>
                    </a:lnTo>
                    <a:lnTo>
                      <a:pt x="1127" y="29838"/>
                    </a:lnTo>
                    <a:lnTo>
                      <a:pt x="1263" y="30214"/>
                    </a:lnTo>
                    <a:lnTo>
                      <a:pt x="1366" y="30589"/>
                    </a:lnTo>
                    <a:lnTo>
                      <a:pt x="1468" y="30896"/>
                    </a:lnTo>
                    <a:lnTo>
                      <a:pt x="1605" y="31204"/>
                    </a:lnTo>
                    <a:lnTo>
                      <a:pt x="1775" y="31477"/>
                    </a:lnTo>
                    <a:lnTo>
                      <a:pt x="1980" y="31750"/>
                    </a:lnTo>
                    <a:lnTo>
                      <a:pt x="2117" y="31921"/>
                    </a:lnTo>
                    <a:lnTo>
                      <a:pt x="2253" y="32091"/>
                    </a:lnTo>
                    <a:lnTo>
                      <a:pt x="2322" y="32296"/>
                    </a:lnTo>
                    <a:lnTo>
                      <a:pt x="2356" y="32501"/>
                    </a:lnTo>
                    <a:lnTo>
                      <a:pt x="2356" y="32706"/>
                    </a:lnTo>
                    <a:lnTo>
                      <a:pt x="2390" y="32911"/>
                    </a:lnTo>
                    <a:lnTo>
                      <a:pt x="2458" y="33116"/>
                    </a:lnTo>
                    <a:lnTo>
                      <a:pt x="2526" y="33286"/>
                    </a:lnTo>
                    <a:lnTo>
                      <a:pt x="2629" y="33423"/>
                    </a:lnTo>
                    <a:lnTo>
                      <a:pt x="2765" y="33559"/>
                    </a:lnTo>
                    <a:lnTo>
                      <a:pt x="3073" y="33832"/>
                    </a:lnTo>
                    <a:lnTo>
                      <a:pt x="3312" y="33969"/>
                    </a:lnTo>
                    <a:lnTo>
                      <a:pt x="3482" y="34174"/>
                    </a:lnTo>
                    <a:lnTo>
                      <a:pt x="3585" y="34379"/>
                    </a:lnTo>
                    <a:lnTo>
                      <a:pt x="3653" y="34652"/>
                    </a:lnTo>
                    <a:lnTo>
                      <a:pt x="3687" y="34823"/>
                    </a:lnTo>
                    <a:lnTo>
                      <a:pt x="3755" y="34993"/>
                    </a:lnTo>
                    <a:lnTo>
                      <a:pt x="3824" y="35130"/>
                    </a:lnTo>
                    <a:lnTo>
                      <a:pt x="3926" y="35300"/>
                    </a:lnTo>
                    <a:lnTo>
                      <a:pt x="4028" y="35403"/>
                    </a:lnTo>
                    <a:lnTo>
                      <a:pt x="4165" y="35505"/>
                    </a:lnTo>
                    <a:lnTo>
                      <a:pt x="4302" y="35608"/>
                    </a:lnTo>
                    <a:lnTo>
                      <a:pt x="4472" y="35676"/>
                    </a:lnTo>
                    <a:lnTo>
                      <a:pt x="4643" y="35744"/>
                    </a:lnTo>
                    <a:lnTo>
                      <a:pt x="4814" y="35813"/>
                    </a:lnTo>
                    <a:lnTo>
                      <a:pt x="4916" y="35949"/>
                    </a:lnTo>
                    <a:lnTo>
                      <a:pt x="5019" y="36052"/>
                    </a:lnTo>
                    <a:lnTo>
                      <a:pt x="5189" y="36359"/>
                    </a:lnTo>
                    <a:lnTo>
                      <a:pt x="5292" y="36700"/>
                    </a:lnTo>
                    <a:lnTo>
                      <a:pt x="5497" y="37178"/>
                    </a:lnTo>
                    <a:lnTo>
                      <a:pt x="5735" y="37588"/>
                    </a:lnTo>
                    <a:lnTo>
                      <a:pt x="6043" y="37963"/>
                    </a:lnTo>
                    <a:lnTo>
                      <a:pt x="6350" y="38305"/>
                    </a:lnTo>
                    <a:lnTo>
                      <a:pt x="6726" y="38578"/>
                    </a:lnTo>
                    <a:lnTo>
                      <a:pt x="7135" y="38817"/>
                    </a:lnTo>
                    <a:lnTo>
                      <a:pt x="7613" y="38988"/>
                    </a:lnTo>
                    <a:lnTo>
                      <a:pt x="8125" y="39158"/>
                    </a:lnTo>
                    <a:lnTo>
                      <a:pt x="8569" y="39261"/>
                    </a:lnTo>
                    <a:lnTo>
                      <a:pt x="9013" y="39397"/>
                    </a:lnTo>
                    <a:lnTo>
                      <a:pt x="9423" y="39602"/>
                    </a:lnTo>
                    <a:lnTo>
                      <a:pt x="9798" y="39875"/>
                    </a:lnTo>
                    <a:lnTo>
                      <a:pt x="10140" y="40114"/>
                    </a:lnTo>
                    <a:lnTo>
                      <a:pt x="10481" y="40319"/>
                    </a:lnTo>
                    <a:lnTo>
                      <a:pt x="10822" y="40490"/>
                    </a:lnTo>
                    <a:lnTo>
                      <a:pt x="11198" y="40660"/>
                    </a:lnTo>
                    <a:lnTo>
                      <a:pt x="11539" y="40797"/>
                    </a:lnTo>
                    <a:lnTo>
                      <a:pt x="11915" y="40899"/>
                    </a:lnTo>
                    <a:lnTo>
                      <a:pt x="12666" y="41070"/>
                    </a:lnTo>
                    <a:lnTo>
                      <a:pt x="13417" y="41207"/>
                    </a:lnTo>
                    <a:lnTo>
                      <a:pt x="14168" y="41309"/>
                    </a:lnTo>
                    <a:lnTo>
                      <a:pt x="15704" y="41480"/>
                    </a:lnTo>
                    <a:lnTo>
                      <a:pt x="15909" y="41480"/>
                    </a:lnTo>
                    <a:lnTo>
                      <a:pt x="16148" y="41446"/>
                    </a:lnTo>
                    <a:lnTo>
                      <a:pt x="17138" y="41446"/>
                    </a:lnTo>
                    <a:lnTo>
                      <a:pt x="18094" y="41377"/>
                    </a:lnTo>
                    <a:lnTo>
                      <a:pt x="18572" y="41343"/>
                    </a:lnTo>
                    <a:lnTo>
                      <a:pt x="19016" y="41241"/>
                    </a:lnTo>
                    <a:lnTo>
                      <a:pt x="19221" y="41173"/>
                    </a:lnTo>
                    <a:lnTo>
                      <a:pt x="19426" y="41070"/>
                    </a:lnTo>
                    <a:lnTo>
                      <a:pt x="19630" y="40968"/>
                    </a:lnTo>
                    <a:lnTo>
                      <a:pt x="19835" y="40797"/>
                    </a:lnTo>
                    <a:lnTo>
                      <a:pt x="20211" y="40524"/>
                    </a:lnTo>
                    <a:lnTo>
                      <a:pt x="20586" y="40285"/>
                    </a:lnTo>
                    <a:lnTo>
                      <a:pt x="21030" y="40114"/>
                    </a:lnTo>
                    <a:lnTo>
                      <a:pt x="21474" y="39978"/>
                    </a:lnTo>
                    <a:lnTo>
                      <a:pt x="21849" y="39909"/>
                    </a:lnTo>
                    <a:lnTo>
                      <a:pt x="22191" y="39773"/>
                    </a:lnTo>
                    <a:lnTo>
                      <a:pt x="22874" y="39466"/>
                    </a:lnTo>
                    <a:lnTo>
                      <a:pt x="23488" y="39158"/>
                    </a:lnTo>
                    <a:lnTo>
                      <a:pt x="24069" y="38851"/>
                    </a:lnTo>
                    <a:lnTo>
                      <a:pt x="24649" y="38544"/>
                    </a:lnTo>
                    <a:lnTo>
                      <a:pt x="25263" y="38271"/>
                    </a:lnTo>
                    <a:lnTo>
                      <a:pt x="25605" y="38134"/>
                    </a:lnTo>
                    <a:lnTo>
                      <a:pt x="25946" y="37963"/>
                    </a:lnTo>
                    <a:lnTo>
                      <a:pt x="26219" y="37759"/>
                    </a:lnTo>
                    <a:lnTo>
                      <a:pt x="26527" y="37485"/>
                    </a:lnTo>
                    <a:lnTo>
                      <a:pt x="26697" y="37315"/>
                    </a:lnTo>
                    <a:lnTo>
                      <a:pt x="26902" y="37144"/>
                    </a:lnTo>
                    <a:lnTo>
                      <a:pt x="27141" y="37007"/>
                    </a:lnTo>
                    <a:lnTo>
                      <a:pt x="27346" y="36837"/>
                    </a:lnTo>
                    <a:lnTo>
                      <a:pt x="27926" y="36222"/>
                    </a:lnTo>
                    <a:lnTo>
                      <a:pt x="28507" y="35642"/>
                    </a:lnTo>
                    <a:lnTo>
                      <a:pt x="28814" y="35335"/>
                    </a:lnTo>
                    <a:lnTo>
                      <a:pt x="29155" y="35062"/>
                    </a:lnTo>
                    <a:lnTo>
                      <a:pt x="29702" y="34686"/>
                    </a:lnTo>
                    <a:lnTo>
                      <a:pt x="29941" y="34515"/>
                    </a:lnTo>
                    <a:lnTo>
                      <a:pt x="30214" y="34276"/>
                    </a:lnTo>
                    <a:lnTo>
                      <a:pt x="30487" y="33969"/>
                    </a:lnTo>
                    <a:lnTo>
                      <a:pt x="30760" y="33628"/>
                    </a:lnTo>
                    <a:lnTo>
                      <a:pt x="30965" y="33286"/>
                    </a:lnTo>
                    <a:lnTo>
                      <a:pt x="31204" y="32945"/>
                    </a:lnTo>
                    <a:lnTo>
                      <a:pt x="31613" y="32194"/>
                    </a:lnTo>
                    <a:lnTo>
                      <a:pt x="32023" y="31477"/>
                    </a:lnTo>
                    <a:lnTo>
                      <a:pt x="32774" y="30180"/>
                    </a:lnTo>
                    <a:lnTo>
                      <a:pt x="33457" y="28848"/>
                    </a:lnTo>
                    <a:lnTo>
                      <a:pt x="34140" y="27517"/>
                    </a:lnTo>
                    <a:lnTo>
                      <a:pt x="34720" y="26151"/>
                    </a:lnTo>
                    <a:lnTo>
                      <a:pt x="34925" y="25776"/>
                    </a:lnTo>
                    <a:lnTo>
                      <a:pt x="35130" y="25400"/>
                    </a:lnTo>
                    <a:lnTo>
                      <a:pt x="35335" y="25059"/>
                    </a:lnTo>
                    <a:lnTo>
                      <a:pt x="35540" y="24683"/>
                    </a:lnTo>
                    <a:lnTo>
                      <a:pt x="36017" y="23761"/>
                    </a:lnTo>
                    <a:lnTo>
                      <a:pt x="36222" y="23283"/>
                    </a:lnTo>
                    <a:lnTo>
                      <a:pt x="36291" y="23044"/>
                    </a:lnTo>
                    <a:lnTo>
                      <a:pt x="36325" y="22805"/>
                    </a:lnTo>
                    <a:lnTo>
                      <a:pt x="36427" y="22191"/>
                    </a:lnTo>
                    <a:lnTo>
                      <a:pt x="36564" y="21542"/>
                    </a:lnTo>
                    <a:lnTo>
                      <a:pt x="36632" y="21235"/>
                    </a:lnTo>
                    <a:lnTo>
                      <a:pt x="36734" y="20928"/>
                    </a:lnTo>
                    <a:lnTo>
                      <a:pt x="36837" y="20655"/>
                    </a:lnTo>
                    <a:lnTo>
                      <a:pt x="37008" y="20347"/>
                    </a:lnTo>
                    <a:lnTo>
                      <a:pt x="37212" y="20006"/>
                    </a:lnTo>
                    <a:lnTo>
                      <a:pt x="37383" y="19630"/>
                    </a:lnTo>
                    <a:lnTo>
                      <a:pt x="37520" y="19255"/>
                    </a:lnTo>
                    <a:lnTo>
                      <a:pt x="37622" y="18879"/>
                    </a:lnTo>
                    <a:lnTo>
                      <a:pt x="37724" y="18504"/>
                    </a:lnTo>
                    <a:lnTo>
                      <a:pt x="37793" y="18128"/>
                    </a:lnTo>
                    <a:lnTo>
                      <a:pt x="37827" y="17719"/>
                    </a:lnTo>
                    <a:lnTo>
                      <a:pt x="37861" y="17309"/>
                    </a:lnTo>
                    <a:lnTo>
                      <a:pt x="37861" y="17138"/>
                    </a:lnTo>
                    <a:lnTo>
                      <a:pt x="37998" y="16319"/>
                    </a:lnTo>
                    <a:lnTo>
                      <a:pt x="38134" y="15534"/>
                    </a:lnTo>
                    <a:lnTo>
                      <a:pt x="38271" y="15124"/>
                    </a:lnTo>
                    <a:lnTo>
                      <a:pt x="38407" y="14748"/>
                    </a:lnTo>
                    <a:lnTo>
                      <a:pt x="38578" y="14373"/>
                    </a:lnTo>
                    <a:lnTo>
                      <a:pt x="38817" y="14031"/>
                    </a:lnTo>
                    <a:lnTo>
                      <a:pt x="38953" y="13827"/>
                    </a:lnTo>
                    <a:lnTo>
                      <a:pt x="39090" y="13588"/>
                    </a:lnTo>
                    <a:lnTo>
                      <a:pt x="39192" y="13383"/>
                    </a:lnTo>
                    <a:lnTo>
                      <a:pt x="39261" y="13178"/>
                    </a:lnTo>
                    <a:lnTo>
                      <a:pt x="39261" y="12939"/>
                    </a:lnTo>
                    <a:lnTo>
                      <a:pt x="39227" y="12734"/>
                    </a:lnTo>
                    <a:lnTo>
                      <a:pt x="39124" y="12495"/>
                    </a:lnTo>
                    <a:lnTo>
                      <a:pt x="38988" y="12256"/>
                    </a:lnTo>
                    <a:lnTo>
                      <a:pt x="39227" y="12051"/>
                    </a:lnTo>
                    <a:lnTo>
                      <a:pt x="39431" y="11812"/>
                    </a:lnTo>
                    <a:lnTo>
                      <a:pt x="39568" y="11573"/>
                    </a:lnTo>
                    <a:lnTo>
                      <a:pt x="39705" y="11334"/>
                    </a:lnTo>
                    <a:lnTo>
                      <a:pt x="39807" y="11061"/>
                    </a:lnTo>
                    <a:lnTo>
                      <a:pt x="39875" y="10788"/>
                    </a:lnTo>
                    <a:lnTo>
                      <a:pt x="39875" y="10515"/>
                    </a:lnTo>
                    <a:lnTo>
                      <a:pt x="39875" y="10208"/>
                    </a:lnTo>
                    <a:lnTo>
                      <a:pt x="39875" y="10003"/>
                    </a:lnTo>
                    <a:lnTo>
                      <a:pt x="39944" y="9764"/>
                    </a:lnTo>
                    <a:lnTo>
                      <a:pt x="40012" y="9559"/>
                    </a:lnTo>
                    <a:lnTo>
                      <a:pt x="40080" y="9354"/>
                    </a:lnTo>
                    <a:lnTo>
                      <a:pt x="40148" y="8876"/>
                    </a:lnTo>
                    <a:lnTo>
                      <a:pt x="40183" y="8398"/>
                    </a:lnTo>
                    <a:lnTo>
                      <a:pt x="40183" y="7955"/>
                    </a:lnTo>
                    <a:lnTo>
                      <a:pt x="40148" y="7511"/>
                    </a:lnTo>
                    <a:lnTo>
                      <a:pt x="40046" y="7067"/>
                    </a:lnTo>
                    <a:lnTo>
                      <a:pt x="39944" y="6862"/>
                    </a:lnTo>
                    <a:lnTo>
                      <a:pt x="39841" y="6691"/>
                    </a:lnTo>
                    <a:lnTo>
                      <a:pt x="39739" y="6487"/>
                    </a:lnTo>
                    <a:lnTo>
                      <a:pt x="39568" y="6282"/>
                    </a:lnTo>
                    <a:lnTo>
                      <a:pt x="39397" y="6111"/>
                    </a:lnTo>
                    <a:lnTo>
                      <a:pt x="39192" y="5940"/>
                    </a:lnTo>
                    <a:lnTo>
                      <a:pt x="39500" y="5701"/>
                    </a:lnTo>
                    <a:lnTo>
                      <a:pt x="39636" y="5599"/>
                    </a:lnTo>
                    <a:lnTo>
                      <a:pt x="39739" y="5462"/>
                    </a:lnTo>
                    <a:lnTo>
                      <a:pt x="39807" y="5326"/>
                    </a:lnTo>
                    <a:lnTo>
                      <a:pt x="39875" y="5155"/>
                    </a:lnTo>
                    <a:lnTo>
                      <a:pt x="39909" y="5019"/>
                    </a:lnTo>
                    <a:lnTo>
                      <a:pt x="39909" y="4916"/>
                    </a:lnTo>
                    <a:lnTo>
                      <a:pt x="39807" y="4745"/>
                    </a:lnTo>
                    <a:lnTo>
                      <a:pt x="39773" y="4541"/>
                    </a:lnTo>
                    <a:lnTo>
                      <a:pt x="39739" y="4404"/>
                    </a:lnTo>
                    <a:lnTo>
                      <a:pt x="39739" y="4233"/>
                    </a:lnTo>
                    <a:lnTo>
                      <a:pt x="39841" y="3892"/>
                    </a:lnTo>
                    <a:lnTo>
                      <a:pt x="39909" y="3551"/>
                    </a:lnTo>
                    <a:lnTo>
                      <a:pt x="39944" y="3312"/>
                    </a:lnTo>
                    <a:lnTo>
                      <a:pt x="39944" y="3073"/>
                    </a:lnTo>
                    <a:lnTo>
                      <a:pt x="39909" y="2868"/>
                    </a:lnTo>
                    <a:lnTo>
                      <a:pt x="39841" y="2663"/>
                    </a:lnTo>
                    <a:lnTo>
                      <a:pt x="39739" y="2458"/>
                    </a:lnTo>
                    <a:lnTo>
                      <a:pt x="39636" y="2287"/>
                    </a:lnTo>
                    <a:lnTo>
                      <a:pt x="39500" y="2117"/>
                    </a:lnTo>
                    <a:lnTo>
                      <a:pt x="39329" y="1946"/>
                    </a:lnTo>
                    <a:lnTo>
                      <a:pt x="39192" y="1809"/>
                    </a:lnTo>
                    <a:lnTo>
                      <a:pt x="39022" y="1741"/>
                    </a:lnTo>
                    <a:lnTo>
                      <a:pt x="38817" y="1707"/>
                    </a:lnTo>
                    <a:lnTo>
                      <a:pt x="38646" y="1707"/>
                    </a:lnTo>
                    <a:lnTo>
                      <a:pt x="38476" y="1741"/>
                    </a:lnTo>
                    <a:lnTo>
                      <a:pt x="38271" y="1809"/>
                    </a:lnTo>
                    <a:lnTo>
                      <a:pt x="37929" y="1980"/>
                    </a:lnTo>
                    <a:lnTo>
                      <a:pt x="37690" y="2083"/>
                    </a:lnTo>
                    <a:lnTo>
                      <a:pt x="37485" y="2219"/>
                    </a:lnTo>
                    <a:lnTo>
                      <a:pt x="37042" y="2526"/>
                    </a:lnTo>
                    <a:lnTo>
                      <a:pt x="36666" y="2014"/>
                    </a:lnTo>
                    <a:lnTo>
                      <a:pt x="36359" y="1639"/>
                    </a:lnTo>
                    <a:lnTo>
                      <a:pt x="36017" y="1297"/>
                    </a:lnTo>
                    <a:lnTo>
                      <a:pt x="35676" y="990"/>
                    </a:lnTo>
                    <a:lnTo>
                      <a:pt x="35266" y="717"/>
                    </a:lnTo>
                    <a:lnTo>
                      <a:pt x="34857" y="478"/>
                    </a:lnTo>
                    <a:lnTo>
                      <a:pt x="34447" y="341"/>
                    </a:lnTo>
                    <a:lnTo>
                      <a:pt x="33969" y="205"/>
                    </a:lnTo>
                    <a:lnTo>
                      <a:pt x="33457" y="171"/>
                    </a:lnTo>
                    <a:lnTo>
                      <a:pt x="33047" y="137"/>
                    </a:lnTo>
                    <a:lnTo>
                      <a:pt x="32603" y="102"/>
                    </a:lnTo>
                    <a:lnTo>
                      <a:pt x="32194" y="34"/>
                    </a:lnTo>
                    <a:lnTo>
                      <a:pt x="3178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7" name="Google Shape;5557;p23"/>
              <p:cNvSpPr/>
              <p:nvPr/>
            </p:nvSpPr>
            <p:spPr>
              <a:xfrm>
                <a:off x="40087" y="-5023"/>
                <a:ext cx="628545" cy="618879"/>
              </a:xfrm>
              <a:custGeom>
                <a:avLst/>
                <a:gdLst/>
                <a:ahLst/>
                <a:cxnLst/>
                <a:rect l="l" t="t" r="r" b="b"/>
                <a:pathLst>
                  <a:path w="17753" h="17480" extrusionOk="0">
                    <a:moveTo>
                      <a:pt x="16695" y="0"/>
                    </a:moveTo>
                    <a:lnTo>
                      <a:pt x="16831" y="1229"/>
                    </a:lnTo>
                    <a:lnTo>
                      <a:pt x="16899" y="2390"/>
                    </a:lnTo>
                    <a:lnTo>
                      <a:pt x="16899" y="2526"/>
                    </a:lnTo>
                    <a:lnTo>
                      <a:pt x="16831" y="2697"/>
                    </a:lnTo>
                    <a:lnTo>
                      <a:pt x="16695" y="2970"/>
                    </a:lnTo>
                    <a:lnTo>
                      <a:pt x="16421" y="3448"/>
                    </a:lnTo>
                    <a:lnTo>
                      <a:pt x="16182" y="3960"/>
                    </a:lnTo>
                    <a:lnTo>
                      <a:pt x="16080" y="4233"/>
                    </a:lnTo>
                    <a:lnTo>
                      <a:pt x="16012" y="4507"/>
                    </a:lnTo>
                    <a:lnTo>
                      <a:pt x="15943" y="4780"/>
                    </a:lnTo>
                    <a:lnTo>
                      <a:pt x="15943" y="5087"/>
                    </a:lnTo>
                    <a:lnTo>
                      <a:pt x="16148" y="4916"/>
                    </a:lnTo>
                    <a:lnTo>
                      <a:pt x="16319" y="4746"/>
                    </a:lnTo>
                    <a:lnTo>
                      <a:pt x="16421" y="4507"/>
                    </a:lnTo>
                    <a:lnTo>
                      <a:pt x="16524" y="4302"/>
                    </a:lnTo>
                    <a:lnTo>
                      <a:pt x="16729" y="3858"/>
                    </a:lnTo>
                    <a:lnTo>
                      <a:pt x="16831" y="3619"/>
                    </a:lnTo>
                    <a:lnTo>
                      <a:pt x="16934" y="3414"/>
                    </a:lnTo>
                    <a:lnTo>
                      <a:pt x="17002" y="3687"/>
                    </a:lnTo>
                    <a:lnTo>
                      <a:pt x="17070" y="3994"/>
                    </a:lnTo>
                    <a:lnTo>
                      <a:pt x="17070" y="4370"/>
                    </a:lnTo>
                    <a:lnTo>
                      <a:pt x="17070" y="4780"/>
                    </a:lnTo>
                    <a:lnTo>
                      <a:pt x="17036" y="5224"/>
                    </a:lnTo>
                    <a:lnTo>
                      <a:pt x="16968" y="5701"/>
                    </a:lnTo>
                    <a:lnTo>
                      <a:pt x="16763" y="6692"/>
                    </a:lnTo>
                    <a:lnTo>
                      <a:pt x="16524" y="7716"/>
                    </a:lnTo>
                    <a:lnTo>
                      <a:pt x="16182" y="8740"/>
                    </a:lnTo>
                    <a:lnTo>
                      <a:pt x="16012" y="9218"/>
                    </a:lnTo>
                    <a:lnTo>
                      <a:pt x="15807" y="9696"/>
                    </a:lnTo>
                    <a:lnTo>
                      <a:pt x="15568" y="10105"/>
                    </a:lnTo>
                    <a:lnTo>
                      <a:pt x="15363" y="10515"/>
                    </a:lnTo>
                    <a:lnTo>
                      <a:pt x="14851" y="11300"/>
                    </a:lnTo>
                    <a:lnTo>
                      <a:pt x="14305" y="12017"/>
                    </a:lnTo>
                    <a:lnTo>
                      <a:pt x="13690" y="12700"/>
                    </a:lnTo>
                    <a:lnTo>
                      <a:pt x="13042" y="13315"/>
                    </a:lnTo>
                    <a:lnTo>
                      <a:pt x="12325" y="13861"/>
                    </a:lnTo>
                    <a:lnTo>
                      <a:pt x="11574" y="14339"/>
                    </a:lnTo>
                    <a:lnTo>
                      <a:pt x="10754" y="14783"/>
                    </a:lnTo>
                    <a:lnTo>
                      <a:pt x="9901" y="15192"/>
                    </a:lnTo>
                    <a:lnTo>
                      <a:pt x="10003" y="15329"/>
                    </a:lnTo>
                    <a:lnTo>
                      <a:pt x="12393" y="14612"/>
                    </a:lnTo>
                    <a:lnTo>
                      <a:pt x="12393" y="14612"/>
                    </a:lnTo>
                    <a:lnTo>
                      <a:pt x="12154" y="14885"/>
                    </a:lnTo>
                    <a:lnTo>
                      <a:pt x="11881" y="15158"/>
                    </a:lnTo>
                    <a:lnTo>
                      <a:pt x="11642" y="15397"/>
                    </a:lnTo>
                    <a:lnTo>
                      <a:pt x="11369" y="15602"/>
                    </a:lnTo>
                    <a:lnTo>
                      <a:pt x="11096" y="15807"/>
                    </a:lnTo>
                    <a:lnTo>
                      <a:pt x="10788" y="15978"/>
                    </a:lnTo>
                    <a:lnTo>
                      <a:pt x="10208" y="16251"/>
                    </a:lnTo>
                    <a:lnTo>
                      <a:pt x="9559" y="16455"/>
                    </a:lnTo>
                    <a:lnTo>
                      <a:pt x="8911" y="16626"/>
                    </a:lnTo>
                    <a:lnTo>
                      <a:pt x="8228" y="16694"/>
                    </a:lnTo>
                    <a:lnTo>
                      <a:pt x="7511" y="16729"/>
                    </a:lnTo>
                    <a:lnTo>
                      <a:pt x="7511" y="16729"/>
                    </a:lnTo>
                    <a:lnTo>
                      <a:pt x="7682" y="16660"/>
                    </a:lnTo>
                    <a:lnTo>
                      <a:pt x="7887" y="16592"/>
                    </a:lnTo>
                    <a:lnTo>
                      <a:pt x="8228" y="16490"/>
                    </a:lnTo>
                    <a:lnTo>
                      <a:pt x="8603" y="16353"/>
                    </a:lnTo>
                    <a:lnTo>
                      <a:pt x="8774" y="16285"/>
                    </a:lnTo>
                    <a:lnTo>
                      <a:pt x="8911" y="16148"/>
                    </a:lnTo>
                    <a:lnTo>
                      <a:pt x="8842" y="16046"/>
                    </a:lnTo>
                    <a:lnTo>
                      <a:pt x="6111" y="16148"/>
                    </a:lnTo>
                    <a:lnTo>
                      <a:pt x="6009" y="16148"/>
                    </a:lnTo>
                    <a:lnTo>
                      <a:pt x="5941" y="16182"/>
                    </a:lnTo>
                    <a:lnTo>
                      <a:pt x="5906" y="16319"/>
                    </a:lnTo>
                    <a:lnTo>
                      <a:pt x="5872" y="16421"/>
                    </a:lnTo>
                    <a:lnTo>
                      <a:pt x="5804" y="16455"/>
                    </a:lnTo>
                    <a:lnTo>
                      <a:pt x="5736" y="16455"/>
                    </a:lnTo>
                    <a:lnTo>
                      <a:pt x="5599" y="16421"/>
                    </a:lnTo>
                    <a:lnTo>
                      <a:pt x="5428" y="16353"/>
                    </a:lnTo>
                    <a:lnTo>
                      <a:pt x="4609" y="16046"/>
                    </a:lnTo>
                    <a:lnTo>
                      <a:pt x="4234" y="15841"/>
                    </a:lnTo>
                    <a:lnTo>
                      <a:pt x="3858" y="15636"/>
                    </a:lnTo>
                    <a:lnTo>
                      <a:pt x="3482" y="15431"/>
                    </a:lnTo>
                    <a:lnTo>
                      <a:pt x="3107" y="15192"/>
                    </a:lnTo>
                    <a:lnTo>
                      <a:pt x="2766" y="14919"/>
                    </a:lnTo>
                    <a:lnTo>
                      <a:pt x="2458" y="14646"/>
                    </a:lnTo>
                    <a:lnTo>
                      <a:pt x="2117" y="14305"/>
                    </a:lnTo>
                    <a:lnTo>
                      <a:pt x="1810" y="13929"/>
                    </a:lnTo>
                    <a:lnTo>
                      <a:pt x="1537" y="13554"/>
                    </a:lnTo>
                    <a:lnTo>
                      <a:pt x="1298" y="13178"/>
                    </a:lnTo>
                    <a:lnTo>
                      <a:pt x="1093" y="12768"/>
                    </a:lnTo>
                    <a:lnTo>
                      <a:pt x="888" y="12325"/>
                    </a:lnTo>
                    <a:lnTo>
                      <a:pt x="546" y="11471"/>
                    </a:lnTo>
                    <a:lnTo>
                      <a:pt x="478" y="11266"/>
                    </a:lnTo>
                    <a:lnTo>
                      <a:pt x="410" y="11096"/>
                    </a:lnTo>
                    <a:lnTo>
                      <a:pt x="342" y="11027"/>
                    </a:lnTo>
                    <a:lnTo>
                      <a:pt x="239" y="10959"/>
                    </a:lnTo>
                    <a:lnTo>
                      <a:pt x="137" y="10891"/>
                    </a:lnTo>
                    <a:lnTo>
                      <a:pt x="0" y="10857"/>
                    </a:lnTo>
                    <a:lnTo>
                      <a:pt x="0" y="11369"/>
                    </a:lnTo>
                    <a:lnTo>
                      <a:pt x="34" y="11915"/>
                    </a:lnTo>
                    <a:lnTo>
                      <a:pt x="103" y="12393"/>
                    </a:lnTo>
                    <a:lnTo>
                      <a:pt x="239" y="12871"/>
                    </a:lnTo>
                    <a:lnTo>
                      <a:pt x="410" y="13349"/>
                    </a:lnTo>
                    <a:lnTo>
                      <a:pt x="649" y="13793"/>
                    </a:lnTo>
                    <a:lnTo>
                      <a:pt x="888" y="14202"/>
                    </a:lnTo>
                    <a:lnTo>
                      <a:pt x="1195" y="14612"/>
                    </a:lnTo>
                    <a:lnTo>
                      <a:pt x="1537" y="14953"/>
                    </a:lnTo>
                    <a:lnTo>
                      <a:pt x="1878" y="15295"/>
                    </a:lnTo>
                    <a:lnTo>
                      <a:pt x="2219" y="15602"/>
                    </a:lnTo>
                    <a:lnTo>
                      <a:pt x="2561" y="15875"/>
                    </a:lnTo>
                    <a:lnTo>
                      <a:pt x="2936" y="16114"/>
                    </a:lnTo>
                    <a:lnTo>
                      <a:pt x="3346" y="16353"/>
                    </a:lnTo>
                    <a:lnTo>
                      <a:pt x="3721" y="16558"/>
                    </a:lnTo>
                    <a:lnTo>
                      <a:pt x="4131" y="16729"/>
                    </a:lnTo>
                    <a:lnTo>
                      <a:pt x="4541" y="16899"/>
                    </a:lnTo>
                    <a:lnTo>
                      <a:pt x="4985" y="17036"/>
                    </a:lnTo>
                    <a:lnTo>
                      <a:pt x="5394" y="17172"/>
                    </a:lnTo>
                    <a:lnTo>
                      <a:pt x="5838" y="17275"/>
                    </a:lnTo>
                    <a:lnTo>
                      <a:pt x="6760" y="17411"/>
                    </a:lnTo>
                    <a:lnTo>
                      <a:pt x="7682" y="17480"/>
                    </a:lnTo>
                    <a:lnTo>
                      <a:pt x="8330" y="17480"/>
                    </a:lnTo>
                    <a:lnTo>
                      <a:pt x="8979" y="17377"/>
                    </a:lnTo>
                    <a:lnTo>
                      <a:pt x="9286" y="17309"/>
                    </a:lnTo>
                    <a:lnTo>
                      <a:pt x="9593" y="17207"/>
                    </a:lnTo>
                    <a:lnTo>
                      <a:pt x="9901" y="17104"/>
                    </a:lnTo>
                    <a:lnTo>
                      <a:pt x="10208" y="16968"/>
                    </a:lnTo>
                    <a:lnTo>
                      <a:pt x="10857" y="16626"/>
                    </a:lnTo>
                    <a:lnTo>
                      <a:pt x="11505" y="16251"/>
                    </a:lnTo>
                    <a:lnTo>
                      <a:pt x="12086" y="15841"/>
                    </a:lnTo>
                    <a:lnTo>
                      <a:pt x="12666" y="15363"/>
                    </a:lnTo>
                    <a:lnTo>
                      <a:pt x="13212" y="14885"/>
                    </a:lnTo>
                    <a:lnTo>
                      <a:pt x="13690" y="14373"/>
                    </a:lnTo>
                    <a:lnTo>
                      <a:pt x="14168" y="13793"/>
                    </a:lnTo>
                    <a:lnTo>
                      <a:pt x="14578" y="13144"/>
                    </a:lnTo>
                    <a:lnTo>
                      <a:pt x="14885" y="12598"/>
                    </a:lnTo>
                    <a:lnTo>
                      <a:pt x="15261" y="12051"/>
                    </a:lnTo>
                    <a:lnTo>
                      <a:pt x="15978" y="10993"/>
                    </a:lnTo>
                    <a:lnTo>
                      <a:pt x="16285" y="10481"/>
                    </a:lnTo>
                    <a:lnTo>
                      <a:pt x="16558" y="9969"/>
                    </a:lnTo>
                    <a:lnTo>
                      <a:pt x="16831" y="9457"/>
                    </a:lnTo>
                    <a:lnTo>
                      <a:pt x="17070" y="8911"/>
                    </a:lnTo>
                    <a:lnTo>
                      <a:pt x="17275" y="8364"/>
                    </a:lnTo>
                    <a:lnTo>
                      <a:pt x="17412" y="7818"/>
                    </a:lnTo>
                    <a:lnTo>
                      <a:pt x="17548" y="7238"/>
                    </a:lnTo>
                    <a:lnTo>
                      <a:pt x="17582" y="6623"/>
                    </a:lnTo>
                    <a:lnTo>
                      <a:pt x="17616" y="6453"/>
                    </a:lnTo>
                    <a:lnTo>
                      <a:pt x="17650" y="6282"/>
                    </a:lnTo>
                    <a:lnTo>
                      <a:pt x="17719" y="6111"/>
                    </a:lnTo>
                    <a:lnTo>
                      <a:pt x="17719" y="5940"/>
                    </a:lnTo>
                    <a:lnTo>
                      <a:pt x="17753" y="4746"/>
                    </a:lnTo>
                    <a:lnTo>
                      <a:pt x="17719" y="3551"/>
                    </a:lnTo>
                    <a:lnTo>
                      <a:pt x="17685" y="3243"/>
                    </a:lnTo>
                    <a:lnTo>
                      <a:pt x="17616" y="2936"/>
                    </a:lnTo>
                    <a:lnTo>
                      <a:pt x="17480" y="2322"/>
                    </a:lnTo>
                    <a:lnTo>
                      <a:pt x="17377" y="1639"/>
                    </a:lnTo>
                    <a:lnTo>
                      <a:pt x="17309" y="922"/>
                    </a:lnTo>
                    <a:lnTo>
                      <a:pt x="17241" y="649"/>
                    </a:lnTo>
                    <a:lnTo>
                      <a:pt x="17138" y="410"/>
                    </a:lnTo>
                    <a:lnTo>
                      <a:pt x="16968" y="171"/>
                    </a:lnTo>
                    <a:lnTo>
                      <a:pt x="16831" y="68"/>
                    </a:lnTo>
                    <a:lnTo>
                      <a:pt x="166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8" name="Google Shape;5558;p23"/>
              <p:cNvSpPr/>
              <p:nvPr/>
            </p:nvSpPr>
            <p:spPr>
              <a:xfrm>
                <a:off x="-3426" y="-102953"/>
                <a:ext cx="624934" cy="472657"/>
              </a:xfrm>
              <a:custGeom>
                <a:avLst/>
                <a:gdLst/>
                <a:ahLst/>
                <a:cxnLst/>
                <a:rect l="l" t="t" r="r" b="b"/>
                <a:pathLst>
                  <a:path w="17651" h="13350" extrusionOk="0">
                    <a:moveTo>
                      <a:pt x="13315" y="1"/>
                    </a:moveTo>
                    <a:lnTo>
                      <a:pt x="12700" y="35"/>
                    </a:lnTo>
                    <a:lnTo>
                      <a:pt x="12120" y="103"/>
                    </a:lnTo>
                    <a:lnTo>
                      <a:pt x="11539" y="172"/>
                    </a:lnTo>
                    <a:lnTo>
                      <a:pt x="10959" y="308"/>
                    </a:lnTo>
                    <a:lnTo>
                      <a:pt x="9832" y="581"/>
                    </a:lnTo>
                    <a:lnTo>
                      <a:pt x="8706" y="923"/>
                    </a:lnTo>
                    <a:lnTo>
                      <a:pt x="7682" y="1298"/>
                    </a:lnTo>
                    <a:lnTo>
                      <a:pt x="6657" y="1742"/>
                    </a:lnTo>
                    <a:lnTo>
                      <a:pt x="5702" y="2254"/>
                    </a:lnTo>
                    <a:lnTo>
                      <a:pt x="4814" y="2800"/>
                    </a:lnTo>
                    <a:lnTo>
                      <a:pt x="3926" y="3415"/>
                    </a:lnTo>
                    <a:lnTo>
                      <a:pt x="3107" y="4098"/>
                    </a:lnTo>
                    <a:lnTo>
                      <a:pt x="2322" y="4849"/>
                    </a:lnTo>
                    <a:lnTo>
                      <a:pt x="1946" y="5258"/>
                    </a:lnTo>
                    <a:lnTo>
                      <a:pt x="1605" y="5668"/>
                    </a:lnTo>
                    <a:lnTo>
                      <a:pt x="1297" y="6078"/>
                    </a:lnTo>
                    <a:lnTo>
                      <a:pt x="1024" y="6453"/>
                    </a:lnTo>
                    <a:lnTo>
                      <a:pt x="785" y="6863"/>
                    </a:lnTo>
                    <a:lnTo>
                      <a:pt x="581" y="7273"/>
                    </a:lnTo>
                    <a:lnTo>
                      <a:pt x="410" y="7682"/>
                    </a:lnTo>
                    <a:lnTo>
                      <a:pt x="239" y="8126"/>
                    </a:lnTo>
                    <a:lnTo>
                      <a:pt x="137" y="8536"/>
                    </a:lnTo>
                    <a:lnTo>
                      <a:pt x="68" y="8980"/>
                    </a:lnTo>
                    <a:lnTo>
                      <a:pt x="34" y="9423"/>
                    </a:lnTo>
                    <a:lnTo>
                      <a:pt x="0" y="9867"/>
                    </a:lnTo>
                    <a:lnTo>
                      <a:pt x="34" y="10311"/>
                    </a:lnTo>
                    <a:lnTo>
                      <a:pt x="103" y="10755"/>
                    </a:lnTo>
                    <a:lnTo>
                      <a:pt x="171" y="11199"/>
                    </a:lnTo>
                    <a:lnTo>
                      <a:pt x="307" y="11677"/>
                    </a:lnTo>
                    <a:lnTo>
                      <a:pt x="444" y="12120"/>
                    </a:lnTo>
                    <a:lnTo>
                      <a:pt x="649" y="12598"/>
                    </a:lnTo>
                    <a:lnTo>
                      <a:pt x="751" y="12803"/>
                    </a:lnTo>
                    <a:lnTo>
                      <a:pt x="854" y="12974"/>
                    </a:lnTo>
                    <a:lnTo>
                      <a:pt x="1127" y="13349"/>
                    </a:lnTo>
                    <a:lnTo>
                      <a:pt x="1263" y="13281"/>
                    </a:lnTo>
                    <a:lnTo>
                      <a:pt x="1093" y="12394"/>
                    </a:lnTo>
                    <a:lnTo>
                      <a:pt x="922" y="11472"/>
                    </a:lnTo>
                    <a:lnTo>
                      <a:pt x="888" y="10994"/>
                    </a:lnTo>
                    <a:lnTo>
                      <a:pt x="854" y="10516"/>
                    </a:lnTo>
                    <a:lnTo>
                      <a:pt x="820" y="10072"/>
                    </a:lnTo>
                    <a:lnTo>
                      <a:pt x="820" y="9628"/>
                    </a:lnTo>
                    <a:lnTo>
                      <a:pt x="888" y="9184"/>
                    </a:lnTo>
                    <a:lnTo>
                      <a:pt x="922" y="8741"/>
                    </a:lnTo>
                    <a:lnTo>
                      <a:pt x="1024" y="8297"/>
                    </a:lnTo>
                    <a:lnTo>
                      <a:pt x="1127" y="7887"/>
                    </a:lnTo>
                    <a:lnTo>
                      <a:pt x="1263" y="7477"/>
                    </a:lnTo>
                    <a:lnTo>
                      <a:pt x="1434" y="7068"/>
                    </a:lnTo>
                    <a:lnTo>
                      <a:pt x="1639" y="6658"/>
                    </a:lnTo>
                    <a:lnTo>
                      <a:pt x="1878" y="6283"/>
                    </a:lnTo>
                    <a:lnTo>
                      <a:pt x="2151" y="5907"/>
                    </a:lnTo>
                    <a:lnTo>
                      <a:pt x="2424" y="5531"/>
                    </a:lnTo>
                    <a:lnTo>
                      <a:pt x="2731" y="5190"/>
                    </a:lnTo>
                    <a:lnTo>
                      <a:pt x="3107" y="4849"/>
                    </a:lnTo>
                    <a:lnTo>
                      <a:pt x="3892" y="4132"/>
                    </a:lnTo>
                    <a:lnTo>
                      <a:pt x="4746" y="3483"/>
                    </a:lnTo>
                    <a:lnTo>
                      <a:pt x="5599" y="2869"/>
                    </a:lnTo>
                    <a:lnTo>
                      <a:pt x="6521" y="2356"/>
                    </a:lnTo>
                    <a:lnTo>
                      <a:pt x="7443" y="1879"/>
                    </a:lnTo>
                    <a:lnTo>
                      <a:pt x="8399" y="1435"/>
                    </a:lnTo>
                    <a:lnTo>
                      <a:pt x="9389" y="1093"/>
                    </a:lnTo>
                    <a:lnTo>
                      <a:pt x="10413" y="786"/>
                    </a:lnTo>
                    <a:lnTo>
                      <a:pt x="11335" y="547"/>
                    </a:lnTo>
                    <a:lnTo>
                      <a:pt x="12222" y="445"/>
                    </a:lnTo>
                    <a:lnTo>
                      <a:pt x="12666" y="411"/>
                    </a:lnTo>
                    <a:lnTo>
                      <a:pt x="13110" y="376"/>
                    </a:lnTo>
                    <a:lnTo>
                      <a:pt x="13554" y="411"/>
                    </a:lnTo>
                    <a:lnTo>
                      <a:pt x="13997" y="445"/>
                    </a:lnTo>
                    <a:lnTo>
                      <a:pt x="14407" y="513"/>
                    </a:lnTo>
                    <a:lnTo>
                      <a:pt x="14817" y="615"/>
                    </a:lnTo>
                    <a:lnTo>
                      <a:pt x="15261" y="718"/>
                    </a:lnTo>
                    <a:lnTo>
                      <a:pt x="15670" y="888"/>
                    </a:lnTo>
                    <a:lnTo>
                      <a:pt x="16080" y="1059"/>
                    </a:lnTo>
                    <a:lnTo>
                      <a:pt x="16456" y="1298"/>
                    </a:lnTo>
                    <a:lnTo>
                      <a:pt x="16865" y="1571"/>
                    </a:lnTo>
                    <a:lnTo>
                      <a:pt x="17275" y="1844"/>
                    </a:lnTo>
                    <a:lnTo>
                      <a:pt x="17309" y="1879"/>
                    </a:lnTo>
                    <a:lnTo>
                      <a:pt x="17411" y="1913"/>
                    </a:lnTo>
                    <a:lnTo>
                      <a:pt x="17650" y="1947"/>
                    </a:lnTo>
                    <a:lnTo>
                      <a:pt x="17650" y="1947"/>
                    </a:lnTo>
                    <a:lnTo>
                      <a:pt x="17411" y="1708"/>
                    </a:lnTo>
                    <a:lnTo>
                      <a:pt x="17138" y="1435"/>
                    </a:lnTo>
                    <a:lnTo>
                      <a:pt x="16865" y="1230"/>
                    </a:lnTo>
                    <a:lnTo>
                      <a:pt x="16626" y="1025"/>
                    </a:lnTo>
                    <a:lnTo>
                      <a:pt x="16046" y="684"/>
                    </a:lnTo>
                    <a:lnTo>
                      <a:pt x="15500" y="411"/>
                    </a:lnTo>
                    <a:lnTo>
                      <a:pt x="14919" y="206"/>
                    </a:lnTo>
                    <a:lnTo>
                      <a:pt x="14373" y="103"/>
                    </a:lnTo>
                    <a:lnTo>
                      <a:pt x="13827" y="35"/>
                    </a:lnTo>
                    <a:lnTo>
                      <a:pt x="133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23"/>
              <p:cNvSpPr/>
              <p:nvPr/>
            </p:nvSpPr>
            <p:spPr>
              <a:xfrm>
                <a:off x="417185" y="110999"/>
                <a:ext cx="157163" cy="282886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7990" extrusionOk="0">
                    <a:moveTo>
                      <a:pt x="4439" y="1"/>
                    </a:moveTo>
                    <a:lnTo>
                      <a:pt x="4268" y="240"/>
                    </a:lnTo>
                    <a:lnTo>
                      <a:pt x="4166" y="444"/>
                    </a:lnTo>
                    <a:lnTo>
                      <a:pt x="3551" y="2117"/>
                    </a:lnTo>
                    <a:lnTo>
                      <a:pt x="3244" y="2937"/>
                    </a:lnTo>
                    <a:lnTo>
                      <a:pt x="2937" y="3756"/>
                    </a:lnTo>
                    <a:lnTo>
                      <a:pt x="2698" y="4302"/>
                    </a:lnTo>
                    <a:lnTo>
                      <a:pt x="2459" y="4814"/>
                    </a:lnTo>
                    <a:lnTo>
                      <a:pt x="2186" y="5326"/>
                    </a:lnTo>
                    <a:lnTo>
                      <a:pt x="1844" y="5804"/>
                    </a:lnTo>
                    <a:lnTo>
                      <a:pt x="1469" y="6248"/>
                    </a:lnTo>
                    <a:lnTo>
                      <a:pt x="1059" y="6692"/>
                    </a:lnTo>
                    <a:lnTo>
                      <a:pt x="240" y="7545"/>
                    </a:lnTo>
                    <a:lnTo>
                      <a:pt x="172" y="7648"/>
                    </a:lnTo>
                    <a:lnTo>
                      <a:pt x="103" y="7750"/>
                    </a:lnTo>
                    <a:lnTo>
                      <a:pt x="24" y="7934"/>
                    </a:lnTo>
                    <a:lnTo>
                      <a:pt x="24" y="7934"/>
                    </a:lnTo>
                    <a:lnTo>
                      <a:pt x="1196" y="6897"/>
                    </a:lnTo>
                    <a:lnTo>
                      <a:pt x="1810" y="6385"/>
                    </a:lnTo>
                    <a:lnTo>
                      <a:pt x="2356" y="5838"/>
                    </a:lnTo>
                    <a:lnTo>
                      <a:pt x="2732" y="5463"/>
                    </a:lnTo>
                    <a:lnTo>
                      <a:pt x="3039" y="5053"/>
                    </a:lnTo>
                    <a:lnTo>
                      <a:pt x="3312" y="4644"/>
                    </a:lnTo>
                    <a:lnTo>
                      <a:pt x="3551" y="4234"/>
                    </a:lnTo>
                    <a:lnTo>
                      <a:pt x="3790" y="3790"/>
                    </a:lnTo>
                    <a:lnTo>
                      <a:pt x="3961" y="3312"/>
                    </a:lnTo>
                    <a:lnTo>
                      <a:pt x="4098" y="2834"/>
                    </a:lnTo>
                    <a:lnTo>
                      <a:pt x="4166" y="2322"/>
                    </a:lnTo>
                    <a:lnTo>
                      <a:pt x="4439" y="1"/>
                    </a:lnTo>
                    <a:close/>
                    <a:moveTo>
                      <a:pt x="24" y="7934"/>
                    </a:moveTo>
                    <a:lnTo>
                      <a:pt x="1" y="7955"/>
                    </a:lnTo>
                    <a:lnTo>
                      <a:pt x="1" y="7989"/>
                    </a:lnTo>
                    <a:lnTo>
                      <a:pt x="24" y="793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0" name="Google Shape;5560;p23"/>
              <p:cNvSpPr/>
              <p:nvPr/>
            </p:nvSpPr>
            <p:spPr>
              <a:xfrm>
                <a:off x="35236" y="751617"/>
                <a:ext cx="330010" cy="91911"/>
              </a:xfrm>
              <a:custGeom>
                <a:avLst/>
                <a:gdLst/>
                <a:ahLst/>
                <a:cxnLst/>
                <a:rect l="l" t="t" r="r" b="b"/>
                <a:pathLst>
                  <a:path w="9321" h="2596" extrusionOk="0">
                    <a:moveTo>
                      <a:pt x="1" y="1"/>
                    </a:moveTo>
                    <a:lnTo>
                      <a:pt x="205" y="205"/>
                    </a:lnTo>
                    <a:lnTo>
                      <a:pt x="444" y="376"/>
                    </a:lnTo>
                    <a:lnTo>
                      <a:pt x="649" y="513"/>
                    </a:lnTo>
                    <a:lnTo>
                      <a:pt x="888" y="649"/>
                    </a:lnTo>
                    <a:lnTo>
                      <a:pt x="2151" y="1230"/>
                    </a:lnTo>
                    <a:lnTo>
                      <a:pt x="2766" y="1537"/>
                    </a:lnTo>
                    <a:lnTo>
                      <a:pt x="3346" y="1878"/>
                    </a:lnTo>
                    <a:lnTo>
                      <a:pt x="3688" y="2049"/>
                    </a:lnTo>
                    <a:lnTo>
                      <a:pt x="3995" y="2186"/>
                    </a:lnTo>
                    <a:lnTo>
                      <a:pt x="4302" y="2322"/>
                    </a:lnTo>
                    <a:lnTo>
                      <a:pt x="4610" y="2425"/>
                    </a:lnTo>
                    <a:lnTo>
                      <a:pt x="4917" y="2493"/>
                    </a:lnTo>
                    <a:lnTo>
                      <a:pt x="5224" y="2527"/>
                    </a:lnTo>
                    <a:lnTo>
                      <a:pt x="5873" y="2595"/>
                    </a:lnTo>
                    <a:lnTo>
                      <a:pt x="6487" y="2561"/>
                    </a:lnTo>
                    <a:lnTo>
                      <a:pt x="7136" y="2459"/>
                    </a:lnTo>
                    <a:lnTo>
                      <a:pt x="7785" y="2288"/>
                    </a:lnTo>
                    <a:lnTo>
                      <a:pt x="8399" y="2083"/>
                    </a:lnTo>
                    <a:lnTo>
                      <a:pt x="8638" y="1981"/>
                    </a:lnTo>
                    <a:lnTo>
                      <a:pt x="8877" y="1844"/>
                    </a:lnTo>
                    <a:lnTo>
                      <a:pt x="9321" y="1537"/>
                    </a:lnTo>
                    <a:lnTo>
                      <a:pt x="9253" y="1400"/>
                    </a:lnTo>
                    <a:lnTo>
                      <a:pt x="8775" y="1537"/>
                    </a:lnTo>
                    <a:lnTo>
                      <a:pt x="7716" y="1878"/>
                    </a:lnTo>
                    <a:lnTo>
                      <a:pt x="7170" y="2015"/>
                    </a:lnTo>
                    <a:lnTo>
                      <a:pt x="6624" y="2117"/>
                    </a:lnTo>
                    <a:lnTo>
                      <a:pt x="5975" y="2186"/>
                    </a:lnTo>
                    <a:lnTo>
                      <a:pt x="5326" y="2186"/>
                    </a:lnTo>
                    <a:lnTo>
                      <a:pt x="4985" y="2117"/>
                    </a:lnTo>
                    <a:lnTo>
                      <a:pt x="4644" y="2083"/>
                    </a:lnTo>
                    <a:lnTo>
                      <a:pt x="4336" y="1981"/>
                    </a:lnTo>
                    <a:lnTo>
                      <a:pt x="4029" y="1844"/>
                    </a:lnTo>
                    <a:lnTo>
                      <a:pt x="2254" y="991"/>
                    </a:lnTo>
                    <a:lnTo>
                      <a:pt x="479" y="171"/>
                    </a:lnTo>
                    <a:lnTo>
                      <a:pt x="240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1" name="Google Shape;5561;p23"/>
              <p:cNvSpPr/>
              <p:nvPr/>
            </p:nvSpPr>
            <p:spPr>
              <a:xfrm>
                <a:off x="-133964" y="542515"/>
                <a:ext cx="143851" cy="178937"/>
              </a:xfrm>
              <a:custGeom>
                <a:avLst/>
                <a:gdLst/>
                <a:ahLst/>
                <a:cxnLst/>
                <a:rect l="l" t="t" r="r" b="b"/>
                <a:pathLst>
                  <a:path w="4063" h="5054" extrusionOk="0">
                    <a:moveTo>
                      <a:pt x="34" y="0"/>
                    </a:moveTo>
                    <a:lnTo>
                      <a:pt x="0" y="444"/>
                    </a:lnTo>
                    <a:lnTo>
                      <a:pt x="34" y="888"/>
                    </a:lnTo>
                    <a:lnTo>
                      <a:pt x="103" y="1332"/>
                    </a:lnTo>
                    <a:lnTo>
                      <a:pt x="239" y="1776"/>
                    </a:lnTo>
                    <a:lnTo>
                      <a:pt x="410" y="2185"/>
                    </a:lnTo>
                    <a:lnTo>
                      <a:pt x="615" y="2629"/>
                    </a:lnTo>
                    <a:lnTo>
                      <a:pt x="888" y="3039"/>
                    </a:lnTo>
                    <a:lnTo>
                      <a:pt x="1161" y="3414"/>
                    </a:lnTo>
                    <a:lnTo>
                      <a:pt x="1468" y="3756"/>
                    </a:lnTo>
                    <a:lnTo>
                      <a:pt x="1809" y="4097"/>
                    </a:lnTo>
                    <a:lnTo>
                      <a:pt x="2185" y="4370"/>
                    </a:lnTo>
                    <a:lnTo>
                      <a:pt x="2526" y="4609"/>
                    </a:lnTo>
                    <a:lnTo>
                      <a:pt x="2936" y="4814"/>
                    </a:lnTo>
                    <a:lnTo>
                      <a:pt x="3312" y="4951"/>
                    </a:lnTo>
                    <a:lnTo>
                      <a:pt x="3687" y="5053"/>
                    </a:lnTo>
                    <a:lnTo>
                      <a:pt x="4063" y="5053"/>
                    </a:lnTo>
                    <a:lnTo>
                      <a:pt x="3175" y="4473"/>
                    </a:lnTo>
                    <a:lnTo>
                      <a:pt x="2731" y="4165"/>
                    </a:lnTo>
                    <a:lnTo>
                      <a:pt x="2322" y="3790"/>
                    </a:lnTo>
                    <a:lnTo>
                      <a:pt x="1912" y="3414"/>
                    </a:lnTo>
                    <a:lnTo>
                      <a:pt x="1536" y="3005"/>
                    </a:lnTo>
                    <a:lnTo>
                      <a:pt x="1195" y="2561"/>
                    </a:lnTo>
                    <a:lnTo>
                      <a:pt x="888" y="2117"/>
                    </a:lnTo>
                    <a:lnTo>
                      <a:pt x="649" y="1639"/>
                    </a:lnTo>
                    <a:lnTo>
                      <a:pt x="444" y="112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2" name="Google Shape;5562;p23"/>
              <p:cNvSpPr/>
              <p:nvPr/>
            </p:nvSpPr>
            <p:spPr>
              <a:xfrm>
                <a:off x="-239152" y="165381"/>
                <a:ext cx="23013" cy="270813"/>
              </a:xfrm>
              <a:custGeom>
                <a:avLst/>
                <a:gdLst/>
                <a:ahLst/>
                <a:cxnLst/>
                <a:rect l="l" t="t" r="r" b="b"/>
                <a:pathLst>
                  <a:path w="650" h="7649" extrusionOk="0">
                    <a:moveTo>
                      <a:pt x="342" y="1"/>
                    </a:moveTo>
                    <a:lnTo>
                      <a:pt x="274" y="342"/>
                    </a:lnTo>
                    <a:lnTo>
                      <a:pt x="240" y="650"/>
                    </a:lnTo>
                    <a:lnTo>
                      <a:pt x="206" y="991"/>
                    </a:lnTo>
                    <a:lnTo>
                      <a:pt x="240" y="1298"/>
                    </a:lnTo>
                    <a:lnTo>
                      <a:pt x="308" y="1742"/>
                    </a:lnTo>
                    <a:lnTo>
                      <a:pt x="342" y="2186"/>
                    </a:lnTo>
                    <a:lnTo>
                      <a:pt x="342" y="2595"/>
                    </a:lnTo>
                    <a:lnTo>
                      <a:pt x="342" y="3039"/>
                    </a:lnTo>
                    <a:lnTo>
                      <a:pt x="274" y="3893"/>
                    </a:lnTo>
                    <a:lnTo>
                      <a:pt x="137" y="4746"/>
                    </a:lnTo>
                    <a:lnTo>
                      <a:pt x="35" y="5497"/>
                    </a:lnTo>
                    <a:lnTo>
                      <a:pt x="1" y="5873"/>
                    </a:lnTo>
                    <a:lnTo>
                      <a:pt x="1" y="6248"/>
                    </a:lnTo>
                    <a:lnTo>
                      <a:pt x="35" y="6624"/>
                    </a:lnTo>
                    <a:lnTo>
                      <a:pt x="69" y="6965"/>
                    </a:lnTo>
                    <a:lnTo>
                      <a:pt x="172" y="7307"/>
                    </a:lnTo>
                    <a:lnTo>
                      <a:pt x="308" y="7648"/>
                    </a:lnTo>
                    <a:lnTo>
                      <a:pt x="376" y="6317"/>
                    </a:lnTo>
                    <a:lnTo>
                      <a:pt x="445" y="5634"/>
                    </a:lnTo>
                    <a:lnTo>
                      <a:pt x="547" y="4951"/>
                    </a:lnTo>
                    <a:lnTo>
                      <a:pt x="615" y="4337"/>
                    </a:lnTo>
                    <a:lnTo>
                      <a:pt x="650" y="3688"/>
                    </a:lnTo>
                    <a:lnTo>
                      <a:pt x="650" y="3073"/>
                    </a:lnTo>
                    <a:lnTo>
                      <a:pt x="650" y="2459"/>
                    </a:lnTo>
                    <a:lnTo>
                      <a:pt x="615" y="1844"/>
                    </a:lnTo>
                    <a:lnTo>
                      <a:pt x="547" y="1230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3" name="Google Shape;5563;p23"/>
              <p:cNvSpPr/>
              <p:nvPr/>
            </p:nvSpPr>
            <p:spPr>
              <a:xfrm>
                <a:off x="351934" y="-408746"/>
                <a:ext cx="281647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7955" h="3688" extrusionOk="0">
                    <a:moveTo>
                      <a:pt x="7955" y="1"/>
                    </a:moveTo>
                    <a:lnTo>
                      <a:pt x="0" y="3688"/>
                    </a:lnTo>
                    <a:lnTo>
                      <a:pt x="1024" y="3380"/>
                    </a:lnTo>
                    <a:lnTo>
                      <a:pt x="1980" y="3073"/>
                    </a:lnTo>
                    <a:lnTo>
                      <a:pt x="2868" y="2732"/>
                    </a:lnTo>
                    <a:lnTo>
                      <a:pt x="3756" y="2322"/>
                    </a:lnTo>
                    <a:lnTo>
                      <a:pt x="4677" y="1878"/>
                    </a:lnTo>
                    <a:lnTo>
                      <a:pt x="5667" y="1366"/>
                    </a:lnTo>
                    <a:lnTo>
                      <a:pt x="6760" y="752"/>
                    </a:lnTo>
                    <a:lnTo>
                      <a:pt x="79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4" name="Google Shape;5564;p23"/>
              <p:cNvSpPr/>
              <p:nvPr/>
            </p:nvSpPr>
            <p:spPr>
              <a:xfrm>
                <a:off x="538058" y="368464"/>
                <a:ext cx="114889" cy="177698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5019" extrusionOk="0">
                    <a:moveTo>
                      <a:pt x="3073" y="0"/>
                    </a:moveTo>
                    <a:lnTo>
                      <a:pt x="2459" y="751"/>
                    </a:lnTo>
                    <a:lnTo>
                      <a:pt x="2152" y="1127"/>
                    </a:lnTo>
                    <a:lnTo>
                      <a:pt x="1913" y="1537"/>
                    </a:lnTo>
                    <a:lnTo>
                      <a:pt x="1435" y="2356"/>
                    </a:lnTo>
                    <a:lnTo>
                      <a:pt x="957" y="3244"/>
                    </a:lnTo>
                    <a:lnTo>
                      <a:pt x="1" y="5019"/>
                    </a:lnTo>
                    <a:lnTo>
                      <a:pt x="410" y="4677"/>
                    </a:lnTo>
                    <a:lnTo>
                      <a:pt x="752" y="4302"/>
                    </a:lnTo>
                    <a:lnTo>
                      <a:pt x="1059" y="3926"/>
                    </a:lnTo>
                    <a:lnTo>
                      <a:pt x="1298" y="3517"/>
                    </a:lnTo>
                    <a:lnTo>
                      <a:pt x="2152" y="2049"/>
                    </a:lnTo>
                    <a:lnTo>
                      <a:pt x="3005" y="615"/>
                    </a:lnTo>
                    <a:lnTo>
                      <a:pt x="3244" y="103"/>
                    </a:lnTo>
                    <a:lnTo>
                      <a:pt x="307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5" name="Google Shape;5565;p23"/>
              <p:cNvSpPr/>
              <p:nvPr/>
            </p:nvSpPr>
            <p:spPr>
              <a:xfrm>
                <a:off x="559832" y="-24389"/>
                <a:ext cx="47159" cy="96762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733" extrusionOk="0">
                    <a:moveTo>
                      <a:pt x="854" y="1"/>
                    </a:moveTo>
                    <a:lnTo>
                      <a:pt x="0" y="2732"/>
                    </a:lnTo>
                    <a:lnTo>
                      <a:pt x="273" y="2664"/>
                    </a:lnTo>
                    <a:lnTo>
                      <a:pt x="512" y="2527"/>
                    </a:lnTo>
                    <a:lnTo>
                      <a:pt x="717" y="2391"/>
                    </a:lnTo>
                    <a:lnTo>
                      <a:pt x="888" y="2186"/>
                    </a:lnTo>
                    <a:lnTo>
                      <a:pt x="1025" y="1981"/>
                    </a:lnTo>
                    <a:lnTo>
                      <a:pt x="1161" y="1776"/>
                    </a:lnTo>
                    <a:lnTo>
                      <a:pt x="1229" y="1503"/>
                    </a:lnTo>
                    <a:lnTo>
                      <a:pt x="1298" y="1264"/>
                    </a:lnTo>
                    <a:lnTo>
                      <a:pt x="1332" y="1059"/>
                    </a:lnTo>
                    <a:lnTo>
                      <a:pt x="1332" y="889"/>
                    </a:lnTo>
                    <a:lnTo>
                      <a:pt x="1332" y="718"/>
                    </a:lnTo>
                    <a:lnTo>
                      <a:pt x="1298" y="547"/>
                    </a:lnTo>
                    <a:lnTo>
                      <a:pt x="1229" y="376"/>
                    </a:lnTo>
                    <a:lnTo>
                      <a:pt x="1127" y="240"/>
                    </a:lnTo>
                    <a:lnTo>
                      <a:pt x="990" y="103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6" name="Google Shape;5566;p23"/>
              <p:cNvSpPr/>
              <p:nvPr/>
            </p:nvSpPr>
            <p:spPr>
              <a:xfrm>
                <a:off x="163367" y="437363"/>
                <a:ext cx="141443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1127" extrusionOk="0">
                    <a:moveTo>
                      <a:pt x="0" y="0"/>
                    </a:moveTo>
                    <a:lnTo>
                      <a:pt x="239" y="239"/>
                    </a:lnTo>
                    <a:lnTo>
                      <a:pt x="513" y="444"/>
                    </a:lnTo>
                    <a:lnTo>
                      <a:pt x="786" y="649"/>
                    </a:lnTo>
                    <a:lnTo>
                      <a:pt x="1093" y="785"/>
                    </a:lnTo>
                    <a:lnTo>
                      <a:pt x="1366" y="922"/>
                    </a:lnTo>
                    <a:lnTo>
                      <a:pt x="1673" y="1024"/>
                    </a:lnTo>
                    <a:lnTo>
                      <a:pt x="1946" y="1093"/>
                    </a:lnTo>
                    <a:lnTo>
                      <a:pt x="2254" y="1127"/>
                    </a:lnTo>
                    <a:lnTo>
                      <a:pt x="2800" y="1127"/>
                    </a:lnTo>
                    <a:lnTo>
                      <a:pt x="3073" y="1059"/>
                    </a:lnTo>
                    <a:lnTo>
                      <a:pt x="3312" y="990"/>
                    </a:lnTo>
                    <a:lnTo>
                      <a:pt x="3517" y="888"/>
                    </a:lnTo>
                    <a:lnTo>
                      <a:pt x="3688" y="717"/>
                    </a:lnTo>
                    <a:lnTo>
                      <a:pt x="3858" y="547"/>
                    </a:lnTo>
                    <a:lnTo>
                      <a:pt x="3995" y="342"/>
                    </a:lnTo>
                    <a:lnTo>
                      <a:pt x="3722" y="478"/>
                    </a:lnTo>
                    <a:lnTo>
                      <a:pt x="3483" y="581"/>
                    </a:lnTo>
                    <a:lnTo>
                      <a:pt x="3210" y="649"/>
                    </a:lnTo>
                    <a:lnTo>
                      <a:pt x="2971" y="683"/>
                    </a:lnTo>
                    <a:lnTo>
                      <a:pt x="2459" y="683"/>
                    </a:lnTo>
                    <a:lnTo>
                      <a:pt x="1981" y="615"/>
                    </a:lnTo>
                    <a:lnTo>
                      <a:pt x="1468" y="478"/>
                    </a:lnTo>
                    <a:lnTo>
                      <a:pt x="991" y="342"/>
                    </a:lnTo>
                    <a:lnTo>
                      <a:pt x="513" y="17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7" name="Google Shape;5567;p23"/>
              <p:cNvSpPr/>
              <p:nvPr/>
            </p:nvSpPr>
            <p:spPr>
              <a:xfrm>
                <a:off x="863218" y="40897"/>
                <a:ext cx="74988" cy="194621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5497" extrusionOk="0">
                    <a:moveTo>
                      <a:pt x="2117" y="0"/>
                    </a:moveTo>
                    <a:lnTo>
                      <a:pt x="1878" y="274"/>
                    </a:lnTo>
                    <a:lnTo>
                      <a:pt x="1639" y="581"/>
                    </a:lnTo>
                    <a:lnTo>
                      <a:pt x="1229" y="1195"/>
                    </a:lnTo>
                    <a:lnTo>
                      <a:pt x="922" y="1844"/>
                    </a:lnTo>
                    <a:lnTo>
                      <a:pt x="649" y="2527"/>
                    </a:lnTo>
                    <a:lnTo>
                      <a:pt x="410" y="3210"/>
                    </a:lnTo>
                    <a:lnTo>
                      <a:pt x="239" y="3961"/>
                    </a:lnTo>
                    <a:lnTo>
                      <a:pt x="103" y="4712"/>
                    </a:lnTo>
                    <a:lnTo>
                      <a:pt x="0" y="5497"/>
                    </a:lnTo>
                    <a:lnTo>
                      <a:pt x="205" y="5121"/>
                    </a:lnTo>
                    <a:lnTo>
                      <a:pt x="376" y="4780"/>
                    </a:lnTo>
                    <a:lnTo>
                      <a:pt x="478" y="4404"/>
                    </a:lnTo>
                    <a:lnTo>
                      <a:pt x="547" y="4029"/>
                    </a:lnTo>
                    <a:lnTo>
                      <a:pt x="649" y="3312"/>
                    </a:lnTo>
                    <a:lnTo>
                      <a:pt x="751" y="2971"/>
                    </a:lnTo>
                    <a:lnTo>
                      <a:pt x="854" y="2629"/>
                    </a:lnTo>
                    <a:lnTo>
                      <a:pt x="1468" y="1298"/>
                    </a:lnTo>
                    <a:lnTo>
                      <a:pt x="21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8" name="Google Shape;5568;p23"/>
              <p:cNvSpPr/>
              <p:nvPr/>
            </p:nvSpPr>
            <p:spPr>
              <a:xfrm>
                <a:off x="93265" y="372076"/>
                <a:ext cx="99134" cy="116093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3279" extrusionOk="0">
                    <a:moveTo>
                      <a:pt x="35" y="1"/>
                    </a:moveTo>
                    <a:lnTo>
                      <a:pt x="0" y="274"/>
                    </a:lnTo>
                    <a:lnTo>
                      <a:pt x="35" y="547"/>
                    </a:lnTo>
                    <a:lnTo>
                      <a:pt x="103" y="854"/>
                    </a:lnTo>
                    <a:lnTo>
                      <a:pt x="171" y="1127"/>
                    </a:lnTo>
                    <a:lnTo>
                      <a:pt x="273" y="1400"/>
                    </a:lnTo>
                    <a:lnTo>
                      <a:pt x="410" y="1674"/>
                    </a:lnTo>
                    <a:lnTo>
                      <a:pt x="581" y="1947"/>
                    </a:lnTo>
                    <a:lnTo>
                      <a:pt x="751" y="2186"/>
                    </a:lnTo>
                    <a:lnTo>
                      <a:pt x="956" y="2425"/>
                    </a:lnTo>
                    <a:lnTo>
                      <a:pt x="1195" y="2629"/>
                    </a:lnTo>
                    <a:lnTo>
                      <a:pt x="1434" y="2800"/>
                    </a:lnTo>
                    <a:lnTo>
                      <a:pt x="1673" y="2971"/>
                    </a:lnTo>
                    <a:lnTo>
                      <a:pt x="1946" y="3107"/>
                    </a:lnTo>
                    <a:lnTo>
                      <a:pt x="2219" y="3176"/>
                    </a:lnTo>
                    <a:lnTo>
                      <a:pt x="2493" y="3244"/>
                    </a:lnTo>
                    <a:lnTo>
                      <a:pt x="2800" y="3278"/>
                    </a:lnTo>
                    <a:lnTo>
                      <a:pt x="2800" y="3278"/>
                    </a:lnTo>
                    <a:lnTo>
                      <a:pt x="2288" y="3039"/>
                    </a:lnTo>
                    <a:lnTo>
                      <a:pt x="1844" y="2732"/>
                    </a:lnTo>
                    <a:lnTo>
                      <a:pt x="1468" y="2391"/>
                    </a:lnTo>
                    <a:lnTo>
                      <a:pt x="1093" y="1981"/>
                    </a:lnTo>
                    <a:lnTo>
                      <a:pt x="786" y="1571"/>
                    </a:lnTo>
                    <a:lnTo>
                      <a:pt x="512" y="1093"/>
                    </a:lnTo>
                    <a:lnTo>
                      <a:pt x="239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9" name="Google Shape;5569;p23"/>
              <p:cNvSpPr/>
              <p:nvPr/>
            </p:nvSpPr>
            <p:spPr>
              <a:xfrm>
                <a:off x="536854" y="207690"/>
                <a:ext cx="62879" cy="123316"/>
              </a:xfrm>
              <a:custGeom>
                <a:avLst/>
                <a:gdLst/>
                <a:ahLst/>
                <a:cxnLst/>
                <a:rect l="l" t="t" r="r" b="b"/>
                <a:pathLst>
                  <a:path w="1776" h="3483" extrusionOk="0">
                    <a:moveTo>
                      <a:pt x="1776" y="1"/>
                    </a:moveTo>
                    <a:lnTo>
                      <a:pt x="1" y="3483"/>
                    </a:lnTo>
                    <a:lnTo>
                      <a:pt x="342" y="3142"/>
                    </a:lnTo>
                    <a:lnTo>
                      <a:pt x="683" y="2766"/>
                    </a:lnTo>
                    <a:lnTo>
                      <a:pt x="991" y="2391"/>
                    </a:lnTo>
                    <a:lnTo>
                      <a:pt x="1230" y="2015"/>
                    </a:lnTo>
                    <a:lnTo>
                      <a:pt x="1469" y="1571"/>
                    </a:lnTo>
                    <a:lnTo>
                      <a:pt x="1639" y="1093"/>
                    </a:lnTo>
                    <a:lnTo>
                      <a:pt x="1742" y="581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0" name="Google Shape;5570;p23"/>
              <p:cNvSpPr/>
              <p:nvPr/>
            </p:nvSpPr>
            <p:spPr>
              <a:xfrm>
                <a:off x="365211" y="235483"/>
                <a:ext cx="90708" cy="89504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2528" extrusionOk="0">
                    <a:moveTo>
                      <a:pt x="2561" y="1"/>
                    </a:moveTo>
                    <a:lnTo>
                      <a:pt x="2356" y="411"/>
                    </a:lnTo>
                    <a:lnTo>
                      <a:pt x="2083" y="786"/>
                    </a:lnTo>
                    <a:lnTo>
                      <a:pt x="1810" y="1128"/>
                    </a:lnTo>
                    <a:lnTo>
                      <a:pt x="1503" y="1469"/>
                    </a:lnTo>
                    <a:lnTo>
                      <a:pt x="1162" y="1742"/>
                    </a:lnTo>
                    <a:lnTo>
                      <a:pt x="820" y="2015"/>
                    </a:lnTo>
                    <a:lnTo>
                      <a:pt x="445" y="2288"/>
                    </a:lnTo>
                    <a:lnTo>
                      <a:pt x="1" y="2527"/>
                    </a:lnTo>
                    <a:lnTo>
                      <a:pt x="1" y="2527"/>
                    </a:lnTo>
                    <a:lnTo>
                      <a:pt x="581" y="2391"/>
                    </a:lnTo>
                    <a:lnTo>
                      <a:pt x="1059" y="2186"/>
                    </a:lnTo>
                    <a:lnTo>
                      <a:pt x="1503" y="1947"/>
                    </a:lnTo>
                    <a:lnTo>
                      <a:pt x="1708" y="1810"/>
                    </a:lnTo>
                    <a:lnTo>
                      <a:pt x="1879" y="1640"/>
                    </a:lnTo>
                    <a:lnTo>
                      <a:pt x="2015" y="1469"/>
                    </a:lnTo>
                    <a:lnTo>
                      <a:pt x="2152" y="1298"/>
                    </a:lnTo>
                    <a:lnTo>
                      <a:pt x="2288" y="1128"/>
                    </a:lnTo>
                    <a:lnTo>
                      <a:pt x="2356" y="923"/>
                    </a:lnTo>
                    <a:lnTo>
                      <a:pt x="2459" y="718"/>
                    </a:lnTo>
                    <a:lnTo>
                      <a:pt x="2527" y="479"/>
                    </a:lnTo>
                    <a:lnTo>
                      <a:pt x="2561" y="240"/>
                    </a:lnTo>
                    <a:lnTo>
                      <a:pt x="25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1" name="Google Shape;5571;p23"/>
              <p:cNvSpPr/>
              <p:nvPr/>
            </p:nvSpPr>
            <p:spPr>
              <a:xfrm>
                <a:off x="214138" y="862825"/>
                <a:ext cx="130574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76" extrusionOk="0">
                    <a:moveTo>
                      <a:pt x="3687" y="0"/>
                    </a:moveTo>
                    <a:lnTo>
                      <a:pt x="0" y="205"/>
                    </a:lnTo>
                    <a:lnTo>
                      <a:pt x="922" y="342"/>
                    </a:lnTo>
                    <a:lnTo>
                      <a:pt x="1366" y="376"/>
                    </a:lnTo>
                    <a:lnTo>
                      <a:pt x="1844" y="376"/>
                    </a:lnTo>
                    <a:lnTo>
                      <a:pt x="2288" y="342"/>
                    </a:lnTo>
                    <a:lnTo>
                      <a:pt x="2766" y="308"/>
                    </a:lnTo>
                    <a:lnTo>
                      <a:pt x="3244" y="171"/>
                    </a:lnTo>
                    <a:lnTo>
                      <a:pt x="368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23"/>
              <p:cNvSpPr/>
              <p:nvPr/>
            </p:nvSpPr>
            <p:spPr>
              <a:xfrm>
                <a:off x="353138" y="-70310"/>
                <a:ext cx="84653" cy="25421"/>
              </a:xfrm>
              <a:custGeom>
                <a:avLst/>
                <a:gdLst/>
                <a:ahLst/>
                <a:cxnLst/>
                <a:rect l="l" t="t" r="r" b="b"/>
                <a:pathLst>
                  <a:path w="2391" h="718" extrusionOk="0">
                    <a:moveTo>
                      <a:pt x="2083" y="1"/>
                    </a:moveTo>
                    <a:lnTo>
                      <a:pt x="1742" y="35"/>
                    </a:lnTo>
                    <a:lnTo>
                      <a:pt x="1468" y="103"/>
                    </a:lnTo>
                    <a:lnTo>
                      <a:pt x="1161" y="205"/>
                    </a:lnTo>
                    <a:lnTo>
                      <a:pt x="581" y="410"/>
                    </a:lnTo>
                    <a:lnTo>
                      <a:pt x="308" y="479"/>
                    </a:lnTo>
                    <a:lnTo>
                      <a:pt x="0" y="547"/>
                    </a:lnTo>
                    <a:lnTo>
                      <a:pt x="342" y="683"/>
                    </a:lnTo>
                    <a:lnTo>
                      <a:pt x="649" y="718"/>
                    </a:lnTo>
                    <a:lnTo>
                      <a:pt x="956" y="683"/>
                    </a:lnTo>
                    <a:lnTo>
                      <a:pt x="1264" y="615"/>
                    </a:lnTo>
                    <a:lnTo>
                      <a:pt x="1537" y="513"/>
                    </a:lnTo>
                    <a:lnTo>
                      <a:pt x="1810" y="342"/>
                    </a:lnTo>
                    <a:lnTo>
                      <a:pt x="23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3" name="Google Shape;5573;p23"/>
              <p:cNvSpPr/>
              <p:nvPr/>
            </p:nvSpPr>
            <p:spPr>
              <a:xfrm>
                <a:off x="619065" y="564254"/>
                <a:ext cx="73749" cy="94319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2664" extrusionOk="0">
                    <a:moveTo>
                      <a:pt x="2083" y="1"/>
                    </a:moveTo>
                    <a:lnTo>
                      <a:pt x="0" y="2664"/>
                    </a:lnTo>
                    <a:lnTo>
                      <a:pt x="376" y="2391"/>
                    </a:lnTo>
                    <a:lnTo>
                      <a:pt x="717" y="2118"/>
                    </a:lnTo>
                    <a:lnTo>
                      <a:pt x="990" y="1844"/>
                    </a:lnTo>
                    <a:lnTo>
                      <a:pt x="1263" y="1503"/>
                    </a:lnTo>
                    <a:lnTo>
                      <a:pt x="1536" y="1162"/>
                    </a:lnTo>
                    <a:lnTo>
                      <a:pt x="1741" y="786"/>
                    </a:lnTo>
                    <a:lnTo>
                      <a:pt x="1912" y="411"/>
                    </a:lnTo>
                    <a:lnTo>
                      <a:pt x="20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23"/>
              <p:cNvSpPr/>
              <p:nvPr/>
            </p:nvSpPr>
            <p:spPr>
              <a:xfrm>
                <a:off x="968370" y="-336237"/>
                <a:ext cx="43548" cy="37529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060" extrusionOk="0">
                    <a:moveTo>
                      <a:pt x="1161" y="1"/>
                    </a:moveTo>
                    <a:lnTo>
                      <a:pt x="786" y="206"/>
                    </a:lnTo>
                    <a:lnTo>
                      <a:pt x="444" y="376"/>
                    </a:lnTo>
                    <a:lnTo>
                      <a:pt x="308" y="513"/>
                    </a:lnTo>
                    <a:lnTo>
                      <a:pt x="171" y="650"/>
                    </a:lnTo>
                    <a:lnTo>
                      <a:pt x="69" y="854"/>
                    </a:lnTo>
                    <a:lnTo>
                      <a:pt x="1" y="1059"/>
                    </a:lnTo>
                    <a:lnTo>
                      <a:pt x="1" y="1059"/>
                    </a:lnTo>
                    <a:lnTo>
                      <a:pt x="342" y="1025"/>
                    </a:lnTo>
                    <a:lnTo>
                      <a:pt x="649" y="991"/>
                    </a:lnTo>
                    <a:lnTo>
                      <a:pt x="888" y="889"/>
                    </a:lnTo>
                    <a:lnTo>
                      <a:pt x="1059" y="786"/>
                    </a:lnTo>
                    <a:lnTo>
                      <a:pt x="1161" y="650"/>
                    </a:lnTo>
                    <a:lnTo>
                      <a:pt x="1230" y="479"/>
                    </a:lnTo>
                    <a:lnTo>
                      <a:pt x="1195" y="240"/>
                    </a:lnTo>
                    <a:lnTo>
                      <a:pt x="116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23"/>
              <p:cNvSpPr/>
              <p:nvPr/>
            </p:nvSpPr>
            <p:spPr>
              <a:xfrm>
                <a:off x="71491" y="109796"/>
                <a:ext cx="53214" cy="90672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561" extrusionOk="0">
                    <a:moveTo>
                      <a:pt x="1503" y="0"/>
                    </a:moveTo>
                    <a:lnTo>
                      <a:pt x="1127" y="239"/>
                    </a:lnTo>
                    <a:lnTo>
                      <a:pt x="820" y="513"/>
                    </a:lnTo>
                    <a:lnTo>
                      <a:pt x="547" y="820"/>
                    </a:lnTo>
                    <a:lnTo>
                      <a:pt x="376" y="1127"/>
                    </a:lnTo>
                    <a:lnTo>
                      <a:pt x="206" y="1434"/>
                    </a:lnTo>
                    <a:lnTo>
                      <a:pt x="103" y="1810"/>
                    </a:lnTo>
                    <a:lnTo>
                      <a:pt x="35" y="2185"/>
                    </a:lnTo>
                    <a:lnTo>
                      <a:pt x="1" y="2561"/>
                    </a:lnTo>
                    <a:lnTo>
                      <a:pt x="274" y="1912"/>
                    </a:lnTo>
                    <a:lnTo>
                      <a:pt x="615" y="1298"/>
                    </a:lnTo>
                    <a:lnTo>
                      <a:pt x="991" y="717"/>
                    </a:lnTo>
                    <a:lnTo>
                      <a:pt x="15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6" name="Google Shape;5576;p23"/>
              <p:cNvSpPr/>
              <p:nvPr/>
            </p:nvSpPr>
            <p:spPr>
              <a:xfrm>
                <a:off x="251596" y="387796"/>
                <a:ext cx="91911" cy="30271"/>
              </a:xfrm>
              <a:custGeom>
                <a:avLst/>
                <a:gdLst/>
                <a:ahLst/>
                <a:cxnLst/>
                <a:rect l="l" t="t" r="r" b="b"/>
                <a:pathLst>
                  <a:path w="2596" h="855" extrusionOk="0">
                    <a:moveTo>
                      <a:pt x="2595" y="1"/>
                    </a:moveTo>
                    <a:lnTo>
                      <a:pt x="1" y="786"/>
                    </a:lnTo>
                    <a:lnTo>
                      <a:pt x="376" y="854"/>
                    </a:lnTo>
                    <a:lnTo>
                      <a:pt x="752" y="854"/>
                    </a:lnTo>
                    <a:lnTo>
                      <a:pt x="1093" y="820"/>
                    </a:lnTo>
                    <a:lnTo>
                      <a:pt x="1400" y="752"/>
                    </a:lnTo>
                    <a:lnTo>
                      <a:pt x="1708" y="649"/>
                    </a:lnTo>
                    <a:lnTo>
                      <a:pt x="2015" y="479"/>
                    </a:lnTo>
                    <a:lnTo>
                      <a:pt x="2288" y="274"/>
                    </a:lnTo>
                    <a:lnTo>
                      <a:pt x="259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7" name="Google Shape;5577;p23"/>
              <p:cNvSpPr/>
              <p:nvPr/>
            </p:nvSpPr>
            <p:spPr>
              <a:xfrm>
                <a:off x="187549" y="-13485"/>
                <a:ext cx="60472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1059" extrusionOk="0">
                    <a:moveTo>
                      <a:pt x="1707" y="0"/>
                    </a:moveTo>
                    <a:lnTo>
                      <a:pt x="1366" y="68"/>
                    </a:lnTo>
                    <a:lnTo>
                      <a:pt x="1093" y="103"/>
                    </a:lnTo>
                    <a:lnTo>
                      <a:pt x="854" y="205"/>
                    </a:lnTo>
                    <a:lnTo>
                      <a:pt x="649" y="307"/>
                    </a:lnTo>
                    <a:lnTo>
                      <a:pt x="444" y="444"/>
                    </a:lnTo>
                    <a:lnTo>
                      <a:pt x="308" y="615"/>
                    </a:lnTo>
                    <a:lnTo>
                      <a:pt x="137" y="820"/>
                    </a:lnTo>
                    <a:lnTo>
                      <a:pt x="0" y="1059"/>
                    </a:lnTo>
                    <a:lnTo>
                      <a:pt x="0" y="1059"/>
                    </a:lnTo>
                    <a:lnTo>
                      <a:pt x="170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8" name="Google Shape;5578;p23"/>
              <p:cNvSpPr/>
              <p:nvPr/>
            </p:nvSpPr>
            <p:spPr>
              <a:xfrm>
                <a:off x="391800" y="815665"/>
                <a:ext cx="60472" cy="27864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787" extrusionOk="0">
                    <a:moveTo>
                      <a:pt x="1708" y="1"/>
                    </a:moveTo>
                    <a:lnTo>
                      <a:pt x="1" y="786"/>
                    </a:lnTo>
                    <a:lnTo>
                      <a:pt x="479" y="718"/>
                    </a:lnTo>
                    <a:lnTo>
                      <a:pt x="718" y="684"/>
                    </a:lnTo>
                    <a:lnTo>
                      <a:pt x="957" y="616"/>
                    </a:lnTo>
                    <a:lnTo>
                      <a:pt x="1162" y="513"/>
                    </a:lnTo>
                    <a:lnTo>
                      <a:pt x="1366" y="411"/>
                    </a:lnTo>
                    <a:lnTo>
                      <a:pt x="1537" y="240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9" name="Google Shape;5579;p23"/>
              <p:cNvSpPr/>
              <p:nvPr/>
            </p:nvSpPr>
            <p:spPr>
              <a:xfrm>
                <a:off x="684316" y="117054"/>
                <a:ext cx="19367" cy="72545"/>
              </a:xfrm>
              <a:custGeom>
                <a:avLst/>
                <a:gdLst/>
                <a:ahLst/>
                <a:cxnLst/>
                <a:rect l="l" t="t" r="r" b="b"/>
                <a:pathLst>
                  <a:path w="547" h="2049" extrusionOk="0">
                    <a:moveTo>
                      <a:pt x="547" y="0"/>
                    </a:moveTo>
                    <a:lnTo>
                      <a:pt x="342" y="239"/>
                    </a:lnTo>
                    <a:lnTo>
                      <a:pt x="206" y="478"/>
                    </a:lnTo>
                    <a:lnTo>
                      <a:pt x="103" y="717"/>
                    </a:lnTo>
                    <a:lnTo>
                      <a:pt x="35" y="956"/>
                    </a:lnTo>
                    <a:lnTo>
                      <a:pt x="1" y="1195"/>
                    </a:lnTo>
                    <a:lnTo>
                      <a:pt x="35" y="1468"/>
                    </a:lnTo>
                    <a:lnTo>
                      <a:pt x="69" y="1741"/>
                    </a:lnTo>
                    <a:lnTo>
                      <a:pt x="137" y="2049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0" name="Google Shape;5580;p23"/>
              <p:cNvSpPr/>
              <p:nvPr/>
            </p:nvSpPr>
            <p:spPr>
              <a:xfrm>
                <a:off x="904323" y="136385"/>
                <a:ext cx="32643" cy="74988"/>
              </a:xfrm>
              <a:custGeom>
                <a:avLst/>
                <a:gdLst/>
                <a:ahLst/>
                <a:cxnLst/>
                <a:rect l="l" t="t" r="r" b="b"/>
                <a:pathLst>
                  <a:path w="922" h="2118" extrusionOk="0">
                    <a:moveTo>
                      <a:pt x="717" y="0"/>
                    </a:moveTo>
                    <a:lnTo>
                      <a:pt x="0" y="2083"/>
                    </a:lnTo>
                    <a:lnTo>
                      <a:pt x="137" y="2117"/>
                    </a:lnTo>
                    <a:lnTo>
                      <a:pt x="376" y="1639"/>
                    </a:lnTo>
                    <a:lnTo>
                      <a:pt x="581" y="1093"/>
                    </a:lnTo>
                    <a:lnTo>
                      <a:pt x="922" y="69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1" name="Google Shape;5581;p23"/>
              <p:cNvSpPr/>
              <p:nvPr/>
            </p:nvSpPr>
            <p:spPr>
              <a:xfrm>
                <a:off x="36440" y="225818"/>
                <a:ext cx="19402" cy="79838"/>
              </a:xfrm>
              <a:custGeom>
                <a:avLst/>
                <a:gdLst/>
                <a:ahLst/>
                <a:cxnLst/>
                <a:rect l="l" t="t" r="r" b="b"/>
                <a:pathLst>
                  <a:path w="548" h="2255" extrusionOk="0">
                    <a:moveTo>
                      <a:pt x="103" y="1"/>
                    </a:moveTo>
                    <a:lnTo>
                      <a:pt x="1" y="35"/>
                    </a:lnTo>
                    <a:lnTo>
                      <a:pt x="376" y="2254"/>
                    </a:lnTo>
                    <a:lnTo>
                      <a:pt x="547" y="2220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2" name="Google Shape;5582;p23"/>
              <p:cNvSpPr/>
              <p:nvPr/>
            </p:nvSpPr>
            <p:spPr>
              <a:xfrm>
                <a:off x="264909" y="681516"/>
                <a:ext cx="47159" cy="13348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377" extrusionOk="0">
                    <a:moveTo>
                      <a:pt x="1332" y="0"/>
                    </a:moveTo>
                    <a:lnTo>
                      <a:pt x="0" y="137"/>
                    </a:lnTo>
                    <a:lnTo>
                      <a:pt x="34" y="308"/>
                    </a:lnTo>
                    <a:lnTo>
                      <a:pt x="342" y="342"/>
                    </a:lnTo>
                    <a:lnTo>
                      <a:pt x="649" y="376"/>
                    </a:lnTo>
                    <a:lnTo>
                      <a:pt x="820" y="342"/>
                    </a:lnTo>
                    <a:lnTo>
                      <a:pt x="990" y="274"/>
                    </a:lnTo>
                    <a:lnTo>
                      <a:pt x="1161" y="171"/>
                    </a:lnTo>
                    <a:lnTo>
                      <a:pt x="133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3" name="Google Shape;5583;p23"/>
              <p:cNvSpPr/>
              <p:nvPr/>
            </p:nvSpPr>
            <p:spPr>
              <a:xfrm>
                <a:off x="196010" y="529203"/>
                <a:ext cx="58029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479" extrusionOk="0">
                    <a:moveTo>
                      <a:pt x="34" y="1"/>
                    </a:moveTo>
                    <a:lnTo>
                      <a:pt x="0" y="172"/>
                    </a:lnTo>
                    <a:lnTo>
                      <a:pt x="1605" y="479"/>
                    </a:lnTo>
                    <a:lnTo>
                      <a:pt x="1639" y="240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4" name="Google Shape;5584;p23"/>
              <p:cNvSpPr/>
              <p:nvPr/>
            </p:nvSpPr>
            <p:spPr>
              <a:xfrm>
                <a:off x="77545" y="301974"/>
                <a:ext cx="9701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094" extrusionOk="0">
                    <a:moveTo>
                      <a:pt x="1" y="1"/>
                    </a:moveTo>
                    <a:lnTo>
                      <a:pt x="35" y="1093"/>
                    </a:lnTo>
                    <a:lnTo>
                      <a:pt x="274" y="105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5" name="Google Shape;5585;p23"/>
              <p:cNvSpPr/>
              <p:nvPr/>
            </p:nvSpPr>
            <p:spPr>
              <a:xfrm>
                <a:off x="991348" y="-139208"/>
                <a:ext cx="30236" cy="60472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708" extrusionOk="0">
                    <a:moveTo>
                      <a:pt x="854" y="1"/>
                    </a:moveTo>
                    <a:lnTo>
                      <a:pt x="0" y="1639"/>
                    </a:lnTo>
                    <a:lnTo>
                      <a:pt x="171" y="1708"/>
                    </a:lnTo>
                    <a:lnTo>
                      <a:pt x="444" y="1332"/>
                    </a:lnTo>
                    <a:lnTo>
                      <a:pt x="649" y="922"/>
                    </a:lnTo>
                    <a:lnTo>
                      <a:pt x="751" y="718"/>
                    </a:lnTo>
                    <a:lnTo>
                      <a:pt x="820" y="479"/>
                    </a:lnTo>
                    <a:lnTo>
                      <a:pt x="854" y="274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23"/>
              <p:cNvSpPr/>
              <p:nvPr/>
            </p:nvSpPr>
            <p:spPr>
              <a:xfrm>
                <a:off x="797931" y="260869"/>
                <a:ext cx="23013" cy="49602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401" extrusionOk="0">
                    <a:moveTo>
                      <a:pt x="479" y="1"/>
                    </a:moveTo>
                    <a:lnTo>
                      <a:pt x="1" y="1332"/>
                    </a:lnTo>
                    <a:lnTo>
                      <a:pt x="274" y="1401"/>
                    </a:lnTo>
                    <a:lnTo>
                      <a:pt x="650" y="69"/>
                    </a:lnTo>
                    <a:lnTo>
                      <a:pt x="47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23"/>
              <p:cNvSpPr/>
              <p:nvPr/>
            </p:nvSpPr>
            <p:spPr>
              <a:xfrm>
                <a:off x="332603" y="-260080"/>
                <a:ext cx="52010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513" extrusionOk="0">
                    <a:moveTo>
                      <a:pt x="1400" y="1"/>
                    </a:moveTo>
                    <a:lnTo>
                      <a:pt x="0" y="342"/>
                    </a:lnTo>
                    <a:lnTo>
                      <a:pt x="68" y="513"/>
                    </a:lnTo>
                    <a:lnTo>
                      <a:pt x="1468" y="171"/>
                    </a:lnTo>
                    <a:lnTo>
                      <a:pt x="14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23"/>
              <p:cNvSpPr/>
              <p:nvPr/>
            </p:nvSpPr>
            <p:spPr>
              <a:xfrm>
                <a:off x="472807" y="129127"/>
                <a:ext cx="19367" cy="53214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503" extrusionOk="0">
                    <a:moveTo>
                      <a:pt x="478" y="1"/>
                    </a:moveTo>
                    <a:lnTo>
                      <a:pt x="0" y="1503"/>
                    </a:lnTo>
                    <a:lnTo>
                      <a:pt x="171" y="1366"/>
                    </a:lnTo>
                    <a:lnTo>
                      <a:pt x="273" y="1230"/>
                    </a:lnTo>
                    <a:lnTo>
                      <a:pt x="410" y="1093"/>
                    </a:lnTo>
                    <a:lnTo>
                      <a:pt x="478" y="888"/>
                    </a:lnTo>
                    <a:lnTo>
                      <a:pt x="546" y="718"/>
                    </a:lnTo>
                    <a:lnTo>
                      <a:pt x="546" y="513"/>
                    </a:lnTo>
                    <a:lnTo>
                      <a:pt x="546" y="274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23"/>
              <p:cNvSpPr/>
              <p:nvPr/>
            </p:nvSpPr>
            <p:spPr>
              <a:xfrm>
                <a:off x="461937" y="434920"/>
                <a:ext cx="33847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956" h="821" extrusionOk="0">
                    <a:moveTo>
                      <a:pt x="956" y="1"/>
                    </a:moveTo>
                    <a:lnTo>
                      <a:pt x="0" y="820"/>
                    </a:lnTo>
                    <a:lnTo>
                      <a:pt x="205" y="820"/>
                    </a:lnTo>
                    <a:lnTo>
                      <a:pt x="376" y="786"/>
                    </a:lnTo>
                    <a:lnTo>
                      <a:pt x="512" y="752"/>
                    </a:lnTo>
                    <a:lnTo>
                      <a:pt x="649" y="650"/>
                    </a:lnTo>
                    <a:lnTo>
                      <a:pt x="751" y="547"/>
                    </a:lnTo>
                    <a:lnTo>
                      <a:pt x="853" y="377"/>
                    </a:lnTo>
                    <a:lnTo>
                      <a:pt x="922" y="206"/>
                    </a:lnTo>
                    <a:lnTo>
                      <a:pt x="9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23"/>
              <p:cNvSpPr/>
              <p:nvPr/>
            </p:nvSpPr>
            <p:spPr>
              <a:xfrm>
                <a:off x="371265" y="392646"/>
                <a:ext cx="45956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888" extrusionOk="0">
                    <a:moveTo>
                      <a:pt x="1298" y="0"/>
                    </a:moveTo>
                    <a:lnTo>
                      <a:pt x="1248" y="34"/>
                    </a:lnTo>
                    <a:lnTo>
                      <a:pt x="1298" y="34"/>
                    </a:lnTo>
                    <a:lnTo>
                      <a:pt x="1298" y="0"/>
                    </a:lnTo>
                    <a:close/>
                    <a:moveTo>
                      <a:pt x="1059" y="34"/>
                    </a:moveTo>
                    <a:lnTo>
                      <a:pt x="888" y="68"/>
                    </a:lnTo>
                    <a:lnTo>
                      <a:pt x="717" y="171"/>
                    </a:lnTo>
                    <a:lnTo>
                      <a:pt x="547" y="273"/>
                    </a:lnTo>
                    <a:lnTo>
                      <a:pt x="274" y="580"/>
                    </a:lnTo>
                    <a:lnTo>
                      <a:pt x="1" y="888"/>
                    </a:lnTo>
                    <a:lnTo>
                      <a:pt x="1248" y="3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23"/>
              <p:cNvSpPr/>
              <p:nvPr/>
            </p:nvSpPr>
            <p:spPr>
              <a:xfrm>
                <a:off x="1003421" y="-400284"/>
                <a:ext cx="32679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23" extrusionOk="0">
                    <a:moveTo>
                      <a:pt x="718" y="0"/>
                    </a:moveTo>
                    <a:lnTo>
                      <a:pt x="1" y="922"/>
                    </a:lnTo>
                    <a:lnTo>
                      <a:pt x="922" y="137"/>
                    </a:lnTo>
                    <a:lnTo>
                      <a:pt x="71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23"/>
              <p:cNvSpPr/>
              <p:nvPr/>
            </p:nvSpPr>
            <p:spPr>
              <a:xfrm>
                <a:off x="962316" y="-167001"/>
                <a:ext cx="23013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230" extrusionOk="0">
                    <a:moveTo>
                      <a:pt x="479" y="0"/>
                    </a:moveTo>
                    <a:lnTo>
                      <a:pt x="1" y="1127"/>
                    </a:lnTo>
                    <a:lnTo>
                      <a:pt x="206" y="1229"/>
                    </a:lnTo>
                    <a:lnTo>
                      <a:pt x="650" y="69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23"/>
              <p:cNvSpPr/>
              <p:nvPr/>
            </p:nvSpPr>
            <p:spPr>
              <a:xfrm>
                <a:off x="519931" y="364818"/>
                <a:ext cx="31475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094" extrusionOk="0">
                    <a:moveTo>
                      <a:pt x="854" y="1"/>
                    </a:moveTo>
                    <a:lnTo>
                      <a:pt x="1" y="991"/>
                    </a:lnTo>
                    <a:lnTo>
                      <a:pt x="206" y="1093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4" name="Google Shape;5594;p23"/>
              <p:cNvSpPr/>
              <p:nvPr/>
            </p:nvSpPr>
            <p:spPr>
              <a:xfrm>
                <a:off x="-194401" y="410773"/>
                <a:ext cx="9701" cy="48363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366" extrusionOk="0">
                    <a:moveTo>
                      <a:pt x="137" y="0"/>
                    </a:moveTo>
                    <a:lnTo>
                      <a:pt x="34" y="376"/>
                    </a:lnTo>
                    <a:lnTo>
                      <a:pt x="0" y="546"/>
                    </a:lnTo>
                    <a:lnTo>
                      <a:pt x="0" y="717"/>
                    </a:lnTo>
                    <a:lnTo>
                      <a:pt x="34" y="888"/>
                    </a:lnTo>
                    <a:lnTo>
                      <a:pt x="68" y="1059"/>
                    </a:lnTo>
                    <a:lnTo>
                      <a:pt x="171" y="1195"/>
                    </a:lnTo>
                    <a:lnTo>
                      <a:pt x="273" y="1366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5" name="Google Shape;5595;p23"/>
              <p:cNvSpPr/>
              <p:nvPr/>
            </p:nvSpPr>
            <p:spPr>
              <a:xfrm>
                <a:off x="493342" y="-59440"/>
                <a:ext cx="30271" cy="10940"/>
              </a:xfrm>
              <a:custGeom>
                <a:avLst/>
                <a:gdLst/>
                <a:ahLst/>
                <a:cxnLst/>
                <a:rect l="l" t="t" r="r" b="b"/>
                <a:pathLst>
                  <a:path w="855" h="309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820" y="308"/>
                    </a:lnTo>
                    <a:lnTo>
                      <a:pt x="854" y="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6" name="Google Shape;5596;p23"/>
              <p:cNvSpPr/>
              <p:nvPr/>
            </p:nvSpPr>
            <p:spPr>
              <a:xfrm>
                <a:off x="150055" y="605359"/>
                <a:ext cx="25421" cy="20606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82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650" y="581"/>
                    </a:lnTo>
                    <a:lnTo>
                      <a:pt x="718" y="513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7" name="Google Shape;5597;p23"/>
              <p:cNvSpPr/>
              <p:nvPr/>
            </p:nvSpPr>
            <p:spPr>
              <a:xfrm>
                <a:off x="802781" y="440974"/>
                <a:ext cx="16959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479" h="684" extrusionOk="0">
                    <a:moveTo>
                      <a:pt x="308" y="1"/>
                    </a:moveTo>
                    <a:lnTo>
                      <a:pt x="0" y="649"/>
                    </a:lnTo>
                    <a:lnTo>
                      <a:pt x="103" y="683"/>
                    </a:lnTo>
                    <a:lnTo>
                      <a:pt x="478" y="103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8" name="Google Shape;5598;p23"/>
              <p:cNvSpPr/>
              <p:nvPr/>
            </p:nvSpPr>
            <p:spPr>
              <a:xfrm>
                <a:off x="402705" y="447028"/>
                <a:ext cx="30236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854" h="615" extrusionOk="0">
                    <a:moveTo>
                      <a:pt x="751" y="0"/>
                    </a:moveTo>
                    <a:lnTo>
                      <a:pt x="101" y="532"/>
                    </a:lnTo>
                    <a:lnTo>
                      <a:pt x="101" y="532"/>
                    </a:lnTo>
                    <a:lnTo>
                      <a:pt x="854" y="171"/>
                    </a:lnTo>
                    <a:lnTo>
                      <a:pt x="751" y="0"/>
                    </a:lnTo>
                    <a:close/>
                    <a:moveTo>
                      <a:pt x="101" y="532"/>
                    </a:moveTo>
                    <a:lnTo>
                      <a:pt x="0" y="581"/>
                    </a:lnTo>
                    <a:lnTo>
                      <a:pt x="0" y="615"/>
                    </a:lnTo>
                    <a:lnTo>
                      <a:pt x="101" y="53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9" name="Google Shape;5599;p23"/>
              <p:cNvSpPr/>
              <p:nvPr/>
            </p:nvSpPr>
            <p:spPr>
              <a:xfrm>
                <a:off x="1027603" y="-376103"/>
                <a:ext cx="14551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411" h="513" extrusionOk="0">
                    <a:moveTo>
                      <a:pt x="308" y="0"/>
                    </a:moveTo>
                    <a:lnTo>
                      <a:pt x="0" y="410"/>
                    </a:lnTo>
                    <a:lnTo>
                      <a:pt x="103" y="512"/>
                    </a:lnTo>
                    <a:lnTo>
                      <a:pt x="410" y="103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0" name="Google Shape;5600;p23"/>
              <p:cNvSpPr/>
              <p:nvPr/>
            </p:nvSpPr>
            <p:spPr>
              <a:xfrm>
                <a:off x="788265" y="-455870"/>
                <a:ext cx="19367" cy="3647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03" extrusionOk="0">
                    <a:moveTo>
                      <a:pt x="513" y="0"/>
                    </a:moveTo>
                    <a:lnTo>
                      <a:pt x="1" y="68"/>
                    </a:lnTo>
                    <a:lnTo>
                      <a:pt x="1" y="102"/>
                    </a:lnTo>
                    <a:lnTo>
                      <a:pt x="547" y="68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1" name="Google Shape;5601;p23"/>
              <p:cNvSpPr/>
              <p:nvPr/>
            </p:nvSpPr>
            <p:spPr>
              <a:xfrm>
                <a:off x="693982" y="33639"/>
                <a:ext cx="10940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820" extrusionOk="0">
                    <a:moveTo>
                      <a:pt x="172" y="1"/>
                    </a:moveTo>
                    <a:lnTo>
                      <a:pt x="1" y="718"/>
                    </a:lnTo>
                    <a:lnTo>
                      <a:pt x="172" y="820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2" name="Google Shape;5602;p23"/>
              <p:cNvSpPr/>
              <p:nvPr/>
            </p:nvSpPr>
            <p:spPr>
              <a:xfrm>
                <a:off x="550167" y="343079"/>
                <a:ext cx="16959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479" h="615" extrusionOk="0">
                    <a:moveTo>
                      <a:pt x="342" y="0"/>
                    </a:moveTo>
                    <a:lnTo>
                      <a:pt x="0" y="615"/>
                    </a:lnTo>
                    <a:lnTo>
                      <a:pt x="34" y="615"/>
                    </a:lnTo>
                    <a:lnTo>
                      <a:pt x="478" y="137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23"/>
              <p:cNvSpPr/>
              <p:nvPr/>
            </p:nvSpPr>
            <p:spPr>
              <a:xfrm>
                <a:off x="378523" y="467563"/>
                <a:ext cx="24217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11" extrusionOk="0">
                    <a:moveTo>
                      <a:pt x="683" y="1"/>
                    </a:moveTo>
                    <a:lnTo>
                      <a:pt x="590" y="63"/>
                    </a:lnTo>
                    <a:lnTo>
                      <a:pt x="590" y="63"/>
                    </a:lnTo>
                    <a:lnTo>
                      <a:pt x="683" y="35"/>
                    </a:lnTo>
                    <a:lnTo>
                      <a:pt x="683" y="1"/>
                    </a:lnTo>
                    <a:close/>
                    <a:moveTo>
                      <a:pt x="590" y="63"/>
                    </a:moveTo>
                    <a:lnTo>
                      <a:pt x="0" y="240"/>
                    </a:lnTo>
                    <a:lnTo>
                      <a:pt x="69" y="410"/>
                    </a:lnTo>
                    <a:lnTo>
                      <a:pt x="590" y="6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23"/>
              <p:cNvSpPr/>
              <p:nvPr/>
            </p:nvSpPr>
            <p:spPr>
              <a:xfrm>
                <a:off x="845090" y="-453463"/>
                <a:ext cx="12109" cy="123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5" extrusionOk="0">
                    <a:moveTo>
                      <a:pt x="342" y="0"/>
                    </a:moveTo>
                    <a:lnTo>
                      <a:pt x="0" y="34"/>
                    </a:lnTo>
                    <a:lnTo>
                      <a:pt x="342" y="3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23"/>
              <p:cNvSpPr/>
              <p:nvPr/>
            </p:nvSpPr>
            <p:spPr>
              <a:xfrm>
                <a:off x="284240" y="645261"/>
                <a:ext cx="13312" cy="123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35" extrusionOk="0">
                    <a:moveTo>
                      <a:pt x="342" y="0"/>
                    </a:moveTo>
                    <a:lnTo>
                      <a:pt x="0" y="34"/>
                    </a:lnTo>
                    <a:lnTo>
                      <a:pt x="35" y="34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06" name="Google Shape;5606;p23"/>
            <p:cNvGrpSpPr/>
            <p:nvPr/>
          </p:nvGrpSpPr>
          <p:grpSpPr>
            <a:xfrm rot="-8715377">
              <a:off x="1009564" y="690152"/>
              <a:ext cx="484724" cy="531848"/>
              <a:chOff x="6659016" y="2358013"/>
              <a:chExt cx="484730" cy="531854"/>
            </a:xfrm>
          </p:grpSpPr>
          <p:sp>
            <p:nvSpPr>
              <p:cNvPr id="5607" name="Google Shape;5607;p23"/>
              <p:cNvSpPr/>
              <p:nvPr/>
            </p:nvSpPr>
            <p:spPr>
              <a:xfrm>
                <a:off x="6747245" y="2610628"/>
                <a:ext cx="171679" cy="201879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5702" extrusionOk="0">
                    <a:moveTo>
                      <a:pt x="4780" y="0"/>
                    </a:moveTo>
                    <a:lnTo>
                      <a:pt x="3586" y="1468"/>
                    </a:lnTo>
                    <a:lnTo>
                      <a:pt x="2391" y="2936"/>
                    </a:lnTo>
                    <a:lnTo>
                      <a:pt x="1776" y="3585"/>
                    </a:lnTo>
                    <a:lnTo>
                      <a:pt x="1196" y="4268"/>
                    </a:lnTo>
                    <a:lnTo>
                      <a:pt x="581" y="4951"/>
                    </a:lnTo>
                    <a:lnTo>
                      <a:pt x="1" y="5633"/>
                    </a:lnTo>
                    <a:lnTo>
                      <a:pt x="1" y="5668"/>
                    </a:lnTo>
                    <a:lnTo>
                      <a:pt x="35" y="5702"/>
                    </a:lnTo>
                    <a:lnTo>
                      <a:pt x="103" y="5702"/>
                    </a:lnTo>
                    <a:lnTo>
                      <a:pt x="445" y="5394"/>
                    </a:lnTo>
                    <a:lnTo>
                      <a:pt x="786" y="5053"/>
                    </a:lnTo>
                    <a:lnTo>
                      <a:pt x="1435" y="4370"/>
                    </a:lnTo>
                    <a:lnTo>
                      <a:pt x="2049" y="3653"/>
                    </a:lnTo>
                    <a:lnTo>
                      <a:pt x="2664" y="2902"/>
                    </a:lnTo>
                    <a:lnTo>
                      <a:pt x="3790" y="1503"/>
                    </a:lnTo>
                    <a:lnTo>
                      <a:pt x="4337" y="786"/>
                    </a:lnTo>
                    <a:lnTo>
                      <a:pt x="4849" y="35"/>
                    </a:lnTo>
                    <a:lnTo>
                      <a:pt x="4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23"/>
              <p:cNvSpPr/>
              <p:nvPr/>
            </p:nvSpPr>
            <p:spPr>
              <a:xfrm>
                <a:off x="6741227" y="2447446"/>
                <a:ext cx="188567" cy="33001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9321" extrusionOk="0">
                    <a:moveTo>
                      <a:pt x="5258" y="1"/>
                    </a:moveTo>
                    <a:lnTo>
                      <a:pt x="5258" y="35"/>
                    </a:lnTo>
                    <a:lnTo>
                      <a:pt x="4473" y="1127"/>
                    </a:lnTo>
                    <a:lnTo>
                      <a:pt x="3756" y="2220"/>
                    </a:lnTo>
                    <a:lnTo>
                      <a:pt x="3039" y="3346"/>
                    </a:lnTo>
                    <a:lnTo>
                      <a:pt x="2322" y="4507"/>
                    </a:lnTo>
                    <a:lnTo>
                      <a:pt x="1673" y="5668"/>
                    </a:lnTo>
                    <a:lnTo>
                      <a:pt x="1093" y="6863"/>
                    </a:lnTo>
                    <a:lnTo>
                      <a:pt x="512" y="8057"/>
                    </a:lnTo>
                    <a:lnTo>
                      <a:pt x="0" y="9287"/>
                    </a:lnTo>
                    <a:lnTo>
                      <a:pt x="0" y="9321"/>
                    </a:lnTo>
                    <a:lnTo>
                      <a:pt x="68" y="9321"/>
                    </a:lnTo>
                    <a:lnTo>
                      <a:pt x="1229" y="6931"/>
                    </a:lnTo>
                    <a:lnTo>
                      <a:pt x="1844" y="5736"/>
                    </a:lnTo>
                    <a:lnTo>
                      <a:pt x="2492" y="4575"/>
                    </a:lnTo>
                    <a:lnTo>
                      <a:pt x="3141" y="3449"/>
                    </a:lnTo>
                    <a:lnTo>
                      <a:pt x="3824" y="2288"/>
                    </a:lnTo>
                    <a:lnTo>
                      <a:pt x="4541" y="1161"/>
                    </a:lnTo>
                    <a:lnTo>
                      <a:pt x="5292" y="69"/>
                    </a:lnTo>
                    <a:lnTo>
                      <a:pt x="5326" y="35"/>
                    </a:lnTo>
                    <a:lnTo>
                      <a:pt x="5292" y="35"/>
                    </a:lnTo>
                    <a:lnTo>
                      <a:pt x="5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23"/>
              <p:cNvSpPr/>
              <p:nvPr/>
            </p:nvSpPr>
            <p:spPr>
              <a:xfrm>
                <a:off x="6976918" y="2388214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5" y="1"/>
                    </a:moveTo>
                    <a:lnTo>
                      <a:pt x="2049" y="206"/>
                    </a:lnTo>
                    <a:lnTo>
                      <a:pt x="2049" y="240"/>
                    </a:lnTo>
                    <a:lnTo>
                      <a:pt x="1981" y="342"/>
                    </a:lnTo>
                    <a:lnTo>
                      <a:pt x="1810" y="547"/>
                    </a:lnTo>
                    <a:lnTo>
                      <a:pt x="1673" y="752"/>
                    </a:lnTo>
                    <a:lnTo>
                      <a:pt x="1127" y="1571"/>
                    </a:lnTo>
                    <a:lnTo>
                      <a:pt x="0" y="3346"/>
                    </a:lnTo>
                    <a:lnTo>
                      <a:pt x="0" y="3381"/>
                    </a:lnTo>
                    <a:lnTo>
                      <a:pt x="35" y="3381"/>
                    </a:lnTo>
                    <a:lnTo>
                      <a:pt x="1195" y="1742"/>
                    </a:lnTo>
                    <a:lnTo>
                      <a:pt x="1742" y="888"/>
                    </a:lnTo>
                    <a:lnTo>
                      <a:pt x="2254" y="69"/>
                    </a:lnTo>
                    <a:lnTo>
                      <a:pt x="2254" y="3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23"/>
              <p:cNvSpPr/>
              <p:nvPr/>
            </p:nvSpPr>
            <p:spPr>
              <a:xfrm>
                <a:off x="7055481" y="2394268"/>
                <a:ext cx="54417" cy="294959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8331" extrusionOk="0">
                    <a:moveTo>
                      <a:pt x="683" y="0"/>
                    </a:moveTo>
                    <a:lnTo>
                      <a:pt x="683" y="35"/>
                    </a:lnTo>
                    <a:lnTo>
                      <a:pt x="854" y="274"/>
                    </a:lnTo>
                    <a:lnTo>
                      <a:pt x="991" y="512"/>
                    </a:lnTo>
                    <a:lnTo>
                      <a:pt x="1127" y="786"/>
                    </a:lnTo>
                    <a:lnTo>
                      <a:pt x="1195" y="1059"/>
                    </a:lnTo>
                    <a:lnTo>
                      <a:pt x="1298" y="1332"/>
                    </a:lnTo>
                    <a:lnTo>
                      <a:pt x="1332" y="1605"/>
                    </a:lnTo>
                    <a:lnTo>
                      <a:pt x="1400" y="2185"/>
                    </a:lnTo>
                    <a:lnTo>
                      <a:pt x="1400" y="2766"/>
                    </a:lnTo>
                    <a:lnTo>
                      <a:pt x="1366" y="3346"/>
                    </a:lnTo>
                    <a:lnTo>
                      <a:pt x="1298" y="3926"/>
                    </a:lnTo>
                    <a:lnTo>
                      <a:pt x="1195" y="4473"/>
                    </a:lnTo>
                    <a:lnTo>
                      <a:pt x="1093" y="4985"/>
                    </a:lnTo>
                    <a:lnTo>
                      <a:pt x="991" y="5463"/>
                    </a:lnTo>
                    <a:lnTo>
                      <a:pt x="717" y="6419"/>
                    </a:lnTo>
                    <a:lnTo>
                      <a:pt x="376" y="7340"/>
                    </a:lnTo>
                    <a:lnTo>
                      <a:pt x="1" y="8262"/>
                    </a:lnTo>
                    <a:lnTo>
                      <a:pt x="1" y="8296"/>
                    </a:lnTo>
                    <a:lnTo>
                      <a:pt x="35" y="8330"/>
                    </a:lnTo>
                    <a:lnTo>
                      <a:pt x="69" y="8330"/>
                    </a:lnTo>
                    <a:lnTo>
                      <a:pt x="103" y="8296"/>
                    </a:lnTo>
                    <a:lnTo>
                      <a:pt x="342" y="7818"/>
                    </a:lnTo>
                    <a:lnTo>
                      <a:pt x="581" y="7306"/>
                    </a:lnTo>
                    <a:lnTo>
                      <a:pt x="786" y="6794"/>
                    </a:lnTo>
                    <a:lnTo>
                      <a:pt x="956" y="6248"/>
                    </a:lnTo>
                    <a:lnTo>
                      <a:pt x="1093" y="5702"/>
                    </a:lnTo>
                    <a:lnTo>
                      <a:pt x="1230" y="5190"/>
                    </a:lnTo>
                    <a:lnTo>
                      <a:pt x="1400" y="4097"/>
                    </a:lnTo>
                    <a:lnTo>
                      <a:pt x="1537" y="3039"/>
                    </a:lnTo>
                    <a:lnTo>
                      <a:pt x="1537" y="2493"/>
                    </a:lnTo>
                    <a:lnTo>
                      <a:pt x="1537" y="1912"/>
                    </a:lnTo>
                    <a:lnTo>
                      <a:pt x="1469" y="1366"/>
                    </a:lnTo>
                    <a:lnTo>
                      <a:pt x="1400" y="1093"/>
                    </a:lnTo>
                    <a:lnTo>
                      <a:pt x="1332" y="854"/>
                    </a:lnTo>
                    <a:lnTo>
                      <a:pt x="1195" y="615"/>
                    </a:lnTo>
                    <a:lnTo>
                      <a:pt x="1059" y="376"/>
                    </a:lnTo>
                    <a:lnTo>
                      <a:pt x="922" y="205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1" name="Google Shape;5611;p23"/>
              <p:cNvSpPr/>
              <p:nvPr/>
            </p:nvSpPr>
            <p:spPr>
              <a:xfrm>
                <a:off x="6957586" y="2586446"/>
                <a:ext cx="148701" cy="194657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5498" extrusionOk="0">
                    <a:moveTo>
                      <a:pt x="4165" y="1"/>
                    </a:moveTo>
                    <a:lnTo>
                      <a:pt x="4165" y="35"/>
                    </a:lnTo>
                    <a:lnTo>
                      <a:pt x="4063" y="376"/>
                    </a:lnTo>
                    <a:lnTo>
                      <a:pt x="3960" y="786"/>
                    </a:lnTo>
                    <a:lnTo>
                      <a:pt x="3892" y="1161"/>
                    </a:lnTo>
                    <a:lnTo>
                      <a:pt x="3790" y="1537"/>
                    </a:lnTo>
                    <a:lnTo>
                      <a:pt x="3619" y="1947"/>
                    </a:lnTo>
                    <a:lnTo>
                      <a:pt x="3414" y="2322"/>
                    </a:lnTo>
                    <a:lnTo>
                      <a:pt x="3175" y="2698"/>
                    </a:lnTo>
                    <a:lnTo>
                      <a:pt x="2936" y="3073"/>
                    </a:lnTo>
                    <a:lnTo>
                      <a:pt x="2629" y="3415"/>
                    </a:lnTo>
                    <a:lnTo>
                      <a:pt x="2288" y="3756"/>
                    </a:lnTo>
                    <a:lnTo>
                      <a:pt x="1912" y="4063"/>
                    </a:lnTo>
                    <a:lnTo>
                      <a:pt x="1571" y="4336"/>
                    </a:lnTo>
                    <a:lnTo>
                      <a:pt x="785" y="4883"/>
                    </a:lnTo>
                    <a:lnTo>
                      <a:pt x="34" y="5429"/>
                    </a:lnTo>
                    <a:lnTo>
                      <a:pt x="0" y="5463"/>
                    </a:lnTo>
                    <a:lnTo>
                      <a:pt x="34" y="5497"/>
                    </a:lnTo>
                    <a:lnTo>
                      <a:pt x="68" y="5497"/>
                    </a:lnTo>
                    <a:lnTo>
                      <a:pt x="888" y="4985"/>
                    </a:lnTo>
                    <a:lnTo>
                      <a:pt x="1298" y="4678"/>
                    </a:lnTo>
                    <a:lnTo>
                      <a:pt x="1707" y="4405"/>
                    </a:lnTo>
                    <a:lnTo>
                      <a:pt x="2083" y="4063"/>
                    </a:lnTo>
                    <a:lnTo>
                      <a:pt x="2458" y="3722"/>
                    </a:lnTo>
                    <a:lnTo>
                      <a:pt x="2800" y="3380"/>
                    </a:lnTo>
                    <a:lnTo>
                      <a:pt x="3107" y="3005"/>
                    </a:lnTo>
                    <a:lnTo>
                      <a:pt x="3346" y="2663"/>
                    </a:lnTo>
                    <a:lnTo>
                      <a:pt x="3551" y="2322"/>
                    </a:lnTo>
                    <a:lnTo>
                      <a:pt x="3721" y="1981"/>
                    </a:lnTo>
                    <a:lnTo>
                      <a:pt x="3858" y="1605"/>
                    </a:lnTo>
                    <a:lnTo>
                      <a:pt x="3995" y="1230"/>
                    </a:lnTo>
                    <a:lnTo>
                      <a:pt x="4097" y="820"/>
                    </a:lnTo>
                    <a:lnTo>
                      <a:pt x="4165" y="410"/>
                    </a:lnTo>
                    <a:lnTo>
                      <a:pt x="4199" y="35"/>
                    </a:lnTo>
                    <a:lnTo>
                      <a:pt x="4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2" name="Google Shape;5612;p23"/>
              <p:cNvSpPr/>
              <p:nvPr/>
            </p:nvSpPr>
            <p:spPr>
              <a:xfrm>
                <a:off x="6887485" y="2700061"/>
                <a:ext cx="152312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2937" extrusionOk="0">
                    <a:moveTo>
                      <a:pt x="4268" y="1"/>
                    </a:moveTo>
                    <a:lnTo>
                      <a:pt x="4233" y="35"/>
                    </a:lnTo>
                    <a:lnTo>
                      <a:pt x="3790" y="513"/>
                    </a:lnTo>
                    <a:lnTo>
                      <a:pt x="3278" y="957"/>
                    </a:lnTo>
                    <a:lnTo>
                      <a:pt x="2765" y="1332"/>
                    </a:lnTo>
                    <a:lnTo>
                      <a:pt x="2219" y="1708"/>
                    </a:lnTo>
                    <a:lnTo>
                      <a:pt x="1673" y="2015"/>
                    </a:lnTo>
                    <a:lnTo>
                      <a:pt x="1093" y="2288"/>
                    </a:lnTo>
                    <a:lnTo>
                      <a:pt x="546" y="2561"/>
                    </a:lnTo>
                    <a:lnTo>
                      <a:pt x="0" y="2903"/>
                    </a:lnTo>
                    <a:lnTo>
                      <a:pt x="0" y="2937"/>
                    </a:lnTo>
                    <a:lnTo>
                      <a:pt x="34" y="2937"/>
                    </a:lnTo>
                    <a:lnTo>
                      <a:pt x="649" y="2732"/>
                    </a:lnTo>
                    <a:lnTo>
                      <a:pt x="1263" y="2425"/>
                    </a:lnTo>
                    <a:lnTo>
                      <a:pt x="1878" y="2083"/>
                    </a:lnTo>
                    <a:lnTo>
                      <a:pt x="2424" y="1742"/>
                    </a:lnTo>
                    <a:lnTo>
                      <a:pt x="2970" y="1366"/>
                    </a:lnTo>
                    <a:lnTo>
                      <a:pt x="3448" y="991"/>
                    </a:lnTo>
                    <a:lnTo>
                      <a:pt x="3892" y="547"/>
                    </a:lnTo>
                    <a:lnTo>
                      <a:pt x="4302" y="69"/>
                    </a:lnTo>
                    <a:lnTo>
                      <a:pt x="4302" y="35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3" name="Google Shape;5613;p23"/>
              <p:cNvSpPr/>
              <p:nvPr/>
            </p:nvSpPr>
            <p:spPr>
              <a:xfrm>
                <a:off x="6880227" y="2752035"/>
                <a:ext cx="56825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94" extrusionOk="0">
                    <a:moveTo>
                      <a:pt x="1571" y="1"/>
                    </a:moveTo>
                    <a:lnTo>
                      <a:pt x="751" y="445"/>
                    </a:lnTo>
                    <a:lnTo>
                      <a:pt x="376" y="718"/>
                    </a:lnTo>
                    <a:lnTo>
                      <a:pt x="34" y="1025"/>
                    </a:lnTo>
                    <a:lnTo>
                      <a:pt x="0" y="1059"/>
                    </a:lnTo>
                    <a:lnTo>
                      <a:pt x="34" y="1093"/>
                    </a:lnTo>
                    <a:lnTo>
                      <a:pt x="69" y="1093"/>
                    </a:lnTo>
                    <a:lnTo>
                      <a:pt x="478" y="888"/>
                    </a:lnTo>
                    <a:lnTo>
                      <a:pt x="854" y="615"/>
                    </a:lnTo>
                    <a:lnTo>
                      <a:pt x="1605" y="35"/>
                    </a:lnTo>
                    <a:lnTo>
                      <a:pt x="1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4" name="Google Shape;5614;p23"/>
              <p:cNvSpPr/>
              <p:nvPr/>
            </p:nvSpPr>
            <p:spPr>
              <a:xfrm>
                <a:off x="7053074" y="2512733"/>
                <a:ext cx="42344" cy="13177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22" extrusionOk="0">
                    <a:moveTo>
                      <a:pt x="1161" y="0"/>
                    </a:moveTo>
                    <a:lnTo>
                      <a:pt x="956" y="956"/>
                    </a:lnTo>
                    <a:lnTo>
                      <a:pt x="717" y="1878"/>
                    </a:lnTo>
                    <a:lnTo>
                      <a:pt x="376" y="2765"/>
                    </a:lnTo>
                    <a:lnTo>
                      <a:pt x="0" y="3687"/>
                    </a:lnTo>
                    <a:lnTo>
                      <a:pt x="0" y="3721"/>
                    </a:lnTo>
                    <a:lnTo>
                      <a:pt x="34" y="3687"/>
                    </a:lnTo>
                    <a:lnTo>
                      <a:pt x="273" y="3277"/>
                    </a:lnTo>
                    <a:lnTo>
                      <a:pt x="478" y="2834"/>
                    </a:lnTo>
                    <a:lnTo>
                      <a:pt x="683" y="2390"/>
                    </a:lnTo>
                    <a:lnTo>
                      <a:pt x="854" y="1912"/>
                    </a:lnTo>
                    <a:lnTo>
                      <a:pt x="990" y="1434"/>
                    </a:lnTo>
                    <a:lnTo>
                      <a:pt x="1093" y="956"/>
                    </a:lnTo>
                    <a:lnTo>
                      <a:pt x="1161" y="478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5" name="Google Shape;5615;p23"/>
              <p:cNvSpPr/>
              <p:nvPr/>
            </p:nvSpPr>
            <p:spPr>
              <a:xfrm>
                <a:off x="6985379" y="2669860"/>
                <a:ext cx="48399" cy="5562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571" extrusionOk="0">
                    <a:moveTo>
                      <a:pt x="1332" y="0"/>
                    </a:moveTo>
                    <a:lnTo>
                      <a:pt x="1298" y="34"/>
                    </a:lnTo>
                    <a:lnTo>
                      <a:pt x="990" y="410"/>
                    </a:lnTo>
                    <a:lnTo>
                      <a:pt x="683" y="820"/>
                    </a:lnTo>
                    <a:lnTo>
                      <a:pt x="0" y="1537"/>
                    </a:lnTo>
                    <a:lnTo>
                      <a:pt x="0" y="1571"/>
                    </a:lnTo>
                    <a:lnTo>
                      <a:pt x="35" y="1571"/>
                    </a:lnTo>
                    <a:lnTo>
                      <a:pt x="376" y="1229"/>
                    </a:lnTo>
                    <a:lnTo>
                      <a:pt x="717" y="854"/>
                    </a:lnTo>
                    <a:lnTo>
                      <a:pt x="1059" y="444"/>
                    </a:lnTo>
                    <a:lnTo>
                      <a:pt x="1366" y="34"/>
                    </a:lnTo>
                    <a:lnTo>
                      <a:pt x="13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6" name="Google Shape;5616;p23"/>
              <p:cNvSpPr/>
              <p:nvPr/>
            </p:nvSpPr>
            <p:spPr>
              <a:xfrm>
                <a:off x="6962402" y="2437781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6" y="0"/>
                    </a:moveTo>
                    <a:lnTo>
                      <a:pt x="1059" y="1639"/>
                    </a:lnTo>
                    <a:lnTo>
                      <a:pt x="513" y="2493"/>
                    </a:lnTo>
                    <a:lnTo>
                      <a:pt x="1" y="3346"/>
                    </a:lnTo>
                    <a:lnTo>
                      <a:pt x="1" y="3380"/>
                    </a:lnTo>
                    <a:lnTo>
                      <a:pt x="35" y="3380"/>
                    </a:lnTo>
                    <a:lnTo>
                      <a:pt x="1127" y="1707"/>
                    </a:lnTo>
                    <a:lnTo>
                      <a:pt x="2254" y="35"/>
                    </a:lnTo>
                    <a:lnTo>
                      <a:pt x="2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7" name="Google Shape;5617;p23"/>
              <p:cNvSpPr/>
              <p:nvPr/>
            </p:nvSpPr>
            <p:spPr>
              <a:xfrm>
                <a:off x="7034946" y="2440188"/>
                <a:ext cx="30236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7" extrusionOk="0">
                    <a:moveTo>
                      <a:pt x="785" y="1"/>
                    </a:moveTo>
                    <a:lnTo>
                      <a:pt x="376" y="649"/>
                    </a:lnTo>
                    <a:lnTo>
                      <a:pt x="0" y="1332"/>
                    </a:lnTo>
                    <a:lnTo>
                      <a:pt x="0" y="1366"/>
                    </a:lnTo>
                    <a:lnTo>
                      <a:pt x="34" y="1332"/>
                    </a:lnTo>
                    <a:lnTo>
                      <a:pt x="444" y="718"/>
                    </a:lnTo>
                    <a:lnTo>
                      <a:pt x="854" y="69"/>
                    </a:lnTo>
                    <a:lnTo>
                      <a:pt x="854" y="35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8" name="Google Shape;5618;p23"/>
              <p:cNvSpPr/>
              <p:nvPr/>
            </p:nvSpPr>
            <p:spPr>
              <a:xfrm>
                <a:off x="7060332" y="2432930"/>
                <a:ext cx="24182" cy="2786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787" extrusionOk="0">
                    <a:moveTo>
                      <a:pt x="649" y="1"/>
                    </a:moveTo>
                    <a:lnTo>
                      <a:pt x="307" y="342"/>
                    </a:lnTo>
                    <a:lnTo>
                      <a:pt x="137" y="547"/>
                    </a:lnTo>
                    <a:lnTo>
                      <a:pt x="0" y="718"/>
                    </a:lnTo>
                    <a:lnTo>
                      <a:pt x="0" y="752"/>
                    </a:lnTo>
                    <a:lnTo>
                      <a:pt x="0" y="786"/>
                    </a:lnTo>
                    <a:lnTo>
                      <a:pt x="68" y="786"/>
                    </a:lnTo>
                    <a:lnTo>
                      <a:pt x="239" y="615"/>
                    </a:lnTo>
                    <a:lnTo>
                      <a:pt x="410" y="411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9" name="Google Shape;5619;p23"/>
              <p:cNvSpPr/>
              <p:nvPr/>
            </p:nvSpPr>
            <p:spPr>
              <a:xfrm>
                <a:off x="6659016" y="2358013"/>
                <a:ext cx="484730" cy="531854"/>
              </a:xfrm>
              <a:custGeom>
                <a:avLst/>
                <a:gdLst/>
                <a:ahLst/>
                <a:cxnLst/>
                <a:rect l="l" t="t" r="r" b="b"/>
                <a:pathLst>
                  <a:path w="13691" h="15022" extrusionOk="0">
                    <a:moveTo>
                      <a:pt x="3517" y="10515"/>
                    </a:moveTo>
                    <a:lnTo>
                      <a:pt x="3005" y="11300"/>
                    </a:lnTo>
                    <a:lnTo>
                      <a:pt x="3210" y="10925"/>
                    </a:lnTo>
                    <a:lnTo>
                      <a:pt x="3517" y="10515"/>
                    </a:lnTo>
                    <a:close/>
                    <a:moveTo>
                      <a:pt x="9048" y="12598"/>
                    </a:moveTo>
                    <a:lnTo>
                      <a:pt x="8536" y="12871"/>
                    </a:lnTo>
                    <a:lnTo>
                      <a:pt x="7989" y="13144"/>
                    </a:lnTo>
                    <a:lnTo>
                      <a:pt x="8228" y="13007"/>
                    </a:lnTo>
                    <a:lnTo>
                      <a:pt x="8467" y="12871"/>
                    </a:lnTo>
                    <a:lnTo>
                      <a:pt x="9048" y="12598"/>
                    </a:lnTo>
                    <a:close/>
                    <a:moveTo>
                      <a:pt x="9287" y="1263"/>
                    </a:moveTo>
                    <a:lnTo>
                      <a:pt x="8433" y="2356"/>
                    </a:lnTo>
                    <a:lnTo>
                      <a:pt x="7614" y="3482"/>
                    </a:lnTo>
                    <a:lnTo>
                      <a:pt x="6829" y="4643"/>
                    </a:lnTo>
                    <a:lnTo>
                      <a:pt x="6043" y="5804"/>
                    </a:lnTo>
                    <a:lnTo>
                      <a:pt x="5292" y="6999"/>
                    </a:lnTo>
                    <a:lnTo>
                      <a:pt x="4575" y="8194"/>
                    </a:lnTo>
                    <a:lnTo>
                      <a:pt x="3893" y="9423"/>
                    </a:lnTo>
                    <a:lnTo>
                      <a:pt x="3210" y="10652"/>
                    </a:lnTo>
                    <a:lnTo>
                      <a:pt x="2903" y="11130"/>
                    </a:lnTo>
                    <a:lnTo>
                      <a:pt x="2903" y="11164"/>
                    </a:lnTo>
                    <a:lnTo>
                      <a:pt x="2937" y="11198"/>
                    </a:lnTo>
                    <a:lnTo>
                      <a:pt x="2629" y="11813"/>
                    </a:lnTo>
                    <a:lnTo>
                      <a:pt x="2629" y="11847"/>
                    </a:lnTo>
                    <a:lnTo>
                      <a:pt x="2595" y="11915"/>
                    </a:lnTo>
                    <a:lnTo>
                      <a:pt x="2151" y="12598"/>
                    </a:lnTo>
                    <a:lnTo>
                      <a:pt x="1913" y="12939"/>
                    </a:lnTo>
                    <a:lnTo>
                      <a:pt x="1708" y="13315"/>
                    </a:lnTo>
                    <a:lnTo>
                      <a:pt x="1503" y="13417"/>
                    </a:lnTo>
                    <a:lnTo>
                      <a:pt x="1503" y="13417"/>
                    </a:lnTo>
                    <a:lnTo>
                      <a:pt x="1674" y="12973"/>
                    </a:lnTo>
                    <a:lnTo>
                      <a:pt x="1844" y="12495"/>
                    </a:lnTo>
                    <a:lnTo>
                      <a:pt x="2117" y="11574"/>
                    </a:lnTo>
                    <a:lnTo>
                      <a:pt x="2868" y="9457"/>
                    </a:lnTo>
                    <a:lnTo>
                      <a:pt x="3893" y="6521"/>
                    </a:lnTo>
                    <a:lnTo>
                      <a:pt x="4268" y="5804"/>
                    </a:lnTo>
                    <a:lnTo>
                      <a:pt x="4473" y="5463"/>
                    </a:lnTo>
                    <a:lnTo>
                      <a:pt x="4678" y="5121"/>
                    </a:lnTo>
                    <a:lnTo>
                      <a:pt x="4985" y="4677"/>
                    </a:lnTo>
                    <a:lnTo>
                      <a:pt x="5326" y="4268"/>
                    </a:lnTo>
                    <a:lnTo>
                      <a:pt x="5702" y="3892"/>
                    </a:lnTo>
                    <a:lnTo>
                      <a:pt x="6078" y="3517"/>
                    </a:lnTo>
                    <a:lnTo>
                      <a:pt x="5497" y="4438"/>
                    </a:lnTo>
                    <a:lnTo>
                      <a:pt x="4951" y="5394"/>
                    </a:lnTo>
                    <a:lnTo>
                      <a:pt x="4439" y="6384"/>
                    </a:lnTo>
                    <a:lnTo>
                      <a:pt x="3961" y="7340"/>
                    </a:lnTo>
                    <a:lnTo>
                      <a:pt x="3483" y="8399"/>
                    </a:lnTo>
                    <a:lnTo>
                      <a:pt x="3005" y="9457"/>
                    </a:lnTo>
                    <a:lnTo>
                      <a:pt x="2595" y="10515"/>
                    </a:lnTo>
                    <a:lnTo>
                      <a:pt x="2425" y="11061"/>
                    </a:lnTo>
                    <a:lnTo>
                      <a:pt x="2254" y="11608"/>
                    </a:lnTo>
                    <a:lnTo>
                      <a:pt x="2254" y="11642"/>
                    </a:lnTo>
                    <a:lnTo>
                      <a:pt x="2288" y="11676"/>
                    </a:lnTo>
                    <a:lnTo>
                      <a:pt x="2322" y="11676"/>
                    </a:lnTo>
                    <a:lnTo>
                      <a:pt x="2322" y="11642"/>
                    </a:lnTo>
                    <a:lnTo>
                      <a:pt x="2766" y="10583"/>
                    </a:lnTo>
                    <a:lnTo>
                      <a:pt x="3210" y="9491"/>
                    </a:lnTo>
                    <a:lnTo>
                      <a:pt x="3654" y="8399"/>
                    </a:lnTo>
                    <a:lnTo>
                      <a:pt x="4132" y="7340"/>
                    </a:lnTo>
                    <a:lnTo>
                      <a:pt x="4644" y="6316"/>
                    </a:lnTo>
                    <a:lnTo>
                      <a:pt x="5190" y="5292"/>
                    </a:lnTo>
                    <a:lnTo>
                      <a:pt x="6282" y="3312"/>
                    </a:lnTo>
                    <a:lnTo>
                      <a:pt x="6931" y="2766"/>
                    </a:lnTo>
                    <a:lnTo>
                      <a:pt x="7580" y="2288"/>
                    </a:lnTo>
                    <a:lnTo>
                      <a:pt x="7989" y="2014"/>
                    </a:lnTo>
                    <a:lnTo>
                      <a:pt x="8433" y="1741"/>
                    </a:lnTo>
                    <a:lnTo>
                      <a:pt x="9287" y="1263"/>
                    </a:lnTo>
                    <a:close/>
                    <a:moveTo>
                      <a:pt x="4712" y="13451"/>
                    </a:moveTo>
                    <a:lnTo>
                      <a:pt x="5292" y="13485"/>
                    </a:lnTo>
                    <a:lnTo>
                      <a:pt x="5804" y="13520"/>
                    </a:lnTo>
                    <a:lnTo>
                      <a:pt x="5565" y="13588"/>
                    </a:lnTo>
                    <a:lnTo>
                      <a:pt x="5053" y="13588"/>
                    </a:lnTo>
                    <a:lnTo>
                      <a:pt x="4780" y="13554"/>
                    </a:lnTo>
                    <a:lnTo>
                      <a:pt x="4746" y="13485"/>
                    </a:lnTo>
                    <a:lnTo>
                      <a:pt x="4712" y="13451"/>
                    </a:lnTo>
                    <a:close/>
                    <a:moveTo>
                      <a:pt x="7819" y="13212"/>
                    </a:moveTo>
                    <a:lnTo>
                      <a:pt x="7102" y="13485"/>
                    </a:lnTo>
                    <a:lnTo>
                      <a:pt x="6385" y="13690"/>
                    </a:lnTo>
                    <a:lnTo>
                      <a:pt x="5907" y="13793"/>
                    </a:lnTo>
                    <a:lnTo>
                      <a:pt x="6078" y="13690"/>
                    </a:lnTo>
                    <a:lnTo>
                      <a:pt x="6214" y="13520"/>
                    </a:lnTo>
                    <a:lnTo>
                      <a:pt x="6624" y="13485"/>
                    </a:lnTo>
                    <a:lnTo>
                      <a:pt x="7033" y="13417"/>
                    </a:lnTo>
                    <a:lnTo>
                      <a:pt x="7443" y="13349"/>
                    </a:lnTo>
                    <a:lnTo>
                      <a:pt x="7819" y="13212"/>
                    </a:lnTo>
                    <a:close/>
                    <a:moveTo>
                      <a:pt x="4063" y="13827"/>
                    </a:moveTo>
                    <a:lnTo>
                      <a:pt x="4507" y="13861"/>
                    </a:lnTo>
                    <a:lnTo>
                      <a:pt x="4951" y="13895"/>
                    </a:lnTo>
                    <a:lnTo>
                      <a:pt x="4302" y="13895"/>
                    </a:lnTo>
                    <a:lnTo>
                      <a:pt x="3620" y="13861"/>
                    </a:lnTo>
                    <a:lnTo>
                      <a:pt x="4063" y="13827"/>
                    </a:lnTo>
                    <a:close/>
                    <a:moveTo>
                      <a:pt x="1674" y="14168"/>
                    </a:moveTo>
                    <a:lnTo>
                      <a:pt x="1332" y="14271"/>
                    </a:lnTo>
                    <a:lnTo>
                      <a:pt x="1400" y="14168"/>
                    </a:lnTo>
                    <a:close/>
                    <a:moveTo>
                      <a:pt x="11608" y="0"/>
                    </a:moveTo>
                    <a:lnTo>
                      <a:pt x="11472" y="34"/>
                    </a:lnTo>
                    <a:lnTo>
                      <a:pt x="11199" y="68"/>
                    </a:lnTo>
                    <a:lnTo>
                      <a:pt x="11130" y="103"/>
                    </a:lnTo>
                    <a:lnTo>
                      <a:pt x="11130" y="171"/>
                    </a:lnTo>
                    <a:lnTo>
                      <a:pt x="11130" y="273"/>
                    </a:lnTo>
                    <a:lnTo>
                      <a:pt x="11199" y="307"/>
                    </a:lnTo>
                    <a:lnTo>
                      <a:pt x="11335" y="342"/>
                    </a:lnTo>
                    <a:lnTo>
                      <a:pt x="11335" y="376"/>
                    </a:lnTo>
                    <a:lnTo>
                      <a:pt x="11403" y="410"/>
                    </a:lnTo>
                    <a:lnTo>
                      <a:pt x="11642" y="512"/>
                    </a:lnTo>
                    <a:lnTo>
                      <a:pt x="11813" y="581"/>
                    </a:lnTo>
                    <a:lnTo>
                      <a:pt x="12018" y="683"/>
                    </a:lnTo>
                    <a:lnTo>
                      <a:pt x="12189" y="820"/>
                    </a:lnTo>
                    <a:lnTo>
                      <a:pt x="12462" y="1093"/>
                    </a:lnTo>
                    <a:lnTo>
                      <a:pt x="12701" y="1434"/>
                    </a:lnTo>
                    <a:lnTo>
                      <a:pt x="12871" y="1810"/>
                    </a:lnTo>
                    <a:lnTo>
                      <a:pt x="13008" y="2219"/>
                    </a:lnTo>
                    <a:lnTo>
                      <a:pt x="13076" y="2629"/>
                    </a:lnTo>
                    <a:lnTo>
                      <a:pt x="13145" y="3073"/>
                    </a:lnTo>
                    <a:lnTo>
                      <a:pt x="13145" y="3619"/>
                    </a:lnTo>
                    <a:lnTo>
                      <a:pt x="13110" y="4131"/>
                    </a:lnTo>
                    <a:lnTo>
                      <a:pt x="13042" y="4711"/>
                    </a:lnTo>
                    <a:lnTo>
                      <a:pt x="13076" y="4746"/>
                    </a:lnTo>
                    <a:lnTo>
                      <a:pt x="12906" y="6214"/>
                    </a:lnTo>
                    <a:lnTo>
                      <a:pt x="12667" y="7647"/>
                    </a:lnTo>
                    <a:lnTo>
                      <a:pt x="12564" y="8296"/>
                    </a:lnTo>
                    <a:lnTo>
                      <a:pt x="12359" y="8911"/>
                    </a:lnTo>
                    <a:lnTo>
                      <a:pt x="12257" y="9184"/>
                    </a:lnTo>
                    <a:lnTo>
                      <a:pt x="12120" y="9491"/>
                    </a:lnTo>
                    <a:lnTo>
                      <a:pt x="11950" y="9764"/>
                    </a:lnTo>
                    <a:lnTo>
                      <a:pt x="11779" y="10037"/>
                    </a:lnTo>
                    <a:lnTo>
                      <a:pt x="11574" y="10242"/>
                    </a:lnTo>
                    <a:lnTo>
                      <a:pt x="11472" y="10345"/>
                    </a:lnTo>
                    <a:lnTo>
                      <a:pt x="10960" y="10857"/>
                    </a:lnTo>
                    <a:lnTo>
                      <a:pt x="10345" y="11369"/>
                    </a:lnTo>
                    <a:lnTo>
                      <a:pt x="9731" y="11813"/>
                    </a:lnTo>
                    <a:lnTo>
                      <a:pt x="9048" y="12188"/>
                    </a:lnTo>
                    <a:lnTo>
                      <a:pt x="9048" y="12154"/>
                    </a:lnTo>
                    <a:lnTo>
                      <a:pt x="8979" y="12154"/>
                    </a:lnTo>
                    <a:lnTo>
                      <a:pt x="8775" y="12325"/>
                    </a:lnTo>
                    <a:lnTo>
                      <a:pt x="8263" y="12529"/>
                    </a:lnTo>
                    <a:lnTo>
                      <a:pt x="7716" y="12734"/>
                    </a:lnTo>
                    <a:lnTo>
                      <a:pt x="7170" y="12871"/>
                    </a:lnTo>
                    <a:lnTo>
                      <a:pt x="6624" y="12939"/>
                    </a:lnTo>
                    <a:lnTo>
                      <a:pt x="6214" y="12973"/>
                    </a:lnTo>
                    <a:lnTo>
                      <a:pt x="5804" y="12973"/>
                    </a:lnTo>
                    <a:lnTo>
                      <a:pt x="4917" y="12905"/>
                    </a:lnTo>
                    <a:lnTo>
                      <a:pt x="5088" y="12803"/>
                    </a:lnTo>
                    <a:lnTo>
                      <a:pt x="5292" y="12700"/>
                    </a:lnTo>
                    <a:lnTo>
                      <a:pt x="5326" y="12666"/>
                    </a:lnTo>
                    <a:lnTo>
                      <a:pt x="5292" y="12632"/>
                    </a:lnTo>
                    <a:lnTo>
                      <a:pt x="5258" y="12632"/>
                    </a:lnTo>
                    <a:lnTo>
                      <a:pt x="5053" y="12734"/>
                    </a:lnTo>
                    <a:lnTo>
                      <a:pt x="4849" y="12871"/>
                    </a:lnTo>
                    <a:lnTo>
                      <a:pt x="4849" y="12905"/>
                    </a:lnTo>
                    <a:lnTo>
                      <a:pt x="4371" y="12871"/>
                    </a:lnTo>
                    <a:lnTo>
                      <a:pt x="4712" y="12666"/>
                    </a:lnTo>
                    <a:lnTo>
                      <a:pt x="5019" y="12461"/>
                    </a:lnTo>
                    <a:lnTo>
                      <a:pt x="5634" y="11983"/>
                    </a:lnTo>
                    <a:lnTo>
                      <a:pt x="6180" y="11471"/>
                    </a:lnTo>
                    <a:lnTo>
                      <a:pt x="6692" y="10891"/>
                    </a:lnTo>
                    <a:lnTo>
                      <a:pt x="6692" y="10857"/>
                    </a:lnTo>
                    <a:lnTo>
                      <a:pt x="6658" y="10822"/>
                    </a:lnTo>
                    <a:lnTo>
                      <a:pt x="6624" y="10857"/>
                    </a:lnTo>
                    <a:lnTo>
                      <a:pt x="6009" y="11403"/>
                    </a:lnTo>
                    <a:lnTo>
                      <a:pt x="5395" y="11915"/>
                    </a:lnTo>
                    <a:lnTo>
                      <a:pt x="4712" y="12393"/>
                    </a:lnTo>
                    <a:lnTo>
                      <a:pt x="4029" y="12871"/>
                    </a:lnTo>
                    <a:lnTo>
                      <a:pt x="3449" y="12871"/>
                    </a:lnTo>
                    <a:lnTo>
                      <a:pt x="3858" y="12598"/>
                    </a:lnTo>
                    <a:lnTo>
                      <a:pt x="4200" y="12290"/>
                    </a:lnTo>
                    <a:lnTo>
                      <a:pt x="4917" y="11710"/>
                    </a:lnTo>
                    <a:lnTo>
                      <a:pt x="5429" y="11232"/>
                    </a:lnTo>
                    <a:lnTo>
                      <a:pt x="5907" y="10720"/>
                    </a:lnTo>
                    <a:lnTo>
                      <a:pt x="6385" y="10208"/>
                    </a:lnTo>
                    <a:lnTo>
                      <a:pt x="6829" y="9696"/>
                    </a:lnTo>
                    <a:lnTo>
                      <a:pt x="6829" y="9662"/>
                    </a:lnTo>
                    <a:lnTo>
                      <a:pt x="6829" y="9628"/>
                    </a:lnTo>
                    <a:lnTo>
                      <a:pt x="6795" y="9593"/>
                    </a:lnTo>
                    <a:lnTo>
                      <a:pt x="6760" y="9628"/>
                    </a:lnTo>
                    <a:lnTo>
                      <a:pt x="6317" y="10106"/>
                    </a:lnTo>
                    <a:lnTo>
                      <a:pt x="5839" y="10583"/>
                    </a:lnTo>
                    <a:lnTo>
                      <a:pt x="5361" y="11061"/>
                    </a:lnTo>
                    <a:lnTo>
                      <a:pt x="4849" y="11505"/>
                    </a:lnTo>
                    <a:lnTo>
                      <a:pt x="4405" y="11881"/>
                    </a:lnTo>
                    <a:lnTo>
                      <a:pt x="3961" y="12222"/>
                    </a:lnTo>
                    <a:lnTo>
                      <a:pt x="3005" y="12905"/>
                    </a:lnTo>
                    <a:lnTo>
                      <a:pt x="2834" y="12939"/>
                    </a:lnTo>
                    <a:lnTo>
                      <a:pt x="3415" y="12461"/>
                    </a:lnTo>
                    <a:lnTo>
                      <a:pt x="3995" y="11915"/>
                    </a:lnTo>
                    <a:lnTo>
                      <a:pt x="5053" y="10788"/>
                    </a:lnTo>
                    <a:lnTo>
                      <a:pt x="6112" y="9593"/>
                    </a:lnTo>
                    <a:lnTo>
                      <a:pt x="7102" y="8330"/>
                    </a:lnTo>
                    <a:lnTo>
                      <a:pt x="7102" y="8296"/>
                    </a:lnTo>
                    <a:lnTo>
                      <a:pt x="7033" y="8296"/>
                    </a:lnTo>
                    <a:lnTo>
                      <a:pt x="6009" y="9491"/>
                    </a:lnTo>
                    <a:lnTo>
                      <a:pt x="4917" y="10652"/>
                    </a:lnTo>
                    <a:lnTo>
                      <a:pt x="4371" y="11232"/>
                    </a:lnTo>
                    <a:lnTo>
                      <a:pt x="3790" y="11778"/>
                    </a:lnTo>
                    <a:lnTo>
                      <a:pt x="3210" y="12325"/>
                    </a:lnTo>
                    <a:lnTo>
                      <a:pt x="2664" y="12905"/>
                    </a:lnTo>
                    <a:lnTo>
                      <a:pt x="2664" y="12939"/>
                    </a:lnTo>
                    <a:lnTo>
                      <a:pt x="2664" y="12973"/>
                    </a:lnTo>
                    <a:lnTo>
                      <a:pt x="2356" y="13110"/>
                    </a:lnTo>
                    <a:lnTo>
                      <a:pt x="2117" y="13144"/>
                    </a:lnTo>
                    <a:lnTo>
                      <a:pt x="2493" y="12666"/>
                    </a:lnTo>
                    <a:lnTo>
                      <a:pt x="2903" y="12188"/>
                    </a:lnTo>
                    <a:lnTo>
                      <a:pt x="3312" y="11710"/>
                    </a:lnTo>
                    <a:lnTo>
                      <a:pt x="4097" y="10720"/>
                    </a:lnTo>
                    <a:lnTo>
                      <a:pt x="5565" y="8808"/>
                    </a:lnTo>
                    <a:lnTo>
                      <a:pt x="7102" y="6760"/>
                    </a:lnTo>
                    <a:lnTo>
                      <a:pt x="7853" y="5736"/>
                    </a:lnTo>
                    <a:lnTo>
                      <a:pt x="8570" y="4677"/>
                    </a:lnTo>
                    <a:lnTo>
                      <a:pt x="8570" y="4643"/>
                    </a:lnTo>
                    <a:lnTo>
                      <a:pt x="8536" y="4643"/>
                    </a:lnTo>
                    <a:lnTo>
                      <a:pt x="5497" y="8672"/>
                    </a:lnTo>
                    <a:lnTo>
                      <a:pt x="3858" y="10754"/>
                    </a:lnTo>
                    <a:lnTo>
                      <a:pt x="3483" y="11198"/>
                    </a:lnTo>
                    <a:lnTo>
                      <a:pt x="4097" y="10379"/>
                    </a:lnTo>
                    <a:lnTo>
                      <a:pt x="6453" y="7101"/>
                    </a:lnTo>
                    <a:lnTo>
                      <a:pt x="7648" y="5463"/>
                    </a:lnTo>
                    <a:lnTo>
                      <a:pt x="8911" y="3790"/>
                    </a:lnTo>
                    <a:lnTo>
                      <a:pt x="10140" y="2151"/>
                    </a:lnTo>
                    <a:lnTo>
                      <a:pt x="10755" y="1434"/>
                    </a:lnTo>
                    <a:lnTo>
                      <a:pt x="10994" y="1024"/>
                    </a:lnTo>
                    <a:lnTo>
                      <a:pt x="11096" y="820"/>
                    </a:lnTo>
                    <a:lnTo>
                      <a:pt x="11199" y="615"/>
                    </a:lnTo>
                    <a:lnTo>
                      <a:pt x="11164" y="581"/>
                    </a:lnTo>
                    <a:lnTo>
                      <a:pt x="10960" y="717"/>
                    </a:lnTo>
                    <a:lnTo>
                      <a:pt x="10755" y="854"/>
                    </a:lnTo>
                    <a:lnTo>
                      <a:pt x="10413" y="1229"/>
                    </a:lnTo>
                    <a:lnTo>
                      <a:pt x="9799" y="2014"/>
                    </a:lnTo>
                    <a:lnTo>
                      <a:pt x="8570" y="3585"/>
                    </a:lnTo>
                    <a:lnTo>
                      <a:pt x="7853" y="4507"/>
                    </a:lnTo>
                    <a:lnTo>
                      <a:pt x="10174" y="1195"/>
                    </a:lnTo>
                    <a:lnTo>
                      <a:pt x="10174" y="1161"/>
                    </a:lnTo>
                    <a:lnTo>
                      <a:pt x="10140" y="1127"/>
                    </a:lnTo>
                    <a:lnTo>
                      <a:pt x="10072" y="1127"/>
                    </a:lnTo>
                    <a:lnTo>
                      <a:pt x="6999" y="5326"/>
                    </a:lnTo>
                    <a:lnTo>
                      <a:pt x="5463" y="7443"/>
                    </a:lnTo>
                    <a:lnTo>
                      <a:pt x="3961" y="9593"/>
                    </a:lnTo>
                    <a:lnTo>
                      <a:pt x="5258" y="7409"/>
                    </a:lnTo>
                    <a:lnTo>
                      <a:pt x="6590" y="5292"/>
                    </a:lnTo>
                    <a:lnTo>
                      <a:pt x="7307" y="4234"/>
                    </a:lnTo>
                    <a:lnTo>
                      <a:pt x="8024" y="3209"/>
                    </a:lnTo>
                    <a:lnTo>
                      <a:pt x="8740" y="2151"/>
                    </a:lnTo>
                    <a:lnTo>
                      <a:pt x="9492" y="1161"/>
                    </a:lnTo>
                    <a:lnTo>
                      <a:pt x="10208" y="751"/>
                    </a:lnTo>
                    <a:lnTo>
                      <a:pt x="10891" y="342"/>
                    </a:lnTo>
                    <a:lnTo>
                      <a:pt x="10960" y="307"/>
                    </a:lnTo>
                    <a:lnTo>
                      <a:pt x="10960" y="273"/>
                    </a:lnTo>
                    <a:lnTo>
                      <a:pt x="10960" y="171"/>
                    </a:lnTo>
                    <a:lnTo>
                      <a:pt x="10891" y="103"/>
                    </a:lnTo>
                    <a:lnTo>
                      <a:pt x="10789" y="103"/>
                    </a:lnTo>
                    <a:lnTo>
                      <a:pt x="10345" y="307"/>
                    </a:lnTo>
                    <a:lnTo>
                      <a:pt x="9867" y="512"/>
                    </a:lnTo>
                    <a:lnTo>
                      <a:pt x="8979" y="990"/>
                    </a:lnTo>
                    <a:lnTo>
                      <a:pt x="8092" y="1502"/>
                    </a:lnTo>
                    <a:lnTo>
                      <a:pt x="7238" y="2083"/>
                    </a:lnTo>
                    <a:lnTo>
                      <a:pt x="6521" y="2629"/>
                    </a:lnTo>
                    <a:lnTo>
                      <a:pt x="5804" y="3243"/>
                    </a:lnTo>
                    <a:lnTo>
                      <a:pt x="5156" y="3926"/>
                    </a:lnTo>
                    <a:lnTo>
                      <a:pt x="4849" y="4268"/>
                    </a:lnTo>
                    <a:lnTo>
                      <a:pt x="4575" y="4643"/>
                    </a:lnTo>
                    <a:lnTo>
                      <a:pt x="4268" y="5053"/>
                    </a:lnTo>
                    <a:lnTo>
                      <a:pt x="3995" y="5497"/>
                    </a:lnTo>
                    <a:lnTo>
                      <a:pt x="3756" y="5975"/>
                    </a:lnTo>
                    <a:lnTo>
                      <a:pt x="3551" y="6418"/>
                    </a:lnTo>
                    <a:lnTo>
                      <a:pt x="3142" y="7374"/>
                    </a:lnTo>
                    <a:lnTo>
                      <a:pt x="2800" y="8364"/>
                    </a:lnTo>
                    <a:lnTo>
                      <a:pt x="2083" y="10515"/>
                    </a:lnTo>
                    <a:lnTo>
                      <a:pt x="1674" y="11642"/>
                    </a:lnTo>
                    <a:lnTo>
                      <a:pt x="1503" y="12222"/>
                    </a:lnTo>
                    <a:lnTo>
                      <a:pt x="1366" y="12803"/>
                    </a:lnTo>
                    <a:lnTo>
                      <a:pt x="1264" y="13110"/>
                    </a:lnTo>
                    <a:lnTo>
                      <a:pt x="820" y="13656"/>
                    </a:lnTo>
                    <a:lnTo>
                      <a:pt x="410" y="14202"/>
                    </a:lnTo>
                    <a:lnTo>
                      <a:pt x="206" y="14407"/>
                    </a:lnTo>
                    <a:lnTo>
                      <a:pt x="1" y="14646"/>
                    </a:lnTo>
                    <a:lnTo>
                      <a:pt x="342" y="14919"/>
                    </a:lnTo>
                    <a:lnTo>
                      <a:pt x="342" y="14885"/>
                    </a:lnTo>
                    <a:lnTo>
                      <a:pt x="410" y="14851"/>
                    </a:lnTo>
                    <a:lnTo>
                      <a:pt x="342" y="14919"/>
                    </a:lnTo>
                    <a:lnTo>
                      <a:pt x="445" y="15022"/>
                    </a:lnTo>
                    <a:lnTo>
                      <a:pt x="922" y="14749"/>
                    </a:lnTo>
                    <a:lnTo>
                      <a:pt x="1400" y="14475"/>
                    </a:lnTo>
                    <a:lnTo>
                      <a:pt x="1913" y="14271"/>
                    </a:lnTo>
                    <a:lnTo>
                      <a:pt x="2390" y="14100"/>
                    </a:lnTo>
                    <a:lnTo>
                      <a:pt x="2903" y="13997"/>
                    </a:lnTo>
                    <a:lnTo>
                      <a:pt x="3176" y="13963"/>
                    </a:lnTo>
                    <a:lnTo>
                      <a:pt x="3688" y="13963"/>
                    </a:lnTo>
                    <a:lnTo>
                      <a:pt x="3961" y="13997"/>
                    </a:lnTo>
                    <a:lnTo>
                      <a:pt x="4234" y="14066"/>
                    </a:lnTo>
                    <a:lnTo>
                      <a:pt x="4507" y="14168"/>
                    </a:lnTo>
                    <a:lnTo>
                      <a:pt x="5019" y="14407"/>
                    </a:lnTo>
                    <a:lnTo>
                      <a:pt x="5634" y="14339"/>
                    </a:lnTo>
                    <a:lnTo>
                      <a:pt x="6248" y="14202"/>
                    </a:lnTo>
                    <a:lnTo>
                      <a:pt x="6863" y="14066"/>
                    </a:lnTo>
                    <a:lnTo>
                      <a:pt x="7443" y="13861"/>
                    </a:lnTo>
                    <a:lnTo>
                      <a:pt x="8058" y="13622"/>
                    </a:lnTo>
                    <a:lnTo>
                      <a:pt x="8672" y="13315"/>
                    </a:lnTo>
                    <a:lnTo>
                      <a:pt x="9253" y="12939"/>
                    </a:lnTo>
                    <a:lnTo>
                      <a:pt x="9833" y="12564"/>
                    </a:lnTo>
                    <a:lnTo>
                      <a:pt x="10379" y="12120"/>
                    </a:lnTo>
                    <a:lnTo>
                      <a:pt x="10891" y="11642"/>
                    </a:lnTo>
                    <a:lnTo>
                      <a:pt x="11335" y="11096"/>
                    </a:lnTo>
                    <a:lnTo>
                      <a:pt x="11506" y="10822"/>
                    </a:lnTo>
                    <a:lnTo>
                      <a:pt x="11711" y="10549"/>
                    </a:lnTo>
                    <a:lnTo>
                      <a:pt x="11950" y="10242"/>
                    </a:lnTo>
                    <a:lnTo>
                      <a:pt x="12223" y="9901"/>
                    </a:lnTo>
                    <a:lnTo>
                      <a:pt x="12154" y="10037"/>
                    </a:lnTo>
                    <a:lnTo>
                      <a:pt x="11847" y="10618"/>
                    </a:lnTo>
                    <a:lnTo>
                      <a:pt x="11472" y="11164"/>
                    </a:lnTo>
                    <a:lnTo>
                      <a:pt x="11096" y="11710"/>
                    </a:lnTo>
                    <a:lnTo>
                      <a:pt x="10652" y="12188"/>
                    </a:lnTo>
                    <a:lnTo>
                      <a:pt x="10174" y="12632"/>
                    </a:lnTo>
                    <a:lnTo>
                      <a:pt x="9662" y="13042"/>
                    </a:lnTo>
                    <a:lnTo>
                      <a:pt x="9116" y="13417"/>
                    </a:lnTo>
                    <a:lnTo>
                      <a:pt x="8570" y="13758"/>
                    </a:lnTo>
                    <a:lnTo>
                      <a:pt x="7955" y="14066"/>
                    </a:lnTo>
                    <a:lnTo>
                      <a:pt x="7341" y="14305"/>
                    </a:lnTo>
                    <a:lnTo>
                      <a:pt x="6999" y="14373"/>
                    </a:lnTo>
                    <a:lnTo>
                      <a:pt x="6692" y="14441"/>
                    </a:lnTo>
                    <a:lnTo>
                      <a:pt x="6351" y="14510"/>
                    </a:lnTo>
                    <a:lnTo>
                      <a:pt x="6009" y="14510"/>
                    </a:lnTo>
                    <a:lnTo>
                      <a:pt x="5531" y="14475"/>
                    </a:lnTo>
                    <a:lnTo>
                      <a:pt x="5088" y="14407"/>
                    </a:lnTo>
                    <a:lnTo>
                      <a:pt x="5531" y="14612"/>
                    </a:lnTo>
                    <a:lnTo>
                      <a:pt x="6009" y="14783"/>
                    </a:lnTo>
                    <a:lnTo>
                      <a:pt x="6248" y="14817"/>
                    </a:lnTo>
                    <a:lnTo>
                      <a:pt x="6487" y="14851"/>
                    </a:lnTo>
                    <a:lnTo>
                      <a:pt x="6760" y="14885"/>
                    </a:lnTo>
                    <a:lnTo>
                      <a:pt x="6999" y="14851"/>
                    </a:lnTo>
                    <a:lnTo>
                      <a:pt x="7511" y="14749"/>
                    </a:lnTo>
                    <a:lnTo>
                      <a:pt x="8024" y="14544"/>
                    </a:lnTo>
                    <a:lnTo>
                      <a:pt x="8501" y="14339"/>
                    </a:lnTo>
                    <a:lnTo>
                      <a:pt x="8979" y="14066"/>
                    </a:lnTo>
                    <a:lnTo>
                      <a:pt x="9423" y="13793"/>
                    </a:lnTo>
                    <a:lnTo>
                      <a:pt x="9867" y="13485"/>
                    </a:lnTo>
                    <a:lnTo>
                      <a:pt x="10277" y="13144"/>
                    </a:lnTo>
                    <a:lnTo>
                      <a:pt x="10652" y="12803"/>
                    </a:lnTo>
                    <a:lnTo>
                      <a:pt x="11130" y="12359"/>
                    </a:lnTo>
                    <a:lnTo>
                      <a:pt x="11540" y="11847"/>
                    </a:lnTo>
                    <a:lnTo>
                      <a:pt x="11915" y="11335"/>
                    </a:lnTo>
                    <a:lnTo>
                      <a:pt x="12257" y="10788"/>
                    </a:lnTo>
                    <a:lnTo>
                      <a:pt x="12530" y="10242"/>
                    </a:lnTo>
                    <a:lnTo>
                      <a:pt x="12803" y="9662"/>
                    </a:lnTo>
                    <a:lnTo>
                      <a:pt x="13008" y="9047"/>
                    </a:lnTo>
                    <a:lnTo>
                      <a:pt x="13179" y="8433"/>
                    </a:lnTo>
                    <a:lnTo>
                      <a:pt x="13349" y="7545"/>
                    </a:lnTo>
                    <a:lnTo>
                      <a:pt x="13486" y="6623"/>
                    </a:lnTo>
                    <a:lnTo>
                      <a:pt x="13554" y="5736"/>
                    </a:lnTo>
                    <a:lnTo>
                      <a:pt x="13588" y="4814"/>
                    </a:lnTo>
                    <a:lnTo>
                      <a:pt x="13657" y="4199"/>
                    </a:lnTo>
                    <a:lnTo>
                      <a:pt x="13691" y="3619"/>
                    </a:lnTo>
                    <a:lnTo>
                      <a:pt x="13691" y="3039"/>
                    </a:lnTo>
                    <a:lnTo>
                      <a:pt x="13622" y="2458"/>
                    </a:lnTo>
                    <a:lnTo>
                      <a:pt x="13520" y="1878"/>
                    </a:lnTo>
                    <a:lnTo>
                      <a:pt x="13452" y="1605"/>
                    </a:lnTo>
                    <a:lnTo>
                      <a:pt x="13349" y="1332"/>
                    </a:lnTo>
                    <a:lnTo>
                      <a:pt x="13247" y="1059"/>
                    </a:lnTo>
                    <a:lnTo>
                      <a:pt x="13076" y="820"/>
                    </a:lnTo>
                    <a:lnTo>
                      <a:pt x="12871" y="546"/>
                    </a:lnTo>
                    <a:lnTo>
                      <a:pt x="12598" y="342"/>
                    </a:lnTo>
                    <a:lnTo>
                      <a:pt x="12359" y="171"/>
                    </a:lnTo>
                    <a:lnTo>
                      <a:pt x="12052" y="34"/>
                    </a:lnTo>
                    <a:lnTo>
                      <a:pt x="119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620" name="Google Shape;5620;p23"/>
          <p:cNvGrpSpPr/>
          <p:nvPr/>
        </p:nvGrpSpPr>
        <p:grpSpPr>
          <a:xfrm>
            <a:off x="7199707" y="-228306"/>
            <a:ext cx="2550033" cy="1719730"/>
            <a:chOff x="7199707" y="-228306"/>
            <a:chExt cx="2550033" cy="1719730"/>
          </a:xfrm>
        </p:grpSpPr>
        <p:grpSp>
          <p:nvGrpSpPr>
            <p:cNvPr id="5621" name="Google Shape;5621;p23"/>
            <p:cNvGrpSpPr/>
            <p:nvPr/>
          </p:nvGrpSpPr>
          <p:grpSpPr>
            <a:xfrm>
              <a:off x="7997086" y="-228306"/>
              <a:ext cx="1752654" cy="1166453"/>
              <a:chOff x="8039386" y="-434131"/>
              <a:chExt cx="1752654" cy="1166453"/>
            </a:xfrm>
          </p:grpSpPr>
          <p:sp>
            <p:nvSpPr>
              <p:cNvPr id="5622" name="Google Shape;5622;p23"/>
              <p:cNvSpPr/>
              <p:nvPr/>
            </p:nvSpPr>
            <p:spPr>
              <a:xfrm>
                <a:off x="8039386" y="-434131"/>
                <a:ext cx="1752654" cy="1166453"/>
              </a:xfrm>
              <a:custGeom>
                <a:avLst/>
                <a:gdLst/>
                <a:ahLst/>
                <a:cxnLst/>
                <a:rect l="l" t="t" r="r" b="b"/>
                <a:pathLst>
                  <a:path w="49503" h="32946" extrusionOk="0">
                    <a:moveTo>
                      <a:pt x="47728" y="1742"/>
                    </a:moveTo>
                    <a:lnTo>
                      <a:pt x="47933" y="1810"/>
                    </a:lnTo>
                    <a:lnTo>
                      <a:pt x="48103" y="1878"/>
                    </a:lnTo>
                    <a:lnTo>
                      <a:pt x="48308" y="2015"/>
                    </a:lnTo>
                    <a:lnTo>
                      <a:pt x="48513" y="2186"/>
                    </a:lnTo>
                    <a:lnTo>
                      <a:pt x="48684" y="2390"/>
                    </a:lnTo>
                    <a:lnTo>
                      <a:pt x="48820" y="2595"/>
                    </a:lnTo>
                    <a:lnTo>
                      <a:pt x="48957" y="2800"/>
                    </a:lnTo>
                    <a:lnTo>
                      <a:pt x="49025" y="3005"/>
                    </a:lnTo>
                    <a:lnTo>
                      <a:pt x="49025" y="3244"/>
                    </a:lnTo>
                    <a:lnTo>
                      <a:pt x="49025" y="3483"/>
                    </a:lnTo>
                    <a:lnTo>
                      <a:pt x="48957" y="3722"/>
                    </a:lnTo>
                    <a:lnTo>
                      <a:pt x="48854" y="3961"/>
                    </a:lnTo>
                    <a:lnTo>
                      <a:pt x="48581" y="4541"/>
                    </a:lnTo>
                    <a:lnTo>
                      <a:pt x="48274" y="5087"/>
                    </a:lnTo>
                    <a:lnTo>
                      <a:pt x="47967" y="5634"/>
                    </a:lnTo>
                    <a:lnTo>
                      <a:pt x="47591" y="6180"/>
                    </a:lnTo>
                    <a:lnTo>
                      <a:pt x="47216" y="6658"/>
                    </a:lnTo>
                    <a:lnTo>
                      <a:pt x="46806" y="7170"/>
                    </a:lnTo>
                    <a:lnTo>
                      <a:pt x="46362" y="7614"/>
                    </a:lnTo>
                    <a:lnTo>
                      <a:pt x="45884" y="8058"/>
                    </a:lnTo>
                    <a:lnTo>
                      <a:pt x="44894" y="8911"/>
                    </a:lnTo>
                    <a:lnTo>
                      <a:pt x="43836" y="9730"/>
                    </a:lnTo>
                    <a:lnTo>
                      <a:pt x="42812" y="10481"/>
                    </a:lnTo>
                    <a:lnTo>
                      <a:pt x="41719" y="11233"/>
                    </a:lnTo>
                    <a:lnTo>
                      <a:pt x="40627" y="11949"/>
                    </a:lnTo>
                    <a:lnTo>
                      <a:pt x="39534" y="12666"/>
                    </a:lnTo>
                    <a:lnTo>
                      <a:pt x="37315" y="14032"/>
                    </a:lnTo>
                    <a:lnTo>
                      <a:pt x="36393" y="14578"/>
                    </a:lnTo>
                    <a:lnTo>
                      <a:pt x="35369" y="15159"/>
                    </a:lnTo>
                    <a:lnTo>
                      <a:pt x="35745" y="14237"/>
                    </a:lnTo>
                    <a:lnTo>
                      <a:pt x="35881" y="13793"/>
                    </a:lnTo>
                    <a:lnTo>
                      <a:pt x="35950" y="13417"/>
                    </a:lnTo>
                    <a:lnTo>
                      <a:pt x="35915" y="13008"/>
                    </a:lnTo>
                    <a:lnTo>
                      <a:pt x="35847" y="12632"/>
                    </a:lnTo>
                    <a:lnTo>
                      <a:pt x="35711" y="12291"/>
                    </a:lnTo>
                    <a:lnTo>
                      <a:pt x="35506" y="11984"/>
                    </a:lnTo>
                    <a:lnTo>
                      <a:pt x="35198" y="11676"/>
                    </a:lnTo>
                    <a:lnTo>
                      <a:pt x="34857" y="11403"/>
                    </a:lnTo>
                    <a:lnTo>
                      <a:pt x="34516" y="11198"/>
                    </a:lnTo>
                    <a:lnTo>
                      <a:pt x="34174" y="10994"/>
                    </a:lnTo>
                    <a:lnTo>
                      <a:pt x="33833" y="10823"/>
                    </a:lnTo>
                    <a:lnTo>
                      <a:pt x="33457" y="10686"/>
                    </a:lnTo>
                    <a:lnTo>
                      <a:pt x="33082" y="10550"/>
                    </a:lnTo>
                    <a:lnTo>
                      <a:pt x="32672" y="10481"/>
                    </a:lnTo>
                    <a:lnTo>
                      <a:pt x="32297" y="10379"/>
                    </a:lnTo>
                    <a:lnTo>
                      <a:pt x="31853" y="10345"/>
                    </a:lnTo>
                    <a:lnTo>
                      <a:pt x="32433" y="10072"/>
                    </a:lnTo>
                    <a:lnTo>
                      <a:pt x="33048" y="9799"/>
                    </a:lnTo>
                    <a:lnTo>
                      <a:pt x="35642" y="8809"/>
                    </a:lnTo>
                    <a:lnTo>
                      <a:pt x="36905" y="8262"/>
                    </a:lnTo>
                    <a:lnTo>
                      <a:pt x="38169" y="7716"/>
                    </a:lnTo>
                    <a:lnTo>
                      <a:pt x="39227" y="7170"/>
                    </a:lnTo>
                    <a:lnTo>
                      <a:pt x="40251" y="6590"/>
                    </a:lnTo>
                    <a:lnTo>
                      <a:pt x="41241" y="5975"/>
                    </a:lnTo>
                    <a:lnTo>
                      <a:pt x="42231" y="5326"/>
                    </a:lnTo>
                    <a:lnTo>
                      <a:pt x="43153" y="4678"/>
                    </a:lnTo>
                    <a:lnTo>
                      <a:pt x="44075" y="3961"/>
                    </a:lnTo>
                    <a:lnTo>
                      <a:pt x="45918" y="2561"/>
                    </a:lnTo>
                    <a:lnTo>
                      <a:pt x="46328" y="2288"/>
                    </a:lnTo>
                    <a:lnTo>
                      <a:pt x="46806" y="2015"/>
                    </a:lnTo>
                    <a:lnTo>
                      <a:pt x="47079" y="1878"/>
                    </a:lnTo>
                    <a:lnTo>
                      <a:pt x="47318" y="1810"/>
                    </a:lnTo>
                    <a:lnTo>
                      <a:pt x="47523" y="1742"/>
                    </a:lnTo>
                    <a:close/>
                    <a:moveTo>
                      <a:pt x="32706" y="10925"/>
                    </a:moveTo>
                    <a:lnTo>
                      <a:pt x="32945" y="10959"/>
                    </a:lnTo>
                    <a:lnTo>
                      <a:pt x="33218" y="10994"/>
                    </a:lnTo>
                    <a:lnTo>
                      <a:pt x="33457" y="11028"/>
                    </a:lnTo>
                    <a:lnTo>
                      <a:pt x="33696" y="11130"/>
                    </a:lnTo>
                    <a:lnTo>
                      <a:pt x="33935" y="11198"/>
                    </a:lnTo>
                    <a:lnTo>
                      <a:pt x="34174" y="11335"/>
                    </a:lnTo>
                    <a:lnTo>
                      <a:pt x="34413" y="11472"/>
                    </a:lnTo>
                    <a:lnTo>
                      <a:pt x="34857" y="11847"/>
                    </a:lnTo>
                    <a:lnTo>
                      <a:pt x="35062" y="12052"/>
                    </a:lnTo>
                    <a:lnTo>
                      <a:pt x="35267" y="12257"/>
                    </a:lnTo>
                    <a:lnTo>
                      <a:pt x="35403" y="12496"/>
                    </a:lnTo>
                    <a:lnTo>
                      <a:pt x="35506" y="12701"/>
                    </a:lnTo>
                    <a:lnTo>
                      <a:pt x="35574" y="12940"/>
                    </a:lnTo>
                    <a:lnTo>
                      <a:pt x="35608" y="13178"/>
                    </a:lnTo>
                    <a:lnTo>
                      <a:pt x="35642" y="13383"/>
                    </a:lnTo>
                    <a:lnTo>
                      <a:pt x="35608" y="13622"/>
                    </a:lnTo>
                    <a:lnTo>
                      <a:pt x="35540" y="13827"/>
                    </a:lnTo>
                    <a:lnTo>
                      <a:pt x="35472" y="14032"/>
                    </a:lnTo>
                    <a:lnTo>
                      <a:pt x="35335" y="14237"/>
                    </a:lnTo>
                    <a:lnTo>
                      <a:pt x="35198" y="14408"/>
                    </a:lnTo>
                    <a:lnTo>
                      <a:pt x="34994" y="14612"/>
                    </a:lnTo>
                    <a:lnTo>
                      <a:pt x="34789" y="14749"/>
                    </a:lnTo>
                    <a:lnTo>
                      <a:pt x="34550" y="14885"/>
                    </a:lnTo>
                    <a:lnTo>
                      <a:pt x="34277" y="15022"/>
                    </a:lnTo>
                    <a:lnTo>
                      <a:pt x="34004" y="15090"/>
                    </a:lnTo>
                    <a:lnTo>
                      <a:pt x="33730" y="15159"/>
                    </a:lnTo>
                    <a:lnTo>
                      <a:pt x="33457" y="15193"/>
                    </a:lnTo>
                    <a:lnTo>
                      <a:pt x="33184" y="15193"/>
                    </a:lnTo>
                    <a:lnTo>
                      <a:pt x="32945" y="15159"/>
                    </a:lnTo>
                    <a:lnTo>
                      <a:pt x="32672" y="15090"/>
                    </a:lnTo>
                    <a:lnTo>
                      <a:pt x="32433" y="14988"/>
                    </a:lnTo>
                    <a:lnTo>
                      <a:pt x="32160" y="14851"/>
                    </a:lnTo>
                    <a:lnTo>
                      <a:pt x="31887" y="14646"/>
                    </a:lnTo>
                    <a:lnTo>
                      <a:pt x="31682" y="14408"/>
                    </a:lnTo>
                    <a:lnTo>
                      <a:pt x="31545" y="14100"/>
                    </a:lnTo>
                    <a:lnTo>
                      <a:pt x="31477" y="13759"/>
                    </a:lnTo>
                    <a:lnTo>
                      <a:pt x="31341" y="12905"/>
                    </a:lnTo>
                    <a:lnTo>
                      <a:pt x="31307" y="12632"/>
                    </a:lnTo>
                    <a:lnTo>
                      <a:pt x="31238" y="12393"/>
                    </a:lnTo>
                    <a:lnTo>
                      <a:pt x="31170" y="12188"/>
                    </a:lnTo>
                    <a:lnTo>
                      <a:pt x="31068" y="11984"/>
                    </a:lnTo>
                    <a:lnTo>
                      <a:pt x="30726" y="11472"/>
                    </a:lnTo>
                    <a:lnTo>
                      <a:pt x="31341" y="11198"/>
                    </a:lnTo>
                    <a:lnTo>
                      <a:pt x="31887" y="11028"/>
                    </a:lnTo>
                    <a:lnTo>
                      <a:pt x="32160" y="10959"/>
                    </a:lnTo>
                    <a:lnTo>
                      <a:pt x="32433" y="10959"/>
                    </a:lnTo>
                    <a:lnTo>
                      <a:pt x="32706" y="10925"/>
                    </a:lnTo>
                    <a:close/>
                    <a:moveTo>
                      <a:pt x="1400" y="13042"/>
                    </a:moveTo>
                    <a:lnTo>
                      <a:pt x="1741" y="13076"/>
                    </a:lnTo>
                    <a:lnTo>
                      <a:pt x="2015" y="13144"/>
                    </a:lnTo>
                    <a:lnTo>
                      <a:pt x="2288" y="13247"/>
                    </a:lnTo>
                    <a:lnTo>
                      <a:pt x="2834" y="13417"/>
                    </a:lnTo>
                    <a:lnTo>
                      <a:pt x="5121" y="14100"/>
                    </a:lnTo>
                    <a:lnTo>
                      <a:pt x="5838" y="14339"/>
                    </a:lnTo>
                    <a:lnTo>
                      <a:pt x="5429" y="15329"/>
                    </a:lnTo>
                    <a:lnTo>
                      <a:pt x="5053" y="16183"/>
                    </a:lnTo>
                    <a:lnTo>
                      <a:pt x="4985" y="16388"/>
                    </a:lnTo>
                    <a:lnTo>
                      <a:pt x="4882" y="16558"/>
                    </a:lnTo>
                    <a:lnTo>
                      <a:pt x="4746" y="16695"/>
                    </a:lnTo>
                    <a:lnTo>
                      <a:pt x="4609" y="16831"/>
                    </a:lnTo>
                    <a:lnTo>
                      <a:pt x="4302" y="17036"/>
                    </a:lnTo>
                    <a:lnTo>
                      <a:pt x="3926" y="17173"/>
                    </a:lnTo>
                    <a:lnTo>
                      <a:pt x="3687" y="17241"/>
                    </a:lnTo>
                    <a:lnTo>
                      <a:pt x="3448" y="17241"/>
                    </a:lnTo>
                    <a:lnTo>
                      <a:pt x="3312" y="17207"/>
                    </a:lnTo>
                    <a:lnTo>
                      <a:pt x="3209" y="17139"/>
                    </a:lnTo>
                    <a:lnTo>
                      <a:pt x="3107" y="17070"/>
                    </a:lnTo>
                    <a:lnTo>
                      <a:pt x="3005" y="16968"/>
                    </a:lnTo>
                    <a:lnTo>
                      <a:pt x="1912" y="15773"/>
                    </a:lnTo>
                    <a:lnTo>
                      <a:pt x="854" y="14544"/>
                    </a:lnTo>
                    <a:lnTo>
                      <a:pt x="649" y="14305"/>
                    </a:lnTo>
                    <a:lnTo>
                      <a:pt x="478" y="14032"/>
                    </a:lnTo>
                    <a:lnTo>
                      <a:pt x="444" y="13895"/>
                    </a:lnTo>
                    <a:lnTo>
                      <a:pt x="410" y="13759"/>
                    </a:lnTo>
                    <a:lnTo>
                      <a:pt x="444" y="13588"/>
                    </a:lnTo>
                    <a:lnTo>
                      <a:pt x="512" y="13452"/>
                    </a:lnTo>
                    <a:lnTo>
                      <a:pt x="615" y="13315"/>
                    </a:lnTo>
                    <a:lnTo>
                      <a:pt x="751" y="13213"/>
                    </a:lnTo>
                    <a:lnTo>
                      <a:pt x="888" y="13110"/>
                    </a:lnTo>
                    <a:lnTo>
                      <a:pt x="1059" y="13076"/>
                    </a:lnTo>
                    <a:lnTo>
                      <a:pt x="1229" y="13042"/>
                    </a:lnTo>
                    <a:close/>
                    <a:moveTo>
                      <a:pt x="23973" y="13732"/>
                    </a:moveTo>
                    <a:lnTo>
                      <a:pt x="23864" y="13895"/>
                    </a:lnTo>
                    <a:lnTo>
                      <a:pt x="26117" y="14476"/>
                    </a:lnTo>
                    <a:lnTo>
                      <a:pt x="26356" y="14578"/>
                    </a:lnTo>
                    <a:lnTo>
                      <a:pt x="26595" y="14681"/>
                    </a:lnTo>
                    <a:lnTo>
                      <a:pt x="27073" y="14988"/>
                    </a:lnTo>
                    <a:lnTo>
                      <a:pt x="27278" y="15159"/>
                    </a:lnTo>
                    <a:lnTo>
                      <a:pt x="27449" y="15329"/>
                    </a:lnTo>
                    <a:lnTo>
                      <a:pt x="27585" y="15534"/>
                    </a:lnTo>
                    <a:lnTo>
                      <a:pt x="27688" y="15773"/>
                    </a:lnTo>
                    <a:lnTo>
                      <a:pt x="27756" y="16046"/>
                    </a:lnTo>
                    <a:lnTo>
                      <a:pt x="27722" y="16388"/>
                    </a:lnTo>
                    <a:lnTo>
                      <a:pt x="27654" y="16729"/>
                    </a:lnTo>
                    <a:lnTo>
                      <a:pt x="27551" y="17036"/>
                    </a:lnTo>
                    <a:lnTo>
                      <a:pt x="27380" y="17309"/>
                    </a:lnTo>
                    <a:lnTo>
                      <a:pt x="27176" y="17583"/>
                    </a:lnTo>
                    <a:lnTo>
                      <a:pt x="26937" y="17821"/>
                    </a:lnTo>
                    <a:lnTo>
                      <a:pt x="26663" y="18026"/>
                    </a:lnTo>
                    <a:lnTo>
                      <a:pt x="26356" y="18163"/>
                    </a:lnTo>
                    <a:lnTo>
                      <a:pt x="26015" y="18265"/>
                    </a:lnTo>
                    <a:lnTo>
                      <a:pt x="25708" y="18334"/>
                    </a:lnTo>
                    <a:lnTo>
                      <a:pt x="25434" y="18334"/>
                    </a:lnTo>
                    <a:lnTo>
                      <a:pt x="25127" y="18265"/>
                    </a:lnTo>
                    <a:lnTo>
                      <a:pt x="24854" y="18197"/>
                    </a:lnTo>
                    <a:lnTo>
                      <a:pt x="24615" y="18060"/>
                    </a:lnTo>
                    <a:lnTo>
                      <a:pt x="24376" y="17890"/>
                    </a:lnTo>
                    <a:lnTo>
                      <a:pt x="24171" y="17651"/>
                    </a:lnTo>
                    <a:lnTo>
                      <a:pt x="23966" y="17378"/>
                    </a:lnTo>
                    <a:lnTo>
                      <a:pt x="23864" y="17139"/>
                    </a:lnTo>
                    <a:lnTo>
                      <a:pt x="23796" y="16866"/>
                    </a:lnTo>
                    <a:lnTo>
                      <a:pt x="23762" y="16592"/>
                    </a:lnTo>
                    <a:lnTo>
                      <a:pt x="23762" y="16319"/>
                    </a:lnTo>
                    <a:lnTo>
                      <a:pt x="23830" y="15841"/>
                    </a:lnTo>
                    <a:lnTo>
                      <a:pt x="23864" y="15602"/>
                    </a:lnTo>
                    <a:lnTo>
                      <a:pt x="23864" y="15363"/>
                    </a:lnTo>
                    <a:lnTo>
                      <a:pt x="23830" y="15124"/>
                    </a:lnTo>
                    <a:lnTo>
                      <a:pt x="23762" y="14885"/>
                    </a:lnTo>
                    <a:lnTo>
                      <a:pt x="23659" y="14681"/>
                    </a:lnTo>
                    <a:lnTo>
                      <a:pt x="23523" y="14442"/>
                    </a:lnTo>
                    <a:lnTo>
                      <a:pt x="23454" y="14339"/>
                    </a:lnTo>
                    <a:lnTo>
                      <a:pt x="23454" y="14169"/>
                    </a:lnTo>
                    <a:lnTo>
                      <a:pt x="23420" y="13793"/>
                    </a:lnTo>
                    <a:lnTo>
                      <a:pt x="23973" y="13732"/>
                    </a:lnTo>
                    <a:close/>
                    <a:moveTo>
                      <a:pt x="18777" y="16080"/>
                    </a:moveTo>
                    <a:lnTo>
                      <a:pt x="19562" y="16558"/>
                    </a:lnTo>
                    <a:lnTo>
                      <a:pt x="19938" y="16831"/>
                    </a:lnTo>
                    <a:lnTo>
                      <a:pt x="20313" y="17105"/>
                    </a:lnTo>
                    <a:lnTo>
                      <a:pt x="20552" y="17378"/>
                    </a:lnTo>
                    <a:lnTo>
                      <a:pt x="20757" y="17651"/>
                    </a:lnTo>
                    <a:lnTo>
                      <a:pt x="20860" y="17958"/>
                    </a:lnTo>
                    <a:lnTo>
                      <a:pt x="20928" y="18265"/>
                    </a:lnTo>
                    <a:lnTo>
                      <a:pt x="20928" y="18573"/>
                    </a:lnTo>
                    <a:lnTo>
                      <a:pt x="20860" y="18914"/>
                    </a:lnTo>
                    <a:lnTo>
                      <a:pt x="20723" y="19221"/>
                    </a:lnTo>
                    <a:lnTo>
                      <a:pt x="20518" y="19528"/>
                    </a:lnTo>
                    <a:lnTo>
                      <a:pt x="20245" y="19836"/>
                    </a:lnTo>
                    <a:lnTo>
                      <a:pt x="19972" y="20109"/>
                    </a:lnTo>
                    <a:lnTo>
                      <a:pt x="19699" y="20348"/>
                    </a:lnTo>
                    <a:lnTo>
                      <a:pt x="19392" y="20519"/>
                    </a:lnTo>
                    <a:lnTo>
                      <a:pt x="19084" y="20621"/>
                    </a:lnTo>
                    <a:lnTo>
                      <a:pt x="18777" y="20723"/>
                    </a:lnTo>
                    <a:lnTo>
                      <a:pt x="18470" y="20757"/>
                    </a:lnTo>
                    <a:lnTo>
                      <a:pt x="18163" y="20757"/>
                    </a:lnTo>
                    <a:lnTo>
                      <a:pt x="17855" y="20723"/>
                    </a:lnTo>
                    <a:lnTo>
                      <a:pt x="17548" y="20621"/>
                    </a:lnTo>
                    <a:lnTo>
                      <a:pt x="17275" y="20484"/>
                    </a:lnTo>
                    <a:lnTo>
                      <a:pt x="17002" y="20314"/>
                    </a:lnTo>
                    <a:lnTo>
                      <a:pt x="16729" y="20075"/>
                    </a:lnTo>
                    <a:lnTo>
                      <a:pt x="16490" y="19802"/>
                    </a:lnTo>
                    <a:lnTo>
                      <a:pt x="16251" y="19494"/>
                    </a:lnTo>
                    <a:lnTo>
                      <a:pt x="16046" y="19153"/>
                    </a:lnTo>
                    <a:lnTo>
                      <a:pt x="15568" y="18231"/>
                    </a:lnTo>
                    <a:lnTo>
                      <a:pt x="15875" y="17992"/>
                    </a:lnTo>
                    <a:lnTo>
                      <a:pt x="16148" y="17787"/>
                    </a:lnTo>
                    <a:lnTo>
                      <a:pt x="18777" y="16080"/>
                    </a:lnTo>
                    <a:close/>
                    <a:moveTo>
                      <a:pt x="29975" y="11642"/>
                    </a:moveTo>
                    <a:lnTo>
                      <a:pt x="30180" y="11779"/>
                    </a:lnTo>
                    <a:lnTo>
                      <a:pt x="30351" y="11915"/>
                    </a:lnTo>
                    <a:lnTo>
                      <a:pt x="30521" y="12086"/>
                    </a:lnTo>
                    <a:lnTo>
                      <a:pt x="30624" y="12291"/>
                    </a:lnTo>
                    <a:lnTo>
                      <a:pt x="30760" y="12496"/>
                    </a:lnTo>
                    <a:lnTo>
                      <a:pt x="30829" y="12701"/>
                    </a:lnTo>
                    <a:lnTo>
                      <a:pt x="30863" y="12974"/>
                    </a:lnTo>
                    <a:lnTo>
                      <a:pt x="30863" y="13213"/>
                    </a:lnTo>
                    <a:lnTo>
                      <a:pt x="30829" y="13520"/>
                    </a:lnTo>
                    <a:lnTo>
                      <a:pt x="30863" y="13827"/>
                    </a:lnTo>
                    <a:lnTo>
                      <a:pt x="30897" y="14100"/>
                    </a:lnTo>
                    <a:lnTo>
                      <a:pt x="30965" y="14339"/>
                    </a:lnTo>
                    <a:lnTo>
                      <a:pt x="31033" y="14544"/>
                    </a:lnTo>
                    <a:lnTo>
                      <a:pt x="31136" y="14749"/>
                    </a:lnTo>
                    <a:lnTo>
                      <a:pt x="31272" y="14920"/>
                    </a:lnTo>
                    <a:lnTo>
                      <a:pt x="31409" y="15090"/>
                    </a:lnTo>
                    <a:lnTo>
                      <a:pt x="31580" y="15227"/>
                    </a:lnTo>
                    <a:lnTo>
                      <a:pt x="31750" y="15363"/>
                    </a:lnTo>
                    <a:lnTo>
                      <a:pt x="32160" y="15568"/>
                    </a:lnTo>
                    <a:lnTo>
                      <a:pt x="32604" y="15739"/>
                    </a:lnTo>
                    <a:lnTo>
                      <a:pt x="33048" y="15910"/>
                    </a:lnTo>
                    <a:lnTo>
                      <a:pt x="33389" y="15978"/>
                    </a:lnTo>
                    <a:lnTo>
                      <a:pt x="33901" y="16046"/>
                    </a:lnTo>
                    <a:lnTo>
                      <a:pt x="33082" y="16490"/>
                    </a:lnTo>
                    <a:lnTo>
                      <a:pt x="32399" y="16866"/>
                    </a:lnTo>
                    <a:lnTo>
                      <a:pt x="31341" y="17446"/>
                    </a:lnTo>
                    <a:lnTo>
                      <a:pt x="30829" y="17753"/>
                    </a:lnTo>
                    <a:lnTo>
                      <a:pt x="30351" y="18095"/>
                    </a:lnTo>
                    <a:lnTo>
                      <a:pt x="29736" y="18538"/>
                    </a:lnTo>
                    <a:lnTo>
                      <a:pt x="29429" y="18709"/>
                    </a:lnTo>
                    <a:lnTo>
                      <a:pt x="29087" y="18880"/>
                    </a:lnTo>
                    <a:lnTo>
                      <a:pt x="28746" y="19016"/>
                    </a:lnTo>
                    <a:lnTo>
                      <a:pt x="28405" y="19119"/>
                    </a:lnTo>
                    <a:lnTo>
                      <a:pt x="28063" y="19221"/>
                    </a:lnTo>
                    <a:lnTo>
                      <a:pt x="27688" y="19289"/>
                    </a:lnTo>
                    <a:lnTo>
                      <a:pt x="26902" y="19392"/>
                    </a:lnTo>
                    <a:lnTo>
                      <a:pt x="26117" y="19563"/>
                    </a:lnTo>
                    <a:lnTo>
                      <a:pt x="25366" y="19767"/>
                    </a:lnTo>
                    <a:lnTo>
                      <a:pt x="24581" y="20006"/>
                    </a:lnTo>
                    <a:lnTo>
                      <a:pt x="23830" y="20280"/>
                    </a:lnTo>
                    <a:lnTo>
                      <a:pt x="23079" y="20553"/>
                    </a:lnTo>
                    <a:lnTo>
                      <a:pt x="21611" y="21133"/>
                    </a:lnTo>
                    <a:lnTo>
                      <a:pt x="20689" y="21509"/>
                    </a:lnTo>
                    <a:lnTo>
                      <a:pt x="19733" y="21850"/>
                    </a:lnTo>
                    <a:lnTo>
                      <a:pt x="18811" y="22123"/>
                    </a:lnTo>
                    <a:lnTo>
                      <a:pt x="18299" y="22260"/>
                    </a:lnTo>
                    <a:lnTo>
                      <a:pt x="17821" y="22328"/>
                    </a:lnTo>
                    <a:lnTo>
                      <a:pt x="17104" y="22396"/>
                    </a:lnTo>
                    <a:lnTo>
                      <a:pt x="16353" y="22430"/>
                    </a:lnTo>
                    <a:lnTo>
                      <a:pt x="15602" y="22430"/>
                    </a:lnTo>
                    <a:lnTo>
                      <a:pt x="14851" y="22362"/>
                    </a:lnTo>
                    <a:lnTo>
                      <a:pt x="14100" y="22260"/>
                    </a:lnTo>
                    <a:lnTo>
                      <a:pt x="13349" y="22089"/>
                    </a:lnTo>
                    <a:lnTo>
                      <a:pt x="12564" y="21884"/>
                    </a:lnTo>
                    <a:lnTo>
                      <a:pt x="11779" y="21611"/>
                    </a:lnTo>
                    <a:lnTo>
                      <a:pt x="14851" y="18743"/>
                    </a:lnTo>
                    <a:lnTo>
                      <a:pt x="15636" y="19597"/>
                    </a:lnTo>
                    <a:lnTo>
                      <a:pt x="16046" y="19972"/>
                    </a:lnTo>
                    <a:lnTo>
                      <a:pt x="16422" y="20348"/>
                    </a:lnTo>
                    <a:lnTo>
                      <a:pt x="16695" y="20519"/>
                    </a:lnTo>
                    <a:lnTo>
                      <a:pt x="16934" y="20689"/>
                    </a:lnTo>
                    <a:lnTo>
                      <a:pt x="17173" y="20826"/>
                    </a:lnTo>
                    <a:lnTo>
                      <a:pt x="17412" y="20962"/>
                    </a:lnTo>
                    <a:lnTo>
                      <a:pt x="17651" y="21031"/>
                    </a:lnTo>
                    <a:lnTo>
                      <a:pt x="17924" y="21099"/>
                    </a:lnTo>
                    <a:lnTo>
                      <a:pt x="18163" y="21133"/>
                    </a:lnTo>
                    <a:lnTo>
                      <a:pt x="18607" y="21133"/>
                    </a:lnTo>
                    <a:lnTo>
                      <a:pt x="18845" y="21065"/>
                    </a:lnTo>
                    <a:lnTo>
                      <a:pt x="19084" y="20996"/>
                    </a:lnTo>
                    <a:lnTo>
                      <a:pt x="19323" y="20894"/>
                    </a:lnTo>
                    <a:lnTo>
                      <a:pt x="19562" y="20757"/>
                    </a:lnTo>
                    <a:lnTo>
                      <a:pt x="19801" y="20621"/>
                    </a:lnTo>
                    <a:lnTo>
                      <a:pt x="20279" y="20245"/>
                    </a:lnTo>
                    <a:lnTo>
                      <a:pt x="20484" y="20006"/>
                    </a:lnTo>
                    <a:lnTo>
                      <a:pt x="20757" y="19767"/>
                    </a:lnTo>
                    <a:lnTo>
                      <a:pt x="20962" y="19494"/>
                    </a:lnTo>
                    <a:lnTo>
                      <a:pt x="21133" y="19221"/>
                    </a:lnTo>
                    <a:lnTo>
                      <a:pt x="21269" y="18948"/>
                    </a:lnTo>
                    <a:lnTo>
                      <a:pt x="21338" y="18709"/>
                    </a:lnTo>
                    <a:lnTo>
                      <a:pt x="21406" y="18436"/>
                    </a:lnTo>
                    <a:lnTo>
                      <a:pt x="21406" y="18197"/>
                    </a:lnTo>
                    <a:lnTo>
                      <a:pt x="21406" y="17958"/>
                    </a:lnTo>
                    <a:lnTo>
                      <a:pt x="21338" y="17719"/>
                    </a:lnTo>
                    <a:lnTo>
                      <a:pt x="21235" y="17480"/>
                    </a:lnTo>
                    <a:lnTo>
                      <a:pt x="21099" y="17241"/>
                    </a:lnTo>
                    <a:lnTo>
                      <a:pt x="20928" y="17036"/>
                    </a:lnTo>
                    <a:lnTo>
                      <a:pt x="20723" y="16797"/>
                    </a:lnTo>
                    <a:lnTo>
                      <a:pt x="20484" y="16627"/>
                    </a:lnTo>
                    <a:lnTo>
                      <a:pt x="20211" y="16422"/>
                    </a:lnTo>
                    <a:lnTo>
                      <a:pt x="19870" y="16251"/>
                    </a:lnTo>
                    <a:lnTo>
                      <a:pt x="19323" y="15978"/>
                    </a:lnTo>
                    <a:lnTo>
                      <a:pt x="22498" y="14339"/>
                    </a:lnTo>
                    <a:lnTo>
                      <a:pt x="22669" y="14408"/>
                    </a:lnTo>
                    <a:lnTo>
                      <a:pt x="22806" y="14510"/>
                    </a:lnTo>
                    <a:lnTo>
                      <a:pt x="22908" y="14612"/>
                    </a:lnTo>
                    <a:lnTo>
                      <a:pt x="23011" y="14749"/>
                    </a:lnTo>
                    <a:lnTo>
                      <a:pt x="23079" y="14920"/>
                    </a:lnTo>
                    <a:lnTo>
                      <a:pt x="23113" y="15090"/>
                    </a:lnTo>
                    <a:lnTo>
                      <a:pt x="23147" y="15466"/>
                    </a:lnTo>
                    <a:lnTo>
                      <a:pt x="23147" y="16627"/>
                    </a:lnTo>
                    <a:lnTo>
                      <a:pt x="23147" y="16831"/>
                    </a:lnTo>
                    <a:lnTo>
                      <a:pt x="23181" y="17070"/>
                    </a:lnTo>
                    <a:lnTo>
                      <a:pt x="23250" y="17309"/>
                    </a:lnTo>
                    <a:lnTo>
                      <a:pt x="23318" y="17514"/>
                    </a:lnTo>
                    <a:lnTo>
                      <a:pt x="23420" y="17719"/>
                    </a:lnTo>
                    <a:lnTo>
                      <a:pt x="23523" y="17924"/>
                    </a:lnTo>
                    <a:lnTo>
                      <a:pt x="23796" y="18265"/>
                    </a:lnTo>
                    <a:lnTo>
                      <a:pt x="24137" y="18538"/>
                    </a:lnTo>
                    <a:lnTo>
                      <a:pt x="24342" y="18675"/>
                    </a:lnTo>
                    <a:lnTo>
                      <a:pt x="24547" y="18777"/>
                    </a:lnTo>
                    <a:lnTo>
                      <a:pt x="24752" y="18880"/>
                    </a:lnTo>
                    <a:lnTo>
                      <a:pt x="24957" y="18948"/>
                    </a:lnTo>
                    <a:lnTo>
                      <a:pt x="25195" y="18982"/>
                    </a:lnTo>
                    <a:lnTo>
                      <a:pt x="25434" y="19016"/>
                    </a:lnTo>
                    <a:lnTo>
                      <a:pt x="25844" y="19016"/>
                    </a:lnTo>
                    <a:lnTo>
                      <a:pt x="26049" y="18948"/>
                    </a:lnTo>
                    <a:lnTo>
                      <a:pt x="26254" y="18914"/>
                    </a:lnTo>
                    <a:lnTo>
                      <a:pt x="26629" y="18709"/>
                    </a:lnTo>
                    <a:lnTo>
                      <a:pt x="27005" y="18470"/>
                    </a:lnTo>
                    <a:lnTo>
                      <a:pt x="27346" y="18163"/>
                    </a:lnTo>
                    <a:lnTo>
                      <a:pt x="27619" y="17787"/>
                    </a:lnTo>
                    <a:lnTo>
                      <a:pt x="27824" y="17412"/>
                    </a:lnTo>
                    <a:lnTo>
                      <a:pt x="27893" y="17241"/>
                    </a:lnTo>
                    <a:lnTo>
                      <a:pt x="27961" y="17036"/>
                    </a:lnTo>
                    <a:lnTo>
                      <a:pt x="27995" y="16558"/>
                    </a:lnTo>
                    <a:lnTo>
                      <a:pt x="28029" y="16149"/>
                    </a:lnTo>
                    <a:lnTo>
                      <a:pt x="27961" y="15739"/>
                    </a:lnTo>
                    <a:lnTo>
                      <a:pt x="27824" y="15398"/>
                    </a:lnTo>
                    <a:lnTo>
                      <a:pt x="27619" y="15090"/>
                    </a:lnTo>
                    <a:lnTo>
                      <a:pt x="27380" y="14783"/>
                    </a:lnTo>
                    <a:lnTo>
                      <a:pt x="27039" y="14510"/>
                    </a:lnTo>
                    <a:lnTo>
                      <a:pt x="26629" y="14271"/>
                    </a:lnTo>
                    <a:lnTo>
                      <a:pt x="26015" y="13964"/>
                    </a:lnTo>
                    <a:lnTo>
                      <a:pt x="25673" y="13861"/>
                    </a:lnTo>
                    <a:lnTo>
                      <a:pt x="25366" y="13759"/>
                    </a:lnTo>
                    <a:lnTo>
                      <a:pt x="25025" y="13691"/>
                    </a:lnTo>
                    <a:lnTo>
                      <a:pt x="24718" y="13656"/>
                    </a:lnTo>
                    <a:lnTo>
                      <a:pt x="24376" y="13656"/>
                    </a:lnTo>
                    <a:lnTo>
                      <a:pt x="24065" y="13685"/>
                    </a:lnTo>
                    <a:lnTo>
                      <a:pt x="24065" y="13685"/>
                    </a:lnTo>
                    <a:lnTo>
                      <a:pt x="24137" y="13588"/>
                    </a:lnTo>
                    <a:lnTo>
                      <a:pt x="24205" y="13554"/>
                    </a:lnTo>
                    <a:lnTo>
                      <a:pt x="24274" y="13520"/>
                    </a:lnTo>
                    <a:lnTo>
                      <a:pt x="24649" y="13452"/>
                    </a:lnTo>
                    <a:lnTo>
                      <a:pt x="25025" y="13383"/>
                    </a:lnTo>
                    <a:lnTo>
                      <a:pt x="25742" y="13178"/>
                    </a:lnTo>
                    <a:lnTo>
                      <a:pt x="26425" y="12905"/>
                    </a:lnTo>
                    <a:lnTo>
                      <a:pt x="27141" y="12598"/>
                    </a:lnTo>
                    <a:lnTo>
                      <a:pt x="27824" y="12325"/>
                    </a:lnTo>
                    <a:lnTo>
                      <a:pt x="28507" y="12086"/>
                    </a:lnTo>
                    <a:lnTo>
                      <a:pt x="29975" y="11642"/>
                    </a:lnTo>
                    <a:close/>
                    <a:moveTo>
                      <a:pt x="37793" y="1"/>
                    </a:moveTo>
                    <a:lnTo>
                      <a:pt x="36905" y="35"/>
                    </a:lnTo>
                    <a:lnTo>
                      <a:pt x="36052" y="69"/>
                    </a:lnTo>
                    <a:lnTo>
                      <a:pt x="35198" y="137"/>
                    </a:lnTo>
                    <a:lnTo>
                      <a:pt x="33457" y="342"/>
                    </a:lnTo>
                    <a:lnTo>
                      <a:pt x="32433" y="513"/>
                    </a:lnTo>
                    <a:lnTo>
                      <a:pt x="31409" y="683"/>
                    </a:lnTo>
                    <a:lnTo>
                      <a:pt x="30385" y="888"/>
                    </a:lnTo>
                    <a:lnTo>
                      <a:pt x="29873" y="1025"/>
                    </a:lnTo>
                    <a:lnTo>
                      <a:pt x="29395" y="1195"/>
                    </a:lnTo>
                    <a:lnTo>
                      <a:pt x="28917" y="1366"/>
                    </a:lnTo>
                    <a:lnTo>
                      <a:pt x="28473" y="1537"/>
                    </a:lnTo>
                    <a:lnTo>
                      <a:pt x="27585" y="1981"/>
                    </a:lnTo>
                    <a:lnTo>
                      <a:pt x="25810" y="2937"/>
                    </a:lnTo>
                    <a:lnTo>
                      <a:pt x="24786" y="3517"/>
                    </a:lnTo>
                    <a:lnTo>
                      <a:pt x="23727" y="4097"/>
                    </a:lnTo>
                    <a:lnTo>
                      <a:pt x="23181" y="4370"/>
                    </a:lnTo>
                    <a:lnTo>
                      <a:pt x="22601" y="4575"/>
                    </a:lnTo>
                    <a:lnTo>
                      <a:pt x="22055" y="4746"/>
                    </a:lnTo>
                    <a:lnTo>
                      <a:pt x="21440" y="4883"/>
                    </a:lnTo>
                    <a:lnTo>
                      <a:pt x="20655" y="5019"/>
                    </a:lnTo>
                    <a:lnTo>
                      <a:pt x="19870" y="5258"/>
                    </a:lnTo>
                    <a:lnTo>
                      <a:pt x="19119" y="5531"/>
                    </a:lnTo>
                    <a:lnTo>
                      <a:pt x="18368" y="5907"/>
                    </a:lnTo>
                    <a:lnTo>
                      <a:pt x="15739" y="7272"/>
                    </a:lnTo>
                    <a:lnTo>
                      <a:pt x="13110" y="8672"/>
                    </a:lnTo>
                    <a:lnTo>
                      <a:pt x="12427" y="9048"/>
                    </a:lnTo>
                    <a:lnTo>
                      <a:pt x="12086" y="9287"/>
                    </a:lnTo>
                    <a:lnTo>
                      <a:pt x="11779" y="9526"/>
                    </a:lnTo>
                    <a:lnTo>
                      <a:pt x="9662" y="11403"/>
                    </a:lnTo>
                    <a:lnTo>
                      <a:pt x="7613" y="13349"/>
                    </a:lnTo>
                    <a:lnTo>
                      <a:pt x="7340" y="13588"/>
                    </a:lnTo>
                    <a:lnTo>
                      <a:pt x="7170" y="13656"/>
                    </a:lnTo>
                    <a:lnTo>
                      <a:pt x="7033" y="13725"/>
                    </a:lnTo>
                    <a:lnTo>
                      <a:pt x="6862" y="13793"/>
                    </a:lnTo>
                    <a:lnTo>
                      <a:pt x="6521" y="13793"/>
                    </a:lnTo>
                    <a:lnTo>
                      <a:pt x="6316" y="13759"/>
                    </a:lnTo>
                    <a:lnTo>
                      <a:pt x="5429" y="13554"/>
                    </a:lnTo>
                    <a:lnTo>
                      <a:pt x="4541" y="13349"/>
                    </a:lnTo>
                    <a:lnTo>
                      <a:pt x="2732" y="13008"/>
                    </a:lnTo>
                    <a:lnTo>
                      <a:pt x="2015" y="12871"/>
                    </a:lnTo>
                    <a:lnTo>
                      <a:pt x="1639" y="12837"/>
                    </a:lnTo>
                    <a:lnTo>
                      <a:pt x="1298" y="12837"/>
                    </a:lnTo>
                    <a:lnTo>
                      <a:pt x="888" y="12871"/>
                    </a:lnTo>
                    <a:lnTo>
                      <a:pt x="547" y="12974"/>
                    </a:lnTo>
                    <a:lnTo>
                      <a:pt x="410" y="13042"/>
                    </a:lnTo>
                    <a:lnTo>
                      <a:pt x="308" y="13144"/>
                    </a:lnTo>
                    <a:lnTo>
                      <a:pt x="205" y="13213"/>
                    </a:lnTo>
                    <a:lnTo>
                      <a:pt x="137" y="13349"/>
                    </a:lnTo>
                    <a:lnTo>
                      <a:pt x="69" y="13452"/>
                    </a:lnTo>
                    <a:lnTo>
                      <a:pt x="34" y="13588"/>
                    </a:lnTo>
                    <a:lnTo>
                      <a:pt x="0" y="13725"/>
                    </a:lnTo>
                    <a:lnTo>
                      <a:pt x="0" y="13861"/>
                    </a:lnTo>
                    <a:lnTo>
                      <a:pt x="103" y="14203"/>
                    </a:lnTo>
                    <a:lnTo>
                      <a:pt x="239" y="14578"/>
                    </a:lnTo>
                    <a:lnTo>
                      <a:pt x="581" y="15124"/>
                    </a:lnTo>
                    <a:lnTo>
                      <a:pt x="922" y="15637"/>
                    </a:lnTo>
                    <a:lnTo>
                      <a:pt x="1298" y="16114"/>
                    </a:lnTo>
                    <a:lnTo>
                      <a:pt x="1707" y="16592"/>
                    </a:lnTo>
                    <a:lnTo>
                      <a:pt x="2151" y="17105"/>
                    </a:lnTo>
                    <a:lnTo>
                      <a:pt x="2629" y="17583"/>
                    </a:lnTo>
                    <a:lnTo>
                      <a:pt x="3585" y="18538"/>
                    </a:lnTo>
                    <a:lnTo>
                      <a:pt x="3073" y="19494"/>
                    </a:lnTo>
                    <a:lnTo>
                      <a:pt x="2527" y="20587"/>
                    </a:lnTo>
                    <a:lnTo>
                      <a:pt x="2015" y="21713"/>
                    </a:lnTo>
                    <a:lnTo>
                      <a:pt x="1776" y="22294"/>
                    </a:lnTo>
                    <a:lnTo>
                      <a:pt x="1571" y="22874"/>
                    </a:lnTo>
                    <a:lnTo>
                      <a:pt x="1400" y="23455"/>
                    </a:lnTo>
                    <a:lnTo>
                      <a:pt x="1263" y="24069"/>
                    </a:lnTo>
                    <a:lnTo>
                      <a:pt x="1161" y="24718"/>
                    </a:lnTo>
                    <a:lnTo>
                      <a:pt x="1127" y="25366"/>
                    </a:lnTo>
                    <a:lnTo>
                      <a:pt x="1127" y="26015"/>
                    </a:lnTo>
                    <a:lnTo>
                      <a:pt x="1161" y="26664"/>
                    </a:lnTo>
                    <a:lnTo>
                      <a:pt x="1263" y="27995"/>
                    </a:lnTo>
                    <a:lnTo>
                      <a:pt x="1400" y="29292"/>
                    </a:lnTo>
                    <a:lnTo>
                      <a:pt x="1468" y="29600"/>
                    </a:lnTo>
                    <a:lnTo>
                      <a:pt x="1537" y="29873"/>
                    </a:lnTo>
                    <a:lnTo>
                      <a:pt x="1673" y="30180"/>
                    </a:lnTo>
                    <a:lnTo>
                      <a:pt x="1810" y="30453"/>
                    </a:lnTo>
                    <a:lnTo>
                      <a:pt x="2493" y="31648"/>
                    </a:lnTo>
                    <a:lnTo>
                      <a:pt x="2868" y="32194"/>
                    </a:lnTo>
                    <a:lnTo>
                      <a:pt x="3278" y="32741"/>
                    </a:lnTo>
                    <a:lnTo>
                      <a:pt x="3380" y="32877"/>
                    </a:lnTo>
                    <a:lnTo>
                      <a:pt x="3483" y="32945"/>
                    </a:lnTo>
                    <a:lnTo>
                      <a:pt x="3653" y="32945"/>
                    </a:lnTo>
                    <a:lnTo>
                      <a:pt x="3722" y="32877"/>
                    </a:lnTo>
                    <a:lnTo>
                      <a:pt x="3790" y="32775"/>
                    </a:lnTo>
                    <a:lnTo>
                      <a:pt x="3824" y="32672"/>
                    </a:lnTo>
                    <a:lnTo>
                      <a:pt x="3858" y="32502"/>
                    </a:lnTo>
                    <a:lnTo>
                      <a:pt x="3824" y="32365"/>
                    </a:lnTo>
                    <a:lnTo>
                      <a:pt x="3824" y="32297"/>
                    </a:lnTo>
                    <a:lnTo>
                      <a:pt x="3790" y="32228"/>
                    </a:lnTo>
                    <a:lnTo>
                      <a:pt x="3414" y="31853"/>
                    </a:lnTo>
                    <a:lnTo>
                      <a:pt x="3073" y="31443"/>
                    </a:lnTo>
                    <a:lnTo>
                      <a:pt x="2766" y="30999"/>
                    </a:lnTo>
                    <a:lnTo>
                      <a:pt x="2527" y="30521"/>
                    </a:lnTo>
                    <a:lnTo>
                      <a:pt x="2288" y="30043"/>
                    </a:lnTo>
                    <a:lnTo>
                      <a:pt x="2117" y="29531"/>
                    </a:lnTo>
                    <a:lnTo>
                      <a:pt x="1980" y="29019"/>
                    </a:lnTo>
                    <a:lnTo>
                      <a:pt x="1844" y="28507"/>
                    </a:lnTo>
                    <a:lnTo>
                      <a:pt x="1673" y="27620"/>
                    </a:lnTo>
                    <a:lnTo>
                      <a:pt x="1605" y="26732"/>
                    </a:lnTo>
                    <a:lnTo>
                      <a:pt x="1537" y="25878"/>
                    </a:lnTo>
                    <a:lnTo>
                      <a:pt x="1571" y="25025"/>
                    </a:lnTo>
                    <a:lnTo>
                      <a:pt x="1673" y="24137"/>
                    </a:lnTo>
                    <a:lnTo>
                      <a:pt x="1844" y="23284"/>
                    </a:lnTo>
                    <a:lnTo>
                      <a:pt x="2083" y="22464"/>
                    </a:lnTo>
                    <a:lnTo>
                      <a:pt x="2390" y="21611"/>
                    </a:lnTo>
                    <a:lnTo>
                      <a:pt x="2970" y="20280"/>
                    </a:lnTo>
                    <a:lnTo>
                      <a:pt x="3312" y="19597"/>
                    </a:lnTo>
                    <a:lnTo>
                      <a:pt x="3653" y="18982"/>
                    </a:lnTo>
                    <a:lnTo>
                      <a:pt x="4029" y="18402"/>
                    </a:lnTo>
                    <a:lnTo>
                      <a:pt x="4473" y="17821"/>
                    </a:lnTo>
                    <a:lnTo>
                      <a:pt x="4916" y="17275"/>
                    </a:lnTo>
                    <a:lnTo>
                      <a:pt x="5360" y="16729"/>
                    </a:lnTo>
                    <a:lnTo>
                      <a:pt x="6077" y="15773"/>
                    </a:lnTo>
                    <a:lnTo>
                      <a:pt x="6794" y="14817"/>
                    </a:lnTo>
                    <a:lnTo>
                      <a:pt x="7204" y="14373"/>
                    </a:lnTo>
                    <a:lnTo>
                      <a:pt x="7613" y="13930"/>
                    </a:lnTo>
                    <a:lnTo>
                      <a:pt x="8023" y="13520"/>
                    </a:lnTo>
                    <a:lnTo>
                      <a:pt x="8501" y="13110"/>
                    </a:lnTo>
                    <a:lnTo>
                      <a:pt x="8808" y="12905"/>
                    </a:lnTo>
                    <a:lnTo>
                      <a:pt x="9082" y="12735"/>
                    </a:lnTo>
                    <a:lnTo>
                      <a:pt x="9389" y="12530"/>
                    </a:lnTo>
                    <a:lnTo>
                      <a:pt x="9696" y="12325"/>
                    </a:lnTo>
                    <a:lnTo>
                      <a:pt x="10106" y="11984"/>
                    </a:lnTo>
                    <a:lnTo>
                      <a:pt x="10447" y="11608"/>
                    </a:lnTo>
                    <a:lnTo>
                      <a:pt x="10959" y="11028"/>
                    </a:lnTo>
                    <a:lnTo>
                      <a:pt x="11505" y="10481"/>
                    </a:lnTo>
                    <a:lnTo>
                      <a:pt x="12086" y="10003"/>
                    </a:lnTo>
                    <a:lnTo>
                      <a:pt x="12700" y="9560"/>
                    </a:lnTo>
                    <a:lnTo>
                      <a:pt x="13315" y="9184"/>
                    </a:lnTo>
                    <a:lnTo>
                      <a:pt x="13998" y="8809"/>
                    </a:lnTo>
                    <a:lnTo>
                      <a:pt x="14680" y="8467"/>
                    </a:lnTo>
                    <a:lnTo>
                      <a:pt x="15363" y="8160"/>
                    </a:lnTo>
                    <a:lnTo>
                      <a:pt x="15602" y="8092"/>
                    </a:lnTo>
                    <a:lnTo>
                      <a:pt x="15841" y="8023"/>
                    </a:lnTo>
                    <a:lnTo>
                      <a:pt x="15978" y="7989"/>
                    </a:lnTo>
                    <a:lnTo>
                      <a:pt x="16114" y="7989"/>
                    </a:lnTo>
                    <a:lnTo>
                      <a:pt x="16217" y="8058"/>
                    </a:lnTo>
                    <a:lnTo>
                      <a:pt x="16353" y="8126"/>
                    </a:lnTo>
                    <a:lnTo>
                      <a:pt x="16456" y="8160"/>
                    </a:lnTo>
                    <a:lnTo>
                      <a:pt x="16558" y="8126"/>
                    </a:lnTo>
                    <a:lnTo>
                      <a:pt x="16763" y="8092"/>
                    </a:lnTo>
                    <a:lnTo>
                      <a:pt x="18197" y="7580"/>
                    </a:lnTo>
                    <a:lnTo>
                      <a:pt x="19597" y="7033"/>
                    </a:lnTo>
                    <a:lnTo>
                      <a:pt x="18402" y="7170"/>
                    </a:lnTo>
                    <a:lnTo>
                      <a:pt x="18333" y="6999"/>
                    </a:lnTo>
                    <a:lnTo>
                      <a:pt x="19597" y="6351"/>
                    </a:lnTo>
                    <a:lnTo>
                      <a:pt x="20211" y="6043"/>
                    </a:lnTo>
                    <a:lnTo>
                      <a:pt x="20894" y="5804"/>
                    </a:lnTo>
                    <a:lnTo>
                      <a:pt x="21577" y="5565"/>
                    </a:lnTo>
                    <a:lnTo>
                      <a:pt x="22225" y="5292"/>
                    </a:lnTo>
                    <a:lnTo>
                      <a:pt x="22908" y="4985"/>
                    </a:lnTo>
                    <a:lnTo>
                      <a:pt x="23523" y="4678"/>
                    </a:lnTo>
                    <a:lnTo>
                      <a:pt x="24786" y="3995"/>
                    </a:lnTo>
                    <a:lnTo>
                      <a:pt x="26049" y="3278"/>
                    </a:lnTo>
                    <a:lnTo>
                      <a:pt x="27005" y="2732"/>
                    </a:lnTo>
                    <a:lnTo>
                      <a:pt x="27995" y="2254"/>
                    </a:lnTo>
                    <a:lnTo>
                      <a:pt x="28985" y="1810"/>
                    </a:lnTo>
                    <a:lnTo>
                      <a:pt x="29975" y="1469"/>
                    </a:lnTo>
                    <a:lnTo>
                      <a:pt x="31033" y="1195"/>
                    </a:lnTo>
                    <a:lnTo>
                      <a:pt x="32092" y="956"/>
                    </a:lnTo>
                    <a:lnTo>
                      <a:pt x="33150" y="786"/>
                    </a:lnTo>
                    <a:lnTo>
                      <a:pt x="34243" y="683"/>
                    </a:lnTo>
                    <a:lnTo>
                      <a:pt x="35813" y="581"/>
                    </a:lnTo>
                    <a:lnTo>
                      <a:pt x="37383" y="479"/>
                    </a:lnTo>
                    <a:lnTo>
                      <a:pt x="38169" y="444"/>
                    </a:lnTo>
                    <a:lnTo>
                      <a:pt x="38954" y="479"/>
                    </a:lnTo>
                    <a:lnTo>
                      <a:pt x="39739" y="513"/>
                    </a:lnTo>
                    <a:lnTo>
                      <a:pt x="40524" y="615"/>
                    </a:lnTo>
                    <a:lnTo>
                      <a:pt x="41412" y="786"/>
                    </a:lnTo>
                    <a:lnTo>
                      <a:pt x="42334" y="1025"/>
                    </a:lnTo>
                    <a:lnTo>
                      <a:pt x="44280" y="1503"/>
                    </a:lnTo>
                    <a:lnTo>
                      <a:pt x="43494" y="2015"/>
                    </a:lnTo>
                    <a:lnTo>
                      <a:pt x="42641" y="2493"/>
                    </a:lnTo>
                    <a:lnTo>
                      <a:pt x="41787" y="2971"/>
                    </a:lnTo>
                    <a:lnTo>
                      <a:pt x="40900" y="3380"/>
                    </a:lnTo>
                    <a:lnTo>
                      <a:pt x="40012" y="3756"/>
                    </a:lnTo>
                    <a:lnTo>
                      <a:pt x="39090" y="4131"/>
                    </a:lnTo>
                    <a:lnTo>
                      <a:pt x="38169" y="4473"/>
                    </a:lnTo>
                    <a:lnTo>
                      <a:pt x="36325" y="5156"/>
                    </a:lnTo>
                    <a:lnTo>
                      <a:pt x="35540" y="5463"/>
                    </a:lnTo>
                    <a:lnTo>
                      <a:pt x="34755" y="5804"/>
                    </a:lnTo>
                    <a:lnTo>
                      <a:pt x="34004" y="6214"/>
                    </a:lnTo>
                    <a:lnTo>
                      <a:pt x="33252" y="6624"/>
                    </a:lnTo>
                    <a:lnTo>
                      <a:pt x="32536" y="7102"/>
                    </a:lnTo>
                    <a:lnTo>
                      <a:pt x="31853" y="7545"/>
                    </a:lnTo>
                    <a:lnTo>
                      <a:pt x="30453" y="8535"/>
                    </a:lnTo>
                    <a:lnTo>
                      <a:pt x="28848" y="9662"/>
                    </a:lnTo>
                    <a:lnTo>
                      <a:pt x="28029" y="10208"/>
                    </a:lnTo>
                    <a:lnTo>
                      <a:pt x="27176" y="10720"/>
                    </a:lnTo>
                    <a:lnTo>
                      <a:pt x="26322" y="11233"/>
                    </a:lnTo>
                    <a:lnTo>
                      <a:pt x="25469" y="11710"/>
                    </a:lnTo>
                    <a:lnTo>
                      <a:pt x="24615" y="12154"/>
                    </a:lnTo>
                    <a:lnTo>
                      <a:pt x="23727" y="12564"/>
                    </a:lnTo>
                    <a:lnTo>
                      <a:pt x="22976" y="12940"/>
                    </a:lnTo>
                    <a:lnTo>
                      <a:pt x="22259" y="13315"/>
                    </a:lnTo>
                    <a:lnTo>
                      <a:pt x="21543" y="13759"/>
                    </a:lnTo>
                    <a:lnTo>
                      <a:pt x="20860" y="14203"/>
                    </a:lnTo>
                    <a:lnTo>
                      <a:pt x="19494" y="15124"/>
                    </a:lnTo>
                    <a:lnTo>
                      <a:pt x="18129" y="16046"/>
                    </a:lnTo>
                    <a:lnTo>
                      <a:pt x="17651" y="16353"/>
                    </a:lnTo>
                    <a:lnTo>
                      <a:pt x="17173" y="16627"/>
                    </a:lnTo>
                    <a:lnTo>
                      <a:pt x="16217" y="17173"/>
                    </a:lnTo>
                    <a:lnTo>
                      <a:pt x="16183" y="17105"/>
                    </a:lnTo>
                    <a:lnTo>
                      <a:pt x="13861" y="18743"/>
                    </a:lnTo>
                    <a:lnTo>
                      <a:pt x="13486" y="19119"/>
                    </a:lnTo>
                    <a:lnTo>
                      <a:pt x="12427" y="19904"/>
                    </a:lnTo>
                    <a:lnTo>
                      <a:pt x="11574" y="20928"/>
                    </a:lnTo>
                    <a:lnTo>
                      <a:pt x="10652" y="21952"/>
                    </a:lnTo>
                    <a:lnTo>
                      <a:pt x="10242" y="22430"/>
                    </a:lnTo>
                    <a:lnTo>
                      <a:pt x="9901" y="22908"/>
                    </a:lnTo>
                    <a:lnTo>
                      <a:pt x="9559" y="23420"/>
                    </a:lnTo>
                    <a:lnTo>
                      <a:pt x="9218" y="23932"/>
                    </a:lnTo>
                    <a:lnTo>
                      <a:pt x="8945" y="24479"/>
                    </a:lnTo>
                    <a:lnTo>
                      <a:pt x="8672" y="25025"/>
                    </a:lnTo>
                    <a:lnTo>
                      <a:pt x="8433" y="25605"/>
                    </a:lnTo>
                    <a:lnTo>
                      <a:pt x="8194" y="26186"/>
                    </a:lnTo>
                    <a:lnTo>
                      <a:pt x="7955" y="26732"/>
                    </a:lnTo>
                    <a:lnTo>
                      <a:pt x="7716" y="27244"/>
                    </a:lnTo>
                    <a:lnTo>
                      <a:pt x="7477" y="27790"/>
                    </a:lnTo>
                    <a:lnTo>
                      <a:pt x="7170" y="28302"/>
                    </a:lnTo>
                    <a:lnTo>
                      <a:pt x="6555" y="29292"/>
                    </a:lnTo>
                    <a:lnTo>
                      <a:pt x="5872" y="30248"/>
                    </a:lnTo>
                    <a:lnTo>
                      <a:pt x="5394" y="30829"/>
                    </a:lnTo>
                    <a:lnTo>
                      <a:pt x="4882" y="31409"/>
                    </a:lnTo>
                    <a:lnTo>
                      <a:pt x="3858" y="32502"/>
                    </a:lnTo>
                    <a:lnTo>
                      <a:pt x="4302" y="32263"/>
                    </a:lnTo>
                    <a:lnTo>
                      <a:pt x="4712" y="32024"/>
                    </a:lnTo>
                    <a:lnTo>
                      <a:pt x="5121" y="31716"/>
                    </a:lnTo>
                    <a:lnTo>
                      <a:pt x="5531" y="31409"/>
                    </a:lnTo>
                    <a:lnTo>
                      <a:pt x="5872" y="31068"/>
                    </a:lnTo>
                    <a:lnTo>
                      <a:pt x="6214" y="30726"/>
                    </a:lnTo>
                    <a:lnTo>
                      <a:pt x="6487" y="30317"/>
                    </a:lnTo>
                    <a:lnTo>
                      <a:pt x="6760" y="29873"/>
                    </a:lnTo>
                    <a:lnTo>
                      <a:pt x="7409" y="28678"/>
                    </a:lnTo>
                    <a:lnTo>
                      <a:pt x="8057" y="27449"/>
                    </a:lnTo>
                    <a:lnTo>
                      <a:pt x="9320" y="24957"/>
                    </a:lnTo>
                    <a:lnTo>
                      <a:pt x="9730" y="24206"/>
                    </a:lnTo>
                    <a:lnTo>
                      <a:pt x="10174" y="23489"/>
                    </a:lnTo>
                    <a:lnTo>
                      <a:pt x="10686" y="22806"/>
                    </a:lnTo>
                    <a:lnTo>
                      <a:pt x="11266" y="22191"/>
                    </a:lnTo>
                    <a:lnTo>
                      <a:pt x="11847" y="22396"/>
                    </a:lnTo>
                    <a:lnTo>
                      <a:pt x="12905" y="22738"/>
                    </a:lnTo>
                    <a:lnTo>
                      <a:pt x="13417" y="22874"/>
                    </a:lnTo>
                    <a:lnTo>
                      <a:pt x="13929" y="22977"/>
                    </a:lnTo>
                    <a:lnTo>
                      <a:pt x="14441" y="23045"/>
                    </a:lnTo>
                    <a:lnTo>
                      <a:pt x="14988" y="23113"/>
                    </a:lnTo>
                    <a:lnTo>
                      <a:pt x="15534" y="23113"/>
                    </a:lnTo>
                    <a:lnTo>
                      <a:pt x="16080" y="23079"/>
                    </a:lnTo>
                    <a:lnTo>
                      <a:pt x="17138" y="22942"/>
                    </a:lnTo>
                    <a:lnTo>
                      <a:pt x="18197" y="22772"/>
                    </a:lnTo>
                    <a:lnTo>
                      <a:pt x="19255" y="22567"/>
                    </a:lnTo>
                    <a:lnTo>
                      <a:pt x="20279" y="22328"/>
                    </a:lnTo>
                    <a:lnTo>
                      <a:pt x="21918" y="21884"/>
                    </a:lnTo>
                    <a:lnTo>
                      <a:pt x="23523" y="21406"/>
                    </a:lnTo>
                    <a:lnTo>
                      <a:pt x="26698" y="20416"/>
                    </a:lnTo>
                    <a:lnTo>
                      <a:pt x="27790" y="20075"/>
                    </a:lnTo>
                    <a:lnTo>
                      <a:pt x="28302" y="19870"/>
                    </a:lnTo>
                    <a:lnTo>
                      <a:pt x="28814" y="19631"/>
                    </a:lnTo>
                    <a:lnTo>
                      <a:pt x="29326" y="19358"/>
                    </a:lnTo>
                    <a:lnTo>
                      <a:pt x="29804" y="19085"/>
                    </a:lnTo>
                    <a:lnTo>
                      <a:pt x="30282" y="18777"/>
                    </a:lnTo>
                    <a:lnTo>
                      <a:pt x="30726" y="18470"/>
                    </a:lnTo>
                    <a:lnTo>
                      <a:pt x="31204" y="18129"/>
                    </a:lnTo>
                    <a:lnTo>
                      <a:pt x="31716" y="17856"/>
                    </a:lnTo>
                    <a:lnTo>
                      <a:pt x="34482" y="16490"/>
                    </a:lnTo>
                    <a:lnTo>
                      <a:pt x="35847" y="15773"/>
                    </a:lnTo>
                    <a:lnTo>
                      <a:pt x="37213" y="15056"/>
                    </a:lnTo>
                    <a:lnTo>
                      <a:pt x="38476" y="14339"/>
                    </a:lnTo>
                    <a:lnTo>
                      <a:pt x="39739" y="13622"/>
                    </a:lnTo>
                    <a:lnTo>
                      <a:pt x="40968" y="12871"/>
                    </a:lnTo>
                    <a:lnTo>
                      <a:pt x="42163" y="12120"/>
                    </a:lnTo>
                    <a:lnTo>
                      <a:pt x="43324" y="11267"/>
                    </a:lnTo>
                    <a:lnTo>
                      <a:pt x="44450" y="10379"/>
                    </a:lnTo>
                    <a:lnTo>
                      <a:pt x="44997" y="9935"/>
                    </a:lnTo>
                    <a:lnTo>
                      <a:pt x="45543" y="9423"/>
                    </a:lnTo>
                    <a:lnTo>
                      <a:pt x="46055" y="8911"/>
                    </a:lnTo>
                    <a:lnTo>
                      <a:pt x="46567" y="8399"/>
                    </a:lnTo>
                    <a:lnTo>
                      <a:pt x="47011" y="7887"/>
                    </a:lnTo>
                    <a:lnTo>
                      <a:pt x="47420" y="7375"/>
                    </a:lnTo>
                    <a:lnTo>
                      <a:pt x="47796" y="6863"/>
                    </a:lnTo>
                    <a:lnTo>
                      <a:pt x="48172" y="6316"/>
                    </a:lnTo>
                    <a:lnTo>
                      <a:pt x="48479" y="5770"/>
                    </a:lnTo>
                    <a:lnTo>
                      <a:pt x="48786" y="5190"/>
                    </a:lnTo>
                    <a:lnTo>
                      <a:pt x="49093" y="4609"/>
                    </a:lnTo>
                    <a:lnTo>
                      <a:pt x="49332" y="3995"/>
                    </a:lnTo>
                    <a:lnTo>
                      <a:pt x="49435" y="3722"/>
                    </a:lnTo>
                    <a:lnTo>
                      <a:pt x="49503" y="3449"/>
                    </a:lnTo>
                    <a:lnTo>
                      <a:pt x="49503" y="3176"/>
                    </a:lnTo>
                    <a:lnTo>
                      <a:pt x="49435" y="2902"/>
                    </a:lnTo>
                    <a:lnTo>
                      <a:pt x="49366" y="2663"/>
                    </a:lnTo>
                    <a:lnTo>
                      <a:pt x="49264" y="2424"/>
                    </a:lnTo>
                    <a:lnTo>
                      <a:pt x="49127" y="2220"/>
                    </a:lnTo>
                    <a:lnTo>
                      <a:pt x="48957" y="1981"/>
                    </a:lnTo>
                    <a:lnTo>
                      <a:pt x="48786" y="1776"/>
                    </a:lnTo>
                    <a:lnTo>
                      <a:pt x="48581" y="1639"/>
                    </a:lnTo>
                    <a:lnTo>
                      <a:pt x="48376" y="1537"/>
                    </a:lnTo>
                    <a:lnTo>
                      <a:pt x="48137" y="1469"/>
                    </a:lnTo>
                    <a:lnTo>
                      <a:pt x="47694" y="1469"/>
                    </a:lnTo>
                    <a:lnTo>
                      <a:pt x="47455" y="1503"/>
                    </a:lnTo>
                    <a:lnTo>
                      <a:pt x="47216" y="1571"/>
                    </a:lnTo>
                    <a:lnTo>
                      <a:pt x="46806" y="1742"/>
                    </a:lnTo>
                    <a:lnTo>
                      <a:pt x="46362" y="1947"/>
                    </a:lnTo>
                    <a:lnTo>
                      <a:pt x="45952" y="2151"/>
                    </a:lnTo>
                    <a:lnTo>
                      <a:pt x="45543" y="2390"/>
                    </a:lnTo>
                    <a:lnTo>
                      <a:pt x="43597" y="3551"/>
                    </a:lnTo>
                    <a:lnTo>
                      <a:pt x="41685" y="4712"/>
                    </a:lnTo>
                    <a:lnTo>
                      <a:pt x="39739" y="5873"/>
                    </a:lnTo>
                    <a:lnTo>
                      <a:pt x="37793" y="6999"/>
                    </a:lnTo>
                    <a:lnTo>
                      <a:pt x="36598" y="7648"/>
                    </a:lnTo>
                    <a:lnTo>
                      <a:pt x="35335" y="8297"/>
                    </a:lnTo>
                    <a:lnTo>
                      <a:pt x="34720" y="8570"/>
                    </a:lnTo>
                    <a:lnTo>
                      <a:pt x="34072" y="8843"/>
                    </a:lnTo>
                    <a:lnTo>
                      <a:pt x="33423" y="9048"/>
                    </a:lnTo>
                    <a:lnTo>
                      <a:pt x="32740" y="9218"/>
                    </a:lnTo>
                    <a:lnTo>
                      <a:pt x="32399" y="9321"/>
                    </a:lnTo>
                    <a:lnTo>
                      <a:pt x="32058" y="9491"/>
                    </a:lnTo>
                    <a:lnTo>
                      <a:pt x="31443" y="9901"/>
                    </a:lnTo>
                    <a:lnTo>
                      <a:pt x="30419" y="10550"/>
                    </a:lnTo>
                    <a:lnTo>
                      <a:pt x="29907" y="10857"/>
                    </a:lnTo>
                    <a:lnTo>
                      <a:pt x="29395" y="11164"/>
                    </a:lnTo>
                    <a:lnTo>
                      <a:pt x="28712" y="11472"/>
                    </a:lnTo>
                    <a:lnTo>
                      <a:pt x="28370" y="11608"/>
                    </a:lnTo>
                    <a:lnTo>
                      <a:pt x="27995" y="11710"/>
                    </a:lnTo>
                    <a:lnTo>
                      <a:pt x="27654" y="11779"/>
                    </a:lnTo>
                    <a:lnTo>
                      <a:pt x="27278" y="11847"/>
                    </a:lnTo>
                    <a:lnTo>
                      <a:pt x="26902" y="11881"/>
                    </a:lnTo>
                    <a:lnTo>
                      <a:pt x="26527" y="11915"/>
                    </a:lnTo>
                    <a:lnTo>
                      <a:pt x="27107" y="11506"/>
                    </a:lnTo>
                    <a:lnTo>
                      <a:pt x="27688" y="11096"/>
                    </a:lnTo>
                    <a:lnTo>
                      <a:pt x="28848" y="10345"/>
                    </a:lnTo>
                    <a:lnTo>
                      <a:pt x="30248" y="9355"/>
                    </a:lnTo>
                    <a:lnTo>
                      <a:pt x="31682" y="8467"/>
                    </a:lnTo>
                    <a:lnTo>
                      <a:pt x="33150" y="7580"/>
                    </a:lnTo>
                    <a:lnTo>
                      <a:pt x="34652" y="6760"/>
                    </a:lnTo>
                    <a:lnTo>
                      <a:pt x="36154" y="6009"/>
                    </a:lnTo>
                    <a:lnTo>
                      <a:pt x="37725" y="5326"/>
                    </a:lnTo>
                    <a:lnTo>
                      <a:pt x="39295" y="4712"/>
                    </a:lnTo>
                    <a:lnTo>
                      <a:pt x="40115" y="4405"/>
                    </a:lnTo>
                    <a:lnTo>
                      <a:pt x="40934" y="4131"/>
                    </a:lnTo>
                    <a:lnTo>
                      <a:pt x="41514" y="3927"/>
                    </a:lnTo>
                    <a:lnTo>
                      <a:pt x="42095" y="3688"/>
                    </a:lnTo>
                    <a:lnTo>
                      <a:pt x="42641" y="3380"/>
                    </a:lnTo>
                    <a:lnTo>
                      <a:pt x="43187" y="3073"/>
                    </a:lnTo>
                    <a:lnTo>
                      <a:pt x="44314" y="2356"/>
                    </a:lnTo>
                    <a:lnTo>
                      <a:pt x="45475" y="1605"/>
                    </a:lnTo>
                    <a:lnTo>
                      <a:pt x="42846" y="854"/>
                    </a:lnTo>
                    <a:lnTo>
                      <a:pt x="41583" y="547"/>
                    </a:lnTo>
                    <a:lnTo>
                      <a:pt x="40354" y="274"/>
                    </a:lnTo>
                    <a:lnTo>
                      <a:pt x="39500" y="137"/>
                    </a:lnTo>
                    <a:lnTo>
                      <a:pt x="38647" y="35"/>
                    </a:lnTo>
                    <a:lnTo>
                      <a:pt x="3779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3" name="Google Shape;5623;p23"/>
              <p:cNvSpPr/>
              <p:nvPr/>
            </p:nvSpPr>
            <p:spPr>
              <a:xfrm>
                <a:off x="8382673" y="-2615"/>
                <a:ext cx="147497" cy="24783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7000" extrusionOk="0">
                    <a:moveTo>
                      <a:pt x="2356" y="0"/>
                    </a:moveTo>
                    <a:lnTo>
                      <a:pt x="2219" y="35"/>
                    </a:lnTo>
                    <a:lnTo>
                      <a:pt x="2048" y="35"/>
                    </a:lnTo>
                    <a:lnTo>
                      <a:pt x="1912" y="103"/>
                    </a:lnTo>
                    <a:lnTo>
                      <a:pt x="1639" y="239"/>
                    </a:lnTo>
                    <a:lnTo>
                      <a:pt x="1366" y="376"/>
                    </a:lnTo>
                    <a:lnTo>
                      <a:pt x="1161" y="547"/>
                    </a:lnTo>
                    <a:lnTo>
                      <a:pt x="922" y="752"/>
                    </a:lnTo>
                    <a:lnTo>
                      <a:pt x="751" y="956"/>
                    </a:lnTo>
                    <a:lnTo>
                      <a:pt x="580" y="1195"/>
                    </a:lnTo>
                    <a:lnTo>
                      <a:pt x="444" y="1434"/>
                    </a:lnTo>
                    <a:lnTo>
                      <a:pt x="307" y="1707"/>
                    </a:lnTo>
                    <a:lnTo>
                      <a:pt x="205" y="1981"/>
                    </a:lnTo>
                    <a:lnTo>
                      <a:pt x="102" y="2424"/>
                    </a:lnTo>
                    <a:lnTo>
                      <a:pt x="34" y="2834"/>
                    </a:lnTo>
                    <a:lnTo>
                      <a:pt x="0" y="3278"/>
                    </a:lnTo>
                    <a:lnTo>
                      <a:pt x="34" y="3688"/>
                    </a:lnTo>
                    <a:lnTo>
                      <a:pt x="102" y="4097"/>
                    </a:lnTo>
                    <a:lnTo>
                      <a:pt x="205" y="4507"/>
                    </a:lnTo>
                    <a:lnTo>
                      <a:pt x="341" y="4917"/>
                    </a:lnTo>
                    <a:lnTo>
                      <a:pt x="512" y="5326"/>
                    </a:lnTo>
                    <a:lnTo>
                      <a:pt x="649" y="5531"/>
                    </a:lnTo>
                    <a:lnTo>
                      <a:pt x="785" y="5736"/>
                    </a:lnTo>
                    <a:lnTo>
                      <a:pt x="922" y="5872"/>
                    </a:lnTo>
                    <a:lnTo>
                      <a:pt x="1058" y="6009"/>
                    </a:lnTo>
                    <a:lnTo>
                      <a:pt x="1229" y="6146"/>
                    </a:lnTo>
                    <a:lnTo>
                      <a:pt x="1400" y="6214"/>
                    </a:lnTo>
                    <a:lnTo>
                      <a:pt x="1775" y="6350"/>
                    </a:lnTo>
                    <a:lnTo>
                      <a:pt x="2185" y="6453"/>
                    </a:lnTo>
                    <a:lnTo>
                      <a:pt x="2595" y="6487"/>
                    </a:lnTo>
                    <a:lnTo>
                      <a:pt x="3482" y="6589"/>
                    </a:lnTo>
                    <a:lnTo>
                      <a:pt x="3243" y="6999"/>
                    </a:lnTo>
                    <a:lnTo>
                      <a:pt x="3790" y="6931"/>
                    </a:lnTo>
                    <a:lnTo>
                      <a:pt x="4165" y="6555"/>
                    </a:lnTo>
                    <a:lnTo>
                      <a:pt x="4029" y="6282"/>
                    </a:lnTo>
                    <a:lnTo>
                      <a:pt x="3892" y="6043"/>
                    </a:lnTo>
                    <a:lnTo>
                      <a:pt x="3687" y="5804"/>
                    </a:lnTo>
                    <a:lnTo>
                      <a:pt x="3448" y="5633"/>
                    </a:lnTo>
                    <a:lnTo>
                      <a:pt x="3209" y="5497"/>
                    </a:lnTo>
                    <a:lnTo>
                      <a:pt x="2936" y="5395"/>
                    </a:lnTo>
                    <a:lnTo>
                      <a:pt x="2663" y="5292"/>
                    </a:lnTo>
                    <a:lnTo>
                      <a:pt x="2356" y="5224"/>
                    </a:lnTo>
                    <a:lnTo>
                      <a:pt x="1980" y="5121"/>
                    </a:lnTo>
                    <a:lnTo>
                      <a:pt x="1639" y="4951"/>
                    </a:lnTo>
                    <a:lnTo>
                      <a:pt x="1331" y="4780"/>
                    </a:lnTo>
                    <a:lnTo>
                      <a:pt x="1092" y="4575"/>
                    </a:lnTo>
                    <a:lnTo>
                      <a:pt x="922" y="4336"/>
                    </a:lnTo>
                    <a:lnTo>
                      <a:pt x="751" y="4063"/>
                    </a:lnTo>
                    <a:lnTo>
                      <a:pt x="649" y="3756"/>
                    </a:lnTo>
                    <a:lnTo>
                      <a:pt x="615" y="3414"/>
                    </a:lnTo>
                    <a:lnTo>
                      <a:pt x="580" y="2971"/>
                    </a:lnTo>
                    <a:lnTo>
                      <a:pt x="580" y="2561"/>
                    </a:lnTo>
                    <a:lnTo>
                      <a:pt x="649" y="2185"/>
                    </a:lnTo>
                    <a:lnTo>
                      <a:pt x="785" y="1810"/>
                    </a:lnTo>
                    <a:lnTo>
                      <a:pt x="956" y="1468"/>
                    </a:lnTo>
                    <a:lnTo>
                      <a:pt x="1195" y="1161"/>
                    </a:lnTo>
                    <a:lnTo>
                      <a:pt x="1468" y="888"/>
                    </a:lnTo>
                    <a:lnTo>
                      <a:pt x="1844" y="615"/>
                    </a:lnTo>
                    <a:lnTo>
                      <a:pt x="2083" y="513"/>
                    </a:lnTo>
                    <a:lnTo>
                      <a:pt x="2322" y="444"/>
                    </a:lnTo>
                    <a:lnTo>
                      <a:pt x="2834" y="274"/>
                    </a:lnTo>
                    <a:lnTo>
                      <a:pt x="2663" y="137"/>
                    </a:lnTo>
                    <a:lnTo>
                      <a:pt x="2526" y="69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4" name="Google Shape;5624;p23"/>
              <p:cNvSpPr/>
              <p:nvPr/>
            </p:nvSpPr>
            <p:spPr>
              <a:xfrm>
                <a:off x="8596590" y="150901"/>
                <a:ext cx="29068" cy="24182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83" extrusionOk="0">
                    <a:moveTo>
                      <a:pt x="820" y="0"/>
                    </a:moveTo>
                    <a:lnTo>
                      <a:pt x="1" y="546"/>
                    </a:lnTo>
                    <a:lnTo>
                      <a:pt x="69" y="683"/>
                    </a:lnTo>
                    <a:lnTo>
                      <a:pt x="445" y="581"/>
                    </a:lnTo>
                    <a:lnTo>
                      <a:pt x="479" y="649"/>
                    </a:lnTo>
                    <a:lnTo>
                      <a:pt x="82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5" name="Google Shape;5625;p23"/>
              <p:cNvSpPr/>
              <p:nvPr/>
            </p:nvSpPr>
            <p:spPr>
              <a:xfrm>
                <a:off x="8641307" y="-148873"/>
                <a:ext cx="172883" cy="209137"/>
              </a:xfrm>
              <a:custGeom>
                <a:avLst/>
                <a:gdLst/>
                <a:ahLst/>
                <a:cxnLst/>
                <a:rect l="l" t="t" r="r" b="b"/>
                <a:pathLst>
                  <a:path w="4883" h="5907" extrusionOk="0">
                    <a:moveTo>
                      <a:pt x="2527" y="1"/>
                    </a:moveTo>
                    <a:lnTo>
                      <a:pt x="2254" y="35"/>
                    </a:lnTo>
                    <a:lnTo>
                      <a:pt x="2015" y="69"/>
                    </a:lnTo>
                    <a:lnTo>
                      <a:pt x="1776" y="171"/>
                    </a:lnTo>
                    <a:lnTo>
                      <a:pt x="1401" y="410"/>
                    </a:lnTo>
                    <a:lnTo>
                      <a:pt x="1059" y="649"/>
                    </a:lnTo>
                    <a:lnTo>
                      <a:pt x="786" y="956"/>
                    </a:lnTo>
                    <a:lnTo>
                      <a:pt x="547" y="1298"/>
                    </a:lnTo>
                    <a:lnTo>
                      <a:pt x="342" y="1639"/>
                    </a:lnTo>
                    <a:lnTo>
                      <a:pt x="172" y="2015"/>
                    </a:lnTo>
                    <a:lnTo>
                      <a:pt x="69" y="2424"/>
                    </a:lnTo>
                    <a:lnTo>
                      <a:pt x="1" y="2868"/>
                    </a:lnTo>
                    <a:lnTo>
                      <a:pt x="1" y="3244"/>
                    </a:lnTo>
                    <a:lnTo>
                      <a:pt x="35" y="3585"/>
                    </a:lnTo>
                    <a:lnTo>
                      <a:pt x="172" y="3927"/>
                    </a:lnTo>
                    <a:lnTo>
                      <a:pt x="342" y="4200"/>
                    </a:lnTo>
                    <a:lnTo>
                      <a:pt x="547" y="4473"/>
                    </a:lnTo>
                    <a:lnTo>
                      <a:pt x="786" y="4678"/>
                    </a:lnTo>
                    <a:lnTo>
                      <a:pt x="1093" y="4917"/>
                    </a:lnTo>
                    <a:lnTo>
                      <a:pt x="1401" y="5087"/>
                    </a:lnTo>
                    <a:lnTo>
                      <a:pt x="1981" y="5429"/>
                    </a:lnTo>
                    <a:lnTo>
                      <a:pt x="1776" y="5121"/>
                    </a:lnTo>
                    <a:lnTo>
                      <a:pt x="1537" y="4814"/>
                    </a:lnTo>
                    <a:lnTo>
                      <a:pt x="1059" y="4302"/>
                    </a:lnTo>
                    <a:lnTo>
                      <a:pt x="820" y="4029"/>
                    </a:lnTo>
                    <a:lnTo>
                      <a:pt x="615" y="3756"/>
                    </a:lnTo>
                    <a:lnTo>
                      <a:pt x="479" y="3483"/>
                    </a:lnTo>
                    <a:lnTo>
                      <a:pt x="445" y="3176"/>
                    </a:lnTo>
                    <a:lnTo>
                      <a:pt x="445" y="2868"/>
                    </a:lnTo>
                    <a:lnTo>
                      <a:pt x="513" y="2561"/>
                    </a:lnTo>
                    <a:lnTo>
                      <a:pt x="615" y="2220"/>
                    </a:lnTo>
                    <a:lnTo>
                      <a:pt x="820" y="1844"/>
                    </a:lnTo>
                    <a:lnTo>
                      <a:pt x="923" y="3210"/>
                    </a:lnTo>
                    <a:lnTo>
                      <a:pt x="1401" y="2049"/>
                    </a:lnTo>
                    <a:lnTo>
                      <a:pt x="1640" y="1469"/>
                    </a:lnTo>
                    <a:lnTo>
                      <a:pt x="1742" y="1195"/>
                    </a:lnTo>
                    <a:lnTo>
                      <a:pt x="1810" y="888"/>
                    </a:lnTo>
                    <a:lnTo>
                      <a:pt x="1844" y="717"/>
                    </a:lnTo>
                    <a:lnTo>
                      <a:pt x="1913" y="581"/>
                    </a:lnTo>
                    <a:lnTo>
                      <a:pt x="2015" y="478"/>
                    </a:lnTo>
                    <a:lnTo>
                      <a:pt x="2118" y="410"/>
                    </a:lnTo>
                    <a:lnTo>
                      <a:pt x="2220" y="376"/>
                    </a:lnTo>
                    <a:lnTo>
                      <a:pt x="2322" y="342"/>
                    </a:lnTo>
                    <a:lnTo>
                      <a:pt x="2596" y="342"/>
                    </a:lnTo>
                    <a:lnTo>
                      <a:pt x="2835" y="376"/>
                    </a:lnTo>
                    <a:lnTo>
                      <a:pt x="3074" y="444"/>
                    </a:lnTo>
                    <a:lnTo>
                      <a:pt x="3312" y="581"/>
                    </a:lnTo>
                    <a:lnTo>
                      <a:pt x="3517" y="717"/>
                    </a:lnTo>
                    <a:lnTo>
                      <a:pt x="3722" y="854"/>
                    </a:lnTo>
                    <a:lnTo>
                      <a:pt x="3893" y="1059"/>
                    </a:lnTo>
                    <a:lnTo>
                      <a:pt x="4029" y="1264"/>
                    </a:lnTo>
                    <a:lnTo>
                      <a:pt x="4166" y="1469"/>
                    </a:lnTo>
                    <a:lnTo>
                      <a:pt x="4268" y="1708"/>
                    </a:lnTo>
                    <a:lnTo>
                      <a:pt x="4371" y="1946"/>
                    </a:lnTo>
                    <a:lnTo>
                      <a:pt x="4405" y="2220"/>
                    </a:lnTo>
                    <a:lnTo>
                      <a:pt x="4439" y="2459"/>
                    </a:lnTo>
                    <a:lnTo>
                      <a:pt x="4439" y="2698"/>
                    </a:lnTo>
                    <a:lnTo>
                      <a:pt x="4371" y="2971"/>
                    </a:lnTo>
                    <a:lnTo>
                      <a:pt x="4303" y="3210"/>
                    </a:lnTo>
                    <a:lnTo>
                      <a:pt x="4200" y="3415"/>
                    </a:lnTo>
                    <a:lnTo>
                      <a:pt x="3893" y="3824"/>
                    </a:lnTo>
                    <a:lnTo>
                      <a:pt x="3586" y="4200"/>
                    </a:lnTo>
                    <a:lnTo>
                      <a:pt x="3244" y="4575"/>
                    </a:lnTo>
                    <a:lnTo>
                      <a:pt x="2903" y="4917"/>
                    </a:lnTo>
                    <a:lnTo>
                      <a:pt x="2732" y="5156"/>
                    </a:lnTo>
                    <a:lnTo>
                      <a:pt x="2664" y="5258"/>
                    </a:lnTo>
                    <a:lnTo>
                      <a:pt x="2596" y="5360"/>
                    </a:lnTo>
                    <a:lnTo>
                      <a:pt x="2561" y="5497"/>
                    </a:lnTo>
                    <a:lnTo>
                      <a:pt x="2596" y="5634"/>
                    </a:lnTo>
                    <a:lnTo>
                      <a:pt x="2630" y="5770"/>
                    </a:lnTo>
                    <a:lnTo>
                      <a:pt x="2698" y="5907"/>
                    </a:lnTo>
                    <a:lnTo>
                      <a:pt x="3551" y="4814"/>
                    </a:lnTo>
                    <a:lnTo>
                      <a:pt x="3961" y="4268"/>
                    </a:lnTo>
                    <a:lnTo>
                      <a:pt x="4371" y="3756"/>
                    </a:lnTo>
                    <a:lnTo>
                      <a:pt x="4576" y="3483"/>
                    </a:lnTo>
                    <a:lnTo>
                      <a:pt x="4746" y="3210"/>
                    </a:lnTo>
                    <a:lnTo>
                      <a:pt x="4815" y="2937"/>
                    </a:lnTo>
                    <a:lnTo>
                      <a:pt x="4883" y="2629"/>
                    </a:lnTo>
                    <a:lnTo>
                      <a:pt x="4883" y="2322"/>
                    </a:lnTo>
                    <a:lnTo>
                      <a:pt x="4815" y="2015"/>
                    </a:lnTo>
                    <a:lnTo>
                      <a:pt x="4746" y="1708"/>
                    </a:lnTo>
                    <a:lnTo>
                      <a:pt x="4610" y="1434"/>
                    </a:lnTo>
                    <a:lnTo>
                      <a:pt x="4473" y="1161"/>
                    </a:lnTo>
                    <a:lnTo>
                      <a:pt x="4268" y="922"/>
                    </a:lnTo>
                    <a:lnTo>
                      <a:pt x="4064" y="683"/>
                    </a:lnTo>
                    <a:lnTo>
                      <a:pt x="3859" y="478"/>
                    </a:lnTo>
                    <a:lnTo>
                      <a:pt x="3586" y="308"/>
                    </a:lnTo>
                    <a:lnTo>
                      <a:pt x="3347" y="171"/>
                    </a:lnTo>
                    <a:lnTo>
                      <a:pt x="3074" y="69"/>
                    </a:lnTo>
                    <a:lnTo>
                      <a:pt x="276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6" name="Google Shape;5626;p23"/>
              <p:cNvSpPr/>
              <p:nvPr/>
            </p:nvSpPr>
            <p:spPr>
              <a:xfrm>
                <a:off x="8987001" y="-337440"/>
                <a:ext cx="159606" cy="275628"/>
              </a:xfrm>
              <a:custGeom>
                <a:avLst/>
                <a:gdLst/>
                <a:ahLst/>
                <a:cxnLst/>
                <a:rect l="l" t="t" r="r" b="b"/>
                <a:pathLst>
                  <a:path w="4508" h="7785" extrusionOk="0">
                    <a:moveTo>
                      <a:pt x="3688" y="1"/>
                    </a:moveTo>
                    <a:lnTo>
                      <a:pt x="3278" y="35"/>
                    </a:lnTo>
                    <a:lnTo>
                      <a:pt x="2903" y="171"/>
                    </a:lnTo>
                    <a:lnTo>
                      <a:pt x="2527" y="342"/>
                    </a:lnTo>
                    <a:lnTo>
                      <a:pt x="2186" y="581"/>
                    </a:lnTo>
                    <a:lnTo>
                      <a:pt x="1879" y="888"/>
                    </a:lnTo>
                    <a:lnTo>
                      <a:pt x="1640" y="1264"/>
                    </a:lnTo>
                    <a:lnTo>
                      <a:pt x="1469" y="1605"/>
                    </a:lnTo>
                    <a:lnTo>
                      <a:pt x="1401" y="1810"/>
                    </a:lnTo>
                    <a:lnTo>
                      <a:pt x="1367" y="1981"/>
                    </a:lnTo>
                    <a:lnTo>
                      <a:pt x="1367" y="2186"/>
                    </a:lnTo>
                    <a:lnTo>
                      <a:pt x="1401" y="2391"/>
                    </a:lnTo>
                    <a:lnTo>
                      <a:pt x="1503" y="2595"/>
                    </a:lnTo>
                    <a:lnTo>
                      <a:pt x="1640" y="2800"/>
                    </a:lnTo>
                    <a:lnTo>
                      <a:pt x="1776" y="3039"/>
                    </a:lnTo>
                    <a:lnTo>
                      <a:pt x="1879" y="3312"/>
                    </a:lnTo>
                    <a:lnTo>
                      <a:pt x="1947" y="3551"/>
                    </a:lnTo>
                    <a:lnTo>
                      <a:pt x="1947" y="3824"/>
                    </a:lnTo>
                    <a:lnTo>
                      <a:pt x="1913" y="4063"/>
                    </a:lnTo>
                    <a:lnTo>
                      <a:pt x="1844" y="4336"/>
                    </a:lnTo>
                    <a:lnTo>
                      <a:pt x="1708" y="4575"/>
                    </a:lnTo>
                    <a:lnTo>
                      <a:pt x="1537" y="4849"/>
                    </a:lnTo>
                    <a:lnTo>
                      <a:pt x="1196" y="5224"/>
                    </a:lnTo>
                    <a:lnTo>
                      <a:pt x="820" y="5600"/>
                    </a:lnTo>
                    <a:lnTo>
                      <a:pt x="479" y="6078"/>
                    </a:lnTo>
                    <a:lnTo>
                      <a:pt x="308" y="6351"/>
                    </a:lnTo>
                    <a:lnTo>
                      <a:pt x="172" y="6590"/>
                    </a:lnTo>
                    <a:lnTo>
                      <a:pt x="103" y="6863"/>
                    </a:lnTo>
                    <a:lnTo>
                      <a:pt x="35" y="7170"/>
                    </a:lnTo>
                    <a:lnTo>
                      <a:pt x="1" y="7477"/>
                    </a:lnTo>
                    <a:lnTo>
                      <a:pt x="35" y="7785"/>
                    </a:lnTo>
                    <a:lnTo>
                      <a:pt x="786" y="7272"/>
                    </a:lnTo>
                    <a:lnTo>
                      <a:pt x="2800" y="5941"/>
                    </a:lnTo>
                    <a:lnTo>
                      <a:pt x="2664" y="5736"/>
                    </a:lnTo>
                    <a:lnTo>
                      <a:pt x="513" y="7034"/>
                    </a:lnTo>
                    <a:lnTo>
                      <a:pt x="376" y="6829"/>
                    </a:lnTo>
                    <a:lnTo>
                      <a:pt x="1059" y="6248"/>
                    </a:lnTo>
                    <a:lnTo>
                      <a:pt x="1742" y="5600"/>
                    </a:lnTo>
                    <a:lnTo>
                      <a:pt x="2118" y="5292"/>
                    </a:lnTo>
                    <a:lnTo>
                      <a:pt x="2527" y="5019"/>
                    </a:lnTo>
                    <a:lnTo>
                      <a:pt x="2937" y="4746"/>
                    </a:lnTo>
                    <a:lnTo>
                      <a:pt x="3415" y="4473"/>
                    </a:lnTo>
                    <a:lnTo>
                      <a:pt x="2971" y="4302"/>
                    </a:lnTo>
                    <a:lnTo>
                      <a:pt x="2766" y="4200"/>
                    </a:lnTo>
                    <a:lnTo>
                      <a:pt x="2630" y="4063"/>
                    </a:lnTo>
                    <a:lnTo>
                      <a:pt x="2527" y="3927"/>
                    </a:lnTo>
                    <a:lnTo>
                      <a:pt x="2425" y="3756"/>
                    </a:lnTo>
                    <a:lnTo>
                      <a:pt x="2357" y="3585"/>
                    </a:lnTo>
                    <a:lnTo>
                      <a:pt x="2357" y="3346"/>
                    </a:lnTo>
                    <a:lnTo>
                      <a:pt x="2322" y="3244"/>
                    </a:lnTo>
                    <a:lnTo>
                      <a:pt x="2254" y="3107"/>
                    </a:lnTo>
                    <a:lnTo>
                      <a:pt x="2152" y="2868"/>
                    </a:lnTo>
                    <a:lnTo>
                      <a:pt x="1981" y="2561"/>
                    </a:lnTo>
                    <a:lnTo>
                      <a:pt x="1879" y="2220"/>
                    </a:lnTo>
                    <a:lnTo>
                      <a:pt x="1844" y="1947"/>
                    </a:lnTo>
                    <a:lnTo>
                      <a:pt x="1879" y="1674"/>
                    </a:lnTo>
                    <a:lnTo>
                      <a:pt x="1981" y="1435"/>
                    </a:lnTo>
                    <a:lnTo>
                      <a:pt x="2118" y="1230"/>
                    </a:lnTo>
                    <a:lnTo>
                      <a:pt x="2357" y="991"/>
                    </a:lnTo>
                    <a:lnTo>
                      <a:pt x="2664" y="786"/>
                    </a:lnTo>
                    <a:lnTo>
                      <a:pt x="3108" y="547"/>
                    </a:lnTo>
                    <a:lnTo>
                      <a:pt x="3620" y="376"/>
                    </a:lnTo>
                    <a:lnTo>
                      <a:pt x="4507" y="103"/>
                    </a:lnTo>
                    <a:lnTo>
                      <a:pt x="413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7" name="Google Shape;5627;p23"/>
              <p:cNvSpPr/>
              <p:nvPr/>
            </p:nvSpPr>
            <p:spPr>
              <a:xfrm>
                <a:off x="9118778" y="-386972"/>
                <a:ext cx="209137" cy="224822"/>
              </a:xfrm>
              <a:custGeom>
                <a:avLst/>
                <a:gdLst/>
                <a:ahLst/>
                <a:cxnLst/>
                <a:rect l="l" t="t" r="r" b="b"/>
                <a:pathLst>
                  <a:path w="5907" h="6350" extrusionOk="0">
                    <a:moveTo>
                      <a:pt x="3482" y="0"/>
                    </a:moveTo>
                    <a:lnTo>
                      <a:pt x="3278" y="34"/>
                    </a:lnTo>
                    <a:lnTo>
                      <a:pt x="3073" y="102"/>
                    </a:lnTo>
                    <a:lnTo>
                      <a:pt x="2868" y="171"/>
                    </a:lnTo>
                    <a:lnTo>
                      <a:pt x="2697" y="273"/>
                    </a:lnTo>
                    <a:lnTo>
                      <a:pt x="2526" y="410"/>
                    </a:lnTo>
                    <a:lnTo>
                      <a:pt x="2356" y="580"/>
                    </a:lnTo>
                    <a:lnTo>
                      <a:pt x="2185" y="751"/>
                    </a:lnTo>
                    <a:lnTo>
                      <a:pt x="2049" y="956"/>
                    </a:lnTo>
                    <a:lnTo>
                      <a:pt x="1912" y="1161"/>
                    </a:lnTo>
                    <a:lnTo>
                      <a:pt x="2390" y="854"/>
                    </a:lnTo>
                    <a:lnTo>
                      <a:pt x="2834" y="580"/>
                    </a:lnTo>
                    <a:lnTo>
                      <a:pt x="3141" y="444"/>
                    </a:lnTo>
                    <a:lnTo>
                      <a:pt x="3517" y="410"/>
                    </a:lnTo>
                    <a:lnTo>
                      <a:pt x="3892" y="410"/>
                    </a:lnTo>
                    <a:lnTo>
                      <a:pt x="4233" y="444"/>
                    </a:lnTo>
                    <a:lnTo>
                      <a:pt x="4609" y="580"/>
                    </a:lnTo>
                    <a:lnTo>
                      <a:pt x="4916" y="717"/>
                    </a:lnTo>
                    <a:lnTo>
                      <a:pt x="5189" y="922"/>
                    </a:lnTo>
                    <a:lnTo>
                      <a:pt x="5292" y="1024"/>
                    </a:lnTo>
                    <a:lnTo>
                      <a:pt x="5394" y="1161"/>
                    </a:lnTo>
                    <a:lnTo>
                      <a:pt x="5497" y="1434"/>
                    </a:lnTo>
                    <a:lnTo>
                      <a:pt x="5565" y="1741"/>
                    </a:lnTo>
                    <a:lnTo>
                      <a:pt x="5531" y="2048"/>
                    </a:lnTo>
                    <a:lnTo>
                      <a:pt x="5463" y="2356"/>
                    </a:lnTo>
                    <a:lnTo>
                      <a:pt x="5292" y="2663"/>
                    </a:lnTo>
                    <a:lnTo>
                      <a:pt x="5087" y="2970"/>
                    </a:lnTo>
                    <a:lnTo>
                      <a:pt x="4814" y="3243"/>
                    </a:lnTo>
                    <a:lnTo>
                      <a:pt x="4507" y="3448"/>
                    </a:lnTo>
                    <a:lnTo>
                      <a:pt x="4199" y="3619"/>
                    </a:lnTo>
                    <a:lnTo>
                      <a:pt x="3824" y="3721"/>
                    </a:lnTo>
                    <a:lnTo>
                      <a:pt x="3278" y="3824"/>
                    </a:lnTo>
                    <a:lnTo>
                      <a:pt x="2731" y="3892"/>
                    </a:lnTo>
                    <a:lnTo>
                      <a:pt x="2288" y="2936"/>
                    </a:lnTo>
                    <a:lnTo>
                      <a:pt x="2253" y="3346"/>
                    </a:lnTo>
                    <a:lnTo>
                      <a:pt x="2185" y="3755"/>
                    </a:lnTo>
                    <a:lnTo>
                      <a:pt x="2083" y="4131"/>
                    </a:lnTo>
                    <a:lnTo>
                      <a:pt x="1912" y="4438"/>
                    </a:lnTo>
                    <a:lnTo>
                      <a:pt x="1707" y="4745"/>
                    </a:lnTo>
                    <a:lnTo>
                      <a:pt x="1400" y="4984"/>
                    </a:lnTo>
                    <a:lnTo>
                      <a:pt x="1058" y="5189"/>
                    </a:lnTo>
                    <a:lnTo>
                      <a:pt x="649" y="5360"/>
                    </a:lnTo>
                    <a:lnTo>
                      <a:pt x="376" y="5497"/>
                    </a:lnTo>
                    <a:lnTo>
                      <a:pt x="239" y="5565"/>
                    </a:lnTo>
                    <a:lnTo>
                      <a:pt x="137" y="5667"/>
                    </a:lnTo>
                    <a:lnTo>
                      <a:pt x="34" y="5804"/>
                    </a:lnTo>
                    <a:lnTo>
                      <a:pt x="0" y="5940"/>
                    </a:lnTo>
                    <a:lnTo>
                      <a:pt x="0" y="6145"/>
                    </a:lnTo>
                    <a:lnTo>
                      <a:pt x="34" y="6350"/>
                    </a:lnTo>
                    <a:lnTo>
                      <a:pt x="410" y="5974"/>
                    </a:lnTo>
                    <a:lnTo>
                      <a:pt x="615" y="5838"/>
                    </a:lnTo>
                    <a:lnTo>
                      <a:pt x="683" y="5770"/>
                    </a:lnTo>
                    <a:lnTo>
                      <a:pt x="785" y="5770"/>
                    </a:lnTo>
                    <a:lnTo>
                      <a:pt x="1093" y="5667"/>
                    </a:lnTo>
                    <a:lnTo>
                      <a:pt x="1366" y="5565"/>
                    </a:lnTo>
                    <a:lnTo>
                      <a:pt x="1605" y="5428"/>
                    </a:lnTo>
                    <a:lnTo>
                      <a:pt x="1810" y="5258"/>
                    </a:lnTo>
                    <a:lnTo>
                      <a:pt x="2014" y="5053"/>
                    </a:lnTo>
                    <a:lnTo>
                      <a:pt x="2185" y="4848"/>
                    </a:lnTo>
                    <a:lnTo>
                      <a:pt x="2492" y="4370"/>
                    </a:lnTo>
                    <a:lnTo>
                      <a:pt x="2731" y="4438"/>
                    </a:lnTo>
                    <a:lnTo>
                      <a:pt x="2970" y="4506"/>
                    </a:lnTo>
                    <a:lnTo>
                      <a:pt x="3653" y="4506"/>
                    </a:lnTo>
                    <a:lnTo>
                      <a:pt x="3858" y="4438"/>
                    </a:lnTo>
                    <a:lnTo>
                      <a:pt x="4233" y="4336"/>
                    </a:lnTo>
                    <a:lnTo>
                      <a:pt x="4575" y="4131"/>
                    </a:lnTo>
                    <a:lnTo>
                      <a:pt x="4882" y="3892"/>
                    </a:lnTo>
                    <a:lnTo>
                      <a:pt x="5189" y="3585"/>
                    </a:lnTo>
                    <a:lnTo>
                      <a:pt x="5497" y="3277"/>
                    </a:lnTo>
                    <a:lnTo>
                      <a:pt x="5599" y="3107"/>
                    </a:lnTo>
                    <a:lnTo>
                      <a:pt x="5701" y="2936"/>
                    </a:lnTo>
                    <a:lnTo>
                      <a:pt x="5804" y="2731"/>
                    </a:lnTo>
                    <a:lnTo>
                      <a:pt x="5872" y="2560"/>
                    </a:lnTo>
                    <a:lnTo>
                      <a:pt x="5906" y="2356"/>
                    </a:lnTo>
                    <a:lnTo>
                      <a:pt x="5906" y="2151"/>
                    </a:lnTo>
                    <a:lnTo>
                      <a:pt x="5872" y="1741"/>
                    </a:lnTo>
                    <a:lnTo>
                      <a:pt x="5770" y="1366"/>
                    </a:lnTo>
                    <a:lnTo>
                      <a:pt x="5599" y="1024"/>
                    </a:lnTo>
                    <a:lnTo>
                      <a:pt x="5497" y="854"/>
                    </a:lnTo>
                    <a:lnTo>
                      <a:pt x="5360" y="683"/>
                    </a:lnTo>
                    <a:lnTo>
                      <a:pt x="5189" y="546"/>
                    </a:lnTo>
                    <a:lnTo>
                      <a:pt x="5019" y="444"/>
                    </a:lnTo>
                    <a:lnTo>
                      <a:pt x="4814" y="307"/>
                    </a:lnTo>
                    <a:lnTo>
                      <a:pt x="4575" y="205"/>
                    </a:lnTo>
                    <a:lnTo>
                      <a:pt x="4370" y="102"/>
                    </a:lnTo>
                    <a:lnTo>
                      <a:pt x="4131" y="34"/>
                    </a:lnTo>
                    <a:lnTo>
                      <a:pt x="39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8" name="Google Shape;5628;p23"/>
              <p:cNvSpPr/>
              <p:nvPr/>
            </p:nvSpPr>
            <p:spPr>
              <a:xfrm>
                <a:off x="8863721" y="-250415"/>
                <a:ext cx="124555" cy="188602"/>
              </a:xfrm>
              <a:custGeom>
                <a:avLst/>
                <a:gdLst/>
                <a:ahLst/>
                <a:cxnLst/>
                <a:rect l="l" t="t" r="r" b="b"/>
                <a:pathLst>
                  <a:path w="3518" h="5327" extrusionOk="0">
                    <a:moveTo>
                      <a:pt x="1708" y="1"/>
                    </a:moveTo>
                    <a:lnTo>
                      <a:pt x="1332" y="206"/>
                    </a:lnTo>
                    <a:lnTo>
                      <a:pt x="991" y="410"/>
                    </a:lnTo>
                    <a:lnTo>
                      <a:pt x="718" y="615"/>
                    </a:lnTo>
                    <a:lnTo>
                      <a:pt x="479" y="888"/>
                    </a:lnTo>
                    <a:lnTo>
                      <a:pt x="274" y="1127"/>
                    </a:lnTo>
                    <a:lnTo>
                      <a:pt x="137" y="1435"/>
                    </a:lnTo>
                    <a:lnTo>
                      <a:pt x="35" y="1776"/>
                    </a:lnTo>
                    <a:lnTo>
                      <a:pt x="1" y="2152"/>
                    </a:lnTo>
                    <a:lnTo>
                      <a:pt x="35" y="2493"/>
                    </a:lnTo>
                    <a:lnTo>
                      <a:pt x="69" y="2834"/>
                    </a:lnTo>
                    <a:lnTo>
                      <a:pt x="137" y="3176"/>
                    </a:lnTo>
                    <a:lnTo>
                      <a:pt x="274" y="3449"/>
                    </a:lnTo>
                    <a:lnTo>
                      <a:pt x="444" y="3722"/>
                    </a:lnTo>
                    <a:lnTo>
                      <a:pt x="649" y="3995"/>
                    </a:lnTo>
                    <a:lnTo>
                      <a:pt x="888" y="4200"/>
                    </a:lnTo>
                    <a:lnTo>
                      <a:pt x="1161" y="4337"/>
                    </a:lnTo>
                    <a:lnTo>
                      <a:pt x="1742" y="4610"/>
                    </a:lnTo>
                    <a:lnTo>
                      <a:pt x="2356" y="4814"/>
                    </a:lnTo>
                    <a:lnTo>
                      <a:pt x="2937" y="5053"/>
                    </a:lnTo>
                    <a:lnTo>
                      <a:pt x="3517" y="5327"/>
                    </a:lnTo>
                    <a:lnTo>
                      <a:pt x="3278" y="4985"/>
                    </a:lnTo>
                    <a:lnTo>
                      <a:pt x="3039" y="4644"/>
                    </a:lnTo>
                    <a:lnTo>
                      <a:pt x="2937" y="4507"/>
                    </a:lnTo>
                    <a:lnTo>
                      <a:pt x="2800" y="4337"/>
                    </a:lnTo>
                    <a:lnTo>
                      <a:pt x="2629" y="4200"/>
                    </a:lnTo>
                    <a:lnTo>
                      <a:pt x="2425" y="4098"/>
                    </a:lnTo>
                    <a:lnTo>
                      <a:pt x="2186" y="3961"/>
                    </a:lnTo>
                    <a:lnTo>
                      <a:pt x="1981" y="3824"/>
                    </a:lnTo>
                    <a:lnTo>
                      <a:pt x="1776" y="3654"/>
                    </a:lnTo>
                    <a:lnTo>
                      <a:pt x="1605" y="3517"/>
                    </a:lnTo>
                    <a:lnTo>
                      <a:pt x="1469" y="3312"/>
                    </a:lnTo>
                    <a:lnTo>
                      <a:pt x="1332" y="3142"/>
                    </a:lnTo>
                    <a:lnTo>
                      <a:pt x="1230" y="2937"/>
                    </a:lnTo>
                    <a:lnTo>
                      <a:pt x="1161" y="2732"/>
                    </a:lnTo>
                    <a:lnTo>
                      <a:pt x="1093" y="2493"/>
                    </a:lnTo>
                    <a:lnTo>
                      <a:pt x="1059" y="2288"/>
                    </a:lnTo>
                    <a:lnTo>
                      <a:pt x="1025" y="2049"/>
                    </a:lnTo>
                    <a:lnTo>
                      <a:pt x="1059" y="1810"/>
                    </a:lnTo>
                    <a:lnTo>
                      <a:pt x="1093" y="1571"/>
                    </a:lnTo>
                    <a:lnTo>
                      <a:pt x="1127" y="1332"/>
                    </a:lnTo>
                    <a:lnTo>
                      <a:pt x="1196" y="1093"/>
                    </a:lnTo>
                    <a:lnTo>
                      <a:pt x="1298" y="820"/>
                    </a:lnTo>
                    <a:lnTo>
                      <a:pt x="17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29" name="Google Shape;5629;p23"/>
              <p:cNvSpPr/>
              <p:nvPr/>
            </p:nvSpPr>
            <p:spPr>
              <a:xfrm>
                <a:off x="8502307" y="7050"/>
                <a:ext cx="67730" cy="189806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5361" extrusionOk="0">
                    <a:moveTo>
                      <a:pt x="1" y="1"/>
                    </a:moveTo>
                    <a:lnTo>
                      <a:pt x="240" y="103"/>
                    </a:lnTo>
                    <a:lnTo>
                      <a:pt x="445" y="240"/>
                    </a:lnTo>
                    <a:lnTo>
                      <a:pt x="615" y="376"/>
                    </a:lnTo>
                    <a:lnTo>
                      <a:pt x="786" y="513"/>
                    </a:lnTo>
                    <a:lnTo>
                      <a:pt x="923" y="683"/>
                    </a:lnTo>
                    <a:lnTo>
                      <a:pt x="1025" y="854"/>
                    </a:lnTo>
                    <a:lnTo>
                      <a:pt x="1230" y="1195"/>
                    </a:lnTo>
                    <a:lnTo>
                      <a:pt x="1332" y="1605"/>
                    </a:lnTo>
                    <a:lnTo>
                      <a:pt x="1401" y="2015"/>
                    </a:lnTo>
                    <a:lnTo>
                      <a:pt x="1401" y="2424"/>
                    </a:lnTo>
                    <a:lnTo>
                      <a:pt x="1366" y="2868"/>
                    </a:lnTo>
                    <a:lnTo>
                      <a:pt x="1298" y="3244"/>
                    </a:lnTo>
                    <a:lnTo>
                      <a:pt x="1196" y="3619"/>
                    </a:lnTo>
                    <a:lnTo>
                      <a:pt x="1025" y="3995"/>
                    </a:lnTo>
                    <a:lnTo>
                      <a:pt x="888" y="4336"/>
                    </a:lnTo>
                    <a:lnTo>
                      <a:pt x="615" y="5360"/>
                    </a:lnTo>
                    <a:lnTo>
                      <a:pt x="820" y="5087"/>
                    </a:lnTo>
                    <a:lnTo>
                      <a:pt x="991" y="4848"/>
                    </a:lnTo>
                    <a:lnTo>
                      <a:pt x="1162" y="4575"/>
                    </a:lnTo>
                    <a:lnTo>
                      <a:pt x="1332" y="4302"/>
                    </a:lnTo>
                    <a:lnTo>
                      <a:pt x="1469" y="4097"/>
                    </a:lnTo>
                    <a:lnTo>
                      <a:pt x="1605" y="3892"/>
                    </a:lnTo>
                    <a:lnTo>
                      <a:pt x="1708" y="3688"/>
                    </a:lnTo>
                    <a:lnTo>
                      <a:pt x="1776" y="3483"/>
                    </a:lnTo>
                    <a:lnTo>
                      <a:pt x="1913" y="3039"/>
                    </a:lnTo>
                    <a:lnTo>
                      <a:pt x="1913" y="2595"/>
                    </a:lnTo>
                    <a:lnTo>
                      <a:pt x="1879" y="2151"/>
                    </a:lnTo>
                    <a:lnTo>
                      <a:pt x="1810" y="1742"/>
                    </a:lnTo>
                    <a:lnTo>
                      <a:pt x="1674" y="1298"/>
                    </a:lnTo>
                    <a:lnTo>
                      <a:pt x="1503" y="854"/>
                    </a:lnTo>
                    <a:lnTo>
                      <a:pt x="1401" y="649"/>
                    </a:lnTo>
                    <a:lnTo>
                      <a:pt x="1264" y="444"/>
                    </a:lnTo>
                    <a:lnTo>
                      <a:pt x="1127" y="274"/>
                    </a:lnTo>
                    <a:lnTo>
                      <a:pt x="923" y="171"/>
                    </a:lnTo>
                    <a:lnTo>
                      <a:pt x="718" y="69"/>
                    </a:lnTo>
                    <a:lnTo>
                      <a:pt x="51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0" name="Google Shape;5630;p23"/>
              <p:cNvSpPr/>
              <p:nvPr/>
            </p:nvSpPr>
            <p:spPr>
              <a:xfrm>
                <a:off x="8115542" y="413181"/>
                <a:ext cx="16959" cy="187399"/>
              </a:xfrm>
              <a:custGeom>
                <a:avLst/>
                <a:gdLst/>
                <a:ahLst/>
                <a:cxnLst/>
                <a:rect l="l" t="t" r="r" b="b"/>
                <a:pathLst>
                  <a:path w="479" h="5293" extrusionOk="0">
                    <a:moveTo>
                      <a:pt x="478" y="0"/>
                    </a:moveTo>
                    <a:lnTo>
                      <a:pt x="273" y="649"/>
                    </a:lnTo>
                    <a:lnTo>
                      <a:pt x="137" y="1298"/>
                    </a:lnTo>
                    <a:lnTo>
                      <a:pt x="34" y="1946"/>
                    </a:lnTo>
                    <a:lnTo>
                      <a:pt x="0" y="2595"/>
                    </a:lnTo>
                    <a:lnTo>
                      <a:pt x="0" y="3278"/>
                    </a:lnTo>
                    <a:lnTo>
                      <a:pt x="103" y="3927"/>
                    </a:lnTo>
                    <a:lnTo>
                      <a:pt x="239" y="4609"/>
                    </a:lnTo>
                    <a:lnTo>
                      <a:pt x="478" y="5292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1" name="Google Shape;5631;p23"/>
              <p:cNvSpPr/>
              <p:nvPr/>
            </p:nvSpPr>
            <p:spPr>
              <a:xfrm>
                <a:off x="9356877" y="-342255"/>
                <a:ext cx="119704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3381" h="1230" extrusionOk="0">
                    <a:moveTo>
                      <a:pt x="3381" y="0"/>
                    </a:moveTo>
                    <a:lnTo>
                      <a:pt x="2800" y="68"/>
                    </a:lnTo>
                    <a:lnTo>
                      <a:pt x="2254" y="205"/>
                    </a:lnTo>
                    <a:lnTo>
                      <a:pt x="1776" y="307"/>
                    </a:lnTo>
                    <a:lnTo>
                      <a:pt x="1298" y="478"/>
                    </a:lnTo>
                    <a:lnTo>
                      <a:pt x="888" y="649"/>
                    </a:lnTo>
                    <a:lnTo>
                      <a:pt x="547" y="820"/>
                    </a:lnTo>
                    <a:lnTo>
                      <a:pt x="240" y="1024"/>
                    </a:lnTo>
                    <a:lnTo>
                      <a:pt x="1" y="1229"/>
                    </a:lnTo>
                    <a:lnTo>
                      <a:pt x="820" y="1024"/>
                    </a:lnTo>
                    <a:lnTo>
                      <a:pt x="1674" y="785"/>
                    </a:lnTo>
                    <a:lnTo>
                      <a:pt x="2083" y="649"/>
                    </a:lnTo>
                    <a:lnTo>
                      <a:pt x="2527" y="478"/>
                    </a:lnTo>
                    <a:lnTo>
                      <a:pt x="2971" y="273"/>
                    </a:lnTo>
                    <a:lnTo>
                      <a:pt x="33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2" name="Google Shape;5632;p23"/>
              <p:cNvSpPr/>
              <p:nvPr/>
            </p:nvSpPr>
            <p:spPr>
              <a:xfrm>
                <a:off x="8588128" y="68690"/>
                <a:ext cx="67730" cy="67730"/>
              </a:xfrm>
              <a:custGeom>
                <a:avLst/>
                <a:gdLst/>
                <a:ahLst/>
                <a:cxnLst/>
                <a:rect l="l" t="t" r="r" b="b"/>
                <a:pathLst>
                  <a:path w="1913" h="1913" extrusionOk="0">
                    <a:moveTo>
                      <a:pt x="1776" y="1"/>
                    </a:moveTo>
                    <a:lnTo>
                      <a:pt x="1" y="1708"/>
                    </a:lnTo>
                    <a:lnTo>
                      <a:pt x="206" y="1912"/>
                    </a:lnTo>
                    <a:lnTo>
                      <a:pt x="1913" y="137"/>
                    </a:lnTo>
                    <a:lnTo>
                      <a:pt x="17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3" name="Google Shape;5633;p23"/>
              <p:cNvSpPr/>
              <p:nvPr/>
            </p:nvSpPr>
            <p:spPr>
              <a:xfrm>
                <a:off x="8143335" y="532850"/>
                <a:ext cx="22978" cy="76192"/>
              </a:xfrm>
              <a:custGeom>
                <a:avLst/>
                <a:gdLst/>
                <a:ahLst/>
                <a:cxnLst/>
                <a:rect l="l" t="t" r="r" b="b"/>
                <a:pathLst>
                  <a:path w="649" h="2152" extrusionOk="0">
                    <a:moveTo>
                      <a:pt x="171" y="0"/>
                    </a:moveTo>
                    <a:lnTo>
                      <a:pt x="0" y="69"/>
                    </a:lnTo>
                    <a:lnTo>
                      <a:pt x="444" y="2151"/>
                    </a:lnTo>
                    <a:lnTo>
                      <a:pt x="615" y="2015"/>
                    </a:lnTo>
                    <a:lnTo>
                      <a:pt x="649" y="1980"/>
                    </a:lnTo>
                    <a:lnTo>
                      <a:pt x="649" y="191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4" name="Google Shape;5634;p23"/>
              <p:cNvSpPr/>
              <p:nvPr/>
            </p:nvSpPr>
            <p:spPr>
              <a:xfrm>
                <a:off x="8861313" y="-54590"/>
                <a:ext cx="37494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820" extrusionOk="0">
                    <a:moveTo>
                      <a:pt x="922" y="0"/>
                    </a:moveTo>
                    <a:lnTo>
                      <a:pt x="0" y="649"/>
                    </a:lnTo>
                    <a:lnTo>
                      <a:pt x="103" y="820"/>
                    </a:lnTo>
                    <a:lnTo>
                      <a:pt x="1059" y="171"/>
                    </a:lnTo>
                    <a:lnTo>
                      <a:pt x="9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5" name="Google Shape;5635;p23"/>
              <p:cNvSpPr/>
              <p:nvPr/>
            </p:nvSpPr>
            <p:spPr>
              <a:xfrm>
                <a:off x="8499899" y="-93288"/>
                <a:ext cx="29032" cy="19402"/>
              </a:xfrm>
              <a:custGeom>
                <a:avLst/>
                <a:gdLst/>
                <a:ahLst/>
                <a:cxnLst/>
                <a:rect l="l" t="t" r="r" b="b"/>
                <a:pathLst>
                  <a:path w="820" h="548" extrusionOk="0">
                    <a:moveTo>
                      <a:pt x="513" y="1"/>
                    </a:moveTo>
                    <a:lnTo>
                      <a:pt x="376" y="35"/>
                    </a:lnTo>
                    <a:lnTo>
                      <a:pt x="274" y="103"/>
                    </a:lnTo>
                    <a:lnTo>
                      <a:pt x="171" y="172"/>
                    </a:lnTo>
                    <a:lnTo>
                      <a:pt x="103" y="274"/>
                    </a:lnTo>
                    <a:lnTo>
                      <a:pt x="35" y="411"/>
                    </a:lnTo>
                    <a:lnTo>
                      <a:pt x="1" y="547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6" name="Google Shape;5636;p23"/>
              <p:cNvSpPr/>
              <p:nvPr/>
            </p:nvSpPr>
            <p:spPr>
              <a:xfrm>
                <a:off x="8171128" y="663388"/>
                <a:ext cx="10905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308" h="615" extrusionOk="0">
                    <a:moveTo>
                      <a:pt x="205" y="0"/>
                    </a:moveTo>
                    <a:lnTo>
                      <a:pt x="1" y="35"/>
                    </a:lnTo>
                    <a:lnTo>
                      <a:pt x="35" y="615"/>
                    </a:lnTo>
                    <a:lnTo>
                      <a:pt x="308" y="615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7" name="Google Shape;5637;p23"/>
              <p:cNvSpPr/>
              <p:nvPr/>
            </p:nvSpPr>
            <p:spPr>
              <a:xfrm>
                <a:off x="8354845" y="350337"/>
                <a:ext cx="19402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20" extrusionOk="0">
                    <a:moveTo>
                      <a:pt x="376" y="0"/>
                    </a:moveTo>
                    <a:lnTo>
                      <a:pt x="1" y="751"/>
                    </a:lnTo>
                    <a:lnTo>
                      <a:pt x="137" y="820"/>
                    </a:lnTo>
                    <a:lnTo>
                      <a:pt x="547" y="68"/>
                    </a:lnTo>
                    <a:lnTo>
                      <a:pt x="3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8" name="Google Shape;5638;p23"/>
              <p:cNvSpPr/>
              <p:nvPr/>
            </p:nvSpPr>
            <p:spPr>
              <a:xfrm>
                <a:off x="8333106" y="52971"/>
                <a:ext cx="18163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513" h="616" extrusionOk="0">
                    <a:moveTo>
                      <a:pt x="410" y="1"/>
                    </a:moveTo>
                    <a:lnTo>
                      <a:pt x="0" y="513"/>
                    </a:lnTo>
                    <a:lnTo>
                      <a:pt x="171" y="615"/>
                    </a:lnTo>
                    <a:lnTo>
                      <a:pt x="512" y="69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39" name="Google Shape;5639;p23"/>
              <p:cNvSpPr/>
              <p:nvPr/>
            </p:nvSpPr>
            <p:spPr>
              <a:xfrm>
                <a:off x="9356877" y="-32851"/>
                <a:ext cx="110039" cy="83450"/>
              </a:xfrm>
              <a:custGeom>
                <a:avLst/>
                <a:gdLst/>
                <a:ahLst/>
                <a:cxnLst/>
                <a:rect l="l" t="t" r="r" b="b"/>
                <a:pathLst>
                  <a:path w="3108" h="2357" extrusionOk="0">
                    <a:moveTo>
                      <a:pt x="3107" y="1"/>
                    </a:moveTo>
                    <a:lnTo>
                      <a:pt x="3046" y="62"/>
                    </a:lnTo>
                    <a:lnTo>
                      <a:pt x="3046" y="62"/>
                    </a:lnTo>
                    <a:lnTo>
                      <a:pt x="3107" y="35"/>
                    </a:lnTo>
                    <a:lnTo>
                      <a:pt x="3107" y="1"/>
                    </a:lnTo>
                    <a:close/>
                    <a:moveTo>
                      <a:pt x="3046" y="62"/>
                    </a:moveTo>
                    <a:lnTo>
                      <a:pt x="2800" y="172"/>
                    </a:lnTo>
                    <a:lnTo>
                      <a:pt x="2390" y="411"/>
                    </a:lnTo>
                    <a:lnTo>
                      <a:pt x="1947" y="718"/>
                    </a:lnTo>
                    <a:lnTo>
                      <a:pt x="1469" y="1025"/>
                    </a:lnTo>
                    <a:lnTo>
                      <a:pt x="991" y="1401"/>
                    </a:lnTo>
                    <a:lnTo>
                      <a:pt x="581" y="1742"/>
                    </a:lnTo>
                    <a:lnTo>
                      <a:pt x="240" y="2049"/>
                    </a:lnTo>
                    <a:lnTo>
                      <a:pt x="1" y="2357"/>
                    </a:lnTo>
                    <a:lnTo>
                      <a:pt x="888" y="1776"/>
                    </a:lnTo>
                    <a:lnTo>
                      <a:pt x="1708" y="1230"/>
                    </a:lnTo>
                    <a:lnTo>
                      <a:pt x="2083" y="957"/>
                    </a:lnTo>
                    <a:lnTo>
                      <a:pt x="2425" y="684"/>
                    </a:lnTo>
                    <a:lnTo>
                      <a:pt x="2766" y="342"/>
                    </a:lnTo>
                    <a:lnTo>
                      <a:pt x="3046" y="6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0" name="Google Shape;5640;p23"/>
              <p:cNvSpPr/>
              <p:nvPr/>
            </p:nvSpPr>
            <p:spPr>
              <a:xfrm>
                <a:off x="9466880" y="-67902"/>
                <a:ext cx="47159" cy="36326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026" extrusionOk="0">
                    <a:moveTo>
                      <a:pt x="1332" y="1"/>
                    </a:moveTo>
                    <a:lnTo>
                      <a:pt x="57" y="982"/>
                    </a:lnTo>
                    <a:lnTo>
                      <a:pt x="57" y="982"/>
                    </a:lnTo>
                    <a:lnTo>
                      <a:pt x="205" y="957"/>
                    </a:lnTo>
                    <a:lnTo>
                      <a:pt x="410" y="889"/>
                    </a:lnTo>
                    <a:lnTo>
                      <a:pt x="615" y="786"/>
                    </a:lnTo>
                    <a:lnTo>
                      <a:pt x="786" y="684"/>
                    </a:lnTo>
                    <a:lnTo>
                      <a:pt x="956" y="547"/>
                    </a:lnTo>
                    <a:lnTo>
                      <a:pt x="1093" y="376"/>
                    </a:lnTo>
                    <a:lnTo>
                      <a:pt x="1332" y="1"/>
                    </a:lnTo>
                    <a:close/>
                    <a:moveTo>
                      <a:pt x="57" y="982"/>
                    </a:moveTo>
                    <a:lnTo>
                      <a:pt x="0" y="991"/>
                    </a:lnTo>
                    <a:lnTo>
                      <a:pt x="0" y="1025"/>
                    </a:lnTo>
                    <a:lnTo>
                      <a:pt x="57" y="98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1" name="Google Shape;5641;p23"/>
              <p:cNvSpPr/>
              <p:nvPr/>
            </p:nvSpPr>
            <p:spPr>
              <a:xfrm>
                <a:off x="8796026" y="124312"/>
                <a:ext cx="26625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547" extrusionOk="0">
                    <a:moveTo>
                      <a:pt x="649" y="0"/>
                    </a:moveTo>
                    <a:lnTo>
                      <a:pt x="1" y="307"/>
                    </a:lnTo>
                    <a:lnTo>
                      <a:pt x="103" y="546"/>
                    </a:lnTo>
                    <a:lnTo>
                      <a:pt x="752" y="171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2" name="Google Shape;5642;p23"/>
              <p:cNvSpPr/>
              <p:nvPr/>
            </p:nvSpPr>
            <p:spPr>
              <a:xfrm>
                <a:off x="8518026" y="317694"/>
                <a:ext cx="33883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957" h="411" extrusionOk="0">
                    <a:moveTo>
                      <a:pt x="35" y="0"/>
                    </a:moveTo>
                    <a:lnTo>
                      <a:pt x="1" y="171"/>
                    </a:lnTo>
                    <a:lnTo>
                      <a:pt x="854" y="410"/>
                    </a:lnTo>
                    <a:lnTo>
                      <a:pt x="957" y="23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3" name="Google Shape;5643;p23"/>
              <p:cNvSpPr/>
              <p:nvPr/>
            </p:nvSpPr>
            <p:spPr>
              <a:xfrm>
                <a:off x="8526488" y="291105"/>
                <a:ext cx="32679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308" extrusionOk="0">
                    <a:moveTo>
                      <a:pt x="1" y="0"/>
                    </a:moveTo>
                    <a:lnTo>
                      <a:pt x="1" y="239"/>
                    </a:lnTo>
                    <a:lnTo>
                      <a:pt x="922" y="308"/>
                    </a:lnTo>
                    <a:lnTo>
                      <a:pt x="922" y="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44" name="Google Shape;5644;p23"/>
            <p:cNvGrpSpPr/>
            <p:nvPr/>
          </p:nvGrpSpPr>
          <p:grpSpPr>
            <a:xfrm>
              <a:off x="8357872" y="792741"/>
              <a:ext cx="672093" cy="698682"/>
              <a:chOff x="6634834" y="1520366"/>
              <a:chExt cx="672093" cy="698682"/>
            </a:xfrm>
          </p:grpSpPr>
          <p:sp>
            <p:nvSpPr>
              <p:cNvPr id="5645" name="Google Shape;5645;p23"/>
              <p:cNvSpPr/>
              <p:nvPr/>
            </p:nvSpPr>
            <p:spPr>
              <a:xfrm>
                <a:off x="6634834" y="1520366"/>
                <a:ext cx="672093" cy="698682"/>
              </a:xfrm>
              <a:custGeom>
                <a:avLst/>
                <a:gdLst/>
                <a:ahLst/>
                <a:cxnLst/>
                <a:rect l="l" t="t" r="r" b="b"/>
                <a:pathLst>
                  <a:path w="18983" h="19734" extrusionOk="0">
                    <a:moveTo>
                      <a:pt x="9526" y="444"/>
                    </a:moveTo>
                    <a:lnTo>
                      <a:pt x="9833" y="513"/>
                    </a:lnTo>
                    <a:lnTo>
                      <a:pt x="10140" y="615"/>
                    </a:lnTo>
                    <a:lnTo>
                      <a:pt x="10448" y="751"/>
                    </a:lnTo>
                    <a:lnTo>
                      <a:pt x="10721" y="922"/>
                    </a:lnTo>
                    <a:lnTo>
                      <a:pt x="11028" y="1161"/>
                    </a:lnTo>
                    <a:lnTo>
                      <a:pt x="11301" y="1400"/>
                    </a:lnTo>
                    <a:lnTo>
                      <a:pt x="11574" y="1707"/>
                    </a:lnTo>
                    <a:lnTo>
                      <a:pt x="11847" y="2049"/>
                    </a:lnTo>
                    <a:lnTo>
                      <a:pt x="12121" y="2424"/>
                    </a:lnTo>
                    <a:lnTo>
                      <a:pt x="12359" y="2868"/>
                    </a:lnTo>
                    <a:lnTo>
                      <a:pt x="11506" y="3278"/>
                    </a:lnTo>
                    <a:lnTo>
                      <a:pt x="11096" y="2902"/>
                    </a:lnTo>
                    <a:lnTo>
                      <a:pt x="10687" y="2527"/>
                    </a:lnTo>
                    <a:lnTo>
                      <a:pt x="10277" y="2185"/>
                    </a:lnTo>
                    <a:lnTo>
                      <a:pt x="9833" y="1844"/>
                    </a:lnTo>
                    <a:lnTo>
                      <a:pt x="9321" y="1571"/>
                    </a:lnTo>
                    <a:lnTo>
                      <a:pt x="8809" y="1332"/>
                    </a:lnTo>
                    <a:lnTo>
                      <a:pt x="8263" y="1127"/>
                    </a:lnTo>
                    <a:lnTo>
                      <a:pt x="7648" y="990"/>
                    </a:lnTo>
                    <a:lnTo>
                      <a:pt x="7955" y="786"/>
                    </a:lnTo>
                    <a:lnTo>
                      <a:pt x="8297" y="649"/>
                    </a:lnTo>
                    <a:lnTo>
                      <a:pt x="8604" y="513"/>
                    </a:lnTo>
                    <a:lnTo>
                      <a:pt x="8911" y="444"/>
                    </a:lnTo>
                    <a:close/>
                    <a:moveTo>
                      <a:pt x="7341" y="1537"/>
                    </a:moveTo>
                    <a:lnTo>
                      <a:pt x="7785" y="1571"/>
                    </a:lnTo>
                    <a:lnTo>
                      <a:pt x="8263" y="1639"/>
                    </a:lnTo>
                    <a:lnTo>
                      <a:pt x="8741" y="1776"/>
                    </a:lnTo>
                    <a:lnTo>
                      <a:pt x="9184" y="1912"/>
                    </a:lnTo>
                    <a:lnTo>
                      <a:pt x="9594" y="2117"/>
                    </a:lnTo>
                    <a:lnTo>
                      <a:pt x="10004" y="2356"/>
                    </a:lnTo>
                    <a:lnTo>
                      <a:pt x="10345" y="2629"/>
                    </a:lnTo>
                    <a:lnTo>
                      <a:pt x="10618" y="2936"/>
                    </a:lnTo>
                    <a:lnTo>
                      <a:pt x="10857" y="3278"/>
                    </a:lnTo>
                    <a:lnTo>
                      <a:pt x="10960" y="3449"/>
                    </a:lnTo>
                    <a:lnTo>
                      <a:pt x="11028" y="3653"/>
                    </a:lnTo>
                    <a:lnTo>
                      <a:pt x="11028" y="3653"/>
                    </a:lnTo>
                    <a:lnTo>
                      <a:pt x="9594" y="3073"/>
                    </a:lnTo>
                    <a:lnTo>
                      <a:pt x="8194" y="2493"/>
                    </a:lnTo>
                    <a:lnTo>
                      <a:pt x="7853" y="2390"/>
                    </a:lnTo>
                    <a:lnTo>
                      <a:pt x="7478" y="2322"/>
                    </a:lnTo>
                    <a:lnTo>
                      <a:pt x="7102" y="2254"/>
                    </a:lnTo>
                    <a:lnTo>
                      <a:pt x="6692" y="2254"/>
                    </a:lnTo>
                    <a:lnTo>
                      <a:pt x="5907" y="2288"/>
                    </a:lnTo>
                    <a:lnTo>
                      <a:pt x="5088" y="2356"/>
                    </a:lnTo>
                    <a:lnTo>
                      <a:pt x="5190" y="2219"/>
                    </a:lnTo>
                    <a:lnTo>
                      <a:pt x="5327" y="2083"/>
                    </a:lnTo>
                    <a:lnTo>
                      <a:pt x="5668" y="1878"/>
                    </a:lnTo>
                    <a:lnTo>
                      <a:pt x="6044" y="1742"/>
                    </a:lnTo>
                    <a:lnTo>
                      <a:pt x="6419" y="1605"/>
                    </a:lnTo>
                    <a:lnTo>
                      <a:pt x="6863" y="1571"/>
                    </a:lnTo>
                    <a:lnTo>
                      <a:pt x="7341" y="1537"/>
                    </a:lnTo>
                    <a:close/>
                    <a:moveTo>
                      <a:pt x="16695" y="16865"/>
                    </a:moveTo>
                    <a:lnTo>
                      <a:pt x="16695" y="17173"/>
                    </a:lnTo>
                    <a:lnTo>
                      <a:pt x="16695" y="17309"/>
                    </a:lnTo>
                    <a:lnTo>
                      <a:pt x="16695" y="17446"/>
                    </a:lnTo>
                    <a:lnTo>
                      <a:pt x="16627" y="17582"/>
                    </a:lnTo>
                    <a:lnTo>
                      <a:pt x="16559" y="17719"/>
                    </a:lnTo>
                    <a:lnTo>
                      <a:pt x="16422" y="17821"/>
                    </a:lnTo>
                    <a:lnTo>
                      <a:pt x="16251" y="17924"/>
                    </a:lnTo>
                    <a:lnTo>
                      <a:pt x="16320" y="17480"/>
                    </a:lnTo>
                    <a:lnTo>
                      <a:pt x="16388" y="17207"/>
                    </a:lnTo>
                    <a:lnTo>
                      <a:pt x="16525" y="17036"/>
                    </a:lnTo>
                    <a:lnTo>
                      <a:pt x="16695" y="16865"/>
                    </a:lnTo>
                    <a:close/>
                    <a:moveTo>
                      <a:pt x="6419" y="3039"/>
                    </a:moveTo>
                    <a:lnTo>
                      <a:pt x="6795" y="3073"/>
                    </a:lnTo>
                    <a:lnTo>
                      <a:pt x="7204" y="3107"/>
                    </a:lnTo>
                    <a:lnTo>
                      <a:pt x="7614" y="3210"/>
                    </a:lnTo>
                    <a:lnTo>
                      <a:pt x="8024" y="3312"/>
                    </a:lnTo>
                    <a:lnTo>
                      <a:pt x="8980" y="3619"/>
                    </a:lnTo>
                    <a:lnTo>
                      <a:pt x="9423" y="3790"/>
                    </a:lnTo>
                    <a:lnTo>
                      <a:pt x="9867" y="3995"/>
                    </a:lnTo>
                    <a:lnTo>
                      <a:pt x="10311" y="4234"/>
                    </a:lnTo>
                    <a:lnTo>
                      <a:pt x="10755" y="4507"/>
                    </a:lnTo>
                    <a:lnTo>
                      <a:pt x="11130" y="4780"/>
                    </a:lnTo>
                    <a:lnTo>
                      <a:pt x="11506" y="5156"/>
                    </a:lnTo>
                    <a:lnTo>
                      <a:pt x="12257" y="5941"/>
                    </a:lnTo>
                    <a:lnTo>
                      <a:pt x="11950" y="6043"/>
                    </a:lnTo>
                    <a:lnTo>
                      <a:pt x="11677" y="6146"/>
                    </a:lnTo>
                    <a:lnTo>
                      <a:pt x="11404" y="6282"/>
                    </a:lnTo>
                    <a:lnTo>
                      <a:pt x="11199" y="6453"/>
                    </a:lnTo>
                    <a:lnTo>
                      <a:pt x="10994" y="6658"/>
                    </a:lnTo>
                    <a:lnTo>
                      <a:pt x="10789" y="6862"/>
                    </a:lnTo>
                    <a:lnTo>
                      <a:pt x="10448" y="7306"/>
                    </a:lnTo>
                    <a:lnTo>
                      <a:pt x="10482" y="7306"/>
                    </a:lnTo>
                    <a:lnTo>
                      <a:pt x="10379" y="7614"/>
                    </a:lnTo>
                    <a:lnTo>
                      <a:pt x="10311" y="7921"/>
                    </a:lnTo>
                    <a:lnTo>
                      <a:pt x="10277" y="8228"/>
                    </a:lnTo>
                    <a:lnTo>
                      <a:pt x="10277" y="8535"/>
                    </a:lnTo>
                    <a:lnTo>
                      <a:pt x="10311" y="8843"/>
                    </a:lnTo>
                    <a:lnTo>
                      <a:pt x="10414" y="9150"/>
                    </a:lnTo>
                    <a:lnTo>
                      <a:pt x="10516" y="9491"/>
                    </a:lnTo>
                    <a:lnTo>
                      <a:pt x="10687" y="9833"/>
                    </a:lnTo>
                    <a:lnTo>
                      <a:pt x="10687" y="9833"/>
                    </a:lnTo>
                    <a:lnTo>
                      <a:pt x="10140" y="9560"/>
                    </a:lnTo>
                    <a:lnTo>
                      <a:pt x="9662" y="9321"/>
                    </a:lnTo>
                    <a:lnTo>
                      <a:pt x="9458" y="9184"/>
                    </a:lnTo>
                    <a:lnTo>
                      <a:pt x="9253" y="9013"/>
                    </a:lnTo>
                    <a:lnTo>
                      <a:pt x="9082" y="8808"/>
                    </a:lnTo>
                    <a:lnTo>
                      <a:pt x="8946" y="8535"/>
                    </a:lnTo>
                    <a:lnTo>
                      <a:pt x="8843" y="8296"/>
                    </a:lnTo>
                    <a:lnTo>
                      <a:pt x="8638" y="8092"/>
                    </a:lnTo>
                    <a:lnTo>
                      <a:pt x="8399" y="7955"/>
                    </a:lnTo>
                    <a:lnTo>
                      <a:pt x="8160" y="7853"/>
                    </a:lnTo>
                    <a:lnTo>
                      <a:pt x="7887" y="7818"/>
                    </a:lnTo>
                    <a:lnTo>
                      <a:pt x="7614" y="7853"/>
                    </a:lnTo>
                    <a:lnTo>
                      <a:pt x="7341" y="7921"/>
                    </a:lnTo>
                    <a:lnTo>
                      <a:pt x="7068" y="8057"/>
                    </a:lnTo>
                    <a:lnTo>
                      <a:pt x="6795" y="8262"/>
                    </a:lnTo>
                    <a:lnTo>
                      <a:pt x="6522" y="8501"/>
                    </a:lnTo>
                    <a:lnTo>
                      <a:pt x="6283" y="8092"/>
                    </a:lnTo>
                    <a:lnTo>
                      <a:pt x="6078" y="7716"/>
                    </a:lnTo>
                    <a:lnTo>
                      <a:pt x="5907" y="7511"/>
                    </a:lnTo>
                    <a:lnTo>
                      <a:pt x="5702" y="7306"/>
                    </a:lnTo>
                    <a:lnTo>
                      <a:pt x="5463" y="7136"/>
                    </a:lnTo>
                    <a:lnTo>
                      <a:pt x="5190" y="7033"/>
                    </a:lnTo>
                    <a:lnTo>
                      <a:pt x="4883" y="6965"/>
                    </a:lnTo>
                    <a:lnTo>
                      <a:pt x="4576" y="6931"/>
                    </a:lnTo>
                    <a:lnTo>
                      <a:pt x="4234" y="6931"/>
                    </a:lnTo>
                    <a:lnTo>
                      <a:pt x="3893" y="6999"/>
                    </a:lnTo>
                    <a:lnTo>
                      <a:pt x="3620" y="7067"/>
                    </a:lnTo>
                    <a:lnTo>
                      <a:pt x="3381" y="7170"/>
                    </a:lnTo>
                    <a:lnTo>
                      <a:pt x="3142" y="7306"/>
                    </a:lnTo>
                    <a:lnTo>
                      <a:pt x="2971" y="7477"/>
                    </a:lnTo>
                    <a:lnTo>
                      <a:pt x="2800" y="7648"/>
                    </a:lnTo>
                    <a:lnTo>
                      <a:pt x="2664" y="7887"/>
                    </a:lnTo>
                    <a:lnTo>
                      <a:pt x="2561" y="8126"/>
                    </a:lnTo>
                    <a:lnTo>
                      <a:pt x="2459" y="8399"/>
                    </a:lnTo>
                    <a:lnTo>
                      <a:pt x="2220" y="9355"/>
                    </a:lnTo>
                    <a:lnTo>
                      <a:pt x="2357" y="9389"/>
                    </a:lnTo>
                    <a:lnTo>
                      <a:pt x="2459" y="9389"/>
                    </a:lnTo>
                    <a:lnTo>
                      <a:pt x="2527" y="9355"/>
                    </a:lnTo>
                    <a:lnTo>
                      <a:pt x="2596" y="9286"/>
                    </a:lnTo>
                    <a:lnTo>
                      <a:pt x="2664" y="9150"/>
                    </a:lnTo>
                    <a:lnTo>
                      <a:pt x="2732" y="8979"/>
                    </a:lnTo>
                    <a:lnTo>
                      <a:pt x="2834" y="8774"/>
                    </a:lnTo>
                    <a:lnTo>
                      <a:pt x="2937" y="8569"/>
                    </a:lnTo>
                    <a:lnTo>
                      <a:pt x="3039" y="8399"/>
                    </a:lnTo>
                    <a:lnTo>
                      <a:pt x="3176" y="8262"/>
                    </a:lnTo>
                    <a:lnTo>
                      <a:pt x="3312" y="8160"/>
                    </a:lnTo>
                    <a:lnTo>
                      <a:pt x="3483" y="8057"/>
                    </a:lnTo>
                    <a:lnTo>
                      <a:pt x="3722" y="7989"/>
                    </a:lnTo>
                    <a:lnTo>
                      <a:pt x="3927" y="7955"/>
                    </a:lnTo>
                    <a:lnTo>
                      <a:pt x="4200" y="7921"/>
                    </a:lnTo>
                    <a:lnTo>
                      <a:pt x="4473" y="7955"/>
                    </a:lnTo>
                    <a:lnTo>
                      <a:pt x="4712" y="7989"/>
                    </a:lnTo>
                    <a:lnTo>
                      <a:pt x="4951" y="8092"/>
                    </a:lnTo>
                    <a:lnTo>
                      <a:pt x="5156" y="8194"/>
                    </a:lnTo>
                    <a:lnTo>
                      <a:pt x="5361" y="8330"/>
                    </a:lnTo>
                    <a:lnTo>
                      <a:pt x="5566" y="8467"/>
                    </a:lnTo>
                    <a:lnTo>
                      <a:pt x="5736" y="8672"/>
                    </a:lnTo>
                    <a:lnTo>
                      <a:pt x="5873" y="8877"/>
                    </a:lnTo>
                    <a:lnTo>
                      <a:pt x="6009" y="9116"/>
                    </a:lnTo>
                    <a:lnTo>
                      <a:pt x="6214" y="9355"/>
                    </a:lnTo>
                    <a:lnTo>
                      <a:pt x="6283" y="9423"/>
                    </a:lnTo>
                    <a:lnTo>
                      <a:pt x="6385" y="9457"/>
                    </a:lnTo>
                    <a:lnTo>
                      <a:pt x="6487" y="9457"/>
                    </a:lnTo>
                    <a:lnTo>
                      <a:pt x="6590" y="9423"/>
                    </a:lnTo>
                    <a:lnTo>
                      <a:pt x="6863" y="9286"/>
                    </a:lnTo>
                    <a:lnTo>
                      <a:pt x="7068" y="9116"/>
                    </a:lnTo>
                    <a:lnTo>
                      <a:pt x="7273" y="8979"/>
                    </a:lnTo>
                    <a:lnTo>
                      <a:pt x="7443" y="8911"/>
                    </a:lnTo>
                    <a:lnTo>
                      <a:pt x="7648" y="8877"/>
                    </a:lnTo>
                    <a:lnTo>
                      <a:pt x="7819" y="8877"/>
                    </a:lnTo>
                    <a:lnTo>
                      <a:pt x="7955" y="8911"/>
                    </a:lnTo>
                    <a:lnTo>
                      <a:pt x="8092" y="8979"/>
                    </a:lnTo>
                    <a:lnTo>
                      <a:pt x="8229" y="9116"/>
                    </a:lnTo>
                    <a:lnTo>
                      <a:pt x="8331" y="9252"/>
                    </a:lnTo>
                    <a:lnTo>
                      <a:pt x="8399" y="9457"/>
                    </a:lnTo>
                    <a:lnTo>
                      <a:pt x="8536" y="9867"/>
                    </a:lnTo>
                    <a:lnTo>
                      <a:pt x="8707" y="10311"/>
                    </a:lnTo>
                    <a:lnTo>
                      <a:pt x="8843" y="10754"/>
                    </a:lnTo>
                    <a:lnTo>
                      <a:pt x="8911" y="10959"/>
                    </a:lnTo>
                    <a:lnTo>
                      <a:pt x="8911" y="11198"/>
                    </a:lnTo>
                    <a:lnTo>
                      <a:pt x="8946" y="11369"/>
                    </a:lnTo>
                    <a:lnTo>
                      <a:pt x="9014" y="11505"/>
                    </a:lnTo>
                    <a:lnTo>
                      <a:pt x="9184" y="11813"/>
                    </a:lnTo>
                    <a:lnTo>
                      <a:pt x="9389" y="12120"/>
                    </a:lnTo>
                    <a:lnTo>
                      <a:pt x="9594" y="12461"/>
                    </a:lnTo>
                    <a:lnTo>
                      <a:pt x="9389" y="12871"/>
                    </a:lnTo>
                    <a:lnTo>
                      <a:pt x="9253" y="13178"/>
                    </a:lnTo>
                    <a:lnTo>
                      <a:pt x="9150" y="13451"/>
                    </a:lnTo>
                    <a:lnTo>
                      <a:pt x="9116" y="13725"/>
                    </a:lnTo>
                    <a:lnTo>
                      <a:pt x="9116" y="13998"/>
                    </a:lnTo>
                    <a:lnTo>
                      <a:pt x="9184" y="14305"/>
                    </a:lnTo>
                    <a:lnTo>
                      <a:pt x="9287" y="14544"/>
                    </a:lnTo>
                    <a:lnTo>
                      <a:pt x="9389" y="14817"/>
                    </a:lnTo>
                    <a:lnTo>
                      <a:pt x="9560" y="15090"/>
                    </a:lnTo>
                    <a:lnTo>
                      <a:pt x="9765" y="15329"/>
                    </a:lnTo>
                    <a:lnTo>
                      <a:pt x="9936" y="15534"/>
                    </a:lnTo>
                    <a:lnTo>
                      <a:pt x="10379" y="15909"/>
                    </a:lnTo>
                    <a:lnTo>
                      <a:pt x="10823" y="16251"/>
                    </a:lnTo>
                    <a:lnTo>
                      <a:pt x="11369" y="16490"/>
                    </a:lnTo>
                    <a:lnTo>
                      <a:pt x="12018" y="16763"/>
                    </a:lnTo>
                    <a:lnTo>
                      <a:pt x="12667" y="17070"/>
                    </a:lnTo>
                    <a:lnTo>
                      <a:pt x="13008" y="17275"/>
                    </a:lnTo>
                    <a:lnTo>
                      <a:pt x="13145" y="17378"/>
                    </a:lnTo>
                    <a:lnTo>
                      <a:pt x="13281" y="17514"/>
                    </a:lnTo>
                    <a:lnTo>
                      <a:pt x="13384" y="17685"/>
                    </a:lnTo>
                    <a:lnTo>
                      <a:pt x="13486" y="17855"/>
                    </a:lnTo>
                    <a:lnTo>
                      <a:pt x="13554" y="18060"/>
                    </a:lnTo>
                    <a:lnTo>
                      <a:pt x="13589" y="18265"/>
                    </a:lnTo>
                    <a:lnTo>
                      <a:pt x="12803" y="17924"/>
                    </a:lnTo>
                    <a:lnTo>
                      <a:pt x="12428" y="17753"/>
                    </a:lnTo>
                    <a:lnTo>
                      <a:pt x="12052" y="17651"/>
                    </a:lnTo>
                    <a:lnTo>
                      <a:pt x="11369" y="17582"/>
                    </a:lnTo>
                    <a:lnTo>
                      <a:pt x="10653" y="17514"/>
                    </a:lnTo>
                    <a:lnTo>
                      <a:pt x="9253" y="17446"/>
                    </a:lnTo>
                    <a:lnTo>
                      <a:pt x="7443" y="17343"/>
                    </a:lnTo>
                    <a:lnTo>
                      <a:pt x="6522" y="17275"/>
                    </a:lnTo>
                    <a:lnTo>
                      <a:pt x="5634" y="17173"/>
                    </a:lnTo>
                    <a:lnTo>
                      <a:pt x="5361" y="17104"/>
                    </a:lnTo>
                    <a:lnTo>
                      <a:pt x="5088" y="17036"/>
                    </a:lnTo>
                    <a:lnTo>
                      <a:pt x="4541" y="16831"/>
                    </a:lnTo>
                    <a:lnTo>
                      <a:pt x="3483" y="16387"/>
                    </a:lnTo>
                    <a:lnTo>
                      <a:pt x="3278" y="16251"/>
                    </a:lnTo>
                    <a:lnTo>
                      <a:pt x="3073" y="16114"/>
                    </a:lnTo>
                    <a:lnTo>
                      <a:pt x="2869" y="15944"/>
                    </a:lnTo>
                    <a:lnTo>
                      <a:pt x="2698" y="15739"/>
                    </a:lnTo>
                    <a:lnTo>
                      <a:pt x="2357" y="15329"/>
                    </a:lnTo>
                    <a:lnTo>
                      <a:pt x="2049" y="14885"/>
                    </a:lnTo>
                    <a:lnTo>
                      <a:pt x="1776" y="14407"/>
                    </a:lnTo>
                    <a:lnTo>
                      <a:pt x="1503" y="13929"/>
                    </a:lnTo>
                    <a:lnTo>
                      <a:pt x="1298" y="13451"/>
                    </a:lnTo>
                    <a:lnTo>
                      <a:pt x="1093" y="12939"/>
                    </a:lnTo>
                    <a:lnTo>
                      <a:pt x="957" y="12427"/>
                    </a:lnTo>
                    <a:lnTo>
                      <a:pt x="820" y="11881"/>
                    </a:lnTo>
                    <a:lnTo>
                      <a:pt x="786" y="11540"/>
                    </a:lnTo>
                    <a:lnTo>
                      <a:pt x="752" y="11198"/>
                    </a:lnTo>
                    <a:lnTo>
                      <a:pt x="786" y="10891"/>
                    </a:lnTo>
                    <a:lnTo>
                      <a:pt x="820" y="10550"/>
                    </a:lnTo>
                    <a:lnTo>
                      <a:pt x="923" y="10242"/>
                    </a:lnTo>
                    <a:lnTo>
                      <a:pt x="1059" y="9935"/>
                    </a:lnTo>
                    <a:lnTo>
                      <a:pt x="1264" y="9662"/>
                    </a:lnTo>
                    <a:lnTo>
                      <a:pt x="1503" y="9389"/>
                    </a:lnTo>
                    <a:lnTo>
                      <a:pt x="1298" y="9184"/>
                    </a:lnTo>
                    <a:lnTo>
                      <a:pt x="1162" y="8945"/>
                    </a:lnTo>
                    <a:lnTo>
                      <a:pt x="1059" y="8706"/>
                    </a:lnTo>
                    <a:lnTo>
                      <a:pt x="991" y="8467"/>
                    </a:lnTo>
                    <a:lnTo>
                      <a:pt x="991" y="8228"/>
                    </a:lnTo>
                    <a:lnTo>
                      <a:pt x="991" y="7955"/>
                    </a:lnTo>
                    <a:lnTo>
                      <a:pt x="1059" y="7716"/>
                    </a:lnTo>
                    <a:lnTo>
                      <a:pt x="1128" y="7477"/>
                    </a:lnTo>
                    <a:lnTo>
                      <a:pt x="1264" y="7067"/>
                    </a:lnTo>
                    <a:lnTo>
                      <a:pt x="1366" y="6692"/>
                    </a:lnTo>
                    <a:lnTo>
                      <a:pt x="1401" y="6487"/>
                    </a:lnTo>
                    <a:lnTo>
                      <a:pt x="1401" y="6282"/>
                    </a:lnTo>
                    <a:lnTo>
                      <a:pt x="1366" y="6077"/>
                    </a:lnTo>
                    <a:lnTo>
                      <a:pt x="1332" y="5838"/>
                    </a:lnTo>
                    <a:lnTo>
                      <a:pt x="1298" y="5633"/>
                    </a:lnTo>
                    <a:lnTo>
                      <a:pt x="1298" y="5429"/>
                    </a:lnTo>
                    <a:lnTo>
                      <a:pt x="1332" y="5258"/>
                    </a:lnTo>
                    <a:lnTo>
                      <a:pt x="1435" y="5053"/>
                    </a:lnTo>
                    <a:lnTo>
                      <a:pt x="1537" y="4917"/>
                    </a:lnTo>
                    <a:lnTo>
                      <a:pt x="1674" y="4746"/>
                    </a:lnTo>
                    <a:lnTo>
                      <a:pt x="2015" y="4473"/>
                    </a:lnTo>
                    <a:lnTo>
                      <a:pt x="2698" y="4029"/>
                    </a:lnTo>
                    <a:lnTo>
                      <a:pt x="3039" y="3824"/>
                    </a:lnTo>
                    <a:lnTo>
                      <a:pt x="3415" y="3619"/>
                    </a:lnTo>
                    <a:lnTo>
                      <a:pt x="3756" y="3483"/>
                    </a:lnTo>
                    <a:lnTo>
                      <a:pt x="4132" y="3346"/>
                    </a:lnTo>
                    <a:lnTo>
                      <a:pt x="4507" y="3244"/>
                    </a:lnTo>
                    <a:lnTo>
                      <a:pt x="4883" y="3141"/>
                    </a:lnTo>
                    <a:lnTo>
                      <a:pt x="5258" y="3073"/>
                    </a:lnTo>
                    <a:lnTo>
                      <a:pt x="5634" y="3039"/>
                    </a:lnTo>
                    <a:close/>
                    <a:moveTo>
                      <a:pt x="14476" y="4029"/>
                    </a:moveTo>
                    <a:lnTo>
                      <a:pt x="14647" y="4097"/>
                    </a:lnTo>
                    <a:lnTo>
                      <a:pt x="14783" y="4165"/>
                    </a:lnTo>
                    <a:lnTo>
                      <a:pt x="15022" y="4336"/>
                    </a:lnTo>
                    <a:lnTo>
                      <a:pt x="15227" y="4575"/>
                    </a:lnTo>
                    <a:lnTo>
                      <a:pt x="15398" y="4848"/>
                    </a:lnTo>
                    <a:lnTo>
                      <a:pt x="16422" y="6555"/>
                    </a:lnTo>
                    <a:lnTo>
                      <a:pt x="17446" y="8262"/>
                    </a:lnTo>
                    <a:lnTo>
                      <a:pt x="17549" y="8467"/>
                    </a:lnTo>
                    <a:lnTo>
                      <a:pt x="17651" y="8706"/>
                    </a:lnTo>
                    <a:lnTo>
                      <a:pt x="17788" y="9218"/>
                    </a:lnTo>
                    <a:lnTo>
                      <a:pt x="17856" y="9423"/>
                    </a:lnTo>
                    <a:lnTo>
                      <a:pt x="17890" y="9628"/>
                    </a:lnTo>
                    <a:lnTo>
                      <a:pt x="17890" y="9833"/>
                    </a:lnTo>
                    <a:lnTo>
                      <a:pt x="17890" y="10037"/>
                    </a:lnTo>
                    <a:lnTo>
                      <a:pt x="17822" y="10242"/>
                    </a:lnTo>
                    <a:lnTo>
                      <a:pt x="17754" y="10447"/>
                    </a:lnTo>
                    <a:lnTo>
                      <a:pt x="17685" y="10618"/>
                    </a:lnTo>
                    <a:lnTo>
                      <a:pt x="17549" y="10823"/>
                    </a:lnTo>
                    <a:lnTo>
                      <a:pt x="17446" y="10959"/>
                    </a:lnTo>
                    <a:lnTo>
                      <a:pt x="17344" y="11096"/>
                    </a:lnTo>
                    <a:lnTo>
                      <a:pt x="17071" y="11437"/>
                    </a:lnTo>
                    <a:lnTo>
                      <a:pt x="16866" y="11779"/>
                    </a:lnTo>
                    <a:lnTo>
                      <a:pt x="16729" y="12154"/>
                    </a:lnTo>
                    <a:lnTo>
                      <a:pt x="16661" y="12496"/>
                    </a:lnTo>
                    <a:lnTo>
                      <a:pt x="16661" y="12905"/>
                    </a:lnTo>
                    <a:lnTo>
                      <a:pt x="16695" y="13281"/>
                    </a:lnTo>
                    <a:lnTo>
                      <a:pt x="16832" y="13656"/>
                    </a:lnTo>
                    <a:lnTo>
                      <a:pt x="16968" y="14066"/>
                    </a:lnTo>
                    <a:lnTo>
                      <a:pt x="17105" y="14407"/>
                    </a:lnTo>
                    <a:lnTo>
                      <a:pt x="17207" y="14817"/>
                    </a:lnTo>
                    <a:lnTo>
                      <a:pt x="16286" y="15432"/>
                    </a:lnTo>
                    <a:lnTo>
                      <a:pt x="16115" y="15602"/>
                    </a:lnTo>
                    <a:lnTo>
                      <a:pt x="15944" y="15739"/>
                    </a:lnTo>
                    <a:lnTo>
                      <a:pt x="15842" y="15909"/>
                    </a:lnTo>
                    <a:lnTo>
                      <a:pt x="15773" y="16080"/>
                    </a:lnTo>
                    <a:lnTo>
                      <a:pt x="15705" y="16285"/>
                    </a:lnTo>
                    <a:lnTo>
                      <a:pt x="15705" y="16490"/>
                    </a:lnTo>
                    <a:lnTo>
                      <a:pt x="15705" y="16695"/>
                    </a:lnTo>
                    <a:lnTo>
                      <a:pt x="15739" y="16934"/>
                    </a:lnTo>
                    <a:lnTo>
                      <a:pt x="15773" y="17139"/>
                    </a:lnTo>
                    <a:lnTo>
                      <a:pt x="15773" y="17378"/>
                    </a:lnTo>
                    <a:lnTo>
                      <a:pt x="15739" y="17582"/>
                    </a:lnTo>
                    <a:lnTo>
                      <a:pt x="15671" y="17787"/>
                    </a:lnTo>
                    <a:lnTo>
                      <a:pt x="15603" y="17992"/>
                    </a:lnTo>
                    <a:lnTo>
                      <a:pt x="15466" y="18163"/>
                    </a:lnTo>
                    <a:lnTo>
                      <a:pt x="15330" y="18333"/>
                    </a:lnTo>
                    <a:lnTo>
                      <a:pt x="15159" y="18436"/>
                    </a:lnTo>
                    <a:lnTo>
                      <a:pt x="14954" y="18470"/>
                    </a:lnTo>
                    <a:lnTo>
                      <a:pt x="14715" y="18470"/>
                    </a:lnTo>
                    <a:lnTo>
                      <a:pt x="14442" y="18402"/>
                    </a:lnTo>
                    <a:lnTo>
                      <a:pt x="14135" y="18231"/>
                    </a:lnTo>
                    <a:lnTo>
                      <a:pt x="14066" y="17890"/>
                    </a:lnTo>
                    <a:lnTo>
                      <a:pt x="13930" y="17582"/>
                    </a:lnTo>
                    <a:lnTo>
                      <a:pt x="13759" y="17309"/>
                    </a:lnTo>
                    <a:lnTo>
                      <a:pt x="13554" y="17070"/>
                    </a:lnTo>
                    <a:lnTo>
                      <a:pt x="13315" y="16865"/>
                    </a:lnTo>
                    <a:lnTo>
                      <a:pt x="13042" y="16695"/>
                    </a:lnTo>
                    <a:lnTo>
                      <a:pt x="12735" y="16524"/>
                    </a:lnTo>
                    <a:lnTo>
                      <a:pt x="12394" y="16387"/>
                    </a:lnTo>
                    <a:lnTo>
                      <a:pt x="11813" y="16183"/>
                    </a:lnTo>
                    <a:lnTo>
                      <a:pt x="11267" y="15875"/>
                    </a:lnTo>
                    <a:lnTo>
                      <a:pt x="11028" y="15739"/>
                    </a:lnTo>
                    <a:lnTo>
                      <a:pt x="10789" y="15534"/>
                    </a:lnTo>
                    <a:lnTo>
                      <a:pt x="10550" y="15329"/>
                    </a:lnTo>
                    <a:lnTo>
                      <a:pt x="10311" y="15124"/>
                    </a:lnTo>
                    <a:lnTo>
                      <a:pt x="10072" y="14817"/>
                    </a:lnTo>
                    <a:lnTo>
                      <a:pt x="9867" y="14510"/>
                    </a:lnTo>
                    <a:lnTo>
                      <a:pt x="9765" y="14237"/>
                    </a:lnTo>
                    <a:lnTo>
                      <a:pt x="9697" y="13964"/>
                    </a:lnTo>
                    <a:lnTo>
                      <a:pt x="9697" y="13656"/>
                    </a:lnTo>
                    <a:lnTo>
                      <a:pt x="9731" y="13383"/>
                    </a:lnTo>
                    <a:lnTo>
                      <a:pt x="9867" y="13042"/>
                    </a:lnTo>
                    <a:lnTo>
                      <a:pt x="10038" y="12666"/>
                    </a:lnTo>
                    <a:lnTo>
                      <a:pt x="10140" y="12393"/>
                    </a:lnTo>
                    <a:lnTo>
                      <a:pt x="9970" y="12120"/>
                    </a:lnTo>
                    <a:lnTo>
                      <a:pt x="9799" y="11847"/>
                    </a:lnTo>
                    <a:lnTo>
                      <a:pt x="9594" y="11471"/>
                    </a:lnTo>
                    <a:lnTo>
                      <a:pt x="9526" y="11267"/>
                    </a:lnTo>
                    <a:lnTo>
                      <a:pt x="9492" y="11062"/>
                    </a:lnTo>
                    <a:lnTo>
                      <a:pt x="9458" y="10789"/>
                    </a:lnTo>
                    <a:lnTo>
                      <a:pt x="9492" y="10584"/>
                    </a:lnTo>
                    <a:lnTo>
                      <a:pt x="9560" y="10413"/>
                    </a:lnTo>
                    <a:lnTo>
                      <a:pt x="9662" y="10276"/>
                    </a:lnTo>
                    <a:lnTo>
                      <a:pt x="9799" y="10208"/>
                    </a:lnTo>
                    <a:lnTo>
                      <a:pt x="9970" y="10174"/>
                    </a:lnTo>
                    <a:lnTo>
                      <a:pt x="10175" y="10208"/>
                    </a:lnTo>
                    <a:lnTo>
                      <a:pt x="10448" y="10276"/>
                    </a:lnTo>
                    <a:lnTo>
                      <a:pt x="11506" y="10652"/>
                    </a:lnTo>
                    <a:lnTo>
                      <a:pt x="11062" y="9457"/>
                    </a:lnTo>
                    <a:lnTo>
                      <a:pt x="10960" y="9116"/>
                    </a:lnTo>
                    <a:lnTo>
                      <a:pt x="10891" y="8808"/>
                    </a:lnTo>
                    <a:lnTo>
                      <a:pt x="10891" y="8501"/>
                    </a:lnTo>
                    <a:lnTo>
                      <a:pt x="10926" y="8194"/>
                    </a:lnTo>
                    <a:lnTo>
                      <a:pt x="11028" y="7921"/>
                    </a:lnTo>
                    <a:lnTo>
                      <a:pt x="11165" y="7648"/>
                    </a:lnTo>
                    <a:lnTo>
                      <a:pt x="11335" y="7375"/>
                    </a:lnTo>
                    <a:lnTo>
                      <a:pt x="11540" y="7101"/>
                    </a:lnTo>
                    <a:lnTo>
                      <a:pt x="11779" y="6897"/>
                    </a:lnTo>
                    <a:lnTo>
                      <a:pt x="11916" y="6828"/>
                    </a:lnTo>
                    <a:lnTo>
                      <a:pt x="12018" y="6794"/>
                    </a:lnTo>
                    <a:lnTo>
                      <a:pt x="12155" y="6760"/>
                    </a:lnTo>
                    <a:lnTo>
                      <a:pt x="12325" y="6794"/>
                    </a:lnTo>
                    <a:lnTo>
                      <a:pt x="12462" y="6794"/>
                    </a:lnTo>
                    <a:lnTo>
                      <a:pt x="12598" y="6862"/>
                    </a:lnTo>
                    <a:lnTo>
                      <a:pt x="13247" y="7101"/>
                    </a:lnTo>
                    <a:lnTo>
                      <a:pt x="13862" y="7340"/>
                    </a:lnTo>
                    <a:lnTo>
                      <a:pt x="13998" y="7136"/>
                    </a:lnTo>
                    <a:lnTo>
                      <a:pt x="13759" y="6931"/>
                    </a:lnTo>
                    <a:lnTo>
                      <a:pt x="13554" y="6726"/>
                    </a:lnTo>
                    <a:lnTo>
                      <a:pt x="13384" y="6487"/>
                    </a:lnTo>
                    <a:lnTo>
                      <a:pt x="13247" y="6248"/>
                    </a:lnTo>
                    <a:lnTo>
                      <a:pt x="13145" y="5975"/>
                    </a:lnTo>
                    <a:lnTo>
                      <a:pt x="13076" y="5702"/>
                    </a:lnTo>
                    <a:lnTo>
                      <a:pt x="13042" y="5394"/>
                    </a:lnTo>
                    <a:lnTo>
                      <a:pt x="13042" y="5053"/>
                    </a:lnTo>
                    <a:lnTo>
                      <a:pt x="13384" y="5326"/>
                    </a:lnTo>
                    <a:lnTo>
                      <a:pt x="13691" y="5599"/>
                    </a:lnTo>
                    <a:lnTo>
                      <a:pt x="14237" y="6146"/>
                    </a:lnTo>
                    <a:lnTo>
                      <a:pt x="14544" y="6419"/>
                    </a:lnTo>
                    <a:lnTo>
                      <a:pt x="14886" y="6658"/>
                    </a:lnTo>
                    <a:lnTo>
                      <a:pt x="15261" y="6828"/>
                    </a:lnTo>
                    <a:lnTo>
                      <a:pt x="15432" y="6897"/>
                    </a:lnTo>
                    <a:lnTo>
                      <a:pt x="15671" y="6931"/>
                    </a:lnTo>
                    <a:lnTo>
                      <a:pt x="14954" y="6214"/>
                    </a:lnTo>
                    <a:lnTo>
                      <a:pt x="14613" y="5872"/>
                    </a:lnTo>
                    <a:lnTo>
                      <a:pt x="14271" y="5565"/>
                    </a:lnTo>
                    <a:lnTo>
                      <a:pt x="13896" y="5258"/>
                    </a:lnTo>
                    <a:lnTo>
                      <a:pt x="13486" y="4951"/>
                    </a:lnTo>
                    <a:lnTo>
                      <a:pt x="12667" y="4370"/>
                    </a:lnTo>
                    <a:lnTo>
                      <a:pt x="12837" y="4302"/>
                    </a:lnTo>
                    <a:lnTo>
                      <a:pt x="13008" y="4268"/>
                    </a:lnTo>
                    <a:lnTo>
                      <a:pt x="13145" y="4268"/>
                    </a:lnTo>
                    <a:lnTo>
                      <a:pt x="13281" y="4302"/>
                    </a:lnTo>
                    <a:lnTo>
                      <a:pt x="13520" y="4404"/>
                    </a:lnTo>
                    <a:lnTo>
                      <a:pt x="13725" y="4507"/>
                    </a:lnTo>
                    <a:lnTo>
                      <a:pt x="14032" y="4643"/>
                    </a:lnTo>
                    <a:lnTo>
                      <a:pt x="14169" y="4643"/>
                    </a:lnTo>
                    <a:lnTo>
                      <a:pt x="14237" y="4609"/>
                    </a:lnTo>
                    <a:lnTo>
                      <a:pt x="14305" y="4541"/>
                    </a:lnTo>
                    <a:lnTo>
                      <a:pt x="14374" y="4439"/>
                    </a:lnTo>
                    <a:lnTo>
                      <a:pt x="14476" y="4029"/>
                    </a:lnTo>
                    <a:close/>
                    <a:moveTo>
                      <a:pt x="15500" y="18777"/>
                    </a:moveTo>
                    <a:lnTo>
                      <a:pt x="15569" y="18914"/>
                    </a:lnTo>
                    <a:lnTo>
                      <a:pt x="15193" y="19187"/>
                    </a:lnTo>
                    <a:lnTo>
                      <a:pt x="15057" y="19050"/>
                    </a:lnTo>
                    <a:lnTo>
                      <a:pt x="15500" y="18777"/>
                    </a:lnTo>
                    <a:close/>
                    <a:moveTo>
                      <a:pt x="10891" y="18333"/>
                    </a:moveTo>
                    <a:lnTo>
                      <a:pt x="11267" y="18368"/>
                    </a:lnTo>
                    <a:lnTo>
                      <a:pt x="11984" y="18470"/>
                    </a:lnTo>
                    <a:lnTo>
                      <a:pt x="12769" y="18607"/>
                    </a:lnTo>
                    <a:lnTo>
                      <a:pt x="12257" y="18914"/>
                    </a:lnTo>
                    <a:lnTo>
                      <a:pt x="11779" y="19119"/>
                    </a:lnTo>
                    <a:lnTo>
                      <a:pt x="11335" y="19221"/>
                    </a:lnTo>
                    <a:lnTo>
                      <a:pt x="11165" y="19255"/>
                    </a:lnTo>
                    <a:lnTo>
                      <a:pt x="10960" y="19221"/>
                    </a:lnTo>
                    <a:lnTo>
                      <a:pt x="10789" y="19221"/>
                    </a:lnTo>
                    <a:lnTo>
                      <a:pt x="10618" y="19153"/>
                    </a:lnTo>
                    <a:lnTo>
                      <a:pt x="10482" y="19084"/>
                    </a:lnTo>
                    <a:lnTo>
                      <a:pt x="10311" y="18982"/>
                    </a:lnTo>
                    <a:lnTo>
                      <a:pt x="10175" y="18880"/>
                    </a:lnTo>
                    <a:lnTo>
                      <a:pt x="10038" y="18743"/>
                    </a:lnTo>
                    <a:lnTo>
                      <a:pt x="9799" y="18402"/>
                    </a:lnTo>
                    <a:lnTo>
                      <a:pt x="10175" y="18333"/>
                    </a:lnTo>
                    <a:close/>
                    <a:moveTo>
                      <a:pt x="9423" y="0"/>
                    </a:moveTo>
                    <a:lnTo>
                      <a:pt x="8946" y="35"/>
                    </a:lnTo>
                    <a:lnTo>
                      <a:pt x="8468" y="103"/>
                    </a:lnTo>
                    <a:lnTo>
                      <a:pt x="8229" y="171"/>
                    </a:lnTo>
                    <a:lnTo>
                      <a:pt x="7955" y="274"/>
                    </a:lnTo>
                    <a:lnTo>
                      <a:pt x="7751" y="376"/>
                    </a:lnTo>
                    <a:lnTo>
                      <a:pt x="7580" y="547"/>
                    </a:lnTo>
                    <a:lnTo>
                      <a:pt x="7443" y="649"/>
                    </a:lnTo>
                    <a:lnTo>
                      <a:pt x="7341" y="751"/>
                    </a:lnTo>
                    <a:lnTo>
                      <a:pt x="7102" y="854"/>
                    </a:lnTo>
                    <a:lnTo>
                      <a:pt x="6829" y="956"/>
                    </a:lnTo>
                    <a:lnTo>
                      <a:pt x="6556" y="990"/>
                    </a:lnTo>
                    <a:lnTo>
                      <a:pt x="6214" y="1059"/>
                    </a:lnTo>
                    <a:lnTo>
                      <a:pt x="5873" y="1161"/>
                    </a:lnTo>
                    <a:lnTo>
                      <a:pt x="5566" y="1264"/>
                    </a:lnTo>
                    <a:lnTo>
                      <a:pt x="5258" y="1400"/>
                    </a:lnTo>
                    <a:lnTo>
                      <a:pt x="5019" y="1605"/>
                    </a:lnTo>
                    <a:lnTo>
                      <a:pt x="4815" y="1878"/>
                    </a:lnTo>
                    <a:lnTo>
                      <a:pt x="4644" y="2185"/>
                    </a:lnTo>
                    <a:lnTo>
                      <a:pt x="4541" y="2595"/>
                    </a:lnTo>
                    <a:lnTo>
                      <a:pt x="3790" y="2732"/>
                    </a:lnTo>
                    <a:lnTo>
                      <a:pt x="3415" y="2834"/>
                    </a:lnTo>
                    <a:lnTo>
                      <a:pt x="3073" y="2971"/>
                    </a:lnTo>
                    <a:lnTo>
                      <a:pt x="2766" y="3141"/>
                    </a:lnTo>
                    <a:lnTo>
                      <a:pt x="2425" y="3312"/>
                    </a:lnTo>
                    <a:lnTo>
                      <a:pt x="2152" y="3517"/>
                    </a:lnTo>
                    <a:lnTo>
                      <a:pt x="1844" y="3722"/>
                    </a:lnTo>
                    <a:lnTo>
                      <a:pt x="1571" y="3995"/>
                    </a:lnTo>
                    <a:lnTo>
                      <a:pt x="1332" y="4268"/>
                    </a:lnTo>
                    <a:lnTo>
                      <a:pt x="1128" y="4541"/>
                    </a:lnTo>
                    <a:lnTo>
                      <a:pt x="957" y="4848"/>
                    </a:lnTo>
                    <a:lnTo>
                      <a:pt x="854" y="5156"/>
                    </a:lnTo>
                    <a:lnTo>
                      <a:pt x="786" y="5497"/>
                    </a:lnTo>
                    <a:lnTo>
                      <a:pt x="820" y="5872"/>
                    </a:lnTo>
                    <a:lnTo>
                      <a:pt x="889" y="6248"/>
                    </a:lnTo>
                    <a:lnTo>
                      <a:pt x="889" y="6385"/>
                    </a:lnTo>
                    <a:lnTo>
                      <a:pt x="889" y="6555"/>
                    </a:lnTo>
                    <a:lnTo>
                      <a:pt x="820" y="6726"/>
                    </a:lnTo>
                    <a:lnTo>
                      <a:pt x="718" y="6862"/>
                    </a:lnTo>
                    <a:lnTo>
                      <a:pt x="615" y="7067"/>
                    </a:lnTo>
                    <a:lnTo>
                      <a:pt x="547" y="7238"/>
                    </a:lnTo>
                    <a:lnTo>
                      <a:pt x="479" y="7443"/>
                    </a:lnTo>
                    <a:lnTo>
                      <a:pt x="445" y="7648"/>
                    </a:lnTo>
                    <a:lnTo>
                      <a:pt x="411" y="7853"/>
                    </a:lnTo>
                    <a:lnTo>
                      <a:pt x="411" y="8057"/>
                    </a:lnTo>
                    <a:lnTo>
                      <a:pt x="513" y="8501"/>
                    </a:lnTo>
                    <a:lnTo>
                      <a:pt x="650" y="8979"/>
                    </a:lnTo>
                    <a:lnTo>
                      <a:pt x="820" y="9457"/>
                    </a:lnTo>
                    <a:lnTo>
                      <a:pt x="547" y="9833"/>
                    </a:lnTo>
                    <a:lnTo>
                      <a:pt x="342" y="10242"/>
                    </a:lnTo>
                    <a:lnTo>
                      <a:pt x="172" y="10652"/>
                    </a:lnTo>
                    <a:lnTo>
                      <a:pt x="69" y="11062"/>
                    </a:lnTo>
                    <a:lnTo>
                      <a:pt x="1" y="11471"/>
                    </a:lnTo>
                    <a:lnTo>
                      <a:pt x="1" y="11915"/>
                    </a:lnTo>
                    <a:lnTo>
                      <a:pt x="35" y="12325"/>
                    </a:lnTo>
                    <a:lnTo>
                      <a:pt x="103" y="12769"/>
                    </a:lnTo>
                    <a:lnTo>
                      <a:pt x="342" y="13520"/>
                    </a:lnTo>
                    <a:lnTo>
                      <a:pt x="615" y="14237"/>
                    </a:lnTo>
                    <a:lnTo>
                      <a:pt x="923" y="14919"/>
                    </a:lnTo>
                    <a:lnTo>
                      <a:pt x="1128" y="15227"/>
                    </a:lnTo>
                    <a:lnTo>
                      <a:pt x="1332" y="15568"/>
                    </a:lnTo>
                    <a:lnTo>
                      <a:pt x="1537" y="15841"/>
                    </a:lnTo>
                    <a:lnTo>
                      <a:pt x="1776" y="16148"/>
                    </a:lnTo>
                    <a:lnTo>
                      <a:pt x="2049" y="16387"/>
                    </a:lnTo>
                    <a:lnTo>
                      <a:pt x="2322" y="16661"/>
                    </a:lnTo>
                    <a:lnTo>
                      <a:pt x="2630" y="16900"/>
                    </a:lnTo>
                    <a:lnTo>
                      <a:pt x="2937" y="17104"/>
                    </a:lnTo>
                    <a:lnTo>
                      <a:pt x="3278" y="17309"/>
                    </a:lnTo>
                    <a:lnTo>
                      <a:pt x="3654" y="17480"/>
                    </a:lnTo>
                    <a:lnTo>
                      <a:pt x="4268" y="17685"/>
                    </a:lnTo>
                    <a:lnTo>
                      <a:pt x="4883" y="17890"/>
                    </a:lnTo>
                    <a:lnTo>
                      <a:pt x="5497" y="18026"/>
                    </a:lnTo>
                    <a:lnTo>
                      <a:pt x="6112" y="18129"/>
                    </a:lnTo>
                    <a:lnTo>
                      <a:pt x="6863" y="18197"/>
                    </a:lnTo>
                    <a:lnTo>
                      <a:pt x="7580" y="18265"/>
                    </a:lnTo>
                    <a:lnTo>
                      <a:pt x="9116" y="18368"/>
                    </a:lnTo>
                    <a:lnTo>
                      <a:pt x="9355" y="18777"/>
                    </a:lnTo>
                    <a:lnTo>
                      <a:pt x="9492" y="18948"/>
                    </a:lnTo>
                    <a:lnTo>
                      <a:pt x="9628" y="19119"/>
                    </a:lnTo>
                    <a:lnTo>
                      <a:pt x="9765" y="19255"/>
                    </a:lnTo>
                    <a:lnTo>
                      <a:pt x="9936" y="19392"/>
                    </a:lnTo>
                    <a:lnTo>
                      <a:pt x="10277" y="19562"/>
                    </a:lnTo>
                    <a:lnTo>
                      <a:pt x="10687" y="19699"/>
                    </a:lnTo>
                    <a:lnTo>
                      <a:pt x="11096" y="19733"/>
                    </a:lnTo>
                    <a:lnTo>
                      <a:pt x="11540" y="19733"/>
                    </a:lnTo>
                    <a:lnTo>
                      <a:pt x="11984" y="19699"/>
                    </a:lnTo>
                    <a:lnTo>
                      <a:pt x="12394" y="19631"/>
                    </a:lnTo>
                    <a:lnTo>
                      <a:pt x="12837" y="19528"/>
                    </a:lnTo>
                    <a:lnTo>
                      <a:pt x="14305" y="19084"/>
                    </a:lnTo>
                    <a:lnTo>
                      <a:pt x="14544" y="19323"/>
                    </a:lnTo>
                    <a:lnTo>
                      <a:pt x="14749" y="19494"/>
                    </a:lnTo>
                    <a:lnTo>
                      <a:pt x="14920" y="19631"/>
                    </a:lnTo>
                    <a:lnTo>
                      <a:pt x="15091" y="19733"/>
                    </a:lnTo>
                    <a:lnTo>
                      <a:pt x="15466" y="19733"/>
                    </a:lnTo>
                    <a:lnTo>
                      <a:pt x="15603" y="19665"/>
                    </a:lnTo>
                    <a:lnTo>
                      <a:pt x="15773" y="19528"/>
                    </a:lnTo>
                    <a:lnTo>
                      <a:pt x="15910" y="19392"/>
                    </a:lnTo>
                    <a:lnTo>
                      <a:pt x="16047" y="19255"/>
                    </a:lnTo>
                    <a:lnTo>
                      <a:pt x="16149" y="19084"/>
                    </a:lnTo>
                    <a:lnTo>
                      <a:pt x="16217" y="18914"/>
                    </a:lnTo>
                    <a:lnTo>
                      <a:pt x="16286" y="18709"/>
                    </a:lnTo>
                    <a:lnTo>
                      <a:pt x="16422" y="18538"/>
                    </a:lnTo>
                    <a:lnTo>
                      <a:pt x="16559" y="18436"/>
                    </a:lnTo>
                    <a:lnTo>
                      <a:pt x="16764" y="18333"/>
                    </a:lnTo>
                    <a:lnTo>
                      <a:pt x="16934" y="18265"/>
                    </a:lnTo>
                    <a:lnTo>
                      <a:pt x="17105" y="18163"/>
                    </a:lnTo>
                    <a:lnTo>
                      <a:pt x="17241" y="18060"/>
                    </a:lnTo>
                    <a:lnTo>
                      <a:pt x="17344" y="17924"/>
                    </a:lnTo>
                    <a:lnTo>
                      <a:pt x="17446" y="17787"/>
                    </a:lnTo>
                    <a:lnTo>
                      <a:pt x="17515" y="17651"/>
                    </a:lnTo>
                    <a:lnTo>
                      <a:pt x="17583" y="17480"/>
                    </a:lnTo>
                    <a:lnTo>
                      <a:pt x="17617" y="17275"/>
                    </a:lnTo>
                    <a:lnTo>
                      <a:pt x="17719" y="16865"/>
                    </a:lnTo>
                    <a:lnTo>
                      <a:pt x="17856" y="16456"/>
                    </a:lnTo>
                    <a:lnTo>
                      <a:pt x="18027" y="16080"/>
                    </a:lnTo>
                    <a:lnTo>
                      <a:pt x="18300" y="15739"/>
                    </a:lnTo>
                    <a:lnTo>
                      <a:pt x="18402" y="15602"/>
                    </a:lnTo>
                    <a:lnTo>
                      <a:pt x="18471" y="15466"/>
                    </a:lnTo>
                    <a:lnTo>
                      <a:pt x="18505" y="15295"/>
                    </a:lnTo>
                    <a:lnTo>
                      <a:pt x="18539" y="15124"/>
                    </a:lnTo>
                    <a:lnTo>
                      <a:pt x="18539" y="14954"/>
                    </a:lnTo>
                    <a:lnTo>
                      <a:pt x="18539" y="14783"/>
                    </a:lnTo>
                    <a:lnTo>
                      <a:pt x="18436" y="14441"/>
                    </a:lnTo>
                    <a:lnTo>
                      <a:pt x="18266" y="13895"/>
                    </a:lnTo>
                    <a:lnTo>
                      <a:pt x="18061" y="13315"/>
                    </a:lnTo>
                    <a:lnTo>
                      <a:pt x="17993" y="13076"/>
                    </a:lnTo>
                    <a:lnTo>
                      <a:pt x="17958" y="12803"/>
                    </a:lnTo>
                    <a:lnTo>
                      <a:pt x="17958" y="12564"/>
                    </a:lnTo>
                    <a:lnTo>
                      <a:pt x="17993" y="12325"/>
                    </a:lnTo>
                    <a:lnTo>
                      <a:pt x="18061" y="12086"/>
                    </a:lnTo>
                    <a:lnTo>
                      <a:pt x="18163" y="11881"/>
                    </a:lnTo>
                    <a:lnTo>
                      <a:pt x="18300" y="11676"/>
                    </a:lnTo>
                    <a:lnTo>
                      <a:pt x="18505" y="11471"/>
                    </a:lnTo>
                    <a:lnTo>
                      <a:pt x="18641" y="11335"/>
                    </a:lnTo>
                    <a:lnTo>
                      <a:pt x="18744" y="11198"/>
                    </a:lnTo>
                    <a:lnTo>
                      <a:pt x="18812" y="11028"/>
                    </a:lnTo>
                    <a:lnTo>
                      <a:pt x="18880" y="10857"/>
                    </a:lnTo>
                    <a:lnTo>
                      <a:pt x="18983" y="10515"/>
                    </a:lnTo>
                    <a:lnTo>
                      <a:pt x="18983" y="10140"/>
                    </a:lnTo>
                    <a:lnTo>
                      <a:pt x="18948" y="9662"/>
                    </a:lnTo>
                    <a:lnTo>
                      <a:pt x="18880" y="9184"/>
                    </a:lnTo>
                    <a:lnTo>
                      <a:pt x="18744" y="8740"/>
                    </a:lnTo>
                    <a:lnTo>
                      <a:pt x="18573" y="8296"/>
                    </a:lnTo>
                    <a:lnTo>
                      <a:pt x="18334" y="7887"/>
                    </a:lnTo>
                    <a:lnTo>
                      <a:pt x="18095" y="7511"/>
                    </a:lnTo>
                    <a:lnTo>
                      <a:pt x="17788" y="7136"/>
                    </a:lnTo>
                    <a:lnTo>
                      <a:pt x="17412" y="6794"/>
                    </a:lnTo>
                    <a:lnTo>
                      <a:pt x="17003" y="6385"/>
                    </a:lnTo>
                    <a:lnTo>
                      <a:pt x="16593" y="5941"/>
                    </a:lnTo>
                    <a:lnTo>
                      <a:pt x="16251" y="5463"/>
                    </a:lnTo>
                    <a:lnTo>
                      <a:pt x="15978" y="4951"/>
                    </a:lnTo>
                    <a:lnTo>
                      <a:pt x="15842" y="4712"/>
                    </a:lnTo>
                    <a:lnTo>
                      <a:pt x="15671" y="4507"/>
                    </a:lnTo>
                    <a:lnTo>
                      <a:pt x="15500" y="4302"/>
                    </a:lnTo>
                    <a:lnTo>
                      <a:pt x="15330" y="4131"/>
                    </a:lnTo>
                    <a:lnTo>
                      <a:pt x="15125" y="3995"/>
                    </a:lnTo>
                    <a:lnTo>
                      <a:pt x="14886" y="3858"/>
                    </a:lnTo>
                    <a:lnTo>
                      <a:pt x="14647" y="3790"/>
                    </a:lnTo>
                    <a:lnTo>
                      <a:pt x="14408" y="3722"/>
                    </a:lnTo>
                    <a:lnTo>
                      <a:pt x="14237" y="3687"/>
                    </a:lnTo>
                    <a:lnTo>
                      <a:pt x="14066" y="3653"/>
                    </a:lnTo>
                    <a:lnTo>
                      <a:pt x="13930" y="3585"/>
                    </a:lnTo>
                    <a:lnTo>
                      <a:pt x="13828" y="3517"/>
                    </a:lnTo>
                    <a:lnTo>
                      <a:pt x="13623" y="3312"/>
                    </a:lnTo>
                    <a:lnTo>
                      <a:pt x="13418" y="3073"/>
                    </a:lnTo>
                    <a:lnTo>
                      <a:pt x="12667" y="2083"/>
                    </a:lnTo>
                    <a:lnTo>
                      <a:pt x="12291" y="1605"/>
                    </a:lnTo>
                    <a:lnTo>
                      <a:pt x="11882" y="1161"/>
                    </a:lnTo>
                    <a:lnTo>
                      <a:pt x="11540" y="820"/>
                    </a:lnTo>
                    <a:lnTo>
                      <a:pt x="11130" y="547"/>
                    </a:lnTo>
                    <a:lnTo>
                      <a:pt x="10755" y="342"/>
                    </a:lnTo>
                    <a:lnTo>
                      <a:pt x="10311" y="171"/>
                    </a:lnTo>
                    <a:lnTo>
                      <a:pt x="9901" y="69"/>
                    </a:lnTo>
                    <a:lnTo>
                      <a:pt x="94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6" name="Google Shape;5646;p23"/>
              <p:cNvSpPr/>
              <p:nvPr/>
            </p:nvSpPr>
            <p:spPr>
              <a:xfrm>
                <a:off x="6781093" y="1671439"/>
                <a:ext cx="206730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094" extrusionOk="0">
                    <a:moveTo>
                      <a:pt x="1605" y="1"/>
                    </a:moveTo>
                    <a:lnTo>
                      <a:pt x="1230" y="35"/>
                    </a:lnTo>
                    <a:lnTo>
                      <a:pt x="854" y="103"/>
                    </a:lnTo>
                    <a:lnTo>
                      <a:pt x="547" y="172"/>
                    </a:lnTo>
                    <a:lnTo>
                      <a:pt x="240" y="308"/>
                    </a:lnTo>
                    <a:lnTo>
                      <a:pt x="1" y="445"/>
                    </a:lnTo>
                    <a:lnTo>
                      <a:pt x="410" y="342"/>
                    </a:lnTo>
                    <a:lnTo>
                      <a:pt x="786" y="308"/>
                    </a:lnTo>
                    <a:lnTo>
                      <a:pt x="1503" y="274"/>
                    </a:lnTo>
                    <a:lnTo>
                      <a:pt x="2254" y="274"/>
                    </a:lnTo>
                    <a:lnTo>
                      <a:pt x="2971" y="376"/>
                    </a:lnTo>
                    <a:lnTo>
                      <a:pt x="3688" y="513"/>
                    </a:lnTo>
                    <a:lnTo>
                      <a:pt x="4405" y="684"/>
                    </a:lnTo>
                    <a:lnTo>
                      <a:pt x="5839" y="1093"/>
                    </a:lnTo>
                    <a:lnTo>
                      <a:pt x="5839" y="1093"/>
                    </a:lnTo>
                    <a:lnTo>
                      <a:pt x="5566" y="923"/>
                    </a:lnTo>
                    <a:lnTo>
                      <a:pt x="5292" y="752"/>
                    </a:lnTo>
                    <a:lnTo>
                      <a:pt x="4951" y="581"/>
                    </a:lnTo>
                    <a:lnTo>
                      <a:pt x="4576" y="445"/>
                    </a:lnTo>
                    <a:lnTo>
                      <a:pt x="4166" y="308"/>
                    </a:lnTo>
                    <a:lnTo>
                      <a:pt x="3756" y="206"/>
                    </a:lnTo>
                    <a:lnTo>
                      <a:pt x="3312" y="103"/>
                    </a:lnTo>
                    <a:lnTo>
                      <a:pt x="2903" y="69"/>
                    </a:lnTo>
                    <a:lnTo>
                      <a:pt x="24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7" name="Google Shape;5647;p23"/>
              <p:cNvSpPr/>
              <p:nvPr/>
            </p:nvSpPr>
            <p:spPr>
              <a:xfrm>
                <a:off x="6773835" y="2078774"/>
                <a:ext cx="137832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957" extrusionOk="0">
                    <a:moveTo>
                      <a:pt x="1" y="1"/>
                    </a:moveTo>
                    <a:lnTo>
                      <a:pt x="445" y="240"/>
                    </a:lnTo>
                    <a:lnTo>
                      <a:pt x="923" y="479"/>
                    </a:lnTo>
                    <a:lnTo>
                      <a:pt x="1401" y="684"/>
                    </a:lnTo>
                    <a:lnTo>
                      <a:pt x="1879" y="820"/>
                    </a:lnTo>
                    <a:lnTo>
                      <a:pt x="2357" y="923"/>
                    </a:lnTo>
                    <a:lnTo>
                      <a:pt x="2869" y="957"/>
                    </a:lnTo>
                    <a:lnTo>
                      <a:pt x="3381" y="923"/>
                    </a:lnTo>
                    <a:lnTo>
                      <a:pt x="3620" y="854"/>
                    </a:lnTo>
                    <a:lnTo>
                      <a:pt x="3893" y="786"/>
                    </a:lnTo>
                    <a:lnTo>
                      <a:pt x="2903" y="684"/>
                    </a:lnTo>
                    <a:lnTo>
                      <a:pt x="2391" y="650"/>
                    </a:lnTo>
                    <a:lnTo>
                      <a:pt x="1913" y="581"/>
                    </a:lnTo>
                    <a:lnTo>
                      <a:pt x="1435" y="479"/>
                    </a:lnTo>
                    <a:lnTo>
                      <a:pt x="957" y="342"/>
                    </a:lnTo>
                    <a:lnTo>
                      <a:pt x="479" y="2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8" name="Google Shape;5648;p23"/>
              <p:cNvSpPr/>
              <p:nvPr/>
            </p:nvSpPr>
            <p:spPr>
              <a:xfrm>
                <a:off x="6700121" y="1959140"/>
                <a:ext cx="53214" cy="93080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629" extrusionOk="0">
                    <a:moveTo>
                      <a:pt x="0" y="0"/>
                    </a:moveTo>
                    <a:lnTo>
                      <a:pt x="69" y="512"/>
                    </a:lnTo>
                    <a:lnTo>
                      <a:pt x="137" y="922"/>
                    </a:lnTo>
                    <a:lnTo>
                      <a:pt x="274" y="1297"/>
                    </a:lnTo>
                    <a:lnTo>
                      <a:pt x="410" y="1605"/>
                    </a:lnTo>
                    <a:lnTo>
                      <a:pt x="615" y="1878"/>
                    </a:lnTo>
                    <a:lnTo>
                      <a:pt x="854" y="2151"/>
                    </a:lnTo>
                    <a:lnTo>
                      <a:pt x="1127" y="2390"/>
                    </a:lnTo>
                    <a:lnTo>
                      <a:pt x="1503" y="2629"/>
                    </a:lnTo>
                    <a:lnTo>
                      <a:pt x="990" y="1946"/>
                    </a:lnTo>
                    <a:lnTo>
                      <a:pt x="786" y="1639"/>
                    </a:lnTo>
                    <a:lnTo>
                      <a:pt x="581" y="1332"/>
                    </a:lnTo>
                    <a:lnTo>
                      <a:pt x="410" y="990"/>
                    </a:lnTo>
                    <a:lnTo>
                      <a:pt x="274" y="68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49" name="Google Shape;5649;p23"/>
              <p:cNvSpPr/>
              <p:nvPr/>
            </p:nvSpPr>
            <p:spPr>
              <a:xfrm>
                <a:off x="6898354" y="1702879"/>
                <a:ext cx="74988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650" extrusionOk="0">
                    <a:moveTo>
                      <a:pt x="308" y="1"/>
                    </a:moveTo>
                    <a:lnTo>
                      <a:pt x="0" y="69"/>
                    </a:lnTo>
                    <a:lnTo>
                      <a:pt x="273" y="137"/>
                    </a:lnTo>
                    <a:lnTo>
                      <a:pt x="512" y="239"/>
                    </a:lnTo>
                    <a:lnTo>
                      <a:pt x="1025" y="444"/>
                    </a:lnTo>
                    <a:lnTo>
                      <a:pt x="1298" y="547"/>
                    </a:lnTo>
                    <a:lnTo>
                      <a:pt x="1571" y="615"/>
                    </a:lnTo>
                    <a:lnTo>
                      <a:pt x="1844" y="649"/>
                    </a:lnTo>
                    <a:lnTo>
                      <a:pt x="2117" y="615"/>
                    </a:lnTo>
                    <a:lnTo>
                      <a:pt x="1639" y="342"/>
                    </a:lnTo>
                    <a:lnTo>
                      <a:pt x="1366" y="205"/>
                    </a:lnTo>
                    <a:lnTo>
                      <a:pt x="1127" y="103"/>
                    </a:lnTo>
                    <a:lnTo>
                      <a:pt x="854" y="35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0" name="Google Shape;5650;p23"/>
              <p:cNvSpPr/>
              <p:nvPr/>
            </p:nvSpPr>
            <p:spPr>
              <a:xfrm>
                <a:off x="6929758" y="1750003"/>
                <a:ext cx="76192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21" extrusionOk="0">
                    <a:moveTo>
                      <a:pt x="718" y="1"/>
                    </a:moveTo>
                    <a:lnTo>
                      <a:pt x="377" y="35"/>
                    </a:lnTo>
                    <a:lnTo>
                      <a:pt x="1" y="103"/>
                    </a:lnTo>
                    <a:lnTo>
                      <a:pt x="2107" y="805"/>
                    </a:lnTo>
                    <a:lnTo>
                      <a:pt x="1947" y="581"/>
                    </a:lnTo>
                    <a:lnTo>
                      <a:pt x="1776" y="376"/>
                    </a:lnTo>
                    <a:lnTo>
                      <a:pt x="1537" y="206"/>
                    </a:lnTo>
                    <a:lnTo>
                      <a:pt x="1298" y="103"/>
                    </a:lnTo>
                    <a:lnTo>
                      <a:pt x="1025" y="35"/>
                    </a:lnTo>
                    <a:lnTo>
                      <a:pt x="718" y="1"/>
                    </a:lnTo>
                    <a:close/>
                    <a:moveTo>
                      <a:pt x="2107" y="805"/>
                    </a:moveTo>
                    <a:lnTo>
                      <a:pt x="2118" y="820"/>
                    </a:lnTo>
                    <a:lnTo>
                      <a:pt x="2152" y="820"/>
                    </a:lnTo>
                    <a:lnTo>
                      <a:pt x="2107" y="80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1" name="Google Shape;5651;p23"/>
              <p:cNvSpPr/>
              <p:nvPr/>
            </p:nvSpPr>
            <p:spPr>
              <a:xfrm>
                <a:off x="6712194" y="1692010"/>
                <a:ext cx="37529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1060" h="1059" extrusionOk="0">
                    <a:moveTo>
                      <a:pt x="1059" y="0"/>
                    </a:moveTo>
                    <a:lnTo>
                      <a:pt x="752" y="69"/>
                    </a:lnTo>
                    <a:lnTo>
                      <a:pt x="513" y="137"/>
                    </a:lnTo>
                    <a:lnTo>
                      <a:pt x="308" y="205"/>
                    </a:lnTo>
                    <a:lnTo>
                      <a:pt x="172" y="308"/>
                    </a:lnTo>
                    <a:lnTo>
                      <a:pt x="69" y="444"/>
                    </a:lnTo>
                    <a:lnTo>
                      <a:pt x="35" y="615"/>
                    </a:lnTo>
                    <a:lnTo>
                      <a:pt x="1" y="820"/>
                    </a:lnTo>
                    <a:lnTo>
                      <a:pt x="35" y="1059"/>
                    </a:lnTo>
                    <a:lnTo>
                      <a:pt x="105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2" name="Google Shape;5652;p23"/>
              <p:cNvSpPr/>
              <p:nvPr/>
            </p:nvSpPr>
            <p:spPr>
              <a:xfrm>
                <a:off x="6737580" y="1931312"/>
                <a:ext cx="45991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1230" extrusionOk="0">
                    <a:moveTo>
                      <a:pt x="1" y="1"/>
                    </a:moveTo>
                    <a:lnTo>
                      <a:pt x="274" y="513"/>
                    </a:lnTo>
                    <a:lnTo>
                      <a:pt x="410" y="718"/>
                    </a:lnTo>
                    <a:lnTo>
                      <a:pt x="547" y="854"/>
                    </a:lnTo>
                    <a:lnTo>
                      <a:pt x="718" y="991"/>
                    </a:lnTo>
                    <a:lnTo>
                      <a:pt x="854" y="1093"/>
                    </a:lnTo>
                    <a:lnTo>
                      <a:pt x="1059" y="1162"/>
                    </a:lnTo>
                    <a:lnTo>
                      <a:pt x="1298" y="1230"/>
                    </a:lnTo>
                    <a:lnTo>
                      <a:pt x="1298" y="123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3" name="Google Shape;5653;p23"/>
              <p:cNvSpPr/>
              <p:nvPr/>
            </p:nvSpPr>
            <p:spPr>
              <a:xfrm>
                <a:off x="6935812" y="1789904"/>
                <a:ext cx="39937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411" extrusionOk="0">
                    <a:moveTo>
                      <a:pt x="513" y="1"/>
                    </a:moveTo>
                    <a:lnTo>
                      <a:pt x="376" y="35"/>
                    </a:lnTo>
                    <a:lnTo>
                      <a:pt x="1" y="171"/>
                    </a:lnTo>
                    <a:lnTo>
                      <a:pt x="1127" y="410"/>
                    </a:lnTo>
                    <a:lnTo>
                      <a:pt x="820" y="103"/>
                    </a:lnTo>
                    <a:lnTo>
                      <a:pt x="718" y="35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4" name="Google Shape;5654;p23"/>
              <p:cNvSpPr/>
              <p:nvPr/>
            </p:nvSpPr>
            <p:spPr>
              <a:xfrm>
                <a:off x="6785943" y="1719803"/>
                <a:ext cx="42344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240" extrusionOk="0">
                    <a:moveTo>
                      <a:pt x="1195" y="0"/>
                    </a:moveTo>
                    <a:lnTo>
                      <a:pt x="0" y="69"/>
                    </a:lnTo>
                    <a:lnTo>
                      <a:pt x="0" y="239"/>
                    </a:lnTo>
                    <a:lnTo>
                      <a:pt x="1195" y="205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5" name="Google Shape;5655;p23"/>
              <p:cNvSpPr/>
              <p:nvPr/>
            </p:nvSpPr>
            <p:spPr>
              <a:xfrm>
                <a:off x="6976918" y="1670236"/>
                <a:ext cx="37494" cy="2542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718" extrusionOk="0">
                    <a:moveTo>
                      <a:pt x="69" y="1"/>
                    </a:moveTo>
                    <a:lnTo>
                      <a:pt x="0" y="103"/>
                    </a:lnTo>
                    <a:lnTo>
                      <a:pt x="991" y="718"/>
                    </a:lnTo>
                    <a:lnTo>
                      <a:pt x="1059" y="61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6" name="Google Shape;5656;p23"/>
              <p:cNvSpPr/>
              <p:nvPr/>
            </p:nvSpPr>
            <p:spPr>
              <a:xfrm>
                <a:off x="6859656" y="2069108"/>
                <a:ext cx="39937" cy="1094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309" extrusionOk="0">
                    <a:moveTo>
                      <a:pt x="1059" y="1"/>
                    </a:moveTo>
                    <a:lnTo>
                      <a:pt x="1" y="137"/>
                    </a:lnTo>
                    <a:lnTo>
                      <a:pt x="1" y="308"/>
                    </a:lnTo>
                    <a:lnTo>
                      <a:pt x="1128" y="172"/>
                    </a:lnTo>
                    <a:lnTo>
                      <a:pt x="10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7" name="Google Shape;5657;p23"/>
              <p:cNvSpPr/>
              <p:nvPr/>
            </p:nvSpPr>
            <p:spPr>
              <a:xfrm>
                <a:off x="6741227" y="2007468"/>
                <a:ext cx="20570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16" extrusionOk="0">
                    <a:moveTo>
                      <a:pt x="137" y="1"/>
                    </a:moveTo>
                    <a:lnTo>
                      <a:pt x="0" y="103"/>
                    </a:lnTo>
                    <a:lnTo>
                      <a:pt x="478" y="615"/>
                    </a:lnTo>
                    <a:lnTo>
                      <a:pt x="581" y="547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8" name="Google Shape;5658;p23"/>
              <p:cNvSpPr/>
              <p:nvPr/>
            </p:nvSpPr>
            <p:spPr>
              <a:xfrm>
                <a:off x="7066351" y="1889038"/>
                <a:ext cx="135424" cy="139035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3927" extrusionOk="0">
                    <a:moveTo>
                      <a:pt x="137" y="0"/>
                    </a:moveTo>
                    <a:lnTo>
                      <a:pt x="1" y="68"/>
                    </a:lnTo>
                    <a:lnTo>
                      <a:pt x="35" y="751"/>
                    </a:lnTo>
                    <a:lnTo>
                      <a:pt x="513" y="683"/>
                    </a:lnTo>
                    <a:lnTo>
                      <a:pt x="581" y="922"/>
                    </a:lnTo>
                    <a:lnTo>
                      <a:pt x="649" y="1127"/>
                    </a:lnTo>
                    <a:lnTo>
                      <a:pt x="888" y="2287"/>
                    </a:lnTo>
                    <a:lnTo>
                      <a:pt x="991" y="2629"/>
                    </a:lnTo>
                    <a:lnTo>
                      <a:pt x="1162" y="2970"/>
                    </a:lnTo>
                    <a:lnTo>
                      <a:pt x="1366" y="3243"/>
                    </a:lnTo>
                    <a:lnTo>
                      <a:pt x="1640" y="3516"/>
                    </a:lnTo>
                    <a:lnTo>
                      <a:pt x="1913" y="3687"/>
                    </a:lnTo>
                    <a:lnTo>
                      <a:pt x="2254" y="3824"/>
                    </a:lnTo>
                    <a:lnTo>
                      <a:pt x="2595" y="3926"/>
                    </a:lnTo>
                    <a:lnTo>
                      <a:pt x="2937" y="3926"/>
                    </a:lnTo>
                    <a:lnTo>
                      <a:pt x="3244" y="3892"/>
                    </a:lnTo>
                    <a:lnTo>
                      <a:pt x="3381" y="3858"/>
                    </a:lnTo>
                    <a:lnTo>
                      <a:pt x="3483" y="3824"/>
                    </a:lnTo>
                    <a:lnTo>
                      <a:pt x="3585" y="3755"/>
                    </a:lnTo>
                    <a:lnTo>
                      <a:pt x="3688" y="3653"/>
                    </a:lnTo>
                    <a:lnTo>
                      <a:pt x="3756" y="3516"/>
                    </a:lnTo>
                    <a:lnTo>
                      <a:pt x="3824" y="3380"/>
                    </a:lnTo>
                    <a:lnTo>
                      <a:pt x="3722" y="3243"/>
                    </a:lnTo>
                    <a:lnTo>
                      <a:pt x="3654" y="3209"/>
                    </a:lnTo>
                    <a:lnTo>
                      <a:pt x="3551" y="3175"/>
                    </a:lnTo>
                    <a:lnTo>
                      <a:pt x="3176" y="3175"/>
                    </a:lnTo>
                    <a:lnTo>
                      <a:pt x="2834" y="3073"/>
                    </a:lnTo>
                    <a:lnTo>
                      <a:pt x="2527" y="2970"/>
                    </a:lnTo>
                    <a:lnTo>
                      <a:pt x="2288" y="2799"/>
                    </a:lnTo>
                    <a:lnTo>
                      <a:pt x="2049" y="2595"/>
                    </a:lnTo>
                    <a:lnTo>
                      <a:pt x="1844" y="2322"/>
                    </a:lnTo>
                    <a:lnTo>
                      <a:pt x="1674" y="2014"/>
                    </a:lnTo>
                    <a:lnTo>
                      <a:pt x="1537" y="1639"/>
                    </a:lnTo>
                    <a:lnTo>
                      <a:pt x="1435" y="1400"/>
                    </a:lnTo>
                    <a:lnTo>
                      <a:pt x="1332" y="1161"/>
                    </a:lnTo>
                    <a:lnTo>
                      <a:pt x="1196" y="922"/>
                    </a:lnTo>
                    <a:lnTo>
                      <a:pt x="1059" y="717"/>
                    </a:lnTo>
                    <a:lnTo>
                      <a:pt x="888" y="512"/>
                    </a:lnTo>
                    <a:lnTo>
                      <a:pt x="684" y="307"/>
                    </a:lnTo>
                    <a:lnTo>
                      <a:pt x="479" y="171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59" name="Google Shape;5659;p23"/>
              <p:cNvSpPr/>
              <p:nvPr/>
            </p:nvSpPr>
            <p:spPr>
              <a:xfrm>
                <a:off x="7066351" y="2031650"/>
                <a:ext cx="76192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2152" h="820" extrusionOk="0">
                    <a:moveTo>
                      <a:pt x="1" y="0"/>
                    </a:moveTo>
                    <a:lnTo>
                      <a:pt x="308" y="308"/>
                    </a:lnTo>
                    <a:lnTo>
                      <a:pt x="547" y="513"/>
                    </a:lnTo>
                    <a:lnTo>
                      <a:pt x="786" y="683"/>
                    </a:lnTo>
                    <a:lnTo>
                      <a:pt x="1025" y="786"/>
                    </a:lnTo>
                    <a:lnTo>
                      <a:pt x="1264" y="820"/>
                    </a:lnTo>
                    <a:lnTo>
                      <a:pt x="1537" y="820"/>
                    </a:lnTo>
                    <a:lnTo>
                      <a:pt x="1844" y="752"/>
                    </a:lnTo>
                    <a:lnTo>
                      <a:pt x="2152" y="61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0" name="Google Shape;5660;p23"/>
              <p:cNvSpPr/>
              <p:nvPr/>
            </p:nvSpPr>
            <p:spPr>
              <a:xfrm>
                <a:off x="7092940" y="1803217"/>
                <a:ext cx="71376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2016" h="615" extrusionOk="0">
                    <a:moveTo>
                      <a:pt x="581" y="0"/>
                    </a:moveTo>
                    <a:lnTo>
                      <a:pt x="308" y="34"/>
                    </a:lnTo>
                    <a:lnTo>
                      <a:pt x="1" y="103"/>
                    </a:lnTo>
                    <a:lnTo>
                      <a:pt x="2015" y="615"/>
                    </a:lnTo>
                    <a:lnTo>
                      <a:pt x="2015" y="615"/>
                    </a:lnTo>
                    <a:lnTo>
                      <a:pt x="1776" y="410"/>
                    </a:lnTo>
                    <a:lnTo>
                      <a:pt x="1537" y="239"/>
                    </a:lnTo>
                    <a:lnTo>
                      <a:pt x="1332" y="137"/>
                    </a:lnTo>
                    <a:lnTo>
                      <a:pt x="1093" y="34"/>
                    </a:lnTo>
                    <a:lnTo>
                      <a:pt x="8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1" name="Google Shape;5661;p23"/>
              <p:cNvSpPr/>
              <p:nvPr/>
            </p:nvSpPr>
            <p:spPr>
              <a:xfrm>
                <a:off x="7008357" y="2000210"/>
                <a:ext cx="33847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333" extrusionOk="0">
                    <a:moveTo>
                      <a:pt x="0" y="1"/>
                    </a:moveTo>
                    <a:lnTo>
                      <a:pt x="0" y="274"/>
                    </a:lnTo>
                    <a:lnTo>
                      <a:pt x="34" y="513"/>
                    </a:lnTo>
                    <a:lnTo>
                      <a:pt x="137" y="718"/>
                    </a:lnTo>
                    <a:lnTo>
                      <a:pt x="273" y="854"/>
                    </a:lnTo>
                    <a:lnTo>
                      <a:pt x="444" y="991"/>
                    </a:lnTo>
                    <a:lnTo>
                      <a:pt x="615" y="1093"/>
                    </a:lnTo>
                    <a:lnTo>
                      <a:pt x="956" y="133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2" name="Google Shape;5662;p23"/>
              <p:cNvSpPr/>
              <p:nvPr/>
            </p:nvSpPr>
            <p:spPr>
              <a:xfrm>
                <a:off x="7183612" y="1794755"/>
                <a:ext cx="22978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649" h="615" extrusionOk="0">
                    <a:moveTo>
                      <a:pt x="171" y="0"/>
                    </a:moveTo>
                    <a:lnTo>
                      <a:pt x="0" y="137"/>
                    </a:lnTo>
                    <a:lnTo>
                      <a:pt x="547" y="615"/>
                    </a:lnTo>
                    <a:lnTo>
                      <a:pt x="649" y="51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663" name="Google Shape;5663;p23"/>
            <p:cNvGrpSpPr/>
            <p:nvPr/>
          </p:nvGrpSpPr>
          <p:grpSpPr>
            <a:xfrm rot="8733724">
              <a:off x="7325999" y="290342"/>
              <a:ext cx="424932" cy="578341"/>
              <a:chOff x="-279019" y="4504689"/>
              <a:chExt cx="552424" cy="751861"/>
            </a:xfrm>
          </p:grpSpPr>
          <p:sp>
            <p:nvSpPr>
              <p:cNvPr id="5664" name="Google Shape;5664;p23"/>
              <p:cNvSpPr/>
              <p:nvPr/>
            </p:nvSpPr>
            <p:spPr>
              <a:xfrm>
                <a:off x="-126742" y="4635227"/>
                <a:ext cx="164421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805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103"/>
                    </a:lnTo>
                    <a:lnTo>
                      <a:pt x="240" y="615"/>
                    </a:lnTo>
                    <a:lnTo>
                      <a:pt x="479" y="1161"/>
                    </a:lnTo>
                    <a:lnTo>
                      <a:pt x="991" y="2219"/>
                    </a:lnTo>
                    <a:lnTo>
                      <a:pt x="1571" y="3244"/>
                    </a:lnTo>
                    <a:lnTo>
                      <a:pt x="2186" y="4268"/>
                    </a:lnTo>
                    <a:lnTo>
                      <a:pt x="2732" y="5224"/>
                    </a:lnTo>
                    <a:lnTo>
                      <a:pt x="3312" y="6180"/>
                    </a:lnTo>
                    <a:lnTo>
                      <a:pt x="3927" y="7136"/>
                    </a:lnTo>
                    <a:lnTo>
                      <a:pt x="4576" y="8023"/>
                    </a:lnTo>
                    <a:lnTo>
                      <a:pt x="4576" y="8057"/>
                    </a:lnTo>
                    <a:lnTo>
                      <a:pt x="4610" y="8057"/>
                    </a:lnTo>
                    <a:lnTo>
                      <a:pt x="4644" y="8023"/>
                    </a:lnTo>
                    <a:lnTo>
                      <a:pt x="4644" y="7989"/>
                    </a:lnTo>
                    <a:lnTo>
                      <a:pt x="4064" y="6965"/>
                    </a:lnTo>
                    <a:lnTo>
                      <a:pt x="3449" y="5975"/>
                    </a:lnTo>
                    <a:lnTo>
                      <a:pt x="2869" y="4951"/>
                    </a:lnTo>
                    <a:lnTo>
                      <a:pt x="2254" y="3961"/>
                    </a:lnTo>
                    <a:lnTo>
                      <a:pt x="1742" y="2970"/>
                    </a:lnTo>
                    <a:lnTo>
                      <a:pt x="1230" y="1980"/>
                    </a:lnTo>
                    <a:lnTo>
                      <a:pt x="684" y="990"/>
                    </a:lnTo>
                    <a:lnTo>
                      <a:pt x="137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5" name="Google Shape;5665;p23"/>
              <p:cNvSpPr/>
              <p:nvPr/>
            </p:nvSpPr>
            <p:spPr>
              <a:xfrm>
                <a:off x="-81990" y="4642485"/>
                <a:ext cx="303421" cy="359007"/>
              </a:xfrm>
              <a:custGeom>
                <a:avLst/>
                <a:gdLst/>
                <a:ahLst/>
                <a:cxnLst/>
                <a:rect l="l" t="t" r="r" b="b"/>
                <a:pathLst>
                  <a:path w="8570" h="10140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253" y="2458"/>
                    </a:lnTo>
                    <a:lnTo>
                      <a:pt x="3380" y="3687"/>
                    </a:lnTo>
                    <a:lnTo>
                      <a:pt x="4472" y="4916"/>
                    </a:lnTo>
                    <a:lnTo>
                      <a:pt x="5531" y="6179"/>
                    </a:lnTo>
                    <a:lnTo>
                      <a:pt x="6555" y="7477"/>
                    </a:lnTo>
                    <a:lnTo>
                      <a:pt x="7545" y="8774"/>
                    </a:lnTo>
                    <a:lnTo>
                      <a:pt x="8501" y="10140"/>
                    </a:lnTo>
                    <a:lnTo>
                      <a:pt x="8569" y="10140"/>
                    </a:lnTo>
                    <a:lnTo>
                      <a:pt x="8569" y="10106"/>
                    </a:lnTo>
                    <a:lnTo>
                      <a:pt x="8569" y="10071"/>
                    </a:lnTo>
                    <a:lnTo>
                      <a:pt x="7647" y="8706"/>
                    </a:lnTo>
                    <a:lnTo>
                      <a:pt x="6657" y="7374"/>
                    </a:lnTo>
                    <a:lnTo>
                      <a:pt x="5667" y="6077"/>
                    </a:lnTo>
                    <a:lnTo>
                      <a:pt x="4609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6" name="Google Shape;5666;p23"/>
              <p:cNvSpPr/>
              <p:nvPr/>
            </p:nvSpPr>
            <p:spPr>
              <a:xfrm>
                <a:off x="130724" y="5031692"/>
                <a:ext cx="106392" cy="14385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3" extrusionOk="0">
                    <a:moveTo>
                      <a:pt x="35" y="0"/>
                    </a:moveTo>
                    <a:lnTo>
                      <a:pt x="35" y="34"/>
                    </a:lnTo>
                    <a:lnTo>
                      <a:pt x="1" y="68"/>
                    </a:lnTo>
                    <a:lnTo>
                      <a:pt x="1435" y="2083"/>
                    </a:lnTo>
                    <a:lnTo>
                      <a:pt x="2152" y="3107"/>
                    </a:lnTo>
                    <a:lnTo>
                      <a:pt x="2903" y="4063"/>
                    </a:lnTo>
                    <a:lnTo>
                      <a:pt x="3005" y="4063"/>
                    </a:lnTo>
                    <a:lnTo>
                      <a:pt x="3005" y="4029"/>
                    </a:lnTo>
                    <a:lnTo>
                      <a:pt x="3005" y="3994"/>
                    </a:lnTo>
                    <a:lnTo>
                      <a:pt x="2800" y="3721"/>
                    </a:lnTo>
                    <a:lnTo>
                      <a:pt x="2698" y="3585"/>
                    </a:lnTo>
                    <a:lnTo>
                      <a:pt x="2527" y="3346"/>
                    </a:lnTo>
                    <a:lnTo>
                      <a:pt x="2356" y="3107"/>
                    </a:lnTo>
                    <a:lnTo>
                      <a:pt x="1605" y="2083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7" name="Google Shape;5667;p23"/>
              <p:cNvSpPr/>
              <p:nvPr/>
            </p:nvSpPr>
            <p:spPr>
              <a:xfrm>
                <a:off x="-113429" y="5046173"/>
                <a:ext cx="332418" cy="166864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471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444" y="615"/>
                    </a:lnTo>
                    <a:lnTo>
                      <a:pt x="956" y="1093"/>
                    </a:lnTo>
                    <a:lnTo>
                      <a:pt x="1468" y="1537"/>
                    </a:lnTo>
                    <a:lnTo>
                      <a:pt x="2015" y="1981"/>
                    </a:lnTo>
                    <a:lnTo>
                      <a:pt x="2561" y="2391"/>
                    </a:lnTo>
                    <a:lnTo>
                      <a:pt x="3141" y="2766"/>
                    </a:lnTo>
                    <a:lnTo>
                      <a:pt x="3756" y="3108"/>
                    </a:lnTo>
                    <a:lnTo>
                      <a:pt x="4336" y="3415"/>
                    </a:lnTo>
                    <a:lnTo>
                      <a:pt x="4882" y="3722"/>
                    </a:lnTo>
                    <a:lnTo>
                      <a:pt x="5497" y="4029"/>
                    </a:lnTo>
                    <a:lnTo>
                      <a:pt x="6146" y="4302"/>
                    </a:lnTo>
                    <a:lnTo>
                      <a:pt x="6794" y="4507"/>
                    </a:lnTo>
                    <a:lnTo>
                      <a:pt x="7136" y="4610"/>
                    </a:lnTo>
                    <a:lnTo>
                      <a:pt x="7477" y="4678"/>
                    </a:lnTo>
                    <a:lnTo>
                      <a:pt x="7818" y="4712"/>
                    </a:lnTo>
                    <a:lnTo>
                      <a:pt x="8126" y="4712"/>
                    </a:lnTo>
                    <a:lnTo>
                      <a:pt x="8467" y="4678"/>
                    </a:lnTo>
                    <a:lnTo>
                      <a:pt x="8774" y="4610"/>
                    </a:lnTo>
                    <a:lnTo>
                      <a:pt x="9082" y="4507"/>
                    </a:lnTo>
                    <a:lnTo>
                      <a:pt x="9389" y="4371"/>
                    </a:lnTo>
                    <a:lnTo>
                      <a:pt x="9389" y="4337"/>
                    </a:lnTo>
                    <a:lnTo>
                      <a:pt x="9355" y="4337"/>
                    </a:lnTo>
                    <a:lnTo>
                      <a:pt x="9013" y="4439"/>
                    </a:lnTo>
                    <a:lnTo>
                      <a:pt x="8672" y="4473"/>
                    </a:lnTo>
                    <a:lnTo>
                      <a:pt x="8296" y="4507"/>
                    </a:lnTo>
                    <a:lnTo>
                      <a:pt x="7955" y="4507"/>
                    </a:lnTo>
                    <a:lnTo>
                      <a:pt x="7614" y="4473"/>
                    </a:lnTo>
                    <a:lnTo>
                      <a:pt x="7238" y="4405"/>
                    </a:lnTo>
                    <a:lnTo>
                      <a:pt x="6897" y="4337"/>
                    </a:lnTo>
                    <a:lnTo>
                      <a:pt x="6555" y="4234"/>
                    </a:lnTo>
                    <a:lnTo>
                      <a:pt x="5873" y="3995"/>
                    </a:lnTo>
                    <a:lnTo>
                      <a:pt x="5224" y="3688"/>
                    </a:lnTo>
                    <a:lnTo>
                      <a:pt x="4575" y="3347"/>
                    </a:lnTo>
                    <a:lnTo>
                      <a:pt x="3961" y="3005"/>
                    </a:lnTo>
                    <a:lnTo>
                      <a:pt x="3449" y="2698"/>
                    </a:lnTo>
                    <a:lnTo>
                      <a:pt x="2936" y="2356"/>
                    </a:lnTo>
                    <a:lnTo>
                      <a:pt x="2424" y="1981"/>
                    </a:lnTo>
                    <a:lnTo>
                      <a:pt x="1946" y="1640"/>
                    </a:lnTo>
                    <a:lnTo>
                      <a:pt x="991" y="85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8" name="Google Shape;5668;p23"/>
              <p:cNvSpPr/>
              <p:nvPr/>
            </p:nvSpPr>
            <p:spPr>
              <a:xfrm>
                <a:off x="-178716" y="4893896"/>
                <a:ext cx="163217" cy="253854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0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240" y="1229"/>
                    </a:lnTo>
                    <a:lnTo>
                      <a:pt x="411" y="1844"/>
                    </a:lnTo>
                    <a:lnTo>
                      <a:pt x="581" y="2424"/>
                    </a:lnTo>
                    <a:lnTo>
                      <a:pt x="786" y="3005"/>
                    </a:lnTo>
                    <a:lnTo>
                      <a:pt x="1025" y="3585"/>
                    </a:lnTo>
                    <a:lnTo>
                      <a:pt x="1264" y="4131"/>
                    </a:lnTo>
                    <a:lnTo>
                      <a:pt x="1571" y="4643"/>
                    </a:lnTo>
                    <a:lnTo>
                      <a:pt x="1879" y="5053"/>
                    </a:lnTo>
                    <a:lnTo>
                      <a:pt x="2186" y="5463"/>
                    </a:lnTo>
                    <a:lnTo>
                      <a:pt x="2527" y="5804"/>
                    </a:lnTo>
                    <a:lnTo>
                      <a:pt x="2903" y="6145"/>
                    </a:lnTo>
                    <a:lnTo>
                      <a:pt x="3278" y="6418"/>
                    </a:lnTo>
                    <a:lnTo>
                      <a:pt x="3688" y="6692"/>
                    </a:lnTo>
                    <a:lnTo>
                      <a:pt x="4132" y="6965"/>
                    </a:lnTo>
                    <a:lnTo>
                      <a:pt x="4576" y="7170"/>
                    </a:lnTo>
                    <a:lnTo>
                      <a:pt x="4610" y="7170"/>
                    </a:lnTo>
                    <a:lnTo>
                      <a:pt x="4610" y="7135"/>
                    </a:lnTo>
                    <a:lnTo>
                      <a:pt x="4234" y="6862"/>
                    </a:lnTo>
                    <a:lnTo>
                      <a:pt x="3825" y="6589"/>
                    </a:lnTo>
                    <a:lnTo>
                      <a:pt x="3415" y="6316"/>
                    </a:lnTo>
                    <a:lnTo>
                      <a:pt x="3039" y="6043"/>
                    </a:lnTo>
                    <a:lnTo>
                      <a:pt x="2596" y="5702"/>
                    </a:lnTo>
                    <a:lnTo>
                      <a:pt x="2220" y="5292"/>
                    </a:lnTo>
                    <a:lnTo>
                      <a:pt x="1879" y="4848"/>
                    </a:lnTo>
                    <a:lnTo>
                      <a:pt x="1605" y="4404"/>
                    </a:lnTo>
                    <a:lnTo>
                      <a:pt x="1298" y="3892"/>
                    </a:lnTo>
                    <a:lnTo>
                      <a:pt x="1059" y="3346"/>
                    </a:lnTo>
                    <a:lnTo>
                      <a:pt x="854" y="2834"/>
                    </a:lnTo>
                    <a:lnTo>
                      <a:pt x="684" y="2253"/>
                    </a:lnTo>
                    <a:lnTo>
                      <a:pt x="376" y="1161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69" name="Google Shape;5669;p23"/>
              <p:cNvSpPr/>
              <p:nvPr/>
            </p:nvSpPr>
            <p:spPr>
              <a:xfrm>
                <a:off x="-176273" y="4800816"/>
                <a:ext cx="56825" cy="221246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6249" extrusionOk="0">
                    <a:moveTo>
                      <a:pt x="34" y="0"/>
                    </a:moveTo>
                    <a:lnTo>
                      <a:pt x="34" y="35"/>
                    </a:lnTo>
                    <a:lnTo>
                      <a:pt x="0" y="444"/>
                    </a:lnTo>
                    <a:lnTo>
                      <a:pt x="34" y="854"/>
                    </a:lnTo>
                    <a:lnTo>
                      <a:pt x="103" y="1707"/>
                    </a:lnTo>
                    <a:lnTo>
                      <a:pt x="239" y="2561"/>
                    </a:lnTo>
                    <a:lnTo>
                      <a:pt x="410" y="3346"/>
                    </a:lnTo>
                    <a:lnTo>
                      <a:pt x="581" y="4131"/>
                    </a:lnTo>
                    <a:lnTo>
                      <a:pt x="854" y="4848"/>
                    </a:lnTo>
                    <a:lnTo>
                      <a:pt x="1161" y="5565"/>
                    </a:lnTo>
                    <a:lnTo>
                      <a:pt x="1332" y="5907"/>
                    </a:lnTo>
                    <a:lnTo>
                      <a:pt x="1536" y="6248"/>
                    </a:lnTo>
                    <a:lnTo>
                      <a:pt x="1605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63" y="5463"/>
                    </a:lnTo>
                    <a:lnTo>
                      <a:pt x="956" y="4678"/>
                    </a:lnTo>
                    <a:lnTo>
                      <a:pt x="717" y="3892"/>
                    </a:lnTo>
                    <a:lnTo>
                      <a:pt x="546" y="3107"/>
                    </a:lnTo>
                    <a:lnTo>
                      <a:pt x="410" y="2322"/>
                    </a:lnTo>
                    <a:lnTo>
                      <a:pt x="342" y="1571"/>
                    </a:lnTo>
                    <a:lnTo>
                      <a:pt x="239" y="786"/>
                    </a:lnTo>
                    <a:lnTo>
                      <a:pt x="171" y="410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0" name="Google Shape;5670;p23"/>
              <p:cNvSpPr/>
              <p:nvPr/>
            </p:nvSpPr>
            <p:spPr>
              <a:xfrm>
                <a:off x="-156942" y="4799613"/>
                <a:ext cx="23013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2322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35" y="308"/>
                    </a:lnTo>
                    <a:lnTo>
                      <a:pt x="69" y="615"/>
                    </a:lnTo>
                    <a:lnTo>
                      <a:pt x="205" y="1195"/>
                    </a:lnTo>
                    <a:lnTo>
                      <a:pt x="376" y="1741"/>
                    </a:lnTo>
                    <a:lnTo>
                      <a:pt x="547" y="2288"/>
                    </a:lnTo>
                    <a:lnTo>
                      <a:pt x="581" y="2322"/>
                    </a:lnTo>
                    <a:lnTo>
                      <a:pt x="615" y="2322"/>
                    </a:lnTo>
                    <a:lnTo>
                      <a:pt x="615" y="2288"/>
                    </a:lnTo>
                    <a:lnTo>
                      <a:pt x="649" y="2288"/>
                    </a:lnTo>
                    <a:lnTo>
                      <a:pt x="547" y="1707"/>
                    </a:lnTo>
                    <a:lnTo>
                      <a:pt x="444" y="1127"/>
                    </a:lnTo>
                    <a:lnTo>
                      <a:pt x="308" y="547"/>
                    </a:lnTo>
                    <a:lnTo>
                      <a:pt x="205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1" name="Google Shape;5671;p23"/>
              <p:cNvSpPr/>
              <p:nvPr/>
            </p:nvSpPr>
            <p:spPr>
              <a:xfrm>
                <a:off x="-60251" y="5063097"/>
                <a:ext cx="136628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2937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479"/>
                    </a:lnTo>
                    <a:lnTo>
                      <a:pt x="820" y="923"/>
                    </a:lnTo>
                    <a:lnTo>
                      <a:pt x="1264" y="1332"/>
                    </a:lnTo>
                    <a:lnTo>
                      <a:pt x="1742" y="1708"/>
                    </a:lnTo>
                    <a:lnTo>
                      <a:pt x="2220" y="2083"/>
                    </a:lnTo>
                    <a:lnTo>
                      <a:pt x="2732" y="2391"/>
                    </a:lnTo>
                    <a:lnTo>
                      <a:pt x="3278" y="2698"/>
                    </a:lnTo>
                    <a:lnTo>
                      <a:pt x="3824" y="2937"/>
                    </a:lnTo>
                    <a:lnTo>
                      <a:pt x="3858" y="2937"/>
                    </a:lnTo>
                    <a:lnTo>
                      <a:pt x="3858" y="2903"/>
                    </a:lnTo>
                    <a:lnTo>
                      <a:pt x="2800" y="2254"/>
                    </a:lnTo>
                    <a:lnTo>
                      <a:pt x="1844" y="1571"/>
                    </a:lnTo>
                    <a:lnTo>
                      <a:pt x="1366" y="1196"/>
                    </a:lnTo>
                    <a:lnTo>
                      <a:pt x="922" y="820"/>
                    </a:lnTo>
                    <a:lnTo>
                      <a:pt x="479" y="41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2" name="Google Shape;5672;p23"/>
              <p:cNvSpPr/>
              <p:nvPr/>
            </p:nvSpPr>
            <p:spPr>
              <a:xfrm>
                <a:off x="-125502" y="4948278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615"/>
                    </a:lnTo>
                    <a:lnTo>
                      <a:pt x="512" y="1161"/>
                    </a:lnTo>
                    <a:lnTo>
                      <a:pt x="854" y="1707"/>
                    </a:lnTo>
                    <a:lnTo>
                      <a:pt x="1195" y="2220"/>
                    </a:lnTo>
                    <a:lnTo>
                      <a:pt x="1229" y="2254"/>
                    </a:lnTo>
                    <a:lnTo>
                      <a:pt x="1229" y="2220"/>
                    </a:lnTo>
                    <a:lnTo>
                      <a:pt x="1263" y="2220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580" y="1127"/>
                    </a:lnTo>
                    <a:lnTo>
                      <a:pt x="307" y="58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3" name="Google Shape;5673;p23"/>
              <p:cNvSpPr/>
              <p:nvPr/>
            </p:nvSpPr>
            <p:spPr>
              <a:xfrm>
                <a:off x="79953" y="4994199"/>
                <a:ext cx="106427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4064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469" y="2049"/>
                    </a:lnTo>
                    <a:lnTo>
                      <a:pt x="2220" y="3039"/>
                    </a:lnTo>
                    <a:lnTo>
                      <a:pt x="2937" y="4029"/>
                    </a:lnTo>
                    <a:lnTo>
                      <a:pt x="2937" y="4063"/>
                    </a:lnTo>
                    <a:lnTo>
                      <a:pt x="2971" y="4029"/>
                    </a:lnTo>
                    <a:lnTo>
                      <a:pt x="3005" y="4029"/>
                    </a:lnTo>
                    <a:lnTo>
                      <a:pt x="2971" y="3995"/>
                    </a:lnTo>
                    <a:lnTo>
                      <a:pt x="1537" y="1981"/>
                    </a:lnTo>
                    <a:lnTo>
                      <a:pt x="820" y="99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4" name="Google Shape;5674;p23"/>
              <p:cNvSpPr/>
              <p:nvPr/>
            </p:nvSpPr>
            <p:spPr>
              <a:xfrm>
                <a:off x="129520" y="5107813"/>
                <a:ext cx="43548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8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47" y="786"/>
                    </a:lnTo>
                    <a:lnTo>
                      <a:pt x="1161" y="1537"/>
                    </a:lnTo>
                    <a:lnTo>
                      <a:pt x="1195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15" y="752"/>
                    </a:lnTo>
                    <a:lnTo>
                      <a:pt x="35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5" name="Google Shape;5675;p23"/>
              <p:cNvSpPr/>
              <p:nvPr/>
            </p:nvSpPr>
            <p:spPr>
              <a:xfrm>
                <a:off x="150055" y="5148918"/>
                <a:ext cx="23013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03" y="342"/>
                    </a:lnTo>
                    <a:lnTo>
                      <a:pt x="274" y="615"/>
                    </a:lnTo>
                    <a:lnTo>
                      <a:pt x="615" y="1127"/>
                    </a:lnTo>
                    <a:lnTo>
                      <a:pt x="650" y="1127"/>
                    </a:lnTo>
                    <a:lnTo>
                      <a:pt x="650" y="1093"/>
                    </a:lnTo>
                    <a:lnTo>
                      <a:pt x="376" y="547"/>
                    </a:lnTo>
                    <a:lnTo>
                      <a:pt x="240" y="27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76" name="Google Shape;5676;p23"/>
              <p:cNvSpPr/>
              <p:nvPr/>
            </p:nvSpPr>
            <p:spPr>
              <a:xfrm>
                <a:off x="-279019" y="4504689"/>
                <a:ext cx="552424" cy="751861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6" extrusionOk="0">
                    <a:moveTo>
                      <a:pt x="3209" y="1673"/>
                    </a:moveTo>
                    <a:lnTo>
                      <a:pt x="3278" y="1810"/>
                    </a:lnTo>
                    <a:lnTo>
                      <a:pt x="3175" y="2151"/>
                    </a:lnTo>
                    <a:lnTo>
                      <a:pt x="3209" y="1673"/>
                    </a:lnTo>
                    <a:close/>
                    <a:moveTo>
                      <a:pt x="5941" y="4916"/>
                    </a:moveTo>
                    <a:lnTo>
                      <a:pt x="6282" y="5292"/>
                    </a:lnTo>
                    <a:lnTo>
                      <a:pt x="6623" y="5838"/>
                    </a:lnTo>
                    <a:lnTo>
                      <a:pt x="5941" y="4916"/>
                    </a:lnTo>
                    <a:close/>
                    <a:moveTo>
                      <a:pt x="2663" y="4507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77"/>
                    </a:lnTo>
                    <a:lnTo>
                      <a:pt x="2049" y="6111"/>
                    </a:lnTo>
                    <a:lnTo>
                      <a:pt x="2322" y="5326"/>
                    </a:lnTo>
                    <a:lnTo>
                      <a:pt x="2663" y="4507"/>
                    </a:lnTo>
                    <a:close/>
                    <a:moveTo>
                      <a:pt x="2697" y="5975"/>
                    </a:moveTo>
                    <a:lnTo>
                      <a:pt x="2390" y="6623"/>
                    </a:lnTo>
                    <a:lnTo>
                      <a:pt x="2151" y="7238"/>
                    </a:lnTo>
                    <a:lnTo>
                      <a:pt x="2185" y="6931"/>
                    </a:lnTo>
                    <a:lnTo>
                      <a:pt x="2288" y="6623"/>
                    </a:lnTo>
                    <a:lnTo>
                      <a:pt x="2390" y="6316"/>
                    </a:lnTo>
                    <a:lnTo>
                      <a:pt x="2561" y="6043"/>
                    </a:lnTo>
                    <a:lnTo>
                      <a:pt x="2629" y="6009"/>
                    </a:lnTo>
                    <a:lnTo>
                      <a:pt x="2697" y="5975"/>
                    </a:lnTo>
                    <a:close/>
                    <a:moveTo>
                      <a:pt x="1776" y="7204"/>
                    </a:moveTo>
                    <a:lnTo>
                      <a:pt x="1844" y="7477"/>
                    </a:lnTo>
                    <a:lnTo>
                      <a:pt x="1980" y="7716"/>
                    </a:lnTo>
                    <a:lnTo>
                      <a:pt x="1844" y="8194"/>
                    </a:lnTo>
                    <a:lnTo>
                      <a:pt x="1741" y="8706"/>
                    </a:lnTo>
                    <a:lnTo>
                      <a:pt x="1673" y="9218"/>
                    </a:lnTo>
                    <a:lnTo>
                      <a:pt x="1639" y="9696"/>
                    </a:lnTo>
                    <a:lnTo>
                      <a:pt x="1639" y="8774"/>
                    </a:lnTo>
                    <a:lnTo>
                      <a:pt x="1639" y="8296"/>
                    </a:lnTo>
                    <a:lnTo>
                      <a:pt x="1707" y="7818"/>
                    </a:lnTo>
                    <a:lnTo>
                      <a:pt x="1776" y="7204"/>
                    </a:lnTo>
                    <a:close/>
                    <a:moveTo>
                      <a:pt x="1639" y="9935"/>
                    </a:moveTo>
                    <a:lnTo>
                      <a:pt x="1707" y="10276"/>
                    </a:lnTo>
                    <a:lnTo>
                      <a:pt x="1776" y="10584"/>
                    </a:lnTo>
                    <a:lnTo>
                      <a:pt x="1844" y="11369"/>
                    </a:lnTo>
                    <a:lnTo>
                      <a:pt x="1741" y="10652"/>
                    </a:lnTo>
                    <a:lnTo>
                      <a:pt x="1639" y="9935"/>
                    </a:lnTo>
                    <a:close/>
                    <a:moveTo>
                      <a:pt x="4131" y="2253"/>
                    </a:moveTo>
                    <a:lnTo>
                      <a:pt x="4336" y="2458"/>
                    </a:lnTo>
                    <a:lnTo>
                      <a:pt x="4541" y="2663"/>
                    </a:lnTo>
                    <a:lnTo>
                      <a:pt x="5019" y="3073"/>
                    </a:lnTo>
                    <a:lnTo>
                      <a:pt x="5975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120" y="9116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110" y="10652"/>
                    </a:lnTo>
                    <a:lnTo>
                      <a:pt x="13417" y="11232"/>
                    </a:lnTo>
                    <a:lnTo>
                      <a:pt x="13690" y="11813"/>
                    </a:lnTo>
                    <a:lnTo>
                      <a:pt x="13690" y="11813"/>
                    </a:lnTo>
                    <a:lnTo>
                      <a:pt x="12837" y="10754"/>
                    </a:lnTo>
                    <a:lnTo>
                      <a:pt x="11983" y="9696"/>
                    </a:lnTo>
                    <a:lnTo>
                      <a:pt x="11062" y="8672"/>
                    </a:lnTo>
                    <a:lnTo>
                      <a:pt x="10106" y="7716"/>
                    </a:lnTo>
                    <a:lnTo>
                      <a:pt x="9116" y="6692"/>
                    </a:lnTo>
                    <a:lnTo>
                      <a:pt x="8091" y="5702"/>
                    </a:lnTo>
                    <a:lnTo>
                      <a:pt x="7545" y="5224"/>
                    </a:lnTo>
                    <a:lnTo>
                      <a:pt x="6999" y="4780"/>
                    </a:lnTo>
                    <a:lnTo>
                      <a:pt x="6453" y="4336"/>
                    </a:lnTo>
                    <a:lnTo>
                      <a:pt x="5872" y="3926"/>
                    </a:lnTo>
                    <a:lnTo>
                      <a:pt x="5804" y="3926"/>
                    </a:lnTo>
                    <a:lnTo>
                      <a:pt x="5804" y="3960"/>
                    </a:lnTo>
                    <a:lnTo>
                      <a:pt x="5804" y="3995"/>
                    </a:lnTo>
                    <a:lnTo>
                      <a:pt x="6862" y="4985"/>
                    </a:lnTo>
                    <a:lnTo>
                      <a:pt x="7955" y="5941"/>
                    </a:lnTo>
                    <a:lnTo>
                      <a:pt x="9013" y="6896"/>
                    </a:lnTo>
                    <a:lnTo>
                      <a:pt x="10037" y="7921"/>
                    </a:lnTo>
                    <a:lnTo>
                      <a:pt x="11027" y="8945"/>
                    </a:lnTo>
                    <a:lnTo>
                      <a:pt x="11949" y="10003"/>
                    </a:lnTo>
                    <a:lnTo>
                      <a:pt x="13827" y="12154"/>
                    </a:lnTo>
                    <a:lnTo>
                      <a:pt x="14168" y="13110"/>
                    </a:lnTo>
                    <a:lnTo>
                      <a:pt x="14441" y="14066"/>
                    </a:lnTo>
                    <a:lnTo>
                      <a:pt x="14578" y="14680"/>
                    </a:lnTo>
                    <a:lnTo>
                      <a:pt x="14715" y="15295"/>
                    </a:lnTo>
                    <a:lnTo>
                      <a:pt x="14919" y="16524"/>
                    </a:lnTo>
                    <a:lnTo>
                      <a:pt x="13998" y="15056"/>
                    </a:lnTo>
                    <a:lnTo>
                      <a:pt x="13042" y="13622"/>
                    </a:lnTo>
                    <a:lnTo>
                      <a:pt x="12052" y="12188"/>
                    </a:lnTo>
                    <a:lnTo>
                      <a:pt x="11027" y="10788"/>
                    </a:lnTo>
                    <a:lnTo>
                      <a:pt x="9969" y="9423"/>
                    </a:lnTo>
                    <a:lnTo>
                      <a:pt x="8877" y="8057"/>
                    </a:lnTo>
                    <a:lnTo>
                      <a:pt x="7750" y="6726"/>
                    </a:lnTo>
                    <a:lnTo>
                      <a:pt x="6589" y="5463"/>
                    </a:lnTo>
                    <a:lnTo>
                      <a:pt x="6180" y="4882"/>
                    </a:lnTo>
                    <a:lnTo>
                      <a:pt x="6145" y="4848"/>
                    </a:lnTo>
                    <a:lnTo>
                      <a:pt x="6111" y="4848"/>
                    </a:lnTo>
                    <a:lnTo>
                      <a:pt x="6077" y="4882"/>
                    </a:lnTo>
                    <a:lnTo>
                      <a:pt x="5463" y="4268"/>
                    </a:lnTo>
                    <a:lnTo>
                      <a:pt x="5394" y="4199"/>
                    </a:lnTo>
                    <a:lnTo>
                      <a:pt x="4814" y="3380"/>
                    </a:lnTo>
                    <a:lnTo>
                      <a:pt x="4473" y="2970"/>
                    </a:lnTo>
                    <a:lnTo>
                      <a:pt x="4131" y="2561"/>
                    </a:lnTo>
                    <a:lnTo>
                      <a:pt x="4131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2" y="308"/>
                    </a:lnTo>
                    <a:lnTo>
                      <a:pt x="2902" y="410"/>
                    </a:lnTo>
                    <a:lnTo>
                      <a:pt x="2834" y="273"/>
                    </a:lnTo>
                    <a:lnTo>
                      <a:pt x="2697" y="342"/>
                    </a:lnTo>
                    <a:lnTo>
                      <a:pt x="2834" y="1024"/>
                    </a:lnTo>
                    <a:lnTo>
                      <a:pt x="2902" y="1707"/>
                    </a:lnTo>
                    <a:lnTo>
                      <a:pt x="2970" y="2356"/>
                    </a:lnTo>
                    <a:lnTo>
                      <a:pt x="2936" y="3005"/>
                    </a:lnTo>
                    <a:lnTo>
                      <a:pt x="2902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3" y="4268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46" y="5463"/>
                    </a:lnTo>
                    <a:lnTo>
                      <a:pt x="1468" y="5941"/>
                    </a:lnTo>
                    <a:lnTo>
                      <a:pt x="1298" y="6692"/>
                    </a:lnTo>
                    <a:lnTo>
                      <a:pt x="1161" y="7443"/>
                    </a:lnTo>
                    <a:lnTo>
                      <a:pt x="1059" y="8228"/>
                    </a:lnTo>
                    <a:lnTo>
                      <a:pt x="1059" y="9013"/>
                    </a:lnTo>
                    <a:lnTo>
                      <a:pt x="1093" y="9798"/>
                    </a:lnTo>
                    <a:lnTo>
                      <a:pt x="1161" y="10652"/>
                    </a:lnTo>
                    <a:lnTo>
                      <a:pt x="1332" y="11505"/>
                    </a:lnTo>
                    <a:lnTo>
                      <a:pt x="1537" y="12325"/>
                    </a:lnTo>
                    <a:lnTo>
                      <a:pt x="1810" y="13144"/>
                    </a:lnTo>
                    <a:lnTo>
                      <a:pt x="2185" y="13929"/>
                    </a:lnTo>
                    <a:lnTo>
                      <a:pt x="2356" y="14305"/>
                    </a:lnTo>
                    <a:lnTo>
                      <a:pt x="2595" y="14680"/>
                    </a:lnTo>
                    <a:lnTo>
                      <a:pt x="2834" y="15022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619" y="16217"/>
                    </a:lnTo>
                    <a:lnTo>
                      <a:pt x="3483" y="16080"/>
                    </a:lnTo>
                    <a:lnTo>
                      <a:pt x="2936" y="15500"/>
                    </a:lnTo>
                    <a:lnTo>
                      <a:pt x="2424" y="14851"/>
                    </a:lnTo>
                    <a:lnTo>
                      <a:pt x="2015" y="14134"/>
                    </a:lnTo>
                    <a:lnTo>
                      <a:pt x="1639" y="13417"/>
                    </a:lnTo>
                    <a:lnTo>
                      <a:pt x="1332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717" y="10310"/>
                    </a:lnTo>
                    <a:lnTo>
                      <a:pt x="615" y="9491"/>
                    </a:lnTo>
                    <a:lnTo>
                      <a:pt x="581" y="9081"/>
                    </a:lnTo>
                    <a:lnTo>
                      <a:pt x="581" y="8672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86" y="7443"/>
                    </a:lnTo>
                    <a:lnTo>
                      <a:pt x="922" y="7033"/>
                    </a:lnTo>
                    <a:lnTo>
                      <a:pt x="1127" y="6521"/>
                    </a:lnTo>
                    <a:lnTo>
                      <a:pt x="1434" y="6009"/>
                    </a:lnTo>
                    <a:lnTo>
                      <a:pt x="1434" y="6009"/>
                    </a:lnTo>
                    <a:lnTo>
                      <a:pt x="990" y="6453"/>
                    </a:lnTo>
                    <a:lnTo>
                      <a:pt x="615" y="6931"/>
                    </a:lnTo>
                    <a:lnTo>
                      <a:pt x="444" y="7170"/>
                    </a:lnTo>
                    <a:lnTo>
                      <a:pt x="273" y="7443"/>
                    </a:lnTo>
                    <a:lnTo>
                      <a:pt x="171" y="7750"/>
                    </a:lnTo>
                    <a:lnTo>
                      <a:pt x="69" y="8057"/>
                    </a:lnTo>
                    <a:lnTo>
                      <a:pt x="0" y="8706"/>
                    </a:lnTo>
                    <a:lnTo>
                      <a:pt x="0" y="9355"/>
                    </a:lnTo>
                    <a:lnTo>
                      <a:pt x="69" y="10003"/>
                    </a:lnTo>
                    <a:lnTo>
                      <a:pt x="137" y="10686"/>
                    </a:lnTo>
                    <a:lnTo>
                      <a:pt x="308" y="11335"/>
                    </a:lnTo>
                    <a:lnTo>
                      <a:pt x="478" y="11983"/>
                    </a:lnTo>
                    <a:lnTo>
                      <a:pt x="683" y="12598"/>
                    </a:lnTo>
                    <a:lnTo>
                      <a:pt x="888" y="13178"/>
                    </a:lnTo>
                    <a:lnTo>
                      <a:pt x="1229" y="13895"/>
                    </a:lnTo>
                    <a:lnTo>
                      <a:pt x="1639" y="14612"/>
                    </a:lnTo>
                    <a:lnTo>
                      <a:pt x="2049" y="15261"/>
                    </a:lnTo>
                    <a:lnTo>
                      <a:pt x="2561" y="15875"/>
                    </a:lnTo>
                    <a:lnTo>
                      <a:pt x="3073" y="16456"/>
                    </a:lnTo>
                    <a:lnTo>
                      <a:pt x="3653" y="17002"/>
                    </a:lnTo>
                    <a:lnTo>
                      <a:pt x="4268" y="17514"/>
                    </a:lnTo>
                    <a:lnTo>
                      <a:pt x="4916" y="17958"/>
                    </a:lnTo>
                    <a:lnTo>
                      <a:pt x="5872" y="18538"/>
                    </a:lnTo>
                    <a:lnTo>
                      <a:pt x="6862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628" y="20347"/>
                    </a:lnTo>
                    <a:lnTo>
                      <a:pt x="10276" y="20621"/>
                    </a:lnTo>
                    <a:lnTo>
                      <a:pt x="10993" y="20860"/>
                    </a:lnTo>
                    <a:lnTo>
                      <a:pt x="11676" y="21064"/>
                    </a:lnTo>
                    <a:lnTo>
                      <a:pt x="12018" y="21133"/>
                    </a:lnTo>
                    <a:lnTo>
                      <a:pt x="12393" y="21201"/>
                    </a:lnTo>
                    <a:lnTo>
                      <a:pt x="12734" y="21235"/>
                    </a:lnTo>
                    <a:lnTo>
                      <a:pt x="13076" y="21235"/>
                    </a:lnTo>
                    <a:lnTo>
                      <a:pt x="13451" y="21201"/>
                    </a:lnTo>
                    <a:lnTo>
                      <a:pt x="13827" y="21099"/>
                    </a:lnTo>
                    <a:lnTo>
                      <a:pt x="14202" y="20962"/>
                    </a:lnTo>
                    <a:lnTo>
                      <a:pt x="14544" y="20791"/>
                    </a:lnTo>
                    <a:lnTo>
                      <a:pt x="14885" y="20552"/>
                    </a:lnTo>
                    <a:lnTo>
                      <a:pt x="15022" y="20416"/>
                    </a:lnTo>
                    <a:lnTo>
                      <a:pt x="15124" y="20279"/>
                    </a:lnTo>
                    <a:lnTo>
                      <a:pt x="15227" y="20109"/>
                    </a:lnTo>
                    <a:lnTo>
                      <a:pt x="15329" y="19938"/>
                    </a:lnTo>
                    <a:lnTo>
                      <a:pt x="15363" y="19767"/>
                    </a:lnTo>
                    <a:lnTo>
                      <a:pt x="15397" y="19562"/>
                    </a:lnTo>
                    <a:lnTo>
                      <a:pt x="15500" y="19289"/>
                    </a:lnTo>
                    <a:lnTo>
                      <a:pt x="15500" y="19221"/>
                    </a:lnTo>
                    <a:lnTo>
                      <a:pt x="15466" y="19187"/>
                    </a:lnTo>
                    <a:lnTo>
                      <a:pt x="15397" y="19118"/>
                    </a:lnTo>
                    <a:lnTo>
                      <a:pt x="15227" y="19118"/>
                    </a:lnTo>
                    <a:lnTo>
                      <a:pt x="15193" y="19153"/>
                    </a:lnTo>
                    <a:lnTo>
                      <a:pt x="15124" y="19289"/>
                    </a:lnTo>
                    <a:lnTo>
                      <a:pt x="15056" y="19289"/>
                    </a:lnTo>
                    <a:lnTo>
                      <a:pt x="14988" y="19323"/>
                    </a:lnTo>
                    <a:lnTo>
                      <a:pt x="14817" y="19562"/>
                    </a:lnTo>
                    <a:lnTo>
                      <a:pt x="14612" y="19767"/>
                    </a:lnTo>
                    <a:lnTo>
                      <a:pt x="14407" y="19938"/>
                    </a:lnTo>
                    <a:lnTo>
                      <a:pt x="14202" y="20074"/>
                    </a:lnTo>
                    <a:lnTo>
                      <a:pt x="13963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4" y="20450"/>
                    </a:lnTo>
                    <a:lnTo>
                      <a:pt x="12222" y="20416"/>
                    </a:lnTo>
                    <a:lnTo>
                      <a:pt x="11710" y="20347"/>
                    </a:lnTo>
                    <a:lnTo>
                      <a:pt x="11164" y="20211"/>
                    </a:lnTo>
                    <a:lnTo>
                      <a:pt x="10550" y="20006"/>
                    </a:lnTo>
                    <a:lnTo>
                      <a:pt x="9935" y="19733"/>
                    </a:lnTo>
                    <a:lnTo>
                      <a:pt x="9286" y="19426"/>
                    </a:lnTo>
                    <a:lnTo>
                      <a:pt x="9218" y="19426"/>
                    </a:lnTo>
                    <a:lnTo>
                      <a:pt x="7613" y="18606"/>
                    </a:lnTo>
                    <a:lnTo>
                      <a:pt x="6828" y="18197"/>
                    </a:lnTo>
                    <a:lnTo>
                      <a:pt x="6043" y="17753"/>
                    </a:lnTo>
                    <a:lnTo>
                      <a:pt x="5360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4" y="16558"/>
                    </a:lnTo>
                    <a:lnTo>
                      <a:pt x="4131" y="16285"/>
                    </a:lnTo>
                    <a:lnTo>
                      <a:pt x="3892" y="15978"/>
                    </a:lnTo>
                    <a:lnTo>
                      <a:pt x="3653" y="15636"/>
                    </a:lnTo>
                    <a:lnTo>
                      <a:pt x="3483" y="15329"/>
                    </a:lnTo>
                    <a:lnTo>
                      <a:pt x="3414" y="15192"/>
                    </a:lnTo>
                    <a:lnTo>
                      <a:pt x="3039" y="14339"/>
                    </a:lnTo>
                    <a:lnTo>
                      <a:pt x="2697" y="13451"/>
                    </a:lnTo>
                    <a:lnTo>
                      <a:pt x="2458" y="12530"/>
                    </a:lnTo>
                    <a:lnTo>
                      <a:pt x="2390" y="12052"/>
                    </a:lnTo>
                    <a:lnTo>
                      <a:pt x="2322" y="11574"/>
                    </a:lnTo>
                    <a:lnTo>
                      <a:pt x="2356" y="11574"/>
                    </a:lnTo>
                    <a:lnTo>
                      <a:pt x="2356" y="11505"/>
                    </a:lnTo>
                    <a:lnTo>
                      <a:pt x="2288" y="11198"/>
                    </a:lnTo>
                    <a:lnTo>
                      <a:pt x="2254" y="10481"/>
                    </a:lnTo>
                    <a:lnTo>
                      <a:pt x="2254" y="9798"/>
                    </a:lnTo>
                    <a:lnTo>
                      <a:pt x="2322" y="9116"/>
                    </a:lnTo>
                    <a:lnTo>
                      <a:pt x="2458" y="8433"/>
                    </a:lnTo>
                    <a:lnTo>
                      <a:pt x="2629" y="7955"/>
                    </a:lnTo>
                    <a:lnTo>
                      <a:pt x="2800" y="7443"/>
                    </a:lnTo>
                    <a:lnTo>
                      <a:pt x="3244" y="6453"/>
                    </a:lnTo>
                    <a:lnTo>
                      <a:pt x="3278" y="6726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4" y="6999"/>
                    </a:lnTo>
                    <a:lnTo>
                      <a:pt x="3414" y="6965"/>
                    </a:lnTo>
                    <a:lnTo>
                      <a:pt x="3380" y="6692"/>
                    </a:lnTo>
                    <a:lnTo>
                      <a:pt x="3312" y="6384"/>
                    </a:lnTo>
                    <a:lnTo>
                      <a:pt x="3278" y="6384"/>
                    </a:lnTo>
                    <a:lnTo>
                      <a:pt x="3517" y="5838"/>
                    </a:lnTo>
                    <a:lnTo>
                      <a:pt x="3585" y="6316"/>
                    </a:lnTo>
                    <a:lnTo>
                      <a:pt x="3722" y="6760"/>
                    </a:lnTo>
                    <a:lnTo>
                      <a:pt x="3858" y="7204"/>
                    </a:lnTo>
                    <a:lnTo>
                      <a:pt x="4029" y="7682"/>
                    </a:lnTo>
                    <a:lnTo>
                      <a:pt x="4370" y="8535"/>
                    </a:lnTo>
                    <a:lnTo>
                      <a:pt x="4814" y="9389"/>
                    </a:lnTo>
                    <a:lnTo>
                      <a:pt x="4916" y="9389"/>
                    </a:lnTo>
                    <a:lnTo>
                      <a:pt x="4916" y="9320"/>
                    </a:lnTo>
                    <a:lnTo>
                      <a:pt x="4507" y="8364"/>
                    </a:lnTo>
                    <a:lnTo>
                      <a:pt x="4200" y="7409"/>
                    </a:lnTo>
                    <a:lnTo>
                      <a:pt x="3926" y="6453"/>
                    </a:lnTo>
                    <a:lnTo>
                      <a:pt x="3687" y="5428"/>
                    </a:lnTo>
                    <a:lnTo>
                      <a:pt x="3892" y="4780"/>
                    </a:lnTo>
                    <a:lnTo>
                      <a:pt x="4063" y="5326"/>
                    </a:lnTo>
                    <a:lnTo>
                      <a:pt x="4234" y="5906"/>
                    </a:lnTo>
                    <a:lnTo>
                      <a:pt x="4643" y="6965"/>
                    </a:lnTo>
                    <a:lnTo>
                      <a:pt x="4985" y="7784"/>
                    </a:lnTo>
                    <a:lnTo>
                      <a:pt x="5360" y="8535"/>
                    </a:lnTo>
                    <a:lnTo>
                      <a:pt x="5736" y="9320"/>
                    </a:lnTo>
                    <a:lnTo>
                      <a:pt x="6180" y="10071"/>
                    </a:lnTo>
                    <a:lnTo>
                      <a:pt x="6248" y="10071"/>
                    </a:lnTo>
                    <a:lnTo>
                      <a:pt x="6282" y="10037"/>
                    </a:lnTo>
                    <a:lnTo>
                      <a:pt x="6282" y="10003"/>
                    </a:lnTo>
                    <a:lnTo>
                      <a:pt x="5872" y="9286"/>
                    </a:lnTo>
                    <a:lnTo>
                      <a:pt x="5531" y="8535"/>
                    </a:lnTo>
                    <a:lnTo>
                      <a:pt x="5190" y="7750"/>
                    </a:lnTo>
                    <a:lnTo>
                      <a:pt x="4882" y="6999"/>
                    </a:lnTo>
                    <a:lnTo>
                      <a:pt x="4643" y="6316"/>
                    </a:lnTo>
                    <a:lnTo>
                      <a:pt x="4438" y="5633"/>
                    </a:lnTo>
                    <a:lnTo>
                      <a:pt x="4268" y="4916"/>
                    </a:lnTo>
                    <a:lnTo>
                      <a:pt x="4029" y="4234"/>
                    </a:lnTo>
                    <a:lnTo>
                      <a:pt x="4063" y="4029"/>
                    </a:lnTo>
                    <a:lnTo>
                      <a:pt x="4234" y="4473"/>
                    </a:lnTo>
                    <a:lnTo>
                      <a:pt x="4404" y="4916"/>
                    </a:lnTo>
                    <a:lnTo>
                      <a:pt x="4780" y="5804"/>
                    </a:lnTo>
                    <a:lnTo>
                      <a:pt x="5224" y="6657"/>
                    </a:lnTo>
                    <a:lnTo>
                      <a:pt x="5633" y="7511"/>
                    </a:lnTo>
                    <a:lnTo>
                      <a:pt x="6111" y="8399"/>
                    </a:lnTo>
                    <a:lnTo>
                      <a:pt x="6589" y="9252"/>
                    </a:lnTo>
                    <a:lnTo>
                      <a:pt x="7613" y="10959"/>
                    </a:lnTo>
                    <a:lnTo>
                      <a:pt x="7648" y="10993"/>
                    </a:lnTo>
                    <a:lnTo>
                      <a:pt x="7682" y="10959"/>
                    </a:lnTo>
                    <a:lnTo>
                      <a:pt x="7716" y="10925"/>
                    </a:lnTo>
                    <a:lnTo>
                      <a:pt x="7682" y="10891"/>
                    </a:lnTo>
                    <a:lnTo>
                      <a:pt x="6760" y="9184"/>
                    </a:lnTo>
                    <a:lnTo>
                      <a:pt x="5872" y="7409"/>
                    </a:lnTo>
                    <a:lnTo>
                      <a:pt x="5429" y="6521"/>
                    </a:lnTo>
                    <a:lnTo>
                      <a:pt x="5053" y="5633"/>
                    </a:lnTo>
                    <a:lnTo>
                      <a:pt x="4643" y="4712"/>
                    </a:lnTo>
                    <a:lnTo>
                      <a:pt x="4200" y="3858"/>
                    </a:lnTo>
                    <a:lnTo>
                      <a:pt x="4165" y="3824"/>
                    </a:lnTo>
                    <a:lnTo>
                      <a:pt x="4097" y="3824"/>
                    </a:lnTo>
                    <a:lnTo>
                      <a:pt x="4131" y="3380"/>
                    </a:lnTo>
                    <a:lnTo>
                      <a:pt x="4131" y="3107"/>
                    </a:lnTo>
                    <a:lnTo>
                      <a:pt x="4575" y="3721"/>
                    </a:lnTo>
                    <a:lnTo>
                      <a:pt x="4916" y="4438"/>
                    </a:lnTo>
                    <a:lnTo>
                      <a:pt x="5292" y="5121"/>
                    </a:lnTo>
                    <a:lnTo>
                      <a:pt x="6145" y="6453"/>
                    </a:lnTo>
                    <a:lnTo>
                      <a:pt x="7716" y="8945"/>
                    </a:lnTo>
                    <a:lnTo>
                      <a:pt x="8569" y="10310"/>
                    </a:lnTo>
                    <a:lnTo>
                      <a:pt x="9457" y="11608"/>
                    </a:lnTo>
                    <a:lnTo>
                      <a:pt x="10345" y="12939"/>
                    </a:lnTo>
                    <a:lnTo>
                      <a:pt x="11266" y="14236"/>
                    </a:lnTo>
                    <a:lnTo>
                      <a:pt x="11301" y="14236"/>
                    </a:lnTo>
                    <a:lnTo>
                      <a:pt x="11301" y="14202"/>
                    </a:lnTo>
                    <a:lnTo>
                      <a:pt x="7921" y="8945"/>
                    </a:lnTo>
                    <a:lnTo>
                      <a:pt x="6214" y="6145"/>
                    </a:lnTo>
                    <a:lnTo>
                      <a:pt x="5838" y="5531"/>
                    </a:lnTo>
                    <a:lnTo>
                      <a:pt x="6521" y="6555"/>
                    </a:lnTo>
                    <a:lnTo>
                      <a:pt x="9320" y="10720"/>
                    </a:lnTo>
                    <a:lnTo>
                      <a:pt x="10754" y="12837"/>
                    </a:lnTo>
                    <a:lnTo>
                      <a:pt x="12120" y="14988"/>
                    </a:lnTo>
                    <a:lnTo>
                      <a:pt x="13486" y="17138"/>
                    </a:lnTo>
                    <a:lnTo>
                      <a:pt x="14100" y="18128"/>
                    </a:lnTo>
                    <a:lnTo>
                      <a:pt x="14271" y="18402"/>
                    </a:lnTo>
                    <a:lnTo>
                      <a:pt x="14441" y="18606"/>
                    </a:lnTo>
                    <a:lnTo>
                      <a:pt x="14646" y="18811"/>
                    </a:lnTo>
                    <a:lnTo>
                      <a:pt x="14851" y="19016"/>
                    </a:lnTo>
                    <a:lnTo>
                      <a:pt x="14885" y="19016"/>
                    </a:lnTo>
                    <a:lnTo>
                      <a:pt x="14885" y="18982"/>
                    </a:lnTo>
                    <a:lnTo>
                      <a:pt x="14851" y="18675"/>
                    </a:lnTo>
                    <a:lnTo>
                      <a:pt x="14749" y="18402"/>
                    </a:lnTo>
                    <a:lnTo>
                      <a:pt x="14612" y="18128"/>
                    </a:lnTo>
                    <a:lnTo>
                      <a:pt x="14476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4" y="13451"/>
                    </a:lnTo>
                    <a:lnTo>
                      <a:pt x="14612" y="17548"/>
                    </a:lnTo>
                    <a:lnTo>
                      <a:pt x="14646" y="17582"/>
                    </a:lnTo>
                    <a:lnTo>
                      <a:pt x="14715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64" y="12086"/>
                    </a:lnTo>
                    <a:lnTo>
                      <a:pt x="9355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91" y="9184"/>
                    </a:lnTo>
                    <a:lnTo>
                      <a:pt x="10447" y="10447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212" y="14202"/>
                    </a:lnTo>
                    <a:lnTo>
                      <a:pt x="14100" y="15500"/>
                    </a:lnTo>
                    <a:lnTo>
                      <a:pt x="14954" y="16831"/>
                    </a:lnTo>
                    <a:lnTo>
                      <a:pt x="15090" y="17821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66" y="18914"/>
                    </a:lnTo>
                    <a:lnTo>
                      <a:pt x="15500" y="18914"/>
                    </a:lnTo>
                    <a:lnTo>
                      <a:pt x="15568" y="18879"/>
                    </a:lnTo>
                    <a:lnTo>
                      <a:pt x="15602" y="18845"/>
                    </a:lnTo>
                    <a:lnTo>
                      <a:pt x="15602" y="18777"/>
                    </a:lnTo>
                    <a:lnTo>
                      <a:pt x="15602" y="18163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97" y="16251"/>
                    </a:lnTo>
                    <a:lnTo>
                      <a:pt x="15124" y="15022"/>
                    </a:lnTo>
                    <a:lnTo>
                      <a:pt x="14817" y="13793"/>
                    </a:lnTo>
                    <a:lnTo>
                      <a:pt x="14510" y="12700"/>
                    </a:lnTo>
                    <a:lnTo>
                      <a:pt x="14305" y="12154"/>
                    </a:lnTo>
                    <a:lnTo>
                      <a:pt x="14066" y="11608"/>
                    </a:lnTo>
                    <a:lnTo>
                      <a:pt x="13861" y="11096"/>
                    </a:lnTo>
                    <a:lnTo>
                      <a:pt x="13588" y="10584"/>
                    </a:lnTo>
                    <a:lnTo>
                      <a:pt x="13315" y="10071"/>
                    </a:lnTo>
                    <a:lnTo>
                      <a:pt x="13008" y="9593"/>
                    </a:lnTo>
                    <a:lnTo>
                      <a:pt x="12632" y="9047"/>
                    </a:lnTo>
                    <a:lnTo>
                      <a:pt x="12222" y="8569"/>
                    </a:lnTo>
                    <a:lnTo>
                      <a:pt x="11813" y="8091"/>
                    </a:lnTo>
                    <a:lnTo>
                      <a:pt x="11369" y="7648"/>
                    </a:lnTo>
                    <a:lnTo>
                      <a:pt x="10891" y="7204"/>
                    </a:lnTo>
                    <a:lnTo>
                      <a:pt x="10413" y="6760"/>
                    </a:lnTo>
                    <a:lnTo>
                      <a:pt x="9423" y="5941"/>
                    </a:lnTo>
                    <a:lnTo>
                      <a:pt x="7238" y="4165"/>
                    </a:lnTo>
                    <a:lnTo>
                      <a:pt x="6077" y="3209"/>
                    </a:lnTo>
                    <a:lnTo>
                      <a:pt x="5497" y="2766"/>
                    </a:lnTo>
                    <a:lnTo>
                      <a:pt x="5190" y="2561"/>
                    </a:lnTo>
                    <a:lnTo>
                      <a:pt x="4882" y="2356"/>
                    </a:lnTo>
                    <a:lnTo>
                      <a:pt x="4848" y="2356"/>
                    </a:lnTo>
                    <a:lnTo>
                      <a:pt x="4541" y="2117"/>
                    </a:lnTo>
                    <a:lnTo>
                      <a:pt x="4131" y="1400"/>
                    </a:lnTo>
                    <a:lnTo>
                      <a:pt x="3653" y="683"/>
                    </a:lnTo>
                    <a:lnTo>
                      <a:pt x="3517" y="342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8">
    <p:bg>
      <p:bgPr>
        <a:solidFill>
          <a:schemeClr val="lt1"/>
        </a:solidFill>
        <a:effectLst/>
      </p:bgPr>
    </p:bg>
    <p:spTree>
      <p:nvGrpSpPr>
        <p:cNvPr id="1" name="Shape 5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78" name="Google Shape;5678;p24"/>
          <p:cNvGrpSpPr/>
          <p:nvPr/>
        </p:nvGrpSpPr>
        <p:grpSpPr>
          <a:xfrm>
            <a:off x="7728153" y="-392299"/>
            <a:ext cx="1303380" cy="2065454"/>
            <a:chOff x="7728153" y="-392299"/>
            <a:chExt cx="1303380" cy="2065454"/>
          </a:xfrm>
        </p:grpSpPr>
        <p:grpSp>
          <p:nvGrpSpPr>
            <p:cNvPr id="5679" name="Google Shape;5679;p24"/>
            <p:cNvGrpSpPr/>
            <p:nvPr/>
          </p:nvGrpSpPr>
          <p:grpSpPr>
            <a:xfrm>
              <a:off x="7728153" y="-392299"/>
              <a:ext cx="1303377" cy="1318841"/>
              <a:chOff x="1463934" y="3952300"/>
              <a:chExt cx="1426326" cy="1443249"/>
            </a:xfrm>
          </p:grpSpPr>
          <p:sp>
            <p:nvSpPr>
              <p:cNvPr id="5680" name="Google Shape;5680;p24"/>
              <p:cNvSpPr/>
              <p:nvPr/>
            </p:nvSpPr>
            <p:spPr>
              <a:xfrm>
                <a:off x="1463934" y="3952300"/>
                <a:ext cx="1426326" cy="1443249"/>
              </a:xfrm>
              <a:custGeom>
                <a:avLst/>
                <a:gdLst/>
                <a:ahLst/>
                <a:cxnLst/>
                <a:rect l="l" t="t" r="r" b="b"/>
                <a:pathLst>
                  <a:path w="40286" h="40764" extrusionOk="0">
                    <a:moveTo>
                      <a:pt x="7102" y="6453"/>
                    </a:moveTo>
                    <a:lnTo>
                      <a:pt x="6385" y="8604"/>
                    </a:lnTo>
                    <a:lnTo>
                      <a:pt x="6317" y="8228"/>
                    </a:lnTo>
                    <a:lnTo>
                      <a:pt x="6248" y="7921"/>
                    </a:lnTo>
                    <a:lnTo>
                      <a:pt x="6283" y="7614"/>
                    </a:lnTo>
                    <a:lnTo>
                      <a:pt x="6317" y="7375"/>
                    </a:lnTo>
                    <a:lnTo>
                      <a:pt x="6419" y="7136"/>
                    </a:lnTo>
                    <a:lnTo>
                      <a:pt x="6590" y="6897"/>
                    </a:lnTo>
                    <a:lnTo>
                      <a:pt x="6829" y="6658"/>
                    </a:lnTo>
                    <a:lnTo>
                      <a:pt x="7102" y="6453"/>
                    </a:lnTo>
                    <a:close/>
                    <a:moveTo>
                      <a:pt x="27893" y="38442"/>
                    </a:moveTo>
                    <a:lnTo>
                      <a:pt x="28064" y="38476"/>
                    </a:lnTo>
                    <a:lnTo>
                      <a:pt x="28576" y="38647"/>
                    </a:lnTo>
                    <a:lnTo>
                      <a:pt x="27283" y="38808"/>
                    </a:lnTo>
                    <a:lnTo>
                      <a:pt x="27283" y="38808"/>
                    </a:lnTo>
                    <a:lnTo>
                      <a:pt x="27518" y="38544"/>
                    </a:lnTo>
                    <a:lnTo>
                      <a:pt x="27620" y="38476"/>
                    </a:lnTo>
                    <a:lnTo>
                      <a:pt x="27757" y="38442"/>
                    </a:lnTo>
                    <a:close/>
                    <a:moveTo>
                      <a:pt x="20798" y="39076"/>
                    </a:moveTo>
                    <a:lnTo>
                      <a:pt x="20758" y="39090"/>
                    </a:lnTo>
                    <a:lnTo>
                      <a:pt x="20792" y="39090"/>
                    </a:lnTo>
                    <a:lnTo>
                      <a:pt x="20798" y="39076"/>
                    </a:lnTo>
                    <a:close/>
                    <a:moveTo>
                      <a:pt x="4610" y="9252"/>
                    </a:moveTo>
                    <a:lnTo>
                      <a:pt x="4746" y="9560"/>
                    </a:lnTo>
                    <a:lnTo>
                      <a:pt x="4746" y="9662"/>
                    </a:lnTo>
                    <a:lnTo>
                      <a:pt x="4780" y="9799"/>
                    </a:lnTo>
                    <a:lnTo>
                      <a:pt x="4746" y="9901"/>
                    </a:lnTo>
                    <a:lnTo>
                      <a:pt x="4712" y="10003"/>
                    </a:lnTo>
                    <a:lnTo>
                      <a:pt x="4644" y="10072"/>
                    </a:lnTo>
                    <a:lnTo>
                      <a:pt x="4507" y="10174"/>
                    </a:lnTo>
                    <a:lnTo>
                      <a:pt x="4405" y="10242"/>
                    </a:lnTo>
                    <a:lnTo>
                      <a:pt x="4302" y="10345"/>
                    </a:lnTo>
                    <a:lnTo>
                      <a:pt x="4234" y="10447"/>
                    </a:lnTo>
                    <a:lnTo>
                      <a:pt x="4200" y="10584"/>
                    </a:lnTo>
                    <a:lnTo>
                      <a:pt x="4166" y="10823"/>
                    </a:lnTo>
                    <a:lnTo>
                      <a:pt x="4166" y="11096"/>
                    </a:lnTo>
                    <a:lnTo>
                      <a:pt x="4200" y="11437"/>
                    </a:lnTo>
                    <a:lnTo>
                      <a:pt x="4166" y="11813"/>
                    </a:lnTo>
                    <a:lnTo>
                      <a:pt x="3961" y="12837"/>
                    </a:lnTo>
                    <a:lnTo>
                      <a:pt x="3756" y="13861"/>
                    </a:lnTo>
                    <a:lnTo>
                      <a:pt x="3688" y="14032"/>
                    </a:lnTo>
                    <a:lnTo>
                      <a:pt x="3620" y="14168"/>
                    </a:lnTo>
                    <a:lnTo>
                      <a:pt x="3483" y="14271"/>
                    </a:lnTo>
                    <a:lnTo>
                      <a:pt x="3312" y="14339"/>
                    </a:lnTo>
                    <a:lnTo>
                      <a:pt x="3244" y="14373"/>
                    </a:lnTo>
                    <a:lnTo>
                      <a:pt x="3210" y="14476"/>
                    </a:lnTo>
                    <a:lnTo>
                      <a:pt x="3551" y="14885"/>
                    </a:lnTo>
                    <a:lnTo>
                      <a:pt x="3073" y="16319"/>
                    </a:lnTo>
                    <a:lnTo>
                      <a:pt x="2766" y="16319"/>
                    </a:lnTo>
                    <a:lnTo>
                      <a:pt x="2630" y="16353"/>
                    </a:lnTo>
                    <a:lnTo>
                      <a:pt x="2493" y="16387"/>
                    </a:lnTo>
                    <a:lnTo>
                      <a:pt x="2425" y="16456"/>
                    </a:lnTo>
                    <a:lnTo>
                      <a:pt x="2391" y="16524"/>
                    </a:lnTo>
                    <a:lnTo>
                      <a:pt x="2357" y="16592"/>
                    </a:lnTo>
                    <a:lnTo>
                      <a:pt x="2357" y="16695"/>
                    </a:lnTo>
                    <a:lnTo>
                      <a:pt x="2357" y="16763"/>
                    </a:lnTo>
                    <a:lnTo>
                      <a:pt x="2425" y="16831"/>
                    </a:lnTo>
                    <a:lnTo>
                      <a:pt x="2459" y="16865"/>
                    </a:lnTo>
                    <a:lnTo>
                      <a:pt x="2698" y="16865"/>
                    </a:lnTo>
                    <a:lnTo>
                      <a:pt x="2834" y="16900"/>
                    </a:lnTo>
                    <a:lnTo>
                      <a:pt x="2937" y="16968"/>
                    </a:lnTo>
                    <a:lnTo>
                      <a:pt x="3039" y="17036"/>
                    </a:lnTo>
                    <a:lnTo>
                      <a:pt x="3176" y="17241"/>
                    </a:lnTo>
                    <a:lnTo>
                      <a:pt x="3278" y="17480"/>
                    </a:lnTo>
                    <a:lnTo>
                      <a:pt x="3347" y="17514"/>
                    </a:lnTo>
                    <a:lnTo>
                      <a:pt x="3483" y="17548"/>
                    </a:lnTo>
                    <a:lnTo>
                      <a:pt x="3722" y="17616"/>
                    </a:lnTo>
                    <a:lnTo>
                      <a:pt x="3722" y="17924"/>
                    </a:lnTo>
                    <a:lnTo>
                      <a:pt x="3722" y="18094"/>
                    </a:lnTo>
                    <a:lnTo>
                      <a:pt x="3722" y="18231"/>
                    </a:lnTo>
                    <a:lnTo>
                      <a:pt x="3620" y="18743"/>
                    </a:lnTo>
                    <a:lnTo>
                      <a:pt x="3586" y="19221"/>
                    </a:lnTo>
                    <a:lnTo>
                      <a:pt x="3551" y="19665"/>
                    </a:lnTo>
                    <a:lnTo>
                      <a:pt x="3586" y="20143"/>
                    </a:lnTo>
                    <a:lnTo>
                      <a:pt x="3620" y="20621"/>
                    </a:lnTo>
                    <a:lnTo>
                      <a:pt x="3654" y="21065"/>
                    </a:lnTo>
                    <a:lnTo>
                      <a:pt x="3825" y="21986"/>
                    </a:lnTo>
                    <a:lnTo>
                      <a:pt x="4064" y="22908"/>
                    </a:lnTo>
                    <a:lnTo>
                      <a:pt x="4302" y="23830"/>
                    </a:lnTo>
                    <a:lnTo>
                      <a:pt x="4541" y="24718"/>
                    </a:lnTo>
                    <a:lnTo>
                      <a:pt x="4780" y="25639"/>
                    </a:lnTo>
                    <a:lnTo>
                      <a:pt x="4849" y="25810"/>
                    </a:lnTo>
                    <a:lnTo>
                      <a:pt x="5702" y="27244"/>
                    </a:lnTo>
                    <a:lnTo>
                      <a:pt x="6590" y="28678"/>
                    </a:lnTo>
                    <a:lnTo>
                      <a:pt x="7000" y="29224"/>
                    </a:lnTo>
                    <a:lnTo>
                      <a:pt x="7409" y="29770"/>
                    </a:lnTo>
                    <a:lnTo>
                      <a:pt x="7819" y="30316"/>
                    </a:lnTo>
                    <a:lnTo>
                      <a:pt x="8194" y="30863"/>
                    </a:lnTo>
                    <a:lnTo>
                      <a:pt x="8502" y="31272"/>
                    </a:lnTo>
                    <a:lnTo>
                      <a:pt x="8809" y="31648"/>
                    </a:lnTo>
                    <a:lnTo>
                      <a:pt x="9150" y="31989"/>
                    </a:lnTo>
                    <a:lnTo>
                      <a:pt x="9560" y="32331"/>
                    </a:lnTo>
                    <a:lnTo>
                      <a:pt x="10175" y="32843"/>
                    </a:lnTo>
                    <a:lnTo>
                      <a:pt x="10789" y="33355"/>
                    </a:lnTo>
                    <a:lnTo>
                      <a:pt x="12018" y="34413"/>
                    </a:lnTo>
                    <a:lnTo>
                      <a:pt x="12325" y="34686"/>
                    </a:lnTo>
                    <a:lnTo>
                      <a:pt x="12667" y="34959"/>
                    </a:lnTo>
                    <a:lnTo>
                      <a:pt x="13418" y="35472"/>
                    </a:lnTo>
                    <a:lnTo>
                      <a:pt x="14169" y="35984"/>
                    </a:lnTo>
                    <a:lnTo>
                      <a:pt x="14544" y="36223"/>
                    </a:lnTo>
                    <a:lnTo>
                      <a:pt x="14954" y="36427"/>
                    </a:lnTo>
                    <a:lnTo>
                      <a:pt x="15364" y="36598"/>
                    </a:lnTo>
                    <a:lnTo>
                      <a:pt x="15808" y="36769"/>
                    </a:lnTo>
                    <a:lnTo>
                      <a:pt x="15978" y="36837"/>
                    </a:lnTo>
                    <a:lnTo>
                      <a:pt x="16149" y="36940"/>
                    </a:lnTo>
                    <a:lnTo>
                      <a:pt x="16081" y="37110"/>
                    </a:lnTo>
                    <a:lnTo>
                      <a:pt x="15432" y="37042"/>
                    </a:lnTo>
                    <a:lnTo>
                      <a:pt x="15500" y="37520"/>
                    </a:lnTo>
                    <a:lnTo>
                      <a:pt x="15978" y="37554"/>
                    </a:lnTo>
                    <a:lnTo>
                      <a:pt x="16183" y="37588"/>
                    </a:lnTo>
                    <a:lnTo>
                      <a:pt x="16320" y="37656"/>
                    </a:lnTo>
                    <a:lnTo>
                      <a:pt x="16456" y="37725"/>
                    </a:lnTo>
                    <a:lnTo>
                      <a:pt x="16559" y="37827"/>
                    </a:lnTo>
                    <a:lnTo>
                      <a:pt x="16593" y="37930"/>
                    </a:lnTo>
                    <a:lnTo>
                      <a:pt x="16593" y="38032"/>
                    </a:lnTo>
                    <a:lnTo>
                      <a:pt x="16081" y="38271"/>
                    </a:lnTo>
                    <a:lnTo>
                      <a:pt x="16149" y="39022"/>
                    </a:lnTo>
                    <a:lnTo>
                      <a:pt x="16320" y="39022"/>
                    </a:lnTo>
                    <a:lnTo>
                      <a:pt x="16525" y="38886"/>
                    </a:lnTo>
                    <a:lnTo>
                      <a:pt x="16729" y="38715"/>
                    </a:lnTo>
                    <a:lnTo>
                      <a:pt x="17105" y="38339"/>
                    </a:lnTo>
                    <a:lnTo>
                      <a:pt x="17310" y="38203"/>
                    </a:lnTo>
                    <a:lnTo>
                      <a:pt x="17549" y="38100"/>
                    </a:lnTo>
                    <a:lnTo>
                      <a:pt x="17788" y="38032"/>
                    </a:lnTo>
                    <a:lnTo>
                      <a:pt x="18163" y="38032"/>
                    </a:lnTo>
                    <a:lnTo>
                      <a:pt x="18232" y="37998"/>
                    </a:lnTo>
                    <a:lnTo>
                      <a:pt x="18300" y="37930"/>
                    </a:lnTo>
                    <a:lnTo>
                      <a:pt x="18334" y="37861"/>
                    </a:lnTo>
                    <a:lnTo>
                      <a:pt x="18334" y="37759"/>
                    </a:lnTo>
                    <a:lnTo>
                      <a:pt x="18300" y="37656"/>
                    </a:lnTo>
                    <a:lnTo>
                      <a:pt x="18266" y="37554"/>
                    </a:lnTo>
                    <a:lnTo>
                      <a:pt x="18197" y="37486"/>
                    </a:lnTo>
                    <a:lnTo>
                      <a:pt x="18027" y="37452"/>
                    </a:lnTo>
                    <a:lnTo>
                      <a:pt x="17958" y="37486"/>
                    </a:lnTo>
                    <a:lnTo>
                      <a:pt x="17890" y="37486"/>
                    </a:lnTo>
                    <a:lnTo>
                      <a:pt x="17685" y="37588"/>
                    </a:lnTo>
                    <a:lnTo>
                      <a:pt x="17515" y="37622"/>
                    </a:lnTo>
                    <a:lnTo>
                      <a:pt x="17412" y="37622"/>
                    </a:lnTo>
                    <a:lnTo>
                      <a:pt x="17344" y="37588"/>
                    </a:lnTo>
                    <a:lnTo>
                      <a:pt x="17241" y="37520"/>
                    </a:lnTo>
                    <a:lnTo>
                      <a:pt x="17173" y="37452"/>
                    </a:lnTo>
                    <a:lnTo>
                      <a:pt x="17139" y="37383"/>
                    </a:lnTo>
                    <a:lnTo>
                      <a:pt x="17139" y="37315"/>
                    </a:lnTo>
                    <a:lnTo>
                      <a:pt x="17173" y="37144"/>
                    </a:lnTo>
                    <a:lnTo>
                      <a:pt x="17241" y="37042"/>
                    </a:lnTo>
                    <a:lnTo>
                      <a:pt x="17344" y="36974"/>
                    </a:lnTo>
                    <a:lnTo>
                      <a:pt x="17446" y="36940"/>
                    </a:lnTo>
                    <a:lnTo>
                      <a:pt x="17515" y="36940"/>
                    </a:lnTo>
                    <a:lnTo>
                      <a:pt x="17719" y="36974"/>
                    </a:lnTo>
                    <a:lnTo>
                      <a:pt x="17924" y="37008"/>
                    </a:lnTo>
                    <a:lnTo>
                      <a:pt x="21168" y="37861"/>
                    </a:lnTo>
                    <a:lnTo>
                      <a:pt x="21748" y="38032"/>
                    </a:lnTo>
                    <a:lnTo>
                      <a:pt x="22328" y="38237"/>
                    </a:lnTo>
                    <a:lnTo>
                      <a:pt x="22192" y="38442"/>
                    </a:lnTo>
                    <a:lnTo>
                      <a:pt x="22055" y="38544"/>
                    </a:lnTo>
                    <a:lnTo>
                      <a:pt x="21884" y="38612"/>
                    </a:lnTo>
                    <a:lnTo>
                      <a:pt x="21714" y="38612"/>
                    </a:lnTo>
                    <a:lnTo>
                      <a:pt x="21338" y="38544"/>
                    </a:lnTo>
                    <a:lnTo>
                      <a:pt x="21168" y="38544"/>
                    </a:lnTo>
                    <a:lnTo>
                      <a:pt x="20997" y="38578"/>
                    </a:lnTo>
                    <a:lnTo>
                      <a:pt x="20798" y="39076"/>
                    </a:lnTo>
                    <a:lnTo>
                      <a:pt x="20798" y="39076"/>
                    </a:lnTo>
                    <a:lnTo>
                      <a:pt x="21133" y="38954"/>
                    </a:lnTo>
                    <a:lnTo>
                      <a:pt x="21509" y="38920"/>
                    </a:lnTo>
                    <a:lnTo>
                      <a:pt x="21884" y="38886"/>
                    </a:lnTo>
                    <a:lnTo>
                      <a:pt x="22260" y="38920"/>
                    </a:lnTo>
                    <a:lnTo>
                      <a:pt x="22977" y="38920"/>
                    </a:lnTo>
                    <a:lnTo>
                      <a:pt x="23728" y="38886"/>
                    </a:lnTo>
                    <a:lnTo>
                      <a:pt x="23762" y="38817"/>
                    </a:lnTo>
                    <a:lnTo>
                      <a:pt x="23865" y="38715"/>
                    </a:lnTo>
                    <a:lnTo>
                      <a:pt x="23318" y="38476"/>
                    </a:lnTo>
                    <a:lnTo>
                      <a:pt x="23626" y="38408"/>
                    </a:lnTo>
                    <a:lnTo>
                      <a:pt x="23830" y="38373"/>
                    </a:lnTo>
                    <a:lnTo>
                      <a:pt x="24035" y="38408"/>
                    </a:lnTo>
                    <a:lnTo>
                      <a:pt x="24343" y="38476"/>
                    </a:lnTo>
                    <a:lnTo>
                      <a:pt x="24479" y="39056"/>
                    </a:lnTo>
                    <a:lnTo>
                      <a:pt x="25230" y="38544"/>
                    </a:lnTo>
                    <a:lnTo>
                      <a:pt x="25503" y="39124"/>
                    </a:lnTo>
                    <a:lnTo>
                      <a:pt x="25674" y="39056"/>
                    </a:lnTo>
                    <a:lnTo>
                      <a:pt x="25742" y="39022"/>
                    </a:lnTo>
                    <a:lnTo>
                      <a:pt x="25776" y="38954"/>
                    </a:lnTo>
                    <a:lnTo>
                      <a:pt x="26015" y="38647"/>
                    </a:lnTo>
                    <a:lnTo>
                      <a:pt x="26084" y="38544"/>
                    </a:lnTo>
                    <a:lnTo>
                      <a:pt x="26186" y="38510"/>
                    </a:lnTo>
                    <a:lnTo>
                      <a:pt x="26289" y="38510"/>
                    </a:lnTo>
                    <a:lnTo>
                      <a:pt x="26391" y="38578"/>
                    </a:lnTo>
                    <a:lnTo>
                      <a:pt x="26766" y="38783"/>
                    </a:lnTo>
                    <a:lnTo>
                      <a:pt x="26869" y="38817"/>
                    </a:lnTo>
                    <a:lnTo>
                      <a:pt x="26971" y="38851"/>
                    </a:lnTo>
                    <a:lnTo>
                      <a:pt x="27161" y="38851"/>
                    </a:lnTo>
                    <a:lnTo>
                      <a:pt x="26766" y="39124"/>
                    </a:lnTo>
                    <a:lnTo>
                      <a:pt x="26527" y="39261"/>
                    </a:lnTo>
                    <a:lnTo>
                      <a:pt x="26289" y="39398"/>
                    </a:lnTo>
                    <a:lnTo>
                      <a:pt x="25742" y="39568"/>
                    </a:lnTo>
                    <a:lnTo>
                      <a:pt x="25230" y="39705"/>
                    </a:lnTo>
                    <a:lnTo>
                      <a:pt x="24684" y="39807"/>
                    </a:lnTo>
                    <a:lnTo>
                      <a:pt x="24138" y="39910"/>
                    </a:lnTo>
                    <a:lnTo>
                      <a:pt x="23079" y="40046"/>
                    </a:lnTo>
                    <a:lnTo>
                      <a:pt x="22021" y="40149"/>
                    </a:lnTo>
                    <a:lnTo>
                      <a:pt x="21475" y="39500"/>
                    </a:lnTo>
                    <a:lnTo>
                      <a:pt x="20587" y="40319"/>
                    </a:lnTo>
                    <a:lnTo>
                      <a:pt x="19768" y="40319"/>
                    </a:lnTo>
                    <a:lnTo>
                      <a:pt x="18983" y="40285"/>
                    </a:lnTo>
                    <a:lnTo>
                      <a:pt x="18163" y="40217"/>
                    </a:lnTo>
                    <a:lnTo>
                      <a:pt x="17378" y="40149"/>
                    </a:lnTo>
                    <a:lnTo>
                      <a:pt x="16593" y="40046"/>
                    </a:lnTo>
                    <a:lnTo>
                      <a:pt x="15773" y="39910"/>
                    </a:lnTo>
                    <a:lnTo>
                      <a:pt x="14988" y="39739"/>
                    </a:lnTo>
                    <a:lnTo>
                      <a:pt x="14203" y="39534"/>
                    </a:lnTo>
                    <a:lnTo>
                      <a:pt x="13418" y="39295"/>
                    </a:lnTo>
                    <a:lnTo>
                      <a:pt x="12633" y="39022"/>
                    </a:lnTo>
                    <a:lnTo>
                      <a:pt x="11882" y="38749"/>
                    </a:lnTo>
                    <a:lnTo>
                      <a:pt x="11165" y="38408"/>
                    </a:lnTo>
                    <a:lnTo>
                      <a:pt x="10448" y="38032"/>
                    </a:lnTo>
                    <a:lnTo>
                      <a:pt x="9765" y="37588"/>
                    </a:lnTo>
                    <a:lnTo>
                      <a:pt x="9082" y="37144"/>
                    </a:lnTo>
                    <a:lnTo>
                      <a:pt x="8468" y="36598"/>
                    </a:lnTo>
                    <a:lnTo>
                      <a:pt x="7853" y="36086"/>
                    </a:lnTo>
                    <a:lnTo>
                      <a:pt x="7204" y="35574"/>
                    </a:lnTo>
                    <a:lnTo>
                      <a:pt x="6556" y="35130"/>
                    </a:lnTo>
                    <a:lnTo>
                      <a:pt x="6180" y="34925"/>
                    </a:lnTo>
                    <a:lnTo>
                      <a:pt x="5805" y="34755"/>
                    </a:lnTo>
                    <a:lnTo>
                      <a:pt x="5600" y="34618"/>
                    </a:lnTo>
                    <a:lnTo>
                      <a:pt x="5395" y="34481"/>
                    </a:lnTo>
                    <a:lnTo>
                      <a:pt x="5190" y="34345"/>
                    </a:lnTo>
                    <a:lnTo>
                      <a:pt x="5054" y="34174"/>
                    </a:lnTo>
                    <a:lnTo>
                      <a:pt x="4883" y="33969"/>
                    </a:lnTo>
                    <a:lnTo>
                      <a:pt x="4780" y="33765"/>
                    </a:lnTo>
                    <a:lnTo>
                      <a:pt x="4678" y="33526"/>
                    </a:lnTo>
                    <a:lnTo>
                      <a:pt x="4576" y="33287"/>
                    </a:lnTo>
                    <a:lnTo>
                      <a:pt x="4200" y="32058"/>
                    </a:lnTo>
                    <a:lnTo>
                      <a:pt x="3756" y="30863"/>
                    </a:lnTo>
                    <a:lnTo>
                      <a:pt x="3244" y="29702"/>
                    </a:lnTo>
                    <a:lnTo>
                      <a:pt x="2698" y="28541"/>
                    </a:lnTo>
                    <a:lnTo>
                      <a:pt x="2220" y="27551"/>
                    </a:lnTo>
                    <a:lnTo>
                      <a:pt x="1844" y="26527"/>
                    </a:lnTo>
                    <a:lnTo>
                      <a:pt x="1537" y="25503"/>
                    </a:lnTo>
                    <a:lnTo>
                      <a:pt x="1264" y="24479"/>
                    </a:lnTo>
                    <a:lnTo>
                      <a:pt x="1059" y="23420"/>
                    </a:lnTo>
                    <a:lnTo>
                      <a:pt x="889" y="22362"/>
                    </a:lnTo>
                    <a:lnTo>
                      <a:pt x="786" y="21304"/>
                    </a:lnTo>
                    <a:lnTo>
                      <a:pt x="684" y="20245"/>
                    </a:lnTo>
                    <a:lnTo>
                      <a:pt x="684" y="19733"/>
                    </a:lnTo>
                    <a:lnTo>
                      <a:pt x="718" y="19221"/>
                    </a:lnTo>
                    <a:lnTo>
                      <a:pt x="752" y="18709"/>
                    </a:lnTo>
                    <a:lnTo>
                      <a:pt x="820" y="18197"/>
                    </a:lnTo>
                    <a:lnTo>
                      <a:pt x="957" y="17685"/>
                    </a:lnTo>
                    <a:lnTo>
                      <a:pt x="1059" y="17207"/>
                    </a:lnTo>
                    <a:lnTo>
                      <a:pt x="1401" y="16183"/>
                    </a:lnTo>
                    <a:lnTo>
                      <a:pt x="1640" y="16285"/>
                    </a:lnTo>
                    <a:lnTo>
                      <a:pt x="1776" y="16319"/>
                    </a:lnTo>
                    <a:lnTo>
                      <a:pt x="1879" y="16353"/>
                    </a:lnTo>
                    <a:lnTo>
                      <a:pt x="1981" y="16353"/>
                    </a:lnTo>
                    <a:lnTo>
                      <a:pt x="2083" y="16285"/>
                    </a:lnTo>
                    <a:lnTo>
                      <a:pt x="2152" y="16217"/>
                    </a:lnTo>
                    <a:lnTo>
                      <a:pt x="2186" y="16080"/>
                    </a:lnTo>
                    <a:lnTo>
                      <a:pt x="2186" y="15944"/>
                    </a:lnTo>
                    <a:lnTo>
                      <a:pt x="2152" y="15841"/>
                    </a:lnTo>
                    <a:lnTo>
                      <a:pt x="2083" y="15773"/>
                    </a:lnTo>
                    <a:lnTo>
                      <a:pt x="1981" y="15739"/>
                    </a:lnTo>
                    <a:lnTo>
                      <a:pt x="1742" y="15705"/>
                    </a:lnTo>
                    <a:lnTo>
                      <a:pt x="1605" y="15671"/>
                    </a:lnTo>
                    <a:lnTo>
                      <a:pt x="1503" y="15602"/>
                    </a:lnTo>
                    <a:lnTo>
                      <a:pt x="1947" y="14544"/>
                    </a:lnTo>
                    <a:lnTo>
                      <a:pt x="2322" y="13451"/>
                    </a:lnTo>
                    <a:lnTo>
                      <a:pt x="2391" y="13281"/>
                    </a:lnTo>
                    <a:lnTo>
                      <a:pt x="2493" y="13144"/>
                    </a:lnTo>
                    <a:lnTo>
                      <a:pt x="2596" y="13042"/>
                    </a:lnTo>
                    <a:lnTo>
                      <a:pt x="2732" y="12939"/>
                    </a:lnTo>
                    <a:lnTo>
                      <a:pt x="2903" y="12837"/>
                    </a:lnTo>
                    <a:lnTo>
                      <a:pt x="3073" y="12769"/>
                    </a:lnTo>
                    <a:lnTo>
                      <a:pt x="3551" y="12632"/>
                    </a:lnTo>
                    <a:lnTo>
                      <a:pt x="3347" y="12496"/>
                    </a:lnTo>
                    <a:lnTo>
                      <a:pt x="3210" y="12359"/>
                    </a:lnTo>
                    <a:lnTo>
                      <a:pt x="3142" y="12222"/>
                    </a:lnTo>
                    <a:lnTo>
                      <a:pt x="3108" y="12086"/>
                    </a:lnTo>
                    <a:lnTo>
                      <a:pt x="3142" y="11949"/>
                    </a:lnTo>
                    <a:lnTo>
                      <a:pt x="3210" y="11847"/>
                    </a:lnTo>
                    <a:lnTo>
                      <a:pt x="3347" y="11574"/>
                    </a:lnTo>
                    <a:lnTo>
                      <a:pt x="4166" y="10003"/>
                    </a:lnTo>
                    <a:lnTo>
                      <a:pt x="4371" y="9662"/>
                    </a:lnTo>
                    <a:lnTo>
                      <a:pt x="4610" y="9252"/>
                    </a:lnTo>
                    <a:close/>
                    <a:moveTo>
                      <a:pt x="18027" y="0"/>
                    </a:moveTo>
                    <a:lnTo>
                      <a:pt x="17276" y="35"/>
                    </a:lnTo>
                    <a:lnTo>
                      <a:pt x="16593" y="103"/>
                    </a:lnTo>
                    <a:lnTo>
                      <a:pt x="15944" y="171"/>
                    </a:lnTo>
                    <a:lnTo>
                      <a:pt x="15261" y="274"/>
                    </a:lnTo>
                    <a:lnTo>
                      <a:pt x="14613" y="444"/>
                    </a:lnTo>
                    <a:lnTo>
                      <a:pt x="13964" y="615"/>
                    </a:lnTo>
                    <a:lnTo>
                      <a:pt x="13350" y="786"/>
                    </a:lnTo>
                    <a:lnTo>
                      <a:pt x="12735" y="1025"/>
                    </a:lnTo>
                    <a:lnTo>
                      <a:pt x="12086" y="1264"/>
                    </a:lnTo>
                    <a:lnTo>
                      <a:pt x="11438" y="1571"/>
                    </a:lnTo>
                    <a:lnTo>
                      <a:pt x="10755" y="1878"/>
                    </a:lnTo>
                    <a:lnTo>
                      <a:pt x="10106" y="2220"/>
                    </a:lnTo>
                    <a:lnTo>
                      <a:pt x="9492" y="2595"/>
                    </a:lnTo>
                    <a:lnTo>
                      <a:pt x="9014" y="2936"/>
                    </a:lnTo>
                    <a:lnTo>
                      <a:pt x="8604" y="3312"/>
                    </a:lnTo>
                    <a:lnTo>
                      <a:pt x="7751" y="4131"/>
                    </a:lnTo>
                    <a:lnTo>
                      <a:pt x="7068" y="4848"/>
                    </a:lnTo>
                    <a:lnTo>
                      <a:pt x="6761" y="5224"/>
                    </a:lnTo>
                    <a:lnTo>
                      <a:pt x="6453" y="5599"/>
                    </a:lnTo>
                    <a:lnTo>
                      <a:pt x="5600" y="6794"/>
                    </a:lnTo>
                    <a:lnTo>
                      <a:pt x="4780" y="7955"/>
                    </a:lnTo>
                    <a:lnTo>
                      <a:pt x="4371" y="8535"/>
                    </a:lnTo>
                    <a:lnTo>
                      <a:pt x="3995" y="9150"/>
                    </a:lnTo>
                    <a:lnTo>
                      <a:pt x="3620" y="9764"/>
                    </a:lnTo>
                    <a:lnTo>
                      <a:pt x="3278" y="10413"/>
                    </a:lnTo>
                    <a:lnTo>
                      <a:pt x="2766" y="11403"/>
                    </a:lnTo>
                    <a:lnTo>
                      <a:pt x="2220" y="12359"/>
                    </a:lnTo>
                    <a:lnTo>
                      <a:pt x="1844" y="13008"/>
                    </a:lnTo>
                    <a:lnTo>
                      <a:pt x="1503" y="13690"/>
                    </a:lnTo>
                    <a:lnTo>
                      <a:pt x="1230" y="14373"/>
                    </a:lnTo>
                    <a:lnTo>
                      <a:pt x="957" y="15056"/>
                    </a:lnTo>
                    <a:lnTo>
                      <a:pt x="752" y="15773"/>
                    </a:lnTo>
                    <a:lnTo>
                      <a:pt x="547" y="16490"/>
                    </a:lnTo>
                    <a:lnTo>
                      <a:pt x="206" y="17924"/>
                    </a:lnTo>
                    <a:lnTo>
                      <a:pt x="69" y="18641"/>
                    </a:lnTo>
                    <a:lnTo>
                      <a:pt x="35" y="19323"/>
                    </a:lnTo>
                    <a:lnTo>
                      <a:pt x="1" y="20006"/>
                    </a:lnTo>
                    <a:lnTo>
                      <a:pt x="69" y="20723"/>
                    </a:lnTo>
                    <a:lnTo>
                      <a:pt x="137" y="21406"/>
                    </a:lnTo>
                    <a:lnTo>
                      <a:pt x="240" y="22089"/>
                    </a:lnTo>
                    <a:lnTo>
                      <a:pt x="479" y="23454"/>
                    </a:lnTo>
                    <a:lnTo>
                      <a:pt x="650" y="24274"/>
                    </a:lnTo>
                    <a:lnTo>
                      <a:pt x="854" y="25127"/>
                    </a:lnTo>
                    <a:lnTo>
                      <a:pt x="1093" y="25912"/>
                    </a:lnTo>
                    <a:lnTo>
                      <a:pt x="1366" y="26732"/>
                    </a:lnTo>
                    <a:lnTo>
                      <a:pt x="1640" y="27517"/>
                    </a:lnTo>
                    <a:lnTo>
                      <a:pt x="1981" y="28336"/>
                    </a:lnTo>
                    <a:lnTo>
                      <a:pt x="2322" y="29087"/>
                    </a:lnTo>
                    <a:lnTo>
                      <a:pt x="2664" y="29873"/>
                    </a:lnTo>
                    <a:lnTo>
                      <a:pt x="3073" y="30760"/>
                    </a:lnTo>
                    <a:lnTo>
                      <a:pt x="3449" y="31648"/>
                    </a:lnTo>
                    <a:lnTo>
                      <a:pt x="4132" y="33457"/>
                    </a:lnTo>
                    <a:lnTo>
                      <a:pt x="4268" y="33799"/>
                    </a:lnTo>
                    <a:lnTo>
                      <a:pt x="4439" y="34106"/>
                    </a:lnTo>
                    <a:lnTo>
                      <a:pt x="4644" y="34379"/>
                    </a:lnTo>
                    <a:lnTo>
                      <a:pt x="4849" y="34618"/>
                    </a:lnTo>
                    <a:lnTo>
                      <a:pt x="5088" y="34857"/>
                    </a:lnTo>
                    <a:lnTo>
                      <a:pt x="5327" y="35062"/>
                    </a:lnTo>
                    <a:lnTo>
                      <a:pt x="5634" y="35267"/>
                    </a:lnTo>
                    <a:lnTo>
                      <a:pt x="5941" y="35403"/>
                    </a:lnTo>
                    <a:lnTo>
                      <a:pt x="6453" y="35676"/>
                    </a:lnTo>
                    <a:lnTo>
                      <a:pt x="6931" y="36018"/>
                    </a:lnTo>
                    <a:lnTo>
                      <a:pt x="7375" y="36359"/>
                    </a:lnTo>
                    <a:lnTo>
                      <a:pt x="7785" y="36769"/>
                    </a:lnTo>
                    <a:lnTo>
                      <a:pt x="8433" y="37349"/>
                    </a:lnTo>
                    <a:lnTo>
                      <a:pt x="9150" y="37861"/>
                    </a:lnTo>
                    <a:lnTo>
                      <a:pt x="9867" y="38339"/>
                    </a:lnTo>
                    <a:lnTo>
                      <a:pt x="10618" y="38749"/>
                    </a:lnTo>
                    <a:lnTo>
                      <a:pt x="11369" y="39090"/>
                    </a:lnTo>
                    <a:lnTo>
                      <a:pt x="12189" y="39432"/>
                    </a:lnTo>
                    <a:lnTo>
                      <a:pt x="13008" y="39705"/>
                    </a:lnTo>
                    <a:lnTo>
                      <a:pt x="13827" y="39978"/>
                    </a:lnTo>
                    <a:lnTo>
                      <a:pt x="14408" y="40115"/>
                    </a:lnTo>
                    <a:lnTo>
                      <a:pt x="14988" y="40251"/>
                    </a:lnTo>
                    <a:lnTo>
                      <a:pt x="16183" y="40456"/>
                    </a:lnTo>
                    <a:lnTo>
                      <a:pt x="17378" y="40592"/>
                    </a:lnTo>
                    <a:lnTo>
                      <a:pt x="18573" y="40729"/>
                    </a:lnTo>
                    <a:lnTo>
                      <a:pt x="19119" y="40763"/>
                    </a:lnTo>
                    <a:lnTo>
                      <a:pt x="19700" y="40763"/>
                    </a:lnTo>
                    <a:lnTo>
                      <a:pt x="20246" y="40729"/>
                    </a:lnTo>
                    <a:lnTo>
                      <a:pt x="20792" y="40695"/>
                    </a:lnTo>
                    <a:lnTo>
                      <a:pt x="22977" y="40490"/>
                    </a:lnTo>
                    <a:lnTo>
                      <a:pt x="23899" y="40354"/>
                    </a:lnTo>
                    <a:lnTo>
                      <a:pt x="24786" y="40183"/>
                    </a:lnTo>
                    <a:lnTo>
                      <a:pt x="25674" y="39944"/>
                    </a:lnTo>
                    <a:lnTo>
                      <a:pt x="26562" y="39705"/>
                    </a:lnTo>
                    <a:lnTo>
                      <a:pt x="28303" y="39124"/>
                    </a:lnTo>
                    <a:lnTo>
                      <a:pt x="30044" y="38578"/>
                    </a:lnTo>
                    <a:lnTo>
                      <a:pt x="30454" y="38408"/>
                    </a:lnTo>
                    <a:lnTo>
                      <a:pt x="30863" y="38237"/>
                    </a:lnTo>
                    <a:lnTo>
                      <a:pt x="31648" y="37793"/>
                    </a:lnTo>
                    <a:lnTo>
                      <a:pt x="32809" y="37179"/>
                    </a:lnTo>
                    <a:lnTo>
                      <a:pt x="33390" y="36871"/>
                    </a:lnTo>
                    <a:lnTo>
                      <a:pt x="33970" y="36564"/>
                    </a:lnTo>
                    <a:lnTo>
                      <a:pt x="34414" y="36359"/>
                    </a:lnTo>
                    <a:lnTo>
                      <a:pt x="34892" y="36086"/>
                    </a:lnTo>
                    <a:lnTo>
                      <a:pt x="35301" y="35813"/>
                    </a:lnTo>
                    <a:lnTo>
                      <a:pt x="35711" y="35506"/>
                    </a:lnTo>
                    <a:lnTo>
                      <a:pt x="36087" y="35198"/>
                    </a:lnTo>
                    <a:lnTo>
                      <a:pt x="36462" y="34891"/>
                    </a:lnTo>
                    <a:lnTo>
                      <a:pt x="36804" y="34550"/>
                    </a:lnTo>
                    <a:lnTo>
                      <a:pt x="37111" y="34174"/>
                    </a:lnTo>
                    <a:lnTo>
                      <a:pt x="37418" y="33799"/>
                    </a:lnTo>
                    <a:lnTo>
                      <a:pt x="37691" y="33389"/>
                    </a:lnTo>
                    <a:lnTo>
                      <a:pt x="37964" y="32979"/>
                    </a:lnTo>
                    <a:lnTo>
                      <a:pt x="38237" y="32570"/>
                    </a:lnTo>
                    <a:lnTo>
                      <a:pt x="38442" y="32126"/>
                    </a:lnTo>
                    <a:lnTo>
                      <a:pt x="38681" y="31682"/>
                    </a:lnTo>
                    <a:lnTo>
                      <a:pt x="39057" y="30726"/>
                    </a:lnTo>
                    <a:lnTo>
                      <a:pt x="39364" y="29770"/>
                    </a:lnTo>
                    <a:lnTo>
                      <a:pt x="39637" y="28814"/>
                    </a:lnTo>
                    <a:lnTo>
                      <a:pt x="39876" y="27858"/>
                    </a:lnTo>
                    <a:lnTo>
                      <a:pt x="40047" y="26868"/>
                    </a:lnTo>
                    <a:lnTo>
                      <a:pt x="40149" y="25912"/>
                    </a:lnTo>
                    <a:lnTo>
                      <a:pt x="40252" y="24922"/>
                    </a:lnTo>
                    <a:lnTo>
                      <a:pt x="40286" y="23898"/>
                    </a:lnTo>
                    <a:lnTo>
                      <a:pt x="40252" y="22908"/>
                    </a:lnTo>
                    <a:lnTo>
                      <a:pt x="40183" y="21543"/>
                    </a:lnTo>
                    <a:lnTo>
                      <a:pt x="40047" y="20177"/>
                    </a:lnTo>
                    <a:lnTo>
                      <a:pt x="39876" y="18846"/>
                    </a:lnTo>
                    <a:lnTo>
                      <a:pt x="39671" y="17480"/>
                    </a:lnTo>
                    <a:lnTo>
                      <a:pt x="39398" y="16148"/>
                    </a:lnTo>
                    <a:lnTo>
                      <a:pt x="39091" y="14851"/>
                    </a:lnTo>
                    <a:lnTo>
                      <a:pt x="38750" y="13520"/>
                    </a:lnTo>
                    <a:lnTo>
                      <a:pt x="38340" y="12222"/>
                    </a:lnTo>
                    <a:lnTo>
                      <a:pt x="38101" y="11608"/>
                    </a:lnTo>
                    <a:lnTo>
                      <a:pt x="37828" y="11028"/>
                    </a:lnTo>
                    <a:lnTo>
                      <a:pt x="37452" y="10481"/>
                    </a:lnTo>
                    <a:lnTo>
                      <a:pt x="37043" y="9969"/>
                    </a:lnTo>
                    <a:lnTo>
                      <a:pt x="34619" y="7272"/>
                    </a:lnTo>
                    <a:lnTo>
                      <a:pt x="33390" y="5941"/>
                    </a:lnTo>
                    <a:lnTo>
                      <a:pt x="32126" y="4643"/>
                    </a:lnTo>
                    <a:lnTo>
                      <a:pt x="31580" y="4165"/>
                    </a:lnTo>
                    <a:lnTo>
                      <a:pt x="31000" y="3722"/>
                    </a:lnTo>
                    <a:lnTo>
                      <a:pt x="30385" y="3312"/>
                    </a:lnTo>
                    <a:lnTo>
                      <a:pt x="29737" y="2971"/>
                    </a:lnTo>
                    <a:lnTo>
                      <a:pt x="29054" y="2663"/>
                    </a:lnTo>
                    <a:lnTo>
                      <a:pt x="28371" y="2390"/>
                    </a:lnTo>
                    <a:lnTo>
                      <a:pt x="27688" y="2151"/>
                    </a:lnTo>
                    <a:lnTo>
                      <a:pt x="26971" y="1912"/>
                    </a:lnTo>
                    <a:lnTo>
                      <a:pt x="26527" y="1810"/>
                    </a:lnTo>
                    <a:lnTo>
                      <a:pt x="26084" y="1707"/>
                    </a:lnTo>
                    <a:lnTo>
                      <a:pt x="25162" y="1503"/>
                    </a:lnTo>
                    <a:lnTo>
                      <a:pt x="25162" y="1503"/>
                    </a:lnTo>
                    <a:lnTo>
                      <a:pt x="25981" y="1844"/>
                    </a:lnTo>
                    <a:lnTo>
                      <a:pt x="26766" y="2151"/>
                    </a:lnTo>
                    <a:lnTo>
                      <a:pt x="27620" y="2458"/>
                    </a:lnTo>
                    <a:lnTo>
                      <a:pt x="28439" y="2800"/>
                    </a:lnTo>
                    <a:lnTo>
                      <a:pt x="29259" y="3175"/>
                    </a:lnTo>
                    <a:lnTo>
                      <a:pt x="30010" y="3619"/>
                    </a:lnTo>
                    <a:lnTo>
                      <a:pt x="30727" y="4097"/>
                    </a:lnTo>
                    <a:lnTo>
                      <a:pt x="31444" y="4643"/>
                    </a:lnTo>
                    <a:lnTo>
                      <a:pt x="32126" y="5224"/>
                    </a:lnTo>
                    <a:lnTo>
                      <a:pt x="32741" y="5872"/>
                    </a:lnTo>
                    <a:lnTo>
                      <a:pt x="34687" y="8023"/>
                    </a:lnTo>
                    <a:lnTo>
                      <a:pt x="36599" y="10174"/>
                    </a:lnTo>
                    <a:lnTo>
                      <a:pt x="36872" y="10515"/>
                    </a:lnTo>
                    <a:lnTo>
                      <a:pt x="37145" y="10857"/>
                    </a:lnTo>
                    <a:lnTo>
                      <a:pt x="37384" y="11232"/>
                    </a:lnTo>
                    <a:lnTo>
                      <a:pt x="37589" y="11608"/>
                    </a:lnTo>
                    <a:lnTo>
                      <a:pt x="37794" y="12018"/>
                    </a:lnTo>
                    <a:lnTo>
                      <a:pt x="37964" y="12393"/>
                    </a:lnTo>
                    <a:lnTo>
                      <a:pt x="38135" y="12837"/>
                    </a:lnTo>
                    <a:lnTo>
                      <a:pt x="38272" y="13247"/>
                    </a:lnTo>
                    <a:lnTo>
                      <a:pt x="38784" y="15056"/>
                    </a:lnTo>
                    <a:lnTo>
                      <a:pt x="39023" y="15978"/>
                    </a:lnTo>
                    <a:lnTo>
                      <a:pt x="39227" y="16900"/>
                    </a:lnTo>
                    <a:lnTo>
                      <a:pt x="39398" y="17821"/>
                    </a:lnTo>
                    <a:lnTo>
                      <a:pt x="39535" y="18743"/>
                    </a:lnTo>
                    <a:lnTo>
                      <a:pt x="39637" y="19665"/>
                    </a:lnTo>
                    <a:lnTo>
                      <a:pt x="39705" y="20621"/>
                    </a:lnTo>
                    <a:lnTo>
                      <a:pt x="39774" y="21543"/>
                    </a:lnTo>
                    <a:lnTo>
                      <a:pt x="39842" y="22498"/>
                    </a:lnTo>
                    <a:lnTo>
                      <a:pt x="39910" y="23318"/>
                    </a:lnTo>
                    <a:lnTo>
                      <a:pt x="39910" y="24137"/>
                    </a:lnTo>
                    <a:lnTo>
                      <a:pt x="39876" y="24922"/>
                    </a:lnTo>
                    <a:lnTo>
                      <a:pt x="39774" y="25742"/>
                    </a:lnTo>
                    <a:lnTo>
                      <a:pt x="39637" y="26527"/>
                    </a:lnTo>
                    <a:lnTo>
                      <a:pt x="39466" y="27312"/>
                    </a:lnTo>
                    <a:lnTo>
                      <a:pt x="39227" y="28097"/>
                    </a:lnTo>
                    <a:lnTo>
                      <a:pt x="38989" y="28883"/>
                    </a:lnTo>
                    <a:lnTo>
                      <a:pt x="38852" y="29258"/>
                    </a:lnTo>
                    <a:lnTo>
                      <a:pt x="38681" y="29668"/>
                    </a:lnTo>
                    <a:lnTo>
                      <a:pt x="38306" y="30385"/>
                    </a:lnTo>
                    <a:lnTo>
                      <a:pt x="37862" y="31102"/>
                    </a:lnTo>
                    <a:lnTo>
                      <a:pt x="37350" y="31784"/>
                    </a:lnTo>
                    <a:lnTo>
                      <a:pt x="37111" y="32023"/>
                    </a:lnTo>
                    <a:lnTo>
                      <a:pt x="36838" y="32262"/>
                    </a:lnTo>
                    <a:lnTo>
                      <a:pt x="36496" y="32467"/>
                    </a:lnTo>
                    <a:lnTo>
                      <a:pt x="36052" y="32604"/>
                    </a:lnTo>
                    <a:lnTo>
                      <a:pt x="36052" y="32604"/>
                    </a:lnTo>
                    <a:lnTo>
                      <a:pt x="36223" y="32365"/>
                    </a:lnTo>
                    <a:lnTo>
                      <a:pt x="36394" y="32160"/>
                    </a:lnTo>
                    <a:lnTo>
                      <a:pt x="36769" y="31784"/>
                    </a:lnTo>
                    <a:lnTo>
                      <a:pt x="36940" y="31614"/>
                    </a:lnTo>
                    <a:lnTo>
                      <a:pt x="37043" y="31409"/>
                    </a:lnTo>
                    <a:lnTo>
                      <a:pt x="37145" y="31170"/>
                    </a:lnTo>
                    <a:lnTo>
                      <a:pt x="37145" y="30931"/>
                    </a:lnTo>
                    <a:lnTo>
                      <a:pt x="35438" y="32536"/>
                    </a:lnTo>
                    <a:lnTo>
                      <a:pt x="35165" y="32809"/>
                    </a:lnTo>
                    <a:lnTo>
                      <a:pt x="34858" y="33116"/>
                    </a:lnTo>
                    <a:lnTo>
                      <a:pt x="34687" y="33218"/>
                    </a:lnTo>
                    <a:lnTo>
                      <a:pt x="34516" y="33355"/>
                    </a:lnTo>
                    <a:lnTo>
                      <a:pt x="34311" y="33423"/>
                    </a:lnTo>
                    <a:lnTo>
                      <a:pt x="34107" y="33491"/>
                    </a:lnTo>
                    <a:lnTo>
                      <a:pt x="34141" y="33457"/>
                    </a:lnTo>
                    <a:lnTo>
                      <a:pt x="34141" y="33457"/>
                    </a:lnTo>
                    <a:lnTo>
                      <a:pt x="33970" y="33594"/>
                    </a:lnTo>
                    <a:lnTo>
                      <a:pt x="33799" y="33662"/>
                    </a:lnTo>
                    <a:lnTo>
                      <a:pt x="33629" y="33696"/>
                    </a:lnTo>
                    <a:lnTo>
                      <a:pt x="33424" y="33696"/>
                    </a:lnTo>
                    <a:lnTo>
                      <a:pt x="33014" y="33662"/>
                    </a:lnTo>
                    <a:lnTo>
                      <a:pt x="32809" y="33696"/>
                    </a:lnTo>
                    <a:lnTo>
                      <a:pt x="32639" y="33730"/>
                    </a:lnTo>
                    <a:lnTo>
                      <a:pt x="32741" y="33901"/>
                    </a:lnTo>
                    <a:lnTo>
                      <a:pt x="32877" y="34004"/>
                    </a:lnTo>
                    <a:lnTo>
                      <a:pt x="33014" y="34038"/>
                    </a:lnTo>
                    <a:lnTo>
                      <a:pt x="33151" y="34072"/>
                    </a:lnTo>
                    <a:lnTo>
                      <a:pt x="33594" y="34072"/>
                    </a:lnTo>
                    <a:lnTo>
                      <a:pt x="33731" y="34106"/>
                    </a:lnTo>
                    <a:lnTo>
                      <a:pt x="33492" y="34345"/>
                    </a:lnTo>
                    <a:lnTo>
                      <a:pt x="33151" y="34584"/>
                    </a:lnTo>
                    <a:lnTo>
                      <a:pt x="32741" y="34823"/>
                    </a:lnTo>
                    <a:lnTo>
                      <a:pt x="32263" y="35096"/>
                    </a:lnTo>
                    <a:lnTo>
                      <a:pt x="31717" y="35335"/>
                    </a:lnTo>
                    <a:lnTo>
                      <a:pt x="31171" y="35540"/>
                    </a:lnTo>
                    <a:lnTo>
                      <a:pt x="30624" y="35745"/>
                    </a:lnTo>
                    <a:lnTo>
                      <a:pt x="30112" y="35915"/>
                    </a:lnTo>
                    <a:lnTo>
                      <a:pt x="30112" y="35915"/>
                    </a:lnTo>
                    <a:lnTo>
                      <a:pt x="30795" y="35062"/>
                    </a:lnTo>
                    <a:lnTo>
                      <a:pt x="30180" y="35267"/>
                    </a:lnTo>
                    <a:lnTo>
                      <a:pt x="29600" y="35472"/>
                    </a:lnTo>
                    <a:lnTo>
                      <a:pt x="29020" y="35676"/>
                    </a:lnTo>
                    <a:lnTo>
                      <a:pt x="28712" y="35711"/>
                    </a:lnTo>
                    <a:lnTo>
                      <a:pt x="28405" y="35745"/>
                    </a:lnTo>
                    <a:lnTo>
                      <a:pt x="28098" y="35779"/>
                    </a:lnTo>
                    <a:lnTo>
                      <a:pt x="27825" y="35847"/>
                    </a:lnTo>
                    <a:lnTo>
                      <a:pt x="27210" y="36018"/>
                    </a:lnTo>
                    <a:lnTo>
                      <a:pt x="26903" y="36120"/>
                    </a:lnTo>
                    <a:lnTo>
                      <a:pt x="26562" y="36154"/>
                    </a:lnTo>
                    <a:lnTo>
                      <a:pt x="26254" y="36154"/>
                    </a:lnTo>
                    <a:lnTo>
                      <a:pt x="25913" y="36086"/>
                    </a:lnTo>
                    <a:lnTo>
                      <a:pt x="25742" y="35369"/>
                    </a:lnTo>
                    <a:lnTo>
                      <a:pt x="25298" y="36120"/>
                    </a:lnTo>
                    <a:lnTo>
                      <a:pt x="24650" y="35608"/>
                    </a:lnTo>
                    <a:lnTo>
                      <a:pt x="24582" y="36325"/>
                    </a:lnTo>
                    <a:lnTo>
                      <a:pt x="23762" y="36257"/>
                    </a:lnTo>
                    <a:lnTo>
                      <a:pt x="24104" y="34823"/>
                    </a:lnTo>
                    <a:lnTo>
                      <a:pt x="23967" y="34789"/>
                    </a:lnTo>
                    <a:lnTo>
                      <a:pt x="23421" y="35779"/>
                    </a:lnTo>
                    <a:lnTo>
                      <a:pt x="23216" y="35676"/>
                    </a:lnTo>
                    <a:lnTo>
                      <a:pt x="23045" y="35574"/>
                    </a:lnTo>
                    <a:lnTo>
                      <a:pt x="22909" y="35437"/>
                    </a:lnTo>
                    <a:lnTo>
                      <a:pt x="22772" y="35335"/>
                    </a:lnTo>
                    <a:lnTo>
                      <a:pt x="22567" y="35028"/>
                    </a:lnTo>
                    <a:lnTo>
                      <a:pt x="22431" y="34720"/>
                    </a:lnTo>
                    <a:lnTo>
                      <a:pt x="22328" y="34413"/>
                    </a:lnTo>
                    <a:lnTo>
                      <a:pt x="22260" y="34072"/>
                    </a:lnTo>
                    <a:lnTo>
                      <a:pt x="22158" y="33389"/>
                    </a:lnTo>
                    <a:lnTo>
                      <a:pt x="22055" y="34038"/>
                    </a:lnTo>
                    <a:lnTo>
                      <a:pt x="22055" y="34311"/>
                    </a:lnTo>
                    <a:lnTo>
                      <a:pt x="22089" y="34550"/>
                    </a:lnTo>
                    <a:lnTo>
                      <a:pt x="22158" y="34823"/>
                    </a:lnTo>
                    <a:lnTo>
                      <a:pt x="22260" y="35130"/>
                    </a:lnTo>
                    <a:lnTo>
                      <a:pt x="22601" y="36052"/>
                    </a:lnTo>
                    <a:lnTo>
                      <a:pt x="22431" y="36052"/>
                    </a:lnTo>
                    <a:lnTo>
                      <a:pt x="22260" y="36018"/>
                    </a:lnTo>
                    <a:lnTo>
                      <a:pt x="22089" y="35949"/>
                    </a:lnTo>
                    <a:lnTo>
                      <a:pt x="21953" y="35881"/>
                    </a:lnTo>
                    <a:lnTo>
                      <a:pt x="21680" y="35642"/>
                    </a:lnTo>
                    <a:lnTo>
                      <a:pt x="21338" y="35369"/>
                    </a:lnTo>
                    <a:lnTo>
                      <a:pt x="21338" y="35369"/>
                    </a:lnTo>
                    <a:lnTo>
                      <a:pt x="21441" y="35745"/>
                    </a:lnTo>
                    <a:lnTo>
                      <a:pt x="21475" y="35881"/>
                    </a:lnTo>
                    <a:lnTo>
                      <a:pt x="21509" y="35949"/>
                    </a:lnTo>
                    <a:lnTo>
                      <a:pt x="21953" y="36291"/>
                    </a:lnTo>
                    <a:lnTo>
                      <a:pt x="22158" y="36427"/>
                    </a:lnTo>
                    <a:lnTo>
                      <a:pt x="22260" y="36462"/>
                    </a:lnTo>
                    <a:lnTo>
                      <a:pt x="22397" y="36462"/>
                    </a:lnTo>
                    <a:lnTo>
                      <a:pt x="22704" y="36496"/>
                    </a:lnTo>
                    <a:lnTo>
                      <a:pt x="23045" y="36564"/>
                    </a:lnTo>
                    <a:lnTo>
                      <a:pt x="23728" y="36701"/>
                    </a:lnTo>
                    <a:lnTo>
                      <a:pt x="24035" y="36735"/>
                    </a:lnTo>
                    <a:lnTo>
                      <a:pt x="24377" y="36769"/>
                    </a:lnTo>
                    <a:lnTo>
                      <a:pt x="24718" y="36735"/>
                    </a:lnTo>
                    <a:lnTo>
                      <a:pt x="25059" y="36666"/>
                    </a:lnTo>
                    <a:lnTo>
                      <a:pt x="25094" y="36666"/>
                    </a:lnTo>
                    <a:lnTo>
                      <a:pt x="25162" y="36701"/>
                    </a:lnTo>
                    <a:lnTo>
                      <a:pt x="25264" y="36803"/>
                    </a:lnTo>
                    <a:lnTo>
                      <a:pt x="25196" y="36905"/>
                    </a:lnTo>
                    <a:lnTo>
                      <a:pt x="25128" y="36974"/>
                    </a:lnTo>
                    <a:lnTo>
                      <a:pt x="24240" y="37008"/>
                    </a:lnTo>
                    <a:lnTo>
                      <a:pt x="23352" y="37042"/>
                    </a:lnTo>
                    <a:lnTo>
                      <a:pt x="22465" y="37042"/>
                    </a:lnTo>
                    <a:lnTo>
                      <a:pt x="21577" y="37008"/>
                    </a:lnTo>
                    <a:lnTo>
                      <a:pt x="20690" y="36940"/>
                    </a:lnTo>
                    <a:lnTo>
                      <a:pt x="19802" y="36837"/>
                    </a:lnTo>
                    <a:lnTo>
                      <a:pt x="18914" y="36701"/>
                    </a:lnTo>
                    <a:lnTo>
                      <a:pt x="18027" y="36530"/>
                    </a:lnTo>
                    <a:lnTo>
                      <a:pt x="17549" y="36393"/>
                    </a:lnTo>
                    <a:lnTo>
                      <a:pt x="17105" y="36223"/>
                    </a:lnTo>
                    <a:lnTo>
                      <a:pt x="16627" y="36018"/>
                    </a:lnTo>
                    <a:lnTo>
                      <a:pt x="16217" y="35779"/>
                    </a:lnTo>
                    <a:lnTo>
                      <a:pt x="15773" y="35506"/>
                    </a:lnTo>
                    <a:lnTo>
                      <a:pt x="15364" y="35233"/>
                    </a:lnTo>
                    <a:lnTo>
                      <a:pt x="14579" y="34618"/>
                    </a:lnTo>
                    <a:lnTo>
                      <a:pt x="13520" y="33799"/>
                    </a:lnTo>
                    <a:lnTo>
                      <a:pt x="12530" y="32911"/>
                    </a:lnTo>
                    <a:lnTo>
                      <a:pt x="10482" y="31170"/>
                    </a:lnTo>
                    <a:lnTo>
                      <a:pt x="9526" y="30453"/>
                    </a:lnTo>
                    <a:lnTo>
                      <a:pt x="8570" y="29736"/>
                    </a:lnTo>
                    <a:lnTo>
                      <a:pt x="8263" y="29497"/>
                    </a:lnTo>
                    <a:lnTo>
                      <a:pt x="7955" y="29258"/>
                    </a:lnTo>
                    <a:lnTo>
                      <a:pt x="7716" y="28985"/>
                    </a:lnTo>
                    <a:lnTo>
                      <a:pt x="7443" y="28678"/>
                    </a:lnTo>
                    <a:lnTo>
                      <a:pt x="7239" y="28370"/>
                    </a:lnTo>
                    <a:lnTo>
                      <a:pt x="7034" y="28029"/>
                    </a:lnTo>
                    <a:lnTo>
                      <a:pt x="6829" y="27688"/>
                    </a:lnTo>
                    <a:lnTo>
                      <a:pt x="6692" y="27312"/>
                    </a:lnTo>
                    <a:lnTo>
                      <a:pt x="6965" y="27415"/>
                    </a:lnTo>
                    <a:lnTo>
                      <a:pt x="7239" y="27517"/>
                    </a:lnTo>
                    <a:lnTo>
                      <a:pt x="7751" y="27722"/>
                    </a:lnTo>
                    <a:lnTo>
                      <a:pt x="8024" y="27790"/>
                    </a:lnTo>
                    <a:lnTo>
                      <a:pt x="8297" y="27824"/>
                    </a:lnTo>
                    <a:lnTo>
                      <a:pt x="8570" y="27790"/>
                    </a:lnTo>
                    <a:lnTo>
                      <a:pt x="8877" y="27722"/>
                    </a:lnTo>
                    <a:lnTo>
                      <a:pt x="9253" y="27517"/>
                    </a:lnTo>
                    <a:lnTo>
                      <a:pt x="9594" y="27278"/>
                    </a:lnTo>
                    <a:lnTo>
                      <a:pt x="9936" y="26971"/>
                    </a:lnTo>
                    <a:lnTo>
                      <a:pt x="10106" y="26800"/>
                    </a:lnTo>
                    <a:lnTo>
                      <a:pt x="10277" y="26595"/>
                    </a:lnTo>
                    <a:lnTo>
                      <a:pt x="9867" y="26732"/>
                    </a:lnTo>
                    <a:lnTo>
                      <a:pt x="9560" y="26834"/>
                    </a:lnTo>
                    <a:lnTo>
                      <a:pt x="8809" y="27039"/>
                    </a:lnTo>
                    <a:lnTo>
                      <a:pt x="8399" y="27107"/>
                    </a:lnTo>
                    <a:lnTo>
                      <a:pt x="8024" y="27176"/>
                    </a:lnTo>
                    <a:lnTo>
                      <a:pt x="7785" y="27176"/>
                    </a:lnTo>
                    <a:lnTo>
                      <a:pt x="7546" y="27141"/>
                    </a:lnTo>
                    <a:lnTo>
                      <a:pt x="7341" y="27073"/>
                    </a:lnTo>
                    <a:lnTo>
                      <a:pt x="7136" y="26971"/>
                    </a:lnTo>
                    <a:lnTo>
                      <a:pt x="6965" y="26834"/>
                    </a:lnTo>
                    <a:lnTo>
                      <a:pt x="6795" y="26664"/>
                    </a:lnTo>
                    <a:lnTo>
                      <a:pt x="6658" y="26459"/>
                    </a:lnTo>
                    <a:lnTo>
                      <a:pt x="6522" y="26254"/>
                    </a:lnTo>
                    <a:lnTo>
                      <a:pt x="6453" y="26049"/>
                    </a:lnTo>
                    <a:lnTo>
                      <a:pt x="6385" y="25844"/>
                    </a:lnTo>
                    <a:lnTo>
                      <a:pt x="5771" y="23420"/>
                    </a:lnTo>
                    <a:lnTo>
                      <a:pt x="5156" y="20996"/>
                    </a:lnTo>
                    <a:lnTo>
                      <a:pt x="5088" y="20621"/>
                    </a:lnTo>
                    <a:lnTo>
                      <a:pt x="5054" y="20245"/>
                    </a:lnTo>
                    <a:lnTo>
                      <a:pt x="5054" y="19904"/>
                    </a:lnTo>
                    <a:lnTo>
                      <a:pt x="5088" y="19528"/>
                    </a:lnTo>
                    <a:lnTo>
                      <a:pt x="5156" y="19187"/>
                    </a:lnTo>
                    <a:lnTo>
                      <a:pt x="5224" y="18811"/>
                    </a:lnTo>
                    <a:lnTo>
                      <a:pt x="5429" y="18094"/>
                    </a:lnTo>
                    <a:lnTo>
                      <a:pt x="5497" y="17924"/>
                    </a:lnTo>
                    <a:lnTo>
                      <a:pt x="5634" y="17753"/>
                    </a:lnTo>
                    <a:lnTo>
                      <a:pt x="5907" y="17446"/>
                    </a:lnTo>
                    <a:lnTo>
                      <a:pt x="6351" y="16934"/>
                    </a:lnTo>
                    <a:lnTo>
                      <a:pt x="6078" y="16900"/>
                    </a:lnTo>
                    <a:lnTo>
                      <a:pt x="5805" y="16934"/>
                    </a:lnTo>
                    <a:lnTo>
                      <a:pt x="5566" y="16968"/>
                    </a:lnTo>
                    <a:lnTo>
                      <a:pt x="5361" y="17070"/>
                    </a:lnTo>
                    <a:lnTo>
                      <a:pt x="5190" y="17207"/>
                    </a:lnTo>
                    <a:lnTo>
                      <a:pt x="5019" y="17378"/>
                    </a:lnTo>
                    <a:lnTo>
                      <a:pt x="4883" y="17548"/>
                    </a:lnTo>
                    <a:lnTo>
                      <a:pt x="4780" y="17787"/>
                    </a:lnTo>
                    <a:lnTo>
                      <a:pt x="4644" y="18129"/>
                    </a:lnTo>
                    <a:lnTo>
                      <a:pt x="4541" y="18470"/>
                    </a:lnTo>
                    <a:lnTo>
                      <a:pt x="4473" y="18846"/>
                    </a:lnTo>
                    <a:lnTo>
                      <a:pt x="4405" y="19187"/>
                    </a:lnTo>
                    <a:lnTo>
                      <a:pt x="4405" y="19562"/>
                    </a:lnTo>
                    <a:lnTo>
                      <a:pt x="4405" y="19938"/>
                    </a:lnTo>
                    <a:lnTo>
                      <a:pt x="4507" y="20655"/>
                    </a:lnTo>
                    <a:lnTo>
                      <a:pt x="4576" y="20996"/>
                    </a:lnTo>
                    <a:lnTo>
                      <a:pt x="4644" y="21372"/>
                    </a:lnTo>
                    <a:lnTo>
                      <a:pt x="4883" y="22055"/>
                    </a:lnTo>
                    <a:lnTo>
                      <a:pt x="5019" y="22498"/>
                    </a:lnTo>
                    <a:lnTo>
                      <a:pt x="5156" y="22942"/>
                    </a:lnTo>
                    <a:lnTo>
                      <a:pt x="5327" y="23830"/>
                    </a:lnTo>
                    <a:lnTo>
                      <a:pt x="5463" y="24752"/>
                    </a:lnTo>
                    <a:lnTo>
                      <a:pt x="5532" y="25673"/>
                    </a:lnTo>
                    <a:lnTo>
                      <a:pt x="5361" y="25434"/>
                    </a:lnTo>
                    <a:lnTo>
                      <a:pt x="4985" y="24581"/>
                    </a:lnTo>
                    <a:lnTo>
                      <a:pt x="4644" y="23727"/>
                    </a:lnTo>
                    <a:lnTo>
                      <a:pt x="4371" y="22874"/>
                    </a:lnTo>
                    <a:lnTo>
                      <a:pt x="4166" y="21986"/>
                    </a:lnTo>
                    <a:lnTo>
                      <a:pt x="3995" y="21099"/>
                    </a:lnTo>
                    <a:lnTo>
                      <a:pt x="3927" y="20211"/>
                    </a:lnTo>
                    <a:lnTo>
                      <a:pt x="3927" y="19733"/>
                    </a:lnTo>
                    <a:lnTo>
                      <a:pt x="3927" y="19289"/>
                    </a:lnTo>
                    <a:lnTo>
                      <a:pt x="3961" y="18811"/>
                    </a:lnTo>
                    <a:lnTo>
                      <a:pt x="4029" y="18333"/>
                    </a:lnTo>
                    <a:lnTo>
                      <a:pt x="4337" y="16217"/>
                    </a:lnTo>
                    <a:lnTo>
                      <a:pt x="4644" y="14100"/>
                    </a:lnTo>
                    <a:lnTo>
                      <a:pt x="4746" y="13793"/>
                    </a:lnTo>
                    <a:lnTo>
                      <a:pt x="4917" y="13315"/>
                    </a:lnTo>
                    <a:lnTo>
                      <a:pt x="4951" y="13759"/>
                    </a:lnTo>
                    <a:lnTo>
                      <a:pt x="5019" y="14134"/>
                    </a:lnTo>
                    <a:lnTo>
                      <a:pt x="5156" y="14476"/>
                    </a:lnTo>
                    <a:lnTo>
                      <a:pt x="5327" y="14749"/>
                    </a:lnTo>
                    <a:lnTo>
                      <a:pt x="5566" y="14988"/>
                    </a:lnTo>
                    <a:lnTo>
                      <a:pt x="5839" y="15227"/>
                    </a:lnTo>
                    <a:lnTo>
                      <a:pt x="6112" y="15397"/>
                    </a:lnTo>
                    <a:lnTo>
                      <a:pt x="6453" y="15534"/>
                    </a:lnTo>
                    <a:lnTo>
                      <a:pt x="7819" y="16080"/>
                    </a:lnTo>
                    <a:lnTo>
                      <a:pt x="9150" y="16626"/>
                    </a:lnTo>
                    <a:lnTo>
                      <a:pt x="9765" y="16865"/>
                    </a:lnTo>
                    <a:lnTo>
                      <a:pt x="10072" y="16968"/>
                    </a:lnTo>
                    <a:lnTo>
                      <a:pt x="10379" y="17036"/>
                    </a:lnTo>
                    <a:lnTo>
                      <a:pt x="10687" y="17070"/>
                    </a:lnTo>
                    <a:lnTo>
                      <a:pt x="11028" y="17070"/>
                    </a:lnTo>
                    <a:lnTo>
                      <a:pt x="11335" y="17036"/>
                    </a:lnTo>
                    <a:lnTo>
                      <a:pt x="11677" y="17002"/>
                    </a:lnTo>
                    <a:lnTo>
                      <a:pt x="11096" y="16695"/>
                    </a:lnTo>
                    <a:lnTo>
                      <a:pt x="10482" y="16422"/>
                    </a:lnTo>
                    <a:lnTo>
                      <a:pt x="8775" y="15739"/>
                    </a:lnTo>
                    <a:lnTo>
                      <a:pt x="7921" y="15397"/>
                    </a:lnTo>
                    <a:lnTo>
                      <a:pt x="7102" y="15056"/>
                    </a:lnTo>
                    <a:lnTo>
                      <a:pt x="6761" y="14885"/>
                    </a:lnTo>
                    <a:lnTo>
                      <a:pt x="6487" y="14680"/>
                    </a:lnTo>
                    <a:lnTo>
                      <a:pt x="6214" y="14442"/>
                    </a:lnTo>
                    <a:lnTo>
                      <a:pt x="5941" y="14168"/>
                    </a:lnTo>
                    <a:lnTo>
                      <a:pt x="5839" y="14100"/>
                    </a:lnTo>
                    <a:lnTo>
                      <a:pt x="5771" y="13964"/>
                    </a:lnTo>
                    <a:lnTo>
                      <a:pt x="5736" y="13861"/>
                    </a:lnTo>
                    <a:lnTo>
                      <a:pt x="5702" y="13725"/>
                    </a:lnTo>
                    <a:lnTo>
                      <a:pt x="5668" y="13622"/>
                    </a:lnTo>
                    <a:lnTo>
                      <a:pt x="5702" y="13486"/>
                    </a:lnTo>
                    <a:lnTo>
                      <a:pt x="5736" y="13349"/>
                    </a:lnTo>
                    <a:lnTo>
                      <a:pt x="5805" y="13212"/>
                    </a:lnTo>
                    <a:lnTo>
                      <a:pt x="6112" y="12564"/>
                    </a:lnTo>
                    <a:lnTo>
                      <a:pt x="6453" y="11915"/>
                    </a:lnTo>
                    <a:lnTo>
                      <a:pt x="6761" y="11471"/>
                    </a:lnTo>
                    <a:lnTo>
                      <a:pt x="6829" y="11335"/>
                    </a:lnTo>
                    <a:lnTo>
                      <a:pt x="6863" y="11198"/>
                    </a:lnTo>
                    <a:lnTo>
                      <a:pt x="6897" y="11062"/>
                    </a:lnTo>
                    <a:lnTo>
                      <a:pt x="6863" y="10925"/>
                    </a:lnTo>
                    <a:lnTo>
                      <a:pt x="6726" y="10823"/>
                    </a:lnTo>
                    <a:lnTo>
                      <a:pt x="6419" y="10823"/>
                    </a:lnTo>
                    <a:lnTo>
                      <a:pt x="6283" y="10891"/>
                    </a:lnTo>
                    <a:lnTo>
                      <a:pt x="5975" y="11028"/>
                    </a:lnTo>
                    <a:lnTo>
                      <a:pt x="5839" y="11062"/>
                    </a:lnTo>
                    <a:lnTo>
                      <a:pt x="5668" y="11096"/>
                    </a:lnTo>
                    <a:lnTo>
                      <a:pt x="5805" y="10584"/>
                    </a:lnTo>
                    <a:lnTo>
                      <a:pt x="5907" y="10072"/>
                    </a:lnTo>
                    <a:lnTo>
                      <a:pt x="6009" y="9833"/>
                    </a:lnTo>
                    <a:lnTo>
                      <a:pt x="6112" y="9594"/>
                    </a:lnTo>
                    <a:lnTo>
                      <a:pt x="6214" y="9389"/>
                    </a:lnTo>
                    <a:lnTo>
                      <a:pt x="6351" y="9218"/>
                    </a:lnTo>
                    <a:lnTo>
                      <a:pt x="6556" y="8945"/>
                    </a:lnTo>
                    <a:lnTo>
                      <a:pt x="6761" y="8638"/>
                    </a:lnTo>
                    <a:lnTo>
                      <a:pt x="7136" y="8092"/>
                    </a:lnTo>
                    <a:lnTo>
                      <a:pt x="7477" y="7511"/>
                    </a:lnTo>
                    <a:lnTo>
                      <a:pt x="7853" y="6931"/>
                    </a:lnTo>
                    <a:lnTo>
                      <a:pt x="8707" y="5770"/>
                    </a:lnTo>
                    <a:lnTo>
                      <a:pt x="8946" y="5429"/>
                    </a:lnTo>
                    <a:lnTo>
                      <a:pt x="9184" y="5156"/>
                    </a:lnTo>
                    <a:lnTo>
                      <a:pt x="9458" y="4848"/>
                    </a:lnTo>
                    <a:lnTo>
                      <a:pt x="9765" y="4609"/>
                    </a:lnTo>
                    <a:lnTo>
                      <a:pt x="10072" y="4370"/>
                    </a:lnTo>
                    <a:lnTo>
                      <a:pt x="10379" y="4165"/>
                    </a:lnTo>
                    <a:lnTo>
                      <a:pt x="10721" y="3961"/>
                    </a:lnTo>
                    <a:lnTo>
                      <a:pt x="11096" y="3824"/>
                    </a:lnTo>
                    <a:lnTo>
                      <a:pt x="11506" y="3653"/>
                    </a:lnTo>
                    <a:lnTo>
                      <a:pt x="11882" y="3449"/>
                    </a:lnTo>
                    <a:lnTo>
                      <a:pt x="12257" y="3175"/>
                    </a:lnTo>
                    <a:lnTo>
                      <a:pt x="12428" y="3005"/>
                    </a:lnTo>
                    <a:lnTo>
                      <a:pt x="12598" y="2800"/>
                    </a:lnTo>
                    <a:lnTo>
                      <a:pt x="12462" y="2697"/>
                    </a:lnTo>
                    <a:lnTo>
                      <a:pt x="12325" y="2595"/>
                    </a:lnTo>
                    <a:lnTo>
                      <a:pt x="12189" y="2527"/>
                    </a:lnTo>
                    <a:lnTo>
                      <a:pt x="12052" y="2458"/>
                    </a:lnTo>
                    <a:lnTo>
                      <a:pt x="11779" y="2458"/>
                    </a:lnTo>
                    <a:lnTo>
                      <a:pt x="11506" y="2493"/>
                    </a:lnTo>
                    <a:lnTo>
                      <a:pt x="10926" y="2629"/>
                    </a:lnTo>
                    <a:lnTo>
                      <a:pt x="10652" y="2697"/>
                    </a:lnTo>
                    <a:lnTo>
                      <a:pt x="10345" y="2732"/>
                    </a:lnTo>
                    <a:lnTo>
                      <a:pt x="10584" y="2458"/>
                    </a:lnTo>
                    <a:lnTo>
                      <a:pt x="10823" y="2288"/>
                    </a:lnTo>
                    <a:lnTo>
                      <a:pt x="11062" y="2117"/>
                    </a:lnTo>
                    <a:lnTo>
                      <a:pt x="11301" y="1981"/>
                    </a:lnTo>
                    <a:lnTo>
                      <a:pt x="11916" y="1673"/>
                    </a:lnTo>
                    <a:lnTo>
                      <a:pt x="12530" y="1434"/>
                    </a:lnTo>
                    <a:lnTo>
                      <a:pt x="13179" y="1195"/>
                    </a:lnTo>
                    <a:lnTo>
                      <a:pt x="13793" y="990"/>
                    </a:lnTo>
                    <a:lnTo>
                      <a:pt x="15091" y="615"/>
                    </a:lnTo>
                    <a:lnTo>
                      <a:pt x="16388" y="308"/>
                    </a:lnTo>
                    <a:lnTo>
                      <a:pt x="16627" y="239"/>
                    </a:lnTo>
                    <a:lnTo>
                      <a:pt x="16900" y="205"/>
                    </a:lnTo>
                    <a:lnTo>
                      <a:pt x="17446" y="205"/>
                    </a:lnTo>
                    <a:lnTo>
                      <a:pt x="18027" y="274"/>
                    </a:lnTo>
                    <a:lnTo>
                      <a:pt x="18573" y="342"/>
                    </a:lnTo>
                    <a:lnTo>
                      <a:pt x="19836" y="547"/>
                    </a:lnTo>
                    <a:lnTo>
                      <a:pt x="21133" y="751"/>
                    </a:lnTo>
                    <a:lnTo>
                      <a:pt x="23728" y="1229"/>
                    </a:lnTo>
                    <a:lnTo>
                      <a:pt x="23557" y="1025"/>
                    </a:lnTo>
                    <a:lnTo>
                      <a:pt x="23455" y="956"/>
                    </a:lnTo>
                    <a:lnTo>
                      <a:pt x="23352" y="888"/>
                    </a:lnTo>
                    <a:lnTo>
                      <a:pt x="21850" y="513"/>
                    </a:lnTo>
                    <a:lnTo>
                      <a:pt x="21099" y="342"/>
                    </a:lnTo>
                    <a:lnTo>
                      <a:pt x="20348" y="205"/>
                    </a:lnTo>
                    <a:lnTo>
                      <a:pt x="19597" y="103"/>
                    </a:lnTo>
                    <a:lnTo>
                      <a:pt x="18812" y="35"/>
                    </a:lnTo>
                    <a:lnTo>
                      <a:pt x="1802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1" name="Google Shape;5681;p24"/>
              <p:cNvSpPr/>
              <p:nvPr/>
            </p:nvSpPr>
            <p:spPr>
              <a:xfrm>
                <a:off x="1922040" y="3990962"/>
                <a:ext cx="539147" cy="407370"/>
              </a:xfrm>
              <a:custGeom>
                <a:avLst/>
                <a:gdLst/>
                <a:ahLst/>
                <a:cxnLst/>
                <a:rect l="l" t="t" r="r" b="b"/>
                <a:pathLst>
                  <a:path w="15228" h="11506" extrusionOk="0">
                    <a:moveTo>
                      <a:pt x="479" y="2288"/>
                    </a:moveTo>
                    <a:lnTo>
                      <a:pt x="449" y="2299"/>
                    </a:lnTo>
                    <a:lnTo>
                      <a:pt x="449" y="2299"/>
                    </a:lnTo>
                    <a:lnTo>
                      <a:pt x="445" y="2322"/>
                    </a:lnTo>
                    <a:lnTo>
                      <a:pt x="479" y="2288"/>
                    </a:lnTo>
                    <a:close/>
                    <a:moveTo>
                      <a:pt x="12023" y="6673"/>
                    </a:moveTo>
                    <a:lnTo>
                      <a:pt x="11984" y="6692"/>
                    </a:lnTo>
                    <a:lnTo>
                      <a:pt x="12018" y="6726"/>
                    </a:lnTo>
                    <a:lnTo>
                      <a:pt x="12023" y="6673"/>
                    </a:lnTo>
                    <a:close/>
                    <a:moveTo>
                      <a:pt x="4337" y="1"/>
                    </a:moveTo>
                    <a:lnTo>
                      <a:pt x="4098" y="35"/>
                    </a:lnTo>
                    <a:lnTo>
                      <a:pt x="3449" y="206"/>
                    </a:lnTo>
                    <a:lnTo>
                      <a:pt x="2834" y="411"/>
                    </a:lnTo>
                    <a:lnTo>
                      <a:pt x="1605" y="820"/>
                    </a:lnTo>
                    <a:lnTo>
                      <a:pt x="1332" y="923"/>
                    </a:lnTo>
                    <a:lnTo>
                      <a:pt x="1093" y="1059"/>
                    </a:lnTo>
                    <a:lnTo>
                      <a:pt x="854" y="1230"/>
                    </a:lnTo>
                    <a:lnTo>
                      <a:pt x="650" y="1435"/>
                    </a:lnTo>
                    <a:lnTo>
                      <a:pt x="445" y="1640"/>
                    </a:lnTo>
                    <a:lnTo>
                      <a:pt x="274" y="1879"/>
                    </a:lnTo>
                    <a:lnTo>
                      <a:pt x="137" y="2152"/>
                    </a:lnTo>
                    <a:lnTo>
                      <a:pt x="1" y="2459"/>
                    </a:lnTo>
                    <a:lnTo>
                      <a:pt x="449" y="2299"/>
                    </a:lnTo>
                    <a:lnTo>
                      <a:pt x="449" y="2299"/>
                    </a:lnTo>
                    <a:lnTo>
                      <a:pt x="479" y="2152"/>
                    </a:lnTo>
                    <a:lnTo>
                      <a:pt x="581" y="1981"/>
                    </a:lnTo>
                    <a:lnTo>
                      <a:pt x="650" y="1810"/>
                    </a:lnTo>
                    <a:lnTo>
                      <a:pt x="786" y="1674"/>
                    </a:lnTo>
                    <a:lnTo>
                      <a:pt x="923" y="1571"/>
                    </a:lnTo>
                    <a:lnTo>
                      <a:pt x="1059" y="1469"/>
                    </a:lnTo>
                    <a:lnTo>
                      <a:pt x="1401" y="1332"/>
                    </a:lnTo>
                    <a:lnTo>
                      <a:pt x="2083" y="1093"/>
                    </a:lnTo>
                    <a:lnTo>
                      <a:pt x="2800" y="854"/>
                    </a:lnTo>
                    <a:lnTo>
                      <a:pt x="4234" y="445"/>
                    </a:lnTo>
                    <a:lnTo>
                      <a:pt x="4541" y="445"/>
                    </a:lnTo>
                    <a:lnTo>
                      <a:pt x="4712" y="513"/>
                    </a:lnTo>
                    <a:lnTo>
                      <a:pt x="4849" y="581"/>
                    </a:lnTo>
                    <a:lnTo>
                      <a:pt x="5088" y="718"/>
                    </a:lnTo>
                    <a:lnTo>
                      <a:pt x="5327" y="889"/>
                    </a:lnTo>
                    <a:lnTo>
                      <a:pt x="5566" y="1093"/>
                    </a:lnTo>
                    <a:lnTo>
                      <a:pt x="5770" y="1298"/>
                    </a:lnTo>
                    <a:lnTo>
                      <a:pt x="5941" y="1537"/>
                    </a:lnTo>
                    <a:lnTo>
                      <a:pt x="6078" y="1776"/>
                    </a:lnTo>
                    <a:lnTo>
                      <a:pt x="6146" y="2083"/>
                    </a:lnTo>
                    <a:lnTo>
                      <a:pt x="6214" y="2391"/>
                    </a:lnTo>
                    <a:lnTo>
                      <a:pt x="6556" y="6317"/>
                    </a:lnTo>
                    <a:lnTo>
                      <a:pt x="6556" y="6283"/>
                    </a:lnTo>
                    <a:lnTo>
                      <a:pt x="6863" y="7853"/>
                    </a:lnTo>
                    <a:lnTo>
                      <a:pt x="7170" y="9389"/>
                    </a:lnTo>
                    <a:lnTo>
                      <a:pt x="7307" y="10311"/>
                    </a:lnTo>
                    <a:lnTo>
                      <a:pt x="7443" y="11233"/>
                    </a:lnTo>
                    <a:lnTo>
                      <a:pt x="7477" y="11301"/>
                    </a:lnTo>
                    <a:lnTo>
                      <a:pt x="7546" y="11369"/>
                    </a:lnTo>
                    <a:lnTo>
                      <a:pt x="7642" y="11442"/>
                    </a:lnTo>
                    <a:lnTo>
                      <a:pt x="7642" y="11442"/>
                    </a:lnTo>
                    <a:lnTo>
                      <a:pt x="7102" y="5463"/>
                    </a:lnTo>
                    <a:lnTo>
                      <a:pt x="7102" y="5054"/>
                    </a:lnTo>
                    <a:lnTo>
                      <a:pt x="7136" y="4644"/>
                    </a:lnTo>
                    <a:lnTo>
                      <a:pt x="7375" y="3415"/>
                    </a:lnTo>
                    <a:lnTo>
                      <a:pt x="7614" y="2186"/>
                    </a:lnTo>
                    <a:lnTo>
                      <a:pt x="7682" y="1913"/>
                    </a:lnTo>
                    <a:lnTo>
                      <a:pt x="7785" y="1674"/>
                    </a:lnTo>
                    <a:lnTo>
                      <a:pt x="7887" y="1469"/>
                    </a:lnTo>
                    <a:lnTo>
                      <a:pt x="8024" y="1332"/>
                    </a:lnTo>
                    <a:lnTo>
                      <a:pt x="8194" y="1230"/>
                    </a:lnTo>
                    <a:lnTo>
                      <a:pt x="8433" y="1128"/>
                    </a:lnTo>
                    <a:lnTo>
                      <a:pt x="8672" y="1093"/>
                    </a:lnTo>
                    <a:lnTo>
                      <a:pt x="8945" y="1128"/>
                    </a:lnTo>
                    <a:lnTo>
                      <a:pt x="9697" y="1196"/>
                    </a:lnTo>
                    <a:lnTo>
                      <a:pt x="10413" y="1332"/>
                    </a:lnTo>
                    <a:lnTo>
                      <a:pt x="12086" y="1742"/>
                    </a:lnTo>
                    <a:lnTo>
                      <a:pt x="13759" y="2152"/>
                    </a:lnTo>
                    <a:lnTo>
                      <a:pt x="13827" y="2220"/>
                    </a:lnTo>
                    <a:lnTo>
                      <a:pt x="13964" y="2391"/>
                    </a:lnTo>
                    <a:lnTo>
                      <a:pt x="13213" y="2596"/>
                    </a:lnTo>
                    <a:lnTo>
                      <a:pt x="13725" y="2766"/>
                    </a:lnTo>
                    <a:lnTo>
                      <a:pt x="13930" y="2869"/>
                    </a:lnTo>
                    <a:lnTo>
                      <a:pt x="13998" y="2903"/>
                    </a:lnTo>
                    <a:lnTo>
                      <a:pt x="14032" y="2937"/>
                    </a:lnTo>
                    <a:lnTo>
                      <a:pt x="14066" y="3108"/>
                    </a:lnTo>
                    <a:lnTo>
                      <a:pt x="14135" y="3312"/>
                    </a:lnTo>
                    <a:lnTo>
                      <a:pt x="14340" y="3620"/>
                    </a:lnTo>
                    <a:lnTo>
                      <a:pt x="14442" y="3790"/>
                    </a:lnTo>
                    <a:lnTo>
                      <a:pt x="14510" y="3961"/>
                    </a:lnTo>
                    <a:lnTo>
                      <a:pt x="14510" y="4132"/>
                    </a:lnTo>
                    <a:lnTo>
                      <a:pt x="14476" y="4371"/>
                    </a:lnTo>
                    <a:lnTo>
                      <a:pt x="14169" y="5122"/>
                    </a:lnTo>
                    <a:lnTo>
                      <a:pt x="14032" y="5532"/>
                    </a:lnTo>
                    <a:lnTo>
                      <a:pt x="13862" y="5907"/>
                    </a:lnTo>
                    <a:lnTo>
                      <a:pt x="13827" y="5668"/>
                    </a:lnTo>
                    <a:lnTo>
                      <a:pt x="13862" y="5395"/>
                    </a:lnTo>
                    <a:lnTo>
                      <a:pt x="13896" y="4883"/>
                    </a:lnTo>
                    <a:lnTo>
                      <a:pt x="13896" y="4610"/>
                    </a:lnTo>
                    <a:lnTo>
                      <a:pt x="13862" y="4371"/>
                    </a:lnTo>
                    <a:lnTo>
                      <a:pt x="13725" y="4098"/>
                    </a:lnTo>
                    <a:lnTo>
                      <a:pt x="13554" y="3859"/>
                    </a:lnTo>
                    <a:lnTo>
                      <a:pt x="13281" y="3995"/>
                    </a:lnTo>
                    <a:lnTo>
                      <a:pt x="13179" y="4064"/>
                    </a:lnTo>
                    <a:lnTo>
                      <a:pt x="13076" y="4166"/>
                    </a:lnTo>
                    <a:lnTo>
                      <a:pt x="12667" y="4746"/>
                    </a:lnTo>
                    <a:lnTo>
                      <a:pt x="12496" y="5054"/>
                    </a:lnTo>
                    <a:lnTo>
                      <a:pt x="12359" y="5361"/>
                    </a:lnTo>
                    <a:lnTo>
                      <a:pt x="12257" y="5702"/>
                    </a:lnTo>
                    <a:lnTo>
                      <a:pt x="12155" y="6044"/>
                    </a:lnTo>
                    <a:lnTo>
                      <a:pt x="12052" y="6385"/>
                    </a:lnTo>
                    <a:lnTo>
                      <a:pt x="12023" y="6673"/>
                    </a:lnTo>
                    <a:lnTo>
                      <a:pt x="12023" y="6673"/>
                    </a:lnTo>
                    <a:lnTo>
                      <a:pt x="12120" y="6624"/>
                    </a:lnTo>
                    <a:lnTo>
                      <a:pt x="12223" y="6556"/>
                    </a:lnTo>
                    <a:lnTo>
                      <a:pt x="12257" y="6453"/>
                    </a:lnTo>
                    <a:lnTo>
                      <a:pt x="12325" y="6317"/>
                    </a:lnTo>
                    <a:lnTo>
                      <a:pt x="12394" y="6078"/>
                    </a:lnTo>
                    <a:lnTo>
                      <a:pt x="12462" y="5839"/>
                    </a:lnTo>
                    <a:lnTo>
                      <a:pt x="12633" y="5463"/>
                    </a:lnTo>
                    <a:lnTo>
                      <a:pt x="12803" y="5088"/>
                    </a:lnTo>
                    <a:lnTo>
                      <a:pt x="12940" y="4917"/>
                    </a:lnTo>
                    <a:lnTo>
                      <a:pt x="13076" y="4712"/>
                    </a:lnTo>
                    <a:lnTo>
                      <a:pt x="13213" y="4507"/>
                    </a:lnTo>
                    <a:lnTo>
                      <a:pt x="13418" y="4337"/>
                    </a:lnTo>
                    <a:lnTo>
                      <a:pt x="13452" y="4746"/>
                    </a:lnTo>
                    <a:lnTo>
                      <a:pt x="13418" y="5122"/>
                    </a:lnTo>
                    <a:lnTo>
                      <a:pt x="13384" y="5497"/>
                    </a:lnTo>
                    <a:lnTo>
                      <a:pt x="13281" y="5839"/>
                    </a:lnTo>
                    <a:lnTo>
                      <a:pt x="13179" y="6180"/>
                    </a:lnTo>
                    <a:lnTo>
                      <a:pt x="13042" y="6522"/>
                    </a:lnTo>
                    <a:lnTo>
                      <a:pt x="12769" y="7204"/>
                    </a:lnTo>
                    <a:lnTo>
                      <a:pt x="13281" y="7273"/>
                    </a:lnTo>
                    <a:lnTo>
                      <a:pt x="12872" y="8502"/>
                    </a:lnTo>
                    <a:lnTo>
                      <a:pt x="13145" y="8160"/>
                    </a:lnTo>
                    <a:lnTo>
                      <a:pt x="13418" y="7819"/>
                    </a:lnTo>
                    <a:lnTo>
                      <a:pt x="13691" y="7477"/>
                    </a:lnTo>
                    <a:lnTo>
                      <a:pt x="13930" y="7102"/>
                    </a:lnTo>
                    <a:lnTo>
                      <a:pt x="14340" y="6351"/>
                    </a:lnTo>
                    <a:lnTo>
                      <a:pt x="14681" y="5532"/>
                    </a:lnTo>
                    <a:lnTo>
                      <a:pt x="14818" y="5156"/>
                    </a:lnTo>
                    <a:lnTo>
                      <a:pt x="14886" y="4951"/>
                    </a:lnTo>
                    <a:lnTo>
                      <a:pt x="14988" y="4746"/>
                    </a:lnTo>
                    <a:lnTo>
                      <a:pt x="15091" y="4473"/>
                    </a:lnTo>
                    <a:lnTo>
                      <a:pt x="15193" y="4200"/>
                    </a:lnTo>
                    <a:lnTo>
                      <a:pt x="15227" y="3927"/>
                    </a:lnTo>
                    <a:lnTo>
                      <a:pt x="15227" y="3654"/>
                    </a:lnTo>
                    <a:lnTo>
                      <a:pt x="15193" y="3415"/>
                    </a:lnTo>
                    <a:lnTo>
                      <a:pt x="15159" y="3176"/>
                    </a:lnTo>
                    <a:lnTo>
                      <a:pt x="15057" y="2971"/>
                    </a:lnTo>
                    <a:lnTo>
                      <a:pt x="14954" y="2766"/>
                    </a:lnTo>
                    <a:lnTo>
                      <a:pt x="14818" y="2561"/>
                    </a:lnTo>
                    <a:lnTo>
                      <a:pt x="14647" y="2391"/>
                    </a:lnTo>
                    <a:lnTo>
                      <a:pt x="14476" y="2254"/>
                    </a:lnTo>
                    <a:lnTo>
                      <a:pt x="14305" y="2118"/>
                    </a:lnTo>
                    <a:lnTo>
                      <a:pt x="14101" y="1981"/>
                    </a:lnTo>
                    <a:lnTo>
                      <a:pt x="13896" y="1913"/>
                    </a:lnTo>
                    <a:lnTo>
                      <a:pt x="13691" y="1844"/>
                    </a:lnTo>
                    <a:lnTo>
                      <a:pt x="13486" y="1776"/>
                    </a:lnTo>
                    <a:lnTo>
                      <a:pt x="12940" y="1640"/>
                    </a:lnTo>
                    <a:lnTo>
                      <a:pt x="12394" y="1469"/>
                    </a:lnTo>
                    <a:lnTo>
                      <a:pt x="11882" y="1264"/>
                    </a:lnTo>
                    <a:lnTo>
                      <a:pt x="11369" y="991"/>
                    </a:lnTo>
                    <a:lnTo>
                      <a:pt x="10994" y="854"/>
                    </a:lnTo>
                    <a:lnTo>
                      <a:pt x="10652" y="752"/>
                    </a:lnTo>
                    <a:lnTo>
                      <a:pt x="10277" y="684"/>
                    </a:lnTo>
                    <a:lnTo>
                      <a:pt x="9936" y="650"/>
                    </a:lnTo>
                    <a:lnTo>
                      <a:pt x="9219" y="650"/>
                    </a:lnTo>
                    <a:lnTo>
                      <a:pt x="8468" y="752"/>
                    </a:lnTo>
                    <a:lnTo>
                      <a:pt x="8229" y="820"/>
                    </a:lnTo>
                    <a:lnTo>
                      <a:pt x="7990" y="923"/>
                    </a:lnTo>
                    <a:lnTo>
                      <a:pt x="7785" y="1059"/>
                    </a:lnTo>
                    <a:lnTo>
                      <a:pt x="7614" y="1264"/>
                    </a:lnTo>
                    <a:lnTo>
                      <a:pt x="7477" y="1469"/>
                    </a:lnTo>
                    <a:lnTo>
                      <a:pt x="7375" y="1708"/>
                    </a:lnTo>
                    <a:lnTo>
                      <a:pt x="7273" y="1981"/>
                    </a:lnTo>
                    <a:lnTo>
                      <a:pt x="7204" y="2220"/>
                    </a:lnTo>
                    <a:lnTo>
                      <a:pt x="7000" y="3244"/>
                    </a:lnTo>
                    <a:lnTo>
                      <a:pt x="6965" y="3278"/>
                    </a:lnTo>
                    <a:lnTo>
                      <a:pt x="6863" y="3278"/>
                    </a:lnTo>
                    <a:lnTo>
                      <a:pt x="6795" y="2903"/>
                    </a:lnTo>
                    <a:lnTo>
                      <a:pt x="6761" y="2493"/>
                    </a:lnTo>
                    <a:lnTo>
                      <a:pt x="6726" y="2083"/>
                    </a:lnTo>
                    <a:lnTo>
                      <a:pt x="6624" y="1708"/>
                    </a:lnTo>
                    <a:lnTo>
                      <a:pt x="6453" y="1366"/>
                    </a:lnTo>
                    <a:lnTo>
                      <a:pt x="6248" y="1059"/>
                    </a:lnTo>
                    <a:lnTo>
                      <a:pt x="6009" y="786"/>
                    </a:lnTo>
                    <a:lnTo>
                      <a:pt x="5736" y="547"/>
                    </a:lnTo>
                    <a:lnTo>
                      <a:pt x="5429" y="342"/>
                    </a:lnTo>
                    <a:lnTo>
                      <a:pt x="5088" y="137"/>
                    </a:lnTo>
                    <a:lnTo>
                      <a:pt x="4849" y="69"/>
                    </a:lnTo>
                    <a:lnTo>
                      <a:pt x="4610" y="1"/>
                    </a:lnTo>
                    <a:close/>
                    <a:moveTo>
                      <a:pt x="7642" y="11442"/>
                    </a:moveTo>
                    <a:lnTo>
                      <a:pt x="7648" y="11506"/>
                    </a:lnTo>
                    <a:lnTo>
                      <a:pt x="7682" y="11472"/>
                    </a:lnTo>
                    <a:lnTo>
                      <a:pt x="7642" y="1144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2" name="Google Shape;5682;p24"/>
              <p:cNvSpPr/>
              <p:nvPr/>
            </p:nvSpPr>
            <p:spPr>
              <a:xfrm>
                <a:off x="2214556" y="4122740"/>
                <a:ext cx="152348" cy="401316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11335" extrusionOk="0">
                    <a:moveTo>
                      <a:pt x="3278" y="0"/>
                    </a:moveTo>
                    <a:lnTo>
                      <a:pt x="2971" y="137"/>
                    </a:lnTo>
                    <a:lnTo>
                      <a:pt x="2732" y="342"/>
                    </a:lnTo>
                    <a:lnTo>
                      <a:pt x="2561" y="580"/>
                    </a:lnTo>
                    <a:lnTo>
                      <a:pt x="2425" y="819"/>
                    </a:lnTo>
                    <a:lnTo>
                      <a:pt x="2186" y="1366"/>
                    </a:lnTo>
                    <a:lnTo>
                      <a:pt x="2049" y="1673"/>
                    </a:lnTo>
                    <a:lnTo>
                      <a:pt x="1878" y="1912"/>
                    </a:lnTo>
                    <a:lnTo>
                      <a:pt x="1742" y="1502"/>
                    </a:lnTo>
                    <a:lnTo>
                      <a:pt x="1639" y="1127"/>
                    </a:lnTo>
                    <a:lnTo>
                      <a:pt x="1537" y="888"/>
                    </a:lnTo>
                    <a:lnTo>
                      <a:pt x="1400" y="683"/>
                    </a:lnTo>
                    <a:lnTo>
                      <a:pt x="1332" y="615"/>
                    </a:lnTo>
                    <a:lnTo>
                      <a:pt x="1230" y="546"/>
                    </a:lnTo>
                    <a:lnTo>
                      <a:pt x="1127" y="512"/>
                    </a:lnTo>
                    <a:lnTo>
                      <a:pt x="991" y="478"/>
                    </a:lnTo>
                    <a:lnTo>
                      <a:pt x="854" y="512"/>
                    </a:lnTo>
                    <a:lnTo>
                      <a:pt x="752" y="546"/>
                    </a:lnTo>
                    <a:lnTo>
                      <a:pt x="649" y="580"/>
                    </a:lnTo>
                    <a:lnTo>
                      <a:pt x="581" y="683"/>
                    </a:lnTo>
                    <a:lnTo>
                      <a:pt x="445" y="854"/>
                    </a:lnTo>
                    <a:lnTo>
                      <a:pt x="342" y="1093"/>
                    </a:lnTo>
                    <a:lnTo>
                      <a:pt x="240" y="1400"/>
                    </a:lnTo>
                    <a:lnTo>
                      <a:pt x="137" y="1775"/>
                    </a:lnTo>
                    <a:lnTo>
                      <a:pt x="1" y="2492"/>
                    </a:lnTo>
                    <a:lnTo>
                      <a:pt x="171" y="2287"/>
                    </a:lnTo>
                    <a:lnTo>
                      <a:pt x="274" y="2117"/>
                    </a:lnTo>
                    <a:lnTo>
                      <a:pt x="410" y="1673"/>
                    </a:lnTo>
                    <a:lnTo>
                      <a:pt x="513" y="1468"/>
                    </a:lnTo>
                    <a:lnTo>
                      <a:pt x="615" y="1263"/>
                    </a:lnTo>
                    <a:lnTo>
                      <a:pt x="752" y="1093"/>
                    </a:lnTo>
                    <a:lnTo>
                      <a:pt x="957" y="956"/>
                    </a:lnTo>
                    <a:lnTo>
                      <a:pt x="1093" y="1093"/>
                    </a:lnTo>
                    <a:lnTo>
                      <a:pt x="1196" y="1229"/>
                    </a:lnTo>
                    <a:lnTo>
                      <a:pt x="1230" y="1366"/>
                    </a:lnTo>
                    <a:lnTo>
                      <a:pt x="1264" y="1536"/>
                    </a:lnTo>
                    <a:lnTo>
                      <a:pt x="1264" y="1878"/>
                    </a:lnTo>
                    <a:lnTo>
                      <a:pt x="1298" y="2185"/>
                    </a:lnTo>
                    <a:lnTo>
                      <a:pt x="1298" y="2356"/>
                    </a:lnTo>
                    <a:lnTo>
                      <a:pt x="1298" y="2492"/>
                    </a:lnTo>
                    <a:lnTo>
                      <a:pt x="1264" y="2765"/>
                    </a:lnTo>
                    <a:lnTo>
                      <a:pt x="1230" y="2902"/>
                    </a:lnTo>
                    <a:lnTo>
                      <a:pt x="1264" y="3039"/>
                    </a:lnTo>
                    <a:lnTo>
                      <a:pt x="1332" y="3209"/>
                    </a:lnTo>
                    <a:lnTo>
                      <a:pt x="1435" y="3380"/>
                    </a:lnTo>
                    <a:lnTo>
                      <a:pt x="1503" y="3482"/>
                    </a:lnTo>
                    <a:lnTo>
                      <a:pt x="1537" y="3619"/>
                    </a:lnTo>
                    <a:lnTo>
                      <a:pt x="1537" y="3926"/>
                    </a:lnTo>
                    <a:lnTo>
                      <a:pt x="1503" y="4336"/>
                    </a:lnTo>
                    <a:lnTo>
                      <a:pt x="1503" y="4746"/>
                    </a:lnTo>
                    <a:lnTo>
                      <a:pt x="1674" y="4199"/>
                    </a:lnTo>
                    <a:lnTo>
                      <a:pt x="1844" y="3653"/>
                    </a:lnTo>
                    <a:lnTo>
                      <a:pt x="2117" y="2526"/>
                    </a:lnTo>
                    <a:lnTo>
                      <a:pt x="2288" y="1980"/>
                    </a:lnTo>
                    <a:lnTo>
                      <a:pt x="2493" y="1468"/>
                    </a:lnTo>
                    <a:lnTo>
                      <a:pt x="2732" y="956"/>
                    </a:lnTo>
                    <a:lnTo>
                      <a:pt x="3073" y="444"/>
                    </a:lnTo>
                    <a:lnTo>
                      <a:pt x="3107" y="751"/>
                    </a:lnTo>
                    <a:lnTo>
                      <a:pt x="3142" y="1024"/>
                    </a:lnTo>
                    <a:lnTo>
                      <a:pt x="3142" y="1571"/>
                    </a:lnTo>
                    <a:lnTo>
                      <a:pt x="3073" y="2561"/>
                    </a:lnTo>
                    <a:lnTo>
                      <a:pt x="3039" y="2834"/>
                    </a:lnTo>
                    <a:lnTo>
                      <a:pt x="2971" y="3141"/>
                    </a:lnTo>
                    <a:lnTo>
                      <a:pt x="2971" y="3278"/>
                    </a:lnTo>
                    <a:lnTo>
                      <a:pt x="2971" y="3448"/>
                    </a:lnTo>
                    <a:lnTo>
                      <a:pt x="3039" y="3585"/>
                    </a:lnTo>
                    <a:lnTo>
                      <a:pt x="3176" y="3721"/>
                    </a:lnTo>
                    <a:lnTo>
                      <a:pt x="3176" y="3790"/>
                    </a:lnTo>
                    <a:lnTo>
                      <a:pt x="3176" y="3892"/>
                    </a:lnTo>
                    <a:lnTo>
                      <a:pt x="3107" y="4097"/>
                    </a:lnTo>
                    <a:lnTo>
                      <a:pt x="2425" y="5667"/>
                    </a:lnTo>
                    <a:lnTo>
                      <a:pt x="2117" y="5326"/>
                    </a:lnTo>
                    <a:lnTo>
                      <a:pt x="1947" y="5189"/>
                    </a:lnTo>
                    <a:lnTo>
                      <a:pt x="1844" y="5121"/>
                    </a:lnTo>
                    <a:lnTo>
                      <a:pt x="1639" y="5121"/>
                    </a:lnTo>
                    <a:lnTo>
                      <a:pt x="1503" y="5155"/>
                    </a:lnTo>
                    <a:lnTo>
                      <a:pt x="1400" y="5223"/>
                    </a:lnTo>
                    <a:lnTo>
                      <a:pt x="1332" y="5326"/>
                    </a:lnTo>
                    <a:lnTo>
                      <a:pt x="1196" y="5531"/>
                    </a:lnTo>
                    <a:lnTo>
                      <a:pt x="1093" y="5804"/>
                    </a:lnTo>
                    <a:lnTo>
                      <a:pt x="957" y="6179"/>
                    </a:lnTo>
                    <a:lnTo>
                      <a:pt x="820" y="6589"/>
                    </a:lnTo>
                    <a:lnTo>
                      <a:pt x="718" y="6999"/>
                    </a:lnTo>
                    <a:lnTo>
                      <a:pt x="649" y="7408"/>
                    </a:lnTo>
                    <a:lnTo>
                      <a:pt x="615" y="7818"/>
                    </a:lnTo>
                    <a:lnTo>
                      <a:pt x="615" y="8262"/>
                    </a:lnTo>
                    <a:lnTo>
                      <a:pt x="615" y="8740"/>
                    </a:lnTo>
                    <a:lnTo>
                      <a:pt x="683" y="9218"/>
                    </a:lnTo>
                    <a:lnTo>
                      <a:pt x="820" y="8194"/>
                    </a:lnTo>
                    <a:lnTo>
                      <a:pt x="888" y="7682"/>
                    </a:lnTo>
                    <a:lnTo>
                      <a:pt x="991" y="7204"/>
                    </a:lnTo>
                    <a:lnTo>
                      <a:pt x="1093" y="6726"/>
                    </a:lnTo>
                    <a:lnTo>
                      <a:pt x="1264" y="6282"/>
                    </a:lnTo>
                    <a:lnTo>
                      <a:pt x="1503" y="5804"/>
                    </a:lnTo>
                    <a:lnTo>
                      <a:pt x="1810" y="5360"/>
                    </a:lnTo>
                    <a:lnTo>
                      <a:pt x="1878" y="5804"/>
                    </a:lnTo>
                    <a:lnTo>
                      <a:pt x="1913" y="6214"/>
                    </a:lnTo>
                    <a:lnTo>
                      <a:pt x="1947" y="6623"/>
                    </a:lnTo>
                    <a:lnTo>
                      <a:pt x="1913" y="6999"/>
                    </a:lnTo>
                    <a:lnTo>
                      <a:pt x="1844" y="7750"/>
                    </a:lnTo>
                    <a:lnTo>
                      <a:pt x="1742" y="8501"/>
                    </a:lnTo>
                    <a:lnTo>
                      <a:pt x="2186" y="8945"/>
                    </a:lnTo>
                    <a:lnTo>
                      <a:pt x="2937" y="7682"/>
                    </a:lnTo>
                    <a:lnTo>
                      <a:pt x="2971" y="7921"/>
                    </a:lnTo>
                    <a:lnTo>
                      <a:pt x="3005" y="8159"/>
                    </a:lnTo>
                    <a:lnTo>
                      <a:pt x="3005" y="8398"/>
                    </a:lnTo>
                    <a:lnTo>
                      <a:pt x="3005" y="8603"/>
                    </a:lnTo>
                    <a:lnTo>
                      <a:pt x="2937" y="9081"/>
                    </a:lnTo>
                    <a:lnTo>
                      <a:pt x="2800" y="9525"/>
                    </a:lnTo>
                    <a:lnTo>
                      <a:pt x="2493" y="10379"/>
                    </a:lnTo>
                    <a:lnTo>
                      <a:pt x="2356" y="10857"/>
                    </a:lnTo>
                    <a:lnTo>
                      <a:pt x="2288" y="11334"/>
                    </a:lnTo>
                    <a:lnTo>
                      <a:pt x="2425" y="11164"/>
                    </a:lnTo>
                    <a:lnTo>
                      <a:pt x="2561" y="10959"/>
                    </a:lnTo>
                    <a:lnTo>
                      <a:pt x="2834" y="10515"/>
                    </a:lnTo>
                    <a:lnTo>
                      <a:pt x="3005" y="10003"/>
                    </a:lnTo>
                    <a:lnTo>
                      <a:pt x="3176" y="9457"/>
                    </a:lnTo>
                    <a:lnTo>
                      <a:pt x="3278" y="8911"/>
                    </a:lnTo>
                    <a:lnTo>
                      <a:pt x="3312" y="8330"/>
                    </a:lnTo>
                    <a:lnTo>
                      <a:pt x="3278" y="7818"/>
                    </a:lnTo>
                    <a:lnTo>
                      <a:pt x="3176" y="7306"/>
                    </a:lnTo>
                    <a:lnTo>
                      <a:pt x="3005" y="7340"/>
                    </a:lnTo>
                    <a:lnTo>
                      <a:pt x="2834" y="7443"/>
                    </a:lnTo>
                    <a:lnTo>
                      <a:pt x="2732" y="7545"/>
                    </a:lnTo>
                    <a:lnTo>
                      <a:pt x="2629" y="7682"/>
                    </a:lnTo>
                    <a:lnTo>
                      <a:pt x="2459" y="7955"/>
                    </a:lnTo>
                    <a:lnTo>
                      <a:pt x="2356" y="8091"/>
                    </a:lnTo>
                    <a:lnTo>
                      <a:pt x="2254" y="8194"/>
                    </a:lnTo>
                    <a:lnTo>
                      <a:pt x="2254" y="7408"/>
                    </a:lnTo>
                    <a:lnTo>
                      <a:pt x="2322" y="6896"/>
                    </a:lnTo>
                    <a:lnTo>
                      <a:pt x="2425" y="6521"/>
                    </a:lnTo>
                    <a:lnTo>
                      <a:pt x="2629" y="6009"/>
                    </a:lnTo>
                    <a:lnTo>
                      <a:pt x="2834" y="5428"/>
                    </a:lnTo>
                    <a:lnTo>
                      <a:pt x="3073" y="4882"/>
                    </a:lnTo>
                    <a:lnTo>
                      <a:pt x="3210" y="4609"/>
                    </a:lnTo>
                    <a:lnTo>
                      <a:pt x="3381" y="4336"/>
                    </a:lnTo>
                    <a:lnTo>
                      <a:pt x="3551" y="4063"/>
                    </a:lnTo>
                    <a:lnTo>
                      <a:pt x="3790" y="3824"/>
                    </a:lnTo>
                    <a:lnTo>
                      <a:pt x="3858" y="4029"/>
                    </a:lnTo>
                    <a:lnTo>
                      <a:pt x="3893" y="4233"/>
                    </a:lnTo>
                    <a:lnTo>
                      <a:pt x="3927" y="4609"/>
                    </a:lnTo>
                    <a:lnTo>
                      <a:pt x="3893" y="5019"/>
                    </a:lnTo>
                    <a:lnTo>
                      <a:pt x="3790" y="5394"/>
                    </a:lnTo>
                    <a:lnTo>
                      <a:pt x="3585" y="6145"/>
                    </a:lnTo>
                    <a:lnTo>
                      <a:pt x="3517" y="6521"/>
                    </a:lnTo>
                    <a:lnTo>
                      <a:pt x="3449" y="6862"/>
                    </a:lnTo>
                    <a:lnTo>
                      <a:pt x="3449" y="6862"/>
                    </a:lnTo>
                    <a:lnTo>
                      <a:pt x="3620" y="6726"/>
                    </a:lnTo>
                    <a:lnTo>
                      <a:pt x="3790" y="6589"/>
                    </a:lnTo>
                    <a:lnTo>
                      <a:pt x="3893" y="6453"/>
                    </a:lnTo>
                    <a:lnTo>
                      <a:pt x="3961" y="6282"/>
                    </a:lnTo>
                    <a:lnTo>
                      <a:pt x="4029" y="6077"/>
                    </a:lnTo>
                    <a:lnTo>
                      <a:pt x="4097" y="5804"/>
                    </a:lnTo>
                    <a:lnTo>
                      <a:pt x="4268" y="5019"/>
                    </a:lnTo>
                    <a:lnTo>
                      <a:pt x="4302" y="4711"/>
                    </a:lnTo>
                    <a:lnTo>
                      <a:pt x="4302" y="4438"/>
                    </a:lnTo>
                    <a:lnTo>
                      <a:pt x="4268" y="4165"/>
                    </a:lnTo>
                    <a:lnTo>
                      <a:pt x="4234" y="3926"/>
                    </a:lnTo>
                    <a:lnTo>
                      <a:pt x="4132" y="3653"/>
                    </a:lnTo>
                    <a:lnTo>
                      <a:pt x="4029" y="3448"/>
                    </a:lnTo>
                    <a:lnTo>
                      <a:pt x="3893" y="3209"/>
                    </a:lnTo>
                    <a:lnTo>
                      <a:pt x="3722" y="2970"/>
                    </a:lnTo>
                    <a:lnTo>
                      <a:pt x="3756" y="3004"/>
                    </a:lnTo>
                    <a:lnTo>
                      <a:pt x="3620" y="2595"/>
                    </a:lnTo>
                    <a:lnTo>
                      <a:pt x="3585" y="2356"/>
                    </a:lnTo>
                    <a:lnTo>
                      <a:pt x="3551" y="2151"/>
                    </a:lnTo>
                    <a:lnTo>
                      <a:pt x="3517" y="1775"/>
                    </a:lnTo>
                    <a:lnTo>
                      <a:pt x="3551" y="1400"/>
                    </a:lnTo>
                    <a:lnTo>
                      <a:pt x="3551" y="1058"/>
                    </a:lnTo>
                    <a:lnTo>
                      <a:pt x="3517" y="683"/>
                    </a:lnTo>
                    <a:lnTo>
                      <a:pt x="3483" y="512"/>
                    </a:lnTo>
                    <a:lnTo>
                      <a:pt x="3449" y="342"/>
                    </a:lnTo>
                    <a:lnTo>
                      <a:pt x="32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3" name="Google Shape;5683;p24"/>
              <p:cNvSpPr/>
              <p:nvPr/>
            </p:nvSpPr>
            <p:spPr>
              <a:xfrm>
                <a:off x="2369275" y="4150533"/>
                <a:ext cx="365061" cy="455698"/>
              </a:xfrm>
              <a:custGeom>
                <a:avLst/>
                <a:gdLst/>
                <a:ahLst/>
                <a:cxnLst/>
                <a:rect l="l" t="t" r="r" b="b"/>
                <a:pathLst>
                  <a:path w="10311" h="12871" extrusionOk="0">
                    <a:moveTo>
                      <a:pt x="4029" y="0"/>
                    </a:moveTo>
                    <a:lnTo>
                      <a:pt x="3893" y="69"/>
                    </a:lnTo>
                    <a:lnTo>
                      <a:pt x="3756" y="137"/>
                    </a:lnTo>
                    <a:lnTo>
                      <a:pt x="3619" y="273"/>
                    </a:lnTo>
                    <a:lnTo>
                      <a:pt x="3517" y="410"/>
                    </a:lnTo>
                    <a:lnTo>
                      <a:pt x="3278" y="751"/>
                    </a:lnTo>
                    <a:lnTo>
                      <a:pt x="3107" y="1093"/>
                    </a:lnTo>
                    <a:lnTo>
                      <a:pt x="2971" y="1502"/>
                    </a:lnTo>
                    <a:lnTo>
                      <a:pt x="2902" y="1912"/>
                    </a:lnTo>
                    <a:lnTo>
                      <a:pt x="3483" y="1025"/>
                    </a:lnTo>
                    <a:lnTo>
                      <a:pt x="3619" y="820"/>
                    </a:lnTo>
                    <a:lnTo>
                      <a:pt x="3722" y="683"/>
                    </a:lnTo>
                    <a:lnTo>
                      <a:pt x="3858" y="581"/>
                    </a:lnTo>
                    <a:lnTo>
                      <a:pt x="3995" y="512"/>
                    </a:lnTo>
                    <a:lnTo>
                      <a:pt x="4131" y="444"/>
                    </a:lnTo>
                    <a:lnTo>
                      <a:pt x="4302" y="444"/>
                    </a:lnTo>
                    <a:lnTo>
                      <a:pt x="4473" y="478"/>
                    </a:lnTo>
                    <a:lnTo>
                      <a:pt x="4712" y="547"/>
                    </a:lnTo>
                    <a:lnTo>
                      <a:pt x="5019" y="649"/>
                    </a:lnTo>
                    <a:lnTo>
                      <a:pt x="5361" y="820"/>
                    </a:lnTo>
                    <a:lnTo>
                      <a:pt x="5668" y="1025"/>
                    </a:lnTo>
                    <a:lnTo>
                      <a:pt x="5941" y="1229"/>
                    </a:lnTo>
                    <a:lnTo>
                      <a:pt x="6555" y="1810"/>
                    </a:lnTo>
                    <a:lnTo>
                      <a:pt x="6863" y="2049"/>
                    </a:lnTo>
                    <a:lnTo>
                      <a:pt x="7238" y="2288"/>
                    </a:lnTo>
                    <a:lnTo>
                      <a:pt x="7511" y="2527"/>
                    </a:lnTo>
                    <a:lnTo>
                      <a:pt x="7784" y="2800"/>
                    </a:lnTo>
                    <a:lnTo>
                      <a:pt x="8023" y="3107"/>
                    </a:lnTo>
                    <a:lnTo>
                      <a:pt x="8228" y="3448"/>
                    </a:lnTo>
                    <a:lnTo>
                      <a:pt x="8433" y="3790"/>
                    </a:lnTo>
                    <a:lnTo>
                      <a:pt x="8638" y="4165"/>
                    </a:lnTo>
                    <a:lnTo>
                      <a:pt x="8911" y="4473"/>
                    </a:lnTo>
                    <a:lnTo>
                      <a:pt x="9184" y="4814"/>
                    </a:lnTo>
                    <a:lnTo>
                      <a:pt x="9457" y="5121"/>
                    </a:lnTo>
                    <a:lnTo>
                      <a:pt x="9696" y="5463"/>
                    </a:lnTo>
                    <a:lnTo>
                      <a:pt x="9833" y="5770"/>
                    </a:lnTo>
                    <a:lnTo>
                      <a:pt x="9935" y="6077"/>
                    </a:lnTo>
                    <a:lnTo>
                      <a:pt x="9935" y="6384"/>
                    </a:lnTo>
                    <a:lnTo>
                      <a:pt x="9901" y="6692"/>
                    </a:lnTo>
                    <a:lnTo>
                      <a:pt x="9799" y="6965"/>
                    </a:lnTo>
                    <a:lnTo>
                      <a:pt x="9628" y="7204"/>
                    </a:lnTo>
                    <a:lnTo>
                      <a:pt x="9423" y="7409"/>
                    </a:lnTo>
                    <a:lnTo>
                      <a:pt x="9116" y="7613"/>
                    </a:lnTo>
                    <a:lnTo>
                      <a:pt x="8672" y="7852"/>
                    </a:lnTo>
                    <a:lnTo>
                      <a:pt x="8194" y="8126"/>
                    </a:lnTo>
                    <a:lnTo>
                      <a:pt x="7784" y="8399"/>
                    </a:lnTo>
                    <a:lnTo>
                      <a:pt x="7341" y="8706"/>
                    </a:lnTo>
                    <a:lnTo>
                      <a:pt x="6521" y="9355"/>
                    </a:lnTo>
                    <a:lnTo>
                      <a:pt x="5702" y="10003"/>
                    </a:lnTo>
                    <a:lnTo>
                      <a:pt x="5190" y="10413"/>
                    </a:lnTo>
                    <a:lnTo>
                      <a:pt x="4644" y="10754"/>
                    </a:lnTo>
                    <a:lnTo>
                      <a:pt x="4097" y="11062"/>
                    </a:lnTo>
                    <a:lnTo>
                      <a:pt x="3483" y="11369"/>
                    </a:lnTo>
                    <a:lnTo>
                      <a:pt x="2902" y="11608"/>
                    </a:lnTo>
                    <a:lnTo>
                      <a:pt x="2288" y="11847"/>
                    </a:lnTo>
                    <a:lnTo>
                      <a:pt x="1673" y="12086"/>
                    </a:lnTo>
                    <a:lnTo>
                      <a:pt x="1059" y="12256"/>
                    </a:lnTo>
                    <a:lnTo>
                      <a:pt x="786" y="12325"/>
                    </a:lnTo>
                    <a:lnTo>
                      <a:pt x="581" y="12427"/>
                    </a:lnTo>
                    <a:lnTo>
                      <a:pt x="342" y="12598"/>
                    </a:lnTo>
                    <a:lnTo>
                      <a:pt x="1" y="12871"/>
                    </a:lnTo>
                    <a:lnTo>
                      <a:pt x="342" y="12871"/>
                    </a:lnTo>
                    <a:lnTo>
                      <a:pt x="683" y="12837"/>
                    </a:lnTo>
                    <a:lnTo>
                      <a:pt x="1264" y="12700"/>
                    </a:lnTo>
                    <a:lnTo>
                      <a:pt x="1776" y="12530"/>
                    </a:lnTo>
                    <a:lnTo>
                      <a:pt x="2288" y="12325"/>
                    </a:lnTo>
                    <a:lnTo>
                      <a:pt x="3654" y="11642"/>
                    </a:lnTo>
                    <a:lnTo>
                      <a:pt x="4985" y="10925"/>
                    </a:lnTo>
                    <a:lnTo>
                      <a:pt x="5326" y="10720"/>
                    </a:lnTo>
                    <a:lnTo>
                      <a:pt x="5634" y="10481"/>
                    </a:lnTo>
                    <a:lnTo>
                      <a:pt x="5941" y="10242"/>
                    </a:lnTo>
                    <a:lnTo>
                      <a:pt x="6248" y="9969"/>
                    </a:lnTo>
                    <a:lnTo>
                      <a:pt x="6863" y="9423"/>
                    </a:lnTo>
                    <a:lnTo>
                      <a:pt x="7511" y="8911"/>
                    </a:lnTo>
                    <a:lnTo>
                      <a:pt x="8228" y="8433"/>
                    </a:lnTo>
                    <a:lnTo>
                      <a:pt x="8945" y="8023"/>
                    </a:lnTo>
                    <a:lnTo>
                      <a:pt x="9150" y="7887"/>
                    </a:lnTo>
                    <a:lnTo>
                      <a:pt x="9389" y="7750"/>
                    </a:lnTo>
                    <a:lnTo>
                      <a:pt x="9765" y="7409"/>
                    </a:lnTo>
                    <a:lnTo>
                      <a:pt x="9969" y="7170"/>
                    </a:lnTo>
                    <a:lnTo>
                      <a:pt x="10106" y="6931"/>
                    </a:lnTo>
                    <a:lnTo>
                      <a:pt x="10208" y="6692"/>
                    </a:lnTo>
                    <a:lnTo>
                      <a:pt x="10277" y="6453"/>
                    </a:lnTo>
                    <a:lnTo>
                      <a:pt x="10311" y="6214"/>
                    </a:lnTo>
                    <a:lnTo>
                      <a:pt x="10277" y="5941"/>
                    </a:lnTo>
                    <a:lnTo>
                      <a:pt x="10208" y="5668"/>
                    </a:lnTo>
                    <a:lnTo>
                      <a:pt x="10106" y="5394"/>
                    </a:lnTo>
                    <a:lnTo>
                      <a:pt x="9867" y="5019"/>
                    </a:lnTo>
                    <a:lnTo>
                      <a:pt x="9662" y="4677"/>
                    </a:lnTo>
                    <a:lnTo>
                      <a:pt x="9116" y="3892"/>
                    </a:lnTo>
                    <a:lnTo>
                      <a:pt x="8570" y="3141"/>
                    </a:lnTo>
                    <a:lnTo>
                      <a:pt x="8228" y="2629"/>
                    </a:lnTo>
                    <a:lnTo>
                      <a:pt x="8023" y="2390"/>
                    </a:lnTo>
                    <a:lnTo>
                      <a:pt x="7784" y="2185"/>
                    </a:lnTo>
                    <a:lnTo>
                      <a:pt x="7238" y="1878"/>
                    </a:lnTo>
                    <a:lnTo>
                      <a:pt x="6760" y="1502"/>
                    </a:lnTo>
                    <a:lnTo>
                      <a:pt x="6248" y="1093"/>
                    </a:lnTo>
                    <a:lnTo>
                      <a:pt x="5804" y="683"/>
                    </a:lnTo>
                    <a:lnTo>
                      <a:pt x="5531" y="512"/>
                    </a:lnTo>
                    <a:lnTo>
                      <a:pt x="5258" y="342"/>
                    </a:lnTo>
                    <a:lnTo>
                      <a:pt x="4678" y="103"/>
                    </a:lnTo>
                    <a:lnTo>
                      <a:pt x="4507" y="34"/>
                    </a:lnTo>
                    <a:lnTo>
                      <a:pt x="433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4" name="Google Shape;5684;p24"/>
              <p:cNvSpPr/>
              <p:nvPr/>
            </p:nvSpPr>
            <p:spPr>
              <a:xfrm>
                <a:off x="1809629" y="4860049"/>
                <a:ext cx="388039" cy="360210"/>
              </a:xfrm>
              <a:custGeom>
                <a:avLst/>
                <a:gdLst/>
                <a:ahLst/>
                <a:cxnLst/>
                <a:rect l="l" t="t" r="r" b="b"/>
                <a:pathLst>
                  <a:path w="10960" h="10174" extrusionOk="0">
                    <a:moveTo>
                      <a:pt x="2834" y="0"/>
                    </a:moveTo>
                    <a:lnTo>
                      <a:pt x="2391" y="205"/>
                    </a:lnTo>
                    <a:lnTo>
                      <a:pt x="1981" y="444"/>
                    </a:lnTo>
                    <a:lnTo>
                      <a:pt x="1571" y="751"/>
                    </a:lnTo>
                    <a:lnTo>
                      <a:pt x="1230" y="1059"/>
                    </a:lnTo>
                    <a:lnTo>
                      <a:pt x="888" y="1400"/>
                    </a:lnTo>
                    <a:lnTo>
                      <a:pt x="581" y="1776"/>
                    </a:lnTo>
                    <a:lnTo>
                      <a:pt x="342" y="2185"/>
                    </a:lnTo>
                    <a:lnTo>
                      <a:pt x="103" y="2595"/>
                    </a:lnTo>
                    <a:lnTo>
                      <a:pt x="35" y="2800"/>
                    </a:lnTo>
                    <a:lnTo>
                      <a:pt x="1" y="3005"/>
                    </a:lnTo>
                    <a:lnTo>
                      <a:pt x="1" y="3209"/>
                    </a:lnTo>
                    <a:lnTo>
                      <a:pt x="35" y="3380"/>
                    </a:lnTo>
                    <a:lnTo>
                      <a:pt x="69" y="3551"/>
                    </a:lnTo>
                    <a:lnTo>
                      <a:pt x="172" y="3722"/>
                    </a:lnTo>
                    <a:lnTo>
                      <a:pt x="376" y="4063"/>
                    </a:lnTo>
                    <a:lnTo>
                      <a:pt x="923" y="4712"/>
                    </a:lnTo>
                    <a:lnTo>
                      <a:pt x="1469" y="5326"/>
                    </a:lnTo>
                    <a:lnTo>
                      <a:pt x="2834" y="6760"/>
                    </a:lnTo>
                    <a:lnTo>
                      <a:pt x="3278" y="7170"/>
                    </a:lnTo>
                    <a:lnTo>
                      <a:pt x="3517" y="7374"/>
                    </a:lnTo>
                    <a:lnTo>
                      <a:pt x="3756" y="7545"/>
                    </a:lnTo>
                    <a:lnTo>
                      <a:pt x="3995" y="7682"/>
                    </a:lnTo>
                    <a:lnTo>
                      <a:pt x="4268" y="7784"/>
                    </a:lnTo>
                    <a:lnTo>
                      <a:pt x="4576" y="7887"/>
                    </a:lnTo>
                    <a:lnTo>
                      <a:pt x="4883" y="7955"/>
                    </a:lnTo>
                    <a:lnTo>
                      <a:pt x="5156" y="7989"/>
                    </a:lnTo>
                    <a:lnTo>
                      <a:pt x="5395" y="8091"/>
                    </a:lnTo>
                    <a:lnTo>
                      <a:pt x="5634" y="8228"/>
                    </a:lnTo>
                    <a:lnTo>
                      <a:pt x="5839" y="8365"/>
                    </a:lnTo>
                    <a:lnTo>
                      <a:pt x="6009" y="8535"/>
                    </a:lnTo>
                    <a:lnTo>
                      <a:pt x="6214" y="8740"/>
                    </a:lnTo>
                    <a:lnTo>
                      <a:pt x="6522" y="9150"/>
                    </a:lnTo>
                    <a:lnTo>
                      <a:pt x="6761" y="9389"/>
                    </a:lnTo>
                    <a:lnTo>
                      <a:pt x="7034" y="9628"/>
                    </a:lnTo>
                    <a:lnTo>
                      <a:pt x="7273" y="9798"/>
                    </a:lnTo>
                    <a:lnTo>
                      <a:pt x="7580" y="9935"/>
                    </a:lnTo>
                    <a:lnTo>
                      <a:pt x="7853" y="10072"/>
                    </a:lnTo>
                    <a:lnTo>
                      <a:pt x="8194" y="10140"/>
                    </a:lnTo>
                    <a:lnTo>
                      <a:pt x="8502" y="10174"/>
                    </a:lnTo>
                    <a:lnTo>
                      <a:pt x="8843" y="10174"/>
                    </a:lnTo>
                    <a:lnTo>
                      <a:pt x="9287" y="10106"/>
                    </a:lnTo>
                    <a:lnTo>
                      <a:pt x="9697" y="10037"/>
                    </a:lnTo>
                    <a:lnTo>
                      <a:pt x="10038" y="9867"/>
                    </a:lnTo>
                    <a:lnTo>
                      <a:pt x="10209" y="9798"/>
                    </a:lnTo>
                    <a:lnTo>
                      <a:pt x="10345" y="9662"/>
                    </a:lnTo>
                    <a:lnTo>
                      <a:pt x="10482" y="9559"/>
                    </a:lnTo>
                    <a:lnTo>
                      <a:pt x="10618" y="9389"/>
                    </a:lnTo>
                    <a:lnTo>
                      <a:pt x="10721" y="9252"/>
                    </a:lnTo>
                    <a:lnTo>
                      <a:pt x="10789" y="9047"/>
                    </a:lnTo>
                    <a:lnTo>
                      <a:pt x="10857" y="8842"/>
                    </a:lnTo>
                    <a:lnTo>
                      <a:pt x="10891" y="8638"/>
                    </a:lnTo>
                    <a:lnTo>
                      <a:pt x="10926" y="8365"/>
                    </a:lnTo>
                    <a:lnTo>
                      <a:pt x="10960" y="8126"/>
                    </a:lnTo>
                    <a:lnTo>
                      <a:pt x="10891" y="7955"/>
                    </a:lnTo>
                    <a:lnTo>
                      <a:pt x="10789" y="7682"/>
                    </a:lnTo>
                    <a:lnTo>
                      <a:pt x="10584" y="8399"/>
                    </a:lnTo>
                    <a:lnTo>
                      <a:pt x="10482" y="8706"/>
                    </a:lnTo>
                    <a:lnTo>
                      <a:pt x="10345" y="8979"/>
                    </a:lnTo>
                    <a:lnTo>
                      <a:pt x="10175" y="9218"/>
                    </a:lnTo>
                    <a:lnTo>
                      <a:pt x="9970" y="9423"/>
                    </a:lnTo>
                    <a:lnTo>
                      <a:pt x="9731" y="9594"/>
                    </a:lnTo>
                    <a:lnTo>
                      <a:pt x="9492" y="9696"/>
                    </a:lnTo>
                    <a:lnTo>
                      <a:pt x="9184" y="9764"/>
                    </a:lnTo>
                    <a:lnTo>
                      <a:pt x="8877" y="9764"/>
                    </a:lnTo>
                    <a:lnTo>
                      <a:pt x="8365" y="9696"/>
                    </a:lnTo>
                    <a:lnTo>
                      <a:pt x="8092" y="9628"/>
                    </a:lnTo>
                    <a:lnTo>
                      <a:pt x="7853" y="9559"/>
                    </a:lnTo>
                    <a:lnTo>
                      <a:pt x="7648" y="9457"/>
                    </a:lnTo>
                    <a:lnTo>
                      <a:pt x="7409" y="9320"/>
                    </a:lnTo>
                    <a:lnTo>
                      <a:pt x="7204" y="9150"/>
                    </a:lnTo>
                    <a:lnTo>
                      <a:pt x="7034" y="8945"/>
                    </a:lnTo>
                    <a:lnTo>
                      <a:pt x="6761" y="8638"/>
                    </a:lnTo>
                    <a:lnTo>
                      <a:pt x="6487" y="8365"/>
                    </a:lnTo>
                    <a:lnTo>
                      <a:pt x="6214" y="8126"/>
                    </a:lnTo>
                    <a:lnTo>
                      <a:pt x="5941" y="7921"/>
                    </a:lnTo>
                    <a:lnTo>
                      <a:pt x="5600" y="7716"/>
                    </a:lnTo>
                    <a:lnTo>
                      <a:pt x="5258" y="7579"/>
                    </a:lnTo>
                    <a:lnTo>
                      <a:pt x="4917" y="7443"/>
                    </a:lnTo>
                    <a:lnTo>
                      <a:pt x="4507" y="7374"/>
                    </a:lnTo>
                    <a:lnTo>
                      <a:pt x="4337" y="7340"/>
                    </a:lnTo>
                    <a:lnTo>
                      <a:pt x="4166" y="7272"/>
                    </a:lnTo>
                    <a:lnTo>
                      <a:pt x="3995" y="7170"/>
                    </a:lnTo>
                    <a:lnTo>
                      <a:pt x="3859" y="7067"/>
                    </a:lnTo>
                    <a:lnTo>
                      <a:pt x="3449" y="6658"/>
                    </a:lnTo>
                    <a:lnTo>
                      <a:pt x="3039" y="6248"/>
                    </a:lnTo>
                    <a:lnTo>
                      <a:pt x="2186" y="5429"/>
                    </a:lnTo>
                    <a:lnTo>
                      <a:pt x="1742" y="5053"/>
                    </a:lnTo>
                    <a:lnTo>
                      <a:pt x="1332" y="4609"/>
                    </a:lnTo>
                    <a:lnTo>
                      <a:pt x="957" y="4165"/>
                    </a:lnTo>
                    <a:lnTo>
                      <a:pt x="650" y="3687"/>
                    </a:lnTo>
                    <a:lnTo>
                      <a:pt x="308" y="3107"/>
                    </a:lnTo>
                    <a:lnTo>
                      <a:pt x="547" y="2663"/>
                    </a:lnTo>
                    <a:lnTo>
                      <a:pt x="752" y="2288"/>
                    </a:lnTo>
                    <a:lnTo>
                      <a:pt x="991" y="1946"/>
                    </a:lnTo>
                    <a:lnTo>
                      <a:pt x="1264" y="1639"/>
                    </a:lnTo>
                    <a:lnTo>
                      <a:pt x="1640" y="1332"/>
                    </a:lnTo>
                    <a:lnTo>
                      <a:pt x="2083" y="990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5" name="Google Shape;5685;p24"/>
              <p:cNvSpPr/>
              <p:nvPr/>
            </p:nvSpPr>
            <p:spPr>
              <a:xfrm>
                <a:off x="2542123" y="4562682"/>
                <a:ext cx="207934" cy="169271"/>
              </a:xfrm>
              <a:custGeom>
                <a:avLst/>
                <a:gdLst/>
                <a:ahLst/>
                <a:cxnLst/>
                <a:rect l="l" t="t" r="r" b="b"/>
                <a:pathLst>
                  <a:path w="5873" h="4781" extrusionOk="0">
                    <a:moveTo>
                      <a:pt x="1372" y="590"/>
                    </a:moveTo>
                    <a:lnTo>
                      <a:pt x="1195" y="615"/>
                    </a:lnTo>
                    <a:lnTo>
                      <a:pt x="1230" y="650"/>
                    </a:lnTo>
                    <a:lnTo>
                      <a:pt x="1372" y="590"/>
                    </a:lnTo>
                    <a:close/>
                    <a:moveTo>
                      <a:pt x="103" y="4371"/>
                    </a:moveTo>
                    <a:lnTo>
                      <a:pt x="137" y="4405"/>
                    </a:lnTo>
                    <a:lnTo>
                      <a:pt x="128" y="4375"/>
                    </a:lnTo>
                    <a:lnTo>
                      <a:pt x="128" y="4375"/>
                    </a:lnTo>
                    <a:lnTo>
                      <a:pt x="103" y="4371"/>
                    </a:lnTo>
                    <a:close/>
                    <a:moveTo>
                      <a:pt x="3654" y="1"/>
                    </a:moveTo>
                    <a:lnTo>
                      <a:pt x="3244" y="35"/>
                    </a:lnTo>
                    <a:lnTo>
                      <a:pt x="2834" y="69"/>
                    </a:lnTo>
                    <a:lnTo>
                      <a:pt x="2424" y="172"/>
                    </a:lnTo>
                    <a:lnTo>
                      <a:pt x="2015" y="308"/>
                    </a:lnTo>
                    <a:lnTo>
                      <a:pt x="1639" y="479"/>
                    </a:lnTo>
                    <a:lnTo>
                      <a:pt x="1372" y="590"/>
                    </a:lnTo>
                    <a:lnTo>
                      <a:pt x="1372" y="590"/>
                    </a:lnTo>
                    <a:lnTo>
                      <a:pt x="2868" y="376"/>
                    </a:lnTo>
                    <a:lnTo>
                      <a:pt x="3210" y="308"/>
                    </a:lnTo>
                    <a:lnTo>
                      <a:pt x="3585" y="274"/>
                    </a:lnTo>
                    <a:lnTo>
                      <a:pt x="4063" y="240"/>
                    </a:lnTo>
                    <a:lnTo>
                      <a:pt x="4678" y="274"/>
                    </a:lnTo>
                    <a:lnTo>
                      <a:pt x="4439" y="581"/>
                    </a:lnTo>
                    <a:lnTo>
                      <a:pt x="4336" y="718"/>
                    </a:lnTo>
                    <a:lnTo>
                      <a:pt x="4234" y="786"/>
                    </a:lnTo>
                    <a:lnTo>
                      <a:pt x="3790" y="923"/>
                    </a:lnTo>
                    <a:lnTo>
                      <a:pt x="3346" y="1059"/>
                    </a:lnTo>
                    <a:lnTo>
                      <a:pt x="3039" y="1128"/>
                    </a:lnTo>
                    <a:lnTo>
                      <a:pt x="2868" y="1196"/>
                    </a:lnTo>
                    <a:lnTo>
                      <a:pt x="2663" y="1367"/>
                    </a:lnTo>
                    <a:lnTo>
                      <a:pt x="2390" y="1674"/>
                    </a:lnTo>
                    <a:lnTo>
                      <a:pt x="2800" y="1708"/>
                    </a:lnTo>
                    <a:lnTo>
                      <a:pt x="3176" y="1742"/>
                    </a:lnTo>
                    <a:lnTo>
                      <a:pt x="4370" y="1742"/>
                    </a:lnTo>
                    <a:lnTo>
                      <a:pt x="4780" y="1810"/>
                    </a:lnTo>
                    <a:lnTo>
                      <a:pt x="5156" y="1913"/>
                    </a:lnTo>
                    <a:lnTo>
                      <a:pt x="5565" y="2118"/>
                    </a:lnTo>
                    <a:lnTo>
                      <a:pt x="5326" y="2357"/>
                    </a:lnTo>
                    <a:lnTo>
                      <a:pt x="5224" y="2459"/>
                    </a:lnTo>
                    <a:lnTo>
                      <a:pt x="5087" y="2493"/>
                    </a:lnTo>
                    <a:lnTo>
                      <a:pt x="4268" y="2664"/>
                    </a:lnTo>
                    <a:lnTo>
                      <a:pt x="3449" y="2766"/>
                    </a:lnTo>
                    <a:lnTo>
                      <a:pt x="2527" y="2766"/>
                    </a:lnTo>
                    <a:lnTo>
                      <a:pt x="2322" y="2732"/>
                    </a:lnTo>
                    <a:lnTo>
                      <a:pt x="2254" y="2732"/>
                    </a:lnTo>
                    <a:lnTo>
                      <a:pt x="2151" y="2766"/>
                    </a:lnTo>
                    <a:lnTo>
                      <a:pt x="2049" y="2835"/>
                    </a:lnTo>
                    <a:lnTo>
                      <a:pt x="1981" y="2937"/>
                    </a:lnTo>
                    <a:lnTo>
                      <a:pt x="1878" y="3039"/>
                    </a:lnTo>
                    <a:lnTo>
                      <a:pt x="1708" y="3108"/>
                    </a:lnTo>
                    <a:lnTo>
                      <a:pt x="1332" y="3278"/>
                    </a:lnTo>
                    <a:lnTo>
                      <a:pt x="1742" y="3381"/>
                    </a:lnTo>
                    <a:lnTo>
                      <a:pt x="2151" y="3449"/>
                    </a:lnTo>
                    <a:lnTo>
                      <a:pt x="3005" y="3586"/>
                    </a:lnTo>
                    <a:lnTo>
                      <a:pt x="3415" y="3654"/>
                    </a:lnTo>
                    <a:lnTo>
                      <a:pt x="3824" y="3790"/>
                    </a:lnTo>
                    <a:lnTo>
                      <a:pt x="4234" y="3995"/>
                    </a:lnTo>
                    <a:lnTo>
                      <a:pt x="4644" y="4268"/>
                    </a:lnTo>
                    <a:lnTo>
                      <a:pt x="4302" y="4371"/>
                    </a:lnTo>
                    <a:lnTo>
                      <a:pt x="3995" y="4405"/>
                    </a:lnTo>
                    <a:lnTo>
                      <a:pt x="3688" y="4439"/>
                    </a:lnTo>
                    <a:lnTo>
                      <a:pt x="3380" y="4439"/>
                    </a:lnTo>
                    <a:lnTo>
                      <a:pt x="2800" y="4405"/>
                    </a:lnTo>
                    <a:lnTo>
                      <a:pt x="2254" y="4337"/>
                    </a:lnTo>
                    <a:lnTo>
                      <a:pt x="1161" y="4166"/>
                    </a:lnTo>
                    <a:lnTo>
                      <a:pt x="1" y="3961"/>
                    </a:lnTo>
                    <a:lnTo>
                      <a:pt x="128" y="4375"/>
                    </a:lnTo>
                    <a:lnTo>
                      <a:pt x="128" y="4375"/>
                    </a:lnTo>
                    <a:lnTo>
                      <a:pt x="1332" y="4576"/>
                    </a:lnTo>
                    <a:lnTo>
                      <a:pt x="2561" y="4746"/>
                    </a:lnTo>
                    <a:lnTo>
                      <a:pt x="3415" y="4781"/>
                    </a:lnTo>
                    <a:lnTo>
                      <a:pt x="4234" y="4781"/>
                    </a:lnTo>
                    <a:lnTo>
                      <a:pt x="4473" y="4746"/>
                    </a:lnTo>
                    <a:lnTo>
                      <a:pt x="4678" y="4644"/>
                    </a:lnTo>
                    <a:lnTo>
                      <a:pt x="4780" y="4576"/>
                    </a:lnTo>
                    <a:lnTo>
                      <a:pt x="4848" y="4507"/>
                    </a:lnTo>
                    <a:lnTo>
                      <a:pt x="4917" y="4405"/>
                    </a:lnTo>
                    <a:lnTo>
                      <a:pt x="4917" y="4268"/>
                    </a:lnTo>
                    <a:lnTo>
                      <a:pt x="4883" y="4098"/>
                    </a:lnTo>
                    <a:lnTo>
                      <a:pt x="4746" y="3927"/>
                    </a:lnTo>
                    <a:lnTo>
                      <a:pt x="4609" y="3790"/>
                    </a:lnTo>
                    <a:lnTo>
                      <a:pt x="4473" y="3654"/>
                    </a:lnTo>
                    <a:lnTo>
                      <a:pt x="4302" y="3517"/>
                    </a:lnTo>
                    <a:lnTo>
                      <a:pt x="4097" y="3449"/>
                    </a:lnTo>
                    <a:lnTo>
                      <a:pt x="3619" y="3244"/>
                    </a:lnTo>
                    <a:lnTo>
                      <a:pt x="4302" y="3108"/>
                    </a:lnTo>
                    <a:lnTo>
                      <a:pt x="4883" y="2971"/>
                    </a:lnTo>
                    <a:lnTo>
                      <a:pt x="5292" y="2800"/>
                    </a:lnTo>
                    <a:lnTo>
                      <a:pt x="5463" y="2698"/>
                    </a:lnTo>
                    <a:lnTo>
                      <a:pt x="5634" y="2596"/>
                    </a:lnTo>
                    <a:lnTo>
                      <a:pt x="5770" y="2493"/>
                    </a:lnTo>
                    <a:lnTo>
                      <a:pt x="5838" y="2357"/>
                    </a:lnTo>
                    <a:lnTo>
                      <a:pt x="5873" y="2220"/>
                    </a:lnTo>
                    <a:lnTo>
                      <a:pt x="5873" y="2118"/>
                    </a:lnTo>
                    <a:lnTo>
                      <a:pt x="5838" y="1981"/>
                    </a:lnTo>
                    <a:lnTo>
                      <a:pt x="5770" y="1879"/>
                    </a:lnTo>
                    <a:lnTo>
                      <a:pt x="5668" y="1776"/>
                    </a:lnTo>
                    <a:lnTo>
                      <a:pt x="5497" y="1708"/>
                    </a:lnTo>
                    <a:lnTo>
                      <a:pt x="5122" y="1606"/>
                    </a:lnTo>
                    <a:lnTo>
                      <a:pt x="4712" y="1503"/>
                    </a:lnTo>
                    <a:lnTo>
                      <a:pt x="3824" y="1367"/>
                    </a:lnTo>
                    <a:lnTo>
                      <a:pt x="4302" y="1093"/>
                    </a:lnTo>
                    <a:lnTo>
                      <a:pt x="4746" y="820"/>
                    </a:lnTo>
                    <a:lnTo>
                      <a:pt x="4848" y="718"/>
                    </a:lnTo>
                    <a:lnTo>
                      <a:pt x="4917" y="581"/>
                    </a:lnTo>
                    <a:lnTo>
                      <a:pt x="4951" y="479"/>
                    </a:lnTo>
                    <a:lnTo>
                      <a:pt x="4951" y="376"/>
                    </a:lnTo>
                    <a:lnTo>
                      <a:pt x="4883" y="274"/>
                    </a:lnTo>
                    <a:lnTo>
                      <a:pt x="4780" y="138"/>
                    </a:lnTo>
                    <a:lnTo>
                      <a:pt x="4644" y="69"/>
                    </a:lnTo>
                    <a:lnTo>
                      <a:pt x="4541" y="35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6" name="Google Shape;5686;p24"/>
              <p:cNvSpPr/>
              <p:nvPr/>
            </p:nvSpPr>
            <p:spPr>
              <a:xfrm>
                <a:off x="2305228" y="4690813"/>
                <a:ext cx="271981" cy="476268"/>
              </a:xfrm>
              <a:custGeom>
                <a:avLst/>
                <a:gdLst/>
                <a:ahLst/>
                <a:cxnLst/>
                <a:rect l="l" t="t" r="r" b="b"/>
                <a:pathLst>
                  <a:path w="7682" h="13452" extrusionOk="0">
                    <a:moveTo>
                      <a:pt x="0" y="1"/>
                    </a:moveTo>
                    <a:lnTo>
                      <a:pt x="0" y="240"/>
                    </a:lnTo>
                    <a:lnTo>
                      <a:pt x="34" y="479"/>
                    </a:lnTo>
                    <a:lnTo>
                      <a:pt x="103" y="684"/>
                    </a:lnTo>
                    <a:lnTo>
                      <a:pt x="171" y="888"/>
                    </a:lnTo>
                    <a:lnTo>
                      <a:pt x="376" y="1298"/>
                    </a:lnTo>
                    <a:lnTo>
                      <a:pt x="581" y="1708"/>
                    </a:lnTo>
                    <a:lnTo>
                      <a:pt x="1297" y="3107"/>
                    </a:lnTo>
                    <a:lnTo>
                      <a:pt x="2253" y="4780"/>
                    </a:lnTo>
                    <a:lnTo>
                      <a:pt x="3278" y="6624"/>
                    </a:lnTo>
                    <a:lnTo>
                      <a:pt x="4370" y="8467"/>
                    </a:lnTo>
                    <a:lnTo>
                      <a:pt x="5463" y="10209"/>
                    </a:lnTo>
                    <a:lnTo>
                      <a:pt x="6418" y="11711"/>
                    </a:lnTo>
                    <a:lnTo>
                      <a:pt x="7170" y="12837"/>
                    </a:lnTo>
                    <a:lnTo>
                      <a:pt x="7443" y="13213"/>
                    </a:lnTo>
                    <a:lnTo>
                      <a:pt x="7682" y="13452"/>
                    </a:lnTo>
                    <a:lnTo>
                      <a:pt x="7545" y="13042"/>
                    </a:lnTo>
                    <a:lnTo>
                      <a:pt x="7443" y="12769"/>
                    </a:lnTo>
                    <a:lnTo>
                      <a:pt x="6555" y="11164"/>
                    </a:lnTo>
                    <a:lnTo>
                      <a:pt x="5599" y="9560"/>
                    </a:lnTo>
                    <a:lnTo>
                      <a:pt x="3687" y="6419"/>
                    </a:lnTo>
                    <a:lnTo>
                      <a:pt x="1810" y="3244"/>
                    </a:lnTo>
                    <a:lnTo>
                      <a:pt x="888" y="163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7" name="Google Shape;5687;p24"/>
              <p:cNvSpPr/>
              <p:nvPr/>
            </p:nvSpPr>
            <p:spPr>
              <a:xfrm>
                <a:off x="1886989" y="4423682"/>
                <a:ext cx="299810" cy="130574"/>
              </a:xfrm>
              <a:custGeom>
                <a:avLst/>
                <a:gdLst/>
                <a:ahLst/>
                <a:cxnLst/>
                <a:rect l="l" t="t" r="r" b="b"/>
                <a:pathLst>
                  <a:path w="8468" h="3688" extrusionOk="0">
                    <a:moveTo>
                      <a:pt x="3108" y="1"/>
                    </a:moveTo>
                    <a:lnTo>
                      <a:pt x="2971" y="35"/>
                    </a:lnTo>
                    <a:lnTo>
                      <a:pt x="2869" y="103"/>
                    </a:lnTo>
                    <a:lnTo>
                      <a:pt x="2732" y="206"/>
                    </a:lnTo>
                    <a:lnTo>
                      <a:pt x="2356" y="615"/>
                    </a:lnTo>
                    <a:lnTo>
                      <a:pt x="1913" y="69"/>
                    </a:lnTo>
                    <a:lnTo>
                      <a:pt x="1674" y="172"/>
                    </a:lnTo>
                    <a:lnTo>
                      <a:pt x="1571" y="206"/>
                    </a:lnTo>
                    <a:lnTo>
                      <a:pt x="1469" y="206"/>
                    </a:lnTo>
                    <a:lnTo>
                      <a:pt x="991" y="172"/>
                    </a:lnTo>
                    <a:lnTo>
                      <a:pt x="513" y="172"/>
                    </a:lnTo>
                    <a:lnTo>
                      <a:pt x="376" y="206"/>
                    </a:lnTo>
                    <a:lnTo>
                      <a:pt x="240" y="274"/>
                    </a:lnTo>
                    <a:lnTo>
                      <a:pt x="103" y="342"/>
                    </a:lnTo>
                    <a:lnTo>
                      <a:pt x="35" y="445"/>
                    </a:lnTo>
                    <a:lnTo>
                      <a:pt x="1" y="581"/>
                    </a:lnTo>
                    <a:lnTo>
                      <a:pt x="35" y="718"/>
                    </a:lnTo>
                    <a:lnTo>
                      <a:pt x="103" y="889"/>
                    </a:lnTo>
                    <a:lnTo>
                      <a:pt x="206" y="991"/>
                    </a:lnTo>
                    <a:lnTo>
                      <a:pt x="342" y="1162"/>
                    </a:lnTo>
                    <a:lnTo>
                      <a:pt x="547" y="1298"/>
                    </a:lnTo>
                    <a:lnTo>
                      <a:pt x="923" y="1571"/>
                    </a:lnTo>
                    <a:lnTo>
                      <a:pt x="1230" y="1742"/>
                    </a:lnTo>
                    <a:lnTo>
                      <a:pt x="1537" y="1879"/>
                    </a:lnTo>
                    <a:lnTo>
                      <a:pt x="1913" y="2015"/>
                    </a:lnTo>
                    <a:lnTo>
                      <a:pt x="2117" y="2049"/>
                    </a:lnTo>
                    <a:lnTo>
                      <a:pt x="2356" y="2083"/>
                    </a:lnTo>
                    <a:lnTo>
                      <a:pt x="342" y="718"/>
                    </a:lnTo>
                    <a:lnTo>
                      <a:pt x="649" y="615"/>
                    </a:lnTo>
                    <a:lnTo>
                      <a:pt x="923" y="581"/>
                    </a:lnTo>
                    <a:lnTo>
                      <a:pt x="1162" y="581"/>
                    </a:lnTo>
                    <a:lnTo>
                      <a:pt x="1401" y="615"/>
                    </a:lnTo>
                    <a:lnTo>
                      <a:pt x="1640" y="684"/>
                    </a:lnTo>
                    <a:lnTo>
                      <a:pt x="1844" y="752"/>
                    </a:lnTo>
                    <a:lnTo>
                      <a:pt x="2254" y="957"/>
                    </a:lnTo>
                    <a:lnTo>
                      <a:pt x="3039" y="1366"/>
                    </a:lnTo>
                    <a:lnTo>
                      <a:pt x="3415" y="1571"/>
                    </a:lnTo>
                    <a:lnTo>
                      <a:pt x="3824" y="1776"/>
                    </a:lnTo>
                    <a:lnTo>
                      <a:pt x="3824" y="1776"/>
                    </a:lnTo>
                    <a:lnTo>
                      <a:pt x="3722" y="1605"/>
                    </a:lnTo>
                    <a:lnTo>
                      <a:pt x="3585" y="1435"/>
                    </a:lnTo>
                    <a:lnTo>
                      <a:pt x="3347" y="1128"/>
                    </a:lnTo>
                    <a:lnTo>
                      <a:pt x="3210" y="957"/>
                    </a:lnTo>
                    <a:lnTo>
                      <a:pt x="3073" y="786"/>
                    </a:lnTo>
                    <a:lnTo>
                      <a:pt x="3005" y="581"/>
                    </a:lnTo>
                    <a:lnTo>
                      <a:pt x="2937" y="376"/>
                    </a:lnTo>
                    <a:lnTo>
                      <a:pt x="3347" y="376"/>
                    </a:lnTo>
                    <a:lnTo>
                      <a:pt x="3756" y="411"/>
                    </a:lnTo>
                    <a:lnTo>
                      <a:pt x="4098" y="547"/>
                    </a:lnTo>
                    <a:lnTo>
                      <a:pt x="4439" y="718"/>
                    </a:lnTo>
                    <a:lnTo>
                      <a:pt x="4746" y="923"/>
                    </a:lnTo>
                    <a:lnTo>
                      <a:pt x="5053" y="1162"/>
                    </a:lnTo>
                    <a:lnTo>
                      <a:pt x="5668" y="1640"/>
                    </a:lnTo>
                    <a:lnTo>
                      <a:pt x="5566" y="1947"/>
                    </a:lnTo>
                    <a:lnTo>
                      <a:pt x="5463" y="2254"/>
                    </a:lnTo>
                    <a:lnTo>
                      <a:pt x="5463" y="2425"/>
                    </a:lnTo>
                    <a:lnTo>
                      <a:pt x="5463" y="2561"/>
                    </a:lnTo>
                    <a:lnTo>
                      <a:pt x="5531" y="2698"/>
                    </a:lnTo>
                    <a:lnTo>
                      <a:pt x="5668" y="2869"/>
                    </a:lnTo>
                    <a:lnTo>
                      <a:pt x="5907" y="3108"/>
                    </a:lnTo>
                    <a:lnTo>
                      <a:pt x="6624" y="3688"/>
                    </a:lnTo>
                    <a:lnTo>
                      <a:pt x="6726" y="3586"/>
                    </a:lnTo>
                    <a:lnTo>
                      <a:pt x="5702" y="2322"/>
                    </a:lnTo>
                    <a:lnTo>
                      <a:pt x="6112" y="2322"/>
                    </a:lnTo>
                    <a:lnTo>
                      <a:pt x="6487" y="2425"/>
                    </a:lnTo>
                    <a:lnTo>
                      <a:pt x="6863" y="2561"/>
                    </a:lnTo>
                    <a:lnTo>
                      <a:pt x="7170" y="2732"/>
                    </a:lnTo>
                    <a:lnTo>
                      <a:pt x="7785" y="3073"/>
                    </a:lnTo>
                    <a:lnTo>
                      <a:pt x="8126" y="3244"/>
                    </a:lnTo>
                    <a:lnTo>
                      <a:pt x="8467" y="3347"/>
                    </a:lnTo>
                    <a:lnTo>
                      <a:pt x="7751" y="2664"/>
                    </a:lnTo>
                    <a:lnTo>
                      <a:pt x="7614" y="2596"/>
                    </a:lnTo>
                    <a:lnTo>
                      <a:pt x="7238" y="2391"/>
                    </a:lnTo>
                    <a:lnTo>
                      <a:pt x="6863" y="2186"/>
                    </a:lnTo>
                    <a:lnTo>
                      <a:pt x="6556" y="2049"/>
                    </a:lnTo>
                    <a:lnTo>
                      <a:pt x="6283" y="1879"/>
                    </a:lnTo>
                    <a:lnTo>
                      <a:pt x="6044" y="1674"/>
                    </a:lnTo>
                    <a:lnTo>
                      <a:pt x="5805" y="1435"/>
                    </a:lnTo>
                    <a:lnTo>
                      <a:pt x="5600" y="1196"/>
                    </a:lnTo>
                    <a:lnTo>
                      <a:pt x="5361" y="957"/>
                    </a:lnTo>
                    <a:lnTo>
                      <a:pt x="5122" y="786"/>
                    </a:lnTo>
                    <a:lnTo>
                      <a:pt x="4849" y="615"/>
                    </a:lnTo>
                    <a:lnTo>
                      <a:pt x="4576" y="445"/>
                    </a:lnTo>
                    <a:lnTo>
                      <a:pt x="4302" y="308"/>
                    </a:lnTo>
                    <a:lnTo>
                      <a:pt x="3722" y="103"/>
                    </a:lnTo>
                    <a:lnTo>
                      <a:pt x="32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8" name="Google Shape;5688;p24"/>
              <p:cNvSpPr/>
              <p:nvPr/>
            </p:nvSpPr>
            <p:spPr>
              <a:xfrm>
                <a:off x="1849530" y="4638839"/>
                <a:ext cx="201879" cy="141478"/>
              </a:xfrm>
              <a:custGeom>
                <a:avLst/>
                <a:gdLst/>
                <a:ahLst/>
                <a:cxnLst/>
                <a:rect l="l" t="t" r="r" b="b"/>
                <a:pathLst>
                  <a:path w="5702" h="3996" extrusionOk="0">
                    <a:moveTo>
                      <a:pt x="5702" y="376"/>
                    </a:moveTo>
                    <a:lnTo>
                      <a:pt x="5645" y="380"/>
                    </a:lnTo>
                    <a:lnTo>
                      <a:pt x="5645" y="380"/>
                    </a:lnTo>
                    <a:lnTo>
                      <a:pt x="5668" y="410"/>
                    </a:lnTo>
                    <a:lnTo>
                      <a:pt x="5702" y="376"/>
                    </a:lnTo>
                    <a:close/>
                    <a:moveTo>
                      <a:pt x="5087" y="1639"/>
                    </a:moveTo>
                    <a:lnTo>
                      <a:pt x="4988" y="1652"/>
                    </a:lnTo>
                    <a:lnTo>
                      <a:pt x="5053" y="1674"/>
                    </a:lnTo>
                    <a:lnTo>
                      <a:pt x="5087" y="1639"/>
                    </a:lnTo>
                    <a:close/>
                    <a:moveTo>
                      <a:pt x="4643" y="1"/>
                    </a:moveTo>
                    <a:lnTo>
                      <a:pt x="3175" y="274"/>
                    </a:lnTo>
                    <a:lnTo>
                      <a:pt x="1673" y="581"/>
                    </a:lnTo>
                    <a:lnTo>
                      <a:pt x="1468" y="649"/>
                    </a:lnTo>
                    <a:lnTo>
                      <a:pt x="1298" y="752"/>
                    </a:lnTo>
                    <a:lnTo>
                      <a:pt x="888" y="1025"/>
                    </a:lnTo>
                    <a:lnTo>
                      <a:pt x="1059" y="1230"/>
                    </a:lnTo>
                    <a:lnTo>
                      <a:pt x="1230" y="1400"/>
                    </a:lnTo>
                    <a:lnTo>
                      <a:pt x="1434" y="1503"/>
                    </a:lnTo>
                    <a:lnTo>
                      <a:pt x="1639" y="1571"/>
                    </a:lnTo>
                    <a:lnTo>
                      <a:pt x="2117" y="1674"/>
                    </a:lnTo>
                    <a:lnTo>
                      <a:pt x="2595" y="1742"/>
                    </a:lnTo>
                    <a:lnTo>
                      <a:pt x="2459" y="1878"/>
                    </a:lnTo>
                    <a:lnTo>
                      <a:pt x="2322" y="1947"/>
                    </a:lnTo>
                    <a:lnTo>
                      <a:pt x="2015" y="2083"/>
                    </a:lnTo>
                    <a:lnTo>
                      <a:pt x="1742" y="2186"/>
                    </a:lnTo>
                    <a:lnTo>
                      <a:pt x="1503" y="2288"/>
                    </a:lnTo>
                    <a:lnTo>
                      <a:pt x="854" y="2630"/>
                    </a:lnTo>
                    <a:lnTo>
                      <a:pt x="513" y="2800"/>
                    </a:lnTo>
                    <a:lnTo>
                      <a:pt x="239" y="3005"/>
                    </a:lnTo>
                    <a:lnTo>
                      <a:pt x="103" y="3142"/>
                    </a:lnTo>
                    <a:lnTo>
                      <a:pt x="35" y="3278"/>
                    </a:lnTo>
                    <a:lnTo>
                      <a:pt x="0" y="3415"/>
                    </a:lnTo>
                    <a:lnTo>
                      <a:pt x="0" y="3551"/>
                    </a:lnTo>
                    <a:lnTo>
                      <a:pt x="69" y="3654"/>
                    </a:lnTo>
                    <a:lnTo>
                      <a:pt x="171" y="3790"/>
                    </a:lnTo>
                    <a:lnTo>
                      <a:pt x="274" y="3859"/>
                    </a:lnTo>
                    <a:lnTo>
                      <a:pt x="444" y="3927"/>
                    </a:lnTo>
                    <a:lnTo>
                      <a:pt x="649" y="3961"/>
                    </a:lnTo>
                    <a:lnTo>
                      <a:pt x="888" y="3995"/>
                    </a:lnTo>
                    <a:lnTo>
                      <a:pt x="1332" y="3995"/>
                    </a:lnTo>
                    <a:lnTo>
                      <a:pt x="1776" y="3927"/>
                    </a:lnTo>
                    <a:lnTo>
                      <a:pt x="2220" y="3859"/>
                    </a:lnTo>
                    <a:lnTo>
                      <a:pt x="2663" y="3756"/>
                    </a:lnTo>
                    <a:lnTo>
                      <a:pt x="3107" y="3654"/>
                    </a:lnTo>
                    <a:lnTo>
                      <a:pt x="3517" y="3483"/>
                    </a:lnTo>
                    <a:lnTo>
                      <a:pt x="3961" y="3312"/>
                    </a:lnTo>
                    <a:lnTo>
                      <a:pt x="4370" y="3107"/>
                    </a:lnTo>
                    <a:lnTo>
                      <a:pt x="3892" y="3142"/>
                    </a:lnTo>
                    <a:lnTo>
                      <a:pt x="3414" y="3210"/>
                    </a:lnTo>
                    <a:lnTo>
                      <a:pt x="2459" y="3381"/>
                    </a:lnTo>
                    <a:lnTo>
                      <a:pt x="1981" y="3483"/>
                    </a:lnTo>
                    <a:lnTo>
                      <a:pt x="1503" y="3517"/>
                    </a:lnTo>
                    <a:lnTo>
                      <a:pt x="991" y="3517"/>
                    </a:lnTo>
                    <a:lnTo>
                      <a:pt x="478" y="3449"/>
                    </a:lnTo>
                    <a:lnTo>
                      <a:pt x="683" y="3176"/>
                    </a:lnTo>
                    <a:lnTo>
                      <a:pt x="752" y="3073"/>
                    </a:lnTo>
                    <a:lnTo>
                      <a:pt x="854" y="2971"/>
                    </a:lnTo>
                    <a:lnTo>
                      <a:pt x="1878" y="2527"/>
                    </a:lnTo>
                    <a:lnTo>
                      <a:pt x="2390" y="2322"/>
                    </a:lnTo>
                    <a:lnTo>
                      <a:pt x="2936" y="2117"/>
                    </a:lnTo>
                    <a:lnTo>
                      <a:pt x="3449" y="1981"/>
                    </a:lnTo>
                    <a:lnTo>
                      <a:pt x="3995" y="1844"/>
                    </a:lnTo>
                    <a:lnTo>
                      <a:pt x="4541" y="1708"/>
                    </a:lnTo>
                    <a:lnTo>
                      <a:pt x="4988" y="1652"/>
                    </a:lnTo>
                    <a:lnTo>
                      <a:pt x="4643" y="1537"/>
                    </a:lnTo>
                    <a:lnTo>
                      <a:pt x="4473" y="1503"/>
                    </a:lnTo>
                    <a:lnTo>
                      <a:pt x="4268" y="1469"/>
                    </a:lnTo>
                    <a:lnTo>
                      <a:pt x="3278" y="1469"/>
                    </a:lnTo>
                    <a:lnTo>
                      <a:pt x="2288" y="1435"/>
                    </a:lnTo>
                    <a:lnTo>
                      <a:pt x="2049" y="1400"/>
                    </a:lnTo>
                    <a:lnTo>
                      <a:pt x="1776" y="1366"/>
                    </a:lnTo>
                    <a:lnTo>
                      <a:pt x="1639" y="1298"/>
                    </a:lnTo>
                    <a:lnTo>
                      <a:pt x="1503" y="1230"/>
                    </a:lnTo>
                    <a:lnTo>
                      <a:pt x="1366" y="1093"/>
                    </a:lnTo>
                    <a:lnTo>
                      <a:pt x="1230" y="957"/>
                    </a:lnTo>
                    <a:lnTo>
                      <a:pt x="1946" y="752"/>
                    </a:lnTo>
                    <a:lnTo>
                      <a:pt x="2288" y="649"/>
                    </a:lnTo>
                    <a:lnTo>
                      <a:pt x="2595" y="615"/>
                    </a:lnTo>
                    <a:lnTo>
                      <a:pt x="4166" y="479"/>
                    </a:lnTo>
                    <a:lnTo>
                      <a:pt x="5645" y="380"/>
                    </a:lnTo>
                    <a:lnTo>
                      <a:pt x="5645" y="380"/>
                    </a:lnTo>
                    <a:lnTo>
                      <a:pt x="5565" y="274"/>
                    </a:lnTo>
                    <a:lnTo>
                      <a:pt x="5463" y="171"/>
                    </a:lnTo>
                    <a:lnTo>
                      <a:pt x="5326" y="103"/>
                    </a:lnTo>
                    <a:lnTo>
                      <a:pt x="5224" y="35"/>
                    </a:lnTo>
                    <a:lnTo>
                      <a:pt x="495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89" name="Google Shape;5689;p24"/>
              <p:cNvSpPr/>
              <p:nvPr/>
            </p:nvSpPr>
            <p:spPr>
              <a:xfrm>
                <a:off x="2728282" y="4453918"/>
                <a:ext cx="117261" cy="317937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8980" extrusionOk="0">
                    <a:moveTo>
                      <a:pt x="1434" y="0"/>
                    </a:moveTo>
                    <a:lnTo>
                      <a:pt x="2322" y="2219"/>
                    </a:lnTo>
                    <a:lnTo>
                      <a:pt x="2014" y="2254"/>
                    </a:lnTo>
                    <a:lnTo>
                      <a:pt x="1707" y="2288"/>
                    </a:lnTo>
                    <a:lnTo>
                      <a:pt x="1127" y="2288"/>
                    </a:lnTo>
                    <a:lnTo>
                      <a:pt x="819" y="2322"/>
                    </a:lnTo>
                    <a:lnTo>
                      <a:pt x="546" y="2390"/>
                    </a:lnTo>
                    <a:lnTo>
                      <a:pt x="273" y="2493"/>
                    </a:lnTo>
                    <a:lnTo>
                      <a:pt x="0" y="2663"/>
                    </a:lnTo>
                    <a:lnTo>
                      <a:pt x="1741" y="2663"/>
                    </a:lnTo>
                    <a:lnTo>
                      <a:pt x="956" y="3244"/>
                    </a:lnTo>
                    <a:lnTo>
                      <a:pt x="1229" y="3346"/>
                    </a:lnTo>
                    <a:lnTo>
                      <a:pt x="1332" y="3380"/>
                    </a:lnTo>
                    <a:lnTo>
                      <a:pt x="1468" y="3346"/>
                    </a:lnTo>
                    <a:lnTo>
                      <a:pt x="1605" y="3312"/>
                    </a:lnTo>
                    <a:lnTo>
                      <a:pt x="1775" y="3210"/>
                    </a:lnTo>
                    <a:lnTo>
                      <a:pt x="2287" y="2902"/>
                    </a:lnTo>
                    <a:lnTo>
                      <a:pt x="2834" y="4029"/>
                    </a:lnTo>
                    <a:lnTo>
                      <a:pt x="1434" y="3892"/>
                    </a:lnTo>
                    <a:lnTo>
                      <a:pt x="1400" y="4029"/>
                    </a:lnTo>
                    <a:lnTo>
                      <a:pt x="2424" y="4473"/>
                    </a:lnTo>
                    <a:lnTo>
                      <a:pt x="2424" y="4643"/>
                    </a:lnTo>
                    <a:lnTo>
                      <a:pt x="2390" y="4814"/>
                    </a:lnTo>
                    <a:lnTo>
                      <a:pt x="2287" y="4916"/>
                    </a:lnTo>
                    <a:lnTo>
                      <a:pt x="2185" y="5019"/>
                    </a:lnTo>
                    <a:lnTo>
                      <a:pt x="1946" y="5155"/>
                    </a:lnTo>
                    <a:lnTo>
                      <a:pt x="1844" y="5258"/>
                    </a:lnTo>
                    <a:lnTo>
                      <a:pt x="1741" y="5326"/>
                    </a:lnTo>
                    <a:lnTo>
                      <a:pt x="1878" y="5429"/>
                    </a:lnTo>
                    <a:lnTo>
                      <a:pt x="2185" y="5429"/>
                    </a:lnTo>
                    <a:lnTo>
                      <a:pt x="2287" y="5394"/>
                    </a:lnTo>
                    <a:lnTo>
                      <a:pt x="2561" y="5224"/>
                    </a:lnTo>
                    <a:lnTo>
                      <a:pt x="2868" y="5087"/>
                    </a:lnTo>
                    <a:lnTo>
                      <a:pt x="2902" y="5429"/>
                    </a:lnTo>
                    <a:lnTo>
                      <a:pt x="2902" y="5736"/>
                    </a:lnTo>
                    <a:lnTo>
                      <a:pt x="2902" y="5872"/>
                    </a:lnTo>
                    <a:lnTo>
                      <a:pt x="2834" y="6009"/>
                    </a:lnTo>
                    <a:lnTo>
                      <a:pt x="2731" y="6146"/>
                    </a:lnTo>
                    <a:lnTo>
                      <a:pt x="2561" y="6282"/>
                    </a:lnTo>
                    <a:lnTo>
                      <a:pt x="2526" y="6350"/>
                    </a:lnTo>
                    <a:lnTo>
                      <a:pt x="2492" y="6419"/>
                    </a:lnTo>
                    <a:lnTo>
                      <a:pt x="2492" y="6623"/>
                    </a:lnTo>
                    <a:lnTo>
                      <a:pt x="2526" y="7136"/>
                    </a:lnTo>
                    <a:lnTo>
                      <a:pt x="2526" y="7136"/>
                    </a:lnTo>
                    <a:lnTo>
                      <a:pt x="2514" y="7123"/>
                    </a:lnTo>
                    <a:lnTo>
                      <a:pt x="2514" y="7123"/>
                    </a:lnTo>
                    <a:lnTo>
                      <a:pt x="2697" y="7306"/>
                    </a:lnTo>
                    <a:lnTo>
                      <a:pt x="2834" y="7511"/>
                    </a:lnTo>
                    <a:lnTo>
                      <a:pt x="2902" y="7750"/>
                    </a:lnTo>
                    <a:lnTo>
                      <a:pt x="2902" y="7989"/>
                    </a:lnTo>
                    <a:lnTo>
                      <a:pt x="2834" y="8194"/>
                    </a:lnTo>
                    <a:lnTo>
                      <a:pt x="2731" y="8467"/>
                    </a:lnTo>
                    <a:lnTo>
                      <a:pt x="2561" y="8706"/>
                    </a:lnTo>
                    <a:lnTo>
                      <a:pt x="2390" y="8979"/>
                    </a:lnTo>
                    <a:lnTo>
                      <a:pt x="2902" y="8638"/>
                    </a:lnTo>
                    <a:lnTo>
                      <a:pt x="3039" y="8501"/>
                    </a:lnTo>
                    <a:lnTo>
                      <a:pt x="3175" y="8365"/>
                    </a:lnTo>
                    <a:lnTo>
                      <a:pt x="3243" y="8228"/>
                    </a:lnTo>
                    <a:lnTo>
                      <a:pt x="3278" y="8057"/>
                    </a:lnTo>
                    <a:lnTo>
                      <a:pt x="3243" y="7887"/>
                    </a:lnTo>
                    <a:lnTo>
                      <a:pt x="3209" y="7682"/>
                    </a:lnTo>
                    <a:lnTo>
                      <a:pt x="3107" y="7238"/>
                    </a:lnTo>
                    <a:lnTo>
                      <a:pt x="3107" y="6760"/>
                    </a:lnTo>
                    <a:lnTo>
                      <a:pt x="3141" y="6316"/>
                    </a:lnTo>
                    <a:lnTo>
                      <a:pt x="3243" y="5838"/>
                    </a:lnTo>
                    <a:lnTo>
                      <a:pt x="3278" y="5565"/>
                    </a:lnTo>
                    <a:lnTo>
                      <a:pt x="3312" y="5292"/>
                    </a:lnTo>
                    <a:lnTo>
                      <a:pt x="3278" y="5019"/>
                    </a:lnTo>
                    <a:lnTo>
                      <a:pt x="3243" y="4746"/>
                    </a:lnTo>
                    <a:lnTo>
                      <a:pt x="3141" y="4200"/>
                    </a:lnTo>
                    <a:lnTo>
                      <a:pt x="3004" y="3687"/>
                    </a:lnTo>
                    <a:lnTo>
                      <a:pt x="2731" y="2629"/>
                    </a:lnTo>
                    <a:lnTo>
                      <a:pt x="2458" y="1571"/>
                    </a:lnTo>
                    <a:lnTo>
                      <a:pt x="2322" y="1264"/>
                    </a:lnTo>
                    <a:lnTo>
                      <a:pt x="2185" y="922"/>
                    </a:lnTo>
                    <a:lnTo>
                      <a:pt x="1912" y="342"/>
                    </a:lnTo>
                    <a:lnTo>
                      <a:pt x="1844" y="239"/>
                    </a:lnTo>
                    <a:lnTo>
                      <a:pt x="1741" y="171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0" name="Google Shape;5690;p24"/>
              <p:cNvSpPr/>
              <p:nvPr/>
            </p:nvSpPr>
            <p:spPr>
              <a:xfrm>
                <a:off x="2394661" y="4354784"/>
                <a:ext cx="139035" cy="186195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5259" extrusionOk="0">
                    <a:moveTo>
                      <a:pt x="583" y="844"/>
                    </a:moveTo>
                    <a:lnTo>
                      <a:pt x="547" y="854"/>
                    </a:lnTo>
                    <a:lnTo>
                      <a:pt x="581" y="854"/>
                    </a:lnTo>
                    <a:lnTo>
                      <a:pt x="583" y="844"/>
                    </a:lnTo>
                    <a:close/>
                    <a:moveTo>
                      <a:pt x="517" y="2722"/>
                    </a:moveTo>
                    <a:lnTo>
                      <a:pt x="342" y="2869"/>
                    </a:lnTo>
                    <a:lnTo>
                      <a:pt x="342" y="2869"/>
                    </a:lnTo>
                    <a:lnTo>
                      <a:pt x="513" y="2732"/>
                    </a:lnTo>
                    <a:lnTo>
                      <a:pt x="517" y="2722"/>
                    </a:lnTo>
                    <a:close/>
                    <a:moveTo>
                      <a:pt x="1605" y="1"/>
                    </a:moveTo>
                    <a:lnTo>
                      <a:pt x="1400" y="35"/>
                    </a:lnTo>
                    <a:lnTo>
                      <a:pt x="1195" y="103"/>
                    </a:lnTo>
                    <a:lnTo>
                      <a:pt x="1025" y="206"/>
                    </a:lnTo>
                    <a:lnTo>
                      <a:pt x="888" y="274"/>
                    </a:lnTo>
                    <a:lnTo>
                      <a:pt x="786" y="411"/>
                    </a:lnTo>
                    <a:lnTo>
                      <a:pt x="683" y="547"/>
                    </a:lnTo>
                    <a:lnTo>
                      <a:pt x="615" y="684"/>
                    </a:lnTo>
                    <a:lnTo>
                      <a:pt x="583" y="844"/>
                    </a:lnTo>
                    <a:lnTo>
                      <a:pt x="583" y="844"/>
                    </a:lnTo>
                    <a:lnTo>
                      <a:pt x="1230" y="650"/>
                    </a:lnTo>
                    <a:lnTo>
                      <a:pt x="1230" y="650"/>
                    </a:lnTo>
                    <a:lnTo>
                      <a:pt x="854" y="1230"/>
                    </a:lnTo>
                    <a:lnTo>
                      <a:pt x="683" y="1503"/>
                    </a:lnTo>
                    <a:lnTo>
                      <a:pt x="581" y="1776"/>
                    </a:lnTo>
                    <a:lnTo>
                      <a:pt x="547" y="1913"/>
                    </a:lnTo>
                    <a:lnTo>
                      <a:pt x="547" y="2049"/>
                    </a:lnTo>
                    <a:lnTo>
                      <a:pt x="615" y="2322"/>
                    </a:lnTo>
                    <a:lnTo>
                      <a:pt x="615" y="2459"/>
                    </a:lnTo>
                    <a:lnTo>
                      <a:pt x="581" y="2596"/>
                    </a:lnTo>
                    <a:lnTo>
                      <a:pt x="517" y="2722"/>
                    </a:lnTo>
                    <a:lnTo>
                      <a:pt x="517" y="2722"/>
                    </a:lnTo>
                    <a:lnTo>
                      <a:pt x="752" y="2527"/>
                    </a:lnTo>
                    <a:lnTo>
                      <a:pt x="1127" y="2186"/>
                    </a:lnTo>
                    <a:lnTo>
                      <a:pt x="1844" y="1469"/>
                    </a:lnTo>
                    <a:lnTo>
                      <a:pt x="2220" y="1093"/>
                    </a:lnTo>
                    <a:lnTo>
                      <a:pt x="2629" y="786"/>
                    </a:lnTo>
                    <a:lnTo>
                      <a:pt x="3073" y="479"/>
                    </a:lnTo>
                    <a:lnTo>
                      <a:pt x="3585" y="240"/>
                    </a:lnTo>
                    <a:lnTo>
                      <a:pt x="3483" y="615"/>
                    </a:lnTo>
                    <a:lnTo>
                      <a:pt x="3449" y="786"/>
                    </a:lnTo>
                    <a:lnTo>
                      <a:pt x="3380" y="889"/>
                    </a:lnTo>
                    <a:lnTo>
                      <a:pt x="2732" y="1708"/>
                    </a:lnTo>
                    <a:lnTo>
                      <a:pt x="2083" y="2527"/>
                    </a:lnTo>
                    <a:lnTo>
                      <a:pt x="1946" y="2698"/>
                    </a:lnTo>
                    <a:lnTo>
                      <a:pt x="1776" y="2835"/>
                    </a:lnTo>
                    <a:lnTo>
                      <a:pt x="1469" y="3142"/>
                    </a:lnTo>
                    <a:lnTo>
                      <a:pt x="1332" y="3312"/>
                    </a:lnTo>
                    <a:lnTo>
                      <a:pt x="1230" y="3483"/>
                    </a:lnTo>
                    <a:lnTo>
                      <a:pt x="1127" y="3688"/>
                    </a:lnTo>
                    <a:lnTo>
                      <a:pt x="1093" y="3927"/>
                    </a:lnTo>
                    <a:lnTo>
                      <a:pt x="1059" y="4029"/>
                    </a:lnTo>
                    <a:lnTo>
                      <a:pt x="956" y="4098"/>
                    </a:lnTo>
                    <a:lnTo>
                      <a:pt x="717" y="4268"/>
                    </a:lnTo>
                    <a:lnTo>
                      <a:pt x="342" y="4576"/>
                    </a:lnTo>
                    <a:lnTo>
                      <a:pt x="171" y="4780"/>
                    </a:lnTo>
                    <a:lnTo>
                      <a:pt x="1" y="4985"/>
                    </a:lnTo>
                    <a:lnTo>
                      <a:pt x="308" y="4883"/>
                    </a:lnTo>
                    <a:lnTo>
                      <a:pt x="581" y="4712"/>
                    </a:lnTo>
                    <a:lnTo>
                      <a:pt x="1127" y="4371"/>
                    </a:lnTo>
                    <a:lnTo>
                      <a:pt x="1434" y="4200"/>
                    </a:lnTo>
                    <a:lnTo>
                      <a:pt x="1708" y="4029"/>
                    </a:lnTo>
                    <a:lnTo>
                      <a:pt x="2049" y="3927"/>
                    </a:lnTo>
                    <a:lnTo>
                      <a:pt x="2390" y="3893"/>
                    </a:lnTo>
                    <a:lnTo>
                      <a:pt x="2356" y="4132"/>
                    </a:lnTo>
                    <a:lnTo>
                      <a:pt x="2254" y="4337"/>
                    </a:lnTo>
                    <a:lnTo>
                      <a:pt x="2117" y="4507"/>
                    </a:lnTo>
                    <a:lnTo>
                      <a:pt x="1981" y="4678"/>
                    </a:lnTo>
                    <a:lnTo>
                      <a:pt x="1673" y="4951"/>
                    </a:lnTo>
                    <a:lnTo>
                      <a:pt x="1503" y="5088"/>
                    </a:lnTo>
                    <a:lnTo>
                      <a:pt x="1421" y="5224"/>
                    </a:lnTo>
                    <a:lnTo>
                      <a:pt x="1605" y="5224"/>
                    </a:lnTo>
                    <a:lnTo>
                      <a:pt x="1776" y="5156"/>
                    </a:lnTo>
                    <a:lnTo>
                      <a:pt x="1946" y="5054"/>
                    </a:lnTo>
                    <a:lnTo>
                      <a:pt x="2083" y="4951"/>
                    </a:lnTo>
                    <a:lnTo>
                      <a:pt x="2356" y="4644"/>
                    </a:lnTo>
                    <a:lnTo>
                      <a:pt x="2561" y="4337"/>
                    </a:lnTo>
                    <a:lnTo>
                      <a:pt x="2663" y="4200"/>
                    </a:lnTo>
                    <a:lnTo>
                      <a:pt x="2698" y="4064"/>
                    </a:lnTo>
                    <a:lnTo>
                      <a:pt x="2698" y="3961"/>
                    </a:lnTo>
                    <a:lnTo>
                      <a:pt x="2663" y="3859"/>
                    </a:lnTo>
                    <a:lnTo>
                      <a:pt x="2561" y="3756"/>
                    </a:lnTo>
                    <a:lnTo>
                      <a:pt x="2459" y="3688"/>
                    </a:lnTo>
                    <a:lnTo>
                      <a:pt x="2322" y="3620"/>
                    </a:lnTo>
                    <a:lnTo>
                      <a:pt x="2151" y="3586"/>
                    </a:lnTo>
                    <a:lnTo>
                      <a:pt x="1742" y="3551"/>
                    </a:lnTo>
                    <a:lnTo>
                      <a:pt x="3892" y="513"/>
                    </a:lnTo>
                    <a:lnTo>
                      <a:pt x="3927" y="445"/>
                    </a:lnTo>
                    <a:lnTo>
                      <a:pt x="3927" y="342"/>
                    </a:lnTo>
                    <a:lnTo>
                      <a:pt x="3927" y="69"/>
                    </a:lnTo>
                    <a:lnTo>
                      <a:pt x="3722" y="35"/>
                    </a:lnTo>
                    <a:lnTo>
                      <a:pt x="3517" y="35"/>
                    </a:lnTo>
                    <a:lnTo>
                      <a:pt x="3346" y="69"/>
                    </a:lnTo>
                    <a:lnTo>
                      <a:pt x="3176" y="103"/>
                    </a:lnTo>
                    <a:lnTo>
                      <a:pt x="2868" y="240"/>
                    </a:lnTo>
                    <a:lnTo>
                      <a:pt x="2561" y="411"/>
                    </a:lnTo>
                    <a:lnTo>
                      <a:pt x="2049" y="854"/>
                    </a:lnTo>
                    <a:lnTo>
                      <a:pt x="1776" y="1093"/>
                    </a:lnTo>
                    <a:lnTo>
                      <a:pt x="1469" y="1264"/>
                    </a:lnTo>
                    <a:lnTo>
                      <a:pt x="1605" y="1"/>
                    </a:lnTo>
                    <a:close/>
                    <a:moveTo>
                      <a:pt x="1366" y="5224"/>
                    </a:moveTo>
                    <a:lnTo>
                      <a:pt x="1400" y="5258"/>
                    </a:lnTo>
                    <a:lnTo>
                      <a:pt x="1421" y="522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1" name="Google Shape;5691;p24"/>
              <p:cNvSpPr/>
              <p:nvPr/>
            </p:nvSpPr>
            <p:spPr>
              <a:xfrm>
                <a:off x="2444228" y="4698071"/>
                <a:ext cx="363857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10277" h="3756" extrusionOk="0">
                    <a:moveTo>
                      <a:pt x="0" y="1"/>
                    </a:moveTo>
                    <a:lnTo>
                      <a:pt x="171" y="171"/>
                    </a:lnTo>
                    <a:lnTo>
                      <a:pt x="410" y="342"/>
                    </a:lnTo>
                    <a:lnTo>
                      <a:pt x="990" y="683"/>
                    </a:lnTo>
                    <a:lnTo>
                      <a:pt x="1639" y="991"/>
                    </a:lnTo>
                    <a:lnTo>
                      <a:pt x="2219" y="1195"/>
                    </a:lnTo>
                    <a:lnTo>
                      <a:pt x="6248" y="2322"/>
                    </a:lnTo>
                    <a:lnTo>
                      <a:pt x="7306" y="2629"/>
                    </a:lnTo>
                    <a:lnTo>
                      <a:pt x="7852" y="2800"/>
                    </a:lnTo>
                    <a:lnTo>
                      <a:pt x="8364" y="2971"/>
                    </a:lnTo>
                    <a:lnTo>
                      <a:pt x="8808" y="3176"/>
                    </a:lnTo>
                    <a:lnTo>
                      <a:pt x="9286" y="3380"/>
                    </a:lnTo>
                    <a:lnTo>
                      <a:pt x="9764" y="3585"/>
                    </a:lnTo>
                    <a:lnTo>
                      <a:pt x="10276" y="3756"/>
                    </a:lnTo>
                    <a:lnTo>
                      <a:pt x="10106" y="3551"/>
                    </a:lnTo>
                    <a:lnTo>
                      <a:pt x="10037" y="3449"/>
                    </a:lnTo>
                    <a:lnTo>
                      <a:pt x="9935" y="3380"/>
                    </a:lnTo>
                    <a:lnTo>
                      <a:pt x="9423" y="3107"/>
                    </a:lnTo>
                    <a:lnTo>
                      <a:pt x="8911" y="2834"/>
                    </a:lnTo>
                    <a:lnTo>
                      <a:pt x="8364" y="2629"/>
                    </a:lnTo>
                    <a:lnTo>
                      <a:pt x="7818" y="2425"/>
                    </a:lnTo>
                    <a:lnTo>
                      <a:pt x="5667" y="1673"/>
                    </a:lnTo>
                    <a:lnTo>
                      <a:pt x="4268" y="1127"/>
                    </a:lnTo>
                    <a:lnTo>
                      <a:pt x="2868" y="547"/>
                    </a:lnTo>
                    <a:lnTo>
                      <a:pt x="2902" y="5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2" name="Google Shape;5692;p24"/>
              <p:cNvSpPr/>
              <p:nvPr/>
            </p:nvSpPr>
            <p:spPr>
              <a:xfrm>
                <a:off x="2067094" y="4113039"/>
                <a:ext cx="101577" cy="259944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7342" extrusionOk="0">
                    <a:moveTo>
                      <a:pt x="1" y="1"/>
                    </a:moveTo>
                    <a:lnTo>
                      <a:pt x="1" y="172"/>
                    </a:lnTo>
                    <a:lnTo>
                      <a:pt x="1" y="240"/>
                    </a:lnTo>
                    <a:lnTo>
                      <a:pt x="1" y="308"/>
                    </a:lnTo>
                    <a:lnTo>
                      <a:pt x="205" y="650"/>
                    </a:lnTo>
                    <a:lnTo>
                      <a:pt x="342" y="991"/>
                    </a:lnTo>
                    <a:lnTo>
                      <a:pt x="479" y="1367"/>
                    </a:lnTo>
                    <a:lnTo>
                      <a:pt x="547" y="1742"/>
                    </a:lnTo>
                    <a:lnTo>
                      <a:pt x="683" y="2493"/>
                    </a:lnTo>
                    <a:lnTo>
                      <a:pt x="752" y="2869"/>
                    </a:lnTo>
                    <a:lnTo>
                      <a:pt x="854" y="3244"/>
                    </a:lnTo>
                    <a:lnTo>
                      <a:pt x="854" y="3415"/>
                    </a:lnTo>
                    <a:lnTo>
                      <a:pt x="854" y="3586"/>
                    </a:lnTo>
                    <a:lnTo>
                      <a:pt x="786" y="3927"/>
                    </a:lnTo>
                    <a:lnTo>
                      <a:pt x="752" y="3961"/>
                    </a:lnTo>
                    <a:lnTo>
                      <a:pt x="649" y="3995"/>
                    </a:lnTo>
                    <a:lnTo>
                      <a:pt x="410" y="4029"/>
                    </a:lnTo>
                    <a:lnTo>
                      <a:pt x="1435" y="6863"/>
                    </a:lnTo>
                    <a:lnTo>
                      <a:pt x="1605" y="7239"/>
                    </a:lnTo>
                    <a:lnTo>
                      <a:pt x="1742" y="7170"/>
                    </a:lnTo>
                    <a:lnTo>
                      <a:pt x="1776" y="7102"/>
                    </a:lnTo>
                    <a:lnTo>
                      <a:pt x="1810" y="7034"/>
                    </a:lnTo>
                    <a:lnTo>
                      <a:pt x="1810" y="6965"/>
                    </a:lnTo>
                    <a:lnTo>
                      <a:pt x="1742" y="6795"/>
                    </a:lnTo>
                    <a:lnTo>
                      <a:pt x="1708" y="6624"/>
                    </a:lnTo>
                    <a:lnTo>
                      <a:pt x="1093" y="4507"/>
                    </a:lnTo>
                    <a:lnTo>
                      <a:pt x="1093" y="4439"/>
                    </a:lnTo>
                    <a:lnTo>
                      <a:pt x="1093" y="4303"/>
                    </a:lnTo>
                    <a:lnTo>
                      <a:pt x="1161" y="3927"/>
                    </a:lnTo>
                    <a:lnTo>
                      <a:pt x="1469" y="4371"/>
                    </a:lnTo>
                    <a:lnTo>
                      <a:pt x="1708" y="4781"/>
                    </a:lnTo>
                    <a:lnTo>
                      <a:pt x="1947" y="5224"/>
                    </a:lnTo>
                    <a:lnTo>
                      <a:pt x="2151" y="5668"/>
                    </a:lnTo>
                    <a:lnTo>
                      <a:pt x="2493" y="6488"/>
                    </a:lnTo>
                    <a:lnTo>
                      <a:pt x="2834" y="7341"/>
                    </a:lnTo>
                    <a:lnTo>
                      <a:pt x="2868" y="7102"/>
                    </a:lnTo>
                    <a:lnTo>
                      <a:pt x="2868" y="6965"/>
                    </a:lnTo>
                    <a:lnTo>
                      <a:pt x="2834" y="6863"/>
                    </a:lnTo>
                    <a:lnTo>
                      <a:pt x="2595" y="6078"/>
                    </a:lnTo>
                    <a:lnTo>
                      <a:pt x="2288" y="5327"/>
                    </a:lnTo>
                    <a:lnTo>
                      <a:pt x="1912" y="4610"/>
                    </a:lnTo>
                    <a:lnTo>
                      <a:pt x="1708" y="4268"/>
                    </a:lnTo>
                    <a:lnTo>
                      <a:pt x="1503" y="3927"/>
                    </a:lnTo>
                    <a:lnTo>
                      <a:pt x="1298" y="3586"/>
                    </a:lnTo>
                    <a:lnTo>
                      <a:pt x="1127" y="3244"/>
                    </a:lnTo>
                    <a:lnTo>
                      <a:pt x="1025" y="2903"/>
                    </a:lnTo>
                    <a:lnTo>
                      <a:pt x="922" y="2527"/>
                    </a:lnTo>
                    <a:lnTo>
                      <a:pt x="888" y="2152"/>
                    </a:lnTo>
                    <a:lnTo>
                      <a:pt x="854" y="1810"/>
                    </a:lnTo>
                    <a:lnTo>
                      <a:pt x="854" y="1401"/>
                    </a:lnTo>
                    <a:lnTo>
                      <a:pt x="888" y="1025"/>
                    </a:lnTo>
                    <a:lnTo>
                      <a:pt x="888" y="957"/>
                    </a:lnTo>
                    <a:lnTo>
                      <a:pt x="957" y="889"/>
                    </a:lnTo>
                    <a:lnTo>
                      <a:pt x="1093" y="752"/>
                    </a:lnTo>
                    <a:lnTo>
                      <a:pt x="1366" y="1093"/>
                    </a:lnTo>
                    <a:lnTo>
                      <a:pt x="1571" y="1469"/>
                    </a:lnTo>
                    <a:lnTo>
                      <a:pt x="1742" y="1879"/>
                    </a:lnTo>
                    <a:lnTo>
                      <a:pt x="1878" y="2288"/>
                    </a:lnTo>
                    <a:lnTo>
                      <a:pt x="2117" y="3142"/>
                    </a:lnTo>
                    <a:lnTo>
                      <a:pt x="2390" y="4029"/>
                    </a:lnTo>
                    <a:lnTo>
                      <a:pt x="2459" y="3859"/>
                    </a:lnTo>
                    <a:lnTo>
                      <a:pt x="2493" y="3688"/>
                    </a:lnTo>
                    <a:lnTo>
                      <a:pt x="2527" y="3381"/>
                    </a:lnTo>
                    <a:lnTo>
                      <a:pt x="2493" y="3108"/>
                    </a:lnTo>
                    <a:lnTo>
                      <a:pt x="2459" y="2835"/>
                    </a:lnTo>
                    <a:lnTo>
                      <a:pt x="2459" y="2869"/>
                    </a:lnTo>
                    <a:lnTo>
                      <a:pt x="1878" y="1469"/>
                    </a:lnTo>
                    <a:lnTo>
                      <a:pt x="1708" y="1093"/>
                    </a:lnTo>
                    <a:lnTo>
                      <a:pt x="1503" y="718"/>
                    </a:lnTo>
                    <a:lnTo>
                      <a:pt x="1298" y="445"/>
                    </a:lnTo>
                    <a:lnTo>
                      <a:pt x="1230" y="377"/>
                    </a:lnTo>
                    <a:lnTo>
                      <a:pt x="1127" y="342"/>
                    </a:lnTo>
                    <a:lnTo>
                      <a:pt x="1025" y="377"/>
                    </a:lnTo>
                    <a:lnTo>
                      <a:pt x="888" y="411"/>
                    </a:lnTo>
                    <a:lnTo>
                      <a:pt x="513" y="650"/>
                    </a:lnTo>
                    <a:lnTo>
                      <a:pt x="103" y="69"/>
                    </a:lnTo>
                    <a:lnTo>
                      <a:pt x="69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3" name="Google Shape;5693;p24"/>
              <p:cNvSpPr/>
              <p:nvPr/>
            </p:nvSpPr>
            <p:spPr>
              <a:xfrm>
                <a:off x="2479279" y="4934966"/>
                <a:ext cx="200676" cy="203118"/>
              </a:xfrm>
              <a:custGeom>
                <a:avLst/>
                <a:gdLst/>
                <a:ahLst/>
                <a:cxnLst/>
                <a:rect l="l" t="t" r="r" b="b"/>
                <a:pathLst>
                  <a:path w="5668" h="5737" extrusionOk="0">
                    <a:moveTo>
                      <a:pt x="0" y="1"/>
                    </a:moveTo>
                    <a:lnTo>
                      <a:pt x="69" y="206"/>
                    </a:lnTo>
                    <a:lnTo>
                      <a:pt x="171" y="411"/>
                    </a:lnTo>
                    <a:lnTo>
                      <a:pt x="581" y="957"/>
                    </a:lnTo>
                    <a:lnTo>
                      <a:pt x="1024" y="1503"/>
                    </a:lnTo>
                    <a:lnTo>
                      <a:pt x="1502" y="1981"/>
                    </a:lnTo>
                    <a:lnTo>
                      <a:pt x="1980" y="2425"/>
                    </a:lnTo>
                    <a:lnTo>
                      <a:pt x="2527" y="2835"/>
                    </a:lnTo>
                    <a:lnTo>
                      <a:pt x="3073" y="3244"/>
                    </a:lnTo>
                    <a:lnTo>
                      <a:pt x="3653" y="3620"/>
                    </a:lnTo>
                    <a:lnTo>
                      <a:pt x="4234" y="3961"/>
                    </a:lnTo>
                    <a:lnTo>
                      <a:pt x="4575" y="4200"/>
                    </a:lnTo>
                    <a:lnTo>
                      <a:pt x="4746" y="4337"/>
                    </a:lnTo>
                    <a:lnTo>
                      <a:pt x="4882" y="4473"/>
                    </a:lnTo>
                    <a:lnTo>
                      <a:pt x="5019" y="4644"/>
                    </a:lnTo>
                    <a:lnTo>
                      <a:pt x="5155" y="4815"/>
                    </a:lnTo>
                    <a:lnTo>
                      <a:pt x="5258" y="5020"/>
                    </a:lnTo>
                    <a:lnTo>
                      <a:pt x="5326" y="5258"/>
                    </a:lnTo>
                    <a:lnTo>
                      <a:pt x="5326" y="5258"/>
                    </a:lnTo>
                    <a:lnTo>
                      <a:pt x="4404" y="5122"/>
                    </a:lnTo>
                    <a:lnTo>
                      <a:pt x="4404" y="5190"/>
                    </a:lnTo>
                    <a:lnTo>
                      <a:pt x="4438" y="5258"/>
                    </a:lnTo>
                    <a:lnTo>
                      <a:pt x="5456" y="5700"/>
                    </a:lnTo>
                    <a:lnTo>
                      <a:pt x="5456" y="5700"/>
                    </a:lnTo>
                    <a:lnTo>
                      <a:pt x="5531" y="5600"/>
                    </a:lnTo>
                    <a:lnTo>
                      <a:pt x="5599" y="5497"/>
                    </a:lnTo>
                    <a:lnTo>
                      <a:pt x="5633" y="5395"/>
                    </a:lnTo>
                    <a:lnTo>
                      <a:pt x="5668" y="5258"/>
                    </a:lnTo>
                    <a:lnTo>
                      <a:pt x="5633" y="5156"/>
                    </a:lnTo>
                    <a:lnTo>
                      <a:pt x="5599" y="5020"/>
                    </a:lnTo>
                    <a:lnTo>
                      <a:pt x="5463" y="4781"/>
                    </a:lnTo>
                    <a:lnTo>
                      <a:pt x="5292" y="4542"/>
                    </a:lnTo>
                    <a:lnTo>
                      <a:pt x="5155" y="4268"/>
                    </a:lnTo>
                    <a:lnTo>
                      <a:pt x="5087" y="4132"/>
                    </a:lnTo>
                    <a:lnTo>
                      <a:pt x="5087" y="3995"/>
                    </a:lnTo>
                    <a:lnTo>
                      <a:pt x="5053" y="3825"/>
                    </a:lnTo>
                    <a:lnTo>
                      <a:pt x="5087" y="3654"/>
                    </a:lnTo>
                    <a:lnTo>
                      <a:pt x="5087" y="3517"/>
                    </a:lnTo>
                    <a:lnTo>
                      <a:pt x="5053" y="3313"/>
                    </a:lnTo>
                    <a:lnTo>
                      <a:pt x="4848" y="2971"/>
                    </a:lnTo>
                    <a:lnTo>
                      <a:pt x="4507" y="2459"/>
                    </a:lnTo>
                    <a:lnTo>
                      <a:pt x="4302" y="2186"/>
                    </a:lnTo>
                    <a:lnTo>
                      <a:pt x="4063" y="1981"/>
                    </a:lnTo>
                    <a:lnTo>
                      <a:pt x="3824" y="1742"/>
                    </a:lnTo>
                    <a:lnTo>
                      <a:pt x="3585" y="1537"/>
                    </a:lnTo>
                    <a:lnTo>
                      <a:pt x="3312" y="1367"/>
                    </a:lnTo>
                    <a:lnTo>
                      <a:pt x="3039" y="1196"/>
                    </a:lnTo>
                    <a:lnTo>
                      <a:pt x="3039" y="1196"/>
                    </a:lnTo>
                    <a:lnTo>
                      <a:pt x="3107" y="1367"/>
                    </a:lnTo>
                    <a:lnTo>
                      <a:pt x="3175" y="1503"/>
                    </a:lnTo>
                    <a:lnTo>
                      <a:pt x="3414" y="1776"/>
                    </a:lnTo>
                    <a:lnTo>
                      <a:pt x="3653" y="2015"/>
                    </a:lnTo>
                    <a:lnTo>
                      <a:pt x="3858" y="2288"/>
                    </a:lnTo>
                    <a:lnTo>
                      <a:pt x="4302" y="2903"/>
                    </a:lnTo>
                    <a:lnTo>
                      <a:pt x="4814" y="3688"/>
                    </a:lnTo>
                    <a:lnTo>
                      <a:pt x="4370" y="3517"/>
                    </a:lnTo>
                    <a:lnTo>
                      <a:pt x="3995" y="3347"/>
                    </a:lnTo>
                    <a:lnTo>
                      <a:pt x="3619" y="3142"/>
                    </a:lnTo>
                    <a:lnTo>
                      <a:pt x="3278" y="2903"/>
                    </a:lnTo>
                    <a:lnTo>
                      <a:pt x="2697" y="2425"/>
                    </a:lnTo>
                    <a:lnTo>
                      <a:pt x="2117" y="1947"/>
                    </a:lnTo>
                    <a:lnTo>
                      <a:pt x="1571" y="1469"/>
                    </a:lnTo>
                    <a:lnTo>
                      <a:pt x="1024" y="991"/>
                    </a:lnTo>
                    <a:lnTo>
                      <a:pt x="0" y="1"/>
                    </a:lnTo>
                    <a:close/>
                    <a:moveTo>
                      <a:pt x="5456" y="5700"/>
                    </a:moveTo>
                    <a:lnTo>
                      <a:pt x="5429" y="5736"/>
                    </a:lnTo>
                    <a:lnTo>
                      <a:pt x="5429" y="5736"/>
                    </a:lnTo>
                    <a:lnTo>
                      <a:pt x="5463" y="5702"/>
                    </a:lnTo>
                    <a:lnTo>
                      <a:pt x="5456" y="570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4" name="Google Shape;5694;p24"/>
              <p:cNvSpPr/>
              <p:nvPr/>
            </p:nvSpPr>
            <p:spPr>
              <a:xfrm>
                <a:off x="2320912" y="4903562"/>
                <a:ext cx="62915" cy="269574"/>
              </a:xfrm>
              <a:custGeom>
                <a:avLst/>
                <a:gdLst/>
                <a:ahLst/>
                <a:cxnLst/>
                <a:rect l="l" t="t" r="r" b="b"/>
                <a:pathLst>
                  <a:path w="1777" h="7614" extrusionOk="0">
                    <a:moveTo>
                      <a:pt x="172" y="0"/>
                    </a:moveTo>
                    <a:lnTo>
                      <a:pt x="1" y="34"/>
                    </a:lnTo>
                    <a:lnTo>
                      <a:pt x="411" y="3858"/>
                    </a:lnTo>
                    <a:lnTo>
                      <a:pt x="513" y="4780"/>
                    </a:lnTo>
                    <a:lnTo>
                      <a:pt x="547" y="5258"/>
                    </a:lnTo>
                    <a:lnTo>
                      <a:pt x="581" y="5702"/>
                    </a:lnTo>
                    <a:lnTo>
                      <a:pt x="581" y="6180"/>
                    </a:lnTo>
                    <a:lnTo>
                      <a:pt x="547" y="6658"/>
                    </a:lnTo>
                    <a:lnTo>
                      <a:pt x="445" y="7136"/>
                    </a:lnTo>
                    <a:lnTo>
                      <a:pt x="308" y="7613"/>
                    </a:lnTo>
                    <a:lnTo>
                      <a:pt x="513" y="7443"/>
                    </a:lnTo>
                    <a:lnTo>
                      <a:pt x="684" y="7238"/>
                    </a:lnTo>
                    <a:lnTo>
                      <a:pt x="786" y="7033"/>
                    </a:lnTo>
                    <a:lnTo>
                      <a:pt x="854" y="6828"/>
                    </a:lnTo>
                    <a:lnTo>
                      <a:pt x="889" y="6589"/>
                    </a:lnTo>
                    <a:lnTo>
                      <a:pt x="889" y="6384"/>
                    </a:lnTo>
                    <a:lnTo>
                      <a:pt x="889" y="5941"/>
                    </a:lnTo>
                    <a:lnTo>
                      <a:pt x="854" y="5497"/>
                    </a:lnTo>
                    <a:lnTo>
                      <a:pt x="820" y="5053"/>
                    </a:lnTo>
                    <a:lnTo>
                      <a:pt x="718" y="4063"/>
                    </a:lnTo>
                    <a:lnTo>
                      <a:pt x="718" y="4063"/>
                    </a:lnTo>
                    <a:lnTo>
                      <a:pt x="1503" y="4541"/>
                    </a:lnTo>
                    <a:lnTo>
                      <a:pt x="1606" y="4336"/>
                    </a:lnTo>
                    <a:lnTo>
                      <a:pt x="1674" y="4131"/>
                    </a:lnTo>
                    <a:lnTo>
                      <a:pt x="1742" y="3653"/>
                    </a:lnTo>
                    <a:lnTo>
                      <a:pt x="1776" y="3107"/>
                    </a:lnTo>
                    <a:lnTo>
                      <a:pt x="1742" y="2561"/>
                    </a:lnTo>
                    <a:lnTo>
                      <a:pt x="1640" y="1980"/>
                    </a:lnTo>
                    <a:lnTo>
                      <a:pt x="1469" y="1400"/>
                    </a:lnTo>
                    <a:lnTo>
                      <a:pt x="1264" y="820"/>
                    </a:lnTo>
                    <a:lnTo>
                      <a:pt x="991" y="273"/>
                    </a:lnTo>
                    <a:lnTo>
                      <a:pt x="1162" y="1195"/>
                    </a:lnTo>
                    <a:lnTo>
                      <a:pt x="1332" y="2083"/>
                    </a:lnTo>
                    <a:lnTo>
                      <a:pt x="1401" y="2527"/>
                    </a:lnTo>
                    <a:lnTo>
                      <a:pt x="1435" y="2970"/>
                    </a:lnTo>
                    <a:lnTo>
                      <a:pt x="1435" y="3380"/>
                    </a:lnTo>
                    <a:lnTo>
                      <a:pt x="1367" y="3824"/>
                    </a:lnTo>
                    <a:lnTo>
                      <a:pt x="1230" y="3722"/>
                    </a:lnTo>
                    <a:lnTo>
                      <a:pt x="1093" y="3585"/>
                    </a:lnTo>
                    <a:lnTo>
                      <a:pt x="991" y="3414"/>
                    </a:lnTo>
                    <a:lnTo>
                      <a:pt x="889" y="3244"/>
                    </a:lnTo>
                    <a:lnTo>
                      <a:pt x="820" y="3039"/>
                    </a:lnTo>
                    <a:lnTo>
                      <a:pt x="718" y="2732"/>
                    </a:lnTo>
                    <a:lnTo>
                      <a:pt x="547" y="1980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5" name="Google Shape;5695;p24"/>
              <p:cNvSpPr/>
              <p:nvPr/>
            </p:nvSpPr>
            <p:spPr>
              <a:xfrm>
                <a:off x="2276196" y="4700479"/>
                <a:ext cx="143886" cy="294959"/>
              </a:xfrm>
              <a:custGeom>
                <a:avLst/>
                <a:gdLst/>
                <a:ahLst/>
                <a:cxnLst/>
                <a:rect l="l" t="t" r="r" b="b"/>
                <a:pathLst>
                  <a:path w="4064" h="8331" extrusionOk="0">
                    <a:moveTo>
                      <a:pt x="1" y="1"/>
                    </a:moveTo>
                    <a:lnTo>
                      <a:pt x="35" y="411"/>
                    </a:lnTo>
                    <a:lnTo>
                      <a:pt x="35" y="547"/>
                    </a:lnTo>
                    <a:lnTo>
                      <a:pt x="69" y="684"/>
                    </a:lnTo>
                    <a:lnTo>
                      <a:pt x="410" y="1640"/>
                    </a:lnTo>
                    <a:lnTo>
                      <a:pt x="615" y="2083"/>
                    </a:lnTo>
                    <a:lnTo>
                      <a:pt x="820" y="2527"/>
                    </a:lnTo>
                    <a:lnTo>
                      <a:pt x="2254" y="5190"/>
                    </a:lnTo>
                    <a:lnTo>
                      <a:pt x="3688" y="7853"/>
                    </a:lnTo>
                    <a:lnTo>
                      <a:pt x="3859" y="8058"/>
                    </a:lnTo>
                    <a:lnTo>
                      <a:pt x="4063" y="8331"/>
                    </a:lnTo>
                    <a:lnTo>
                      <a:pt x="4063" y="8092"/>
                    </a:lnTo>
                    <a:lnTo>
                      <a:pt x="4029" y="7921"/>
                    </a:lnTo>
                    <a:lnTo>
                      <a:pt x="376" y="206"/>
                    </a:lnTo>
                    <a:lnTo>
                      <a:pt x="274" y="1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6" name="Google Shape;5696;p24"/>
              <p:cNvSpPr/>
              <p:nvPr/>
            </p:nvSpPr>
            <p:spPr>
              <a:xfrm>
                <a:off x="2202483" y="4765765"/>
                <a:ext cx="56825" cy="337268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9526" extrusionOk="0">
                    <a:moveTo>
                      <a:pt x="615" y="5497"/>
                    </a:moveTo>
                    <a:lnTo>
                      <a:pt x="683" y="5565"/>
                    </a:lnTo>
                    <a:lnTo>
                      <a:pt x="683" y="5941"/>
                    </a:lnTo>
                    <a:lnTo>
                      <a:pt x="615" y="5975"/>
                    </a:lnTo>
                    <a:lnTo>
                      <a:pt x="581" y="5907"/>
                    </a:lnTo>
                    <a:lnTo>
                      <a:pt x="547" y="5804"/>
                    </a:lnTo>
                    <a:lnTo>
                      <a:pt x="615" y="5497"/>
                    </a:lnTo>
                    <a:close/>
                    <a:moveTo>
                      <a:pt x="1400" y="0"/>
                    </a:moveTo>
                    <a:lnTo>
                      <a:pt x="888" y="3380"/>
                    </a:lnTo>
                    <a:lnTo>
                      <a:pt x="854" y="3688"/>
                    </a:lnTo>
                    <a:lnTo>
                      <a:pt x="786" y="3961"/>
                    </a:lnTo>
                    <a:lnTo>
                      <a:pt x="649" y="4268"/>
                    </a:lnTo>
                    <a:lnTo>
                      <a:pt x="512" y="4541"/>
                    </a:lnTo>
                    <a:lnTo>
                      <a:pt x="410" y="4678"/>
                    </a:lnTo>
                    <a:lnTo>
                      <a:pt x="342" y="4848"/>
                    </a:lnTo>
                    <a:lnTo>
                      <a:pt x="273" y="5190"/>
                    </a:lnTo>
                    <a:lnTo>
                      <a:pt x="205" y="5565"/>
                    </a:lnTo>
                    <a:lnTo>
                      <a:pt x="171" y="5941"/>
                    </a:lnTo>
                    <a:lnTo>
                      <a:pt x="69" y="7136"/>
                    </a:lnTo>
                    <a:lnTo>
                      <a:pt x="0" y="8365"/>
                    </a:lnTo>
                    <a:lnTo>
                      <a:pt x="171" y="8160"/>
                    </a:lnTo>
                    <a:lnTo>
                      <a:pt x="273" y="7989"/>
                    </a:lnTo>
                    <a:lnTo>
                      <a:pt x="308" y="7784"/>
                    </a:lnTo>
                    <a:lnTo>
                      <a:pt x="342" y="7545"/>
                    </a:lnTo>
                    <a:lnTo>
                      <a:pt x="410" y="7136"/>
                    </a:lnTo>
                    <a:lnTo>
                      <a:pt x="444" y="6931"/>
                    </a:lnTo>
                    <a:lnTo>
                      <a:pt x="547" y="6760"/>
                    </a:lnTo>
                    <a:lnTo>
                      <a:pt x="410" y="9525"/>
                    </a:lnTo>
                    <a:lnTo>
                      <a:pt x="581" y="8945"/>
                    </a:lnTo>
                    <a:lnTo>
                      <a:pt x="683" y="8365"/>
                    </a:lnTo>
                    <a:lnTo>
                      <a:pt x="786" y="7784"/>
                    </a:lnTo>
                    <a:lnTo>
                      <a:pt x="854" y="7170"/>
                    </a:lnTo>
                    <a:lnTo>
                      <a:pt x="956" y="5975"/>
                    </a:lnTo>
                    <a:lnTo>
                      <a:pt x="1093" y="4780"/>
                    </a:lnTo>
                    <a:lnTo>
                      <a:pt x="1263" y="3585"/>
                    </a:lnTo>
                    <a:lnTo>
                      <a:pt x="1366" y="2390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7" name="Google Shape;5697;p24"/>
              <p:cNvSpPr/>
              <p:nvPr/>
            </p:nvSpPr>
            <p:spPr>
              <a:xfrm>
                <a:off x="2427304" y="4618304"/>
                <a:ext cx="164421" cy="72545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2049" extrusionOk="0">
                    <a:moveTo>
                      <a:pt x="4609" y="0"/>
                    </a:moveTo>
                    <a:lnTo>
                      <a:pt x="3653" y="205"/>
                    </a:lnTo>
                    <a:lnTo>
                      <a:pt x="3175" y="273"/>
                    </a:lnTo>
                    <a:lnTo>
                      <a:pt x="2697" y="308"/>
                    </a:lnTo>
                    <a:lnTo>
                      <a:pt x="2527" y="342"/>
                    </a:lnTo>
                    <a:lnTo>
                      <a:pt x="2356" y="410"/>
                    </a:lnTo>
                    <a:lnTo>
                      <a:pt x="2049" y="581"/>
                    </a:lnTo>
                    <a:lnTo>
                      <a:pt x="1912" y="649"/>
                    </a:lnTo>
                    <a:lnTo>
                      <a:pt x="1741" y="717"/>
                    </a:lnTo>
                    <a:lnTo>
                      <a:pt x="1571" y="717"/>
                    </a:lnTo>
                    <a:lnTo>
                      <a:pt x="1366" y="683"/>
                    </a:lnTo>
                    <a:lnTo>
                      <a:pt x="1195" y="615"/>
                    </a:lnTo>
                    <a:lnTo>
                      <a:pt x="1059" y="581"/>
                    </a:lnTo>
                    <a:lnTo>
                      <a:pt x="717" y="581"/>
                    </a:lnTo>
                    <a:lnTo>
                      <a:pt x="376" y="615"/>
                    </a:lnTo>
                    <a:lnTo>
                      <a:pt x="0" y="649"/>
                    </a:lnTo>
                    <a:lnTo>
                      <a:pt x="410" y="786"/>
                    </a:lnTo>
                    <a:lnTo>
                      <a:pt x="786" y="888"/>
                    </a:lnTo>
                    <a:lnTo>
                      <a:pt x="1639" y="990"/>
                    </a:lnTo>
                    <a:lnTo>
                      <a:pt x="2083" y="1059"/>
                    </a:lnTo>
                    <a:lnTo>
                      <a:pt x="2492" y="1161"/>
                    </a:lnTo>
                    <a:lnTo>
                      <a:pt x="2936" y="1332"/>
                    </a:lnTo>
                    <a:lnTo>
                      <a:pt x="3141" y="1434"/>
                    </a:lnTo>
                    <a:lnTo>
                      <a:pt x="3346" y="1537"/>
                    </a:lnTo>
                    <a:lnTo>
                      <a:pt x="2936" y="1605"/>
                    </a:lnTo>
                    <a:lnTo>
                      <a:pt x="2527" y="1639"/>
                    </a:lnTo>
                    <a:lnTo>
                      <a:pt x="1707" y="1639"/>
                    </a:lnTo>
                    <a:lnTo>
                      <a:pt x="956" y="1571"/>
                    </a:lnTo>
                    <a:lnTo>
                      <a:pt x="205" y="1503"/>
                    </a:lnTo>
                    <a:lnTo>
                      <a:pt x="205" y="1503"/>
                    </a:lnTo>
                    <a:lnTo>
                      <a:pt x="683" y="1742"/>
                    </a:lnTo>
                    <a:lnTo>
                      <a:pt x="1161" y="1878"/>
                    </a:lnTo>
                    <a:lnTo>
                      <a:pt x="1605" y="1980"/>
                    </a:lnTo>
                    <a:lnTo>
                      <a:pt x="2117" y="2049"/>
                    </a:lnTo>
                    <a:lnTo>
                      <a:pt x="2595" y="2049"/>
                    </a:lnTo>
                    <a:lnTo>
                      <a:pt x="3073" y="1980"/>
                    </a:lnTo>
                    <a:lnTo>
                      <a:pt x="3551" y="1878"/>
                    </a:lnTo>
                    <a:lnTo>
                      <a:pt x="4063" y="1742"/>
                    </a:lnTo>
                    <a:lnTo>
                      <a:pt x="4029" y="1468"/>
                    </a:lnTo>
                    <a:lnTo>
                      <a:pt x="3926" y="1298"/>
                    </a:lnTo>
                    <a:lnTo>
                      <a:pt x="3756" y="1161"/>
                    </a:lnTo>
                    <a:lnTo>
                      <a:pt x="3585" y="1059"/>
                    </a:lnTo>
                    <a:lnTo>
                      <a:pt x="3209" y="956"/>
                    </a:lnTo>
                    <a:lnTo>
                      <a:pt x="3005" y="854"/>
                    </a:lnTo>
                    <a:lnTo>
                      <a:pt x="2834" y="751"/>
                    </a:lnTo>
                    <a:lnTo>
                      <a:pt x="4643" y="205"/>
                    </a:lnTo>
                    <a:lnTo>
                      <a:pt x="46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8" name="Google Shape;5698;p24"/>
              <p:cNvSpPr/>
              <p:nvPr/>
            </p:nvSpPr>
            <p:spPr>
              <a:xfrm>
                <a:off x="2052578" y="4284682"/>
                <a:ext cx="147533" cy="205526"/>
              </a:xfrm>
              <a:custGeom>
                <a:avLst/>
                <a:gdLst/>
                <a:ahLst/>
                <a:cxnLst/>
                <a:rect l="l" t="t" r="r" b="b"/>
                <a:pathLst>
                  <a:path w="4167" h="5805" extrusionOk="0">
                    <a:moveTo>
                      <a:pt x="772" y="2584"/>
                    </a:moveTo>
                    <a:lnTo>
                      <a:pt x="786" y="2630"/>
                    </a:lnTo>
                    <a:lnTo>
                      <a:pt x="786" y="2595"/>
                    </a:lnTo>
                    <a:lnTo>
                      <a:pt x="772" y="2584"/>
                    </a:lnTo>
                    <a:close/>
                    <a:moveTo>
                      <a:pt x="172" y="1"/>
                    </a:moveTo>
                    <a:lnTo>
                      <a:pt x="35" y="479"/>
                    </a:lnTo>
                    <a:lnTo>
                      <a:pt x="1" y="649"/>
                    </a:lnTo>
                    <a:lnTo>
                      <a:pt x="1" y="820"/>
                    </a:lnTo>
                    <a:lnTo>
                      <a:pt x="103" y="1298"/>
                    </a:lnTo>
                    <a:lnTo>
                      <a:pt x="206" y="1776"/>
                    </a:lnTo>
                    <a:lnTo>
                      <a:pt x="308" y="2015"/>
                    </a:lnTo>
                    <a:lnTo>
                      <a:pt x="445" y="2220"/>
                    </a:lnTo>
                    <a:lnTo>
                      <a:pt x="581" y="2425"/>
                    </a:lnTo>
                    <a:lnTo>
                      <a:pt x="772" y="2584"/>
                    </a:lnTo>
                    <a:lnTo>
                      <a:pt x="772" y="2584"/>
                    </a:lnTo>
                    <a:lnTo>
                      <a:pt x="513" y="1742"/>
                    </a:lnTo>
                    <a:lnTo>
                      <a:pt x="411" y="1298"/>
                    </a:lnTo>
                    <a:lnTo>
                      <a:pt x="376" y="1059"/>
                    </a:lnTo>
                    <a:lnTo>
                      <a:pt x="376" y="820"/>
                    </a:lnTo>
                    <a:lnTo>
                      <a:pt x="650" y="1059"/>
                    </a:lnTo>
                    <a:lnTo>
                      <a:pt x="854" y="1298"/>
                    </a:lnTo>
                    <a:lnTo>
                      <a:pt x="1059" y="1571"/>
                    </a:lnTo>
                    <a:lnTo>
                      <a:pt x="1230" y="1844"/>
                    </a:lnTo>
                    <a:lnTo>
                      <a:pt x="1879" y="2971"/>
                    </a:lnTo>
                    <a:lnTo>
                      <a:pt x="2527" y="4063"/>
                    </a:lnTo>
                    <a:lnTo>
                      <a:pt x="2903" y="4610"/>
                    </a:lnTo>
                    <a:lnTo>
                      <a:pt x="3278" y="5122"/>
                    </a:lnTo>
                    <a:lnTo>
                      <a:pt x="2732" y="3517"/>
                    </a:lnTo>
                    <a:lnTo>
                      <a:pt x="2971" y="3756"/>
                    </a:lnTo>
                    <a:lnTo>
                      <a:pt x="3142" y="3995"/>
                    </a:lnTo>
                    <a:lnTo>
                      <a:pt x="3313" y="4268"/>
                    </a:lnTo>
                    <a:lnTo>
                      <a:pt x="3449" y="4541"/>
                    </a:lnTo>
                    <a:lnTo>
                      <a:pt x="3756" y="5156"/>
                    </a:lnTo>
                    <a:lnTo>
                      <a:pt x="3927" y="5463"/>
                    </a:lnTo>
                    <a:lnTo>
                      <a:pt x="4166" y="5805"/>
                    </a:lnTo>
                    <a:lnTo>
                      <a:pt x="4098" y="5327"/>
                    </a:lnTo>
                    <a:lnTo>
                      <a:pt x="4064" y="5156"/>
                    </a:lnTo>
                    <a:lnTo>
                      <a:pt x="4029" y="5019"/>
                    </a:lnTo>
                    <a:lnTo>
                      <a:pt x="3586" y="4029"/>
                    </a:lnTo>
                    <a:lnTo>
                      <a:pt x="3074" y="3039"/>
                    </a:lnTo>
                    <a:lnTo>
                      <a:pt x="3005" y="2903"/>
                    </a:lnTo>
                    <a:lnTo>
                      <a:pt x="2869" y="2766"/>
                    </a:lnTo>
                    <a:lnTo>
                      <a:pt x="2800" y="2732"/>
                    </a:lnTo>
                    <a:lnTo>
                      <a:pt x="2630" y="2732"/>
                    </a:lnTo>
                    <a:lnTo>
                      <a:pt x="2527" y="2766"/>
                    </a:lnTo>
                    <a:lnTo>
                      <a:pt x="2357" y="2834"/>
                    </a:lnTo>
                    <a:lnTo>
                      <a:pt x="2254" y="2834"/>
                    </a:lnTo>
                    <a:lnTo>
                      <a:pt x="2186" y="2800"/>
                    </a:lnTo>
                    <a:lnTo>
                      <a:pt x="2152" y="2732"/>
                    </a:lnTo>
                    <a:lnTo>
                      <a:pt x="2083" y="2561"/>
                    </a:lnTo>
                    <a:lnTo>
                      <a:pt x="2015" y="2391"/>
                    </a:lnTo>
                    <a:lnTo>
                      <a:pt x="1845" y="2015"/>
                    </a:lnTo>
                    <a:lnTo>
                      <a:pt x="1025" y="957"/>
                    </a:lnTo>
                    <a:lnTo>
                      <a:pt x="1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99" name="Google Shape;5699;p24"/>
              <p:cNvSpPr/>
              <p:nvPr/>
            </p:nvSpPr>
            <p:spPr>
              <a:xfrm>
                <a:off x="2258068" y="4862457"/>
                <a:ext cx="39937" cy="191010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5395" extrusionOk="0">
                    <a:moveTo>
                      <a:pt x="684" y="1"/>
                    </a:moveTo>
                    <a:lnTo>
                      <a:pt x="513" y="240"/>
                    </a:lnTo>
                    <a:lnTo>
                      <a:pt x="376" y="513"/>
                    </a:lnTo>
                    <a:lnTo>
                      <a:pt x="274" y="854"/>
                    </a:lnTo>
                    <a:lnTo>
                      <a:pt x="171" y="1195"/>
                    </a:lnTo>
                    <a:lnTo>
                      <a:pt x="103" y="1537"/>
                    </a:lnTo>
                    <a:lnTo>
                      <a:pt x="69" y="1947"/>
                    </a:lnTo>
                    <a:lnTo>
                      <a:pt x="1" y="2732"/>
                    </a:lnTo>
                    <a:lnTo>
                      <a:pt x="35" y="3517"/>
                    </a:lnTo>
                    <a:lnTo>
                      <a:pt x="69" y="3893"/>
                    </a:lnTo>
                    <a:lnTo>
                      <a:pt x="103" y="4268"/>
                    </a:lnTo>
                    <a:lnTo>
                      <a:pt x="206" y="4575"/>
                    </a:lnTo>
                    <a:lnTo>
                      <a:pt x="274" y="4883"/>
                    </a:lnTo>
                    <a:lnTo>
                      <a:pt x="410" y="5156"/>
                    </a:lnTo>
                    <a:lnTo>
                      <a:pt x="547" y="5395"/>
                    </a:lnTo>
                    <a:lnTo>
                      <a:pt x="752" y="5053"/>
                    </a:lnTo>
                    <a:lnTo>
                      <a:pt x="922" y="4678"/>
                    </a:lnTo>
                    <a:lnTo>
                      <a:pt x="1025" y="4268"/>
                    </a:lnTo>
                    <a:lnTo>
                      <a:pt x="1127" y="3790"/>
                    </a:lnTo>
                    <a:lnTo>
                      <a:pt x="1127" y="3278"/>
                    </a:lnTo>
                    <a:lnTo>
                      <a:pt x="1093" y="2698"/>
                    </a:lnTo>
                    <a:lnTo>
                      <a:pt x="1025" y="2049"/>
                    </a:lnTo>
                    <a:lnTo>
                      <a:pt x="922" y="1298"/>
                    </a:lnTo>
                    <a:lnTo>
                      <a:pt x="854" y="2220"/>
                    </a:lnTo>
                    <a:lnTo>
                      <a:pt x="854" y="2800"/>
                    </a:lnTo>
                    <a:lnTo>
                      <a:pt x="820" y="3346"/>
                    </a:lnTo>
                    <a:lnTo>
                      <a:pt x="718" y="3858"/>
                    </a:lnTo>
                    <a:lnTo>
                      <a:pt x="547" y="4541"/>
                    </a:lnTo>
                    <a:lnTo>
                      <a:pt x="445" y="3927"/>
                    </a:lnTo>
                    <a:lnTo>
                      <a:pt x="410" y="3346"/>
                    </a:lnTo>
                    <a:lnTo>
                      <a:pt x="410" y="2766"/>
                    </a:lnTo>
                    <a:lnTo>
                      <a:pt x="479" y="2220"/>
                    </a:lnTo>
                    <a:lnTo>
                      <a:pt x="615" y="1127"/>
                    </a:lnTo>
                    <a:lnTo>
                      <a:pt x="649" y="581"/>
                    </a:lnTo>
                    <a:lnTo>
                      <a:pt x="68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0" name="Google Shape;5700;p24"/>
              <p:cNvSpPr/>
              <p:nvPr/>
            </p:nvSpPr>
            <p:spPr>
              <a:xfrm>
                <a:off x="2102145" y="4862457"/>
                <a:ext cx="78599" cy="19221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5429" extrusionOk="0">
                    <a:moveTo>
                      <a:pt x="2220" y="1"/>
                    </a:moveTo>
                    <a:lnTo>
                      <a:pt x="2015" y="615"/>
                    </a:lnTo>
                    <a:lnTo>
                      <a:pt x="1844" y="1230"/>
                    </a:lnTo>
                    <a:lnTo>
                      <a:pt x="1503" y="2493"/>
                    </a:lnTo>
                    <a:lnTo>
                      <a:pt x="1298" y="3141"/>
                    </a:lnTo>
                    <a:lnTo>
                      <a:pt x="1025" y="3790"/>
                    </a:lnTo>
                    <a:lnTo>
                      <a:pt x="718" y="4405"/>
                    </a:lnTo>
                    <a:lnTo>
                      <a:pt x="308" y="5019"/>
                    </a:lnTo>
                    <a:lnTo>
                      <a:pt x="308" y="4405"/>
                    </a:lnTo>
                    <a:lnTo>
                      <a:pt x="376" y="3790"/>
                    </a:lnTo>
                    <a:lnTo>
                      <a:pt x="479" y="3210"/>
                    </a:lnTo>
                    <a:lnTo>
                      <a:pt x="581" y="2629"/>
                    </a:lnTo>
                    <a:lnTo>
                      <a:pt x="888" y="1469"/>
                    </a:lnTo>
                    <a:lnTo>
                      <a:pt x="1025" y="888"/>
                    </a:lnTo>
                    <a:lnTo>
                      <a:pt x="1161" y="308"/>
                    </a:lnTo>
                    <a:lnTo>
                      <a:pt x="991" y="581"/>
                    </a:lnTo>
                    <a:lnTo>
                      <a:pt x="820" y="888"/>
                    </a:lnTo>
                    <a:lnTo>
                      <a:pt x="547" y="1503"/>
                    </a:lnTo>
                    <a:lnTo>
                      <a:pt x="308" y="2186"/>
                    </a:lnTo>
                    <a:lnTo>
                      <a:pt x="137" y="2902"/>
                    </a:lnTo>
                    <a:lnTo>
                      <a:pt x="35" y="3619"/>
                    </a:lnTo>
                    <a:lnTo>
                      <a:pt x="1" y="4268"/>
                    </a:lnTo>
                    <a:lnTo>
                      <a:pt x="69" y="4883"/>
                    </a:lnTo>
                    <a:lnTo>
                      <a:pt x="103" y="5156"/>
                    </a:lnTo>
                    <a:lnTo>
                      <a:pt x="171" y="5429"/>
                    </a:lnTo>
                    <a:lnTo>
                      <a:pt x="479" y="5258"/>
                    </a:lnTo>
                    <a:lnTo>
                      <a:pt x="615" y="5156"/>
                    </a:lnTo>
                    <a:lnTo>
                      <a:pt x="718" y="5053"/>
                    </a:lnTo>
                    <a:lnTo>
                      <a:pt x="1161" y="4200"/>
                    </a:lnTo>
                    <a:lnTo>
                      <a:pt x="1537" y="3346"/>
                    </a:lnTo>
                    <a:lnTo>
                      <a:pt x="1810" y="2527"/>
                    </a:lnTo>
                    <a:lnTo>
                      <a:pt x="2015" y="1708"/>
                    </a:lnTo>
                    <a:lnTo>
                      <a:pt x="2151" y="854"/>
                    </a:lnTo>
                    <a:lnTo>
                      <a:pt x="22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1" name="Google Shape;5701;p24"/>
              <p:cNvSpPr/>
              <p:nvPr/>
            </p:nvSpPr>
            <p:spPr>
              <a:xfrm>
                <a:off x="2468409" y="4217023"/>
                <a:ext cx="130574" cy="114854"/>
              </a:xfrm>
              <a:custGeom>
                <a:avLst/>
                <a:gdLst/>
                <a:ahLst/>
                <a:cxnLst/>
                <a:rect l="l" t="t" r="r" b="b"/>
                <a:pathLst>
                  <a:path w="3688" h="3244" extrusionOk="0">
                    <a:moveTo>
                      <a:pt x="1878" y="0"/>
                    </a:moveTo>
                    <a:lnTo>
                      <a:pt x="1707" y="34"/>
                    </a:lnTo>
                    <a:lnTo>
                      <a:pt x="1570" y="102"/>
                    </a:lnTo>
                    <a:lnTo>
                      <a:pt x="1297" y="307"/>
                    </a:lnTo>
                    <a:lnTo>
                      <a:pt x="1058" y="512"/>
                    </a:lnTo>
                    <a:lnTo>
                      <a:pt x="819" y="751"/>
                    </a:lnTo>
                    <a:lnTo>
                      <a:pt x="615" y="990"/>
                    </a:lnTo>
                    <a:lnTo>
                      <a:pt x="444" y="1263"/>
                    </a:lnTo>
                    <a:lnTo>
                      <a:pt x="273" y="1536"/>
                    </a:lnTo>
                    <a:lnTo>
                      <a:pt x="137" y="1844"/>
                    </a:lnTo>
                    <a:lnTo>
                      <a:pt x="0" y="2151"/>
                    </a:lnTo>
                    <a:lnTo>
                      <a:pt x="0" y="2151"/>
                    </a:lnTo>
                    <a:lnTo>
                      <a:pt x="410" y="1673"/>
                    </a:lnTo>
                    <a:lnTo>
                      <a:pt x="854" y="1161"/>
                    </a:lnTo>
                    <a:lnTo>
                      <a:pt x="1093" y="922"/>
                    </a:lnTo>
                    <a:lnTo>
                      <a:pt x="1331" y="717"/>
                    </a:lnTo>
                    <a:lnTo>
                      <a:pt x="1639" y="478"/>
                    </a:lnTo>
                    <a:lnTo>
                      <a:pt x="1946" y="273"/>
                    </a:lnTo>
                    <a:lnTo>
                      <a:pt x="1912" y="512"/>
                    </a:lnTo>
                    <a:lnTo>
                      <a:pt x="1844" y="717"/>
                    </a:lnTo>
                    <a:lnTo>
                      <a:pt x="1775" y="922"/>
                    </a:lnTo>
                    <a:lnTo>
                      <a:pt x="1673" y="1092"/>
                    </a:lnTo>
                    <a:lnTo>
                      <a:pt x="1468" y="1400"/>
                    </a:lnTo>
                    <a:lnTo>
                      <a:pt x="1263" y="1707"/>
                    </a:lnTo>
                    <a:lnTo>
                      <a:pt x="1093" y="2048"/>
                    </a:lnTo>
                    <a:lnTo>
                      <a:pt x="956" y="2424"/>
                    </a:lnTo>
                    <a:lnTo>
                      <a:pt x="615" y="3243"/>
                    </a:lnTo>
                    <a:lnTo>
                      <a:pt x="956" y="2902"/>
                    </a:lnTo>
                    <a:lnTo>
                      <a:pt x="1297" y="2560"/>
                    </a:lnTo>
                    <a:lnTo>
                      <a:pt x="1946" y="1844"/>
                    </a:lnTo>
                    <a:lnTo>
                      <a:pt x="2253" y="1536"/>
                    </a:lnTo>
                    <a:lnTo>
                      <a:pt x="2595" y="1229"/>
                    </a:lnTo>
                    <a:lnTo>
                      <a:pt x="2970" y="956"/>
                    </a:lnTo>
                    <a:lnTo>
                      <a:pt x="3380" y="683"/>
                    </a:lnTo>
                    <a:lnTo>
                      <a:pt x="3687" y="1400"/>
                    </a:lnTo>
                    <a:lnTo>
                      <a:pt x="3687" y="273"/>
                    </a:lnTo>
                    <a:lnTo>
                      <a:pt x="2356" y="888"/>
                    </a:lnTo>
                    <a:lnTo>
                      <a:pt x="2356" y="717"/>
                    </a:lnTo>
                    <a:lnTo>
                      <a:pt x="2356" y="580"/>
                    </a:lnTo>
                    <a:lnTo>
                      <a:pt x="2322" y="239"/>
                    </a:lnTo>
                    <a:lnTo>
                      <a:pt x="2287" y="102"/>
                    </a:lnTo>
                    <a:lnTo>
                      <a:pt x="2219" y="34"/>
                    </a:lnTo>
                    <a:lnTo>
                      <a:pt x="204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2" name="Google Shape;5702;p24"/>
              <p:cNvSpPr/>
              <p:nvPr/>
            </p:nvSpPr>
            <p:spPr>
              <a:xfrm>
                <a:off x="1796352" y="4330638"/>
                <a:ext cx="217599" cy="84618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2390" extrusionOk="0">
                    <a:moveTo>
                      <a:pt x="3039" y="0"/>
                    </a:moveTo>
                    <a:lnTo>
                      <a:pt x="2902" y="34"/>
                    </a:lnTo>
                    <a:lnTo>
                      <a:pt x="2766" y="137"/>
                    </a:lnTo>
                    <a:lnTo>
                      <a:pt x="2663" y="273"/>
                    </a:lnTo>
                    <a:lnTo>
                      <a:pt x="2561" y="478"/>
                    </a:lnTo>
                    <a:lnTo>
                      <a:pt x="2458" y="717"/>
                    </a:lnTo>
                    <a:lnTo>
                      <a:pt x="1332" y="376"/>
                    </a:lnTo>
                    <a:lnTo>
                      <a:pt x="956" y="273"/>
                    </a:lnTo>
                    <a:lnTo>
                      <a:pt x="683" y="273"/>
                    </a:lnTo>
                    <a:lnTo>
                      <a:pt x="478" y="307"/>
                    </a:lnTo>
                    <a:lnTo>
                      <a:pt x="342" y="410"/>
                    </a:lnTo>
                    <a:lnTo>
                      <a:pt x="171" y="581"/>
                    </a:lnTo>
                    <a:lnTo>
                      <a:pt x="0" y="854"/>
                    </a:lnTo>
                    <a:lnTo>
                      <a:pt x="0" y="854"/>
                    </a:lnTo>
                    <a:lnTo>
                      <a:pt x="342" y="649"/>
                    </a:lnTo>
                    <a:lnTo>
                      <a:pt x="444" y="615"/>
                    </a:lnTo>
                    <a:lnTo>
                      <a:pt x="581" y="581"/>
                    </a:lnTo>
                    <a:lnTo>
                      <a:pt x="820" y="581"/>
                    </a:lnTo>
                    <a:lnTo>
                      <a:pt x="1059" y="683"/>
                    </a:lnTo>
                    <a:lnTo>
                      <a:pt x="1741" y="922"/>
                    </a:lnTo>
                    <a:lnTo>
                      <a:pt x="2424" y="1229"/>
                    </a:lnTo>
                    <a:lnTo>
                      <a:pt x="2697" y="1366"/>
                    </a:lnTo>
                    <a:lnTo>
                      <a:pt x="3005" y="1571"/>
                    </a:lnTo>
                    <a:lnTo>
                      <a:pt x="3653" y="1980"/>
                    </a:lnTo>
                    <a:lnTo>
                      <a:pt x="2868" y="512"/>
                    </a:lnTo>
                    <a:lnTo>
                      <a:pt x="3312" y="512"/>
                    </a:lnTo>
                    <a:lnTo>
                      <a:pt x="3483" y="546"/>
                    </a:lnTo>
                    <a:lnTo>
                      <a:pt x="3653" y="581"/>
                    </a:lnTo>
                    <a:lnTo>
                      <a:pt x="3824" y="683"/>
                    </a:lnTo>
                    <a:lnTo>
                      <a:pt x="4029" y="785"/>
                    </a:lnTo>
                    <a:lnTo>
                      <a:pt x="4541" y="1195"/>
                    </a:lnTo>
                    <a:lnTo>
                      <a:pt x="5258" y="1775"/>
                    </a:lnTo>
                    <a:lnTo>
                      <a:pt x="5975" y="2390"/>
                    </a:lnTo>
                    <a:lnTo>
                      <a:pt x="6145" y="2253"/>
                    </a:lnTo>
                    <a:lnTo>
                      <a:pt x="6043" y="1980"/>
                    </a:lnTo>
                    <a:lnTo>
                      <a:pt x="5975" y="1844"/>
                    </a:lnTo>
                    <a:lnTo>
                      <a:pt x="5872" y="1775"/>
                    </a:lnTo>
                    <a:lnTo>
                      <a:pt x="4746" y="922"/>
                    </a:lnTo>
                    <a:lnTo>
                      <a:pt x="4165" y="546"/>
                    </a:lnTo>
                    <a:lnTo>
                      <a:pt x="3585" y="171"/>
                    </a:lnTo>
                    <a:lnTo>
                      <a:pt x="3346" y="68"/>
                    </a:lnTo>
                    <a:lnTo>
                      <a:pt x="3175" y="34"/>
                    </a:lnTo>
                    <a:lnTo>
                      <a:pt x="30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3" name="Google Shape;5703;p24"/>
              <p:cNvSpPr/>
              <p:nvPr/>
            </p:nvSpPr>
            <p:spPr>
              <a:xfrm>
                <a:off x="2011508" y="4643689"/>
                <a:ext cx="139035" cy="83414"/>
              </a:xfrm>
              <a:custGeom>
                <a:avLst/>
                <a:gdLst/>
                <a:ahLst/>
                <a:cxnLst/>
                <a:rect l="l" t="t" r="r" b="b"/>
                <a:pathLst>
                  <a:path w="3927" h="2356" extrusionOk="0">
                    <a:moveTo>
                      <a:pt x="1127" y="239"/>
                    </a:moveTo>
                    <a:lnTo>
                      <a:pt x="1093" y="273"/>
                    </a:lnTo>
                    <a:lnTo>
                      <a:pt x="1124" y="266"/>
                    </a:lnTo>
                    <a:lnTo>
                      <a:pt x="1124" y="266"/>
                    </a:lnTo>
                    <a:lnTo>
                      <a:pt x="1127" y="239"/>
                    </a:lnTo>
                    <a:close/>
                    <a:moveTo>
                      <a:pt x="512" y="1502"/>
                    </a:moveTo>
                    <a:lnTo>
                      <a:pt x="478" y="1537"/>
                    </a:lnTo>
                    <a:lnTo>
                      <a:pt x="486" y="1534"/>
                    </a:lnTo>
                    <a:lnTo>
                      <a:pt x="512" y="1502"/>
                    </a:lnTo>
                    <a:close/>
                    <a:moveTo>
                      <a:pt x="2253" y="0"/>
                    </a:moveTo>
                    <a:lnTo>
                      <a:pt x="1124" y="266"/>
                    </a:lnTo>
                    <a:lnTo>
                      <a:pt x="1124" y="266"/>
                    </a:lnTo>
                    <a:lnTo>
                      <a:pt x="1093" y="547"/>
                    </a:lnTo>
                    <a:lnTo>
                      <a:pt x="1093" y="649"/>
                    </a:lnTo>
                    <a:lnTo>
                      <a:pt x="1127" y="717"/>
                    </a:lnTo>
                    <a:lnTo>
                      <a:pt x="1229" y="786"/>
                    </a:lnTo>
                    <a:lnTo>
                      <a:pt x="1366" y="888"/>
                    </a:lnTo>
                    <a:lnTo>
                      <a:pt x="1810" y="1093"/>
                    </a:lnTo>
                    <a:lnTo>
                      <a:pt x="486" y="1534"/>
                    </a:lnTo>
                    <a:lnTo>
                      <a:pt x="0" y="2117"/>
                    </a:lnTo>
                    <a:lnTo>
                      <a:pt x="171" y="2185"/>
                    </a:lnTo>
                    <a:lnTo>
                      <a:pt x="342" y="2254"/>
                    </a:lnTo>
                    <a:lnTo>
                      <a:pt x="751" y="2322"/>
                    </a:lnTo>
                    <a:lnTo>
                      <a:pt x="1229" y="2356"/>
                    </a:lnTo>
                    <a:lnTo>
                      <a:pt x="1741" y="2288"/>
                    </a:lnTo>
                    <a:lnTo>
                      <a:pt x="2253" y="2185"/>
                    </a:lnTo>
                    <a:lnTo>
                      <a:pt x="2834" y="2049"/>
                    </a:lnTo>
                    <a:lnTo>
                      <a:pt x="3380" y="1844"/>
                    </a:lnTo>
                    <a:lnTo>
                      <a:pt x="3926" y="1571"/>
                    </a:lnTo>
                    <a:lnTo>
                      <a:pt x="3926" y="1571"/>
                    </a:lnTo>
                    <a:lnTo>
                      <a:pt x="3517" y="1639"/>
                    </a:lnTo>
                    <a:lnTo>
                      <a:pt x="3073" y="1707"/>
                    </a:lnTo>
                    <a:lnTo>
                      <a:pt x="2253" y="1912"/>
                    </a:lnTo>
                    <a:lnTo>
                      <a:pt x="1810" y="2015"/>
                    </a:lnTo>
                    <a:lnTo>
                      <a:pt x="1400" y="2049"/>
                    </a:lnTo>
                    <a:lnTo>
                      <a:pt x="922" y="2083"/>
                    </a:lnTo>
                    <a:lnTo>
                      <a:pt x="478" y="2083"/>
                    </a:lnTo>
                    <a:lnTo>
                      <a:pt x="888" y="1810"/>
                    </a:lnTo>
                    <a:lnTo>
                      <a:pt x="1298" y="1639"/>
                    </a:lnTo>
                    <a:lnTo>
                      <a:pt x="1707" y="1468"/>
                    </a:lnTo>
                    <a:lnTo>
                      <a:pt x="2151" y="1332"/>
                    </a:lnTo>
                    <a:lnTo>
                      <a:pt x="3039" y="1059"/>
                    </a:lnTo>
                    <a:lnTo>
                      <a:pt x="3482" y="888"/>
                    </a:lnTo>
                    <a:lnTo>
                      <a:pt x="3926" y="649"/>
                    </a:lnTo>
                    <a:lnTo>
                      <a:pt x="1605" y="649"/>
                    </a:lnTo>
                    <a:lnTo>
                      <a:pt x="1571" y="512"/>
                    </a:lnTo>
                    <a:lnTo>
                      <a:pt x="2288" y="103"/>
                    </a:lnTo>
                    <a:lnTo>
                      <a:pt x="225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4" name="Google Shape;5704;p24"/>
              <p:cNvSpPr/>
              <p:nvPr/>
            </p:nvSpPr>
            <p:spPr>
              <a:xfrm>
                <a:off x="2433323" y="4857641"/>
                <a:ext cx="160810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4542" h="2937" extrusionOk="0">
                    <a:moveTo>
                      <a:pt x="2015" y="68"/>
                    </a:moveTo>
                    <a:lnTo>
                      <a:pt x="1981" y="102"/>
                    </a:lnTo>
                    <a:lnTo>
                      <a:pt x="2069" y="138"/>
                    </a:lnTo>
                    <a:lnTo>
                      <a:pt x="2069" y="138"/>
                    </a:lnTo>
                    <a:lnTo>
                      <a:pt x="2015" y="68"/>
                    </a:lnTo>
                    <a:close/>
                    <a:moveTo>
                      <a:pt x="1" y="0"/>
                    </a:moveTo>
                    <a:lnTo>
                      <a:pt x="172" y="341"/>
                    </a:lnTo>
                    <a:lnTo>
                      <a:pt x="206" y="444"/>
                    </a:lnTo>
                    <a:lnTo>
                      <a:pt x="274" y="546"/>
                    </a:lnTo>
                    <a:lnTo>
                      <a:pt x="650" y="888"/>
                    </a:lnTo>
                    <a:lnTo>
                      <a:pt x="1059" y="1229"/>
                    </a:lnTo>
                    <a:lnTo>
                      <a:pt x="1469" y="1536"/>
                    </a:lnTo>
                    <a:lnTo>
                      <a:pt x="1879" y="1809"/>
                    </a:lnTo>
                    <a:lnTo>
                      <a:pt x="2732" y="2322"/>
                    </a:lnTo>
                    <a:lnTo>
                      <a:pt x="3654" y="2799"/>
                    </a:lnTo>
                    <a:lnTo>
                      <a:pt x="3756" y="2834"/>
                    </a:lnTo>
                    <a:lnTo>
                      <a:pt x="3927" y="2902"/>
                    </a:lnTo>
                    <a:lnTo>
                      <a:pt x="4098" y="2936"/>
                    </a:lnTo>
                    <a:lnTo>
                      <a:pt x="4268" y="2936"/>
                    </a:lnTo>
                    <a:lnTo>
                      <a:pt x="4337" y="2902"/>
                    </a:lnTo>
                    <a:lnTo>
                      <a:pt x="4405" y="2834"/>
                    </a:lnTo>
                    <a:lnTo>
                      <a:pt x="4473" y="2731"/>
                    </a:lnTo>
                    <a:lnTo>
                      <a:pt x="4507" y="2629"/>
                    </a:lnTo>
                    <a:lnTo>
                      <a:pt x="4542" y="2526"/>
                    </a:lnTo>
                    <a:lnTo>
                      <a:pt x="4507" y="2424"/>
                    </a:lnTo>
                    <a:lnTo>
                      <a:pt x="4439" y="2253"/>
                    </a:lnTo>
                    <a:lnTo>
                      <a:pt x="4303" y="2083"/>
                    </a:lnTo>
                    <a:lnTo>
                      <a:pt x="3927" y="1605"/>
                    </a:lnTo>
                    <a:lnTo>
                      <a:pt x="3552" y="1195"/>
                    </a:lnTo>
                    <a:lnTo>
                      <a:pt x="3176" y="819"/>
                    </a:lnTo>
                    <a:lnTo>
                      <a:pt x="2800" y="478"/>
                    </a:lnTo>
                    <a:lnTo>
                      <a:pt x="2664" y="376"/>
                    </a:lnTo>
                    <a:lnTo>
                      <a:pt x="2069" y="138"/>
                    </a:lnTo>
                    <a:lnTo>
                      <a:pt x="2069" y="138"/>
                    </a:lnTo>
                    <a:lnTo>
                      <a:pt x="2254" y="376"/>
                    </a:lnTo>
                    <a:lnTo>
                      <a:pt x="2527" y="683"/>
                    </a:lnTo>
                    <a:lnTo>
                      <a:pt x="3347" y="1468"/>
                    </a:lnTo>
                    <a:lnTo>
                      <a:pt x="3722" y="1912"/>
                    </a:lnTo>
                    <a:lnTo>
                      <a:pt x="4098" y="2390"/>
                    </a:lnTo>
                    <a:lnTo>
                      <a:pt x="3756" y="2356"/>
                    </a:lnTo>
                    <a:lnTo>
                      <a:pt x="3449" y="2253"/>
                    </a:lnTo>
                    <a:lnTo>
                      <a:pt x="3108" y="2117"/>
                    </a:lnTo>
                    <a:lnTo>
                      <a:pt x="2732" y="1912"/>
                    </a:lnTo>
                    <a:lnTo>
                      <a:pt x="2254" y="1639"/>
                    </a:lnTo>
                    <a:lnTo>
                      <a:pt x="1674" y="12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5" name="Google Shape;5705;p24"/>
              <p:cNvSpPr/>
              <p:nvPr/>
            </p:nvSpPr>
            <p:spPr>
              <a:xfrm>
                <a:off x="1942610" y="4828609"/>
                <a:ext cx="91876" cy="135424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3825" extrusionOk="0">
                    <a:moveTo>
                      <a:pt x="2219" y="1"/>
                    </a:moveTo>
                    <a:lnTo>
                      <a:pt x="1946" y="69"/>
                    </a:lnTo>
                    <a:lnTo>
                      <a:pt x="1741" y="240"/>
                    </a:lnTo>
                    <a:lnTo>
                      <a:pt x="1537" y="410"/>
                    </a:lnTo>
                    <a:lnTo>
                      <a:pt x="1366" y="615"/>
                    </a:lnTo>
                    <a:lnTo>
                      <a:pt x="1127" y="854"/>
                    </a:lnTo>
                    <a:lnTo>
                      <a:pt x="922" y="1161"/>
                    </a:lnTo>
                    <a:lnTo>
                      <a:pt x="717" y="1435"/>
                    </a:lnTo>
                    <a:lnTo>
                      <a:pt x="546" y="1742"/>
                    </a:lnTo>
                    <a:lnTo>
                      <a:pt x="376" y="2049"/>
                    </a:lnTo>
                    <a:lnTo>
                      <a:pt x="239" y="2356"/>
                    </a:lnTo>
                    <a:lnTo>
                      <a:pt x="103" y="2698"/>
                    </a:lnTo>
                    <a:lnTo>
                      <a:pt x="0" y="3039"/>
                    </a:lnTo>
                    <a:lnTo>
                      <a:pt x="0" y="3210"/>
                    </a:lnTo>
                    <a:lnTo>
                      <a:pt x="0" y="3381"/>
                    </a:lnTo>
                    <a:lnTo>
                      <a:pt x="34" y="3551"/>
                    </a:lnTo>
                    <a:lnTo>
                      <a:pt x="103" y="3688"/>
                    </a:lnTo>
                    <a:lnTo>
                      <a:pt x="205" y="3790"/>
                    </a:lnTo>
                    <a:lnTo>
                      <a:pt x="307" y="3824"/>
                    </a:lnTo>
                    <a:lnTo>
                      <a:pt x="410" y="3824"/>
                    </a:lnTo>
                    <a:lnTo>
                      <a:pt x="478" y="3790"/>
                    </a:lnTo>
                    <a:lnTo>
                      <a:pt x="683" y="3688"/>
                    </a:lnTo>
                    <a:lnTo>
                      <a:pt x="854" y="3585"/>
                    </a:lnTo>
                    <a:lnTo>
                      <a:pt x="1127" y="3346"/>
                    </a:lnTo>
                    <a:lnTo>
                      <a:pt x="1366" y="3107"/>
                    </a:lnTo>
                    <a:lnTo>
                      <a:pt x="1810" y="2595"/>
                    </a:lnTo>
                    <a:lnTo>
                      <a:pt x="2219" y="2015"/>
                    </a:lnTo>
                    <a:lnTo>
                      <a:pt x="2595" y="1435"/>
                    </a:lnTo>
                    <a:lnTo>
                      <a:pt x="2424" y="1503"/>
                    </a:lnTo>
                    <a:lnTo>
                      <a:pt x="2288" y="1571"/>
                    </a:lnTo>
                    <a:lnTo>
                      <a:pt x="2049" y="1776"/>
                    </a:lnTo>
                    <a:lnTo>
                      <a:pt x="1639" y="2220"/>
                    </a:lnTo>
                    <a:lnTo>
                      <a:pt x="683" y="3176"/>
                    </a:lnTo>
                    <a:lnTo>
                      <a:pt x="717" y="2698"/>
                    </a:lnTo>
                    <a:lnTo>
                      <a:pt x="820" y="2254"/>
                    </a:lnTo>
                    <a:lnTo>
                      <a:pt x="990" y="1810"/>
                    </a:lnTo>
                    <a:lnTo>
                      <a:pt x="1195" y="1435"/>
                    </a:lnTo>
                    <a:lnTo>
                      <a:pt x="1400" y="1059"/>
                    </a:lnTo>
                    <a:lnTo>
                      <a:pt x="1673" y="683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6" name="Google Shape;5706;p24"/>
              <p:cNvSpPr/>
              <p:nvPr/>
            </p:nvSpPr>
            <p:spPr>
              <a:xfrm>
                <a:off x="1716584" y="4214580"/>
                <a:ext cx="163182" cy="113650"/>
              </a:xfrm>
              <a:custGeom>
                <a:avLst/>
                <a:gdLst/>
                <a:ahLst/>
                <a:cxnLst/>
                <a:rect l="l" t="t" r="r" b="b"/>
                <a:pathLst>
                  <a:path w="4609" h="3210" extrusionOk="0">
                    <a:moveTo>
                      <a:pt x="2219" y="1"/>
                    </a:moveTo>
                    <a:lnTo>
                      <a:pt x="1810" y="35"/>
                    </a:lnTo>
                    <a:lnTo>
                      <a:pt x="1434" y="137"/>
                    </a:lnTo>
                    <a:lnTo>
                      <a:pt x="1058" y="274"/>
                    </a:lnTo>
                    <a:lnTo>
                      <a:pt x="683" y="513"/>
                    </a:lnTo>
                    <a:lnTo>
                      <a:pt x="546" y="649"/>
                    </a:lnTo>
                    <a:lnTo>
                      <a:pt x="410" y="786"/>
                    </a:lnTo>
                    <a:lnTo>
                      <a:pt x="205" y="1093"/>
                    </a:lnTo>
                    <a:lnTo>
                      <a:pt x="68" y="1400"/>
                    </a:lnTo>
                    <a:lnTo>
                      <a:pt x="0" y="1776"/>
                    </a:lnTo>
                    <a:lnTo>
                      <a:pt x="0" y="2152"/>
                    </a:lnTo>
                    <a:lnTo>
                      <a:pt x="103" y="2527"/>
                    </a:lnTo>
                    <a:lnTo>
                      <a:pt x="239" y="2868"/>
                    </a:lnTo>
                    <a:lnTo>
                      <a:pt x="478" y="3210"/>
                    </a:lnTo>
                    <a:lnTo>
                      <a:pt x="478" y="3210"/>
                    </a:lnTo>
                    <a:lnTo>
                      <a:pt x="376" y="2049"/>
                    </a:lnTo>
                    <a:lnTo>
                      <a:pt x="580" y="1913"/>
                    </a:lnTo>
                    <a:lnTo>
                      <a:pt x="785" y="1844"/>
                    </a:lnTo>
                    <a:lnTo>
                      <a:pt x="990" y="1810"/>
                    </a:lnTo>
                    <a:lnTo>
                      <a:pt x="1161" y="1844"/>
                    </a:lnTo>
                    <a:lnTo>
                      <a:pt x="1536" y="1947"/>
                    </a:lnTo>
                    <a:lnTo>
                      <a:pt x="1741" y="2015"/>
                    </a:lnTo>
                    <a:lnTo>
                      <a:pt x="1912" y="2015"/>
                    </a:lnTo>
                    <a:lnTo>
                      <a:pt x="1639" y="1742"/>
                    </a:lnTo>
                    <a:lnTo>
                      <a:pt x="1536" y="1639"/>
                    </a:lnTo>
                    <a:lnTo>
                      <a:pt x="1400" y="1571"/>
                    </a:lnTo>
                    <a:lnTo>
                      <a:pt x="1058" y="1469"/>
                    </a:lnTo>
                    <a:lnTo>
                      <a:pt x="478" y="1332"/>
                    </a:lnTo>
                    <a:lnTo>
                      <a:pt x="546" y="1161"/>
                    </a:lnTo>
                    <a:lnTo>
                      <a:pt x="683" y="991"/>
                    </a:lnTo>
                    <a:lnTo>
                      <a:pt x="785" y="820"/>
                    </a:lnTo>
                    <a:lnTo>
                      <a:pt x="956" y="684"/>
                    </a:lnTo>
                    <a:lnTo>
                      <a:pt x="1127" y="581"/>
                    </a:lnTo>
                    <a:lnTo>
                      <a:pt x="1297" y="479"/>
                    </a:lnTo>
                    <a:lnTo>
                      <a:pt x="1502" y="376"/>
                    </a:lnTo>
                    <a:lnTo>
                      <a:pt x="1707" y="342"/>
                    </a:lnTo>
                    <a:lnTo>
                      <a:pt x="1912" y="308"/>
                    </a:lnTo>
                    <a:lnTo>
                      <a:pt x="2151" y="274"/>
                    </a:lnTo>
                    <a:lnTo>
                      <a:pt x="2356" y="274"/>
                    </a:lnTo>
                    <a:lnTo>
                      <a:pt x="2561" y="308"/>
                    </a:lnTo>
                    <a:lnTo>
                      <a:pt x="2800" y="342"/>
                    </a:lnTo>
                    <a:lnTo>
                      <a:pt x="3004" y="410"/>
                    </a:lnTo>
                    <a:lnTo>
                      <a:pt x="3209" y="513"/>
                    </a:lnTo>
                    <a:lnTo>
                      <a:pt x="3380" y="615"/>
                    </a:lnTo>
                    <a:lnTo>
                      <a:pt x="3960" y="1059"/>
                    </a:lnTo>
                    <a:lnTo>
                      <a:pt x="4609" y="1605"/>
                    </a:lnTo>
                    <a:lnTo>
                      <a:pt x="4541" y="1366"/>
                    </a:lnTo>
                    <a:lnTo>
                      <a:pt x="4472" y="1196"/>
                    </a:lnTo>
                    <a:lnTo>
                      <a:pt x="4370" y="1059"/>
                    </a:lnTo>
                    <a:lnTo>
                      <a:pt x="4268" y="957"/>
                    </a:lnTo>
                    <a:lnTo>
                      <a:pt x="4029" y="752"/>
                    </a:lnTo>
                    <a:lnTo>
                      <a:pt x="3824" y="581"/>
                    </a:lnTo>
                    <a:lnTo>
                      <a:pt x="3414" y="342"/>
                    </a:lnTo>
                    <a:lnTo>
                      <a:pt x="3039" y="171"/>
                    </a:lnTo>
                    <a:lnTo>
                      <a:pt x="2629" y="35"/>
                    </a:lnTo>
                    <a:lnTo>
                      <a:pt x="221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7" name="Google Shape;5707;p24"/>
              <p:cNvSpPr/>
              <p:nvPr/>
            </p:nvSpPr>
            <p:spPr>
              <a:xfrm>
                <a:off x="2523995" y="4296791"/>
                <a:ext cx="129370" cy="194621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5497" extrusionOk="0">
                    <a:moveTo>
                      <a:pt x="2766" y="0"/>
                    </a:moveTo>
                    <a:lnTo>
                      <a:pt x="2732" y="103"/>
                    </a:lnTo>
                    <a:lnTo>
                      <a:pt x="3449" y="273"/>
                    </a:lnTo>
                    <a:lnTo>
                      <a:pt x="3346" y="478"/>
                    </a:lnTo>
                    <a:lnTo>
                      <a:pt x="3278" y="683"/>
                    </a:lnTo>
                    <a:lnTo>
                      <a:pt x="3039" y="1024"/>
                    </a:lnTo>
                    <a:lnTo>
                      <a:pt x="2766" y="1332"/>
                    </a:lnTo>
                    <a:lnTo>
                      <a:pt x="2459" y="1605"/>
                    </a:lnTo>
                    <a:lnTo>
                      <a:pt x="1776" y="2083"/>
                    </a:lnTo>
                    <a:lnTo>
                      <a:pt x="1468" y="2322"/>
                    </a:lnTo>
                    <a:lnTo>
                      <a:pt x="1127" y="2595"/>
                    </a:lnTo>
                    <a:lnTo>
                      <a:pt x="1230" y="2697"/>
                    </a:lnTo>
                    <a:lnTo>
                      <a:pt x="1298" y="2766"/>
                    </a:lnTo>
                    <a:lnTo>
                      <a:pt x="1366" y="2834"/>
                    </a:lnTo>
                    <a:lnTo>
                      <a:pt x="1434" y="2868"/>
                    </a:lnTo>
                    <a:lnTo>
                      <a:pt x="1605" y="2868"/>
                    </a:lnTo>
                    <a:lnTo>
                      <a:pt x="1776" y="2800"/>
                    </a:lnTo>
                    <a:lnTo>
                      <a:pt x="1946" y="2766"/>
                    </a:lnTo>
                    <a:lnTo>
                      <a:pt x="2117" y="2731"/>
                    </a:lnTo>
                    <a:lnTo>
                      <a:pt x="2288" y="2731"/>
                    </a:lnTo>
                    <a:lnTo>
                      <a:pt x="2356" y="2766"/>
                    </a:lnTo>
                    <a:lnTo>
                      <a:pt x="2424" y="2834"/>
                    </a:lnTo>
                    <a:lnTo>
                      <a:pt x="2356" y="3073"/>
                    </a:lnTo>
                    <a:lnTo>
                      <a:pt x="2288" y="3278"/>
                    </a:lnTo>
                    <a:lnTo>
                      <a:pt x="2185" y="3517"/>
                    </a:lnTo>
                    <a:lnTo>
                      <a:pt x="2049" y="3687"/>
                    </a:lnTo>
                    <a:lnTo>
                      <a:pt x="1776" y="4063"/>
                    </a:lnTo>
                    <a:lnTo>
                      <a:pt x="1468" y="4370"/>
                    </a:lnTo>
                    <a:lnTo>
                      <a:pt x="1093" y="4643"/>
                    </a:lnTo>
                    <a:lnTo>
                      <a:pt x="752" y="4950"/>
                    </a:lnTo>
                    <a:lnTo>
                      <a:pt x="0" y="5497"/>
                    </a:lnTo>
                    <a:lnTo>
                      <a:pt x="444" y="5360"/>
                    </a:lnTo>
                    <a:lnTo>
                      <a:pt x="820" y="5155"/>
                    </a:lnTo>
                    <a:lnTo>
                      <a:pt x="1195" y="4950"/>
                    </a:lnTo>
                    <a:lnTo>
                      <a:pt x="1571" y="4712"/>
                    </a:lnTo>
                    <a:lnTo>
                      <a:pt x="1878" y="4404"/>
                    </a:lnTo>
                    <a:lnTo>
                      <a:pt x="2151" y="4097"/>
                    </a:lnTo>
                    <a:lnTo>
                      <a:pt x="2424" y="3721"/>
                    </a:lnTo>
                    <a:lnTo>
                      <a:pt x="2629" y="3346"/>
                    </a:lnTo>
                    <a:lnTo>
                      <a:pt x="2732" y="3175"/>
                    </a:lnTo>
                    <a:lnTo>
                      <a:pt x="2766" y="3005"/>
                    </a:lnTo>
                    <a:lnTo>
                      <a:pt x="2766" y="2868"/>
                    </a:lnTo>
                    <a:lnTo>
                      <a:pt x="2732" y="2766"/>
                    </a:lnTo>
                    <a:lnTo>
                      <a:pt x="2663" y="2663"/>
                    </a:lnTo>
                    <a:lnTo>
                      <a:pt x="2527" y="2561"/>
                    </a:lnTo>
                    <a:lnTo>
                      <a:pt x="2151" y="2356"/>
                    </a:lnTo>
                    <a:lnTo>
                      <a:pt x="2356" y="2083"/>
                    </a:lnTo>
                    <a:lnTo>
                      <a:pt x="2629" y="1844"/>
                    </a:lnTo>
                    <a:lnTo>
                      <a:pt x="2868" y="1605"/>
                    </a:lnTo>
                    <a:lnTo>
                      <a:pt x="3107" y="1366"/>
                    </a:lnTo>
                    <a:lnTo>
                      <a:pt x="3346" y="1093"/>
                    </a:lnTo>
                    <a:lnTo>
                      <a:pt x="3517" y="785"/>
                    </a:lnTo>
                    <a:lnTo>
                      <a:pt x="3585" y="615"/>
                    </a:lnTo>
                    <a:lnTo>
                      <a:pt x="3619" y="444"/>
                    </a:lnTo>
                    <a:lnTo>
                      <a:pt x="3653" y="239"/>
                    </a:lnTo>
                    <a:lnTo>
                      <a:pt x="36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8" name="Google Shape;5708;p24"/>
              <p:cNvSpPr/>
              <p:nvPr/>
            </p:nvSpPr>
            <p:spPr>
              <a:xfrm>
                <a:off x="2375330" y="4758507"/>
                <a:ext cx="135389" cy="102781"/>
              </a:xfrm>
              <a:custGeom>
                <a:avLst/>
                <a:gdLst/>
                <a:ahLst/>
                <a:cxnLst/>
                <a:rect l="l" t="t" r="r" b="b"/>
                <a:pathLst>
                  <a:path w="3824" h="2903" extrusionOk="0">
                    <a:moveTo>
                      <a:pt x="1537" y="137"/>
                    </a:moveTo>
                    <a:lnTo>
                      <a:pt x="1537" y="171"/>
                    </a:lnTo>
                    <a:lnTo>
                      <a:pt x="1586" y="201"/>
                    </a:lnTo>
                    <a:lnTo>
                      <a:pt x="1537" y="137"/>
                    </a:lnTo>
                    <a:close/>
                    <a:moveTo>
                      <a:pt x="0" y="1"/>
                    </a:moveTo>
                    <a:lnTo>
                      <a:pt x="342" y="513"/>
                    </a:lnTo>
                    <a:lnTo>
                      <a:pt x="717" y="956"/>
                    </a:lnTo>
                    <a:lnTo>
                      <a:pt x="1161" y="1366"/>
                    </a:lnTo>
                    <a:lnTo>
                      <a:pt x="1605" y="1708"/>
                    </a:lnTo>
                    <a:lnTo>
                      <a:pt x="2083" y="2049"/>
                    </a:lnTo>
                    <a:lnTo>
                      <a:pt x="2561" y="2356"/>
                    </a:lnTo>
                    <a:lnTo>
                      <a:pt x="3107" y="2629"/>
                    </a:lnTo>
                    <a:lnTo>
                      <a:pt x="3642" y="2864"/>
                    </a:lnTo>
                    <a:lnTo>
                      <a:pt x="3642" y="2864"/>
                    </a:lnTo>
                    <a:lnTo>
                      <a:pt x="3722" y="2732"/>
                    </a:lnTo>
                    <a:lnTo>
                      <a:pt x="3790" y="2561"/>
                    </a:lnTo>
                    <a:lnTo>
                      <a:pt x="3824" y="2424"/>
                    </a:lnTo>
                    <a:lnTo>
                      <a:pt x="3824" y="2254"/>
                    </a:lnTo>
                    <a:lnTo>
                      <a:pt x="3790" y="2117"/>
                    </a:lnTo>
                    <a:lnTo>
                      <a:pt x="3722" y="1981"/>
                    </a:lnTo>
                    <a:lnTo>
                      <a:pt x="3619" y="1844"/>
                    </a:lnTo>
                    <a:lnTo>
                      <a:pt x="3483" y="1708"/>
                    </a:lnTo>
                    <a:lnTo>
                      <a:pt x="2527" y="752"/>
                    </a:lnTo>
                    <a:lnTo>
                      <a:pt x="2561" y="786"/>
                    </a:lnTo>
                    <a:lnTo>
                      <a:pt x="2561" y="786"/>
                    </a:lnTo>
                    <a:lnTo>
                      <a:pt x="1586" y="201"/>
                    </a:lnTo>
                    <a:lnTo>
                      <a:pt x="1776" y="444"/>
                    </a:lnTo>
                    <a:lnTo>
                      <a:pt x="2049" y="752"/>
                    </a:lnTo>
                    <a:lnTo>
                      <a:pt x="2731" y="1434"/>
                    </a:lnTo>
                    <a:lnTo>
                      <a:pt x="3073" y="1810"/>
                    </a:lnTo>
                    <a:lnTo>
                      <a:pt x="3414" y="2186"/>
                    </a:lnTo>
                    <a:lnTo>
                      <a:pt x="3107" y="2151"/>
                    </a:lnTo>
                    <a:lnTo>
                      <a:pt x="2868" y="2117"/>
                    </a:lnTo>
                    <a:lnTo>
                      <a:pt x="2629" y="2015"/>
                    </a:lnTo>
                    <a:lnTo>
                      <a:pt x="2390" y="1878"/>
                    </a:lnTo>
                    <a:lnTo>
                      <a:pt x="1946" y="1605"/>
                    </a:lnTo>
                    <a:lnTo>
                      <a:pt x="1571" y="1264"/>
                    </a:lnTo>
                    <a:lnTo>
                      <a:pt x="785" y="615"/>
                    </a:lnTo>
                    <a:lnTo>
                      <a:pt x="410" y="308"/>
                    </a:lnTo>
                    <a:lnTo>
                      <a:pt x="0" y="1"/>
                    </a:lnTo>
                    <a:close/>
                    <a:moveTo>
                      <a:pt x="3642" y="2864"/>
                    </a:moveTo>
                    <a:lnTo>
                      <a:pt x="3619" y="2902"/>
                    </a:lnTo>
                    <a:lnTo>
                      <a:pt x="3619" y="2902"/>
                    </a:lnTo>
                    <a:lnTo>
                      <a:pt x="3653" y="2868"/>
                    </a:lnTo>
                    <a:lnTo>
                      <a:pt x="3642" y="286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09" name="Google Shape;5709;p24"/>
              <p:cNvSpPr/>
              <p:nvPr/>
            </p:nvSpPr>
            <p:spPr>
              <a:xfrm>
                <a:off x="2093683" y="4750046"/>
                <a:ext cx="78599" cy="135424"/>
              </a:xfrm>
              <a:custGeom>
                <a:avLst/>
                <a:gdLst/>
                <a:ahLst/>
                <a:cxnLst/>
                <a:rect l="l" t="t" r="r" b="b"/>
                <a:pathLst>
                  <a:path w="2220" h="3825" extrusionOk="0">
                    <a:moveTo>
                      <a:pt x="2220" y="1"/>
                    </a:moveTo>
                    <a:lnTo>
                      <a:pt x="1913" y="35"/>
                    </a:lnTo>
                    <a:lnTo>
                      <a:pt x="1810" y="35"/>
                    </a:lnTo>
                    <a:lnTo>
                      <a:pt x="1776" y="69"/>
                    </a:lnTo>
                    <a:lnTo>
                      <a:pt x="922" y="1434"/>
                    </a:lnTo>
                    <a:lnTo>
                      <a:pt x="103" y="2800"/>
                    </a:lnTo>
                    <a:lnTo>
                      <a:pt x="35" y="3005"/>
                    </a:lnTo>
                    <a:lnTo>
                      <a:pt x="1" y="3244"/>
                    </a:lnTo>
                    <a:lnTo>
                      <a:pt x="1" y="3824"/>
                    </a:lnTo>
                    <a:lnTo>
                      <a:pt x="376" y="3688"/>
                    </a:lnTo>
                    <a:lnTo>
                      <a:pt x="649" y="3483"/>
                    </a:lnTo>
                    <a:lnTo>
                      <a:pt x="922" y="3244"/>
                    </a:lnTo>
                    <a:lnTo>
                      <a:pt x="1093" y="2971"/>
                    </a:lnTo>
                    <a:lnTo>
                      <a:pt x="1264" y="2698"/>
                    </a:lnTo>
                    <a:lnTo>
                      <a:pt x="1400" y="2425"/>
                    </a:lnTo>
                    <a:lnTo>
                      <a:pt x="1605" y="1810"/>
                    </a:lnTo>
                    <a:lnTo>
                      <a:pt x="649" y="3039"/>
                    </a:lnTo>
                    <a:lnTo>
                      <a:pt x="752" y="2629"/>
                    </a:lnTo>
                    <a:lnTo>
                      <a:pt x="888" y="2254"/>
                    </a:lnTo>
                    <a:lnTo>
                      <a:pt x="1059" y="1844"/>
                    </a:lnTo>
                    <a:lnTo>
                      <a:pt x="1264" y="1503"/>
                    </a:lnTo>
                    <a:lnTo>
                      <a:pt x="1742" y="752"/>
                    </a:lnTo>
                    <a:lnTo>
                      <a:pt x="222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0" name="Google Shape;5710;p24"/>
              <p:cNvSpPr/>
              <p:nvPr/>
            </p:nvSpPr>
            <p:spPr>
              <a:xfrm>
                <a:off x="1992141" y="4876973"/>
                <a:ext cx="77395" cy="161978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4575" extrusionOk="0">
                    <a:moveTo>
                      <a:pt x="1401" y="3756"/>
                    </a:moveTo>
                    <a:lnTo>
                      <a:pt x="1373" y="3773"/>
                    </a:lnTo>
                    <a:lnTo>
                      <a:pt x="1373" y="3773"/>
                    </a:lnTo>
                    <a:lnTo>
                      <a:pt x="1367" y="3790"/>
                    </a:lnTo>
                    <a:lnTo>
                      <a:pt x="1401" y="3756"/>
                    </a:lnTo>
                    <a:close/>
                    <a:moveTo>
                      <a:pt x="2186" y="0"/>
                    </a:moveTo>
                    <a:lnTo>
                      <a:pt x="1879" y="239"/>
                    </a:lnTo>
                    <a:lnTo>
                      <a:pt x="1606" y="478"/>
                    </a:lnTo>
                    <a:lnTo>
                      <a:pt x="1401" y="751"/>
                    </a:lnTo>
                    <a:lnTo>
                      <a:pt x="1162" y="1059"/>
                    </a:lnTo>
                    <a:lnTo>
                      <a:pt x="820" y="1673"/>
                    </a:lnTo>
                    <a:lnTo>
                      <a:pt x="479" y="2356"/>
                    </a:lnTo>
                    <a:lnTo>
                      <a:pt x="172" y="3073"/>
                    </a:lnTo>
                    <a:lnTo>
                      <a:pt x="69" y="3346"/>
                    </a:lnTo>
                    <a:lnTo>
                      <a:pt x="35" y="3585"/>
                    </a:lnTo>
                    <a:lnTo>
                      <a:pt x="1" y="3790"/>
                    </a:lnTo>
                    <a:lnTo>
                      <a:pt x="1" y="3995"/>
                    </a:lnTo>
                    <a:lnTo>
                      <a:pt x="69" y="4541"/>
                    </a:lnTo>
                    <a:lnTo>
                      <a:pt x="308" y="4575"/>
                    </a:lnTo>
                    <a:lnTo>
                      <a:pt x="513" y="4541"/>
                    </a:lnTo>
                    <a:lnTo>
                      <a:pt x="684" y="4438"/>
                    </a:lnTo>
                    <a:lnTo>
                      <a:pt x="820" y="4302"/>
                    </a:lnTo>
                    <a:lnTo>
                      <a:pt x="1093" y="3995"/>
                    </a:lnTo>
                    <a:lnTo>
                      <a:pt x="1230" y="3858"/>
                    </a:lnTo>
                    <a:lnTo>
                      <a:pt x="1373" y="3773"/>
                    </a:lnTo>
                    <a:lnTo>
                      <a:pt x="1373" y="3773"/>
                    </a:lnTo>
                    <a:lnTo>
                      <a:pt x="1674" y="2902"/>
                    </a:lnTo>
                    <a:lnTo>
                      <a:pt x="1606" y="2868"/>
                    </a:lnTo>
                    <a:lnTo>
                      <a:pt x="1435" y="3005"/>
                    </a:lnTo>
                    <a:lnTo>
                      <a:pt x="1298" y="3209"/>
                    </a:lnTo>
                    <a:lnTo>
                      <a:pt x="1025" y="3585"/>
                    </a:lnTo>
                    <a:lnTo>
                      <a:pt x="889" y="3790"/>
                    </a:lnTo>
                    <a:lnTo>
                      <a:pt x="718" y="3960"/>
                    </a:lnTo>
                    <a:lnTo>
                      <a:pt x="513" y="4097"/>
                    </a:lnTo>
                    <a:lnTo>
                      <a:pt x="274" y="4234"/>
                    </a:lnTo>
                    <a:lnTo>
                      <a:pt x="274" y="4234"/>
                    </a:lnTo>
                    <a:lnTo>
                      <a:pt x="377" y="3619"/>
                    </a:lnTo>
                    <a:lnTo>
                      <a:pt x="547" y="3039"/>
                    </a:lnTo>
                    <a:lnTo>
                      <a:pt x="786" y="2527"/>
                    </a:lnTo>
                    <a:lnTo>
                      <a:pt x="1025" y="1980"/>
                    </a:lnTo>
                    <a:lnTo>
                      <a:pt x="1606" y="990"/>
                    </a:lnTo>
                    <a:lnTo>
                      <a:pt x="21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1" name="Google Shape;5711;p24"/>
              <p:cNvSpPr/>
              <p:nvPr/>
            </p:nvSpPr>
            <p:spPr>
              <a:xfrm>
                <a:off x="2629148" y="4965202"/>
                <a:ext cx="122112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2322" extrusionOk="0">
                    <a:moveTo>
                      <a:pt x="1435" y="0"/>
                    </a:moveTo>
                    <a:lnTo>
                      <a:pt x="1878" y="444"/>
                    </a:lnTo>
                    <a:lnTo>
                      <a:pt x="2356" y="854"/>
                    </a:lnTo>
                    <a:lnTo>
                      <a:pt x="2561" y="1093"/>
                    </a:lnTo>
                    <a:lnTo>
                      <a:pt x="2766" y="1298"/>
                    </a:lnTo>
                    <a:lnTo>
                      <a:pt x="2937" y="1571"/>
                    </a:lnTo>
                    <a:lnTo>
                      <a:pt x="3073" y="1844"/>
                    </a:lnTo>
                    <a:lnTo>
                      <a:pt x="2834" y="1878"/>
                    </a:lnTo>
                    <a:lnTo>
                      <a:pt x="2595" y="1878"/>
                    </a:lnTo>
                    <a:lnTo>
                      <a:pt x="2390" y="1810"/>
                    </a:lnTo>
                    <a:lnTo>
                      <a:pt x="2186" y="1742"/>
                    </a:lnTo>
                    <a:lnTo>
                      <a:pt x="1810" y="1571"/>
                    </a:lnTo>
                    <a:lnTo>
                      <a:pt x="1435" y="1400"/>
                    </a:lnTo>
                    <a:lnTo>
                      <a:pt x="752" y="1025"/>
                    </a:lnTo>
                    <a:lnTo>
                      <a:pt x="410" y="888"/>
                    </a:lnTo>
                    <a:lnTo>
                      <a:pt x="1" y="752"/>
                    </a:lnTo>
                    <a:lnTo>
                      <a:pt x="1" y="752"/>
                    </a:lnTo>
                    <a:lnTo>
                      <a:pt x="103" y="888"/>
                    </a:lnTo>
                    <a:lnTo>
                      <a:pt x="137" y="991"/>
                    </a:lnTo>
                    <a:lnTo>
                      <a:pt x="205" y="1025"/>
                    </a:lnTo>
                    <a:lnTo>
                      <a:pt x="2390" y="2254"/>
                    </a:lnTo>
                    <a:lnTo>
                      <a:pt x="2493" y="2288"/>
                    </a:lnTo>
                    <a:lnTo>
                      <a:pt x="2595" y="2288"/>
                    </a:lnTo>
                    <a:lnTo>
                      <a:pt x="2800" y="2322"/>
                    </a:lnTo>
                    <a:lnTo>
                      <a:pt x="3005" y="2288"/>
                    </a:lnTo>
                    <a:lnTo>
                      <a:pt x="3141" y="2254"/>
                    </a:lnTo>
                    <a:lnTo>
                      <a:pt x="3278" y="2185"/>
                    </a:lnTo>
                    <a:lnTo>
                      <a:pt x="3380" y="2117"/>
                    </a:lnTo>
                    <a:lnTo>
                      <a:pt x="3415" y="1981"/>
                    </a:lnTo>
                    <a:lnTo>
                      <a:pt x="3449" y="1844"/>
                    </a:lnTo>
                    <a:lnTo>
                      <a:pt x="3415" y="1707"/>
                    </a:lnTo>
                    <a:lnTo>
                      <a:pt x="3346" y="1537"/>
                    </a:lnTo>
                    <a:lnTo>
                      <a:pt x="3210" y="1332"/>
                    </a:lnTo>
                    <a:lnTo>
                      <a:pt x="3073" y="1127"/>
                    </a:lnTo>
                    <a:lnTo>
                      <a:pt x="2766" y="786"/>
                    </a:lnTo>
                    <a:lnTo>
                      <a:pt x="2493" y="547"/>
                    </a:lnTo>
                    <a:lnTo>
                      <a:pt x="2220" y="376"/>
                    </a:lnTo>
                    <a:lnTo>
                      <a:pt x="1912" y="205"/>
                    </a:lnTo>
                    <a:lnTo>
                      <a:pt x="14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2" name="Google Shape;5712;p24"/>
              <p:cNvSpPr/>
              <p:nvPr/>
            </p:nvSpPr>
            <p:spPr>
              <a:xfrm>
                <a:off x="2779018" y="4845533"/>
                <a:ext cx="60472" cy="20067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5668" extrusionOk="0">
                    <a:moveTo>
                      <a:pt x="1298" y="1"/>
                    </a:moveTo>
                    <a:lnTo>
                      <a:pt x="1298" y="991"/>
                    </a:lnTo>
                    <a:lnTo>
                      <a:pt x="1298" y="1435"/>
                    </a:lnTo>
                    <a:lnTo>
                      <a:pt x="1264" y="1810"/>
                    </a:lnTo>
                    <a:lnTo>
                      <a:pt x="1196" y="2220"/>
                    </a:lnTo>
                    <a:lnTo>
                      <a:pt x="1128" y="2595"/>
                    </a:lnTo>
                    <a:lnTo>
                      <a:pt x="991" y="2971"/>
                    </a:lnTo>
                    <a:lnTo>
                      <a:pt x="786" y="3346"/>
                    </a:lnTo>
                    <a:lnTo>
                      <a:pt x="581" y="3688"/>
                    </a:lnTo>
                    <a:lnTo>
                      <a:pt x="308" y="3995"/>
                    </a:lnTo>
                    <a:lnTo>
                      <a:pt x="172" y="4200"/>
                    </a:lnTo>
                    <a:lnTo>
                      <a:pt x="69" y="4405"/>
                    </a:lnTo>
                    <a:lnTo>
                      <a:pt x="35" y="4609"/>
                    </a:lnTo>
                    <a:lnTo>
                      <a:pt x="1" y="4814"/>
                    </a:lnTo>
                    <a:lnTo>
                      <a:pt x="1" y="5258"/>
                    </a:lnTo>
                    <a:lnTo>
                      <a:pt x="1" y="5668"/>
                    </a:lnTo>
                    <a:lnTo>
                      <a:pt x="138" y="5292"/>
                    </a:lnTo>
                    <a:lnTo>
                      <a:pt x="274" y="4951"/>
                    </a:lnTo>
                    <a:lnTo>
                      <a:pt x="650" y="4234"/>
                    </a:lnTo>
                    <a:lnTo>
                      <a:pt x="1025" y="3551"/>
                    </a:lnTo>
                    <a:lnTo>
                      <a:pt x="1196" y="3210"/>
                    </a:lnTo>
                    <a:lnTo>
                      <a:pt x="1367" y="2834"/>
                    </a:lnTo>
                    <a:lnTo>
                      <a:pt x="1469" y="2527"/>
                    </a:lnTo>
                    <a:lnTo>
                      <a:pt x="1571" y="2220"/>
                    </a:lnTo>
                    <a:lnTo>
                      <a:pt x="1640" y="1912"/>
                    </a:lnTo>
                    <a:lnTo>
                      <a:pt x="1674" y="1605"/>
                    </a:lnTo>
                    <a:lnTo>
                      <a:pt x="1708" y="1298"/>
                    </a:lnTo>
                    <a:lnTo>
                      <a:pt x="1708" y="991"/>
                    </a:lnTo>
                    <a:lnTo>
                      <a:pt x="1640" y="376"/>
                    </a:lnTo>
                    <a:lnTo>
                      <a:pt x="1606" y="274"/>
                    </a:lnTo>
                    <a:lnTo>
                      <a:pt x="1537" y="171"/>
                    </a:lnTo>
                    <a:lnTo>
                      <a:pt x="1435" y="69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3" name="Google Shape;5713;p24"/>
              <p:cNvSpPr/>
              <p:nvPr/>
            </p:nvSpPr>
            <p:spPr>
              <a:xfrm>
                <a:off x="1856788" y="4086450"/>
                <a:ext cx="112446" cy="217635"/>
              </a:xfrm>
              <a:custGeom>
                <a:avLst/>
                <a:gdLst/>
                <a:ahLst/>
                <a:cxnLst/>
                <a:rect l="l" t="t" r="r" b="b"/>
                <a:pathLst>
                  <a:path w="3176" h="6147" extrusionOk="0">
                    <a:moveTo>
                      <a:pt x="922" y="1"/>
                    </a:moveTo>
                    <a:lnTo>
                      <a:pt x="717" y="69"/>
                    </a:lnTo>
                    <a:lnTo>
                      <a:pt x="512" y="172"/>
                    </a:lnTo>
                    <a:lnTo>
                      <a:pt x="376" y="274"/>
                    </a:lnTo>
                    <a:lnTo>
                      <a:pt x="239" y="376"/>
                    </a:lnTo>
                    <a:lnTo>
                      <a:pt x="137" y="513"/>
                    </a:lnTo>
                    <a:lnTo>
                      <a:pt x="69" y="650"/>
                    </a:lnTo>
                    <a:lnTo>
                      <a:pt x="34" y="786"/>
                    </a:lnTo>
                    <a:lnTo>
                      <a:pt x="0" y="957"/>
                    </a:lnTo>
                    <a:lnTo>
                      <a:pt x="34" y="1401"/>
                    </a:lnTo>
                    <a:lnTo>
                      <a:pt x="69" y="1844"/>
                    </a:lnTo>
                    <a:lnTo>
                      <a:pt x="103" y="2288"/>
                    </a:lnTo>
                    <a:lnTo>
                      <a:pt x="205" y="2732"/>
                    </a:lnTo>
                    <a:lnTo>
                      <a:pt x="376" y="3108"/>
                    </a:lnTo>
                    <a:lnTo>
                      <a:pt x="649" y="3551"/>
                    </a:lnTo>
                    <a:lnTo>
                      <a:pt x="990" y="4029"/>
                    </a:lnTo>
                    <a:lnTo>
                      <a:pt x="1400" y="4542"/>
                    </a:lnTo>
                    <a:lnTo>
                      <a:pt x="1844" y="5019"/>
                    </a:lnTo>
                    <a:lnTo>
                      <a:pt x="2322" y="5463"/>
                    </a:lnTo>
                    <a:lnTo>
                      <a:pt x="2766" y="5839"/>
                    </a:lnTo>
                    <a:lnTo>
                      <a:pt x="3175" y="6146"/>
                    </a:lnTo>
                    <a:lnTo>
                      <a:pt x="1229" y="3825"/>
                    </a:lnTo>
                    <a:lnTo>
                      <a:pt x="922" y="3381"/>
                    </a:lnTo>
                    <a:lnTo>
                      <a:pt x="649" y="2937"/>
                    </a:lnTo>
                    <a:lnTo>
                      <a:pt x="547" y="2732"/>
                    </a:lnTo>
                    <a:lnTo>
                      <a:pt x="444" y="2493"/>
                    </a:lnTo>
                    <a:lnTo>
                      <a:pt x="376" y="2220"/>
                    </a:lnTo>
                    <a:lnTo>
                      <a:pt x="308" y="1947"/>
                    </a:lnTo>
                    <a:lnTo>
                      <a:pt x="239" y="1401"/>
                    </a:lnTo>
                    <a:lnTo>
                      <a:pt x="273" y="1162"/>
                    </a:lnTo>
                    <a:lnTo>
                      <a:pt x="308" y="957"/>
                    </a:lnTo>
                    <a:lnTo>
                      <a:pt x="376" y="752"/>
                    </a:lnTo>
                    <a:lnTo>
                      <a:pt x="512" y="513"/>
                    </a:lnTo>
                    <a:lnTo>
                      <a:pt x="683" y="274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4" name="Google Shape;5714;p24"/>
              <p:cNvSpPr/>
              <p:nvPr/>
            </p:nvSpPr>
            <p:spPr>
              <a:xfrm>
                <a:off x="2007861" y="4358431"/>
                <a:ext cx="169271" cy="159570"/>
              </a:xfrm>
              <a:custGeom>
                <a:avLst/>
                <a:gdLst/>
                <a:ahLst/>
                <a:cxnLst/>
                <a:rect l="l" t="t" r="r" b="b"/>
                <a:pathLst>
                  <a:path w="4781" h="4507" extrusionOk="0">
                    <a:moveTo>
                      <a:pt x="103" y="0"/>
                    </a:moveTo>
                    <a:lnTo>
                      <a:pt x="1" y="103"/>
                    </a:lnTo>
                    <a:lnTo>
                      <a:pt x="547" y="820"/>
                    </a:lnTo>
                    <a:lnTo>
                      <a:pt x="854" y="1161"/>
                    </a:lnTo>
                    <a:lnTo>
                      <a:pt x="1162" y="1468"/>
                    </a:lnTo>
                    <a:lnTo>
                      <a:pt x="1639" y="1980"/>
                    </a:lnTo>
                    <a:lnTo>
                      <a:pt x="2186" y="2458"/>
                    </a:lnTo>
                    <a:lnTo>
                      <a:pt x="3210" y="3380"/>
                    </a:lnTo>
                    <a:lnTo>
                      <a:pt x="3722" y="3892"/>
                    </a:lnTo>
                    <a:lnTo>
                      <a:pt x="4200" y="4439"/>
                    </a:lnTo>
                    <a:lnTo>
                      <a:pt x="4337" y="4507"/>
                    </a:lnTo>
                    <a:lnTo>
                      <a:pt x="4780" y="443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5" name="Google Shape;5715;p24"/>
              <p:cNvSpPr/>
              <p:nvPr/>
            </p:nvSpPr>
            <p:spPr>
              <a:xfrm>
                <a:off x="2022377" y="5002660"/>
                <a:ext cx="70137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3381" extrusionOk="0">
                    <a:moveTo>
                      <a:pt x="547" y="206"/>
                    </a:moveTo>
                    <a:lnTo>
                      <a:pt x="513" y="240"/>
                    </a:lnTo>
                    <a:lnTo>
                      <a:pt x="542" y="225"/>
                    </a:lnTo>
                    <a:lnTo>
                      <a:pt x="542" y="225"/>
                    </a:lnTo>
                    <a:lnTo>
                      <a:pt x="547" y="206"/>
                    </a:lnTo>
                    <a:close/>
                    <a:moveTo>
                      <a:pt x="991" y="1"/>
                    </a:moveTo>
                    <a:lnTo>
                      <a:pt x="542" y="225"/>
                    </a:lnTo>
                    <a:lnTo>
                      <a:pt x="542" y="225"/>
                    </a:lnTo>
                    <a:lnTo>
                      <a:pt x="137" y="1810"/>
                    </a:lnTo>
                    <a:lnTo>
                      <a:pt x="35" y="2220"/>
                    </a:lnTo>
                    <a:lnTo>
                      <a:pt x="0" y="2425"/>
                    </a:lnTo>
                    <a:lnTo>
                      <a:pt x="0" y="2630"/>
                    </a:lnTo>
                    <a:lnTo>
                      <a:pt x="69" y="2800"/>
                    </a:lnTo>
                    <a:lnTo>
                      <a:pt x="137" y="3005"/>
                    </a:lnTo>
                    <a:lnTo>
                      <a:pt x="239" y="3176"/>
                    </a:lnTo>
                    <a:lnTo>
                      <a:pt x="342" y="3312"/>
                    </a:lnTo>
                    <a:lnTo>
                      <a:pt x="444" y="3346"/>
                    </a:lnTo>
                    <a:lnTo>
                      <a:pt x="547" y="3381"/>
                    </a:lnTo>
                    <a:lnTo>
                      <a:pt x="649" y="3346"/>
                    </a:lnTo>
                    <a:lnTo>
                      <a:pt x="717" y="3312"/>
                    </a:lnTo>
                    <a:lnTo>
                      <a:pt x="888" y="3176"/>
                    </a:lnTo>
                    <a:lnTo>
                      <a:pt x="1059" y="3005"/>
                    </a:lnTo>
                    <a:lnTo>
                      <a:pt x="1229" y="2766"/>
                    </a:lnTo>
                    <a:lnTo>
                      <a:pt x="1366" y="2493"/>
                    </a:lnTo>
                    <a:lnTo>
                      <a:pt x="1707" y="1605"/>
                    </a:lnTo>
                    <a:lnTo>
                      <a:pt x="1981" y="752"/>
                    </a:lnTo>
                    <a:lnTo>
                      <a:pt x="1981" y="752"/>
                    </a:lnTo>
                    <a:lnTo>
                      <a:pt x="1742" y="991"/>
                    </a:lnTo>
                    <a:lnTo>
                      <a:pt x="1571" y="1264"/>
                    </a:lnTo>
                    <a:lnTo>
                      <a:pt x="1298" y="1878"/>
                    </a:lnTo>
                    <a:lnTo>
                      <a:pt x="1127" y="2186"/>
                    </a:lnTo>
                    <a:lnTo>
                      <a:pt x="956" y="2493"/>
                    </a:lnTo>
                    <a:lnTo>
                      <a:pt x="752" y="2800"/>
                    </a:lnTo>
                    <a:lnTo>
                      <a:pt x="444" y="3039"/>
                    </a:lnTo>
                    <a:lnTo>
                      <a:pt x="376" y="2630"/>
                    </a:lnTo>
                    <a:lnTo>
                      <a:pt x="376" y="2220"/>
                    </a:lnTo>
                    <a:lnTo>
                      <a:pt x="444" y="1844"/>
                    </a:lnTo>
                    <a:lnTo>
                      <a:pt x="547" y="1469"/>
                    </a:lnTo>
                    <a:lnTo>
                      <a:pt x="786" y="752"/>
                    </a:lnTo>
                    <a:lnTo>
                      <a:pt x="888" y="376"/>
                    </a:lnTo>
                    <a:lnTo>
                      <a:pt x="9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6" name="Google Shape;5716;p24"/>
              <p:cNvSpPr/>
              <p:nvPr/>
            </p:nvSpPr>
            <p:spPr>
              <a:xfrm>
                <a:off x="2464763" y="5078817"/>
                <a:ext cx="52010" cy="106392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3005" extrusionOk="0">
                    <a:moveTo>
                      <a:pt x="547" y="1"/>
                    </a:moveTo>
                    <a:lnTo>
                      <a:pt x="1127" y="1912"/>
                    </a:lnTo>
                    <a:lnTo>
                      <a:pt x="957" y="2015"/>
                    </a:lnTo>
                    <a:lnTo>
                      <a:pt x="513" y="1469"/>
                    </a:lnTo>
                    <a:lnTo>
                      <a:pt x="274" y="1161"/>
                    </a:lnTo>
                    <a:lnTo>
                      <a:pt x="137" y="1025"/>
                    </a:lnTo>
                    <a:lnTo>
                      <a:pt x="1" y="888"/>
                    </a:lnTo>
                    <a:lnTo>
                      <a:pt x="171" y="1469"/>
                    </a:lnTo>
                    <a:lnTo>
                      <a:pt x="274" y="1742"/>
                    </a:lnTo>
                    <a:lnTo>
                      <a:pt x="410" y="2015"/>
                    </a:lnTo>
                    <a:lnTo>
                      <a:pt x="581" y="2288"/>
                    </a:lnTo>
                    <a:lnTo>
                      <a:pt x="786" y="2527"/>
                    </a:lnTo>
                    <a:lnTo>
                      <a:pt x="1025" y="2766"/>
                    </a:lnTo>
                    <a:lnTo>
                      <a:pt x="1332" y="3005"/>
                    </a:lnTo>
                    <a:lnTo>
                      <a:pt x="1434" y="2561"/>
                    </a:lnTo>
                    <a:lnTo>
                      <a:pt x="1469" y="2390"/>
                    </a:lnTo>
                    <a:lnTo>
                      <a:pt x="1469" y="2220"/>
                    </a:lnTo>
                    <a:lnTo>
                      <a:pt x="1366" y="1673"/>
                    </a:lnTo>
                    <a:lnTo>
                      <a:pt x="1196" y="1127"/>
                    </a:lnTo>
                    <a:lnTo>
                      <a:pt x="1093" y="854"/>
                    </a:lnTo>
                    <a:lnTo>
                      <a:pt x="957" y="547"/>
                    </a:lnTo>
                    <a:lnTo>
                      <a:pt x="786" y="274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7" name="Google Shape;5717;p24"/>
              <p:cNvSpPr/>
              <p:nvPr/>
            </p:nvSpPr>
            <p:spPr>
              <a:xfrm>
                <a:off x="1760097" y="4653355"/>
                <a:ext cx="87061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2083" extrusionOk="0">
                    <a:moveTo>
                      <a:pt x="2151" y="0"/>
                    </a:moveTo>
                    <a:lnTo>
                      <a:pt x="2014" y="35"/>
                    </a:lnTo>
                    <a:lnTo>
                      <a:pt x="1332" y="274"/>
                    </a:lnTo>
                    <a:lnTo>
                      <a:pt x="683" y="547"/>
                    </a:lnTo>
                    <a:lnTo>
                      <a:pt x="410" y="649"/>
                    </a:lnTo>
                    <a:lnTo>
                      <a:pt x="205" y="786"/>
                    </a:lnTo>
                    <a:lnTo>
                      <a:pt x="137" y="888"/>
                    </a:lnTo>
                    <a:lnTo>
                      <a:pt x="68" y="990"/>
                    </a:lnTo>
                    <a:lnTo>
                      <a:pt x="0" y="1093"/>
                    </a:lnTo>
                    <a:lnTo>
                      <a:pt x="0" y="1264"/>
                    </a:lnTo>
                    <a:lnTo>
                      <a:pt x="34" y="1400"/>
                    </a:lnTo>
                    <a:lnTo>
                      <a:pt x="68" y="1537"/>
                    </a:lnTo>
                    <a:lnTo>
                      <a:pt x="137" y="1605"/>
                    </a:lnTo>
                    <a:lnTo>
                      <a:pt x="239" y="1707"/>
                    </a:lnTo>
                    <a:lnTo>
                      <a:pt x="478" y="1810"/>
                    </a:lnTo>
                    <a:lnTo>
                      <a:pt x="717" y="1912"/>
                    </a:lnTo>
                    <a:lnTo>
                      <a:pt x="1058" y="2049"/>
                    </a:lnTo>
                    <a:lnTo>
                      <a:pt x="1434" y="2083"/>
                    </a:lnTo>
                    <a:lnTo>
                      <a:pt x="1810" y="2083"/>
                    </a:lnTo>
                    <a:lnTo>
                      <a:pt x="2185" y="2015"/>
                    </a:lnTo>
                    <a:lnTo>
                      <a:pt x="1707" y="1912"/>
                    </a:lnTo>
                    <a:lnTo>
                      <a:pt x="1195" y="1776"/>
                    </a:lnTo>
                    <a:lnTo>
                      <a:pt x="956" y="1707"/>
                    </a:lnTo>
                    <a:lnTo>
                      <a:pt x="717" y="1571"/>
                    </a:lnTo>
                    <a:lnTo>
                      <a:pt x="478" y="1434"/>
                    </a:lnTo>
                    <a:lnTo>
                      <a:pt x="273" y="1229"/>
                    </a:lnTo>
                    <a:lnTo>
                      <a:pt x="512" y="1025"/>
                    </a:lnTo>
                    <a:lnTo>
                      <a:pt x="751" y="888"/>
                    </a:lnTo>
                    <a:lnTo>
                      <a:pt x="1024" y="786"/>
                    </a:lnTo>
                    <a:lnTo>
                      <a:pt x="1332" y="717"/>
                    </a:lnTo>
                    <a:lnTo>
                      <a:pt x="1912" y="615"/>
                    </a:lnTo>
                    <a:lnTo>
                      <a:pt x="2185" y="581"/>
                    </a:lnTo>
                    <a:lnTo>
                      <a:pt x="2458" y="513"/>
                    </a:lnTo>
                    <a:lnTo>
                      <a:pt x="2458" y="274"/>
                    </a:lnTo>
                    <a:lnTo>
                      <a:pt x="2424" y="171"/>
                    </a:lnTo>
                    <a:lnTo>
                      <a:pt x="2390" y="103"/>
                    </a:lnTo>
                    <a:lnTo>
                      <a:pt x="2322" y="35"/>
                    </a:lnTo>
                    <a:lnTo>
                      <a:pt x="2253" y="35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8" name="Google Shape;5718;p24"/>
              <p:cNvSpPr/>
              <p:nvPr/>
            </p:nvSpPr>
            <p:spPr>
              <a:xfrm>
                <a:off x="2096091" y="5071558"/>
                <a:ext cx="55657" cy="114889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3245" extrusionOk="0">
                    <a:moveTo>
                      <a:pt x="1571" y="1"/>
                    </a:moveTo>
                    <a:lnTo>
                      <a:pt x="1401" y="308"/>
                    </a:lnTo>
                    <a:lnTo>
                      <a:pt x="1264" y="649"/>
                    </a:lnTo>
                    <a:lnTo>
                      <a:pt x="1059" y="1366"/>
                    </a:lnTo>
                    <a:lnTo>
                      <a:pt x="957" y="1708"/>
                    </a:lnTo>
                    <a:lnTo>
                      <a:pt x="820" y="2083"/>
                    </a:lnTo>
                    <a:lnTo>
                      <a:pt x="650" y="2459"/>
                    </a:lnTo>
                    <a:lnTo>
                      <a:pt x="445" y="2800"/>
                    </a:lnTo>
                    <a:lnTo>
                      <a:pt x="308" y="1537"/>
                    </a:lnTo>
                    <a:lnTo>
                      <a:pt x="172" y="1742"/>
                    </a:lnTo>
                    <a:lnTo>
                      <a:pt x="69" y="1981"/>
                    </a:lnTo>
                    <a:lnTo>
                      <a:pt x="35" y="2186"/>
                    </a:lnTo>
                    <a:lnTo>
                      <a:pt x="1" y="2391"/>
                    </a:lnTo>
                    <a:lnTo>
                      <a:pt x="35" y="2595"/>
                    </a:lnTo>
                    <a:lnTo>
                      <a:pt x="138" y="2800"/>
                    </a:lnTo>
                    <a:lnTo>
                      <a:pt x="240" y="3005"/>
                    </a:lnTo>
                    <a:lnTo>
                      <a:pt x="377" y="3244"/>
                    </a:lnTo>
                    <a:lnTo>
                      <a:pt x="616" y="3107"/>
                    </a:lnTo>
                    <a:lnTo>
                      <a:pt x="718" y="3039"/>
                    </a:lnTo>
                    <a:lnTo>
                      <a:pt x="786" y="2971"/>
                    </a:lnTo>
                    <a:lnTo>
                      <a:pt x="957" y="2630"/>
                    </a:lnTo>
                    <a:lnTo>
                      <a:pt x="1128" y="2288"/>
                    </a:lnTo>
                    <a:lnTo>
                      <a:pt x="1230" y="1913"/>
                    </a:lnTo>
                    <a:lnTo>
                      <a:pt x="1332" y="1537"/>
                    </a:lnTo>
                    <a:lnTo>
                      <a:pt x="1469" y="786"/>
                    </a:lnTo>
                    <a:lnTo>
                      <a:pt x="15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19" name="Google Shape;5719;p24"/>
              <p:cNvSpPr/>
              <p:nvPr/>
            </p:nvSpPr>
            <p:spPr>
              <a:xfrm>
                <a:off x="2401919" y="5030489"/>
                <a:ext cx="43548" cy="17164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4848" extrusionOk="0">
                    <a:moveTo>
                      <a:pt x="478" y="0"/>
                    </a:moveTo>
                    <a:lnTo>
                      <a:pt x="547" y="580"/>
                    </a:lnTo>
                    <a:lnTo>
                      <a:pt x="649" y="1127"/>
                    </a:lnTo>
                    <a:lnTo>
                      <a:pt x="820" y="2287"/>
                    </a:lnTo>
                    <a:lnTo>
                      <a:pt x="922" y="2868"/>
                    </a:lnTo>
                    <a:lnTo>
                      <a:pt x="956" y="3448"/>
                    </a:lnTo>
                    <a:lnTo>
                      <a:pt x="922" y="4063"/>
                    </a:lnTo>
                    <a:lnTo>
                      <a:pt x="854" y="4370"/>
                    </a:lnTo>
                    <a:lnTo>
                      <a:pt x="786" y="4677"/>
                    </a:lnTo>
                    <a:lnTo>
                      <a:pt x="0" y="4028"/>
                    </a:lnTo>
                    <a:lnTo>
                      <a:pt x="0" y="4199"/>
                    </a:lnTo>
                    <a:lnTo>
                      <a:pt x="0" y="4267"/>
                    </a:lnTo>
                    <a:lnTo>
                      <a:pt x="0" y="4302"/>
                    </a:lnTo>
                    <a:lnTo>
                      <a:pt x="137" y="4472"/>
                    </a:lnTo>
                    <a:lnTo>
                      <a:pt x="273" y="4609"/>
                    </a:lnTo>
                    <a:lnTo>
                      <a:pt x="444" y="4745"/>
                    </a:lnTo>
                    <a:lnTo>
                      <a:pt x="615" y="4814"/>
                    </a:lnTo>
                    <a:lnTo>
                      <a:pt x="751" y="4848"/>
                    </a:lnTo>
                    <a:lnTo>
                      <a:pt x="888" y="4814"/>
                    </a:lnTo>
                    <a:lnTo>
                      <a:pt x="990" y="4745"/>
                    </a:lnTo>
                    <a:lnTo>
                      <a:pt x="1093" y="4643"/>
                    </a:lnTo>
                    <a:lnTo>
                      <a:pt x="1161" y="4472"/>
                    </a:lnTo>
                    <a:lnTo>
                      <a:pt x="1195" y="4267"/>
                    </a:lnTo>
                    <a:lnTo>
                      <a:pt x="1229" y="3824"/>
                    </a:lnTo>
                    <a:lnTo>
                      <a:pt x="1229" y="3380"/>
                    </a:lnTo>
                    <a:lnTo>
                      <a:pt x="1195" y="2936"/>
                    </a:lnTo>
                    <a:lnTo>
                      <a:pt x="1161" y="2492"/>
                    </a:lnTo>
                    <a:lnTo>
                      <a:pt x="1025" y="1878"/>
                    </a:lnTo>
                    <a:lnTo>
                      <a:pt x="854" y="1263"/>
                    </a:lnTo>
                    <a:lnTo>
                      <a:pt x="683" y="615"/>
                    </a:lnTo>
                    <a:lnTo>
                      <a:pt x="4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0" name="Google Shape;5720;p24"/>
              <p:cNvSpPr/>
              <p:nvPr/>
            </p:nvSpPr>
            <p:spPr>
              <a:xfrm>
                <a:off x="1735915" y="4750046"/>
                <a:ext cx="123316" cy="59268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1674" extrusionOk="0">
                    <a:moveTo>
                      <a:pt x="2117" y="1"/>
                    </a:moveTo>
                    <a:lnTo>
                      <a:pt x="1810" y="35"/>
                    </a:lnTo>
                    <a:lnTo>
                      <a:pt x="1502" y="69"/>
                    </a:lnTo>
                    <a:lnTo>
                      <a:pt x="1195" y="137"/>
                    </a:lnTo>
                    <a:lnTo>
                      <a:pt x="956" y="205"/>
                    </a:lnTo>
                    <a:lnTo>
                      <a:pt x="717" y="342"/>
                    </a:lnTo>
                    <a:lnTo>
                      <a:pt x="512" y="479"/>
                    </a:lnTo>
                    <a:lnTo>
                      <a:pt x="308" y="649"/>
                    </a:lnTo>
                    <a:lnTo>
                      <a:pt x="103" y="854"/>
                    </a:lnTo>
                    <a:lnTo>
                      <a:pt x="34" y="922"/>
                    </a:lnTo>
                    <a:lnTo>
                      <a:pt x="0" y="1025"/>
                    </a:lnTo>
                    <a:lnTo>
                      <a:pt x="0" y="1093"/>
                    </a:lnTo>
                    <a:lnTo>
                      <a:pt x="0" y="1195"/>
                    </a:lnTo>
                    <a:lnTo>
                      <a:pt x="34" y="1264"/>
                    </a:lnTo>
                    <a:lnTo>
                      <a:pt x="69" y="1332"/>
                    </a:lnTo>
                    <a:lnTo>
                      <a:pt x="137" y="1400"/>
                    </a:lnTo>
                    <a:lnTo>
                      <a:pt x="239" y="1469"/>
                    </a:lnTo>
                    <a:lnTo>
                      <a:pt x="649" y="1605"/>
                    </a:lnTo>
                    <a:lnTo>
                      <a:pt x="820" y="1639"/>
                    </a:lnTo>
                    <a:lnTo>
                      <a:pt x="1025" y="1673"/>
                    </a:lnTo>
                    <a:lnTo>
                      <a:pt x="1639" y="1673"/>
                    </a:lnTo>
                    <a:lnTo>
                      <a:pt x="2219" y="1639"/>
                    </a:lnTo>
                    <a:lnTo>
                      <a:pt x="2868" y="1503"/>
                    </a:lnTo>
                    <a:lnTo>
                      <a:pt x="3175" y="1434"/>
                    </a:lnTo>
                    <a:lnTo>
                      <a:pt x="3483" y="1298"/>
                    </a:lnTo>
                    <a:lnTo>
                      <a:pt x="3073" y="1298"/>
                    </a:lnTo>
                    <a:lnTo>
                      <a:pt x="2663" y="1332"/>
                    </a:lnTo>
                    <a:lnTo>
                      <a:pt x="1878" y="1400"/>
                    </a:lnTo>
                    <a:lnTo>
                      <a:pt x="1468" y="1434"/>
                    </a:lnTo>
                    <a:lnTo>
                      <a:pt x="1059" y="1400"/>
                    </a:lnTo>
                    <a:lnTo>
                      <a:pt x="649" y="1298"/>
                    </a:lnTo>
                    <a:lnTo>
                      <a:pt x="478" y="1230"/>
                    </a:lnTo>
                    <a:lnTo>
                      <a:pt x="273" y="1127"/>
                    </a:lnTo>
                    <a:lnTo>
                      <a:pt x="444" y="922"/>
                    </a:lnTo>
                    <a:lnTo>
                      <a:pt x="649" y="752"/>
                    </a:lnTo>
                    <a:lnTo>
                      <a:pt x="888" y="615"/>
                    </a:lnTo>
                    <a:lnTo>
                      <a:pt x="1127" y="513"/>
                    </a:lnTo>
                    <a:lnTo>
                      <a:pt x="1639" y="308"/>
                    </a:lnTo>
                    <a:lnTo>
                      <a:pt x="1878" y="171"/>
                    </a:lnTo>
                    <a:lnTo>
                      <a:pt x="211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1" name="Google Shape;5721;p24"/>
              <p:cNvSpPr/>
              <p:nvPr/>
            </p:nvSpPr>
            <p:spPr>
              <a:xfrm>
                <a:off x="1813275" y="4608638"/>
                <a:ext cx="154755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479" extrusionOk="0">
                    <a:moveTo>
                      <a:pt x="1776" y="0"/>
                    </a:moveTo>
                    <a:lnTo>
                      <a:pt x="1161" y="69"/>
                    </a:lnTo>
                    <a:lnTo>
                      <a:pt x="581" y="171"/>
                    </a:lnTo>
                    <a:lnTo>
                      <a:pt x="0" y="308"/>
                    </a:lnTo>
                    <a:lnTo>
                      <a:pt x="4370" y="478"/>
                    </a:lnTo>
                    <a:lnTo>
                      <a:pt x="3960" y="308"/>
                    </a:lnTo>
                    <a:lnTo>
                      <a:pt x="3483" y="137"/>
                    </a:lnTo>
                    <a:lnTo>
                      <a:pt x="2936" y="69"/>
                    </a:lnTo>
                    <a:lnTo>
                      <a:pt x="235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2" name="Google Shape;5722;p24"/>
              <p:cNvSpPr/>
              <p:nvPr/>
            </p:nvSpPr>
            <p:spPr>
              <a:xfrm>
                <a:off x="2638814" y="4362042"/>
                <a:ext cx="65322" cy="6773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913" extrusionOk="0">
                    <a:moveTo>
                      <a:pt x="923" y="1"/>
                    </a:moveTo>
                    <a:lnTo>
                      <a:pt x="718" y="35"/>
                    </a:lnTo>
                    <a:lnTo>
                      <a:pt x="547" y="103"/>
                    </a:lnTo>
                    <a:lnTo>
                      <a:pt x="376" y="171"/>
                    </a:lnTo>
                    <a:lnTo>
                      <a:pt x="206" y="274"/>
                    </a:lnTo>
                    <a:lnTo>
                      <a:pt x="1" y="410"/>
                    </a:lnTo>
                    <a:lnTo>
                      <a:pt x="1264" y="410"/>
                    </a:lnTo>
                    <a:lnTo>
                      <a:pt x="1196" y="684"/>
                    </a:lnTo>
                    <a:lnTo>
                      <a:pt x="1059" y="888"/>
                    </a:lnTo>
                    <a:lnTo>
                      <a:pt x="923" y="1059"/>
                    </a:lnTo>
                    <a:lnTo>
                      <a:pt x="752" y="1196"/>
                    </a:lnTo>
                    <a:lnTo>
                      <a:pt x="376" y="1503"/>
                    </a:lnTo>
                    <a:lnTo>
                      <a:pt x="206" y="1674"/>
                    </a:lnTo>
                    <a:lnTo>
                      <a:pt x="103" y="1878"/>
                    </a:lnTo>
                    <a:lnTo>
                      <a:pt x="274" y="1913"/>
                    </a:lnTo>
                    <a:lnTo>
                      <a:pt x="445" y="1913"/>
                    </a:lnTo>
                    <a:lnTo>
                      <a:pt x="581" y="1878"/>
                    </a:lnTo>
                    <a:lnTo>
                      <a:pt x="684" y="1810"/>
                    </a:lnTo>
                    <a:lnTo>
                      <a:pt x="923" y="1639"/>
                    </a:lnTo>
                    <a:lnTo>
                      <a:pt x="1127" y="1469"/>
                    </a:lnTo>
                    <a:lnTo>
                      <a:pt x="1503" y="1059"/>
                    </a:lnTo>
                    <a:lnTo>
                      <a:pt x="1674" y="820"/>
                    </a:lnTo>
                    <a:lnTo>
                      <a:pt x="1810" y="581"/>
                    </a:lnTo>
                    <a:lnTo>
                      <a:pt x="1844" y="479"/>
                    </a:lnTo>
                    <a:lnTo>
                      <a:pt x="1844" y="376"/>
                    </a:lnTo>
                    <a:lnTo>
                      <a:pt x="1810" y="308"/>
                    </a:lnTo>
                    <a:lnTo>
                      <a:pt x="1776" y="240"/>
                    </a:lnTo>
                    <a:lnTo>
                      <a:pt x="1639" y="137"/>
                    </a:lnTo>
                    <a:lnTo>
                      <a:pt x="1435" y="69"/>
                    </a:lnTo>
                    <a:lnTo>
                      <a:pt x="109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3" name="Google Shape;5723;p24"/>
              <p:cNvSpPr/>
              <p:nvPr/>
            </p:nvSpPr>
            <p:spPr>
              <a:xfrm>
                <a:off x="2637610" y="4498635"/>
                <a:ext cx="89468" cy="55621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571" extrusionOk="0">
                    <a:moveTo>
                      <a:pt x="1810" y="1"/>
                    </a:moveTo>
                    <a:lnTo>
                      <a:pt x="1503" y="35"/>
                    </a:lnTo>
                    <a:lnTo>
                      <a:pt x="1161" y="69"/>
                    </a:lnTo>
                    <a:lnTo>
                      <a:pt x="888" y="171"/>
                    </a:lnTo>
                    <a:lnTo>
                      <a:pt x="581" y="308"/>
                    </a:lnTo>
                    <a:lnTo>
                      <a:pt x="1" y="581"/>
                    </a:lnTo>
                    <a:lnTo>
                      <a:pt x="240" y="581"/>
                    </a:lnTo>
                    <a:lnTo>
                      <a:pt x="479" y="547"/>
                    </a:lnTo>
                    <a:lnTo>
                      <a:pt x="957" y="410"/>
                    </a:lnTo>
                    <a:lnTo>
                      <a:pt x="1196" y="376"/>
                    </a:lnTo>
                    <a:lnTo>
                      <a:pt x="1469" y="342"/>
                    </a:lnTo>
                    <a:lnTo>
                      <a:pt x="1742" y="376"/>
                    </a:lnTo>
                    <a:lnTo>
                      <a:pt x="2015" y="479"/>
                    </a:lnTo>
                    <a:lnTo>
                      <a:pt x="1264" y="1059"/>
                    </a:lnTo>
                    <a:lnTo>
                      <a:pt x="957" y="1298"/>
                    </a:lnTo>
                    <a:lnTo>
                      <a:pt x="786" y="1434"/>
                    </a:lnTo>
                    <a:lnTo>
                      <a:pt x="649" y="1571"/>
                    </a:lnTo>
                    <a:lnTo>
                      <a:pt x="957" y="1537"/>
                    </a:lnTo>
                    <a:lnTo>
                      <a:pt x="1230" y="1434"/>
                    </a:lnTo>
                    <a:lnTo>
                      <a:pt x="1469" y="1332"/>
                    </a:lnTo>
                    <a:lnTo>
                      <a:pt x="1742" y="1195"/>
                    </a:lnTo>
                    <a:lnTo>
                      <a:pt x="1947" y="991"/>
                    </a:lnTo>
                    <a:lnTo>
                      <a:pt x="2151" y="786"/>
                    </a:lnTo>
                    <a:lnTo>
                      <a:pt x="2356" y="513"/>
                    </a:lnTo>
                    <a:lnTo>
                      <a:pt x="2527" y="205"/>
                    </a:lnTo>
                    <a:lnTo>
                      <a:pt x="2151" y="69"/>
                    </a:lnTo>
                    <a:lnTo>
                      <a:pt x="1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4" name="Google Shape;5724;p24"/>
              <p:cNvSpPr/>
              <p:nvPr/>
            </p:nvSpPr>
            <p:spPr>
              <a:xfrm>
                <a:off x="2464763" y="4759711"/>
                <a:ext cx="89468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2527" h="1537" extrusionOk="0">
                    <a:moveTo>
                      <a:pt x="1" y="718"/>
                    </a:moveTo>
                    <a:lnTo>
                      <a:pt x="35" y="752"/>
                    </a:lnTo>
                    <a:lnTo>
                      <a:pt x="40" y="735"/>
                    </a:lnTo>
                    <a:lnTo>
                      <a:pt x="40" y="735"/>
                    </a:lnTo>
                    <a:lnTo>
                      <a:pt x="1" y="718"/>
                    </a:lnTo>
                    <a:close/>
                    <a:moveTo>
                      <a:pt x="786" y="1"/>
                    </a:moveTo>
                    <a:lnTo>
                      <a:pt x="2015" y="991"/>
                    </a:lnTo>
                    <a:lnTo>
                      <a:pt x="1810" y="1025"/>
                    </a:lnTo>
                    <a:lnTo>
                      <a:pt x="1605" y="1025"/>
                    </a:lnTo>
                    <a:lnTo>
                      <a:pt x="1400" y="957"/>
                    </a:lnTo>
                    <a:lnTo>
                      <a:pt x="1196" y="922"/>
                    </a:lnTo>
                    <a:lnTo>
                      <a:pt x="854" y="752"/>
                    </a:lnTo>
                    <a:lnTo>
                      <a:pt x="513" y="581"/>
                    </a:lnTo>
                    <a:lnTo>
                      <a:pt x="376" y="513"/>
                    </a:lnTo>
                    <a:lnTo>
                      <a:pt x="171" y="513"/>
                    </a:lnTo>
                    <a:lnTo>
                      <a:pt x="103" y="581"/>
                    </a:lnTo>
                    <a:lnTo>
                      <a:pt x="69" y="649"/>
                    </a:lnTo>
                    <a:lnTo>
                      <a:pt x="40" y="735"/>
                    </a:lnTo>
                    <a:lnTo>
                      <a:pt x="40" y="735"/>
                    </a:lnTo>
                    <a:lnTo>
                      <a:pt x="1639" y="1435"/>
                    </a:lnTo>
                    <a:lnTo>
                      <a:pt x="1844" y="1503"/>
                    </a:lnTo>
                    <a:lnTo>
                      <a:pt x="2083" y="1537"/>
                    </a:lnTo>
                    <a:lnTo>
                      <a:pt x="2186" y="1537"/>
                    </a:lnTo>
                    <a:lnTo>
                      <a:pt x="2288" y="1503"/>
                    </a:lnTo>
                    <a:lnTo>
                      <a:pt x="2425" y="1400"/>
                    </a:lnTo>
                    <a:lnTo>
                      <a:pt x="2527" y="1264"/>
                    </a:lnTo>
                    <a:lnTo>
                      <a:pt x="2390" y="1025"/>
                    </a:lnTo>
                    <a:lnTo>
                      <a:pt x="2220" y="786"/>
                    </a:lnTo>
                    <a:lnTo>
                      <a:pt x="2049" y="581"/>
                    </a:lnTo>
                    <a:lnTo>
                      <a:pt x="1844" y="445"/>
                    </a:lnTo>
                    <a:lnTo>
                      <a:pt x="1605" y="308"/>
                    </a:lnTo>
                    <a:lnTo>
                      <a:pt x="1332" y="171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5" name="Google Shape;5725;p24"/>
              <p:cNvSpPr/>
              <p:nvPr/>
            </p:nvSpPr>
            <p:spPr>
              <a:xfrm>
                <a:off x="2201279" y="4762119"/>
                <a:ext cx="29032" cy="7739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186" extrusionOk="0">
                    <a:moveTo>
                      <a:pt x="205" y="1"/>
                    </a:moveTo>
                    <a:lnTo>
                      <a:pt x="68" y="274"/>
                    </a:lnTo>
                    <a:lnTo>
                      <a:pt x="0" y="581"/>
                    </a:lnTo>
                    <a:lnTo>
                      <a:pt x="0" y="854"/>
                    </a:lnTo>
                    <a:lnTo>
                      <a:pt x="0" y="1093"/>
                    </a:lnTo>
                    <a:lnTo>
                      <a:pt x="68" y="1367"/>
                    </a:lnTo>
                    <a:lnTo>
                      <a:pt x="137" y="1640"/>
                    </a:lnTo>
                    <a:lnTo>
                      <a:pt x="342" y="2186"/>
                    </a:lnTo>
                    <a:lnTo>
                      <a:pt x="512" y="1981"/>
                    </a:lnTo>
                    <a:lnTo>
                      <a:pt x="649" y="1776"/>
                    </a:lnTo>
                    <a:lnTo>
                      <a:pt x="751" y="1571"/>
                    </a:lnTo>
                    <a:lnTo>
                      <a:pt x="785" y="1367"/>
                    </a:lnTo>
                    <a:lnTo>
                      <a:pt x="820" y="1128"/>
                    </a:lnTo>
                    <a:lnTo>
                      <a:pt x="785" y="854"/>
                    </a:lnTo>
                    <a:lnTo>
                      <a:pt x="683" y="103"/>
                    </a:lnTo>
                    <a:lnTo>
                      <a:pt x="478" y="411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6" name="Google Shape;5726;p24"/>
              <p:cNvSpPr/>
              <p:nvPr/>
            </p:nvSpPr>
            <p:spPr>
              <a:xfrm>
                <a:off x="1843476" y="4918078"/>
                <a:ext cx="88265" cy="68898"/>
              </a:xfrm>
              <a:custGeom>
                <a:avLst/>
                <a:gdLst/>
                <a:ahLst/>
                <a:cxnLst/>
                <a:rect l="l" t="t" r="r" b="b"/>
                <a:pathLst>
                  <a:path w="2493" h="1946" extrusionOk="0">
                    <a:moveTo>
                      <a:pt x="206" y="922"/>
                    </a:moveTo>
                    <a:lnTo>
                      <a:pt x="206" y="997"/>
                    </a:lnTo>
                    <a:lnTo>
                      <a:pt x="206" y="997"/>
                    </a:lnTo>
                    <a:lnTo>
                      <a:pt x="240" y="956"/>
                    </a:lnTo>
                    <a:lnTo>
                      <a:pt x="206" y="922"/>
                    </a:lnTo>
                    <a:close/>
                    <a:moveTo>
                      <a:pt x="2493" y="0"/>
                    </a:moveTo>
                    <a:lnTo>
                      <a:pt x="2220" y="205"/>
                    </a:lnTo>
                    <a:lnTo>
                      <a:pt x="1947" y="444"/>
                    </a:lnTo>
                    <a:lnTo>
                      <a:pt x="1469" y="956"/>
                    </a:lnTo>
                    <a:lnTo>
                      <a:pt x="1196" y="1229"/>
                    </a:lnTo>
                    <a:lnTo>
                      <a:pt x="923" y="1468"/>
                    </a:lnTo>
                    <a:lnTo>
                      <a:pt x="581" y="1639"/>
                    </a:lnTo>
                    <a:lnTo>
                      <a:pt x="410" y="1707"/>
                    </a:lnTo>
                    <a:lnTo>
                      <a:pt x="206" y="1741"/>
                    </a:lnTo>
                    <a:lnTo>
                      <a:pt x="206" y="997"/>
                    </a:lnTo>
                    <a:lnTo>
                      <a:pt x="206" y="997"/>
                    </a:lnTo>
                    <a:lnTo>
                      <a:pt x="69" y="1161"/>
                    </a:lnTo>
                    <a:lnTo>
                      <a:pt x="1" y="1229"/>
                    </a:lnTo>
                    <a:lnTo>
                      <a:pt x="1" y="1297"/>
                    </a:lnTo>
                    <a:lnTo>
                      <a:pt x="1" y="1536"/>
                    </a:lnTo>
                    <a:lnTo>
                      <a:pt x="69" y="1844"/>
                    </a:lnTo>
                    <a:lnTo>
                      <a:pt x="206" y="1912"/>
                    </a:lnTo>
                    <a:lnTo>
                      <a:pt x="342" y="1946"/>
                    </a:lnTo>
                    <a:lnTo>
                      <a:pt x="615" y="1946"/>
                    </a:lnTo>
                    <a:lnTo>
                      <a:pt x="888" y="1878"/>
                    </a:lnTo>
                    <a:lnTo>
                      <a:pt x="1127" y="1741"/>
                    </a:lnTo>
                    <a:lnTo>
                      <a:pt x="1571" y="1366"/>
                    </a:lnTo>
                    <a:lnTo>
                      <a:pt x="1776" y="1195"/>
                    </a:lnTo>
                    <a:lnTo>
                      <a:pt x="1981" y="990"/>
                    </a:lnTo>
                    <a:lnTo>
                      <a:pt x="2117" y="751"/>
                    </a:lnTo>
                    <a:lnTo>
                      <a:pt x="2288" y="512"/>
                    </a:lnTo>
                    <a:lnTo>
                      <a:pt x="2391" y="273"/>
                    </a:lnTo>
                    <a:lnTo>
                      <a:pt x="24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7" name="Google Shape;5727;p24"/>
              <p:cNvSpPr/>
              <p:nvPr/>
            </p:nvSpPr>
            <p:spPr>
              <a:xfrm>
                <a:off x="2606170" y="4820148"/>
                <a:ext cx="105224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2972" h="1367" extrusionOk="0">
                    <a:moveTo>
                      <a:pt x="1810" y="1"/>
                    </a:moveTo>
                    <a:lnTo>
                      <a:pt x="2800" y="854"/>
                    </a:lnTo>
                    <a:lnTo>
                      <a:pt x="2596" y="991"/>
                    </a:lnTo>
                    <a:lnTo>
                      <a:pt x="2391" y="1059"/>
                    </a:lnTo>
                    <a:lnTo>
                      <a:pt x="2220" y="1127"/>
                    </a:lnTo>
                    <a:lnTo>
                      <a:pt x="1845" y="1127"/>
                    </a:lnTo>
                    <a:lnTo>
                      <a:pt x="1674" y="1093"/>
                    </a:lnTo>
                    <a:lnTo>
                      <a:pt x="1332" y="957"/>
                    </a:lnTo>
                    <a:lnTo>
                      <a:pt x="1" y="479"/>
                    </a:lnTo>
                    <a:lnTo>
                      <a:pt x="240" y="683"/>
                    </a:lnTo>
                    <a:lnTo>
                      <a:pt x="513" y="888"/>
                    </a:lnTo>
                    <a:lnTo>
                      <a:pt x="786" y="1025"/>
                    </a:lnTo>
                    <a:lnTo>
                      <a:pt x="1059" y="1161"/>
                    </a:lnTo>
                    <a:lnTo>
                      <a:pt x="1367" y="1264"/>
                    </a:lnTo>
                    <a:lnTo>
                      <a:pt x="1674" y="1332"/>
                    </a:lnTo>
                    <a:lnTo>
                      <a:pt x="1981" y="1366"/>
                    </a:lnTo>
                    <a:lnTo>
                      <a:pt x="2322" y="1366"/>
                    </a:lnTo>
                    <a:lnTo>
                      <a:pt x="2527" y="1332"/>
                    </a:lnTo>
                    <a:lnTo>
                      <a:pt x="2732" y="1264"/>
                    </a:lnTo>
                    <a:lnTo>
                      <a:pt x="2835" y="1230"/>
                    </a:lnTo>
                    <a:lnTo>
                      <a:pt x="2903" y="1161"/>
                    </a:lnTo>
                    <a:lnTo>
                      <a:pt x="2937" y="1059"/>
                    </a:lnTo>
                    <a:lnTo>
                      <a:pt x="2971" y="957"/>
                    </a:lnTo>
                    <a:lnTo>
                      <a:pt x="2937" y="786"/>
                    </a:lnTo>
                    <a:lnTo>
                      <a:pt x="2869" y="615"/>
                    </a:lnTo>
                    <a:lnTo>
                      <a:pt x="2766" y="479"/>
                    </a:lnTo>
                    <a:lnTo>
                      <a:pt x="2664" y="342"/>
                    </a:lnTo>
                    <a:lnTo>
                      <a:pt x="2493" y="206"/>
                    </a:lnTo>
                    <a:lnTo>
                      <a:pt x="2288" y="103"/>
                    </a:lnTo>
                    <a:lnTo>
                      <a:pt x="2049" y="35"/>
                    </a:lnTo>
                    <a:lnTo>
                      <a:pt x="1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8" name="Google Shape;5728;p24"/>
              <p:cNvSpPr/>
              <p:nvPr/>
            </p:nvSpPr>
            <p:spPr>
              <a:xfrm>
                <a:off x="2527607" y="4853995"/>
                <a:ext cx="117297" cy="66526"/>
              </a:xfrm>
              <a:custGeom>
                <a:avLst/>
                <a:gdLst/>
                <a:ahLst/>
                <a:cxnLst/>
                <a:rect l="l" t="t" r="r" b="b"/>
                <a:pathLst>
                  <a:path w="3313" h="1879" extrusionOk="0">
                    <a:moveTo>
                      <a:pt x="69" y="1"/>
                    </a:moveTo>
                    <a:lnTo>
                      <a:pt x="1" y="479"/>
                    </a:lnTo>
                    <a:lnTo>
                      <a:pt x="137" y="581"/>
                    </a:lnTo>
                    <a:lnTo>
                      <a:pt x="1128" y="1093"/>
                    </a:lnTo>
                    <a:lnTo>
                      <a:pt x="2118" y="1605"/>
                    </a:lnTo>
                    <a:lnTo>
                      <a:pt x="2391" y="1742"/>
                    </a:lnTo>
                    <a:lnTo>
                      <a:pt x="2664" y="1844"/>
                    </a:lnTo>
                    <a:lnTo>
                      <a:pt x="2834" y="1878"/>
                    </a:lnTo>
                    <a:lnTo>
                      <a:pt x="2971" y="1878"/>
                    </a:lnTo>
                    <a:lnTo>
                      <a:pt x="3108" y="1844"/>
                    </a:lnTo>
                    <a:lnTo>
                      <a:pt x="3278" y="1742"/>
                    </a:lnTo>
                    <a:lnTo>
                      <a:pt x="3312" y="1639"/>
                    </a:lnTo>
                    <a:lnTo>
                      <a:pt x="3312" y="1503"/>
                    </a:lnTo>
                    <a:lnTo>
                      <a:pt x="3278" y="1400"/>
                    </a:lnTo>
                    <a:lnTo>
                      <a:pt x="3244" y="1298"/>
                    </a:lnTo>
                    <a:lnTo>
                      <a:pt x="3108" y="1127"/>
                    </a:lnTo>
                    <a:lnTo>
                      <a:pt x="2937" y="991"/>
                    </a:lnTo>
                    <a:lnTo>
                      <a:pt x="2869" y="1025"/>
                    </a:lnTo>
                    <a:lnTo>
                      <a:pt x="2937" y="1605"/>
                    </a:lnTo>
                    <a:lnTo>
                      <a:pt x="2527" y="1469"/>
                    </a:lnTo>
                    <a:lnTo>
                      <a:pt x="2152" y="1264"/>
                    </a:lnTo>
                    <a:lnTo>
                      <a:pt x="1810" y="1093"/>
                    </a:lnTo>
                    <a:lnTo>
                      <a:pt x="1435" y="888"/>
                    </a:lnTo>
                    <a:lnTo>
                      <a:pt x="752" y="444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9" name="Google Shape;5729;p24"/>
              <p:cNvSpPr/>
              <p:nvPr/>
            </p:nvSpPr>
            <p:spPr>
              <a:xfrm>
                <a:off x="1792705" y="4252074"/>
                <a:ext cx="106427" cy="59233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1673" extrusionOk="0">
                    <a:moveTo>
                      <a:pt x="2835" y="1297"/>
                    </a:moveTo>
                    <a:lnTo>
                      <a:pt x="2841" y="1312"/>
                    </a:lnTo>
                    <a:lnTo>
                      <a:pt x="2841" y="1312"/>
                    </a:lnTo>
                    <a:lnTo>
                      <a:pt x="2869" y="1332"/>
                    </a:lnTo>
                    <a:lnTo>
                      <a:pt x="2869" y="1332"/>
                    </a:lnTo>
                    <a:lnTo>
                      <a:pt x="2835" y="1297"/>
                    </a:lnTo>
                    <a:close/>
                    <a:moveTo>
                      <a:pt x="172" y="0"/>
                    </a:moveTo>
                    <a:lnTo>
                      <a:pt x="103" y="34"/>
                    </a:lnTo>
                    <a:lnTo>
                      <a:pt x="69" y="137"/>
                    </a:lnTo>
                    <a:lnTo>
                      <a:pt x="35" y="273"/>
                    </a:lnTo>
                    <a:lnTo>
                      <a:pt x="1" y="444"/>
                    </a:lnTo>
                    <a:lnTo>
                      <a:pt x="206" y="307"/>
                    </a:lnTo>
                    <a:lnTo>
                      <a:pt x="308" y="239"/>
                    </a:lnTo>
                    <a:lnTo>
                      <a:pt x="445" y="205"/>
                    </a:lnTo>
                    <a:lnTo>
                      <a:pt x="547" y="205"/>
                    </a:lnTo>
                    <a:lnTo>
                      <a:pt x="684" y="239"/>
                    </a:lnTo>
                    <a:lnTo>
                      <a:pt x="923" y="341"/>
                    </a:lnTo>
                    <a:lnTo>
                      <a:pt x="1571" y="819"/>
                    </a:lnTo>
                    <a:lnTo>
                      <a:pt x="2254" y="1297"/>
                    </a:lnTo>
                    <a:lnTo>
                      <a:pt x="2596" y="1536"/>
                    </a:lnTo>
                    <a:lnTo>
                      <a:pt x="2766" y="1605"/>
                    </a:lnTo>
                    <a:lnTo>
                      <a:pt x="3005" y="1673"/>
                    </a:lnTo>
                    <a:lnTo>
                      <a:pt x="2841" y="1312"/>
                    </a:lnTo>
                    <a:lnTo>
                      <a:pt x="2841" y="1312"/>
                    </a:lnTo>
                    <a:lnTo>
                      <a:pt x="2015" y="717"/>
                    </a:lnTo>
                    <a:lnTo>
                      <a:pt x="1571" y="444"/>
                    </a:lnTo>
                    <a:lnTo>
                      <a:pt x="1162" y="171"/>
                    </a:lnTo>
                    <a:lnTo>
                      <a:pt x="923" y="68"/>
                    </a:lnTo>
                    <a:lnTo>
                      <a:pt x="684" y="34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0" name="Google Shape;5730;p24"/>
              <p:cNvSpPr/>
              <p:nvPr/>
            </p:nvSpPr>
            <p:spPr>
              <a:xfrm>
                <a:off x="2687177" y="4895100"/>
                <a:ext cx="101577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2869" h="2254" extrusionOk="0">
                    <a:moveTo>
                      <a:pt x="0" y="0"/>
                    </a:moveTo>
                    <a:lnTo>
                      <a:pt x="478" y="342"/>
                    </a:lnTo>
                    <a:lnTo>
                      <a:pt x="1980" y="1264"/>
                    </a:lnTo>
                    <a:lnTo>
                      <a:pt x="2254" y="1434"/>
                    </a:lnTo>
                    <a:lnTo>
                      <a:pt x="2458" y="1673"/>
                    </a:lnTo>
                    <a:lnTo>
                      <a:pt x="2595" y="1946"/>
                    </a:lnTo>
                    <a:lnTo>
                      <a:pt x="2653" y="2205"/>
                    </a:lnTo>
                    <a:lnTo>
                      <a:pt x="2653" y="2205"/>
                    </a:lnTo>
                    <a:lnTo>
                      <a:pt x="2800" y="2117"/>
                    </a:lnTo>
                    <a:lnTo>
                      <a:pt x="2868" y="2015"/>
                    </a:lnTo>
                    <a:lnTo>
                      <a:pt x="2868" y="1878"/>
                    </a:lnTo>
                    <a:lnTo>
                      <a:pt x="2800" y="1741"/>
                    </a:lnTo>
                    <a:lnTo>
                      <a:pt x="2527" y="1400"/>
                    </a:lnTo>
                    <a:lnTo>
                      <a:pt x="2390" y="1264"/>
                    </a:lnTo>
                    <a:lnTo>
                      <a:pt x="2219" y="1127"/>
                    </a:lnTo>
                    <a:lnTo>
                      <a:pt x="1707" y="820"/>
                    </a:lnTo>
                    <a:lnTo>
                      <a:pt x="1161" y="512"/>
                    </a:lnTo>
                    <a:lnTo>
                      <a:pt x="581" y="239"/>
                    </a:lnTo>
                    <a:lnTo>
                      <a:pt x="0" y="0"/>
                    </a:lnTo>
                    <a:close/>
                    <a:moveTo>
                      <a:pt x="2653" y="2205"/>
                    </a:moveTo>
                    <a:lnTo>
                      <a:pt x="2629" y="2219"/>
                    </a:lnTo>
                    <a:lnTo>
                      <a:pt x="2663" y="2254"/>
                    </a:lnTo>
                    <a:lnTo>
                      <a:pt x="2653" y="220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1" name="Google Shape;5731;p24"/>
              <p:cNvSpPr/>
              <p:nvPr/>
            </p:nvSpPr>
            <p:spPr>
              <a:xfrm>
                <a:off x="1769763" y="4823794"/>
                <a:ext cx="74952" cy="41105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161" extrusionOk="0">
                    <a:moveTo>
                      <a:pt x="1332" y="0"/>
                    </a:moveTo>
                    <a:lnTo>
                      <a:pt x="1093" y="34"/>
                    </a:lnTo>
                    <a:lnTo>
                      <a:pt x="854" y="68"/>
                    </a:lnTo>
                    <a:lnTo>
                      <a:pt x="649" y="171"/>
                    </a:lnTo>
                    <a:lnTo>
                      <a:pt x="478" y="307"/>
                    </a:lnTo>
                    <a:lnTo>
                      <a:pt x="308" y="444"/>
                    </a:lnTo>
                    <a:lnTo>
                      <a:pt x="137" y="615"/>
                    </a:lnTo>
                    <a:lnTo>
                      <a:pt x="0" y="819"/>
                    </a:lnTo>
                    <a:lnTo>
                      <a:pt x="205" y="990"/>
                    </a:lnTo>
                    <a:lnTo>
                      <a:pt x="273" y="1093"/>
                    </a:lnTo>
                    <a:lnTo>
                      <a:pt x="376" y="1127"/>
                    </a:lnTo>
                    <a:lnTo>
                      <a:pt x="546" y="1161"/>
                    </a:lnTo>
                    <a:lnTo>
                      <a:pt x="717" y="1161"/>
                    </a:lnTo>
                    <a:lnTo>
                      <a:pt x="1161" y="1093"/>
                    </a:lnTo>
                    <a:lnTo>
                      <a:pt x="1639" y="922"/>
                    </a:lnTo>
                    <a:lnTo>
                      <a:pt x="2117" y="717"/>
                    </a:lnTo>
                    <a:lnTo>
                      <a:pt x="581" y="854"/>
                    </a:lnTo>
                    <a:lnTo>
                      <a:pt x="512" y="683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2" name="Google Shape;5732;p24"/>
              <p:cNvSpPr/>
              <p:nvPr/>
            </p:nvSpPr>
            <p:spPr>
              <a:xfrm>
                <a:off x="1905116" y="4779042"/>
                <a:ext cx="59268" cy="37529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60" extrusionOk="0">
                    <a:moveTo>
                      <a:pt x="1674" y="1"/>
                    </a:moveTo>
                    <a:lnTo>
                      <a:pt x="1366" y="35"/>
                    </a:lnTo>
                    <a:lnTo>
                      <a:pt x="1093" y="69"/>
                    </a:lnTo>
                    <a:lnTo>
                      <a:pt x="854" y="138"/>
                    </a:lnTo>
                    <a:lnTo>
                      <a:pt x="615" y="240"/>
                    </a:lnTo>
                    <a:lnTo>
                      <a:pt x="445" y="376"/>
                    </a:lnTo>
                    <a:lnTo>
                      <a:pt x="274" y="513"/>
                    </a:lnTo>
                    <a:lnTo>
                      <a:pt x="103" y="718"/>
                    </a:lnTo>
                    <a:lnTo>
                      <a:pt x="1" y="957"/>
                    </a:lnTo>
                    <a:lnTo>
                      <a:pt x="206" y="1025"/>
                    </a:lnTo>
                    <a:lnTo>
                      <a:pt x="411" y="1059"/>
                    </a:lnTo>
                    <a:lnTo>
                      <a:pt x="615" y="1059"/>
                    </a:lnTo>
                    <a:lnTo>
                      <a:pt x="786" y="1025"/>
                    </a:lnTo>
                    <a:lnTo>
                      <a:pt x="991" y="991"/>
                    </a:lnTo>
                    <a:lnTo>
                      <a:pt x="1162" y="923"/>
                    </a:lnTo>
                    <a:lnTo>
                      <a:pt x="1537" y="718"/>
                    </a:lnTo>
                    <a:lnTo>
                      <a:pt x="1162" y="547"/>
                    </a:lnTo>
                    <a:lnTo>
                      <a:pt x="16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3" name="Google Shape;5733;p24"/>
              <p:cNvSpPr/>
              <p:nvPr/>
            </p:nvSpPr>
            <p:spPr>
              <a:xfrm>
                <a:off x="2476871" y="4584456"/>
                <a:ext cx="108800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411" extrusionOk="0">
                    <a:moveTo>
                      <a:pt x="3038" y="0"/>
                    </a:moveTo>
                    <a:lnTo>
                      <a:pt x="3035" y="43"/>
                    </a:lnTo>
                    <a:lnTo>
                      <a:pt x="3035" y="43"/>
                    </a:lnTo>
                    <a:lnTo>
                      <a:pt x="3073" y="35"/>
                    </a:lnTo>
                    <a:lnTo>
                      <a:pt x="3038" y="0"/>
                    </a:lnTo>
                    <a:close/>
                    <a:moveTo>
                      <a:pt x="3035" y="43"/>
                    </a:moveTo>
                    <a:lnTo>
                      <a:pt x="2765" y="103"/>
                    </a:lnTo>
                    <a:lnTo>
                      <a:pt x="2629" y="137"/>
                    </a:lnTo>
                    <a:lnTo>
                      <a:pt x="2458" y="103"/>
                    </a:lnTo>
                    <a:lnTo>
                      <a:pt x="2151" y="69"/>
                    </a:lnTo>
                    <a:lnTo>
                      <a:pt x="1536" y="69"/>
                    </a:lnTo>
                    <a:lnTo>
                      <a:pt x="1229" y="103"/>
                    </a:lnTo>
                    <a:lnTo>
                      <a:pt x="615" y="239"/>
                    </a:lnTo>
                    <a:lnTo>
                      <a:pt x="0" y="410"/>
                    </a:lnTo>
                    <a:lnTo>
                      <a:pt x="3004" y="410"/>
                    </a:lnTo>
                    <a:lnTo>
                      <a:pt x="3035" y="43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4" name="Google Shape;5734;p24"/>
              <p:cNvSpPr/>
              <p:nvPr/>
            </p:nvSpPr>
            <p:spPr>
              <a:xfrm>
                <a:off x="1937759" y="4071969"/>
                <a:ext cx="38733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2254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39" y="34"/>
                    </a:lnTo>
                    <a:lnTo>
                      <a:pt x="35" y="0"/>
                    </a:lnTo>
                    <a:close/>
                    <a:moveTo>
                      <a:pt x="39" y="34"/>
                    </a:moveTo>
                    <a:lnTo>
                      <a:pt x="103" y="546"/>
                    </a:lnTo>
                    <a:lnTo>
                      <a:pt x="206" y="1093"/>
                    </a:lnTo>
                    <a:lnTo>
                      <a:pt x="308" y="1400"/>
                    </a:lnTo>
                    <a:lnTo>
                      <a:pt x="410" y="1673"/>
                    </a:lnTo>
                    <a:lnTo>
                      <a:pt x="581" y="1980"/>
                    </a:lnTo>
                    <a:lnTo>
                      <a:pt x="786" y="2253"/>
                    </a:lnTo>
                    <a:lnTo>
                      <a:pt x="376" y="444"/>
                    </a:lnTo>
                    <a:lnTo>
                      <a:pt x="376" y="444"/>
                    </a:lnTo>
                    <a:lnTo>
                      <a:pt x="1093" y="751"/>
                    </a:lnTo>
                    <a:lnTo>
                      <a:pt x="1025" y="512"/>
                    </a:lnTo>
                    <a:lnTo>
                      <a:pt x="922" y="342"/>
                    </a:lnTo>
                    <a:lnTo>
                      <a:pt x="820" y="205"/>
                    </a:lnTo>
                    <a:lnTo>
                      <a:pt x="683" y="103"/>
                    </a:lnTo>
                    <a:lnTo>
                      <a:pt x="513" y="34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5" name="Google Shape;5735;p24"/>
              <p:cNvSpPr/>
              <p:nvPr/>
            </p:nvSpPr>
            <p:spPr>
              <a:xfrm>
                <a:off x="1924482" y="4983329"/>
                <a:ext cx="36290" cy="77395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2186" extrusionOk="0">
                    <a:moveTo>
                      <a:pt x="990" y="1"/>
                    </a:moveTo>
                    <a:lnTo>
                      <a:pt x="751" y="205"/>
                    </a:lnTo>
                    <a:lnTo>
                      <a:pt x="512" y="410"/>
                    </a:lnTo>
                    <a:lnTo>
                      <a:pt x="342" y="649"/>
                    </a:lnTo>
                    <a:lnTo>
                      <a:pt x="205" y="922"/>
                    </a:lnTo>
                    <a:lnTo>
                      <a:pt x="103" y="1195"/>
                    </a:lnTo>
                    <a:lnTo>
                      <a:pt x="34" y="1503"/>
                    </a:lnTo>
                    <a:lnTo>
                      <a:pt x="0" y="1810"/>
                    </a:lnTo>
                    <a:lnTo>
                      <a:pt x="0" y="2151"/>
                    </a:lnTo>
                    <a:lnTo>
                      <a:pt x="137" y="2185"/>
                    </a:lnTo>
                    <a:lnTo>
                      <a:pt x="273" y="2185"/>
                    </a:lnTo>
                    <a:lnTo>
                      <a:pt x="410" y="2151"/>
                    </a:lnTo>
                    <a:lnTo>
                      <a:pt x="512" y="2083"/>
                    </a:lnTo>
                    <a:lnTo>
                      <a:pt x="717" y="1878"/>
                    </a:lnTo>
                    <a:lnTo>
                      <a:pt x="1024" y="1673"/>
                    </a:lnTo>
                    <a:lnTo>
                      <a:pt x="273" y="1673"/>
                    </a:lnTo>
                    <a:lnTo>
                      <a:pt x="9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6" name="Google Shape;5736;p24"/>
              <p:cNvSpPr/>
              <p:nvPr/>
            </p:nvSpPr>
            <p:spPr>
              <a:xfrm>
                <a:off x="2000603" y="4504689"/>
                <a:ext cx="95523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2698" h="957" extrusionOk="0">
                    <a:moveTo>
                      <a:pt x="342" y="0"/>
                    </a:moveTo>
                    <a:lnTo>
                      <a:pt x="240" y="34"/>
                    </a:lnTo>
                    <a:lnTo>
                      <a:pt x="138" y="34"/>
                    </a:lnTo>
                    <a:lnTo>
                      <a:pt x="69" y="69"/>
                    </a:lnTo>
                    <a:lnTo>
                      <a:pt x="1" y="137"/>
                    </a:lnTo>
                    <a:lnTo>
                      <a:pt x="1" y="239"/>
                    </a:lnTo>
                    <a:lnTo>
                      <a:pt x="1" y="376"/>
                    </a:lnTo>
                    <a:lnTo>
                      <a:pt x="103" y="751"/>
                    </a:lnTo>
                    <a:lnTo>
                      <a:pt x="308" y="273"/>
                    </a:lnTo>
                    <a:lnTo>
                      <a:pt x="547" y="273"/>
                    </a:lnTo>
                    <a:lnTo>
                      <a:pt x="786" y="308"/>
                    </a:lnTo>
                    <a:lnTo>
                      <a:pt x="1264" y="444"/>
                    </a:lnTo>
                    <a:lnTo>
                      <a:pt x="1708" y="649"/>
                    </a:lnTo>
                    <a:lnTo>
                      <a:pt x="2152" y="854"/>
                    </a:lnTo>
                    <a:lnTo>
                      <a:pt x="2288" y="922"/>
                    </a:lnTo>
                    <a:lnTo>
                      <a:pt x="2425" y="956"/>
                    </a:lnTo>
                    <a:lnTo>
                      <a:pt x="2561" y="956"/>
                    </a:lnTo>
                    <a:lnTo>
                      <a:pt x="2698" y="820"/>
                    </a:lnTo>
                    <a:lnTo>
                      <a:pt x="2459" y="581"/>
                    </a:lnTo>
                    <a:lnTo>
                      <a:pt x="1913" y="376"/>
                    </a:lnTo>
                    <a:lnTo>
                      <a:pt x="1367" y="171"/>
                    </a:lnTo>
                    <a:lnTo>
                      <a:pt x="854" y="69"/>
                    </a:lnTo>
                    <a:lnTo>
                      <a:pt x="615" y="3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7" name="Google Shape;5737;p24"/>
              <p:cNvSpPr/>
              <p:nvPr/>
            </p:nvSpPr>
            <p:spPr>
              <a:xfrm>
                <a:off x="1806017" y="4439402"/>
                <a:ext cx="73749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1094" extrusionOk="0">
                    <a:moveTo>
                      <a:pt x="1025" y="1"/>
                    </a:moveTo>
                    <a:lnTo>
                      <a:pt x="786" y="35"/>
                    </a:lnTo>
                    <a:lnTo>
                      <a:pt x="547" y="69"/>
                    </a:lnTo>
                    <a:lnTo>
                      <a:pt x="274" y="206"/>
                    </a:lnTo>
                    <a:lnTo>
                      <a:pt x="0" y="376"/>
                    </a:lnTo>
                    <a:lnTo>
                      <a:pt x="410" y="1093"/>
                    </a:lnTo>
                    <a:lnTo>
                      <a:pt x="444" y="308"/>
                    </a:lnTo>
                    <a:lnTo>
                      <a:pt x="2083" y="547"/>
                    </a:lnTo>
                    <a:lnTo>
                      <a:pt x="1776" y="308"/>
                    </a:lnTo>
                    <a:lnTo>
                      <a:pt x="1503" y="171"/>
                    </a:lnTo>
                    <a:lnTo>
                      <a:pt x="1264" y="69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8" name="Google Shape;5738;p24"/>
              <p:cNvSpPr/>
              <p:nvPr/>
            </p:nvSpPr>
            <p:spPr>
              <a:xfrm>
                <a:off x="2064686" y="4028456"/>
                <a:ext cx="48363" cy="76192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152" extrusionOk="0">
                    <a:moveTo>
                      <a:pt x="0" y="0"/>
                    </a:moveTo>
                    <a:lnTo>
                      <a:pt x="1366" y="2151"/>
                    </a:lnTo>
                    <a:lnTo>
                      <a:pt x="1366" y="1878"/>
                    </a:lnTo>
                    <a:lnTo>
                      <a:pt x="1366" y="1605"/>
                    </a:lnTo>
                    <a:lnTo>
                      <a:pt x="1264" y="1332"/>
                    </a:lnTo>
                    <a:lnTo>
                      <a:pt x="1127" y="1059"/>
                    </a:lnTo>
                    <a:lnTo>
                      <a:pt x="922" y="785"/>
                    </a:lnTo>
                    <a:lnTo>
                      <a:pt x="683" y="512"/>
                    </a:lnTo>
                    <a:lnTo>
                      <a:pt x="376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9" name="Google Shape;5739;p24"/>
              <p:cNvSpPr/>
              <p:nvPr/>
            </p:nvSpPr>
            <p:spPr>
              <a:xfrm>
                <a:off x="2030839" y="4178326"/>
                <a:ext cx="33883" cy="58064"/>
              </a:xfrm>
              <a:custGeom>
                <a:avLst/>
                <a:gdLst/>
                <a:ahLst/>
                <a:cxnLst/>
                <a:rect l="l" t="t" r="r" b="b"/>
                <a:pathLst>
                  <a:path w="957" h="1640" extrusionOk="0">
                    <a:moveTo>
                      <a:pt x="274" y="1"/>
                    </a:moveTo>
                    <a:lnTo>
                      <a:pt x="103" y="240"/>
                    </a:lnTo>
                    <a:lnTo>
                      <a:pt x="35" y="444"/>
                    </a:lnTo>
                    <a:lnTo>
                      <a:pt x="0" y="649"/>
                    </a:lnTo>
                    <a:lnTo>
                      <a:pt x="35" y="854"/>
                    </a:lnTo>
                    <a:lnTo>
                      <a:pt x="69" y="1025"/>
                    </a:lnTo>
                    <a:lnTo>
                      <a:pt x="103" y="1230"/>
                    </a:lnTo>
                    <a:lnTo>
                      <a:pt x="239" y="1639"/>
                    </a:lnTo>
                    <a:lnTo>
                      <a:pt x="410" y="717"/>
                    </a:lnTo>
                    <a:lnTo>
                      <a:pt x="854" y="1161"/>
                    </a:lnTo>
                    <a:lnTo>
                      <a:pt x="922" y="1093"/>
                    </a:lnTo>
                    <a:lnTo>
                      <a:pt x="956" y="1025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0" name="Google Shape;5740;p24"/>
              <p:cNvSpPr/>
              <p:nvPr/>
            </p:nvSpPr>
            <p:spPr>
              <a:xfrm>
                <a:off x="2758483" y="4862457"/>
                <a:ext cx="54417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1128" extrusionOk="0">
                    <a:moveTo>
                      <a:pt x="1" y="1"/>
                    </a:moveTo>
                    <a:lnTo>
                      <a:pt x="274" y="205"/>
                    </a:lnTo>
                    <a:lnTo>
                      <a:pt x="547" y="410"/>
                    </a:lnTo>
                    <a:lnTo>
                      <a:pt x="683" y="513"/>
                    </a:lnTo>
                    <a:lnTo>
                      <a:pt x="786" y="649"/>
                    </a:lnTo>
                    <a:lnTo>
                      <a:pt x="854" y="820"/>
                    </a:lnTo>
                    <a:lnTo>
                      <a:pt x="922" y="1025"/>
                    </a:lnTo>
                    <a:lnTo>
                      <a:pt x="957" y="1093"/>
                    </a:lnTo>
                    <a:lnTo>
                      <a:pt x="991" y="1127"/>
                    </a:lnTo>
                    <a:lnTo>
                      <a:pt x="1195" y="1127"/>
                    </a:lnTo>
                    <a:lnTo>
                      <a:pt x="1298" y="1093"/>
                    </a:lnTo>
                    <a:lnTo>
                      <a:pt x="1366" y="1025"/>
                    </a:lnTo>
                    <a:lnTo>
                      <a:pt x="1469" y="922"/>
                    </a:lnTo>
                    <a:lnTo>
                      <a:pt x="1537" y="820"/>
                    </a:lnTo>
                    <a:lnTo>
                      <a:pt x="1400" y="615"/>
                    </a:lnTo>
                    <a:lnTo>
                      <a:pt x="1230" y="479"/>
                    </a:lnTo>
                    <a:lnTo>
                      <a:pt x="1059" y="342"/>
                    </a:lnTo>
                    <a:lnTo>
                      <a:pt x="888" y="240"/>
                    </a:lnTo>
                    <a:lnTo>
                      <a:pt x="683" y="137"/>
                    </a:lnTo>
                    <a:lnTo>
                      <a:pt x="444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1" name="Google Shape;5741;p24"/>
              <p:cNvSpPr/>
              <p:nvPr/>
            </p:nvSpPr>
            <p:spPr>
              <a:xfrm>
                <a:off x="2302785" y="4059861"/>
                <a:ext cx="43548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230" extrusionOk="0">
                    <a:moveTo>
                      <a:pt x="1025" y="1"/>
                    </a:moveTo>
                    <a:lnTo>
                      <a:pt x="581" y="172"/>
                    </a:lnTo>
                    <a:lnTo>
                      <a:pt x="411" y="240"/>
                    </a:lnTo>
                    <a:lnTo>
                      <a:pt x="308" y="342"/>
                    </a:lnTo>
                    <a:lnTo>
                      <a:pt x="206" y="479"/>
                    </a:lnTo>
                    <a:lnTo>
                      <a:pt x="137" y="684"/>
                    </a:lnTo>
                    <a:lnTo>
                      <a:pt x="1" y="1230"/>
                    </a:lnTo>
                    <a:lnTo>
                      <a:pt x="786" y="342"/>
                    </a:lnTo>
                    <a:lnTo>
                      <a:pt x="1196" y="957"/>
                    </a:lnTo>
                    <a:lnTo>
                      <a:pt x="1230" y="650"/>
                    </a:lnTo>
                    <a:lnTo>
                      <a:pt x="1230" y="445"/>
                    </a:lnTo>
                    <a:lnTo>
                      <a:pt x="1162" y="240"/>
                    </a:lnTo>
                    <a:lnTo>
                      <a:pt x="102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2" name="Google Shape;5742;p24"/>
              <p:cNvSpPr/>
              <p:nvPr/>
            </p:nvSpPr>
            <p:spPr>
              <a:xfrm>
                <a:off x="1709326" y="4602584"/>
                <a:ext cx="87061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308" extrusionOk="0">
                    <a:moveTo>
                      <a:pt x="922" y="1"/>
                    </a:moveTo>
                    <a:lnTo>
                      <a:pt x="615" y="35"/>
                    </a:lnTo>
                    <a:lnTo>
                      <a:pt x="308" y="137"/>
                    </a:lnTo>
                    <a:lnTo>
                      <a:pt x="0" y="308"/>
                    </a:lnTo>
                    <a:lnTo>
                      <a:pt x="2458" y="308"/>
                    </a:lnTo>
                    <a:lnTo>
                      <a:pt x="1810" y="103"/>
                    </a:lnTo>
                    <a:lnTo>
                      <a:pt x="1502" y="35"/>
                    </a:lnTo>
                    <a:lnTo>
                      <a:pt x="122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3" name="Google Shape;5743;p24"/>
              <p:cNvSpPr/>
              <p:nvPr/>
            </p:nvSpPr>
            <p:spPr>
              <a:xfrm>
                <a:off x="2192817" y="4397093"/>
                <a:ext cx="27828" cy="9070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2562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24" y="112"/>
                    </a:lnTo>
                    <a:lnTo>
                      <a:pt x="24" y="112"/>
                    </a:lnTo>
                    <a:lnTo>
                      <a:pt x="34" y="1"/>
                    </a:lnTo>
                    <a:close/>
                    <a:moveTo>
                      <a:pt x="24" y="112"/>
                    </a:moveTo>
                    <a:lnTo>
                      <a:pt x="0" y="376"/>
                    </a:lnTo>
                    <a:lnTo>
                      <a:pt x="0" y="718"/>
                    </a:lnTo>
                    <a:lnTo>
                      <a:pt x="68" y="1025"/>
                    </a:lnTo>
                    <a:lnTo>
                      <a:pt x="171" y="1366"/>
                    </a:lnTo>
                    <a:lnTo>
                      <a:pt x="307" y="1674"/>
                    </a:lnTo>
                    <a:lnTo>
                      <a:pt x="444" y="1947"/>
                    </a:lnTo>
                    <a:lnTo>
                      <a:pt x="785" y="2561"/>
                    </a:lnTo>
                    <a:lnTo>
                      <a:pt x="24" y="112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4" name="Google Shape;5744;p24"/>
              <p:cNvSpPr/>
              <p:nvPr/>
            </p:nvSpPr>
            <p:spPr>
              <a:xfrm>
                <a:off x="1850734" y="4908377"/>
                <a:ext cx="48399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230" extrusionOk="0">
                    <a:moveTo>
                      <a:pt x="1366" y="1"/>
                    </a:moveTo>
                    <a:lnTo>
                      <a:pt x="888" y="172"/>
                    </a:lnTo>
                    <a:lnTo>
                      <a:pt x="683" y="240"/>
                    </a:lnTo>
                    <a:lnTo>
                      <a:pt x="479" y="376"/>
                    </a:lnTo>
                    <a:lnTo>
                      <a:pt x="308" y="513"/>
                    </a:lnTo>
                    <a:lnTo>
                      <a:pt x="171" y="718"/>
                    </a:lnTo>
                    <a:lnTo>
                      <a:pt x="69" y="957"/>
                    </a:lnTo>
                    <a:lnTo>
                      <a:pt x="44" y="1158"/>
                    </a:lnTo>
                    <a:lnTo>
                      <a:pt x="44" y="1158"/>
                    </a:lnTo>
                    <a:lnTo>
                      <a:pt x="1366" y="1"/>
                    </a:lnTo>
                    <a:close/>
                    <a:moveTo>
                      <a:pt x="44" y="1158"/>
                    </a:moveTo>
                    <a:lnTo>
                      <a:pt x="1" y="1196"/>
                    </a:lnTo>
                    <a:lnTo>
                      <a:pt x="35" y="1230"/>
                    </a:lnTo>
                    <a:lnTo>
                      <a:pt x="44" y="115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5" name="Google Shape;5745;p24"/>
              <p:cNvSpPr/>
              <p:nvPr/>
            </p:nvSpPr>
            <p:spPr>
              <a:xfrm>
                <a:off x="2253253" y="4050195"/>
                <a:ext cx="21774" cy="49602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401" extrusionOk="0">
                    <a:moveTo>
                      <a:pt x="376" y="1"/>
                    </a:moveTo>
                    <a:lnTo>
                      <a:pt x="239" y="137"/>
                    </a:lnTo>
                    <a:lnTo>
                      <a:pt x="137" y="274"/>
                    </a:lnTo>
                    <a:lnTo>
                      <a:pt x="34" y="445"/>
                    </a:lnTo>
                    <a:lnTo>
                      <a:pt x="0" y="615"/>
                    </a:lnTo>
                    <a:lnTo>
                      <a:pt x="0" y="786"/>
                    </a:lnTo>
                    <a:lnTo>
                      <a:pt x="0" y="991"/>
                    </a:lnTo>
                    <a:lnTo>
                      <a:pt x="103" y="1400"/>
                    </a:lnTo>
                    <a:lnTo>
                      <a:pt x="615" y="137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6" name="Google Shape;5746;p24"/>
              <p:cNvSpPr/>
              <p:nvPr/>
            </p:nvSpPr>
            <p:spPr>
              <a:xfrm>
                <a:off x="2023581" y="4067119"/>
                <a:ext cx="25421" cy="42344"/>
              </a:xfrm>
              <a:custGeom>
                <a:avLst/>
                <a:gdLst/>
                <a:ahLst/>
                <a:cxnLst/>
                <a:rect l="l" t="t" r="r" b="b"/>
                <a:pathLst>
                  <a:path w="718" h="1196" extrusionOk="0">
                    <a:moveTo>
                      <a:pt x="1" y="1"/>
                    </a:moveTo>
                    <a:lnTo>
                      <a:pt x="1" y="1196"/>
                    </a:lnTo>
                    <a:lnTo>
                      <a:pt x="69" y="1196"/>
                    </a:lnTo>
                    <a:lnTo>
                      <a:pt x="137" y="274"/>
                    </a:lnTo>
                    <a:lnTo>
                      <a:pt x="718" y="479"/>
                    </a:lnTo>
                    <a:lnTo>
                      <a:pt x="718" y="479"/>
                    </a:lnTo>
                    <a:lnTo>
                      <a:pt x="615" y="240"/>
                    </a:lnTo>
                    <a:lnTo>
                      <a:pt x="547" y="137"/>
                    </a:lnTo>
                    <a:lnTo>
                      <a:pt x="479" y="69"/>
                    </a:lnTo>
                    <a:lnTo>
                      <a:pt x="376" y="35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7" name="Google Shape;5747;p24"/>
              <p:cNvSpPr/>
              <p:nvPr/>
            </p:nvSpPr>
            <p:spPr>
              <a:xfrm>
                <a:off x="1889432" y="4276221"/>
                <a:ext cx="33847" cy="36326"/>
              </a:xfrm>
              <a:custGeom>
                <a:avLst/>
                <a:gdLst/>
                <a:ahLst/>
                <a:cxnLst/>
                <a:rect l="l" t="t" r="r" b="b"/>
                <a:pathLst>
                  <a:path w="956" h="1026" extrusionOk="0">
                    <a:moveTo>
                      <a:pt x="103" y="615"/>
                    </a:moveTo>
                    <a:lnTo>
                      <a:pt x="137" y="650"/>
                    </a:lnTo>
                    <a:lnTo>
                      <a:pt x="137" y="650"/>
                    </a:lnTo>
                    <a:lnTo>
                      <a:pt x="132" y="632"/>
                    </a:lnTo>
                    <a:lnTo>
                      <a:pt x="103" y="615"/>
                    </a:lnTo>
                    <a:close/>
                    <a:moveTo>
                      <a:pt x="137" y="1"/>
                    </a:moveTo>
                    <a:lnTo>
                      <a:pt x="0" y="69"/>
                    </a:lnTo>
                    <a:lnTo>
                      <a:pt x="132" y="632"/>
                    </a:lnTo>
                    <a:lnTo>
                      <a:pt x="854" y="1025"/>
                    </a:lnTo>
                    <a:lnTo>
                      <a:pt x="956" y="957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8" name="Google Shape;5748;p24"/>
              <p:cNvSpPr/>
              <p:nvPr/>
            </p:nvSpPr>
            <p:spPr>
              <a:xfrm>
                <a:off x="2752428" y="4705329"/>
                <a:ext cx="65322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376" extrusionOk="0">
                    <a:moveTo>
                      <a:pt x="1810" y="0"/>
                    </a:moveTo>
                    <a:lnTo>
                      <a:pt x="1742" y="46"/>
                    </a:lnTo>
                    <a:lnTo>
                      <a:pt x="1742" y="46"/>
                    </a:lnTo>
                    <a:lnTo>
                      <a:pt x="1844" y="35"/>
                    </a:lnTo>
                    <a:lnTo>
                      <a:pt x="1810" y="0"/>
                    </a:lnTo>
                    <a:close/>
                    <a:moveTo>
                      <a:pt x="1742" y="46"/>
                    </a:moveTo>
                    <a:lnTo>
                      <a:pt x="1" y="239"/>
                    </a:lnTo>
                    <a:lnTo>
                      <a:pt x="240" y="308"/>
                    </a:lnTo>
                    <a:lnTo>
                      <a:pt x="479" y="376"/>
                    </a:lnTo>
                    <a:lnTo>
                      <a:pt x="957" y="376"/>
                    </a:lnTo>
                    <a:lnTo>
                      <a:pt x="1162" y="342"/>
                    </a:lnTo>
                    <a:lnTo>
                      <a:pt x="1401" y="274"/>
                    </a:lnTo>
                    <a:lnTo>
                      <a:pt x="1605" y="137"/>
                    </a:lnTo>
                    <a:lnTo>
                      <a:pt x="1742" y="46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9" name="Google Shape;5749;p24"/>
              <p:cNvSpPr/>
              <p:nvPr/>
            </p:nvSpPr>
            <p:spPr>
              <a:xfrm>
                <a:off x="2725839" y="4956740"/>
                <a:ext cx="55657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547" extrusionOk="0">
                    <a:moveTo>
                      <a:pt x="1537" y="478"/>
                    </a:moveTo>
                    <a:lnTo>
                      <a:pt x="1502" y="490"/>
                    </a:lnTo>
                    <a:lnTo>
                      <a:pt x="1502" y="490"/>
                    </a:lnTo>
                    <a:lnTo>
                      <a:pt x="1571" y="513"/>
                    </a:lnTo>
                    <a:lnTo>
                      <a:pt x="1537" y="478"/>
                    </a:lnTo>
                    <a:close/>
                    <a:moveTo>
                      <a:pt x="1" y="0"/>
                    </a:moveTo>
                    <a:lnTo>
                      <a:pt x="342" y="274"/>
                    </a:lnTo>
                    <a:lnTo>
                      <a:pt x="513" y="376"/>
                    </a:lnTo>
                    <a:lnTo>
                      <a:pt x="718" y="478"/>
                    </a:lnTo>
                    <a:lnTo>
                      <a:pt x="888" y="513"/>
                    </a:lnTo>
                    <a:lnTo>
                      <a:pt x="1093" y="547"/>
                    </a:lnTo>
                    <a:lnTo>
                      <a:pt x="1332" y="547"/>
                    </a:lnTo>
                    <a:lnTo>
                      <a:pt x="1502" y="490"/>
                    </a:lnTo>
                    <a:lnTo>
                      <a:pt x="1502" y="49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0" name="Google Shape;5750;p24"/>
              <p:cNvSpPr/>
              <p:nvPr/>
            </p:nvSpPr>
            <p:spPr>
              <a:xfrm>
                <a:off x="2370479" y="5092129"/>
                <a:ext cx="15755" cy="45956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298" extrusionOk="0">
                    <a:moveTo>
                      <a:pt x="171" y="0"/>
                    </a:moveTo>
                    <a:lnTo>
                      <a:pt x="1" y="34"/>
                    </a:lnTo>
                    <a:lnTo>
                      <a:pt x="206" y="1297"/>
                    </a:lnTo>
                    <a:lnTo>
                      <a:pt x="445" y="1263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1" name="Google Shape;5751;p24"/>
              <p:cNvSpPr/>
              <p:nvPr/>
            </p:nvSpPr>
            <p:spPr>
              <a:xfrm>
                <a:off x="2394661" y="4539740"/>
                <a:ext cx="49602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684" extrusionOk="0">
                    <a:moveTo>
                      <a:pt x="1366" y="0"/>
                    </a:moveTo>
                    <a:lnTo>
                      <a:pt x="1334" y="65"/>
                    </a:lnTo>
                    <a:lnTo>
                      <a:pt x="1334" y="65"/>
                    </a:lnTo>
                    <a:lnTo>
                      <a:pt x="1400" y="34"/>
                    </a:lnTo>
                    <a:lnTo>
                      <a:pt x="1366" y="0"/>
                    </a:lnTo>
                    <a:close/>
                    <a:moveTo>
                      <a:pt x="1334" y="65"/>
                    </a:moveTo>
                    <a:lnTo>
                      <a:pt x="1" y="683"/>
                    </a:lnTo>
                    <a:lnTo>
                      <a:pt x="444" y="683"/>
                    </a:lnTo>
                    <a:lnTo>
                      <a:pt x="615" y="615"/>
                    </a:lnTo>
                    <a:lnTo>
                      <a:pt x="820" y="547"/>
                    </a:lnTo>
                    <a:lnTo>
                      <a:pt x="991" y="478"/>
                    </a:lnTo>
                    <a:lnTo>
                      <a:pt x="1127" y="342"/>
                    </a:lnTo>
                    <a:lnTo>
                      <a:pt x="1264" y="205"/>
                    </a:lnTo>
                    <a:lnTo>
                      <a:pt x="1334" y="6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2" name="Google Shape;5752;p24"/>
              <p:cNvSpPr/>
              <p:nvPr/>
            </p:nvSpPr>
            <p:spPr>
              <a:xfrm>
                <a:off x="2586839" y="4857641"/>
                <a:ext cx="44752" cy="3264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922" extrusionOk="0">
                    <a:moveTo>
                      <a:pt x="1" y="0"/>
                    </a:moveTo>
                    <a:lnTo>
                      <a:pt x="1196" y="922"/>
                    </a:lnTo>
                    <a:lnTo>
                      <a:pt x="1264" y="888"/>
                    </a:lnTo>
                    <a:lnTo>
                      <a:pt x="1161" y="717"/>
                    </a:lnTo>
                    <a:lnTo>
                      <a:pt x="1059" y="546"/>
                    </a:lnTo>
                    <a:lnTo>
                      <a:pt x="923" y="410"/>
                    </a:lnTo>
                    <a:lnTo>
                      <a:pt x="752" y="307"/>
                    </a:lnTo>
                    <a:lnTo>
                      <a:pt x="581" y="205"/>
                    </a:lnTo>
                    <a:lnTo>
                      <a:pt x="410" y="13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3" name="Google Shape;5753;p24"/>
              <p:cNvSpPr/>
              <p:nvPr/>
            </p:nvSpPr>
            <p:spPr>
              <a:xfrm>
                <a:off x="2224221" y="4648504"/>
                <a:ext cx="31475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889" h="684" extrusionOk="0">
                    <a:moveTo>
                      <a:pt x="1" y="1"/>
                    </a:moveTo>
                    <a:lnTo>
                      <a:pt x="172" y="445"/>
                    </a:lnTo>
                    <a:lnTo>
                      <a:pt x="240" y="581"/>
                    </a:lnTo>
                    <a:lnTo>
                      <a:pt x="308" y="650"/>
                    </a:lnTo>
                    <a:lnTo>
                      <a:pt x="410" y="684"/>
                    </a:lnTo>
                    <a:lnTo>
                      <a:pt x="513" y="684"/>
                    </a:lnTo>
                    <a:lnTo>
                      <a:pt x="888" y="6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4" name="Google Shape;5754;p24"/>
              <p:cNvSpPr/>
              <p:nvPr/>
            </p:nvSpPr>
            <p:spPr>
              <a:xfrm>
                <a:off x="2384995" y="4385020"/>
                <a:ext cx="30236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854" h="684" extrusionOk="0">
                    <a:moveTo>
                      <a:pt x="820" y="0"/>
                    </a:moveTo>
                    <a:lnTo>
                      <a:pt x="811" y="35"/>
                    </a:lnTo>
                    <a:lnTo>
                      <a:pt x="811" y="35"/>
                    </a:lnTo>
                    <a:lnTo>
                      <a:pt x="854" y="0"/>
                    </a:lnTo>
                    <a:close/>
                    <a:moveTo>
                      <a:pt x="811" y="35"/>
                    </a:moveTo>
                    <a:lnTo>
                      <a:pt x="0" y="683"/>
                    </a:lnTo>
                    <a:lnTo>
                      <a:pt x="171" y="683"/>
                    </a:lnTo>
                    <a:lnTo>
                      <a:pt x="342" y="649"/>
                    </a:lnTo>
                    <a:lnTo>
                      <a:pt x="478" y="581"/>
                    </a:lnTo>
                    <a:lnTo>
                      <a:pt x="581" y="513"/>
                    </a:lnTo>
                    <a:lnTo>
                      <a:pt x="683" y="410"/>
                    </a:lnTo>
                    <a:lnTo>
                      <a:pt x="751" y="274"/>
                    </a:lnTo>
                    <a:lnTo>
                      <a:pt x="786" y="137"/>
                    </a:lnTo>
                    <a:lnTo>
                      <a:pt x="811" y="3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5" name="Google Shape;5755;p24"/>
              <p:cNvSpPr/>
              <p:nvPr/>
            </p:nvSpPr>
            <p:spPr>
              <a:xfrm>
                <a:off x="1967995" y="4187991"/>
                <a:ext cx="31440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888" h="513" extrusionOk="0">
                    <a:moveTo>
                      <a:pt x="205" y="1"/>
                    </a:moveTo>
                    <a:lnTo>
                      <a:pt x="0" y="69"/>
                    </a:lnTo>
                    <a:lnTo>
                      <a:pt x="239" y="240"/>
                    </a:lnTo>
                    <a:lnTo>
                      <a:pt x="444" y="376"/>
                    </a:lnTo>
                    <a:lnTo>
                      <a:pt x="683" y="444"/>
                    </a:lnTo>
                    <a:lnTo>
                      <a:pt x="866" y="475"/>
                    </a:lnTo>
                    <a:lnTo>
                      <a:pt x="866" y="475"/>
                    </a:lnTo>
                    <a:lnTo>
                      <a:pt x="751" y="274"/>
                    </a:lnTo>
                    <a:lnTo>
                      <a:pt x="683" y="171"/>
                    </a:lnTo>
                    <a:lnTo>
                      <a:pt x="615" y="69"/>
                    </a:lnTo>
                    <a:lnTo>
                      <a:pt x="512" y="1"/>
                    </a:lnTo>
                    <a:close/>
                    <a:moveTo>
                      <a:pt x="866" y="475"/>
                    </a:moveTo>
                    <a:lnTo>
                      <a:pt x="888" y="513"/>
                    </a:lnTo>
                    <a:lnTo>
                      <a:pt x="888" y="479"/>
                    </a:lnTo>
                    <a:lnTo>
                      <a:pt x="866" y="475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6" name="Google Shape;5756;p24"/>
              <p:cNvSpPr/>
              <p:nvPr/>
            </p:nvSpPr>
            <p:spPr>
              <a:xfrm>
                <a:off x="2048966" y="4938613"/>
                <a:ext cx="18163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162" extrusionOk="0">
                    <a:moveTo>
                      <a:pt x="513" y="0"/>
                    </a:moveTo>
                    <a:lnTo>
                      <a:pt x="1" y="1127"/>
                    </a:lnTo>
                    <a:lnTo>
                      <a:pt x="69" y="1161"/>
                    </a:lnTo>
                    <a:lnTo>
                      <a:pt x="205" y="1059"/>
                    </a:lnTo>
                    <a:lnTo>
                      <a:pt x="308" y="956"/>
                    </a:lnTo>
                    <a:lnTo>
                      <a:pt x="376" y="820"/>
                    </a:lnTo>
                    <a:lnTo>
                      <a:pt x="444" y="649"/>
                    </a:lnTo>
                    <a:lnTo>
                      <a:pt x="478" y="512"/>
                    </a:lnTo>
                    <a:lnTo>
                      <a:pt x="513" y="342"/>
                    </a:lnTo>
                    <a:lnTo>
                      <a:pt x="5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7" name="Google Shape;5757;p24"/>
              <p:cNvSpPr/>
              <p:nvPr/>
            </p:nvSpPr>
            <p:spPr>
              <a:xfrm>
                <a:off x="2080406" y="4376558"/>
                <a:ext cx="14516" cy="36290"/>
              </a:xfrm>
              <a:custGeom>
                <a:avLst/>
                <a:gdLst/>
                <a:ahLst/>
                <a:cxnLst/>
                <a:rect l="l" t="t" r="r" b="b"/>
                <a:pathLst>
                  <a:path w="410" h="102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18" y="50"/>
                    </a:lnTo>
                    <a:lnTo>
                      <a:pt x="18" y="50"/>
                    </a:lnTo>
                    <a:lnTo>
                      <a:pt x="0" y="0"/>
                    </a:lnTo>
                    <a:close/>
                    <a:moveTo>
                      <a:pt x="18" y="50"/>
                    </a:moveTo>
                    <a:lnTo>
                      <a:pt x="376" y="1025"/>
                    </a:lnTo>
                    <a:lnTo>
                      <a:pt x="410" y="854"/>
                    </a:lnTo>
                    <a:lnTo>
                      <a:pt x="410" y="717"/>
                    </a:lnTo>
                    <a:lnTo>
                      <a:pt x="410" y="581"/>
                    </a:lnTo>
                    <a:lnTo>
                      <a:pt x="342" y="444"/>
                    </a:lnTo>
                    <a:lnTo>
                      <a:pt x="307" y="342"/>
                    </a:lnTo>
                    <a:lnTo>
                      <a:pt x="205" y="205"/>
                    </a:lnTo>
                    <a:lnTo>
                      <a:pt x="18" y="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8" name="Google Shape;5758;p24"/>
              <p:cNvSpPr/>
              <p:nvPr/>
            </p:nvSpPr>
            <p:spPr>
              <a:xfrm>
                <a:off x="1999399" y="4204915"/>
                <a:ext cx="10940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309" h="889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3" y="47"/>
                    </a:lnTo>
                    <a:lnTo>
                      <a:pt x="13" y="47"/>
                    </a:lnTo>
                    <a:lnTo>
                      <a:pt x="1" y="1"/>
                    </a:lnTo>
                    <a:close/>
                    <a:moveTo>
                      <a:pt x="13" y="47"/>
                    </a:moveTo>
                    <a:lnTo>
                      <a:pt x="240" y="888"/>
                    </a:lnTo>
                    <a:lnTo>
                      <a:pt x="308" y="752"/>
                    </a:lnTo>
                    <a:lnTo>
                      <a:pt x="308" y="615"/>
                    </a:lnTo>
                    <a:lnTo>
                      <a:pt x="308" y="513"/>
                    </a:lnTo>
                    <a:lnTo>
                      <a:pt x="308" y="376"/>
                    </a:lnTo>
                    <a:lnTo>
                      <a:pt x="240" y="308"/>
                    </a:lnTo>
                    <a:lnTo>
                      <a:pt x="172" y="205"/>
                    </a:lnTo>
                    <a:lnTo>
                      <a:pt x="13" y="47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59" name="Google Shape;5759;p24"/>
              <p:cNvSpPr/>
              <p:nvPr/>
            </p:nvSpPr>
            <p:spPr>
              <a:xfrm>
                <a:off x="2565101" y="4282275"/>
                <a:ext cx="20570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581" h="650" extrusionOk="0">
                    <a:moveTo>
                      <a:pt x="444" y="1"/>
                    </a:moveTo>
                    <a:lnTo>
                      <a:pt x="0" y="547"/>
                    </a:lnTo>
                    <a:lnTo>
                      <a:pt x="103" y="649"/>
                    </a:lnTo>
                    <a:lnTo>
                      <a:pt x="581" y="137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0" name="Google Shape;5760;p24"/>
              <p:cNvSpPr/>
              <p:nvPr/>
            </p:nvSpPr>
            <p:spPr>
              <a:xfrm>
                <a:off x="2401919" y="4748842"/>
                <a:ext cx="27828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786" h="445" extrusionOk="0">
                    <a:moveTo>
                      <a:pt x="0" y="0"/>
                    </a:moveTo>
                    <a:lnTo>
                      <a:pt x="762" y="398"/>
                    </a:lnTo>
                    <a:lnTo>
                      <a:pt x="762" y="398"/>
                    </a:lnTo>
                    <a:lnTo>
                      <a:pt x="717" y="308"/>
                    </a:lnTo>
                    <a:lnTo>
                      <a:pt x="649" y="205"/>
                    </a:lnTo>
                    <a:lnTo>
                      <a:pt x="581" y="137"/>
                    </a:lnTo>
                    <a:lnTo>
                      <a:pt x="478" y="103"/>
                    </a:lnTo>
                    <a:lnTo>
                      <a:pt x="239" y="35"/>
                    </a:lnTo>
                    <a:lnTo>
                      <a:pt x="0" y="0"/>
                    </a:lnTo>
                    <a:close/>
                    <a:moveTo>
                      <a:pt x="762" y="398"/>
                    </a:moveTo>
                    <a:lnTo>
                      <a:pt x="786" y="444"/>
                    </a:lnTo>
                    <a:lnTo>
                      <a:pt x="786" y="410"/>
                    </a:lnTo>
                    <a:lnTo>
                      <a:pt x="762" y="39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1" name="Google Shape;5761;p24"/>
              <p:cNvSpPr/>
              <p:nvPr/>
            </p:nvSpPr>
            <p:spPr>
              <a:xfrm>
                <a:off x="2318505" y="4597769"/>
                <a:ext cx="13348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81" extrusionOk="0">
                    <a:moveTo>
                      <a:pt x="240" y="0"/>
                    </a:moveTo>
                    <a:lnTo>
                      <a:pt x="1" y="102"/>
                    </a:lnTo>
                    <a:lnTo>
                      <a:pt x="240" y="580"/>
                    </a:lnTo>
                    <a:lnTo>
                      <a:pt x="376" y="546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2" name="Google Shape;5762;p24"/>
              <p:cNvSpPr/>
              <p:nvPr/>
            </p:nvSpPr>
            <p:spPr>
              <a:xfrm>
                <a:off x="1540090" y="4664224"/>
                <a:ext cx="27828" cy="15595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4405" extrusionOk="0">
                    <a:moveTo>
                      <a:pt x="137" y="1"/>
                    </a:moveTo>
                    <a:lnTo>
                      <a:pt x="69" y="445"/>
                    </a:lnTo>
                    <a:lnTo>
                      <a:pt x="1" y="888"/>
                    </a:lnTo>
                    <a:lnTo>
                      <a:pt x="35" y="1400"/>
                    </a:lnTo>
                    <a:lnTo>
                      <a:pt x="69" y="1981"/>
                    </a:lnTo>
                    <a:lnTo>
                      <a:pt x="206" y="2561"/>
                    </a:lnTo>
                    <a:lnTo>
                      <a:pt x="342" y="3142"/>
                    </a:lnTo>
                    <a:lnTo>
                      <a:pt x="547" y="3790"/>
                    </a:lnTo>
                    <a:lnTo>
                      <a:pt x="786" y="4405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3" name="Google Shape;5763;p24"/>
              <p:cNvSpPr/>
              <p:nvPr/>
            </p:nvSpPr>
            <p:spPr>
              <a:xfrm>
                <a:off x="1792705" y="5121125"/>
                <a:ext cx="87061" cy="62879"/>
              </a:xfrm>
              <a:custGeom>
                <a:avLst/>
                <a:gdLst/>
                <a:ahLst/>
                <a:cxnLst/>
                <a:rect l="l" t="t" r="r" b="b"/>
                <a:pathLst>
                  <a:path w="2459" h="1776" extrusionOk="0">
                    <a:moveTo>
                      <a:pt x="1" y="0"/>
                    </a:moveTo>
                    <a:lnTo>
                      <a:pt x="342" y="410"/>
                    </a:lnTo>
                    <a:lnTo>
                      <a:pt x="684" y="717"/>
                    </a:lnTo>
                    <a:lnTo>
                      <a:pt x="991" y="1025"/>
                    </a:lnTo>
                    <a:lnTo>
                      <a:pt x="1298" y="1264"/>
                    </a:lnTo>
                    <a:lnTo>
                      <a:pt x="1571" y="1434"/>
                    </a:lnTo>
                    <a:lnTo>
                      <a:pt x="1879" y="1605"/>
                    </a:lnTo>
                    <a:lnTo>
                      <a:pt x="2186" y="1707"/>
                    </a:lnTo>
                    <a:lnTo>
                      <a:pt x="2459" y="1776"/>
                    </a:lnTo>
                    <a:lnTo>
                      <a:pt x="2459" y="1776"/>
                    </a:lnTo>
                    <a:lnTo>
                      <a:pt x="2391" y="1571"/>
                    </a:lnTo>
                    <a:lnTo>
                      <a:pt x="2357" y="1503"/>
                    </a:lnTo>
                    <a:lnTo>
                      <a:pt x="2322" y="1434"/>
                    </a:lnTo>
                    <a:lnTo>
                      <a:pt x="2083" y="1230"/>
                    </a:lnTo>
                    <a:lnTo>
                      <a:pt x="1810" y="1025"/>
                    </a:lnTo>
                    <a:lnTo>
                      <a:pt x="1196" y="615"/>
                    </a:lnTo>
                    <a:lnTo>
                      <a:pt x="547" y="239"/>
                    </a:lnTo>
                    <a:lnTo>
                      <a:pt x="240" y="10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4" name="Google Shape;5764;p24"/>
              <p:cNvSpPr/>
              <p:nvPr/>
            </p:nvSpPr>
            <p:spPr>
              <a:xfrm>
                <a:off x="1512297" y="4580845"/>
                <a:ext cx="32679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537" extrusionOk="0">
                    <a:moveTo>
                      <a:pt x="615" y="0"/>
                    </a:moveTo>
                    <a:lnTo>
                      <a:pt x="513" y="34"/>
                    </a:lnTo>
                    <a:lnTo>
                      <a:pt x="410" y="68"/>
                    </a:lnTo>
                    <a:lnTo>
                      <a:pt x="274" y="205"/>
                    </a:lnTo>
                    <a:lnTo>
                      <a:pt x="171" y="376"/>
                    </a:lnTo>
                    <a:lnTo>
                      <a:pt x="69" y="512"/>
                    </a:lnTo>
                    <a:lnTo>
                      <a:pt x="0" y="683"/>
                    </a:lnTo>
                    <a:lnTo>
                      <a:pt x="0" y="888"/>
                    </a:lnTo>
                    <a:lnTo>
                      <a:pt x="0" y="1093"/>
                    </a:lnTo>
                    <a:lnTo>
                      <a:pt x="69" y="1297"/>
                    </a:lnTo>
                    <a:lnTo>
                      <a:pt x="171" y="1536"/>
                    </a:lnTo>
                    <a:lnTo>
                      <a:pt x="581" y="922"/>
                    </a:lnTo>
                    <a:lnTo>
                      <a:pt x="888" y="410"/>
                    </a:lnTo>
                    <a:lnTo>
                      <a:pt x="922" y="307"/>
                    </a:lnTo>
                    <a:lnTo>
                      <a:pt x="922" y="205"/>
                    </a:lnTo>
                    <a:lnTo>
                      <a:pt x="888" y="102"/>
                    </a:lnTo>
                    <a:lnTo>
                      <a:pt x="854" y="34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5" name="Google Shape;5765;p24"/>
              <p:cNvSpPr/>
              <p:nvPr/>
            </p:nvSpPr>
            <p:spPr>
              <a:xfrm>
                <a:off x="1955887" y="5248052"/>
                <a:ext cx="36290" cy="3629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1025" extrusionOk="0">
                    <a:moveTo>
                      <a:pt x="479" y="0"/>
                    </a:moveTo>
                    <a:lnTo>
                      <a:pt x="376" y="34"/>
                    </a:lnTo>
                    <a:lnTo>
                      <a:pt x="274" y="68"/>
                    </a:lnTo>
                    <a:lnTo>
                      <a:pt x="206" y="103"/>
                    </a:lnTo>
                    <a:lnTo>
                      <a:pt x="69" y="273"/>
                    </a:lnTo>
                    <a:lnTo>
                      <a:pt x="1" y="376"/>
                    </a:lnTo>
                    <a:lnTo>
                      <a:pt x="1" y="478"/>
                    </a:lnTo>
                    <a:lnTo>
                      <a:pt x="1" y="581"/>
                    </a:lnTo>
                    <a:lnTo>
                      <a:pt x="1" y="649"/>
                    </a:lnTo>
                    <a:lnTo>
                      <a:pt x="103" y="819"/>
                    </a:lnTo>
                    <a:lnTo>
                      <a:pt x="274" y="956"/>
                    </a:lnTo>
                    <a:lnTo>
                      <a:pt x="376" y="990"/>
                    </a:lnTo>
                    <a:lnTo>
                      <a:pt x="479" y="1024"/>
                    </a:lnTo>
                    <a:lnTo>
                      <a:pt x="581" y="990"/>
                    </a:lnTo>
                    <a:lnTo>
                      <a:pt x="684" y="990"/>
                    </a:lnTo>
                    <a:lnTo>
                      <a:pt x="888" y="854"/>
                    </a:lnTo>
                    <a:lnTo>
                      <a:pt x="957" y="785"/>
                    </a:lnTo>
                    <a:lnTo>
                      <a:pt x="991" y="683"/>
                    </a:lnTo>
                    <a:lnTo>
                      <a:pt x="1025" y="615"/>
                    </a:lnTo>
                    <a:lnTo>
                      <a:pt x="991" y="512"/>
                    </a:lnTo>
                    <a:lnTo>
                      <a:pt x="923" y="376"/>
                    </a:lnTo>
                    <a:lnTo>
                      <a:pt x="820" y="239"/>
                    </a:lnTo>
                    <a:lnTo>
                      <a:pt x="684" y="103"/>
                    </a:lnTo>
                    <a:lnTo>
                      <a:pt x="547" y="34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6" name="Google Shape;5766;p24"/>
              <p:cNvSpPr/>
              <p:nvPr/>
            </p:nvSpPr>
            <p:spPr>
              <a:xfrm>
                <a:off x="1550960" y="4620711"/>
                <a:ext cx="23013" cy="74988"/>
              </a:xfrm>
              <a:custGeom>
                <a:avLst/>
                <a:gdLst/>
                <a:ahLst/>
                <a:cxnLst/>
                <a:rect l="l" t="t" r="r" b="b"/>
                <a:pathLst>
                  <a:path w="650" h="2118" extrusionOk="0">
                    <a:moveTo>
                      <a:pt x="547" y="1"/>
                    </a:moveTo>
                    <a:lnTo>
                      <a:pt x="1" y="888"/>
                    </a:lnTo>
                    <a:lnTo>
                      <a:pt x="650" y="2117"/>
                    </a:lnTo>
                    <a:lnTo>
                      <a:pt x="650" y="1605"/>
                    </a:lnTo>
                    <a:lnTo>
                      <a:pt x="650" y="1093"/>
                    </a:lnTo>
                    <a:lnTo>
                      <a:pt x="615" y="547"/>
                    </a:lnTo>
                    <a:lnTo>
                      <a:pt x="581" y="274"/>
                    </a:lnTo>
                    <a:lnTo>
                      <a:pt x="54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24"/>
              <p:cNvSpPr/>
              <p:nvPr/>
            </p:nvSpPr>
            <p:spPr>
              <a:xfrm>
                <a:off x="2097330" y="5327820"/>
                <a:ext cx="47159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1162" extrusionOk="0">
                    <a:moveTo>
                      <a:pt x="956" y="0"/>
                    </a:moveTo>
                    <a:lnTo>
                      <a:pt x="854" y="35"/>
                    </a:lnTo>
                    <a:lnTo>
                      <a:pt x="785" y="69"/>
                    </a:lnTo>
                    <a:lnTo>
                      <a:pt x="717" y="137"/>
                    </a:lnTo>
                    <a:lnTo>
                      <a:pt x="410" y="547"/>
                    </a:lnTo>
                    <a:lnTo>
                      <a:pt x="0" y="1161"/>
                    </a:lnTo>
                    <a:lnTo>
                      <a:pt x="683" y="956"/>
                    </a:lnTo>
                    <a:lnTo>
                      <a:pt x="922" y="854"/>
                    </a:lnTo>
                    <a:lnTo>
                      <a:pt x="1161" y="751"/>
                    </a:lnTo>
                    <a:lnTo>
                      <a:pt x="1229" y="649"/>
                    </a:lnTo>
                    <a:lnTo>
                      <a:pt x="1297" y="512"/>
                    </a:lnTo>
                    <a:lnTo>
                      <a:pt x="1332" y="376"/>
                    </a:lnTo>
                    <a:lnTo>
                      <a:pt x="1297" y="239"/>
                    </a:lnTo>
                    <a:lnTo>
                      <a:pt x="1263" y="137"/>
                    </a:lnTo>
                    <a:lnTo>
                      <a:pt x="1229" y="69"/>
                    </a:lnTo>
                    <a:lnTo>
                      <a:pt x="1127" y="35"/>
                    </a:lnTo>
                    <a:lnTo>
                      <a:pt x="10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8" name="Google Shape;5768;p24"/>
              <p:cNvSpPr/>
              <p:nvPr/>
            </p:nvSpPr>
            <p:spPr>
              <a:xfrm>
                <a:off x="1519555" y="4776635"/>
                <a:ext cx="26625" cy="7258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050" extrusionOk="0">
                    <a:moveTo>
                      <a:pt x="0" y="1"/>
                    </a:moveTo>
                    <a:lnTo>
                      <a:pt x="512" y="2049"/>
                    </a:lnTo>
                    <a:lnTo>
                      <a:pt x="751" y="1981"/>
                    </a:lnTo>
                    <a:lnTo>
                      <a:pt x="683" y="1708"/>
                    </a:lnTo>
                    <a:lnTo>
                      <a:pt x="615" y="1469"/>
                    </a:lnTo>
                    <a:lnTo>
                      <a:pt x="547" y="922"/>
                    </a:lnTo>
                    <a:lnTo>
                      <a:pt x="478" y="683"/>
                    </a:lnTo>
                    <a:lnTo>
                      <a:pt x="376" y="444"/>
                    </a:lnTo>
                    <a:lnTo>
                      <a:pt x="205" y="2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9" name="Google Shape;5769;p24"/>
              <p:cNvSpPr/>
              <p:nvPr/>
            </p:nvSpPr>
            <p:spPr>
              <a:xfrm>
                <a:off x="1839865" y="5232333"/>
                <a:ext cx="35086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991" h="820" extrusionOk="0">
                    <a:moveTo>
                      <a:pt x="615" y="0"/>
                    </a:moveTo>
                    <a:lnTo>
                      <a:pt x="512" y="34"/>
                    </a:lnTo>
                    <a:lnTo>
                      <a:pt x="376" y="103"/>
                    </a:lnTo>
                    <a:lnTo>
                      <a:pt x="273" y="205"/>
                    </a:lnTo>
                    <a:lnTo>
                      <a:pt x="0" y="512"/>
                    </a:lnTo>
                    <a:lnTo>
                      <a:pt x="376" y="717"/>
                    </a:lnTo>
                    <a:lnTo>
                      <a:pt x="547" y="786"/>
                    </a:lnTo>
                    <a:lnTo>
                      <a:pt x="683" y="820"/>
                    </a:lnTo>
                    <a:lnTo>
                      <a:pt x="786" y="751"/>
                    </a:lnTo>
                    <a:lnTo>
                      <a:pt x="888" y="649"/>
                    </a:lnTo>
                    <a:lnTo>
                      <a:pt x="956" y="512"/>
                    </a:lnTo>
                    <a:lnTo>
                      <a:pt x="990" y="376"/>
                    </a:lnTo>
                    <a:lnTo>
                      <a:pt x="990" y="308"/>
                    </a:lnTo>
                    <a:lnTo>
                      <a:pt x="956" y="205"/>
                    </a:lnTo>
                    <a:lnTo>
                      <a:pt x="922" y="137"/>
                    </a:lnTo>
                    <a:lnTo>
                      <a:pt x="854" y="69"/>
                    </a:lnTo>
                    <a:lnTo>
                      <a:pt x="786" y="34"/>
                    </a:lnTo>
                    <a:lnTo>
                      <a:pt x="6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0" name="Google Shape;5770;p24"/>
              <p:cNvSpPr/>
              <p:nvPr/>
            </p:nvSpPr>
            <p:spPr>
              <a:xfrm>
                <a:off x="1677887" y="5151326"/>
                <a:ext cx="38733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1128" extrusionOk="0">
                    <a:moveTo>
                      <a:pt x="1" y="1"/>
                    </a:moveTo>
                    <a:lnTo>
                      <a:pt x="240" y="377"/>
                    </a:lnTo>
                    <a:lnTo>
                      <a:pt x="479" y="684"/>
                    </a:lnTo>
                    <a:lnTo>
                      <a:pt x="615" y="820"/>
                    </a:lnTo>
                    <a:lnTo>
                      <a:pt x="752" y="957"/>
                    </a:lnTo>
                    <a:lnTo>
                      <a:pt x="922" y="1059"/>
                    </a:lnTo>
                    <a:lnTo>
                      <a:pt x="1093" y="1128"/>
                    </a:lnTo>
                    <a:lnTo>
                      <a:pt x="1093" y="1128"/>
                    </a:lnTo>
                    <a:lnTo>
                      <a:pt x="1059" y="923"/>
                    </a:lnTo>
                    <a:lnTo>
                      <a:pt x="991" y="752"/>
                    </a:lnTo>
                    <a:lnTo>
                      <a:pt x="888" y="581"/>
                    </a:lnTo>
                    <a:lnTo>
                      <a:pt x="786" y="411"/>
                    </a:lnTo>
                    <a:lnTo>
                      <a:pt x="615" y="308"/>
                    </a:lnTo>
                    <a:lnTo>
                      <a:pt x="444" y="172"/>
                    </a:lnTo>
                    <a:lnTo>
                      <a:pt x="240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1" name="Google Shape;5771;p24"/>
              <p:cNvSpPr/>
              <p:nvPr/>
            </p:nvSpPr>
            <p:spPr>
              <a:xfrm>
                <a:off x="1697218" y="5116275"/>
                <a:ext cx="27864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787" h="991" extrusionOk="0">
                    <a:moveTo>
                      <a:pt x="1" y="1"/>
                    </a:moveTo>
                    <a:lnTo>
                      <a:pt x="684" y="991"/>
                    </a:lnTo>
                    <a:lnTo>
                      <a:pt x="752" y="718"/>
                    </a:lnTo>
                    <a:lnTo>
                      <a:pt x="786" y="513"/>
                    </a:lnTo>
                    <a:lnTo>
                      <a:pt x="752" y="342"/>
                    </a:lnTo>
                    <a:lnTo>
                      <a:pt x="718" y="240"/>
                    </a:lnTo>
                    <a:lnTo>
                      <a:pt x="615" y="137"/>
                    </a:lnTo>
                    <a:lnTo>
                      <a:pt x="445" y="69"/>
                    </a:lnTo>
                    <a:lnTo>
                      <a:pt x="240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2" name="Google Shape;5772;p24"/>
              <p:cNvSpPr/>
              <p:nvPr/>
            </p:nvSpPr>
            <p:spPr>
              <a:xfrm>
                <a:off x="2139639" y="5286715"/>
                <a:ext cx="22978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86" extrusionOk="0">
                    <a:moveTo>
                      <a:pt x="410" y="1"/>
                    </a:moveTo>
                    <a:lnTo>
                      <a:pt x="171" y="205"/>
                    </a:lnTo>
                    <a:lnTo>
                      <a:pt x="68" y="308"/>
                    </a:lnTo>
                    <a:lnTo>
                      <a:pt x="0" y="376"/>
                    </a:lnTo>
                    <a:lnTo>
                      <a:pt x="0" y="479"/>
                    </a:lnTo>
                    <a:lnTo>
                      <a:pt x="0" y="547"/>
                    </a:lnTo>
                    <a:lnTo>
                      <a:pt x="68" y="683"/>
                    </a:lnTo>
                    <a:lnTo>
                      <a:pt x="171" y="752"/>
                    </a:lnTo>
                    <a:lnTo>
                      <a:pt x="341" y="786"/>
                    </a:lnTo>
                    <a:lnTo>
                      <a:pt x="410" y="752"/>
                    </a:lnTo>
                    <a:lnTo>
                      <a:pt x="512" y="649"/>
                    </a:lnTo>
                    <a:lnTo>
                      <a:pt x="615" y="581"/>
                    </a:lnTo>
                    <a:lnTo>
                      <a:pt x="649" y="479"/>
                    </a:lnTo>
                    <a:lnTo>
                      <a:pt x="649" y="376"/>
                    </a:lnTo>
                    <a:lnTo>
                      <a:pt x="580" y="274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3" name="Google Shape;5773;p24"/>
              <p:cNvSpPr/>
              <p:nvPr/>
            </p:nvSpPr>
            <p:spPr>
              <a:xfrm>
                <a:off x="2250810" y="5332635"/>
                <a:ext cx="19402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548" h="650" extrusionOk="0">
                    <a:moveTo>
                      <a:pt x="274" y="1"/>
                    </a:moveTo>
                    <a:lnTo>
                      <a:pt x="103" y="240"/>
                    </a:lnTo>
                    <a:lnTo>
                      <a:pt x="1" y="445"/>
                    </a:lnTo>
                    <a:lnTo>
                      <a:pt x="35" y="513"/>
                    </a:lnTo>
                    <a:lnTo>
                      <a:pt x="103" y="581"/>
                    </a:lnTo>
                    <a:lnTo>
                      <a:pt x="206" y="615"/>
                    </a:lnTo>
                    <a:lnTo>
                      <a:pt x="240" y="650"/>
                    </a:lnTo>
                    <a:lnTo>
                      <a:pt x="411" y="513"/>
                    </a:lnTo>
                    <a:lnTo>
                      <a:pt x="479" y="411"/>
                    </a:lnTo>
                    <a:lnTo>
                      <a:pt x="547" y="308"/>
                    </a:lnTo>
                    <a:lnTo>
                      <a:pt x="513" y="274"/>
                    </a:lnTo>
                    <a:lnTo>
                      <a:pt x="479" y="172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4" name="Google Shape;5774;p24"/>
              <p:cNvSpPr/>
              <p:nvPr/>
            </p:nvSpPr>
            <p:spPr>
              <a:xfrm>
                <a:off x="1835014" y="5198485"/>
                <a:ext cx="25421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13" extrusionOk="0">
                    <a:moveTo>
                      <a:pt x="410" y="0"/>
                    </a:moveTo>
                    <a:lnTo>
                      <a:pt x="342" y="35"/>
                    </a:lnTo>
                    <a:lnTo>
                      <a:pt x="240" y="103"/>
                    </a:lnTo>
                    <a:lnTo>
                      <a:pt x="1" y="342"/>
                    </a:lnTo>
                    <a:lnTo>
                      <a:pt x="274" y="478"/>
                    </a:lnTo>
                    <a:lnTo>
                      <a:pt x="376" y="513"/>
                    </a:lnTo>
                    <a:lnTo>
                      <a:pt x="410" y="513"/>
                    </a:lnTo>
                    <a:lnTo>
                      <a:pt x="513" y="444"/>
                    </a:lnTo>
                    <a:lnTo>
                      <a:pt x="581" y="376"/>
                    </a:lnTo>
                    <a:lnTo>
                      <a:pt x="718" y="205"/>
                    </a:lnTo>
                    <a:lnTo>
                      <a:pt x="547" y="69"/>
                    </a:lnTo>
                    <a:lnTo>
                      <a:pt x="47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5" name="Google Shape;5775;p24"/>
              <p:cNvSpPr/>
              <p:nvPr/>
            </p:nvSpPr>
            <p:spPr>
              <a:xfrm>
                <a:off x="2076759" y="5337485"/>
                <a:ext cx="19367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50" extrusionOk="0">
                    <a:moveTo>
                      <a:pt x="342" y="0"/>
                    </a:moveTo>
                    <a:lnTo>
                      <a:pt x="137" y="103"/>
                    </a:lnTo>
                    <a:lnTo>
                      <a:pt x="1" y="274"/>
                    </a:lnTo>
                    <a:lnTo>
                      <a:pt x="1" y="342"/>
                    </a:lnTo>
                    <a:lnTo>
                      <a:pt x="35" y="410"/>
                    </a:lnTo>
                    <a:lnTo>
                      <a:pt x="240" y="649"/>
                    </a:lnTo>
                    <a:lnTo>
                      <a:pt x="410" y="444"/>
                    </a:lnTo>
                    <a:lnTo>
                      <a:pt x="513" y="342"/>
                    </a:lnTo>
                    <a:lnTo>
                      <a:pt x="547" y="239"/>
                    </a:lnTo>
                    <a:lnTo>
                      <a:pt x="513" y="171"/>
                    </a:lnTo>
                    <a:lnTo>
                      <a:pt x="445" y="103"/>
                    </a:lnTo>
                    <a:lnTo>
                      <a:pt x="376" y="35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6" name="Google Shape;5776;p24"/>
              <p:cNvSpPr/>
              <p:nvPr/>
            </p:nvSpPr>
            <p:spPr>
              <a:xfrm>
                <a:off x="2000603" y="5322969"/>
                <a:ext cx="16959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479" h="616" extrusionOk="0">
                    <a:moveTo>
                      <a:pt x="206" y="1"/>
                    </a:moveTo>
                    <a:lnTo>
                      <a:pt x="69" y="137"/>
                    </a:lnTo>
                    <a:lnTo>
                      <a:pt x="1" y="206"/>
                    </a:lnTo>
                    <a:lnTo>
                      <a:pt x="1" y="274"/>
                    </a:lnTo>
                    <a:lnTo>
                      <a:pt x="35" y="342"/>
                    </a:lnTo>
                    <a:lnTo>
                      <a:pt x="103" y="445"/>
                    </a:lnTo>
                    <a:lnTo>
                      <a:pt x="274" y="615"/>
                    </a:lnTo>
                    <a:lnTo>
                      <a:pt x="445" y="376"/>
                    </a:lnTo>
                    <a:lnTo>
                      <a:pt x="479" y="308"/>
                    </a:lnTo>
                    <a:lnTo>
                      <a:pt x="479" y="240"/>
                    </a:lnTo>
                    <a:lnTo>
                      <a:pt x="445" y="172"/>
                    </a:lnTo>
                    <a:lnTo>
                      <a:pt x="376" y="103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7" name="Google Shape;5777;p24"/>
              <p:cNvSpPr/>
              <p:nvPr/>
            </p:nvSpPr>
            <p:spPr>
              <a:xfrm>
                <a:off x="1500224" y="4663020"/>
                <a:ext cx="14516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410" h="445" extrusionOk="0">
                    <a:moveTo>
                      <a:pt x="205" y="1"/>
                    </a:moveTo>
                    <a:lnTo>
                      <a:pt x="171" y="35"/>
                    </a:lnTo>
                    <a:lnTo>
                      <a:pt x="102" y="69"/>
                    </a:lnTo>
                    <a:lnTo>
                      <a:pt x="0" y="171"/>
                    </a:lnTo>
                    <a:lnTo>
                      <a:pt x="171" y="444"/>
                    </a:lnTo>
                    <a:lnTo>
                      <a:pt x="307" y="342"/>
                    </a:lnTo>
                    <a:lnTo>
                      <a:pt x="410" y="205"/>
                    </a:lnTo>
                    <a:lnTo>
                      <a:pt x="341" y="103"/>
                    </a:lnTo>
                    <a:lnTo>
                      <a:pt x="273" y="3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8" name="Google Shape;5778;p24"/>
              <p:cNvSpPr/>
              <p:nvPr/>
            </p:nvSpPr>
            <p:spPr>
              <a:xfrm>
                <a:off x="2166228" y="5336282"/>
                <a:ext cx="33883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376" extrusionOk="0">
                    <a:moveTo>
                      <a:pt x="922" y="0"/>
                    </a:moveTo>
                    <a:lnTo>
                      <a:pt x="920" y="8"/>
                    </a:lnTo>
                    <a:lnTo>
                      <a:pt x="920" y="8"/>
                    </a:lnTo>
                    <a:lnTo>
                      <a:pt x="956" y="0"/>
                    </a:lnTo>
                    <a:close/>
                    <a:moveTo>
                      <a:pt x="920" y="8"/>
                    </a:moveTo>
                    <a:lnTo>
                      <a:pt x="0" y="205"/>
                    </a:lnTo>
                    <a:lnTo>
                      <a:pt x="205" y="308"/>
                    </a:lnTo>
                    <a:lnTo>
                      <a:pt x="376" y="342"/>
                    </a:lnTo>
                    <a:lnTo>
                      <a:pt x="512" y="376"/>
                    </a:lnTo>
                    <a:lnTo>
                      <a:pt x="649" y="342"/>
                    </a:lnTo>
                    <a:lnTo>
                      <a:pt x="751" y="308"/>
                    </a:lnTo>
                    <a:lnTo>
                      <a:pt x="819" y="239"/>
                    </a:lnTo>
                    <a:lnTo>
                      <a:pt x="888" y="137"/>
                    </a:lnTo>
                    <a:lnTo>
                      <a:pt x="920" y="8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79" name="Google Shape;5779;p24"/>
              <p:cNvSpPr/>
              <p:nvPr/>
            </p:nvSpPr>
            <p:spPr>
              <a:xfrm>
                <a:off x="1837457" y="5269791"/>
                <a:ext cx="24182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683" h="411" extrusionOk="0">
                    <a:moveTo>
                      <a:pt x="68" y="1"/>
                    </a:moveTo>
                    <a:lnTo>
                      <a:pt x="0" y="103"/>
                    </a:lnTo>
                    <a:lnTo>
                      <a:pt x="102" y="240"/>
                    </a:lnTo>
                    <a:lnTo>
                      <a:pt x="239" y="342"/>
                    </a:lnTo>
                    <a:lnTo>
                      <a:pt x="410" y="376"/>
                    </a:lnTo>
                    <a:lnTo>
                      <a:pt x="615" y="410"/>
                    </a:lnTo>
                    <a:lnTo>
                      <a:pt x="683" y="205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780" name="Google Shape;5780;p24"/>
            <p:cNvGrpSpPr/>
            <p:nvPr/>
          </p:nvGrpSpPr>
          <p:grpSpPr>
            <a:xfrm>
              <a:off x="8546804" y="1141301"/>
              <a:ext cx="484730" cy="531854"/>
              <a:chOff x="6659016" y="2358013"/>
              <a:chExt cx="484730" cy="531854"/>
            </a:xfrm>
          </p:grpSpPr>
          <p:sp>
            <p:nvSpPr>
              <p:cNvPr id="5781" name="Google Shape;5781;p24"/>
              <p:cNvSpPr/>
              <p:nvPr/>
            </p:nvSpPr>
            <p:spPr>
              <a:xfrm>
                <a:off x="6747245" y="2610628"/>
                <a:ext cx="171679" cy="201879"/>
              </a:xfrm>
              <a:custGeom>
                <a:avLst/>
                <a:gdLst/>
                <a:ahLst/>
                <a:cxnLst/>
                <a:rect l="l" t="t" r="r" b="b"/>
                <a:pathLst>
                  <a:path w="4849" h="5702" extrusionOk="0">
                    <a:moveTo>
                      <a:pt x="4780" y="0"/>
                    </a:moveTo>
                    <a:lnTo>
                      <a:pt x="3586" y="1468"/>
                    </a:lnTo>
                    <a:lnTo>
                      <a:pt x="2391" y="2936"/>
                    </a:lnTo>
                    <a:lnTo>
                      <a:pt x="1776" y="3585"/>
                    </a:lnTo>
                    <a:lnTo>
                      <a:pt x="1196" y="4268"/>
                    </a:lnTo>
                    <a:lnTo>
                      <a:pt x="581" y="4951"/>
                    </a:lnTo>
                    <a:lnTo>
                      <a:pt x="1" y="5633"/>
                    </a:lnTo>
                    <a:lnTo>
                      <a:pt x="1" y="5668"/>
                    </a:lnTo>
                    <a:lnTo>
                      <a:pt x="35" y="5702"/>
                    </a:lnTo>
                    <a:lnTo>
                      <a:pt x="103" y="5702"/>
                    </a:lnTo>
                    <a:lnTo>
                      <a:pt x="445" y="5394"/>
                    </a:lnTo>
                    <a:lnTo>
                      <a:pt x="786" y="5053"/>
                    </a:lnTo>
                    <a:lnTo>
                      <a:pt x="1435" y="4370"/>
                    </a:lnTo>
                    <a:lnTo>
                      <a:pt x="2049" y="3653"/>
                    </a:lnTo>
                    <a:lnTo>
                      <a:pt x="2664" y="2902"/>
                    </a:lnTo>
                    <a:lnTo>
                      <a:pt x="3790" y="1503"/>
                    </a:lnTo>
                    <a:lnTo>
                      <a:pt x="4337" y="786"/>
                    </a:lnTo>
                    <a:lnTo>
                      <a:pt x="4849" y="35"/>
                    </a:lnTo>
                    <a:lnTo>
                      <a:pt x="484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2" name="Google Shape;5782;p24"/>
              <p:cNvSpPr/>
              <p:nvPr/>
            </p:nvSpPr>
            <p:spPr>
              <a:xfrm>
                <a:off x="6741227" y="2447446"/>
                <a:ext cx="188567" cy="330010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9321" extrusionOk="0">
                    <a:moveTo>
                      <a:pt x="5258" y="1"/>
                    </a:moveTo>
                    <a:lnTo>
                      <a:pt x="5258" y="35"/>
                    </a:lnTo>
                    <a:lnTo>
                      <a:pt x="4473" y="1127"/>
                    </a:lnTo>
                    <a:lnTo>
                      <a:pt x="3756" y="2220"/>
                    </a:lnTo>
                    <a:lnTo>
                      <a:pt x="3039" y="3346"/>
                    </a:lnTo>
                    <a:lnTo>
                      <a:pt x="2322" y="4507"/>
                    </a:lnTo>
                    <a:lnTo>
                      <a:pt x="1673" y="5668"/>
                    </a:lnTo>
                    <a:lnTo>
                      <a:pt x="1093" y="6863"/>
                    </a:lnTo>
                    <a:lnTo>
                      <a:pt x="512" y="8057"/>
                    </a:lnTo>
                    <a:lnTo>
                      <a:pt x="0" y="9287"/>
                    </a:lnTo>
                    <a:lnTo>
                      <a:pt x="0" y="9321"/>
                    </a:lnTo>
                    <a:lnTo>
                      <a:pt x="68" y="9321"/>
                    </a:lnTo>
                    <a:lnTo>
                      <a:pt x="1229" y="6931"/>
                    </a:lnTo>
                    <a:lnTo>
                      <a:pt x="1844" y="5736"/>
                    </a:lnTo>
                    <a:lnTo>
                      <a:pt x="2492" y="4575"/>
                    </a:lnTo>
                    <a:lnTo>
                      <a:pt x="3141" y="3449"/>
                    </a:lnTo>
                    <a:lnTo>
                      <a:pt x="3824" y="2288"/>
                    </a:lnTo>
                    <a:lnTo>
                      <a:pt x="4541" y="1161"/>
                    </a:lnTo>
                    <a:lnTo>
                      <a:pt x="5292" y="69"/>
                    </a:lnTo>
                    <a:lnTo>
                      <a:pt x="5326" y="35"/>
                    </a:lnTo>
                    <a:lnTo>
                      <a:pt x="5292" y="35"/>
                    </a:lnTo>
                    <a:lnTo>
                      <a:pt x="52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3" name="Google Shape;5783;p24"/>
              <p:cNvSpPr/>
              <p:nvPr/>
            </p:nvSpPr>
            <p:spPr>
              <a:xfrm>
                <a:off x="6976918" y="2388214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5" y="1"/>
                    </a:moveTo>
                    <a:lnTo>
                      <a:pt x="2049" y="206"/>
                    </a:lnTo>
                    <a:lnTo>
                      <a:pt x="2049" y="240"/>
                    </a:lnTo>
                    <a:lnTo>
                      <a:pt x="1981" y="342"/>
                    </a:lnTo>
                    <a:lnTo>
                      <a:pt x="1810" y="547"/>
                    </a:lnTo>
                    <a:lnTo>
                      <a:pt x="1673" y="752"/>
                    </a:lnTo>
                    <a:lnTo>
                      <a:pt x="1127" y="1571"/>
                    </a:lnTo>
                    <a:lnTo>
                      <a:pt x="0" y="3346"/>
                    </a:lnTo>
                    <a:lnTo>
                      <a:pt x="0" y="3381"/>
                    </a:lnTo>
                    <a:lnTo>
                      <a:pt x="35" y="3381"/>
                    </a:lnTo>
                    <a:lnTo>
                      <a:pt x="1195" y="1742"/>
                    </a:lnTo>
                    <a:lnTo>
                      <a:pt x="1742" y="888"/>
                    </a:lnTo>
                    <a:lnTo>
                      <a:pt x="2254" y="69"/>
                    </a:lnTo>
                    <a:lnTo>
                      <a:pt x="2254" y="35"/>
                    </a:lnTo>
                    <a:lnTo>
                      <a:pt x="225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4" name="Google Shape;5784;p24"/>
              <p:cNvSpPr/>
              <p:nvPr/>
            </p:nvSpPr>
            <p:spPr>
              <a:xfrm>
                <a:off x="7055481" y="2394268"/>
                <a:ext cx="54417" cy="294959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8331" extrusionOk="0">
                    <a:moveTo>
                      <a:pt x="683" y="0"/>
                    </a:moveTo>
                    <a:lnTo>
                      <a:pt x="683" y="35"/>
                    </a:lnTo>
                    <a:lnTo>
                      <a:pt x="854" y="274"/>
                    </a:lnTo>
                    <a:lnTo>
                      <a:pt x="991" y="512"/>
                    </a:lnTo>
                    <a:lnTo>
                      <a:pt x="1127" y="786"/>
                    </a:lnTo>
                    <a:lnTo>
                      <a:pt x="1195" y="1059"/>
                    </a:lnTo>
                    <a:lnTo>
                      <a:pt x="1298" y="1332"/>
                    </a:lnTo>
                    <a:lnTo>
                      <a:pt x="1332" y="1605"/>
                    </a:lnTo>
                    <a:lnTo>
                      <a:pt x="1400" y="2185"/>
                    </a:lnTo>
                    <a:lnTo>
                      <a:pt x="1400" y="2766"/>
                    </a:lnTo>
                    <a:lnTo>
                      <a:pt x="1366" y="3346"/>
                    </a:lnTo>
                    <a:lnTo>
                      <a:pt x="1298" y="3926"/>
                    </a:lnTo>
                    <a:lnTo>
                      <a:pt x="1195" y="4473"/>
                    </a:lnTo>
                    <a:lnTo>
                      <a:pt x="1093" y="4985"/>
                    </a:lnTo>
                    <a:lnTo>
                      <a:pt x="991" y="5463"/>
                    </a:lnTo>
                    <a:lnTo>
                      <a:pt x="717" y="6419"/>
                    </a:lnTo>
                    <a:lnTo>
                      <a:pt x="376" y="7340"/>
                    </a:lnTo>
                    <a:lnTo>
                      <a:pt x="1" y="8262"/>
                    </a:lnTo>
                    <a:lnTo>
                      <a:pt x="1" y="8296"/>
                    </a:lnTo>
                    <a:lnTo>
                      <a:pt x="35" y="8330"/>
                    </a:lnTo>
                    <a:lnTo>
                      <a:pt x="69" y="8330"/>
                    </a:lnTo>
                    <a:lnTo>
                      <a:pt x="103" y="8296"/>
                    </a:lnTo>
                    <a:lnTo>
                      <a:pt x="342" y="7818"/>
                    </a:lnTo>
                    <a:lnTo>
                      <a:pt x="581" y="7306"/>
                    </a:lnTo>
                    <a:lnTo>
                      <a:pt x="786" y="6794"/>
                    </a:lnTo>
                    <a:lnTo>
                      <a:pt x="956" y="6248"/>
                    </a:lnTo>
                    <a:lnTo>
                      <a:pt x="1093" y="5702"/>
                    </a:lnTo>
                    <a:lnTo>
                      <a:pt x="1230" y="5190"/>
                    </a:lnTo>
                    <a:lnTo>
                      <a:pt x="1400" y="4097"/>
                    </a:lnTo>
                    <a:lnTo>
                      <a:pt x="1537" y="3039"/>
                    </a:lnTo>
                    <a:lnTo>
                      <a:pt x="1537" y="2493"/>
                    </a:lnTo>
                    <a:lnTo>
                      <a:pt x="1537" y="1912"/>
                    </a:lnTo>
                    <a:lnTo>
                      <a:pt x="1469" y="1366"/>
                    </a:lnTo>
                    <a:lnTo>
                      <a:pt x="1400" y="1093"/>
                    </a:lnTo>
                    <a:lnTo>
                      <a:pt x="1332" y="854"/>
                    </a:lnTo>
                    <a:lnTo>
                      <a:pt x="1195" y="615"/>
                    </a:lnTo>
                    <a:lnTo>
                      <a:pt x="1059" y="376"/>
                    </a:lnTo>
                    <a:lnTo>
                      <a:pt x="922" y="205"/>
                    </a:lnTo>
                    <a:lnTo>
                      <a:pt x="71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5" name="Google Shape;5785;p24"/>
              <p:cNvSpPr/>
              <p:nvPr/>
            </p:nvSpPr>
            <p:spPr>
              <a:xfrm>
                <a:off x="6957586" y="2586446"/>
                <a:ext cx="148701" cy="194657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5498" extrusionOk="0">
                    <a:moveTo>
                      <a:pt x="4165" y="1"/>
                    </a:moveTo>
                    <a:lnTo>
                      <a:pt x="4165" y="35"/>
                    </a:lnTo>
                    <a:lnTo>
                      <a:pt x="4063" y="376"/>
                    </a:lnTo>
                    <a:lnTo>
                      <a:pt x="3960" y="786"/>
                    </a:lnTo>
                    <a:lnTo>
                      <a:pt x="3892" y="1161"/>
                    </a:lnTo>
                    <a:lnTo>
                      <a:pt x="3790" y="1537"/>
                    </a:lnTo>
                    <a:lnTo>
                      <a:pt x="3619" y="1947"/>
                    </a:lnTo>
                    <a:lnTo>
                      <a:pt x="3414" y="2322"/>
                    </a:lnTo>
                    <a:lnTo>
                      <a:pt x="3175" y="2698"/>
                    </a:lnTo>
                    <a:lnTo>
                      <a:pt x="2936" y="3073"/>
                    </a:lnTo>
                    <a:lnTo>
                      <a:pt x="2629" y="3415"/>
                    </a:lnTo>
                    <a:lnTo>
                      <a:pt x="2288" y="3756"/>
                    </a:lnTo>
                    <a:lnTo>
                      <a:pt x="1912" y="4063"/>
                    </a:lnTo>
                    <a:lnTo>
                      <a:pt x="1571" y="4336"/>
                    </a:lnTo>
                    <a:lnTo>
                      <a:pt x="785" y="4883"/>
                    </a:lnTo>
                    <a:lnTo>
                      <a:pt x="34" y="5429"/>
                    </a:lnTo>
                    <a:lnTo>
                      <a:pt x="0" y="5463"/>
                    </a:lnTo>
                    <a:lnTo>
                      <a:pt x="34" y="5497"/>
                    </a:lnTo>
                    <a:lnTo>
                      <a:pt x="68" y="5497"/>
                    </a:lnTo>
                    <a:lnTo>
                      <a:pt x="888" y="4985"/>
                    </a:lnTo>
                    <a:lnTo>
                      <a:pt x="1298" y="4678"/>
                    </a:lnTo>
                    <a:lnTo>
                      <a:pt x="1707" y="4405"/>
                    </a:lnTo>
                    <a:lnTo>
                      <a:pt x="2083" y="4063"/>
                    </a:lnTo>
                    <a:lnTo>
                      <a:pt x="2458" y="3722"/>
                    </a:lnTo>
                    <a:lnTo>
                      <a:pt x="2800" y="3380"/>
                    </a:lnTo>
                    <a:lnTo>
                      <a:pt x="3107" y="3005"/>
                    </a:lnTo>
                    <a:lnTo>
                      <a:pt x="3346" y="2663"/>
                    </a:lnTo>
                    <a:lnTo>
                      <a:pt x="3551" y="2322"/>
                    </a:lnTo>
                    <a:lnTo>
                      <a:pt x="3721" y="1981"/>
                    </a:lnTo>
                    <a:lnTo>
                      <a:pt x="3858" y="1605"/>
                    </a:lnTo>
                    <a:lnTo>
                      <a:pt x="3995" y="1230"/>
                    </a:lnTo>
                    <a:lnTo>
                      <a:pt x="4097" y="820"/>
                    </a:lnTo>
                    <a:lnTo>
                      <a:pt x="4165" y="410"/>
                    </a:lnTo>
                    <a:lnTo>
                      <a:pt x="4199" y="35"/>
                    </a:lnTo>
                    <a:lnTo>
                      <a:pt x="41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6" name="Google Shape;5786;p24"/>
              <p:cNvSpPr/>
              <p:nvPr/>
            </p:nvSpPr>
            <p:spPr>
              <a:xfrm>
                <a:off x="6887485" y="2700061"/>
                <a:ext cx="152312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4302" h="2937" extrusionOk="0">
                    <a:moveTo>
                      <a:pt x="4268" y="1"/>
                    </a:moveTo>
                    <a:lnTo>
                      <a:pt x="4233" y="35"/>
                    </a:lnTo>
                    <a:lnTo>
                      <a:pt x="3790" y="513"/>
                    </a:lnTo>
                    <a:lnTo>
                      <a:pt x="3278" y="957"/>
                    </a:lnTo>
                    <a:lnTo>
                      <a:pt x="2765" y="1332"/>
                    </a:lnTo>
                    <a:lnTo>
                      <a:pt x="2219" y="1708"/>
                    </a:lnTo>
                    <a:lnTo>
                      <a:pt x="1673" y="2015"/>
                    </a:lnTo>
                    <a:lnTo>
                      <a:pt x="1093" y="2288"/>
                    </a:lnTo>
                    <a:lnTo>
                      <a:pt x="546" y="2561"/>
                    </a:lnTo>
                    <a:lnTo>
                      <a:pt x="0" y="2903"/>
                    </a:lnTo>
                    <a:lnTo>
                      <a:pt x="0" y="2937"/>
                    </a:lnTo>
                    <a:lnTo>
                      <a:pt x="34" y="2937"/>
                    </a:lnTo>
                    <a:lnTo>
                      <a:pt x="649" y="2732"/>
                    </a:lnTo>
                    <a:lnTo>
                      <a:pt x="1263" y="2425"/>
                    </a:lnTo>
                    <a:lnTo>
                      <a:pt x="1878" y="2083"/>
                    </a:lnTo>
                    <a:lnTo>
                      <a:pt x="2424" y="1742"/>
                    </a:lnTo>
                    <a:lnTo>
                      <a:pt x="2970" y="1366"/>
                    </a:lnTo>
                    <a:lnTo>
                      <a:pt x="3448" y="991"/>
                    </a:lnTo>
                    <a:lnTo>
                      <a:pt x="3892" y="547"/>
                    </a:lnTo>
                    <a:lnTo>
                      <a:pt x="4302" y="69"/>
                    </a:lnTo>
                    <a:lnTo>
                      <a:pt x="4302" y="35"/>
                    </a:lnTo>
                    <a:lnTo>
                      <a:pt x="42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7" name="Google Shape;5787;p24"/>
              <p:cNvSpPr/>
              <p:nvPr/>
            </p:nvSpPr>
            <p:spPr>
              <a:xfrm>
                <a:off x="6880227" y="2752035"/>
                <a:ext cx="56825" cy="38733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1094" extrusionOk="0">
                    <a:moveTo>
                      <a:pt x="1571" y="1"/>
                    </a:moveTo>
                    <a:lnTo>
                      <a:pt x="751" y="445"/>
                    </a:lnTo>
                    <a:lnTo>
                      <a:pt x="376" y="718"/>
                    </a:lnTo>
                    <a:lnTo>
                      <a:pt x="34" y="1025"/>
                    </a:lnTo>
                    <a:lnTo>
                      <a:pt x="0" y="1059"/>
                    </a:lnTo>
                    <a:lnTo>
                      <a:pt x="34" y="1093"/>
                    </a:lnTo>
                    <a:lnTo>
                      <a:pt x="69" y="1093"/>
                    </a:lnTo>
                    <a:lnTo>
                      <a:pt x="478" y="888"/>
                    </a:lnTo>
                    <a:lnTo>
                      <a:pt x="854" y="615"/>
                    </a:lnTo>
                    <a:lnTo>
                      <a:pt x="1605" y="35"/>
                    </a:lnTo>
                    <a:lnTo>
                      <a:pt x="1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8" name="Google Shape;5788;p24"/>
              <p:cNvSpPr/>
              <p:nvPr/>
            </p:nvSpPr>
            <p:spPr>
              <a:xfrm>
                <a:off x="7053074" y="2512733"/>
                <a:ext cx="42344" cy="13177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3722" extrusionOk="0">
                    <a:moveTo>
                      <a:pt x="1161" y="0"/>
                    </a:moveTo>
                    <a:lnTo>
                      <a:pt x="956" y="956"/>
                    </a:lnTo>
                    <a:lnTo>
                      <a:pt x="717" y="1878"/>
                    </a:lnTo>
                    <a:lnTo>
                      <a:pt x="376" y="2765"/>
                    </a:lnTo>
                    <a:lnTo>
                      <a:pt x="0" y="3687"/>
                    </a:lnTo>
                    <a:lnTo>
                      <a:pt x="0" y="3721"/>
                    </a:lnTo>
                    <a:lnTo>
                      <a:pt x="34" y="3687"/>
                    </a:lnTo>
                    <a:lnTo>
                      <a:pt x="273" y="3277"/>
                    </a:lnTo>
                    <a:lnTo>
                      <a:pt x="478" y="2834"/>
                    </a:lnTo>
                    <a:lnTo>
                      <a:pt x="683" y="2390"/>
                    </a:lnTo>
                    <a:lnTo>
                      <a:pt x="854" y="1912"/>
                    </a:lnTo>
                    <a:lnTo>
                      <a:pt x="990" y="1434"/>
                    </a:lnTo>
                    <a:lnTo>
                      <a:pt x="1093" y="956"/>
                    </a:lnTo>
                    <a:lnTo>
                      <a:pt x="1161" y="478"/>
                    </a:lnTo>
                    <a:lnTo>
                      <a:pt x="1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89" name="Google Shape;5789;p24"/>
              <p:cNvSpPr/>
              <p:nvPr/>
            </p:nvSpPr>
            <p:spPr>
              <a:xfrm>
                <a:off x="6985379" y="2669860"/>
                <a:ext cx="48399" cy="55621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571" extrusionOk="0">
                    <a:moveTo>
                      <a:pt x="1332" y="0"/>
                    </a:moveTo>
                    <a:lnTo>
                      <a:pt x="1298" y="34"/>
                    </a:lnTo>
                    <a:lnTo>
                      <a:pt x="990" y="410"/>
                    </a:lnTo>
                    <a:lnTo>
                      <a:pt x="683" y="820"/>
                    </a:lnTo>
                    <a:lnTo>
                      <a:pt x="0" y="1537"/>
                    </a:lnTo>
                    <a:lnTo>
                      <a:pt x="0" y="1571"/>
                    </a:lnTo>
                    <a:lnTo>
                      <a:pt x="35" y="1571"/>
                    </a:lnTo>
                    <a:lnTo>
                      <a:pt x="376" y="1229"/>
                    </a:lnTo>
                    <a:lnTo>
                      <a:pt x="717" y="854"/>
                    </a:lnTo>
                    <a:lnTo>
                      <a:pt x="1059" y="444"/>
                    </a:lnTo>
                    <a:lnTo>
                      <a:pt x="1366" y="34"/>
                    </a:lnTo>
                    <a:lnTo>
                      <a:pt x="133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0" name="Google Shape;5790;p24"/>
              <p:cNvSpPr/>
              <p:nvPr/>
            </p:nvSpPr>
            <p:spPr>
              <a:xfrm>
                <a:off x="6962402" y="2437781"/>
                <a:ext cx="79803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381" extrusionOk="0">
                    <a:moveTo>
                      <a:pt x="2186" y="0"/>
                    </a:moveTo>
                    <a:lnTo>
                      <a:pt x="1059" y="1639"/>
                    </a:lnTo>
                    <a:lnTo>
                      <a:pt x="513" y="2493"/>
                    </a:lnTo>
                    <a:lnTo>
                      <a:pt x="1" y="3346"/>
                    </a:lnTo>
                    <a:lnTo>
                      <a:pt x="1" y="3380"/>
                    </a:lnTo>
                    <a:lnTo>
                      <a:pt x="35" y="3380"/>
                    </a:lnTo>
                    <a:lnTo>
                      <a:pt x="1127" y="1707"/>
                    </a:lnTo>
                    <a:lnTo>
                      <a:pt x="2254" y="35"/>
                    </a:lnTo>
                    <a:lnTo>
                      <a:pt x="225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1" name="Google Shape;5791;p24"/>
              <p:cNvSpPr/>
              <p:nvPr/>
            </p:nvSpPr>
            <p:spPr>
              <a:xfrm>
                <a:off x="7034946" y="2440188"/>
                <a:ext cx="30236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854" h="1367" extrusionOk="0">
                    <a:moveTo>
                      <a:pt x="785" y="1"/>
                    </a:moveTo>
                    <a:lnTo>
                      <a:pt x="376" y="649"/>
                    </a:lnTo>
                    <a:lnTo>
                      <a:pt x="0" y="1332"/>
                    </a:lnTo>
                    <a:lnTo>
                      <a:pt x="0" y="1366"/>
                    </a:lnTo>
                    <a:lnTo>
                      <a:pt x="34" y="1332"/>
                    </a:lnTo>
                    <a:lnTo>
                      <a:pt x="444" y="718"/>
                    </a:lnTo>
                    <a:lnTo>
                      <a:pt x="854" y="69"/>
                    </a:lnTo>
                    <a:lnTo>
                      <a:pt x="854" y="35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2" name="Google Shape;5792;p24"/>
              <p:cNvSpPr/>
              <p:nvPr/>
            </p:nvSpPr>
            <p:spPr>
              <a:xfrm>
                <a:off x="7060332" y="2432930"/>
                <a:ext cx="24182" cy="2786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787" extrusionOk="0">
                    <a:moveTo>
                      <a:pt x="649" y="1"/>
                    </a:moveTo>
                    <a:lnTo>
                      <a:pt x="307" y="342"/>
                    </a:lnTo>
                    <a:lnTo>
                      <a:pt x="137" y="547"/>
                    </a:lnTo>
                    <a:lnTo>
                      <a:pt x="0" y="718"/>
                    </a:lnTo>
                    <a:lnTo>
                      <a:pt x="0" y="752"/>
                    </a:lnTo>
                    <a:lnTo>
                      <a:pt x="0" y="786"/>
                    </a:lnTo>
                    <a:lnTo>
                      <a:pt x="68" y="786"/>
                    </a:lnTo>
                    <a:lnTo>
                      <a:pt x="239" y="615"/>
                    </a:lnTo>
                    <a:lnTo>
                      <a:pt x="410" y="411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3" name="Google Shape;5793;p24"/>
              <p:cNvSpPr/>
              <p:nvPr/>
            </p:nvSpPr>
            <p:spPr>
              <a:xfrm>
                <a:off x="6659016" y="2358013"/>
                <a:ext cx="484730" cy="531854"/>
              </a:xfrm>
              <a:custGeom>
                <a:avLst/>
                <a:gdLst/>
                <a:ahLst/>
                <a:cxnLst/>
                <a:rect l="l" t="t" r="r" b="b"/>
                <a:pathLst>
                  <a:path w="13691" h="15022" extrusionOk="0">
                    <a:moveTo>
                      <a:pt x="3517" y="10515"/>
                    </a:moveTo>
                    <a:lnTo>
                      <a:pt x="3005" y="11300"/>
                    </a:lnTo>
                    <a:lnTo>
                      <a:pt x="3210" y="10925"/>
                    </a:lnTo>
                    <a:lnTo>
                      <a:pt x="3517" y="10515"/>
                    </a:lnTo>
                    <a:close/>
                    <a:moveTo>
                      <a:pt x="9048" y="12598"/>
                    </a:moveTo>
                    <a:lnTo>
                      <a:pt x="8536" y="12871"/>
                    </a:lnTo>
                    <a:lnTo>
                      <a:pt x="7989" y="13144"/>
                    </a:lnTo>
                    <a:lnTo>
                      <a:pt x="8228" y="13007"/>
                    </a:lnTo>
                    <a:lnTo>
                      <a:pt x="8467" y="12871"/>
                    </a:lnTo>
                    <a:lnTo>
                      <a:pt x="9048" y="12598"/>
                    </a:lnTo>
                    <a:close/>
                    <a:moveTo>
                      <a:pt x="9287" y="1263"/>
                    </a:moveTo>
                    <a:lnTo>
                      <a:pt x="8433" y="2356"/>
                    </a:lnTo>
                    <a:lnTo>
                      <a:pt x="7614" y="3482"/>
                    </a:lnTo>
                    <a:lnTo>
                      <a:pt x="6829" y="4643"/>
                    </a:lnTo>
                    <a:lnTo>
                      <a:pt x="6043" y="5804"/>
                    </a:lnTo>
                    <a:lnTo>
                      <a:pt x="5292" y="6999"/>
                    </a:lnTo>
                    <a:lnTo>
                      <a:pt x="4575" y="8194"/>
                    </a:lnTo>
                    <a:lnTo>
                      <a:pt x="3893" y="9423"/>
                    </a:lnTo>
                    <a:lnTo>
                      <a:pt x="3210" y="10652"/>
                    </a:lnTo>
                    <a:lnTo>
                      <a:pt x="2903" y="11130"/>
                    </a:lnTo>
                    <a:lnTo>
                      <a:pt x="2903" y="11164"/>
                    </a:lnTo>
                    <a:lnTo>
                      <a:pt x="2937" y="11198"/>
                    </a:lnTo>
                    <a:lnTo>
                      <a:pt x="2629" y="11813"/>
                    </a:lnTo>
                    <a:lnTo>
                      <a:pt x="2629" y="11847"/>
                    </a:lnTo>
                    <a:lnTo>
                      <a:pt x="2595" y="11915"/>
                    </a:lnTo>
                    <a:lnTo>
                      <a:pt x="2151" y="12598"/>
                    </a:lnTo>
                    <a:lnTo>
                      <a:pt x="1913" y="12939"/>
                    </a:lnTo>
                    <a:lnTo>
                      <a:pt x="1708" y="13315"/>
                    </a:lnTo>
                    <a:lnTo>
                      <a:pt x="1503" y="13417"/>
                    </a:lnTo>
                    <a:lnTo>
                      <a:pt x="1503" y="13417"/>
                    </a:lnTo>
                    <a:lnTo>
                      <a:pt x="1674" y="12973"/>
                    </a:lnTo>
                    <a:lnTo>
                      <a:pt x="1844" y="12495"/>
                    </a:lnTo>
                    <a:lnTo>
                      <a:pt x="2117" y="11574"/>
                    </a:lnTo>
                    <a:lnTo>
                      <a:pt x="2868" y="9457"/>
                    </a:lnTo>
                    <a:lnTo>
                      <a:pt x="3893" y="6521"/>
                    </a:lnTo>
                    <a:lnTo>
                      <a:pt x="4268" y="5804"/>
                    </a:lnTo>
                    <a:lnTo>
                      <a:pt x="4473" y="5463"/>
                    </a:lnTo>
                    <a:lnTo>
                      <a:pt x="4678" y="5121"/>
                    </a:lnTo>
                    <a:lnTo>
                      <a:pt x="4985" y="4677"/>
                    </a:lnTo>
                    <a:lnTo>
                      <a:pt x="5326" y="4268"/>
                    </a:lnTo>
                    <a:lnTo>
                      <a:pt x="5702" y="3892"/>
                    </a:lnTo>
                    <a:lnTo>
                      <a:pt x="6078" y="3517"/>
                    </a:lnTo>
                    <a:lnTo>
                      <a:pt x="5497" y="4438"/>
                    </a:lnTo>
                    <a:lnTo>
                      <a:pt x="4951" y="5394"/>
                    </a:lnTo>
                    <a:lnTo>
                      <a:pt x="4439" y="6384"/>
                    </a:lnTo>
                    <a:lnTo>
                      <a:pt x="3961" y="7340"/>
                    </a:lnTo>
                    <a:lnTo>
                      <a:pt x="3483" y="8399"/>
                    </a:lnTo>
                    <a:lnTo>
                      <a:pt x="3005" y="9457"/>
                    </a:lnTo>
                    <a:lnTo>
                      <a:pt x="2595" y="10515"/>
                    </a:lnTo>
                    <a:lnTo>
                      <a:pt x="2425" y="11061"/>
                    </a:lnTo>
                    <a:lnTo>
                      <a:pt x="2254" y="11608"/>
                    </a:lnTo>
                    <a:lnTo>
                      <a:pt x="2254" y="11642"/>
                    </a:lnTo>
                    <a:lnTo>
                      <a:pt x="2288" y="11676"/>
                    </a:lnTo>
                    <a:lnTo>
                      <a:pt x="2322" y="11676"/>
                    </a:lnTo>
                    <a:lnTo>
                      <a:pt x="2322" y="11642"/>
                    </a:lnTo>
                    <a:lnTo>
                      <a:pt x="2766" y="10583"/>
                    </a:lnTo>
                    <a:lnTo>
                      <a:pt x="3210" y="9491"/>
                    </a:lnTo>
                    <a:lnTo>
                      <a:pt x="3654" y="8399"/>
                    </a:lnTo>
                    <a:lnTo>
                      <a:pt x="4132" y="7340"/>
                    </a:lnTo>
                    <a:lnTo>
                      <a:pt x="4644" y="6316"/>
                    </a:lnTo>
                    <a:lnTo>
                      <a:pt x="5190" y="5292"/>
                    </a:lnTo>
                    <a:lnTo>
                      <a:pt x="6282" y="3312"/>
                    </a:lnTo>
                    <a:lnTo>
                      <a:pt x="6931" y="2766"/>
                    </a:lnTo>
                    <a:lnTo>
                      <a:pt x="7580" y="2288"/>
                    </a:lnTo>
                    <a:lnTo>
                      <a:pt x="7989" y="2014"/>
                    </a:lnTo>
                    <a:lnTo>
                      <a:pt x="8433" y="1741"/>
                    </a:lnTo>
                    <a:lnTo>
                      <a:pt x="9287" y="1263"/>
                    </a:lnTo>
                    <a:close/>
                    <a:moveTo>
                      <a:pt x="4712" y="13451"/>
                    </a:moveTo>
                    <a:lnTo>
                      <a:pt x="5292" y="13485"/>
                    </a:lnTo>
                    <a:lnTo>
                      <a:pt x="5804" y="13520"/>
                    </a:lnTo>
                    <a:lnTo>
                      <a:pt x="5565" y="13588"/>
                    </a:lnTo>
                    <a:lnTo>
                      <a:pt x="5053" y="13588"/>
                    </a:lnTo>
                    <a:lnTo>
                      <a:pt x="4780" y="13554"/>
                    </a:lnTo>
                    <a:lnTo>
                      <a:pt x="4746" y="13485"/>
                    </a:lnTo>
                    <a:lnTo>
                      <a:pt x="4712" y="13451"/>
                    </a:lnTo>
                    <a:close/>
                    <a:moveTo>
                      <a:pt x="7819" y="13212"/>
                    </a:moveTo>
                    <a:lnTo>
                      <a:pt x="7102" y="13485"/>
                    </a:lnTo>
                    <a:lnTo>
                      <a:pt x="6385" y="13690"/>
                    </a:lnTo>
                    <a:lnTo>
                      <a:pt x="5907" y="13793"/>
                    </a:lnTo>
                    <a:lnTo>
                      <a:pt x="6078" y="13690"/>
                    </a:lnTo>
                    <a:lnTo>
                      <a:pt x="6214" y="13520"/>
                    </a:lnTo>
                    <a:lnTo>
                      <a:pt x="6624" y="13485"/>
                    </a:lnTo>
                    <a:lnTo>
                      <a:pt x="7033" y="13417"/>
                    </a:lnTo>
                    <a:lnTo>
                      <a:pt x="7443" y="13349"/>
                    </a:lnTo>
                    <a:lnTo>
                      <a:pt x="7819" y="13212"/>
                    </a:lnTo>
                    <a:close/>
                    <a:moveTo>
                      <a:pt x="4063" y="13827"/>
                    </a:moveTo>
                    <a:lnTo>
                      <a:pt x="4507" y="13861"/>
                    </a:lnTo>
                    <a:lnTo>
                      <a:pt x="4951" y="13895"/>
                    </a:lnTo>
                    <a:lnTo>
                      <a:pt x="4302" y="13895"/>
                    </a:lnTo>
                    <a:lnTo>
                      <a:pt x="3620" y="13861"/>
                    </a:lnTo>
                    <a:lnTo>
                      <a:pt x="4063" y="13827"/>
                    </a:lnTo>
                    <a:close/>
                    <a:moveTo>
                      <a:pt x="1674" y="14168"/>
                    </a:moveTo>
                    <a:lnTo>
                      <a:pt x="1332" y="14271"/>
                    </a:lnTo>
                    <a:lnTo>
                      <a:pt x="1400" y="14168"/>
                    </a:lnTo>
                    <a:close/>
                    <a:moveTo>
                      <a:pt x="11608" y="0"/>
                    </a:moveTo>
                    <a:lnTo>
                      <a:pt x="11472" y="34"/>
                    </a:lnTo>
                    <a:lnTo>
                      <a:pt x="11199" y="68"/>
                    </a:lnTo>
                    <a:lnTo>
                      <a:pt x="11130" y="103"/>
                    </a:lnTo>
                    <a:lnTo>
                      <a:pt x="11130" y="171"/>
                    </a:lnTo>
                    <a:lnTo>
                      <a:pt x="11130" y="273"/>
                    </a:lnTo>
                    <a:lnTo>
                      <a:pt x="11199" y="307"/>
                    </a:lnTo>
                    <a:lnTo>
                      <a:pt x="11335" y="342"/>
                    </a:lnTo>
                    <a:lnTo>
                      <a:pt x="11335" y="376"/>
                    </a:lnTo>
                    <a:lnTo>
                      <a:pt x="11403" y="410"/>
                    </a:lnTo>
                    <a:lnTo>
                      <a:pt x="11642" y="512"/>
                    </a:lnTo>
                    <a:lnTo>
                      <a:pt x="11813" y="581"/>
                    </a:lnTo>
                    <a:lnTo>
                      <a:pt x="12018" y="683"/>
                    </a:lnTo>
                    <a:lnTo>
                      <a:pt x="12189" y="820"/>
                    </a:lnTo>
                    <a:lnTo>
                      <a:pt x="12462" y="1093"/>
                    </a:lnTo>
                    <a:lnTo>
                      <a:pt x="12701" y="1434"/>
                    </a:lnTo>
                    <a:lnTo>
                      <a:pt x="12871" y="1810"/>
                    </a:lnTo>
                    <a:lnTo>
                      <a:pt x="13008" y="2219"/>
                    </a:lnTo>
                    <a:lnTo>
                      <a:pt x="13076" y="2629"/>
                    </a:lnTo>
                    <a:lnTo>
                      <a:pt x="13145" y="3073"/>
                    </a:lnTo>
                    <a:lnTo>
                      <a:pt x="13145" y="3619"/>
                    </a:lnTo>
                    <a:lnTo>
                      <a:pt x="13110" y="4131"/>
                    </a:lnTo>
                    <a:lnTo>
                      <a:pt x="13042" y="4711"/>
                    </a:lnTo>
                    <a:lnTo>
                      <a:pt x="13076" y="4746"/>
                    </a:lnTo>
                    <a:lnTo>
                      <a:pt x="12906" y="6214"/>
                    </a:lnTo>
                    <a:lnTo>
                      <a:pt x="12667" y="7647"/>
                    </a:lnTo>
                    <a:lnTo>
                      <a:pt x="12564" y="8296"/>
                    </a:lnTo>
                    <a:lnTo>
                      <a:pt x="12359" y="8911"/>
                    </a:lnTo>
                    <a:lnTo>
                      <a:pt x="12257" y="9184"/>
                    </a:lnTo>
                    <a:lnTo>
                      <a:pt x="12120" y="9491"/>
                    </a:lnTo>
                    <a:lnTo>
                      <a:pt x="11950" y="9764"/>
                    </a:lnTo>
                    <a:lnTo>
                      <a:pt x="11779" y="10037"/>
                    </a:lnTo>
                    <a:lnTo>
                      <a:pt x="11574" y="10242"/>
                    </a:lnTo>
                    <a:lnTo>
                      <a:pt x="11472" y="10345"/>
                    </a:lnTo>
                    <a:lnTo>
                      <a:pt x="10960" y="10857"/>
                    </a:lnTo>
                    <a:lnTo>
                      <a:pt x="10345" y="11369"/>
                    </a:lnTo>
                    <a:lnTo>
                      <a:pt x="9731" y="11813"/>
                    </a:lnTo>
                    <a:lnTo>
                      <a:pt x="9048" y="12188"/>
                    </a:lnTo>
                    <a:lnTo>
                      <a:pt x="9048" y="12154"/>
                    </a:lnTo>
                    <a:lnTo>
                      <a:pt x="8979" y="12154"/>
                    </a:lnTo>
                    <a:lnTo>
                      <a:pt x="8775" y="12325"/>
                    </a:lnTo>
                    <a:lnTo>
                      <a:pt x="8263" y="12529"/>
                    </a:lnTo>
                    <a:lnTo>
                      <a:pt x="7716" y="12734"/>
                    </a:lnTo>
                    <a:lnTo>
                      <a:pt x="7170" y="12871"/>
                    </a:lnTo>
                    <a:lnTo>
                      <a:pt x="6624" y="12939"/>
                    </a:lnTo>
                    <a:lnTo>
                      <a:pt x="6214" y="12973"/>
                    </a:lnTo>
                    <a:lnTo>
                      <a:pt x="5804" y="12973"/>
                    </a:lnTo>
                    <a:lnTo>
                      <a:pt x="4917" y="12905"/>
                    </a:lnTo>
                    <a:lnTo>
                      <a:pt x="5088" y="12803"/>
                    </a:lnTo>
                    <a:lnTo>
                      <a:pt x="5292" y="12700"/>
                    </a:lnTo>
                    <a:lnTo>
                      <a:pt x="5326" y="12666"/>
                    </a:lnTo>
                    <a:lnTo>
                      <a:pt x="5292" y="12632"/>
                    </a:lnTo>
                    <a:lnTo>
                      <a:pt x="5258" y="12632"/>
                    </a:lnTo>
                    <a:lnTo>
                      <a:pt x="5053" y="12734"/>
                    </a:lnTo>
                    <a:lnTo>
                      <a:pt x="4849" y="12871"/>
                    </a:lnTo>
                    <a:lnTo>
                      <a:pt x="4849" y="12905"/>
                    </a:lnTo>
                    <a:lnTo>
                      <a:pt x="4371" y="12871"/>
                    </a:lnTo>
                    <a:lnTo>
                      <a:pt x="4712" y="12666"/>
                    </a:lnTo>
                    <a:lnTo>
                      <a:pt x="5019" y="12461"/>
                    </a:lnTo>
                    <a:lnTo>
                      <a:pt x="5634" y="11983"/>
                    </a:lnTo>
                    <a:lnTo>
                      <a:pt x="6180" y="11471"/>
                    </a:lnTo>
                    <a:lnTo>
                      <a:pt x="6692" y="10891"/>
                    </a:lnTo>
                    <a:lnTo>
                      <a:pt x="6692" y="10857"/>
                    </a:lnTo>
                    <a:lnTo>
                      <a:pt x="6658" y="10822"/>
                    </a:lnTo>
                    <a:lnTo>
                      <a:pt x="6624" y="10857"/>
                    </a:lnTo>
                    <a:lnTo>
                      <a:pt x="6009" y="11403"/>
                    </a:lnTo>
                    <a:lnTo>
                      <a:pt x="5395" y="11915"/>
                    </a:lnTo>
                    <a:lnTo>
                      <a:pt x="4712" y="12393"/>
                    </a:lnTo>
                    <a:lnTo>
                      <a:pt x="4029" y="12871"/>
                    </a:lnTo>
                    <a:lnTo>
                      <a:pt x="3449" y="12871"/>
                    </a:lnTo>
                    <a:lnTo>
                      <a:pt x="3858" y="12598"/>
                    </a:lnTo>
                    <a:lnTo>
                      <a:pt x="4200" y="12290"/>
                    </a:lnTo>
                    <a:lnTo>
                      <a:pt x="4917" y="11710"/>
                    </a:lnTo>
                    <a:lnTo>
                      <a:pt x="5429" y="11232"/>
                    </a:lnTo>
                    <a:lnTo>
                      <a:pt x="5907" y="10720"/>
                    </a:lnTo>
                    <a:lnTo>
                      <a:pt x="6385" y="10208"/>
                    </a:lnTo>
                    <a:lnTo>
                      <a:pt x="6829" y="9696"/>
                    </a:lnTo>
                    <a:lnTo>
                      <a:pt x="6829" y="9662"/>
                    </a:lnTo>
                    <a:lnTo>
                      <a:pt x="6829" y="9628"/>
                    </a:lnTo>
                    <a:lnTo>
                      <a:pt x="6795" y="9593"/>
                    </a:lnTo>
                    <a:lnTo>
                      <a:pt x="6760" y="9628"/>
                    </a:lnTo>
                    <a:lnTo>
                      <a:pt x="6317" y="10106"/>
                    </a:lnTo>
                    <a:lnTo>
                      <a:pt x="5839" y="10583"/>
                    </a:lnTo>
                    <a:lnTo>
                      <a:pt x="5361" y="11061"/>
                    </a:lnTo>
                    <a:lnTo>
                      <a:pt x="4849" y="11505"/>
                    </a:lnTo>
                    <a:lnTo>
                      <a:pt x="4405" y="11881"/>
                    </a:lnTo>
                    <a:lnTo>
                      <a:pt x="3961" y="12222"/>
                    </a:lnTo>
                    <a:lnTo>
                      <a:pt x="3005" y="12905"/>
                    </a:lnTo>
                    <a:lnTo>
                      <a:pt x="2834" y="12939"/>
                    </a:lnTo>
                    <a:lnTo>
                      <a:pt x="3415" y="12461"/>
                    </a:lnTo>
                    <a:lnTo>
                      <a:pt x="3995" y="11915"/>
                    </a:lnTo>
                    <a:lnTo>
                      <a:pt x="5053" y="10788"/>
                    </a:lnTo>
                    <a:lnTo>
                      <a:pt x="6112" y="9593"/>
                    </a:lnTo>
                    <a:lnTo>
                      <a:pt x="7102" y="8330"/>
                    </a:lnTo>
                    <a:lnTo>
                      <a:pt x="7102" y="8296"/>
                    </a:lnTo>
                    <a:lnTo>
                      <a:pt x="7033" y="8296"/>
                    </a:lnTo>
                    <a:lnTo>
                      <a:pt x="6009" y="9491"/>
                    </a:lnTo>
                    <a:lnTo>
                      <a:pt x="4917" y="10652"/>
                    </a:lnTo>
                    <a:lnTo>
                      <a:pt x="4371" y="11232"/>
                    </a:lnTo>
                    <a:lnTo>
                      <a:pt x="3790" y="11778"/>
                    </a:lnTo>
                    <a:lnTo>
                      <a:pt x="3210" y="12325"/>
                    </a:lnTo>
                    <a:lnTo>
                      <a:pt x="2664" y="12905"/>
                    </a:lnTo>
                    <a:lnTo>
                      <a:pt x="2664" y="12939"/>
                    </a:lnTo>
                    <a:lnTo>
                      <a:pt x="2664" y="12973"/>
                    </a:lnTo>
                    <a:lnTo>
                      <a:pt x="2356" y="13110"/>
                    </a:lnTo>
                    <a:lnTo>
                      <a:pt x="2117" y="13144"/>
                    </a:lnTo>
                    <a:lnTo>
                      <a:pt x="2493" y="12666"/>
                    </a:lnTo>
                    <a:lnTo>
                      <a:pt x="2903" y="12188"/>
                    </a:lnTo>
                    <a:lnTo>
                      <a:pt x="3312" y="11710"/>
                    </a:lnTo>
                    <a:lnTo>
                      <a:pt x="4097" y="10720"/>
                    </a:lnTo>
                    <a:lnTo>
                      <a:pt x="5565" y="8808"/>
                    </a:lnTo>
                    <a:lnTo>
                      <a:pt x="7102" y="6760"/>
                    </a:lnTo>
                    <a:lnTo>
                      <a:pt x="7853" y="5736"/>
                    </a:lnTo>
                    <a:lnTo>
                      <a:pt x="8570" y="4677"/>
                    </a:lnTo>
                    <a:lnTo>
                      <a:pt x="8570" y="4643"/>
                    </a:lnTo>
                    <a:lnTo>
                      <a:pt x="8536" y="4643"/>
                    </a:lnTo>
                    <a:lnTo>
                      <a:pt x="5497" y="8672"/>
                    </a:lnTo>
                    <a:lnTo>
                      <a:pt x="3858" y="10754"/>
                    </a:lnTo>
                    <a:lnTo>
                      <a:pt x="3483" y="11198"/>
                    </a:lnTo>
                    <a:lnTo>
                      <a:pt x="4097" y="10379"/>
                    </a:lnTo>
                    <a:lnTo>
                      <a:pt x="6453" y="7101"/>
                    </a:lnTo>
                    <a:lnTo>
                      <a:pt x="7648" y="5463"/>
                    </a:lnTo>
                    <a:lnTo>
                      <a:pt x="8911" y="3790"/>
                    </a:lnTo>
                    <a:lnTo>
                      <a:pt x="10140" y="2151"/>
                    </a:lnTo>
                    <a:lnTo>
                      <a:pt x="10755" y="1434"/>
                    </a:lnTo>
                    <a:lnTo>
                      <a:pt x="10994" y="1024"/>
                    </a:lnTo>
                    <a:lnTo>
                      <a:pt x="11096" y="820"/>
                    </a:lnTo>
                    <a:lnTo>
                      <a:pt x="11199" y="615"/>
                    </a:lnTo>
                    <a:lnTo>
                      <a:pt x="11164" y="581"/>
                    </a:lnTo>
                    <a:lnTo>
                      <a:pt x="10960" y="717"/>
                    </a:lnTo>
                    <a:lnTo>
                      <a:pt x="10755" y="854"/>
                    </a:lnTo>
                    <a:lnTo>
                      <a:pt x="10413" y="1229"/>
                    </a:lnTo>
                    <a:lnTo>
                      <a:pt x="9799" y="2014"/>
                    </a:lnTo>
                    <a:lnTo>
                      <a:pt x="8570" y="3585"/>
                    </a:lnTo>
                    <a:lnTo>
                      <a:pt x="7853" y="4507"/>
                    </a:lnTo>
                    <a:lnTo>
                      <a:pt x="10174" y="1195"/>
                    </a:lnTo>
                    <a:lnTo>
                      <a:pt x="10174" y="1161"/>
                    </a:lnTo>
                    <a:lnTo>
                      <a:pt x="10140" y="1127"/>
                    </a:lnTo>
                    <a:lnTo>
                      <a:pt x="10072" y="1127"/>
                    </a:lnTo>
                    <a:lnTo>
                      <a:pt x="6999" y="5326"/>
                    </a:lnTo>
                    <a:lnTo>
                      <a:pt x="5463" y="7443"/>
                    </a:lnTo>
                    <a:lnTo>
                      <a:pt x="3961" y="9593"/>
                    </a:lnTo>
                    <a:lnTo>
                      <a:pt x="5258" y="7409"/>
                    </a:lnTo>
                    <a:lnTo>
                      <a:pt x="6590" y="5292"/>
                    </a:lnTo>
                    <a:lnTo>
                      <a:pt x="7307" y="4234"/>
                    </a:lnTo>
                    <a:lnTo>
                      <a:pt x="8024" y="3209"/>
                    </a:lnTo>
                    <a:lnTo>
                      <a:pt x="8740" y="2151"/>
                    </a:lnTo>
                    <a:lnTo>
                      <a:pt x="9492" y="1161"/>
                    </a:lnTo>
                    <a:lnTo>
                      <a:pt x="10208" y="751"/>
                    </a:lnTo>
                    <a:lnTo>
                      <a:pt x="10891" y="342"/>
                    </a:lnTo>
                    <a:lnTo>
                      <a:pt x="10960" y="307"/>
                    </a:lnTo>
                    <a:lnTo>
                      <a:pt x="10960" y="273"/>
                    </a:lnTo>
                    <a:lnTo>
                      <a:pt x="10960" y="171"/>
                    </a:lnTo>
                    <a:lnTo>
                      <a:pt x="10891" y="103"/>
                    </a:lnTo>
                    <a:lnTo>
                      <a:pt x="10789" y="103"/>
                    </a:lnTo>
                    <a:lnTo>
                      <a:pt x="10345" y="307"/>
                    </a:lnTo>
                    <a:lnTo>
                      <a:pt x="9867" y="512"/>
                    </a:lnTo>
                    <a:lnTo>
                      <a:pt x="8979" y="990"/>
                    </a:lnTo>
                    <a:lnTo>
                      <a:pt x="8092" y="1502"/>
                    </a:lnTo>
                    <a:lnTo>
                      <a:pt x="7238" y="2083"/>
                    </a:lnTo>
                    <a:lnTo>
                      <a:pt x="6521" y="2629"/>
                    </a:lnTo>
                    <a:lnTo>
                      <a:pt x="5804" y="3243"/>
                    </a:lnTo>
                    <a:lnTo>
                      <a:pt x="5156" y="3926"/>
                    </a:lnTo>
                    <a:lnTo>
                      <a:pt x="4849" y="4268"/>
                    </a:lnTo>
                    <a:lnTo>
                      <a:pt x="4575" y="4643"/>
                    </a:lnTo>
                    <a:lnTo>
                      <a:pt x="4268" y="5053"/>
                    </a:lnTo>
                    <a:lnTo>
                      <a:pt x="3995" y="5497"/>
                    </a:lnTo>
                    <a:lnTo>
                      <a:pt x="3756" y="5975"/>
                    </a:lnTo>
                    <a:lnTo>
                      <a:pt x="3551" y="6418"/>
                    </a:lnTo>
                    <a:lnTo>
                      <a:pt x="3142" y="7374"/>
                    </a:lnTo>
                    <a:lnTo>
                      <a:pt x="2800" y="8364"/>
                    </a:lnTo>
                    <a:lnTo>
                      <a:pt x="2083" y="10515"/>
                    </a:lnTo>
                    <a:lnTo>
                      <a:pt x="1674" y="11642"/>
                    </a:lnTo>
                    <a:lnTo>
                      <a:pt x="1503" y="12222"/>
                    </a:lnTo>
                    <a:lnTo>
                      <a:pt x="1366" y="12803"/>
                    </a:lnTo>
                    <a:lnTo>
                      <a:pt x="1264" y="13110"/>
                    </a:lnTo>
                    <a:lnTo>
                      <a:pt x="820" y="13656"/>
                    </a:lnTo>
                    <a:lnTo>
                      <a:pt x="410" y="14202"/>
                    </a:lnTo>
                    <a:lnTo>
                      <a:pt x="206" y="14407"/>
                    </a:lnTo>
                    <a:lnTo>
                      <a:pt x="1" y="14646"/>
                    </a:lnTo>
                    <a:lnTo>
                      <a:pt x="342" y="14919"/>
                    </a:lnTo>
                    <a:lnTo>
                      <a:pt x="342" y="14885"/>
                    </a:lnTo>
                    <a:lnTo>
                      <a:pt x="410" y="14851"/>
                    </a:lnTo>
                    <a:lnTo>
                      <a:pt x="342" y="14919"/>
                    </a:lnTo>
                    <a:lnTo>
                      <a:pt x="445" y="15022"/>
                    </a:lnTo>
                    <a:lnTo>
                      <a:pt x="922" y="14749"/>
                    </a:lnTo>
                    <a:lnTo>
                      <a:pt x="1400" y="14475"/>
                    </a:lnTo>
                    <a:lnTo>
                      <a:pt x="1913" y="14271"/>
                    </a:lnTo>
                    <a:lnTo>
                      <a:pt x="2390" y="14100"/>
                    </a:lnTo>
                    <a:lnTo>
                      <a:pt x="2903" y="13997"/>
                    </a:lnTo>
                    <a:lnTo>
                      <a:pt x="3176" y="13963"/>
                    </a:lnTo>
                    <a:lnTo>
                      <a:pt x="3688" y="13963"/>
                    </a:lnTo>
                    <a:lnTo>
                      <a:pt x="3961" y="13997"/>
                    </a:lnTo>
                    <a:lnTo>
                      <a:pt x="4234" y="14066"/>
                    </a:lnTo>
                    <a:lnTo>
                      <a:pt x="4507" y="14168"/>
                    </a:lnTo>
                    <a:lnTo>
                      <a:pt x="5019" y="14407"/>
                    </a:lnTo>
                    <a:lnTo>
                      <a:pt x="5634" y="14339"/>
                    </a:lnTo>
                    <a:lnTo>
                      <a:pt x="6248" y="14202"/>
                    </a:lnTo>
                    <a:lnTo>
                      <a:pt x="6863" y="14066"/>
                    </a:lnTo>
                    <a:lnTo>
                      <a:pt x="7443" y="13861"/>
                    </a:lnTo>
                    <a:lnTo>
                      <a:pt x="8058" y="13622"/>
                    </a:lnTo>
                    <a:lnTo>
                      <a:pt x="8672" y="13315"/>
                    </a:lnTo>
                    <a:lnTo>
                      <a:pt x="9253" y="12939"/>
                    </a:lnTo>
                    <a:lnTo>
                      <a:pt x="9833" y="12564"/>
                    </a:lnTo>
                    <a:lnTo>
                      <a:pt x="10379" y="12120"/>
                    </a:lnTo>
                    <a:lnTo>
                      <a:pt x="10891" y="11642"/>
                    </a:lnTo>
                    <a:lnTo>
                      <a:pt x="11335" y="11096"/>
                    </a:lnTo>
                    <a:lnTo>
                      <a:pt x="11506" y="10822"/>
                    </a:lnTo>
                    <a:lnTo>
                      <a:pt x="11711" y="10549"/>
                    </a:lnTo>
                    <a:lnTo>
                      <a:pt x="11950" y="10242"/>
                    </a:lnTo>
                    <a:lnTo>
                      <a:pt x="12223" y="9901"/>
                    </a:lnTo>
                    <a:lnTo>
                      <a:pt x="12154" y="10037"/>
                    </a:lnTo>
                    <a:lnTo>
                      <a:pt x="11847" y="10618"/>
                    </a:lnTo>
                    <a:lnTo>
                      <a:pt x="11472" y="11164"/>
                    </a:lnTo>
                    <a:lnTo>
                      <a:pt x="11096" y="11710"/>
                    </a:lnTo>
                    <a:lnTo>
                      <a:pt x="10652" y="12188"/>
                    </a:lnTo>
                    <a:lnTo>
                      <a:pt x="10174" y="12632"/>
                    </a:lnTo>
                    <a:lnTo>
                      <a:pt x="9662" y="13042"/>
                    </a:lnTo>
                    <a:lnTo>
                      <a:pt x="9116" y="13417"/>
                    </a:lnTo>
                    <a:lnTo>
                      <a:pt x="8570" y="13758"/>
                    </a:lnTo>
                    <a:lnTo>
                      <a:pt x="7955" y="14066"/>
                    </a:lnTo>
                    <a:lnTo>
                      <a:pt x="7341" y="14305"/>
                    </a:lnTo>
                    <a:lnTo>
                      <a:pt x="6999" y="14373"/>
                    </a:lnTo>
                    <a:lnTo>
                      <a:pt x="6692" y="14441"/>
                    </a:lnTo>
                    <a:lnTo>
                      <a:pt x="6351" y="14510"/>
                    </a:lnTo>
                    <a:lnTo>
                      <a:pt x="6009" y="14510"/>
                    </a:lnTo>
                    <a:lnTo>
                      <a:pt x="5531" y="14475"/>
                    </a:lnTo>
                    <a:lnTo>
                      <a:pt x="5088" y="14407"/>
                    </a:lnTo>
                    <a:lnTo>
                      <a:pt x="5531" y="14612"/>
                    </a:lnTo>
                    <a:lnTo>
                      <a:pt x="6009" y="14783"/>
                    </a:lnTo>
                    <a:lnTo>
                      <a:pt x="6248" y="14817"/>
                    </a:lnTo>
                    <a:lnTo>
                      <a:pt x="6487" y="14851"/>
                    </a:lnTo>
                    <a:lnTo>
                      <a:pt x="6760" y="14885"/>
                    </a:lnTo>
                    <a:lnTo>
                      <a:pt x="6999" y="14851"/>
                    </a:lnTo>
                    <a:lnTo>
                      <a:pt x="7511" y="14749"/>
                    </a:lnTo>
                    <a:lnTo>
                      <a:pt x="8024" y="14544"/>
                    </a:lnTo>
                    <a:lnTo>
                      <a:pt x="8501" y="14339"/>
                    </a:lnTo>
                    <a:lnTo>
                      <a:pt x="8979" y="14066"/>
                    </a:lnTo>
                    <a:lnTo>
                      <a:pt x="9423" y="13793"/>
                    </a:lnTo>
                    <a:lnTo>
                      <a:pt x="9867" y="13485"/>
                    </a:lnTo>
                    <a:lnTo>
                      <a:pt x="10277" y="13144"/>
                    </a:lnTo>
                    <a:lnTo>
                      <a:pt x="10652" y="12803"/>
                    </a:lnTo>
                    <a:lnTo>
                      <a:pt x="11130" y="12359"/>
                    </a:lnTo>
                    <a:lnTo>
                      <a:pt x="11540" y="11847"/>
                    </a:lnTo>
                    <a:lnTo>
                      <a:pt x="11915" y="11335"/>
                    </a:lnTo>
                    <a:lnTo>
                      <a:pt x="12257" y="10788"/>
                    </a:lnTo>
                    <a:lnTo>
                      <a:pt x="12530" y="10242"/>
                    </a:lnTo>
                    <a:lnTo>
                      <a:pt x="12803" y="9662"/>
                    </a:lnTo>
                    <a:lnTo>
                      <a:pt x="13008" y="9047"/>
                    </a:lnTo>
                    <a:lnTo>
                      <a:pt x="13179" y="8433"/>
                    </a:lnTo>
                    <a:lnTo>
                      <a:pt x="13349" y="7545"/>
                    </a:lnTo>
                    <a:lnTo>
                      <a:pt x="13486" y="6623"/>
                    </a:lnTo>
                    <a:lnTo>
                      <a:pt x="13554" y="5736"/>
                    </a:lnTo>
                    <a:lnTo>
                      <a:pt x="13588" y="4814"/>
                    </a:lnTo>
                    <a:lnTo>
                      <a:pt x="13657" y="4199"/>
                    </a:lnTo>
                    <a:lnTo>
                      <a:pt x="13691" y="3619"/>
                    </a:lnTo>
                    <a:lnTo>
                      <a:pt x="13691" y="3039"/>
                    </a:lnTo>
                    <a:lnTo>
                      <a:pt x="13622" y="2458"/>
                    </a:lnTo>
                    <a:lnTo>
                      <a:pt x="13520" y="1878"/>
                    </a:lnTo>
                    <a:lnTo>
                      <a:pt x="13452" y="1605"/>
                    </a:lnTo>
                    <a:lnTo>
                      <a:pt x="13349" y="1332"/>
                    </a:lnTo>
                    <a:lnTo>
                      <a:pt x="13247" y="1059"/>
                    </a:lnTo>
                    <a:lnTo>
                      <a:pt x="13076" y="820"/>
                    </a:lnTo>
                    <a:lnTo>
                      <a:pt x="12871" y="546"/>
                    </a:lnTo>
                    <a:lnTo>
                      <a:pt x="12598" y="342"/>
                    </a:lnTo>
                    <a:lnTo>
                      <a:pt x="12359" y="171"/>
                    </a:lnTo>
                    <a:lnTo>
                      <a:pt x="12052" y="34"/>
                    </a:lnTo>
                    <a:lnTo>
                      <a:pt x="119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794" name="Google Shape;5794;p24"/>
          <p:cNvGrpSpPr/>
          <p:nvPr/>
        </p:nvGrpSpPr>
        <p:grpSpPr>
          <a:xfrm>
            <a:off x="-900526" y="2751283"/>
            <a:ext cx="2787106" cy="3429280"/>
            <a:chOff x="-900526" y="2751283"/>
            <a:chExt cx="2787106" cy="3429280"/>
          </a:xfrm>
        </p:grpSpPr>
        <p:grpSp>
          <p:nvGrpSpPr>
            <p:cNvPr id="5795" name="Google Shape;5795;p24"/>
            <p:cNvGrpSpPr/>
            <p:nvPr/>
          </p:nvGrpSpPr>
          <p:grpSpPr>
            <a:xfrm rot="1284703">
              <a:off x="-422388" y="2983131"/>
              <a:ext cx="1830831" cy="2965585"/>
              <a:chOff x="1173200" y="238125"/>
              <a:chExt cx="2001725" cy="3242400"/>
            </a:xfrm>
          </p:grpSpPr>
          <p:sp>
            <p:nvSpPr>
              <p:cNvPr id="5796" name="Google Shape;5796;p24"/>
              <p:cNvSpPr/>
              <p:nvPr/>
            </p:nvSpPr>
            <p:spPr>
              <a:xfrm>
                <a:off x="1173200" y="238125"/>
                <a:ext cx="2001725" cy="3242400"/>
              </a:xfrm>
              <a:custGeom>
                <a:avLst/>
                <a:gdLst/>
                <a:ahLst/>
                <a:cxnLst/>
                <a:rect l="l" t="t" r="r" b="b"/>
                <a:pathLst>
                  <a:path w="80069" h="129696" extrusionOk="0">
                    <a:moveTo>
                      <a:pt x="32370" y="536"/>
                    </a:moveTo>
                    <a:lnTo>
                      <a:pt x="32692" y="643"/>
                    </a:lnTo>
                    <a:lnTo>
                      <a:pt x="33013" y="750"/>
                    </a:lnTo>
                    <a:lnTo>
                      <a:pt x="33442" y="965"/>
                    </a:lnTo>
                    <a:lnTo>
                      <a:pt x="33764" y="965"/>
                    </a:lnTo>
                    <a:lnTo>
                      <a:pt x="33978" y="857"/>
                    </a:lnTo>
                    <a:lnTo>
                      <a:pt x="34192" y="857"/>
                    </a:lnTo>
                    <a:lnTo>
                      <a:pt x="34407" y="965"/>
                    </a:lnTo>
                    <a:lnTo>
                      <a:pt x="34300" y="2144"/>
                    </a:lnTo>
                    <a:lnTo>
                      <a:pt x="34300" y="3216"/>
                    </a:lnTo>
                    <a:lnTo>
                      <a:pt x="34085" y="5038"/>
                    </a:lnTo>
                    <a:lnTo>
                      <a:pt x="34192" y="6860"/>
                    </a:lnTo>
                    <a:lnTo>
                      <a:pt x="34192" y="7182"/>
                    </a:lnTo>
                    <a:lnTo>
                      <a:pt x="33871" y="6860"/>
                    </a:lnTo>
                    <a:lnTo>
                      <a:pt x="33121" y="5788"/>
                    </a:lnTo>
                    <a:lnTo>
                      <a:pt x="32906" y="5252"/>
                    </a:lnTo>
                    <a:lnTo>
                      <a:pt x="32692" y="4716"/>
                    </a:lnTo>
                    <a:lnTo>
                      <a:pt x="31727" y="965"/>
                    </a:lnTo>
                    <a:lnTo>
                      <a:pt x="31727" y="643"/>
                    </a:lnTo>
                    <a:lnTo>
                      <a:pt x="32049" y="536"/>
                    </a:lnTo>
                    <a:close/>
                    <a:moveTo>
                      <a:pt x="38909" y="3966"/>
                    </a:moveTo>
                    <a:lnTo>
                      <a:pt x="38909" y="4395"/>
                    </a:lnTo>
                    <a:lnTo>
                      <a:pt x="38802" y="4609"/>
                    </a:lnTo>
                    <a:lnTo>
                      <a:pt x="38909" y="4823"/>
                    </a:lnTo>
                    <a:lnTo>
                      <a:pt x="39230" y="4823"/>
                    </a:lnTo>
                    <a:lnTo>
                      <a:pt x="39552" y="4931"/>
                    </a:lnTo>
                    <a:lnTo>
                      <a:pt x="39873" y="5145"/>
                    </a:lnTo>
                    <a:lnTo>
                      <a:pt x="39981" y="5359"/>
                    </a:lnTo>
                    <a:lnTo>
                      <a:pt x="40088" y="5467"/>
                    </a:lnTo>
                    <a:lnTo>
                      <a:pt x="40088" y="5681"/>
                    </a:lnTo>
                    <a:lnTo>
                      <a:pt x="39981" y="6002"/>
                    </a:lnTo>
                    <a:lnTo>
                      <a:pt x="39766" y="6217"/>
                    </a:lnTo>
                    <a:lnTo>
                      <a:pt x="39766" y="6431"/>
                    </a:lnTo>
                    <a:lnTo>
                      <a:pt x="39981" y="6967"/>
                    </a:lnTo>
                    <a:lnTo>
                      <a:pt x="39445" y="7717"/>
                    </a:lnTo>
                    <a:lnTo>
                      <a:pt x="38694" y="8575"/>
                    </a:lnTo>
                    <a:lnTo>
                      <a:pt x="37944" y="9432"/>
                    </a:lnTo>
                    <a:lnTo>
                      <a:pt x="37301" y="9861"/>
                    </a:lnTo>
                    <a:lnTo>
                      <a:pt x="38266" y="6967"/>
                    </a:lnTo>
                    <a:lnTo>
                      <a:pt x="38587" y="5467"/>
                    </a:lnTo>
                    <a:lnTo>
                      <a:pt x="38802" y="3966"/>
                    </a:lnTo>
                    <a:close/>
                    <a:moveTo>
                      <a:pt x="28083" y="1822"/>
                    </a:moveTo>
                    <a:lnTo>
                      <a:pt x="28404" y="2894"/>
                    </a:lnTo>
                    <a:lnTo>
                      <a:pt x="28619" y="4073"/>
                    </a:lnTo>
                    <a:lnTo>
                      <a:pt x="29262" y="8896"/>
                    </a:lnTo>
                    <a:lnTo>
                      <a:pt x="29476" y="10076"/>
                    </a:lnTo>
                    <a:lnTo>
                      <a:pt x="29905" y="11147"/>
                    </a:lnTo>
                    <a:lnTo>
                      <a:pt x="30334" y="12219"/>
                    </a:lnTo>
                    <a:lnTo>
                      <a:pt x="29691" y="11362"/>
                    </a:lnTo>
                    <a:lnTo>
                      <a:pt x="29048" y="10397"/>
                    </a:lnTo>
                    <a:lnTo>
                      <a:pt x="28726" y="9754"/>
                    </a:lnTo>
                    <a:lnTo>
                      <a:pt x="28404" y="9218"/>
                    </a:lnTo>
                    <a:lnTo>
                      <a:pt x="28297" y="8682"/>
                    </a:lnTo>
                    <a:lnTo>
                      <a:pt x="28190" y="8146"/>
                    </a:lnTo>
                    <a:lnTo>
                      <a:pt x="28190" y="7610"/>
                    </a:lnTo>
                    <a:lnTo>
                      <a:pt x="28190" y="6753"/>
                    </a:lnTo>
                    <a:lnTo>
                      <a:pt x="28190" y="5895"/>
                    </a:lnTo>
                    <a:lnTo>
                      <a:pt x="27868" y="4287"/>
                    </a:lnTo>
                    <a:lnTo>
                      <a:pt x="27761" y="3108"/>
                    </a:lnTo>
                    <a:lnTo>
                      <a:pt x="27868" y="2465"/>
                    </a:lnTo>
                    <a:lnTo>
                      <a:pt x="28083" y="1822"/>
                    </a:lnTo>
                    <a:close/>
                    <a:moveTo>
                      <a:pt x="36658" y="965"/>
                    </a:moveTo>
                    <a:lnTo>
                      <a:pt x="36979" y="1072"/>
                    </a:lnTo>
                    <a:lnTo>
                      <a:pt x="37087" y="1286"/>
                    </a:lnTo>
                    <a:lnTo>
                      <a:pt x="37194" y="1715"/>
                    </a:lnTo>
                    <a:lnTo>
                      <a:pt x="37301" y="2144"/>
                    </a:lnTo>
                    <a:lnTo>
                      <a:pt x="37408" y="2680"/>
                    </a:lnTo>
                    <a:lnTo>
                      <a:pt x="37515" y="3001"/>
                    </a:lnTo>
                    <a:lnTo>
                      <a:pt x="37837" y="3108"/>
                    </a:lnTo>
                    <a:lnTo>
                      <a:pt x="38373" y="3216"/>
                    </a:lnTo>
                    <a:lnTo>
                      <a:pt x="38587" y="3216"/>
                    </a:lnTo>
                    <a:lnTo>
                      <a:pt x="38266" y="4823"/>
                    </a:lnTo>
                    <a:lnTo>
                      <a:pt x="38051" y="6431"/>
                    </a:lnTo>
                    <a:lnTo>
                      <a:pt x="37622" y="7717"/>
                    </a:lnTo>
                    <a:lnTo>
                      <a:pt x="37194" y="9111"/>
                    </a:lnTo>
                    <a:lnTo>
                      <a:pt x="36658" y="10397"/>
                    </a:lnTo>
                    <a:lnTo>
                      <a:pt x="36015" y="11576"/>
                    </a:lnTo>
                    <a:lnTo>
                      <a:pt x="35479" y="12541"/>
                    </a:lnTo>
                    <a:lnTo>
                      <a:pt x="34728" y="13291"/>
                    </a:lnTo>
                    <a:lnTo>
                      <a:pt x="34514" y="13398"/>
                    </a:lnTo>
                    <a:lnTo>
                      <a:pt x="34300" y="13506"/>
                    </a:lnTo>
                    <a:lnTo>
                      <a:pt x="34514" y="13077"/>
                    </a:lnTo>
                    <a:lnTo>
                      <a:pt x="35050" y="12112"/>
                    </a:lnTo>
                    <a:lnTo>
                      <a:pt x="35264" y="11255"/>
                    </a:lnTo>
                    <a:lnTo>
                      <a:pt x="35264" y="10290"/>
                    </a:lnTo>
                    <a:lnTo>
                      <a:pt x="35157" y="9218"/>
                    </a:lnTo>
                    <a:lnTo>
                      <a:pt x="34728" y="7074"/>
                    </a:lnTo>
                    <a:lnTo>
                      <a:pt x="34514" y="5895"/>
                    </a:lnTo>
                    <a:lnTo>
                      <a:pt x="34407" y="4716"/>
                    </a:lnTo>
                    <a:lnTo>
                      <a:pt x="34514" y="3752"/>
                    </a:lnTo>
                    <a:lnTo>
                      <a:pt x="34514" y="2680"/>
                    </a:lnTo>
                    <a:lnTo>
                      <a:pt x="34621" y="1286"/>
                    </a:lnTo>
                    <a:lnTo>
                      <a:pt x="34943" y="1608"/>
                    </a:lnTo>
                    <a:lnTo>
                      <a:pt x="35050" y="1715"/>
                    </a:lnTo>
                    <a:lnTo>
                      <a:pt x="35050" y="1929"/>
                    </a:lnTo>
                    <a:lnTo>
                      <a:pt x="34943" y="2358"/>
                    </a:lnTo>
                    <a:lnTo>
                      <a:pt x="34943" y="2572"/>
                    </a:lnTo>
                    <a:lnTo>
                      <a:pt x="35050" y="2894"/>
                    </a:lnTo>
                    <a:lnTo>
                      <a:pt x="35264" y="2680"/>
                    </a:lnTo>
                    <a:lnTo>
                      <a:pt x="35372" y="2465"/>
                    </a:lnTo>
                    <a:lnTo>
                      <a:pt x="35479" y="2037"/>
                    </a:lnTo>
                    <a:lnTo>
                      <a:pt x="35586" y="1608"/>
                    </a:lnTo>
                    <a:lnTo>
                      <a:pt x="35907" y="1286"/>
                    </a:lnTo>
                    <a:lnTo>
                      <a:pt x="36229" y="1072"/>
                    </a:lnTo>
                    <a:lnTo>
                      <a:pt x="36658" y="965"/>
                    </a:lnTo>
                    <a:close/>
                    <a:moveTo>
                      <a:pt x="41588" y="8361"/>
                    </a:moveTo>
                    <a:lnTo>
                      <a:pt x="41696" y="8682"/>
                    </a:lnTo>
                    <a:lnTo>
                      <a:pt x="41910" y="9004"/>
                    </a:lnTo>
                    <a:lnTo>
                      <a:pt x="41910" y="9325"/>
                    </a:lnTo>
                    <a:lnTo>
                      <a:pt x="41910" y="9754"/>
                    </a:lnTo>
                    <a:lnTo>
                      <a:pt x="41803" y="10076"/>
                    </a:lnTo>
                    <a:lnTo>
                      <a:pt x="41910" y="10290"/>
                    </a:lnTo>
                    <a:lnTo>
                      <a:pt x="42017" y="10504"/>
                    </a:lnTo>
                    <a:lnTo>
                      <a:pt x="42231" y="10719"/>
                    </a:lnTo>
                    <a:lnTo>
                      <a:pt x="41910" y="11255"/>
                    </a:lnTo>
                    <a:lnTo>
                      <a:pt x="41267" y="12112"/>
                    </a:lnTo>
                    <a:lnTo>
                      <a:pt x="39766" y="13720"/>
                    </a:lnTo>
                    <a:lnTo>
                      <a:pt x="39981" y="12326"/>
                    </a:lnTo>
                    <a:lnTo>
                      <a:pt x="40302" y="10933"/>
                    </a:lnTo>
                    <a:lnTo>
                      <a:pt x="40838" y="9647"/>
                    </a:lnTo>
                    <a:lnTo>
                      <a:pt x="41588" y="8361"/>
                    </a:lnTo>
                    <a:close/>
                    <a:moveTo>
                      <a:pt x="24331" y="8789"/>
                    </a:moveTo>
                    <a:lnTo>
                      <a:pt x="24546" y="8896"/>
                    </a:lnTo>
                    <a:lnTo>
                      <a:pt x="24546" y="9111"/>
                    </a:lnTo>
                    <a:lnTo>
                      <a:pt x="24653" y="9325"/>
                    </a:lnTo>
                    <a:lnTo>
                      <a:pt x="24760" y="9861"/>
                    </a:lnTo>
                    <a:lnTo>
                      <a:pt x="24867" y="10290"/>
                    </a:lnTo>
                    <a:lnTo>
                      <a:pt x="25296" y="11255"/>
                    </a:lnTo>
                    <a:lnTo>
                      <a:pt x="26261" y="12970"/>
                    </a:lnTo>
                    <a:lnTo>
                      <a:pt x="26797" y="13934"/>
                    </a:lnTo>
                    <a:lnTo>
                      <a:pt x="26904" y="14470"/>
                    </a:lnTo>
                    <a:lnTo>
                      <a:pt x="27011" y="15006"/>
                    </a:lnTo>
                    <a:lnTo>
                      <a:pt x="26368" y="14685"/>
                    </a:lnTo>
                    <a:lnTo>
                      <a:pt x="26154" y="14470"/>
                    </a:lnTo>
                    <a:lnTo>
                      <a:pt x="26046" y="14256"/>
                    </a:lnTo>
                    <a:lnTo>
                      <a:pt x="25939" y="13934"/>
                    </a:lnTo>
                    <a:lnTo>
                      <a:pt x="25832" y="13827"/>
                    </a:lnTo>
                    <a:lnTo>
                      <a:pt x="25618" y="13720"/>
                    </a:lnTo>
                    <a:lnTo>
                      <a:pt x="25296" y="13720"/>
                    </a:lnTo>
                    <a:lnTo>
                      <a:pt x="24867" y="13613"/>
                    </a:lnTo>
                    <a:lnTo>
                      <a:pt x="24974" y="12862"/>
                    </a:lnTo>
                    <a:lnTo>
                      <a:pt x="24974" y="12648"/>
                    </a:lnTo>
                    <a:lnTo>
                      <a:pt x="25082" y="12219"/>
                    </a:lnTo>
                    <a:lnTo>
                      <a:pt x="24867" y="11898"/>
                    </a:lnTo>
                    <a:lnTo>
                      <a:pt x="24653" y="11683"/>
                    </a:lnTo>
                    <a:lnTo>
                      <a:pt x="24117" y="11576"/>
                    </a:lnTo>
                    <a:lnTo>
                      <a:pt x="24117" y="11040"/>
                    </a:lnTo>
                    <a:lnTo>
                      <a:pt x="24010" y="10611"/>
                    </a:lnTo>
                    <a:lnTo>
                      <a:pt x="23795" y="10290"/>
                    </a:lnTo>
                    <a:lnTo>
                      <a:pt x="23367" y="10183"/>
                    </a:lnTo>
                    <a:lnTo>
                      <a:pt x="22831" y="10183"/>
                    </a:lnTo>
                    <a:lnTo>
                      <a:pt x="22616" y="10290"/>
                    </a:lnTo>
                    <a:lnTo>
                      <a:pt x="22509" y="10290"/>
                    </a:lnTo>
                    <a:lnTo>
                      <a:pt x="22295" y="10183"/>
                    </a:lnTo>
                    <a:lnTo>
                      <a:pt x="22295" y="9968"/>
                    </a:lnTo>
                    <a:lnTo>
                      <a:pt x="22295" y="9754"/>
                    </a:lnTo>
                    <a:lnTo>
                      <a:pt x="22295" y="9540"/>
                    </a:lnTo>
                    <a:lnTo>
                      <a:pt x="22402" y="9432"/>
                    </a:lnTo>
                    <a:lnTo>
                      <a:pt x="22616" y="9111"/>
                    </a:lnTo>
                    <a:lnTo>
                      <a:pt x="22831" y="8896"/>
                    </a:lnTo>
                    <a:lnTo>
                      <a:pt x="23152" y="8789"/>
                    </a:lnTo>
                    <a:close/>
                    <a:moveTo>
                      <a:pt x="30977" y="857"/>
                    </a:moveTo>
                    <a:lnTo>
                      <a:pt x="31084" y="1929"/>
                    </a:lnTo>
                    <a:lnTo>
                      <a:pt x="31084" y="3108"/>
                    </a:lnTo>
                    <a:lnTo>
                      <a:pt x="31084" y="4180"/>
                    </a:lnTo>
                    <a:lnTo>
                      <a:pt x="30977" y="5252"/>
                    </a:lnTo>
                    <a:lnTo>
                      <a:pt x="30870" y="6860"/>
                    </a:lnTo>
                    <a:lnTo>
                      <a:pt x="30870" y="7717"/>
                    </a:lnTo>
                    <a:lnTo>
                      <a:pt x="30977" y="8575"/>
                    </a:lnTo>
                    <a:lnTo>
                      <a:pt x="31620" y="12326"/>
                    </a:lnTo>
                    <a:lnTo>
                      <a:pt x="31727" y="13613"/>
                    </a:lnTo>
                    <a:lnTo>
                      <a:pt x="31620" y="14792"/>
                    </a:lnTo>
                    <a:lnTo>
                      <a:pt x="31406" y="15328"/>
                    </a:lnTo>
                    <a:lnTo>
                      <a:pt x="31298" y="15328"/>
                    </a:lnTo>
                    <a:lnTo>
                      <a:pt x="31084" y="14256"/>
                    </a:lnTo>
                    <a:lnTo>
                      <a:pt x="30870" y="12755"/>
                    </a:lnTo>
                    <a:lnTo>
                      <a:pt x="30334" y="11362"/>
                    </a:lnTo>
                    <a:lnTo>
                      <a:pt x="30012" y="10397"/>
                    </a:lnTo>
                    <a:lnTo>
                      <a:pt x="29798" y="9325"/>
                    </a:lnTo>
                    <a:lnTo>
                      <a:pt x="29369" y="7289"/>
                    </a:lnTo>
                    <a:lnTo>
                      <a:pt x="28726" y="3001"/>
                    </a:lnTo>
                    <a:lnTo>
                      <a:pt x="28512" y="2251"/>
                    </a:lnTo>
                    <a:lnTo>
                      <a:pt x="28297" y="1501"/>
                    </a:lnTo>
                    <a:lnTo>
                      <a:pt x="28404" y="1286"/>
                    </a:lnTo>
                    <a:lnTo>
                      <a:pt x="28619" y="1393"/>
                    </a:lnTo>
                    <a:lnTo>
                      <a:pt x="29048" y="1501"/>
                    </a:lnTo>
                    <a:lnTo>
                      <a:pt x="29369" y="1822"/>
                    </a:lnTo>
                    <a:lnTo>
                      <a:pt x="29798" y="2251"/>
                    </a:lnTo>
                    <a:lnTo>
                      <a:pt x="30119" y="1822"/>
                    </a:lnTo>
                    <a:lnTo>
                      <a:pt x="30334" y="1501"/>
                    </a:lnTo>
                    <a:lnTo>
                      <a:pt x="30655" y="1072"/>
                    </a:lnTo>
                    <a:lnTo>
                      <a:pt x="30763" y="965"/>
                    </a:lnTo>
                    <a:lnTo>
                      <a:pt x="30977" y="857"/>
                    </a:lnTo>
                    <a:close/>
                    <a:moveTo>
                      <a:pt x="40302" y="7074"/>
                    </a:moveTo>
                    <a:lnTo>
                      <a:pt x="40624" y="7182"/>
                    </a:lnTo>
                    <a:lnTo>
                      <a:pt x="40838" y="7289"/>
                    </a:lnTo>
                    <a:lnTo>
                      <a:pt x="41267" y="7825"/>
                    </a:lnTo>
                    <a:lnTo>
                      <a:pt x="40731" y="9004"/>
                    </a:lnTo>
                    <a:lnTo>
                      <a:pt x="40195" y="9861"/>
                    </a:lnTo>
                    <a:lnTo>
                      <a:pt x="39981" y="10719"/>
                    </a:lnTo>
                    <a:lnTo>
                      <a:pt x="39766" y="11576"/>
                    </a:lnTo>
                    <a:lnTo>
                      <a:pt x="39552" y="12541"/>
                    </a:lnTo>
                    <a:lnTo>
                      <a:pt x="39337" y="14256"/>
                    </a:lnTo>
                    <a:lnTo>
                      <a:pt x="39123" y="15113"/>
                    </a:lnTo>
                    <a:lnTo>
                      <a:pt x="38587" y="16078"/>
                    </a:lnTo>
                    <a:lnTo>
                      <a:pt x="37408" y="16185"/>
                    </a:lnTo>
                    <a:lnTo>
                      <a:pt x="37408" y="15864"/>
                    </a:lnTo>
                    <a:lnTo>
                      <a:pt x="37622" y="15006"/>
                    </a:lnTo>
                    <a:lnTo>
                      <a:pt x="37622" y="14041"/>
                    </a:lnTo>
                    <a:lnTo>
                      <a:pt x="37730" y="13077"/>
                    </a:lnTo>
                    <a:lnTo>
                      <a:pt x="37944" y="12112"/>
                    </a:lnTo>
                    <a:lnTo>
                      <a:pt x="38158" y="11255"/>
                    </a:lnTo>
                    <a:lnTo>
                      <a:pt x="38480" y="10397"/>
                    </a:lnTo>
                    <a:lnTo>
                      <a:pt x="38802" y="9540"/>
                    </a:lnTo>
                    <a:lnTo>
                      <a:pt x="39123" y="8789"/>
                    </a:lnTo>
                    <a:lnTo>
                      <a:pt x="39230" y="8575"/>
                    </a:lnTo>
                    <a:lnTo>
                      <a:pt x="40302" y="7074"/>
                    </a:lnTo>
                    <a:close/>
                    <a:moveTo>
                      <a:pt x="28512" y="10290"/>
                    </a:moveTo>
                    <a:lnTo>
                      <a:pt x="29905" y="12434"/>
                    </a:lnTo>
                    <a:lnTo>
                      <a:pt x="29905" y="12541"/>
                    </a:lnTo>
                    <a:lnTo>
                      <a:pt x="30334" y="13184"/>
                    </a:lnTo>
                    <a:lnTo>
                      <a:pt x="30655" y="13827"/>
                    </a:lnTo>
                    <a:lnTo>
                      <a:pt x="30763" y="14577"/>
                    </a:lnTo>
                    <a:lnTo>
                      <a:pt x="30870" y="15328"/>
                    </a:lnTo>
                    <a:lnTo>
                      <a:pt x="30977" y="16292"/>
                    </a:lnTo>
                    <a:lnTo>
                      <a:pt x="29691" y="15113"/>
                    </a:lnTo>
                    <a:lnTo>
                      <a:pt x="29369" y="14792"/>
                    </a:lnTo>
                    <a:lnTo>
                      <a:pt x="29155" y="14470"/>
                    </a:lnTo>
                    <a:lnTo>
                      <a:pt x="29155" y="14149"/>
                    </a:lnTo>
                    <a:lnTo>
                      <a:pt x="29262" y="13934"/>
                    </a:lnTo>
                    <a:lnTo>
                      <a:pt x="29369" y="13613"/>
                    </a:lnTo>
                    <a:lnTo>
                      <a:pt x="29369" y="13398"/>
                    </a:lnTo>
                    <a:lnTo>
                      <a:pt x="29262" y="12862"/>
                    </a:lnTo>
                    <a:lnTo>
                      <a:pt x="28833" y="11791"/>
                    </a:lnTo>
                    <a:lnTo>
                      <a:pt x="28404" y="10290"/>
                    </a:lnTo>
                    <a:close/>
                    <a:moveTo>
                      <a:pt x="42660" y="10933"/>
                    </a:moveTo>
                    <a:lnTo>
                      <a:pt x="42875" y="11147"/>
                    </a:lnTo>
                    <a:lnTo>
                      <a:pt x="42875" y="11255"/>
                    </a:lnTo>
                    <a:lnTo>
                      <a:pt x="42875" y="11469"/>
                    </a:lnTo>
                    <a:lnTo>
                      <a:pt x="42767" y="11683"/>
                    </a:lnTo>
                    <a:lnTo>
                      <a:pt x="42446" y="12326"/>
                    </a:lnTo>
                    <a:lnTo>
                      <a:pt x="42339" y="12541"/>
                    </a:lnTo>
                    <a:lnTo>
                      <a:pt x="42446" y="12755"/>
                    </a:lnTo>
                    <a:lnTo>
                      <a:pt x="42553" y="12970"/>
                    </a:lnTo>
                    <a:lnTo>
                      <a:pt x="42767" y="13077"/>
                    </a:lnTo>
                    <a:lnTo>
                      <a:pt x="43196" y="13291"/>
                    </a:lnTo>
                    <a:lnTo>
                      <a:pt x="42231" y="14899"/>
                    </a:lnTo>
                    <a:lnTo>
                      <a:pt x="41696" y="15756"/>
                    </a:lnTo>
                    <a:lnTo>
                      <a:pt x="41052" y="16507"/>
                    </a:lnTo>
                    <a:lnTo>
                      <a:pt x="39123" y="16185"/>
                    </a:lnTo>
                    <a:lnTo>
                      <a:pt x="39659" y="14470"/>
                    </a:lnTo>
                    <a:lnTo>
                      <a:pt x="39766" y="14256"/>
                    </a:lnTo>
                    <a:lnTo>
                      <a:pt x="42660" y="10933"/>
                    </a:lnTo>
                    <a:close/>
                    <a:moveTo>
                      <a:pt x="31513" y="857"/>
                    </a:moveTo>
                    <a:lnTo>
                      <a:pt x="31834" y="2144"/>
                    </a:lnTo>
                    <a:lnTo>
                      <a:pt x="32478" y="4823"/>
                    </a:lnTo>
                    <a:lnTo>
                      <a:pt x="32692" y="5574"/>
                    </a:lnTo>
                    <a:lnTo>
                      <a:pt x="33013" y="6217"/>
                    </a:lnTo>
                    <a:lnTo>
                      <a:pt x="33442" y="6753"/>
                    </a:lnTo>
                    <a:lnTo>
                      <a:pt x="33978" y="7289"/>
                    </a:lnTo>
                    <a:lnTo>
                      <a:pt x="34192" y="7610"/>
                    </a:lnTo>
                    <a:lnTo>
                      <a:pt x="34300" y="7932"/>
                    </a:lnTo>
                    <a:lnTo>
                      <a:pt x="34836" y="10290"/>
                    </a:lnTo>
                    <a:lnTo>
                      <a:pt x="34836" y="10826"/>
                    </a:lnTo>
                    <a:lnTo>
                      <a:pt x="34836" y="11362"/>
                    </a:lnTo>
                    <a:lnTo>
                      <a:pt x="34728" y="11898"/>
                    </a:lnTo>
                    <a:lnTo>
                      <a:pt x="34407" y="12434"/>
                    </a:lnTo>
                    <a:lnTo>
                      <a:pt x="34085" y="13077"/>
                    </a:lnTo>
                    <a:lnTo>
                      <a:pt x="33764" y="13934"/>
                    </a:lnTo>
                    <a:lnTo>
                      <a:pt x="33335" y="15435"/>
                    </a:lnTo>
                    <a:lnTo>
                      <a:pt x="33228" y="15756"/>
                    </a:lnTo>
                    <a:lnTo>
                      <a:pt x="33013" y="15971"/>
                    </a:lnTo>
                    <a:lnTo>
                      <a:pt x="32799" y="16185"/>
                    </a:lnTo>
                    <a:lnTo>
                      <a:pt x="32478" y="16292"/>
                    </a:lnTo>
                    <a:lnTo>
                      <a:pt x="31942" y="16507"/>
                    </a:lnTo>
                    <a:lnTo>
                      <a:pt x="31406" y="16828"/>
                    </a:lnTo>
                    <a:lnTo>
                      <a:pt x="31298" y="16400"/>
                    </a:lnTo>
                    <a:lnTo>
                      <a:pt x="31298" y="16185"/>
                    </a:lnTo>
                    <a:lnTo>
                      <a:pt x="31406" y="16078"/>
                    </a:lnTo>
                    <a:lnTo>
                      <a:pt x="31620" y="15542"/>
                    </a:lnTo>
                    <a:lnTo>
                      <a:pt x="31834" y="15113"/>
                    </a:lnTo>
                    <a:lnTo>
                      <a:pt x="31942" y="14149"/>
                    </a:lnTo>
                    <a:lnTo>
                      <a:pt x="31942" y="13077"/>
                    </a:lnTo>
                    <a:lnTo>
                      <a:pt x="31834" y="12112"/>
                    </a:lnTo>
                    <a:lnTo>
                      <a:pt x="31191" y="7610"/>
                    </a:lnTo>
                    <a:lnTo>
                      <a:pt x="31084" y="6860"/>
                    </a:lnTo>
                    <a:lnTo>
                      <a:pt x="31084" y="6217"/>
                    </a:lnTo>
                    <a:lnTo>
                      <a:pt x="31298" y="4716"/>
                    </a:lnTo>
                    <a:lnTo>
                      <a:pt x="31513" y="3001"/>
                    </a:lnTo>
                    <a:lnTo>
                      <a:pt x="31513" y="2144"/>
                    </a:lnTo>
                    <a:lnTo>
                      <a:pt x="31406" y="1286"/>
                    </a:lnTo>
                    <a:lnTo>
                      <a:pt x="31406" y="857"/>
                    </a:lnTo>
                    <a:close/>
                    <a:moveTo>
                      <a:pt x="38694" y="9325"/>
                    </a:moveTo>
                    <a:lnTo>
                      <a:pt x="38158" y="10504"/>
                    </a:lnTo>
                    <a:lnTo>
                      <a:pt x="37837" y="11147"/>
                    </a:lnTo>
                    <a:lnTo>
                      <a:pt x="37622" y="11791"/>
                    </a:lnTo>
                    <a:lnTo>
                      <a:pt x="37408" y="12434"/>
                    </a:lnTo>
                    <a:lnTo>
                      <a:pt x="37408" y="13184"/>
                    </a:lnTo>
                    <a:lnTo>
                      <a:pt x="37194" y="15221"/>
                    </a:lnTo>
                    <a:lnTo>
                      <a:pt x="37087" y="15864"/>
                    </a:lnTo>
                    <a:lnTo>
                      <a:pt x="36872" y="16400"/>
                    </a:lnTo>
                    <a:lnTo>
                      <a:pt x="36658" y="16828"/>
                    </a:lnTo>
                    <a:lnTo>
                      <a:pt x="36229" y="17150"/>
                    </a:lnTo>
                    <a:lnTo>
                      <a:pt x="35907" y="16721"/>
                    </a:lnTo>
                    <a:lnTo>
                      <a:pt x="35479" y="16400"/>
                    </a:lnTo>
                    <a:lnTo>
                      <a:pt x="34943" y="16400"/>
                    </a:lnTo>
                    <a:lnTo>
                      <a:pt x="34407" y="16721"/>
                    </a:lnTo>
                    <a:lnTo>
                      <a:pt x="34085" y="16292"/>
                    </a:lnTo>
                    <a:lnTo>
                      <a:pt x="33549" y="15971"/>
                    </a:lnTo>
                    <a:lnTo>
                      <a:pt x="33978" y="14256"/>
                    </a:lnTo>
                    <a:lnTo>
                      <a:pt x="34192" y="14041"/>
                    </a:lnTo>
                    <a:lnTo>
                      <a:pt x="34407" y="13827"/>
                    </a:lnTo>
                    <a:lnTo>
                      <a:pt x="35157" y="13291"/>
                    </a:lnTo>
                    <a:lnTo>
                      <a:pt x="35907" y="12648"/>
                    </a:lnTo>
                    <a:lnTo>
                      <a:pt x="36443" y="11791"/>
                    </a:lnTo>
                    <a:lnTo>
                      <a:pt x="36872" y="10933"/>
                    </a:lnTo>
                    <a:lnTo>
                      <a:pt x="36979" y="10719"/>
                    </a:lnTo>
                    <a:lnTo>
                      <a:pt x="37087" y="10504"/>
                    </a:lnTo>
                    <a:lnTo>
                      <a:pt x="38694" y="9325"/>
                    </a:lnTo>
                    <a:close/>
                    <a:moveTo>
                      <a:pt x="24867" y="9325"/>
                    </a:moveTo>
                    <a:lnTo>
                      <a:pt x="25189" y="9540"/>
                    </a:lnTo>
                    <a:lnTo>
                      <a:pt x="26154" y="10504"/>
                    </a:lnTo>
                    <a:lnTo>
                      <a:pt x="26797" y="11147"/>
                    </a:lnTo>
                    <a:lnTo>
                      <a:pt x="27011" y="11576"/>
                    </a:lnTo>
                    <a:lnTo>
                      <a:pt x="27118" y="11898"/>
                    </a:lnTo>
                    <a:lnTo>
                      <a:pt x="27868" y="14685"/>
                    </a:lnTo>
                    <a:lnTo>
                      <a:pt x="28190" y="16078"/>
                    </a:lnTo>
                    <a:lnTo>
                      <a:pt x="28512" y="17579"/>
                    </a:lnTo>
                    <a:lnTo>
                      <a:pt x="28083" y="17150"/>
                    </a:lnTo>
                    <a:lnTo>
                      <a:pt x="27761" y="16721"/>
                    </a:lnTo>
                    <a:lnTo>
                      <a:pt x="27547" y="16292"/>
                    </a:lnTo>
                    <a:lnTo>
                      <a:pt x="27440" y="15756"/>
                    </a:lnTo>
                    <a:lnTo>
                      <a:pt x="27118" y="14685"/>
                    </a:lnTo>
                    <a:lnTo>
                      <a:pt x="26797" y="13613"/>
                    </a:lnTo>
                    <a:lnTo>
                      <a:pt x="26368" y="12541"/>
                    </a:lnTo>
                    <a:lnTo>
                      <a:pt x="25832" y="11576"/>
                    </a:lnTo>
                    <a:lnTo>
                      <a:pt x="25403" y="10719"/>
                    </a:lnTo>
                    <a:lnTo>
                      <a:pt x="24974" y="9861"/>
                    </a:lnTo>
                    <a:lnTo>
                      <a:pt x="24867" y="9325"/>
                    </a:lnTo>
                    <a:close/>
                    <a:moveTo>
                      <a:pt x="40945" y="16614"/>
                    </a:moveTo>
                    <a:lnTo>
                      <a:pt x="40624" y="17150"/>
                    </a:lnTo>
                    <a:lnTo>
                      <a:pt x="40302" y="17579"/>
                    </a:lnTo>
                    <a:lnTo>
                      <a:pt x="39873" y="17793"/>
                    </a:lnTo>
                    <a:lnTo>
                      <a:pt x="39230" y="17900"/>
                    </a:lnTo>
                    <a:lnTo>
                      <a:pt x="39552" y="16828"/>
                    </a:lnTo>
                    <a:lnTo>
                      <a:pt x="40945" y="16614"/>
                    </a:lnTo>
                    <a:close/>
                    <a:moveTo>
                      <a:pt x="44911" y="15649"/>
                    </a:moveTo>
                    <a:lnTo>
                      <a:pt x="45126" y="15971"/>
                    </a:lnTo>
                    <a:lnTo>
                      <a:pt x="45233" y="16292"/>
                    </a:lnTo>
                    <a:lnTo>
                      <a:pt x="45126" y="16614"/>
                    </a:lnTo>
                    <a:lnTo>
                      <a:pt x="44911" y="16828"/>
                    </a:lnTo>
                    <a:lnTo>
                      <a:pt x="44268" y="17364"/>
                    </a:lnTo>
                    <a:lnTo>
                      <a:pt x="43625" y="17900"/>
                    </a:lnTo>
                    <a:lnTo>
                      <a:pt x="42982" y="18222"/>
                    </a:lnTo>
                    <a:lnTo>
                      <a:pt x="42339" y="18436"/>
                    </a:lnTo>
                    <a:lnTo>
                      <a:pt x="42231" y="18329"/>
                    </a:lnTo>
                    <a:lnTo>
                      <a:pt x="43411" y="17257"/>
                    </a:lnTo>
                    <a:lnTo>
                      <a:pt x="44161" y="16507"/>
                    </a:lnTo>
                    <a:lnTo>
                      <a:pt x="44590" y="16185"/>
                    </a:lnTo>
                    <a:lnTo>
                      <a:pt x="44911" y="15649"/>
                    </a:lnTo>
                    <a:close/>
                    <a:moveTo>
                      <a:pt x="44268" y="15328"/>
                    </a:moveTo>
                    <a:lnTo>
                      <a:pt x="44590" y="15435"/>
                    </a:lnTo>
                    <a:lnTo>
                      <a:pt x="44697" y="15542"/>
                    </a:lnTo>
                    <a:lnTo>
                      <a:pt x="44268" y="16078"/>
                    </a:lnTo>
                    <a:lnTo>
                      <a:pt x="43839" y="16507"/>
                    </a:lnTo>
                    <a:lnTo>
                      <a:pt x="42767" y="17364"/>
                    </a:lnTo>
                    <a:lnTo>
                      <a:pt x="41910" y="18436"/>
                    </a:lnTo>
                    <a:lnTo>
                      <a:pt x="41803" y="18543"/>
                    </a:lnTo>
                    <a:lnTo>
                      <a:pt x="41588" y="18222"/>
                    </a:lnTo>
                    <a:lnTo>
                      <a:pt x="41267" y="17900"/>
                    </a:lnTo>
                    <a:lnTo>
                      <a:pt x="40945" y="17793"/>
                    </a:lnTo>
                    <a:lnTo>
                      <a:pt x="40624" y="17686"/>
                    </a:lnTo>
                    <a:lnTo>
                      <a:pt x="41374" y="16400"/>
                    </a:lnTo>
                    <a:lnTo>
                      <a:pt x="41803" y="15864"/>
                    </a:lnTo>
                    <a:lnTo>
                      <a:pt x="42339" y="15328"/>
                    </a:lnTo>
                    <a:lnTo>
                      <a:pt x="42660" y="15435"/>
                    </a:lnTo>
                    <a:lnTo>
                      <a:pt x="43089" y="15435"/>
                    </a:lnTo>
                    <a:lnTo>
                      <a:pt x="43839" y="15328"/>
                    </a:lnTo>
                    <a:close/>
                    <a:moveTo>
                      <a:pt x="21866" y="9432"/>
                    </a:moveTo>
                    <a:lnTo>
                      <a:pt x="21973" y="9754"/>
                    </a:lnTo>
                    <a:lnTo>
                      <a:pt x="22080" y="9968"/>
                    </a:lnTo>
                    <a:lnTo>
                      <a:pt x="22080" y="10290"/>
                    </a:lnTo>
                    <a:lnTo>
                      <a:pt x="22295" y="10397"/>
                    </a:lnTo>
                    <a:lnTo>
                      <a:pt x="22509" y="10504"/>
                    </a:lnTo>
                    <a:lnTo>
                      <a:pt x="22724" y="10397"/>
                    </a:lnTo>
                    <a:lnTo>
                      <a:pt x="23152" y="10290"/>
                    </a:lnTo>
                    <a:lnTo>
                      <a:pt x="23581" y="10504"/>
                    </a:lnTo>
                    <a:lnTo>
                      <a:pt x="23795" y="10611"/>
                    </a:lnTo>
                    <a:lnTo>
                      <a:pt x="23795" y="10933"/>
                    </a:lnTo>
                    <a:lnTo>
                      <a:pt x="23795" y="11040"/>
                    </a:lnTo>
                    <a:lnTo>
                      <a:pt x="23795" y="11469"/>
                    </a:lnTo>
                    <a:lnTo>
                      <a:pt x="23903" y="11683"/>
                    </a:lnTo>
                    <a:lnTo>
                      <a:pt x="24117" y="11791"/>
                    </a:lnTo>
                    <a:lnTo>
                      <a:pt x="24546" y="11898"/>
                    </a:lnTo>
                    <a:lnTo>
                      <a:pt x="24653" y="12326"/>
                    </a:lnTo>
                    <a:lnTo>
                      <a:pt x="24439" y="12755"/>
                    </a:lnTo>
                    <a:lnTo>
                      <a:pt x="24010" y="13398"/>
                    </a:lnTo>
                    <a:lnTo>
                      <a:pt x="23581" y="13934"/>
                    </a:lnTo>
                    <a:lnTo>
                      <a:pt x="23045" y="14470"/>
                    </a:lnTo>
                    <a:lnTo>
                      <a:pt x="22509" y="15113"/>
                    </a:lnTo>
                    <a:lnTo>
                      <a:pt x="22509" y="14577"/>
                    </a:lnTo>
                    <a:lnTo>
                      <a:pt x="22616" y="14041"/>
                    </a:lnTo>
                    <a:lnTo>
                      <a:pt x="22938" y="12970"/>
                    </a:lnTo>
                    <a:lnTo>
                      <a:pt x="23152" y="11898"/>
                    </a:lnTo>
                    <a:lnTo>
                      <a:pt x="23259" y="11362"/>
                    </a:lnTo>
                    <a:lnTo>
                      <a:pt x="23367" y="11147"/>
                    </a:lnTo>
                    <a:lnTo>
                      <a:pt x="23259" y="10826"/>
                    </a:lnTo>
                    <a:lnTo>
                      <a:pt x="23152" y="10933"/>
                    </a:lnTo>
                    <a:lnTo>
                      <a:pt x="23045" y="10933"/>
                    </a:lnTo>
                    <a:lnTo>
                      <a:pt x="23045" y="11147"/>
                    </a:lnTo>
                    <a:lnTo>
                      <a:pt x="22616" y="13077"/>
                    </a:lnTo>
                    <a:lnTo>
                      <a:pt x="21973" y="15756"/>
                    </a:lnTo>
                    <a:lnTo>
                      <a:pt x="21759" y="16400"/>
                    </a:lnTo>
                    <a:lnTo>
                      <a:pt x="21437" y="16935"/>
                    </a:lnTo>
                    <a:lnTo>
                      <a:pt x="20794" y="18115"/>
                    </a:lnTo>
                    <a:lnTo>
                      <a:pt x="20473" y="18650"/>
                    </a:lnTo>
                    <a:lnTo>
                      <a:pt x="20365" y="19294"/>
                    </a:lnTo>
                    <a:lnTo>
                      <a:pt x="20258" y="19508"/>
                    </a:lnTo>
                    <a:lnTo>
                      <a:pt x="20258" y="16614"/>
                    </a:lnTo>
                    <a:lnTo>
                      <a:pt x="20151" y="14363"/>
                    </a:lnTo>
                    <a:lnTo>
                      <a:pt x="20151" y="13613"/>
                    </a:lnTo>
                    <a:lnTo>
                      <a:pt x="20258" y="12970"/>
                    </a:lnTo>
                    <a:lnTo>
                      <a:pt x="20365" y="12219"/>
                    </a:lnTo>
                    <a:lnTo>
                      <a:pt x="20687" y="11576"/>
                    </a:lnTo>
                    <a:lnTo>
                      <a:pt x="21009" y="11147"/>
                    </a:lnTo>
                    <a:lnTo>
                      <a:pt x="21116" y="10611"/>
                    </a:lnTo>
                    <a:lnTo>
                      <a:pt x="21223" y="10076"/>
                    </a:lnTo>
                    <a:lnTo>
                      <a:pt x="21223" y="9432"/>
                    </a:lnTo>
                    <a:close/>
                    <a:moveTo>
                      <a:pt x="10290" y="8146"/>
                    </a:moveTo>
                    <a:lnTo>
                      <a:pt x="11576" y="10611"/>
                    </a:lnTo>
                    <a:lnTo>
                      <a:pt x="12326" y="11898"/>
                    </a:lnTo>
                    <a:lnTo>
                      <a:pt x="12755" y="12541"/>
                    </a:lnTo>
                    <a:lnTo>
                      <a:pt x="13184" y="13077"/>
                    </a:lnTo>
                    <a:lnTo>
                      <a:pt x="14149" y="13720"/>
                    </a:lnTo>
                    <a:lnTo>
                      <a:pt x="15006" y="14363"/>
                    </a:lnTo>
                    <a:lnTo>
                      <a:pt x="15435" y="14577"/>
                    </a:lnTo>
                    <a:lnTo>
                      <a:pt x="15864" y="15006"/>
                    </a:lnTo>
                    <a:lnTo>
                      <a:pt x="16078" y="15328"/>
                    </a:lnTo>
                    <a:lnTo>
                      <a:pt x="16292" y="15864"/>
                    </a:lnTo>
                    <a:lnTo>
                      <a:pt x="16400" y="16828"/>
                    </a:lnTo>
                    <a:lnTo>
                      <a:pt x="16507" y="17900"/>
                    </a:lnTo>
                    <a:lnTo>
                      <a:pt x="16507" y="19722"/>
                    </a:lnTo>
                    <a:lnTo>
                      <a:pt x="15756" y="18972"/>
                    </a:lnTo>
                    <a:lnTo>
                      <a:pt x="15113" y="18222"/>
                    </a:lnTo>
                    <a:lnTo>
                      <a:pt x="12434" y="14792"/>
                    </a:lnTo>
                    <a:lnTo>
                      <a:pt x="11683" y="14041"/>
                    </a:lnTo>
                    <a:lnTo>
                      <a:pt x="11362" y="13613"/>
                    </a:lnTo>
                    <a:lnTo>
                      <a:pt x="10933" y="13291"/>
                    </a:lnTo>
                    <a:lnTo>
                      <a:pt x="10826" y="13184"/>
                    </a:lnTo>
                    <a:lnTo>
                      <a:pt x="10826" y="13077"/>
                    </a:lnTo>
                    <a:lnTo>
                      <a:pt x="10611" y="12112"/>
                    </a:lnTo>
                    <a:lnTo>
                      <a:pt x="10290" y="11255"/>
                    </a:lnTo>
                    <a:lnTo>
                      <a:pt x="9432" y="9647"/>
                    </a:lnTo>
                    <a:lnTo>
                      <a:pt x="9004" y="9004"/>
                    </a:lnTo>
                    <a:lnTo>
                      <a:pt x="8896" y="8896"/>
                    </a:lnTo>
                    <a:lnTo>
                      <a:pt x="9754" y="10826"/>
                    </a:lnTo>
                    <a:lnTo>
                      <a:pt x="10076" y="11791"/>
                    </a:lnTo>
                    <a:lnTo>
                      <a:pt x="10290" y="12862"/>
                    </a:lnTo>
                    <a:lnTo>
                      <a:pt x="8468" y="11469"/>
                    </a:lnTo>
                    <a:lnTo>
                      <a:pt x="7503" y="10826"/>
                    </a:lnTo>
                    <a:lnTo>
                      <a:pt x="6860" y="10611"/>
                    </a:lnTo>
                    <a:lnTo>
                      <a:pt x="6324" y="10504"/>
                    </a:lnTo>
                    <a:lnTo>
                      <a:pt x="6538" y="10611"/>
                    </a:lnTo>
                    <a:lnTo>
                      <a:pt x="7289" y="11040"/>
                    </a:lnTo>
                    <a:lnTo>
                      <a:pt x="8146" y="11576"/>
                    </a:lnTo>
                    <a:lnTo>
                      <a:pt x="9540" y="12648"/>
                    </a:lnTo>
                    <a:lnTo>
                      <a:pt x="10933" y="13720"/>
                    </a:lnTo>
                    <a:lnTo>
                      <a:pt x="11255" y="14041"/>
                    </a:lnTo>
                    <a:lnTo>
                      <a:pt x="11576" y="14363"/>
                    </a:lnTo>
                    <a:lnTo>
                      <a:pt x="9540" y="13720"/>
                    </a:lnTo>
                    <a:lnTo>
                      <a:pt x="9111" y="13613"/>
                    </a:lnTo>
                    <a:lnTo>
                      <a:pt x="7825" y="13613"/>
                    </a:lnTo>
                    <a:lnTo>
                      <a:pt x="6860" y="13506"/>
                    </a:lnTo>
                    <a:lnTo>
                      <a:pt x="5895" y="13291"/>
                    </a:lnTo>
                    <a:lnTo>
                      <a:pt x="5038" y="12970"/>
                    </a:lnTo>
                    <a:lnTo>
                      <a:pt x="3859" y="12648"/>
                    </a:lnTo>
                    <a:lnTo>
                      <a:pt x="3966" y="12219"/>
                    </a:lnTo>
                    <a:lnTo>
                      <a:pt x="4073" y="12112"/>
                    </a:lnTo>
                    <a:lnTo>
                      <a:pt x="4287" y="12112"/>
                    </a:lnTo>
                    <a:lnTo>
                      <a:pt x="4395" y="12005"/>
                    </a:lnTo>
                    <a:lnTo>
                      <a:pt x="4609" y="11791"/>
                    </a:lnTo>
                    <a:lnTo>
                      <a:pt x="4823" y="11255"/>
                    </a:lnTo>
                    <a:lnTo>
                      <a:pt x="5038" y="11147"/>
                    </a:lnTo>
                    <a:lnTo>
                      <a:pt x="5359" y="11040"/>
                    </a:lnTo>
                    <a:lnTo>
                      <a:pt x="5574" y="11040"/>
                    </a:lnTo>
                    <a:lnTo>
                      <a:pt x="5681" y="10933"/>
                    </a:lnTo>
                    <a:lnTo>
                      <a:pt x="5788" y="10504"/>
                    </a:lnTo>
                    <a:lnTo>
                      <a:pt x="5788" y="10290"/>
                    </a:lnTo>
                    <a:lnTo>
                      <a:pt x="5895" y="10076"/>
                    </a:lnTo>
                    <a:lnTo>
                      <a:pt x="6110" y="9968"/>
                    </a:lnTo>
                    <a:lnTo>
                      <a:pt x="6324" y="9861"/>
                    </a:lnTo>
                    <a:lnTo>
                      <a:pt x="7181" y="9754"/>
                    </a:lnTo>
                    <a:lnTo>
                      <a:pt x="7610" y="9540"/>
                    </a:lnTo>
                    <a:lnTo>
                      <a:pt x="7825" y="9432"/>
                    </a:lnTo>
                    <a:lnTo>
                      <a:pt x="7932" y="9111"/>
                    </a:lnTo>
                    <a:lnTo>
                      <a:pt x="8039" y="9004"/>
                    </a:lnTo>
                    <a:lnTo>
                      <a:pt x="8146" y="8789"/>
                    </a:lnTo>
                    <a:lnTo>
                      <a:pt x="8575" y="8682"/>
                    </a:lnTo>
                    <a:lnTo>
                      <a:pt x="9004" y="8575"/>
                    </a:lnTo>
                    <a:lnTo>
                      <a:pt x="9540" y="8575"/>
                    </a:lnTo>
                    <a:lnTo>
                      <a:pt x="9861" y="8468"/>
                    </a:lnTo>
                    <a:lnTo>
                      <a:pt x="10076" y="8253"/>
                    </a:lnTo>
                    <a:lnTo>
                      <a:pt x="10290" y="8146"/>
                    </a:lnTo>
                    <a:close/>
                    <a:moveTo>
                      <a:pt x="27440" y="12326"/>
                    </a:moveTo>
                    <a:lnTo>
                      <a:pt x="27761" y="12434"/>
                    </a:lnTo>
                    <a:lnTo>
                      <a:pt x="27976" y="12648"/>
                    </a:lnTo>
                    <a:lnTo>
                      <a:pt x="28512" y="13506"/>
                    </a:lnTo>
                    <a:lnTo>
                      <a:pt x="28726" y="13827"/>
                    </a:lnTo>
                    <a:lnTo>
                      <a:pt x="28833" y="14256"/>
                    </a:lnTo>
                    <a:lnTo>
                      <a:pt x="28940" y="14685"/>
                    </a:lnTo>
                    <a:lnTo>
                      <a:pt x="29155" y="15006"/>
                    </a:lnTo>
                    <a:lnTo>
                      <a:pt x="29369" y="15328"/>
                    </a:lnTo>
                    <a:lnTo>
                      <a:pt x="29583" y="15542"/>
                    </a:lnTo>
                    <a:lnTo>
                      <a:pt x="30012" y="15864"/>
                    </a:lnTo>
                    <a:lnTo>
                      <a:pt x="30334" y="16292"/>
                    </a:lnTo>
                    <a:lnTo>
                      <a:pt x="30977" y="17150"/>
                    </a:lnTo>
                    <a:lnTo>
                      <a:pt x="30977" y="17471"/>
                    </a:lnTo>
                    <a:lnTo>
                      <a:pt x="30977" y="17793"/>
                    </a:lnTo>
                    <a:lnTo>
                      <a:pt x="30119" y="20258"/>
                    </a:lnTo>
                    <a:lnTo>
                      <a:pt x="28726" y="18007"/>
                    </a:lnTo>
                    <a:lnTo>
                      <a:pt x="28726" y="17793"/>
                    </a:lnTo>
                    <a:lnTo>
                      <a:pt x="28726" y="17257"/>
                    </a:lnTo>
                    <a:lnTo>
                      <a:pt x="28619" y="16614"/>
                    </a:lnTo>
                    <a:lnTo>
                      <a:pt x="28297" y="15542"/>
                    </a:lnTo>
                    <a:lnTo>
                      <a:pt x="27440" y="12326"/>
                    </a:lnTo>
                    <a:close/>
                    <a:moveTo>
                      <a:pt x="26154" y="18650"/>
                    </a:moveTo>
                    <a:lnTo>
                      <a:pt x="27225" y="20365"/>
                    </a:lnTo>
                    <a:lnTo>
                      <a:pt x="26904" y="20473"/>
                    </a:lnTo>
                    <a:lnTo>
                      <a:pt x="26582" y="20473"/>
                    </a:lnTo>
                    <a:lnTo>
                      <a:pt x="26154" y="20365"/>
                    </a:lnTo>
                    <a:lnTo>
                      <a:pt x="25189" y="19830"/>
                    </a:lnTo>
                    <a:lnTo>
                      <a:pt x="26154" y="18650"/>
                    </a:lnTo>
                    <a:close/>
                    <a:moveTo>
                      <a:pt x="26154" y="14792"/>
                    </a:moveTo>
                    <a:lnTo>
                      <a:pt x="27011" y="15542"/>
                    </a:lnTo>
                    <a:lnTo>
                      <a:pt x="27118" y="15649"/>
                    </a:lnTo>
                    <a:lnTo>
                      <a:pt x="27118" y="15864"/>
                    </a:lnTo>
                    <a:lnTo>
                      <a:pt x="27225" y="16292"/>
                    </a:lnTo>
                    <a:lnTo>
                      <a:pt x="27440" y="16828"/>
                    </a:lnTo>
                    <a:lnTo>
                      <a:pt x="27654" y="17257"/>
                    </a:lnTo>
                    <a:lnTo>
                      <a:pt x="27976" y="17686"/>
                    </a:lnTo>
                    <a:lnTo>
                      <a:pt x="29048" y="19079"/>
                    </a:lnTo>
                    <a:lnTo>
                      <a:pt x="29905" y="20580"/>
                    </a:lnTo>
                    <a:lnTo>
                      <a:pt x="30012" y="20901"/>
                    </a:lnTo>
                    <a:lnTo>
                      <a:pt x="30012" y="21116"/>
                    </a:lnTo>
                    <a:lnTo>
                      <a:pt x="29905" y="21437"/>
                    </a:lnTo>
                    <a:lnTo>
                      <a:pt x="29691" y="21759"/>
                    </a:lnTo>
                    <a:lnTo>
                      <a:pt x="29369" y="21223"/>
                    </a:lnTo>
                    <a:lnTo>
                      <a:pt x="28940" y="20580"/>
                    </a:lnTo>
                    <a:lnTo>
                      <a:pt x="28833" y="20365"/>
                    </a:lnTo>
                    <a:lnTo>
                      <a:pt x="28619" y="20258"/>
                    </a:lnTo>
                    <a:lnTo>
                      <a:pt x="27761" y="20258"/>
                    </a:lnTo>
                    <a:lnTo>
                      <a:pt x="27118" y="19722"/>
                    </a:lnTo>
                    <a:lnTo>
                      <a:pt x="26261" y="18436"/>
                    </a:lnTo>
                    <a:lnTo>
                      <a:pt x="26046" y="18222"/>
                    </a:lnTo>
                    <a:lnTo>
                      <a:pt x="25939" y="17900"/>
                    </a:lnTo>
                    <a:lnTo>
                      <a:pt x="25832" y="17471"/>
                    </a:lnTo>
                    <a:lnTo>
                      <a:pt x="25510" y="17150"/>
                    </a:lnTo>
                    <a:lnTo>
                      <a:pt x="25939" y="16721"/>
                    </a:lnTo>
                    <a:lnTo>
                      <a:pt x="26046" y="16400"/>
                    </a:lnTo>
                    <a:lnTo>
                      <a:pt x="25939" y="16078"/>
                    </a:lnTo>
                    <a:lnTo>
                      <a:pt x="25618" y="15756"/>
                    </a:lnTo>
                    <a:lnTo>
                      <a:pt x="26154" y="14792"/>
                    </a:lnTo>
                    <a:close/>
                    <a:moveTo>
                      <a:pt x="16400" y="6646"/>
                    </a:moveTo>
                    <a:lnTo>
                      <a:pt x="16614" y="6753"/>
                    </a:lnTo>
                    <a:lnTo>
                      <a:pt x="17150" y="7074"/>
                    </a:lnTo>
                    <a:lnTo>
                      <a:pt x="17364" y="7182"/>
                    </a:lnTo>
                    <a:lnTo>
                      <a:pt x="17579" y="7182"/>
                    </a:lnTo>
                    <a:lnTo>
                      <a:pt x="17793" y="7074"/>
                    </a:lnTo>
                    <a:lnTo>
                      <a:pt x="18007" y="7074"/>
                    </a:lnTo>
                    <a:lnTo>
                      <a:pt x="18115" y="7182"/>
                    </a:lnTo>
                    <a:lnTo>
                      <a:pt x="18222" y="7396"/>
                    </a:lnTo>
                    <a:lnTo>
                      <a:pt x="18329" y="7717"/>
                    </a:lnTo>
                    <a:lnTo>
                      <a:pt x="18543" y="8039"/>
                    </a:lnTo>
                    <a:lnTo>
                      <a:pt x="18865" y="8146"/>
                    </a:lnTo>
                    <a:lnTo>
                      <a:pt x="19186" y="8253"/>
                    </a:lnTo>
                    <a:lnTo>
                      <a:pt x="19615" y="8361"/>
                    </a:lnTo>
                    <a:lnTo>
                      <a:pt x="19937" y="8468"/>
                    </a:lnTo>
                    <a:lnTo>
                      <a:pt x="20258" y="8789"/>
                    </a:lnTo>
                    <a:lnTo>
                      <a:pt x="20580" y="9111"/>
                    </a:lnTo>
                    <a:lnTo>
                      <a:pt x="20794" y="9540"/>
                    </a:lnTo>
                    <a:lnTo>
                      <a:pt x="20901" y="9754"/>
                    </a:lnTo>
                    <a:lnTo>
                      <a:pt x="20794" y="10076"/>
                    </a:lnTo>
                    <a:lnTo>
                      <a:pt x="20580" y="10826"/>
                    </a:lnTo>
                    <a:lnTo>
                      <a:pt x="20258" y="11683"/>
                    </a:lnTo>
                    <a:lnTo>
                      <a:pt x="20044" y="12219"/>
                    </a:lnTo>
                    <a:lnTo>
                      <a:pt x="19937" y="12862"/>
                    </a:lnTo>
                    <a:lnTo>
                      <a:pt x="19722" y="13720"/>
                    </a:lnTo>
                    <a:lnTo>
                      <a:pt x="19508" y="13291"/>
                    </a:lnTo>
                    <a:lnTo>
                      <a:pt x="19186" y="12541"/>
                    </a:lnTo>
                    <a:lnTo>
                      <a:pt x="18758" y="11898"/>
                    </a:lnTo>
                    <a:lnTo>
                      <a:pt x="18222" y="11040"/>
                    </a:lnTo>
                    <a:lnTo>
                      <a:pt x="17900" y="10183"/>
                    </a:lnTo>
                    <a:lnTo>
                      <a:pt x="17900" y="9218"/>
                    </a:lnTo>
                    <a:lnTo>
                      <a:pt x="18007" y="8253"/>
                    </a:lnTo>
                    <a:lnTo>
                      <a:pt x="18115" y="7932"/>
                    </a:lnTo>
                    <a:lnTo>
                      <a:pt x="18115" y="7932"/>
                    </a:lnTo>
                    <a:lnTo>
                      <a:pt x="17686" y="8575"/>
                    </a:lnTo>
                    <a:lnTo>
                      <a:pt x="17579" y="9325"/>
                    </a:lnTo>
                    <a:lnTo>
                      <a:pt x="17686" y="10183"/>
                    </a:lnTo>
                    <a:lnTo>
                      <a:pt x="17793" y="11040"/>
                    </a:lnTo>
                    <a:lnTo>
                      <a:pt x="18222" y="11898"/>
                    </a:lnTo>
                    <a:lnTo>
                      <a:pt x="18758" y="12648"/>
                    </a:lnTo>
                    <a:lnTo>
                      <a:pt x="19079" y="13184"/>
                    </a:lnTo>
                    <a:lnTo>
                      <a:pt x="19294" y="13827"/>
                    </a:lnTo>
                    <a:lnTo>
                      <a:pt x="19508" y="14363"/>
                    </a:lnTo>
                    <a:lnTo>
                      <a:pt x="19508" y="15006"/>
                    </a:lnTo>
                    <a:lnTo>
                      <a:pt x="19615" y="16935"/>
                    </a:lnTo>
                    <a:lnTo>
                      <a:pt x="19615" y="18758"/>
                    </a:lnTo>
                    <a:lnTo>
                      <a:pt x="19508" y="19508"/>
                    </a:lnTo>
                    <a:lnTo>
                      <a:pt x="19401" y="20151"/>
                    </a:lnTo>
                    <a:lnTo>
                      <a:pt x="19079" y="21866"/>
                    </a:lnTo>
                    <a:lnTo>
                      <a:pt x="18650" y="21437"/>
                    </a:lnTo>
                    <a:lnTo>
                      <a:pt x="18758" y="21009"/>
                    </a:lnTo>
                    <a:lnTo>
                      <a:pt x="18865" y="20687"/>
                    </a:lnTo>
                    <a:lnTo>
                      <a:pt x="18865" y="19937"/>
                    </a:lnTo>
                    <a:lnTo>
                      <a:pt x="18650" y="19615"/>
                    </a:lnTo>
                    <a:lnTo>
                      <a:pt x="18436" y="21223"/>
                    </a:lnTo>
                    <a:lnTo>
                      <a:pt x="18115" y="21009"/>
                    </a:lnTo>
                    <a:lnTo>
                      <a:pt x="17686" y="20473"/>
                    </a:lnTo>
                    <a:lnTo>
                      <a:pt x="17364" y="19937"/>
                    </a:lnTo>
                    <a:lnTo>
                      <a:pt x="17150" y="19401"/>
                    </a:lnTo>
                    <a:lnTo>
                      <a:pt x="17043" y="18650"/>
                    </a:lnTo>
                    <a:lnTo>
                      <a:pt x="17043" y="17579"/>
                    </a:lnTo>
                    <a:lnTo>
                      <a:pt x="16828" y="16614"/>
                    </a:lnTo>
                    <a:lnTo>
                      <a:pt x="16614" y="15542"/>
                    </a:lnTo>
                    <a:lnTo>
                      <a:pt x="16185" y="14577"/>
                    </a:lnTo>
                    <a:lnTo>
                      <a:pt x="15756" y="13398"/>
                    </a:lnTo>
                    <a:lnTo>
                      <a:pt x="15649" y="12970"/>
                    </a:lnTo>
                    <a:lnTo>
                      <a:pt x="15649" y="12541"/>
                    </a:lnTo>
                    <a:lnTo>
                      <a:pt x="15649" y="12112"/>
                    </a:lnTo>
                    <a:lnTo>
                      <a:pt x="15756" y="11791"/>
                    </a:lnTo>
                    <a:lnTo>
                      <a:pt x="16078" y="11147"/>
                    </a:lnTo>
                    <a:lnTo>
                      <a:pt x="16400" y="10183"/>
                    </a:lnTo>
                    <a:lnTo>
                      <a:pt x="16507" y="9218"/>
                    </a:lnTo>
                    <a:lnTo>
                      <a:pt x="16400" y="8146"/>
                    </a:lnTo>
                    <a:lnTo>
                      <a:pt x="16078" y="7182"/>
                    </a:lnTo>
                    <a:lnTo>
                      <a:pt x="15971" y="7074"/>
                    </a:lnTo>
                    <a:lnTo>
                      <a:pt x="15971" y="7503"/>
                    </a:lnTo>
                    <a:lnTo>
                      <a:pt x="16185" y="8896"/>
                    </a:lnTo>
                    <a:lnTo>
                      <a:pt x="16185" y="9432"/>
                    </a:lnTo>
                    <a:lnTo>
                      <a:pt x="16078" y="9968"/>
                    </a:lnTo>
                    <a:lnTo>
                      <a:pt x="15971" y="10397"/>
                    </a:lnTo>
                    <a:lnTo>
                      <a:pt x="15756" y="10826"/>
                    </a:lnTo>
                    <a:lnTo>
                      <a:pt x="15435" y="11683"/>
                    </a:lnTo>
                    <a:lnTo>
                      <a:pt x="15328" y="12112"/>
                    </a:lnTo>
                    <a:lnTo>
                      <a:pt x="15328" y="12541"/>
                    </a:lnTo>
                    <a:lnTo>
                      <a:pt x="15006" y="12326"/>
                    </a:lnTo>
                    <a:lnTo>
                      <a:pt x="14470" y="11469"/>
                    </a:lnTo>
                    <a:lnTo>
                      <a:pt x="14041" y="10611"/>
                    </a:lnTo>
                    <a:lnTo>
                      <a:pt x="13613" y="9754"/>
                    </a:lnTo>
                    <a:lnTo>
                      <a:pt x="13184" y="8896"/>
                    </a:lnTo>
                    <a:lnTo>
                      <a:pt x="12970" y="8146"/>
                    </a:lnTo>
                    <a:lnTo>
                      <a:pt x="12862" y="8253"/>
                    </a:lnTo>
                    <a:lnTo>
                      <a:pt x="13077" y="8896"/>
                    </a:lnTo>
                    <a:lnTo>
                      <a:pt x="13291" y="9647"/>
                    </a:lnTo>
                    <a:lnTo>
                      <a:pt x="13827" y="11040"/>
                    </a:lnTo>
                    <a:lnTo>
                      <a:pt x="14577" y="12219"/>
                    </a:lnTo>
                    <a:lnTo>
                      <a:pt x="15220" y="13398"/>
                    </a:lnTo>
                    <a:lnTo>
                      <a:pt x="15649" y="14149"/>
                    </a:lnTo>
                    <a:lnTo>
                      <a:pt x="14685" y="13720"/>
                    </a:lnTo>
                    <a:lnTo>
                      <a:pt x="13934" y="13291"/>
                    </a:lnTo>
                    <a:lnTo>
                      <a:pt x="13291" y="12755"/>
                    </a:lnTo>
                    <a:lnTo>
                      <a:pt x="12755" y="12112"/>
                    </a:lnTo>
                    <a:lnTo>
                      <a:pt x="11791" y="10290"/>
                    </a:lnTo>
                    <a:lnTo>
                      <a:pt x="10611" y="8253"/>
                    </a:lnTo>
                    <a:lnTo>
                      <a:pt x="10933" y="7932"/>
                    </a:lnTo>
                    <a:lnTo>
                      <a:pt x="11362" y="7825"/>
                    </a:lnTo>
                    <a:lnTo>
                      <a:pt x="11791" y="7717"/>
                    </a:lnTo>
                    <a:lnTo>
                      <a:pt x="12326" y="7825"/>
                    </a:lnTo>
                    <a:lnTo>
                      <a:pt x="12862" y="7825"/>
                    </a:lnTo>
                    <a:lnTo>
                      <a:pt x="13291" y="7503"/>
                    </a:lnTo>
                    <a:lnTo>
                      <a:pt x="13613" y="7289"/>
                    </a:lnTo>
                    <a:lnTo>
                      <a:pt x="13934" y="7182"/>
                    </a:lnTo>
                    <a:lnTo>
                      <a:pt x="14256" y="7074"/>
                    </a:lnTo>
                    <a:lnTo>
                      <a:pt x="14685" y="7182"/>
                    </a:lnTo>
                    <a:lnTo>
                      <a:pt x="15006" y="7182"/>
                    </a:lnTo>
                    <a:lnTo>
                      <a:pt x="15220" y="7074"/>
                    </a:lnTo>
                    <a:lnTo>
                      <a:pt x="15542" y="6967"/>
                    </a:lnTo>
                    <a:lnTo>
                      <a:pt x="15756" y="6860"/>
                    </a:lnTo>
                    <a:lnTo>
                      <a:pt x="15971" y="6646"/>
                    </a:lnTo>
                    <a:close/>
                    <a:moveTo>
                      <a:pt x="35586" y="17579"/>
                    </a:moveTo>
                    <a:lnTo>
                      <a:pt x="36229" y="18007"/>
                    </a:lnTo>
                    <a:lnTo>
                      <a:pt x="35157" y="20151"/>
                    </a:lnTo>
                    <a:lnTo>
                      <a:pt x="34728" y="21223"/>
                    </a:lnTo>
                    <a:lnTo>
                      <a:pt x="34085" y="22295"/>
                    </a:lnTo>
                    <a:lnTo>
                      <a:pt x="33978" y="21652"/>
                    </a:lnTo>
                    <a:lnTo>
                      <a:pt x="34085" y="21009"/>
                    </a:lnTo>
                    <a:lnTo>
                      <a:pt x="34300" y="20580"/>
                    </a:lnTo>
                    <a:lnTo>
                      <a:pt x="35050" y="19186"/>
                    </a:lnTo>
                    <a:lnTo>
                      <a:pt x="35372" y="18436"/>
                    </a:lnTo>
                    <a:lnTo>
                      <a:pt x="35586" y="17579"/>
                    </a:lnTo>
                    <a:close/>
                    <a:moveTo>
                      <a:pt x="44804" y="21223"/>
                    </a:moveTo>
                    <a:lnTo>
                      <a:pt x="44697" y="21652"/>
                    </a:lnTo>
                    <a:lnTo>
                      <a:pt x="44482" y="21866"/>
                    </a:lnTo>
                    <a:lnTo>
                      <a:pt x="44161" y="22080"/>
                    </a:lnTo>
                    <a:lnTo>
                      <a:pt x="44054" y="22402"/>
                    </a:lnTo>
                    <a:lnTo>
                      <a:pt x="43732" y="23045"/>
                    </a:lnTo>
                    <a:lnTo>
                      <a:pt x="44161" y="23260"/>
                    </a:lnTo>
                    <a:lnTo>
                      <a:pt x="42875" y="23581"/>
                    </a:lnTo>
                    <a:lnTo>
                      <a:pt x="42339" y="23795"/>
                    </a:lnTo>
                    <a:lnTo>
                      <a:pt x="41696" y="23795"/>
                    </a:lnTo>
                    <a:lnTo>
                      <a:pt x="43089" y="22402"/>
                    </a:lnTo>
                    <a:lnTo>
                      <a:pt x="43946" y="21759"/>
                    </a:lnTo>
                    <a:lnTo>
                      <a:pt x="44804" y="21223"/>
                    </a:lnTo>
                    <a:close/>
                    <a:moveTo>
                      <a:pt x="23903" y="20794"/>
                    </a:moveTo>
                    <a:lnTo>
                      <a:pt x="23688" y="21652"/>
                    </a:lnTo>
                    <a:lnTo>
                      <a:pt x="23474" y="22188"/>
                    </a:lnTo>
                    <a:lnTo>
                      <a:pt x="23367" y="22509"/>
                    </a:lnTo>
                    <a:lnTo>
                      <a:pt x="23367" y="22831"/>
                    </a:lnTo>
                    <a:lnTo>
                      <a:pt x="23474" y="23152"/>
                    </a:lnTo>
                    <a:lnTo>
                      <a:pt x="23688" y="23474"/>
                    </a:lnTo>
                    <a:lnTo>
                      <a:pt x="23795" y="23795"/>
                    </a:lnTo>
                    <a:lnTo>
                      <a:pt x="23795" y="24117"/>
                    </a:lnTo>
                    <a:lnTo>
                      <a:pt x="23688" y="24331"/>
                    </a:lnTo>
                    <a:lnTo>
                      <a:pt x="23474" y="24546"/>
                    </a:lnTo>
                    <a:lnTo>
                      <a:pt x="22724" y="24010"/>
                    </a:lnTo>
                    <a:lnTo>
                      <a:pt x="22402" y="23688"/>
                    </a:lnTo>
                    <a:lnTo>
                      <a:pt x="22295" y="23260"/>
                    </a:lnTo>
                    <a:lnTo>
                      <a:pt x="22295" y="22831"/>
                    </a:lnTo>
                    <a:lnTo>
                      <a:pt x="22509" y="22509"/>
                    </a:lnTo>
                    <a:lnTo>
                      <a:pt x="22831" y="22080"/>
                    </a:lnTo>
                    <a:lnTo>
                      <a:pt x="23259" y="21652"/>
                    </a:lnTo>
                    <a:lnTo>
                      <a:pt x="23581" y="21116"/>
                    </a:lnTo>
                    <a:lnTo>
                      <a:pt x="23795" y="20794"/>
                    </a:lnTo>
                    <a:close/>
                    <a:moveTo>
                      <a:pt x="44482" y="17686"/>
                    </a:moveTo>
                    <a:lnTo>
                      <a:pt x="44268" y="18115"/>
                    </a:lnTo>
                    <a:lnTo>
                      <a:pt x="44268" y="18436"/>
                    </a:lnTo>
                    <a:lnTo>
                      <a:pt x="44482" y="18650"/>
                    </a:lnTo>
                    <a:lnTo>
                      <a:pt x="44911" y="18865"/>
                    </a:lnTo>
                    <a:lnTo>
                      <a:pt x="44697" y="19186"/>
                    </a:lnTo>
                    <a:lnTo>
                      <a:pt x="44482" y="19508"/>
                    </a:lnTo>
                    <a:lnTo>
                      <a:pt x="44375" y="19615"/>
                    </a:lnTo>
                    <a:lnTo>
                      <a:pt x="44375" y="19830"/>
                    </a:lnTo>
                    <a:lnTo>
                      <a:pt x="44590" y="20044"/>
                    </a:lnTo>
                    <a:lnTo>
                      <a:pt x="44161" y="20258"/>
                    </a:lnTo>
                    <a:lnTo>
                      <a:pt x="44054" y="20473"/>
                    </a:lnTo>
                    <a:lnTo>
                      <a:pt x="44161" y="20687"/>
                    </a:lnTo>
                    <a:lnTo>
                      <a:pt x="44482" y="21009"/>
                    </a:lnTo>
                    <a:lnTo>
                      <a:pt x="43839" y="21330"/>
                    </a:lnTo>
                    <a:lnTo>
                      <a:pt x="43196" y="21866"/>
                    </a:lnTo>
                    <a:lnTo>
                      <a:pt x="42553" y="22402"/>
                    </a:lnTo>
                    <a:lnTo>
                      <a:pt x="42231" y="22831"/>
                    </a:lnTo>
                    <a:lnTo>
                      <a:pt x="41696" y="23152"/>
                    </a:lnTo>
                    <a:lnTo>
                      <a:pt x="40624" y="23903"/>
                    </a:lnTo>
                    <a:lnTo>
                      <a:pt x="39337" y="24331"/>
                    </a:lnTo>
                    <a:lnTo>
                      <a:pt x="39016" y="24439"/>
                    </a:lnTo>
                    <a:lnTo>
                      <a:pt x="38802" y="24546"/>
                    </a:lnTo>
                    <a:lnTo>
                      <a:pt x="38480" y="24760"/>
                    </a:lnTo>
                    <a:lnTo>
                      <a:pt x="38158" y="24867"/>
                    </a:lnTo>
                    <a:lnTo>
                      <a:pt x="37837" y="24867"/>
                    </a:lnTo>
                    <a:lnTo>
                      <a:pt x="37515" y="24653"/>
                    </a:lnTo>
                    <a:lnTo>
                      <a:pt x="37944" y="24331"/>
                    </a:lnTo>
                    <a:lnTo>
                      <a:pt x="39016" y="23474"/>
                    </a:lnTo>
                    <a:lnTo>
                      <a:pt x="40195" y="22831"/>
                    </a:lnTo>
                    <a:lnTo>
                      <a:pt x="41374" y="22295"/>
                    </a:lnTo>
                    <a:lnTo>
                      <a:pt x="41803" y="21973"/>
                    </a:lnTo>
                    <a:lnTo>
                      <a:pt x="42231" y="21652"/>
                    </a:lnTo>
                    <a:lnTo>
                      <a:pt x="42446" y="21330"/>
                    </a:lnTo>
                    <a:lnTo>
                      <a:pt x="42767" y="20794"/>
                    </a:lnTo>
                    <a:lnTo>
                      <a:pt x="42767" y="20473"/>
                    </a:lnTo>
                    <a:lnTo>
                      <a:pt x="42660" y="20044"/>
                    </a:lnTo>
                    <a:lnTo>
                      <a:pt x="42446" y="19722"/>
                    </a:lnTo>
                    <a:lnTo>
                      <a:pt x="42124" y="19722"/>
                    </a:lnTo>
                    <a:lnTo>
                      <a:pt x="41588" y="19615"/>
                    </a:lnTo>
                    <a:lnTo>
                      <a:pt x="41910" y="18865"/>
                    </a:lnTo>
                    <a:lnTo>
                      <a:pt x="42017" y="18758"/>
                    </a:lnTo>
                    <a:lnTo>
                      <a:pt x="42231" y="18650"/>
                    </a:lnTo>
                    <a:lnTo>
                      <a:pt x="42767" y="18543"/>
                    </a:lnTo>
                    <a:lnTo>
                      <a:pt x="43303" y="18329"/>
                    </a:lnTo>
                    <a:lnTo>
                      <a:pt x="44268" y="17793"/>
                    </a:lnTo>
                    <a:lnTo>
                      <a:pt x="44482" y="17686"/>
                    </a:lnTo>
                    <a:close/>
                    <a:moveTo>
                      <a:pt x="24439" y="13506"/>
                    </a:moveTo>
                    <a:lnTo>
                      <a:pt x="24653" y="13827"/>
                    </a:lnTo>
                    <a:lnTo>
                      <a:pt x="24974" y="13934"/>
                    </a:lnTo>
                    <a:lnTo>
                      <a:pt x="25618" y="13934"/>
                    </a:lnTo>
                    <a:lnTo>
                      <a:pt x="25725" y="14149"/>
                    </a:lnTo>
                    <a:lnTo>
                      <a:pt x="25725" y="14363"/>
                    </a:lnTo>
                    <a:lnTo>
                      <a:pt x="25618" y="14792"/>
                    </a:lnTo>
                    <a:lnTo>
                      <a:pt x="25510" y="15006"/>
                    </a:lnTo>
                    <a:lnTo>
                      <a:pt x="25296" y="15435"/>
                    </a:lnTo>
                    <a:lnTo>
                      <a:pt x="25296" y="15756"/>
                    </a:lnTo>
                    <a:lnTo>
                      <a:pt x="25403" y="15971"/>
                    </a:lnTo>
                    <a:lnTo>
                      <a:pt x="25725" y="16292"/>
                    </a:lnTo>
                    <a:lnTo>
                      <a:pt x="25510" y="16721"/>
                    </a:lnTo>
                    <a:lnTo>
                      <a:pt x="25189" y="16935"/>
                    </a:lnTo>
                    <a:lnTo>
                      <a:pt x="25082" y="17043"/>
                    </a:lnTo>
                    <a:lnTo>
                      <a:pt x="25082" y="17257"/>
                    </a:lnTo>
                    <a:lnTo>
                      <a:pt x="25082" y="17364"/>
                    </a:lnTo>
                    <a:lnTo>
                      <a:pt x="25296" y="17364"/>
                    </a:lnTo>
                    <a:lnTo>
                      <a:pt x="25510" y="17579"/>
                    </a:lnTo>
                    <a:lnTo>
                      <a:pt x="25618" y="17686"/>
                    </a:lnTo>
                    <a:lnTo>
                      <a:pt x="25618" y="17900"/>
                    </a:lnTo>
                    <a:lnTo>
                      <a:pt x="25403" y="18115"/>
                    </a:lnTo>
                    <a:lnTo>
                      <a:pt x="24867" y="18865"/>
                    </a:lnTo>
                    <a:lnTo>
                      <a:pt x="24546" y="19079"/>
                    </a:lnTo>
                    <a:lnTo>
                      <a:pt x="24224" y="19294"/>
                    </a:lnTo>
                    <a:lnTo>
                      <a:pt x="23581" y="19508"/>
                    </a:lnTo>
                    <a:lnTo>
                      <a:pt x="23152" y="19830"/>
                    </a:lnTo>
                    <a:lnTo>
                      <a:pt x="22724" y="20258"/>
                    </a:lnTo>
                    <a:lnTo>
                      <a:pt x="22402" y="20794"/>
                    </a:lnTo>
                    <a:lnTo>
                      <a:pt x="21866" y="21545"/>
                    </a:lnTo>
                    <a:lnTo>
                      <a:pt x="21330" y="22295"/>
                    </a:lnTo>
                    <a:lnTo>
                      <a:pt x="20901" y="22938"/>
                    </a:lnTo>
                    <a:lnTo>
                      <a:pt x="20687" y="23474"/>
                    </a:lnTo>
                    <a:lnTo>
                      <a:pt x="20687" y="24224"/>
                    </a:lnTo>
                    <a:lnTo>
                      <a:pt x="20794" y="24867"/>
                    </a:lnTo>
                    <a:lnTo>
                      <a:pt x="20794" y="25082"/>
                    </a:lnTo>
                    <a:lnTo>
                      <a:pt x="20365" y="24117"/>
                    </a:lnTo>
                    <a:lnTo>
                      <a:pt x="20365" y="23688"/>
                    </a:lnTo>
                    <a:lnTo>
                      <a:pt x="20365" y="23152"/>
                    </a:lnTo>
                    <a:lnTo>
                      <a:pt x="20687" y="21866"/>
                    </a:lnTo>
                    <a:lnTo>
                      <a:pt x="21116" y="20580"/>
                    </a:lnTo>
                    <a:lnTo>
                      <a:pt x="21759" y="19401"/>
                    </a:lnTo>
                    <a:lnTo>
                      <a:pt x="22509" y="18222"/>
                    </a:lnTo>
                    <a:lnTo>
                      <a:pt x="23152" y="16935"/>
                    </a:lnTo>
                    <a:lnTo>
                      <a:pt x="23367" y="16614"/>
                    </a:lnTo>
                    <a:lnTo>
                      <a:pt x="23367" y="16292"/>
                    </a:lnTo>
                    <a:lnTo>
                      <a:pt x="21437" y="19079"/>
                    </a:lnTo>
                    <a:lnTo>
                      <a:pt x="20580" y="20473"/>
                    </a:lnTo>
                    <a:lnTo>
                      <a:pt x="20151" y="21223"/>
                    </a:lnTo>
                    <a:lnTo>
                      <a:pt x="19830" y="21973"/>
                    </a:lnTo>
                    <a:lnTo>
                      <a:pt x="19937" y="21545"/>
                    </a:lnTo>
                    <a:lnTo>
                      <a:pt x="20580" y="19294"/>
                    </a:lnTo>
                    <a:lnTo>
                      <a:pt x="20901" y="18436"/>
                    </a:lnTo>
                    <a:lnTo>
                      <a:pt x="21116" y="18007"/>
                    </a:lnTo>
                    <a:lnTo>
                      <a:pt x="21437" y="17579"/>
                    </a:lnTo>
                    <a:lnTo>
                      <a:pt x="21973" y="16935"/>
                    </a:lnTo>
                    <a:lnTo>
                      <a:pt x="22295" y="16185"/>
                    </a:lnTo>
                    <a:lnTo>
                      <a:pt x="22616" y="15542"/>
                    </a:lnTo>
                    <a:lnTo>
                      <a:pt x="22938" y="15113"/>
                    </a:lnTo>
                    <a:lnTo>
                      <a:pt x="24439" y="13506"/>
                    </a:lnTo>
                    <a:close/>
                    <a:moveTo>
                      <a:pt x="3108" y="12541"/>
                    </a:moveTo>
                    <a:lnTo>
                      <a:pt x="3644" y="12648"/>
                    </a:lnTo>
                    <a:lnTo>
                      <a:pt x="6002" y="13613"/>
                    </a:lnTo>
                    <a:lnTo>
                      <a:pt x="7074" y="13934"/>
                    </a:lnTo>
                    <a:lnTo>
                      <a:pt x="8146" y="14041"/>
                    </a:lnTo>
                    <a:lnTo>
                      <a:pt x="8896" y="14149"/>
                    </a:lnTo>
                    <a:lnTo>
                      <a:pt x="9754" y="14256"/>
                    </a:lnTo>
                    <a:lnTo>
                      <a:pt x="10397" y="14470"/>
                    </a:lnTo>
                    <a:lnTo>
                      <a:pt x="11147" y="14792"/>
                    </a:lnTo>
                    <a:lnTo>
                      <a:pt x="11791" y="15221"/>
                    </a:lnTo>
                    <a:lnTo>
                      <a:pt x="12434" y="15649"/>
                    </a:lnTo>
                    <a:lnTo>
                      <a:pt x="12970" y="16185"/>
                    </a:lnTo>
                    <a:lnTo>
                      <a:pt x="13505" y="16828"/>
                    </a:lnTo>
                    <a:lnTo>
                      <a:pt x="15220" y="19186"/>
                    </a:lnTo>
                    <a:lnTo>
                      <a:pt x="15435" y="19615"/>
                    </a:lnTo>
                    <a:lnTo>
                      <a:pt x="15220" y="19508"/>
                    </a:lnTo>
                    <a:lnTo>
                      <a:pt x="14256" y="19186"/>
                    </a:lnTo>
                    <a:lnTo>
                      <a:pt x="13184" y="18865"/>
                    </a:lnTo>
                    <a:lnTo>
                      <a:pt x="12434" y="18650"/>
                    </a:lnTo>
                    <a:lnTo>
                      <a:pt x="11791" y="18329"/>
                    </a:lnTo>
                    <a:lnTo>
                      <a:pt x="10397" y="17686"/>
                    </a:lnTo>
                    <a:lnTo>
                      <a:pt x="6860" y="15435"/>
                    </a:lnTo>
                    <a:lnTo>
                      <a:pt x="5788" y="14899"/>
                    </a:lnTo>
                    <a:lnTo>
                      <a:pt x="4716" y="14363"/>
                    </a:lnTo>
                    <a:lnTo>
                      <a:pt x="3537" y="14041"/>
                    </a:lnTo>
                    <a:lnTo>
                      <a:pt x="2358" y="13827"/>
                    </a:lnTo>
                    <a:lnTo>
                      <a:pt x="3216" y="14149"/>
                    </a:lnTo>
                    <a:lnTo>
                      <a:pt x="4395" y="14685"/>
                    </a:lnTo>
                    <a:lnTo>
                      <a:pt x="5574" y="15221"/>
                    </a:lnTo>
                    <a:lnTo>
                      <a:pt x="6646" y="15864"/>
                    </a:lnTo>
                    <a:lnTo>
                      <a:pt x="7825" y="16614"/>
                    </a:lnTo>
                    <a:lnTo>
                      <a:pt x="8896" y="17364"/>
                    </a:lnTo>
                    <a:lnTo>
                      <a:pt x="9968" y="18007"/>
                    </a:lnTo>
                    <a:lnTo>
                      <a:pt x="10183" y="18115"/>
                    </a:lnTo>
                    <a:lnTo>
                      <a:pt x="10290" y="18329"/>
                    </a:lnTo>
                    <a:lnTo>
                      <a:pt x="10290" y="18329"/>
                    </a:lnTo>
                    <a:lnTo>
                      <a:pt x="8896" y="18115"/>
                    </a:lnTo>
                    <a:lnTo>
                      <a:pt x="7503" y="17900"/>
                    </a:lnTo>
                    <a:lnTo>
                      <a:pt x="6217" y="17471"/>
                    </a:lnTo>
                    <a:lnTo>
                      <a:pt x="4823" y="17043"/>
                    </a:lnTo>
                    <a:lnTo>
                      <a:pt x="4823" y="17150"/>
                    </a:lnTo>
                    <a:lnTo>
                      <a:pt x="5252" y="17471"/>
                    </a:lnTo>
                    <a:lnTo>
                      <a:pt x="6646" y="17900"/>
                    </a:lnTo>
                    <a:lnTo>
                      <a:pt x="8146" y="18222"/>
                    </a:lnTo>
                    <a:lnTo>
                      <a:pt x="10504" y="18543"/>
                    </a:lnTo>
                    <a:lnTo>
                      <a:pt x="11791" y="18972"/>
                    </a:lnTo>
                    <a:lnTo>
                      <a:pt x="14041" y="19722"/>
                    </a:lnTo>
                    <a:lnTo>
                      <a:pt x="16185" y="20365"/>
                    </a:lnTo>
                    <a:lnTo>
                      <a:pt x="16507" y="20580"/>
                    </a:lnTo>
                    <a:lnTo>
                      <a:pt x="16292" y="20580"/>
                    </a:lnTo>
                    <a:lnTo>
                      <a:pt x="13184" y="20151"/>
                    </a:lnTo>
                    <a:lnTo>
                      <a:pt x="12219" y="19937"/>
                    </a:lnTo>
                    <a:lnTo>
                      <a:pt x="11255" y="19722"/>
                    </a:lnTo>
                    <a:lnTo>
                      <a:pt x="9325" y="19079"/>
                    </a:lnTo>
                    <a:lnTo>
                      <a:pt x="8575" y="18865"/>
                    </a:lnTo>
                    <a:lnTo>
                      <a:pt x="8468" y="18865"/>
                    </a:lnTo>
                    <a:lnTo>
                      <a:pt x="8146" y="18972"/>
                    </a:lnTo>
                    <a:lnTo>
                      <a:pt x="8468" y="19186"/>
                    </a:lnTo>
                    <a:lnTo>
                      <a:pt x="9754" y="19615"/>
                    </a:lnTo>
                    <a:lnTo>
                      <a:pt x="11040" y="20044"/>
                    </a:lnTo>
                    <a:lnTo>
                      <a:pt x="12434" y="20365"/>
                    </a:lnTo>
                    <a:lnTo>
                      <a:pt x="13720" y="20580"/>
                    </a:lnTo>
                    <a:lnTo>
                      <a:pt x="14899" y="20687"/>
                    </a:lnTo>
                    <a:lnTo>
                      <a:pt x="16078" y="20901"/>
                    </a:lnTo>
                    <a:lnTo>
                      <a:pt x="17150" y="21223"/>
                    </a:lnTo>
                    <a:lnTo>
                      <a:pt x="17686" y="21545"/>
                    </a:lnTo>
                    <a:lnTo>
                      <a:pt x="18115" y="21866"/>
                    </a:lnTo>
                    <a:lnTo>
                      <a:pt x="18972" y="22724"/>
                    </a:lnTo>
                    <a:lnTo>
                      <a:pt x="18972" y="22724"/>
                    </a:lnTo>
                    <a:lnTo>
                      <a:pt x="17793" y="22509"/>
                    </a:lnTo>
                    <a:lnTo>
                      <a:pt x="16614" y="22295"/>
                    </a:lnTo>
                    <a:lnTo>
                      <a:pt x="14899" y="21973"/>
                    </a:lnTo>
                    <a:lnTo>
                      <a:pt x="13077" y="21759"/>
                    </a:lnTo>
                    <a:lnTo>
                      <a:pt x="11469" y="21652"/>
                    </a:lnTo>
                    <a:lnTo>
                      <a:pt x="10076" y="21223"/>
                    </a:lnTo>
                    <a:lnTo>
                      <a:pt x="8682" y="20580"/>
                    </a:lnTo>
                    <a:lnTo>
                      <a:pt x="7396" y="19722"/>
                    </a:lnTo>
                    <a:lnTo>
                      <a:pt x="6431" y="19079"/>
                    </a:lnTo>
                    <a:lnTo>
                      <a:pt x="5467" y="18436"/>
                    </a:lnTo>
                    <a:lnTo>
                      <a:pt x="4716" y="18115"/>
                    </a:lnTo>
                    <a:lnTo>
                      <a:pt x="4287" y="18007"/>
                    </a:lnTo>
                    <a:lnTo>
                      <a:pt x="3859" y="18007"/>
                    </a:lnTo>
                    <a:lnTo>
                      <a:pt x="4716" y="18329"/>
                    </a:lnTo>
                    <a:lnTo>
                      <a:pt x="5574" y="18865"/>
                    </a:lnTo>
                    <a:lnTo>
                      <a:pt x="6324" y="19401"/>
                    </a:lnTo>
                    <a:lnTo>
                      <a:pt x="7074" y="19937"/>
                    </a:lnTo>
                    <a:lnTo>
                      <a:pt x="8253" y="20794"/>
                    </a:lnTo>
                    <a:lnTo>
                      <a:pt x="9540" y="21437"/>
                    </a:lnTo>
                    <a:lnTo>
                      <a:pt x="9647" y="21545"/>
                    </a:lnTo>
                    <a:lnTo>
                      <a:pt x="9861" y="21652"/>
                    </a:lnTo>
                    <a:lnTo>
                      <a:pt x="8682" y="21759"/>
                    </a:lnTo>
                    <a:lnTo>
                      <a:pt x="7396" y="21759"/>
                    </a:lnTo>
                    <a:lnTo>
                      <a:pt x="6217" y="21652"/>
                    </a:lnTo>
                    <a:lnTo>
                      <a:pt x="5038" y="21652"/>
                    </a:lnTo>
                    <a:lnTo>
                      <a:pt x="5252" y="21759"/>
                    </a:lnTo>
                    <a:lnTo>
                      <a:pt x="6217" y="22080"/>
                    </a:lnTo>
                    <a:lnTo>
                      <a:pt x="7289" y="22188"/>
                    </a:lnTo>
                    <a:lnTo>
                      <a:pt x="9004" y="22188"/>
                    </a:lnTo>
                    <a:lnTo>
                      <a:pt x="10719" y="22080"/>
                    </a:lnTo>
                    <a:lnTo>
                      <a:pt x="11255" y="21973"/>
                    </a:lnTo>
                    <a:lnTo>
                      <a:pt x="11898" y="22080"/>
                    </a:lnTo>
                    <a:lnTo>
                      <a:pt x="13077" y="22188"/>
                    </a:lnTo>
                    <a:lnTo>
                      <a:pt x="14899" y="22509"/>
                    </a:lnTo>
                    <a:lnTo>
                      <a:pt x="16721" y="22831"/>
                    </a:lnTo>
                    <a:lnTo>
                      <a:pt x="17793" y="22938"/>
                    </a:lnTo>
                    <a:lnTo>
                      <a:pt x="18650" y="23152"/>
                    </a:lnTo>
                    <a:lnTo>
                      <a:pt x="19401" y="23581"/>
                    </a:lnTo>
                    <a:lnTo>
                      <a:pt x="19615" y="23688"/>
                    </a:lnTo>
                    <a:lnTo>
                      <a:pt x="20365" y="25510"/>
                    </a:lnTo>
                    <a:lnTo>
                      <a:pt x="17471" y="25082"/>
                    </a:lnTo>
                    <a:lnTo>
                      <a:pt x="16400" y="24867"/>
                    </a:lnTo>
                    <a:lnTo>
                      <a:pt x="15971" y="24653"/>
                    </a:lnTo>
                    <a:lnTo>
                      <a:pt x="15435" y="24331"/>
                    </a:lnTo>
                    <a:lnTo>
                      <a:pt x="14685" y="23903"/>
                    </a:lnTo>
                    <a:lnTo>
                      <a:pt x="13827" y="23688"/>
                    </a:lnTo>
                    <a:lnTo>
                      <a:pt x="12970" y="23688"/>
                    </a:lnTo>
                    <a:lnTo>
                      <a:pt x="12112" y="23795"/>
                    </a:lnTo>
                    <a:lnTo>
                      <a:pt x="11040" y="23903"/>
                    </a:lnTo>
                    <a:lnTo>
                      <a:pt x="9968" y="24010"/>
                    </a:lnTo>
                    <a:lnTo>
                      <a:pt x="7289" y="24010"/>
                    </a:lnTo>
                    <a:lnTo>
                      <a:pt x="6646" y="23795"/>
                    </a:lnTo>
                    <a:lnTo>
                      <a:pt x="5895" y="23688"/>
                    </a:lnTo>
                    <a:lnTo>
                      <a:pt x="4502" y="23581"/>
                    </a:lnTo>
                    <a:lnTo>
                      <a:pt x="4180" y="23474"/>
                    </a:lnTo>
                    <a:lnTo>
                      <a:pt x="3859" y="23367"/>
                    </a:lnTo>
                    <a:lnTo>
                      <a:pt x="3752" y="23152"/>
                    </a:lnTo>
                    <a:lnTo>
                      <a:pt x="3752" y="22938"/>
                    </a:lnTo>
                    <a:lnTo>
                      <a:pt x="3752" y="22616"/>
                    </a:lnTo>
                    <a:lnTo>
                      <a:pt x="3859" y="22295"/>
                    </a:lnTo>
                    <a:lnTo>
                      <a:pt x="3859" y="22080"/>
                    </a:lnTo>
                    <a:lnTo>
                      <a:pt x="3644" y="21973"/>
                    </a:lnTo>
                    <a:lnTo>
                      <a:pt x="3216" y="22080"/>
                    </a:lnTo>
                    <a:lnTo>
                      <a:pt x="3001" y="22080"/>
                    </a:lnTo>
                    <a:lnTo>
                      <a:pt x="3108" y="21437"/>
                    </a:lnTo>
                    <a:lnTo>
                      <a:pt x="3108" y="21223"/>
                    </a:lnTo>
                    <a:lnTo>
                      <a:pt x="3108" y="21116"/>
                    </a:lnTo>
                    <a:lnTo>
                      <a:pt x="3001" y="21009"/>
                    </a:lnTo>
                    <a:lnTo>
                      <a:pt x="2787" y="21009"/>
                    </a:lnTo>
                    <a:lnTo>
                      <a:pt x="2465" y="20901"/>
                    </a:lnTo>
                    <a:lnTo>
                      <a:pt x="2358" y="20901"/>
                    </a:lnTo>
                    <a:lnTo>
                      <a:pt x="2358" y="20687"/>
                    </a:lnTo>
                    <a:lnTo>
                      <a:pt x="2358" y="20473"/>
                    </a:lnTo>
                    <a:lnTo>
                      <a:pt x="2465" y="20151"/>
                    </a:lnTo>
                    <a:lnTo>
                      <a:pt x="2358" y="19722"/>
                    </a:lnTo>
                    <a:lnTo>
                      <a:pt x="2358" y="19508"/>
                    </a:lnTo>
                    <a:lnTo>
                      <a:pt x="2358" y="19294"/>
                    </a:lnTo>
                    <a:lnTo>
                      <a:pt x="2358" y="19079"/>
                    </a:lnTo>
                    <a:lnTo>
                      <a:pt x="2358" y="18865"/>
                    </a:lnTo>
                    <a:lnTo>
                      <a:pt x="2144" y="18758"/>
                    </a:lnTo>
                    <a:lnTo>
                      <a:pt x="1929" y="18758"/>
                    </a:lnTo>
                    <a:lnTo>
                      <a:pt x="1608" y="18865"/>
                    </a:lnTo>
                    <a:lnTo>
                      <a:pt x="1608" y="18650"/>
                    </a:lnTo>
                    <a:lnTo>
                      <a:pt x="1608" y="18436"/>
                    </a:lnTo>
                    <a:lnTo>
                      <a:pt x="1501" y="18329"/>
                    </a:lnTo>
                    <a:lnTo>
                      <a:pt x="1393" y="18222"/>
                    </a:lnTo>
                    <a:lnTo>
                      <a:pt x="1179" y="18329"/>
                    </a:lnTo>
                    <a:lnTo>
                      <a:pt x="750" y="18329"/>
                    </a:lnTo>
                    <a:lnTo>
                      <a:pt x="643" y="18222"/>
                    </a:lnTo>
                    <a:lnTo>
                      <a:pt x="643" y="18007"/>
                    </a:lnTo>
                    <a:lnTo>
                      <a:pt x="750" y="17900"/>
                    </a:lnTo>
                    <a:lnTo>
                      <a:pt x="965" y="17686"/>
                    </a:lnTo>
                    <a:lnTo>
                      <a:pt x="1179" y="17579"/>
                    </a:lnTo>
                    <a:lnTo>
                      <a:pt x="1393" y="17364"/>
                    </a:lnTo>
                    <a:lnTo>
                      <a:pt x="1393" y="17150"/>
                    </a:lnTo>
                    <a:lnTo>
                      <a:pt x="1286" y="16935"/>
                    </a:lnTo>
                    <a:lnTo>
                      <a:pt x="1179" y="16828"/>
                    </a:lnTo>
                    <a:lnTo>
                      <a:pt x="750" y="16507"/>
                    </a:lnTo>
                    <a:lnTo>
                      <a:pt x="643" y="16292"/>
                    </a:lnTo>
                    <a:lnTo>
                      <a:pt x="750" y="16078"/>
                    </a:lnTo>
                    <a:lnTo>
                      <a:pt x="1072" y="15756"/>
                    </a:lnTo>
                    <a:lnTo>
                      <a:pt x="1393" y="15435"/>
                    </a:lnTo>
                    <a:lnTo>
                      <a:pt x="1501" y="15221"/>
                    </a:lnTo>
                    <a:lnTo>
                      <a:pt x="1393" y="14899"/>
                    </a:lnTo>
                    <a:lnTo>
                      <a:pt x="1072" y="14577"/>
                    </a:lnTo>
                    <a:lnTo>
                      <a:pt x="1072" y="14470"/>
                    </a:lnTo>
                    <a:lnTo>
                      <a:pt x="1501" y="14363"/>
                    </a:lnTo>
                    <a:lnTo>
                      <a:pt x="1715" y="14256"/>
                    </a:lnTo>
                    <a:lnTo>
                      <a:pt x="1929" y="14149"/>
                    </a:lnTo>
                    <a:lnTo>
                      <a:pt x="2037" y="13827"/>
                    </a:lnTo>
                    <a:lnTo>
                      <a:pt x="2144" y="13506"/>
                    </a:lnTo>
                    <a:lnTo>
                      <a:pt x="2037" y="13184"/>
                    </a:lnTo>
                    <a:lnTo>
                      <a:pt x="2037" y="13077"/>
                    </a:lnTo>
                    <a:lnTo>
                      <a:pt x="2144" y="12970"/>
                    </a:lnTo>
                    <a:lnTo>
                      <a:pt x="2572" y="12648"/>
                    </a:lnTo>
                    <a:lnTo>
                      <a:pt x="2894" y="12541"/>
                    </a:lnTo>
                    <a:close/>
                    <a:moveTo>
                      <a:pt x="21759" y="23367"/>
                    </a:moveTo>
                    <a:lnTo>
                      <a:pt x="21973" y="23795"/>
                    </a:lnTo>
                    <a:lnTo>
                      <a:pt x="22188" y="24117"/>
                    </a:lnTo>
                    <a:lnTo>
                      <a:pt x="22402" y="24331"/>
                    </a:lnTo>
                    <a:lnTo>
                      <a:pt x="22724" y="24546"/>
                    </a:lnTo>
                    <a:lnTo>
                      <a:pt x="23045" y="24760"/>
                    </a:lnTo>
                    <a:lnTo>
                      <a:pt x="23259" y="25082"/>
                    </a:lnTo>
                    <a:lnTo>
                      <a:pt x="23581" y="26261"/>
                    </a:lnTo>
                    <a:lnTo>
                      <a:pt x="23688" y="26689"/>
                    </a:lnTo>
                    <a:lnTo>
                      <a:pt x="23581" y="26904"/>
                    </a:lnTo>
                    <a:lnTo>
                      <a:pt x="23474" y="27011"/>
                    </a:lnTo>
                    <a:lnTo>
                      <a:pt x="23367" y="26904"/>
                    </a:lnTo>
                    <a:lnTo>
                      <a:pt x="22938" y="26797"/>
                    </a:lnTo>
                    <a:lnTo>
                      <a:pt x="22509" y="26797"/>
                    </a:lnTo>
                    <a:lnTo>
                      <a:pt x="21973" y="26904"/>
                    </a:lnTo>
                    <a:lnTo>
                      <a:pt x="21544" y="27225"/>
                    </a:lnTo>
                    <a:lnTo>
                      <a:pt x="21544" y="26904"/>
                    </a:lnTo>
                    <a:lnTo>
                      <a:pt x="21437" y="24867"/>
                    </a:lnTo>
                    <a:lnTo>
                      <a:pt x="21437" y="24546"/>
                    </a:lnTo>
                    <a:lnTo>
                      <a:pt x="21544" y="24117"/>
                    </a:lnTo>
                    <a:lnTo>
                      <a:pt x="21759" y="23367"/>
                    </a:lnTo>
                    <a:close/>
                    <a:moveTo>
                      <a:pt x="33549" y="16614"/>
                    </a:moveTo>
                    <a:lnTo>
                      <a:pt x="33657" y="16828"/>
                    </a:lnTo>
                    <a:lnTo>
                      <a:pt x="33764" y="17043"/>
                    </a:lnTo>
                    <a:lnTo>
                      <a:pt x="33871" y="17364"/>
                    </a:lnTo>
                    <a:lnTo>
                      <a:pt x="33978" y="17471"/>
                    </a:lnTo>
                    <a:lnTo>
                      <a:pt x="34085" y="17579"/>
                    </a:lnTo>
                    <a:lnTo>
                      <a:pt x="34300" y="17579"/>
                    </a:lnTo>
                    <a:lnTo>
                      <a:pt x="34514" y="17471"/>
                    </a:lnTo>
                    <a:lnTo>
                      <a:pt x="34836" y="17150"/>
                    </a:lnTo>
                    <a:lnTo>
                      <a:pt x="35050" y="17043"/>
                    </a:lnTo>
                    <a:lnTo>
                      <a:pt x="35157" y="17043"/>
                    </a:lnTo>
                    <a:lnTo>
                      <a:pt x="35372" y="17150"/>
                    </a:lnTo>
                    <a:lnTo>
                      <a:pt x="35050" y="18329"/>
                    </a:lnTo>
                    <a:lnTo>
                      <a:pt x="34514" y="19508"/>
                    </a:lnTo>
                    <a:lnTo>
                      <a:pt x="34407" y="19722"/>
                    </a:lnTo>
                    <a:lnTo>
                      <a:pt x="34085" y="20151"/>
                    </a:lnTo>
                    <a:lnTo>
                      <a:pt x="33978" y="20687"/>
                    </a:lnTo>
                    <a:lnTo>
                      <a:pt x="33657" y="21652"/>
                    </a:lnTo>
                    <a:lnTo>
                      <a:pt x="33549" y="22616"/>
                    </a:lnTo>
                    <a:lnTo>
                      <a:pt x="33657" y="23688"/>
                    </a:lnTo>
                    <a:lnTo>
                      <a:pt x="33657" y="24546"/>
                    </a:lnTo>
                    <a:lnTo>
                      <a:pt x="33657" y="25082"/>
                    </a:lnTo>
                    <a:lnTo>
                      <a:pt x="33442" y="25510"/>
                    </a:lnTo>
                    <a:lnTo>
                      <a:pt x="32906" y="26368"/>
                    </a:lnTo>
                    <a:lnTo>
                      <a:pt x="32692" y="26475"/>
                    </a:lnTo>
                    <a:lnTo>
                      <a:pt x="32692" y="25510"/>
                    </a:lnTo>
                    <a:lnTo>
                      <a:pt x="32692" y="24546"/>
                    </a:lnTo>
                    <a:lnTo>
                      <a:pt x="32478" y="23581"/>
                    </a:lnTo>
                    <a:lnTo>
                      <a:pt x="32263" y="22724"/>
                    </a:lnTo>
                    <a:lnTo>
                      <a:pt x="32263" y="23474"/>
                    </a:lnTo>
                    <a:lnTo>
                      <a:pt x="32263" y="27011"/>
                    </a:lnTo>
                    <a:lnTo>
                      <a:pt x="32263" y="27333"/>
                    </a:lnTo>
                    <a:lnTo>
                      <a:pt x="32049" y="27547"/>
                    </a:lnTo>
                    <a:lnTo>
                      <a:pt x="31727" y="27869"/>
                    </a:lnTo>
                    <a:lnTo>
                      <a:pt x="31727" y="27011"/>
                    </a:lnTo>
                    <a:lnTo>
                      <a:pt x="31620" y="27011"/>
                    </a:lnTo>
                    <a:lnTo>
                      <a:pt x="31513" y="27225"/>
                    </a:lnTo>
                    <a:lnTo>
                      <a:pt x="31406" y="27654"/>
                    </a:lnTo>
                    <a:lnTo>
                      <a:pt x="31406" y="28083"/>
                    </a:lnTo>
                    <a:lnTo>
                      <a:pt x="31298" y="28512"/>
                    </a:lnTo>
                    <a:lnTo>
                      <a:pt x="31084" y="28833"/>
                    </a:lnTo>
                    <a:lnTo>
                      <a:pt x="30655" y="29369"/>
                    </a:lnTo>
                    <a:lnTo>
                      <a:pt x="30763" y="28297"/>
                    </a:lnTo>
                    <a:lnTo>
                      <a:pt x="30870" y="27225"/>
                    </a:lnTo>
                    <a:lnTo>
                      <a:pt x="30548" y="22616"/>
                    </a:lnTo>
                    <a:lnTo>
                      <a:pt x="30548" y="22080"/>
                    </a:lnTo>
                    <a:lnTo>
                      <a:pt x="30763" y="21652"/>
                    </a:lnTo>
                    <a:lnTo>
                      <a:pt x="30870" y="21223"/>
                    </a:lnTo>
                    <a:lnTo>
                      <a:pt x="31727" y="18543"/>
                    </a:lnTo>
                    <a:lnTo>
                      <a:pt x="32049" y="17900"/>
                    </a:lnTo>
                    <a:lnTo>
                      <a:pt x="32370" y="17257"/>
                    </a:lnTo>
                    <a:lnTo>
                      <a:pt x="32692" y="16935"/>
                    </a:lnTo>
                    <a:lnTo>
                      <a:pt x="33013" y="16721"/>
                    </a:lnTo>
                    <a:lnTo>
                      <a:pt x="33335" y="16614"/>
                    </a:lnTo>
                    <a:close/>
                    <a:moveTo>
                      <a:pt x="42982" y="24117"/>
                    </a:moveTo>
                    <a:lnTo>
                      <a:pt x="42982" y="24331"/>
                    </a:lnTo>
                    <a:lnTo>
                      <a:pt x="42982" y="24546"/>
                    </a:lnTo>
                    <a:lnTo>
                      <a:pt x="43625" y="24975"/>
                    </a:lnTo>
                    <a:lnTo>
                      <a:pt x="43303" y="25618"/>
                    </a:lnTo>
                    <a:lnTo>
                      <a:pt x="42982" y="25939"/>
                    </a:lnTo>
                    <a:lnTo>
                      <a:pt x="42553" y="26154"/>
                    </a:lnTo>
                    <a:lnTo>
                      <a:pt x="42017" y="26368"/>
                    </a:lnTo>
                    <a:lnTo>
                      <a:pt x="41588" y="26582"/>
                    </a:lnTo>
                    <a:lnTo>
                      <a:pt x="41374" y="26689"/>
                    </a:lnTo>
                    <a:lnTo>
                      <a:pt x="39766" y="26689"/>
                    </a:lnTo>
                    <a:lnTo>
                      <a:pt x="38587" y="27011"/>
                    </a:lnTo>
                    <a:lnTo>
                      <a:pt x="38480" y="27118"/>
                    </a:lnTo>
                    <a:lnTo>
                      <a:pt x="38373" y="27225"/>
                    </a:lnTo>
                    <a:lnTo>
                      <a:pt x="39766" y="27011"/>
                    </a:lnTo>
                    <a:lnTo>
                      <a:pt x="40516" y="27011"/>
                    </a:lnTo>
                    <a:lnTo>
                      <a:pt x="41160" y="27118"/>
                    </a:lnTo>
                    <a:lnTo>
                      <a:pt x="41052" y="27333"/>
                    </a:lnTo>
                    <a:lnTo>
                      <a:pt x="40945" y="27440"/>
                    </a:lnTo>
                    <a:lnTo>
                      <a:pt x="41052" y="27654"/>
                    </a:lnTo>
                    <a:lnTo>
                      <a:pt x="41160" y="27869"/>
                    </a:lnTo>
                    <a:lnTo>
                      <a:pt x="40731" y="27976"/>
                    </a:lnTo>
                    <a:lnTo>
                      <a:pt x="40302" y="27869"/>
                    </a:lnTo>
                    <a:lnTo>
                      <a:pt x="39659" y="27869"/>
                    </a:lnTo>
                    <a:lnTo>
                      <a:pt x="39123" y="27761"/>
                    </a:lnTo>
                    <a:lnTo>
                      <a:pt x="38051" y="27976"/>
                    </a:lnTo>
                    <a:lnTo>
                      <a:pt x="36979" y="28297"/>
                    </a:lnTo>
                    <a:lnTo>
                      <a:pt x="36015" y="28726"/>
                    </a:lnTo>
                    <a:lnTo>
                      <a:pt x="35907" y="28833"/>
                    </a:lnTo>
                    <a:lnTo>
                      <a:pt x="38266" y="28190"/>
                    </a:lnTo>
                    <a:lnTo>
                      <a:pt x="38266" y="28190"/>
                    </a:lnTo>
                    <a:lnTo>
                      <a:pt x="37837" y="28940"/>
                    </a:lnTo>
                    <a:lnTo>
                      <a:pt x="37730" y="29476"/>
                    </a:lnTo>
                    <a:lnTo>
                      <a:pt x="36658" y="29476"/>
                    </a:lnTo>
                    <a:lnTo>
                      <a:pt x="35907" y="29584"/>
                    </a:lnTo>
                    <a:lnTo>
                      <a:pt x="35586" y="29584"/>
                    </a:lnTo>
                    <a:lnTo>
                      <a:pt x="35264" y="29476"/>
                    </a:lnTo>
                    <a:lnTo>
                      <a:pt x="35050" y="29155"/>
                    </a:lnTo>
                    <a:lnTo>
                      <a:pt x="35050" y="28833"/>
                    </a:lnTo>
                    <a:lnTo>
                      <a:pt x="35157" y="28619"/>
                    </a:lnTo>
                    <a:lnTo>
                      <a:pt x="35372" y="28404"/>
                    </a:lnTo>
                    <a:lnTo>
                      <a:pt x="37408" y="27440"/>
                    </a:lnTo>
                    <a:lnTo>
                      <a:pt x="38051" y="27118"/>
                    </a:lnTo>
                    <a:lnTo>
                      <a:pt x="37515" y="27118"/>
                    </a:lnTo>
                    <a:lnTo>
                      <a:pt x="37194" y="27225"/>
                    </a:lnTo>
                    <a:lnTo>
                      <a:pt x="36551" y="27440"/>
                    </a:lnTo>
                    <a:lnTo>
                      <a:pt x="37087" y="27011"/>
                    </a:lnTo>
                    <a:lnTo>
                      <a:pt x="37730" y="26689"/>
                    </a:lnTo>
                    <a:lnTo>
                      <a:pt x="39659" y="26261"/>
                    </a:lnTo>
                    <a:lnTo>
                      <a:pt x="40624" y="26154"/>
                    </a:lnTo>
                    <a:lnTo>
                      <a:pt x="41588" y="26154"/>
                    </a:lnTo>
                    <a:lnTo>
                      <a:pt x="42124" y="26046"/>
                    </a:lnTo>
                    <a:lnTo>
                      <a:pt x="41910" y="25939"/>
                    </a:lnTo>
                    <a:lnTo>
                      <a:pt x="41696" y="25832"/>
                    </a:lnTo>
                    <a:lnTo>
                      <a:pt x="40838" y="25832"/>
                    </a:lnTo>
                    <a:lnTo>
                      <a:pt x="39552" y="25939"/>
                    </a:lnTo>
                    <a:lnTo>
                      <a:pt x="38158" y="26261"/>
                    </a:lnTo>
                    <a:lnTo>
                      <a:pt x="38158" y="26261"/>
                    </a:lnTo>
                    <a:lnTo>
                      <a:pt x="38587" y="26046"/>
                    </a:lnTo>
                    <a:lnTo>
                      <a:pt x="38802" y="25725"/>
                    </a:lnTo>
                    <a:lnTo>
                      <a:pt x="38909" y="25618"/>
                    </a:lnTo>
                    <a:lnTo>
                      <a:pt x="38909" y="25403"/>
                    </a:lnTo>
                    <a:lnTo>
                      <a:pt x="38909" y="25189"/>
                    </a:lnTo>
                    <a:lnTo>
                      <a:pt x="38694" y="24975"/>
                    </a:lnTo>
                    <a:lnTo>
                      <a:pt x="39337" y="24760"/>
                    </a:lnTo>
                    <a:lnTo>
                      <a:pt x="40624" y="24331"/>
                    </a:lnTo>
                    <a:lnTo>
                      <a:pt x="41374" y="24224"/>
                    </a:lnTo>
                    <a:lnTo>
                      <a:pt x="42982" y="24117"/>
                    </a:lnTo>
                    <a:close/>
                    <a:moveTo>
                      <a:pt x="30548" y="26261"/>
                    </a:moveTo>
                    <a:lnTo>
                      <a:pt x="30548" y="27654"/>
                    </a:lnTo>
                    <a:lnTo>
                      <a:pt x="30441" y="28833"/>
                    </a:lnTo>
                    <a:lnTo>
                      <a:pt x="30334" y="29584"/>
                    </a:lnTo>
                    <a:lnTo>
                      <a:pt x="30334" y="29798"/>
                    </a:lnTo>
                    <a:lnTo>
                      <a:pt x="30227" y="30012"/>
                    </a:lnTo>
                    <a:lnTo>
                      <a:pt x="29905" y="30334"/>
                    </a:lnTo>
                    <a:lnTo>
                      <a:pt x="29798" y="28297"/>
                    </a:lnTo>
                    <a:lnTo>
                      <a:pt x="29905" y="27976"/>
                    </a:lnTo>
                    <a:lnTo>
                      <a:pt x="30548" y="26261"/>
                    </a:lnTo>
                    <a:close/>
                    <a:moveTo>
                      <a:pt x="14470" y="24546"/>
                    </a:moveTo>
                    <a:lnTo>
                      <a:pt x="16078" y="25296"/>
                    </a:lnTo>
                    <a:lnTo>
                      <a:pt x="15971" y="25296"/>
                    </a:lnTo>
                    <a:lnTo>
                      <a:pt x="18436" y="25725"/>
                    </a:lnTo>
                    <a:lnTo>
                      <a:pt x="19294" y="25832"/>
                    </a:lnTo>
                    <a:lnTo>
                      <a:pt x="19722" y="25832"/>
                    </a:lnTo>
                    <a:lnTo>
                      <a:pt x="20151" y="26046"/>
                    </a:lnTo>
                    <a:lnTo>
                      <a:pt x="20473" y="26261"/>
                    </a:lnTo>
                    <a:lnTo>
                      <a:pt x="20687" y="26582"/>
                    </a:lnTo>
                    <a:lnTo>
                      <a:pt x="21223" y="27654"/>
                    </a:lnTo>
                    <a:lnTo>
                      <a:pt x="20901" y="28083"/>
                    </a:lnTo>
                    <a:lnTo>
                      <a:pt x="20580" y="28404"/>
                    </a:lnTo>
                    <a:lnTo>
                      <a:pt x="19722" y="28940"/>
                    </a:lnTo>
                    <a:lnTo>
                      <a:pt x="18758" y="28190"/>
                    </a:lnTo>
                    <a:lnTo>
                      <a:pt x="18222" y="27761"/>
                    </a:lnTo>
                    <a:lnTo>
                      <a:pt x="17579" y="27547"/>
                    </a:lnTo>
                    <a:lnTo>
                      <a:pt x="17579" y="27547"/>
                    </a:lnTo>
                    <a:lnTo>
                      <a:pt x="17686" y="27761"/>
                    </a:lnTo>
                    <a:lnTo>
                      <a:pt x="17793" y="27976"/>
                    </a:lnTo>
                    <a:lnTo>
                      <a:pt x="18115" y="28190"/>
                    </a:lnTo>
                    <a:lnTo>
                      <a:pt x="18758" y="28726"/>
                    </a:lnTo>
                    <a:lnTo>
                      <a:pt x="19401" y="29262"/>
                    </a:lnTo>
                    <a:lnTo>
                      <a:pt x="19079" y="29691"/>
                    </a:lnTo>
                    <a:lnTo>
                      <a:pt x="18972" y="29798"/>
                    </a:lnTo>
                    <a:lnTo>
                      <a:pt x="18972" y="30012"/>
                    </a:lnTo>
                    <a:lnTo>
                      <a:pt x="19186" y="30441"/>
                    </a:lnTo>
                    <a:lnTo>
                      <a:pt x="19722" y="31191"/>
                    </a:lnTo>
                    <a:lnTo>
                      <a:pt x="18115" y="31084"/>
                    </a:lnTo>
                    <a:lnTo>
                      <a:pt x="17793" y="30977"/>
                    </a:lnTo>
                    <a:lnTo>
                      <a:pt x="17579" y="30763"/>
                    </a:lnTo>
                    <a:lnTo>
                      <a:pt x="17150" y="30441"/>
                    </a:lnTo>
                    <a:lnTo>
                      <a:pt x="16721" y="30227"/>
                    </a:lnTo>
                    <a:lnTo>
                      <a:pt x="16507" y="30119"/>
                    </a:lnTo>
                    <a:lnTo>
                      <a:pt x="16292" y="29905"/>
                    </a:lnTo>
                    <a:lnTo>
                      <a:pt x="16185" y="29691"/>
                    </a:lnTo>
                    <a:lnTo>
                      <a:pt x="16185" y="29369"/>
                    </a:lnTo>
                    <a:lnTo>
                      <a:pt x="16185" y="29155"/>
                    </a:lnTo>
                    <a:lnTo>
                      <a:pt x="16185" y="28940"/>
                    </a:lnTo>
                    <a:lnTo>
                      <a:pt x="15864" y="28726"/>
                    </a:lnTo>
                    <a:lnTo>
                      <a:pt x="15649" y="28512"/>
                    </a:lnTo>
                    <a:lnTo>
                      <a:pt x="15542" y="28404"/>
                    </a:lnTo>
                    <a:lnTo>
                      <a:pt x="15435" y="28190"/>
                    </a:lnTo>
                    <a:lnTo>
                      <a:pt x="15435" y="27869"/>
                    </a:lnTo>
                    <a:lnTo>
                      <a:pt x="15435" y="27654"/>
                    </a:lnTo>
                    <a:lnTo>
                      <a:pt x="15328" y="27333"/>
                    </a:lnTo>
                    <a:lnTo>
                      <a:pt x="14899" y="26904"/>
                    </a:lnTo>
                    <a:lnTo>
                      <a:pt x="14577" y="26582"/>
                    </a:lnTo>
                    <a:lnTo>
                      <a:pt x="14363" y="26261"/>
                    </a:lnTo>
                    <a:lnTo>
                      <a:pt x="14256" y="25832"/>
                    </a:lnTo>
                    <a:lnTo>
                      <a:pt x="14363" y="25296"/>
                    </a:lnTo>
                    <a:lnTo>
                      <a:pt x="14792" y="25618"/>
                    </a:lnTo>
                    <a:lnTo>
                      <a:pt x="16507" y="27011"/>
                    </a:lnTo>
                    <a:lnTo>
                      <a:pt x="17043" y="27225"/>
                    </a:lnTo>
                    <a:lnTo>
                      <a:pt x="16935" y="27011"/>
                    </a:lnTo>
                    <a:lnTo>
                      <a:pt x="16828" y="26797"/>
                    </a:lnTo>
                    <a:lnTo>
                      <a:pt x="15864" y="26046"/>
                    </a:lnTo>
                    <a:lnTo>
                      <a:pt x="14363" y="24975"/>
                    </a:lnTo>
                    <a:lnTo>
                      <a:pt x="14470" y="24546"/>
                    </a:lnTo>
                    <a:close/>
                    <a:moveTo>
                      <a:pt x="33871" y="29476"/>
                    </a:moveTo>
                    <a:lnTo>
                      <a:pt x="33549" y="30119"/>
                    </a:lnTo>
                    <a:lnTo>
                      <a:pt x="33013" y="30655"/>
                    </a:lnTo>
                    <a:lnTo>
                      <a:pt x="32370" y="31084"/>
                    </a:lnTo>
                    <a:lnTo>
                      <a:pt x="31727" y="31406"/>
                    </a:lnTo>
                    <a:lnTo>
                      <a:pt x="31727" y="31406"/>
                    </a:lnTo>
                    <a:lnTo>
                      <a:pt x="32156" y="30870"/>
                    </a:lnTo>
                    <a:lnTo>
                      <a:pt x="32692" y="30334"/>
                    </a:lnTo>
                    <a:lnTo>
                      <a:pt x="33871" y="29476"/>
                    </a:lnTo>
                    <a:close/>
                    <a:moveTo>
                      <a:pt x="29691" y="28512"/>
                    </a:moveTo>
                    <a:lnTo>
                      <a:pt x="29583" y="29905"/>
                    </a:lnTo>
                    <a:lnTo>
                      <a:pt x="29583" y="30227"/>
                    </a:lnTo>
                    <a:lnTo>
                      <a:pt x="29583" y="30655"/>
                    </a:lnTo>
                    <a:lnTo>
                      <a:pt x="29476" y="30977"/>
                    </a:lnTo>
                    <a:lnTo>
                      <a:pt x="29048" y="31620"/>
                    </a:lnTo>
                    <a:lnTo>
                      <a:pt x="28833" y="31191"/>
                    </a:lnTo>
                    <a:lnTo>
                      <a:pt x="28726" y="30870"/>
                    </a:lnTo>
                    <a:lnTo>
                      <a:pt x="28726" y="30441"/>
                    </a:lnTo>
                    <a:lnTo>
                      <a:pt x="28833" y="30119"/>
                    </a:lnTo>
                    <a:lnTo>
                      <a:pt x="29583" y="28512"/>
                    </a:lnTo>
                    <a:close/>
                    <a:moveTo>
                      <a:pt x="20258" y="31620"/>
                    </a:moveTo>
                    <a:lnTo>
                      <a:pt x="20901" y="31834"/>
                    </a:lnTo>
                    <a:lnTo>
                      <a:pt x="21437" y="32156"/>
                    </a:lnTo>
                    <a:lnTo>
                      <a:pt x="20794" y="31942"/>
                    </a:lnTo>
                    <a:lnTo>
                      <a:pt x="20473" y="31834"/>
                    </a:lnTo>
                    <a:lnTo>
                      <a:pt x="20258" y="31620"/>
                    </a:lnTo>
                    <a:close/>
                    <a:moveTo>
                      <a:pt x="38480" y="16614"/>
                    </a:moveTo>
                    <a:lnTo>
                      <a:pt x="38802" y="16721"/>
                    </a:lnTo>
                    <a:lnTo>
                      <a:pt x="39123" y="16935"/>
                    </a:lnTo>
                    <a:lnTo>
                      <a:pt x="39123" y="17257"/>
                    </a:lnTo>
                    <a:lnTo>
                      <a:pt x="39016" y="17793"/>
                    </a:lnTo>
                    <a:lnTo>
                      <a:pt x="39016" y="18007"/>
                    </a:lnTo>
                    <a:lnTo>
                      <a:pt x="39123" y="18115"/>
                    </a:lnTo>
                    <a:lnTo>
                      <a:pt x="39337" y="18222"/>
                    </a:lnTo>
                    <a:lnTo>
                      <a:pt x="39552" y="18222"/>
                    </a:lnTo>
                    <a:lnTo>
                      <a:pt x="39873" y="18115"/>
                    </a:lnTo>
                    <a:lnTo>
                      <a:pt x="40409" y="18007"/>
                    </a:lnTo>
                    <a:lnTo>
                      <a:pt x="40945" y="18115"/>
                    </a:lnTo>
                    <a:lnTo>
                      <a:pt x="41267" y="18329"/>
                    </a:lnTo>
                    <a:lnTo>
                      <a:pt x="41481" y="18650"/>
                    </a:lnTo>
                    <a:lnTo>
                      <a:pt x="41481" y="18972"/>
                    </a:lnTo>
                    <a:lnTo>
                      <a:pt x="41374" y="19401"/>
                    </a:lnTo>
                    <a:lnTo>
                      <a:pt x="41052" y="19937"/>
                    </a:lnTo>
                    <a:lnTo>
                      <a:pt x="41374" y="20044"/>
                    </a:lnTo>
                    <a:lnTo>
                      <a:pt x="42017" y="20044"/>
                    </a:lnTo>
                    <a:lnTo>
                      <a:pt x="42231" y="20258"/>
                    </a:lnTo>
                    <a:lnTo>
                      <a:pt x="42231" y="20580"/>
                    </a:lnTo>
                    <a:lnTo>
                      <a:pt x="42124" y="20687"/>
                    </a:lnTo>
                    <a:lnTo>
                      <a:pt x="41696" y="21009"/>
                    </a:lnTo>
                    <a:lnTo>
                      <a:pt x="41052" y="21330"/>
                    </a:lnTo>
                    <a:lnTo>
                      <a:pt x="39445" y="22295"/>
                    </a:lnTo>
                    <a:lnTo>
                      <a:pt x="38909" y="22616"/>
                    </a:lnTo>
                    <a:lnTo>
                      <a:pt x="38266" y="22938"/>
                    </a:lnTo>
                    <a:lnTo>
                      <a:pt x="37730" y="23367"/>
                    </a:lnTo>
                    <a:lnTo>
                      <a:pt x="37301" y="23903"/>
                    </a:lnTo>
                    <a:lnTo>
                      <a:pt x="36872" y="24439"/>
                    </a:lnTo>
                    <a:lnTo>
                      <a:pt x="36336" y="24975"/>
                    </a:lnTo>
                    <a:lnTo>
                      <a:pt x="36122" y="25510"/>
                    </a:lnTo>
                    <a:lnTo>
                      <a:pt x="36015" y="25618"/>
                    </a:lnTo>
                    <a:lnTo>
                      <a:pt x="36122" y="25725"/>
                    </a:lnTo>
                    <a:lnTo>
                      <a:pt x="36229" y="25832"/>
                    </a:lnTo>
                    <a:lnTo>
                      <a:pt x="36336" y="25832"/>
                    </a:lnTo>
                    <a:lnTo>
                      <a:pt x="36872" y="25618"/>
                    </a:lnTo>
                    <a:lnTo>
                      <a:pt x="37837" y="25403"/>
                    </a:lnTo>
                    <a:lnTo>
                      <a:pt x="37837" y="25510"/>
                    </a:lnTo>
                    <a:lnTo>
                      <a:pt x="37515" y="25725"/>
                    </a:lnTo>
                    <a:lnTo>
                      <a:pt x="36229" y="26368"/>
                    </a:lnTo>
                    <a:lnTo>
                      <a:pt x="35050" y="27333"/>
                    </a:lnTo>
                    <a:lnTo>
                      <a:pt x="34192" y="28083"/>
                    </a:lnTo>
                    <a:lnTo>
                      <a:pt x="33764" y="28619"/>
                    </a:lnTo>
                    <a:lnTo>
                      <a:pt x="33549" y="29155"/>
                    </a:lnTo>
                    <a:lnTo>
                      <a:pt x="33442" y="29262"/>
                    </a:lnTo>
                    <a:lnTo>
                      <a:pt x="33335" y="29369"/>
                    </a:lnTo>
                    <a:lnTo>
                      <a:pt x="32049" y="30548"/>
                    </a:lnTo>
                    <a:lnTo>
                      <a:pt x="31513" y="31084"/>
                    </a:lnTo>
                    <a:lnTo>
                      <a:pt x="31084" y="31727"/>
                    </a:lnTo>
                    <a:lnTo>
                      <a:pt x="30870" y="32049"/>
                    </a:lnTo>
                    <a:lnTo>
                      <a:pt x="30548" y="32263"/>
                    </a:lnTo>
                    <a:lnTo>
                      <a:pt x="29583" y="32799"/>
                    </a:lnTo>
                    <a:lnTo>
                      <a:pt x="29048" y="33121"/>
                    </a:lnTo>
                    <a:lnTo>
                      <a:pt x="28619" y="33442"/>
                    </a:lnTo>
                    <a:lnTo>
                      <a:pt x="29476" y="31834"/>
                    </a:lnTo>
                    <a:lnTo>
                      <a:pt x="30548" y="30334"/>
                    </a:lnTo>
                    <a:lnTo>
                      <a:pt x="32585" y="27440"/>
                    </a:lnTo>
                    <a:lnTo>
                      <a:pt x="33013" y="27011"/>
                    </a:lnTo>
                    <a:lnTo>
                      <a:pt x="33549" y="26797"/>
                    </a:lnTo>
                    <a:lnTo>
                      <a:pt x="34300" y="26261"/>
                    </a:lnTo>
                    <a:lnTo>
                      <a:pt x="34943" y="25832"/>
                    </a:lnTo>
                    <a:lnTo>
                      <a:pt x="35586" y="25189"/>
                    </a:lnTo>
                    <a:lnTo>
                      <a:pt x="36122" y="24546"/>
                    </a:lnTo>
                    <a:lnTo>
                      <a:pt x="36443" y="24010"/>
                    </a:lnTo>
                    <a:lnTo>
                      <a:pt x="36872" y="23581"/>
                    </a:lnTo>
                    <a:lnTo>
                      <a:pt x="39337" y="20901"/>
                    </a:lnTo>
                    <a:lnTo>
                      <a:pt x="40195" y="20044"/>
                    </a:lnTo>
                    <a:lnTo>
                      <a:pt x="40302" y="19830"/>
                    </a:lnTo>
                    <a:lnTo>
                      <a:pt x="40302" y="19615"/>
                    </a:lnTo>
                    <a:lnTo>
                      <a:pt x="40088" y="19615"/>
                    </a:lnTo>
                    <a:lnTo>
                      <a:pt x="39873" y="19722"/>
                    </a:lnTo>
                    <a:lnTo>
                      <a:pt x="39016" y="20687"/>
                    </a:lnTo>
                    <a:lnTo>
                      <a:pt x="38051" y="21652"/>
                    </a:lnTo>
                    <a:lnTo>
                      <a:pt x="37087" y="22616"/>
                    </a:lnTo>
                    <a:lnTo>
                      <a:pt x="36229" y="23688"/>
                    </a:lnTo>
                    <a:lnTo>
                      <a:pt x="35479" y="24653"/>
                    </a:lnTo>
                    <a:lnTo>
                      <a:pt x="34621" y="25510"/>
                    </a:lnTo>
                    <a:lnTo>
                      <a:pt x="33549" y="26261"/>
                    </a:lnTo>
                    <a:lnTo>
                      <a:pt x="33442" y="26154"/>
                    </a:lnTo>
                    <a:lnTo>
                      <a:pt x="34728" y="23688"/>
                    </a:lnTo>
                    <a:lnTo>
                      <a:pt x="35157" y="23045"/>
                    </a:lnTo>
                    <a:lnTo>
                      <a:pt x="35693" y="22402"/>
                    </a:lnTo>
                    <a:lnTo>
                      <a:pt x="36765" y="21116"/>
                    </a:lnTo>
                    <a:lnTo>
                      <a:pt x="37194" y="20687"/>
                    </a:lnTo>
                    <a:lnTo>
                      <a:pt x="37515" y="20151"/>
                    </a:lnTo>
                    <a:lnTo>
                      <a:pt x="38158" y="18650"/>
                    </a:lnTo>
                    <a:lnTo>
                      <a:pt x="38266" y="18329"/>
                    </a:lnTo>
                    <a:lnTo>
                      <a:pt x="38158" y="18222"/>
                    </a:lnTo>
                    <a:lnTo>
                      <a:pt x="37837" y="18650"/>
                    </a:lnTo>
                    <a:lnTo>
                      <a:pt x="37515" y="19508"/>
                    </a:lnTo>
                    <a:lnTo>
                      <a:pt x="36979" y="20365"/>
                    </a:lnTo>
                    <a:lnTo>
                      <a:pt x="36443" y="21009"/>
                    </a:lnTo>
                    <a:lnTo>
                      <a:pt x="35800" y="21545"/>
                    </a:lnTo>
                    <a:lnTo>
                      <a:pt x="35264" y="22295"/>
                    </a:lnTo>
                    <a:lnTo>
                      <a:pt x="34728" y="23045"/>
                    </a:lnTo>
                    <a:lnTo>
                      <a:pt x="34300" y="23795"/>
                    </a:lnTo>
                    <a:lnTo>
                      <a:pt x="34085" y="24224"/>
                    </a:lnTo>
                    <a:lnTo>
                      <a:pt x="33978" y="23581"/>
                    </a:lnTo>
                    <a:lnTo>
                      <a:pt x="33978" y="23367"/>
                    </a:lnTo>
                    <a:lnTo>
                      <a:pt x="34085" y="23045"/>
                    </a:lnTo>
                    <a:lnTo>
                      <a:pt x="34621" y="22295"/>
                    </a:lnTo>
                    <a:lnTo>
                      <a:pt x="35050" y="21437"/>
                    </a:lnTo>
                    <a:lnTo>
                      <a:pt x="35800" y="19615"/>
                    </a:lnTo>
                    <a:lnTo>
                      <a:pt x="36658" y="17579"/>
                    </a:lnTo>
                    <a:lnTo>
                      <a:pt x="36872" y="17257"/>
                    </a:lnTo>
                    <a:lnTo>
                      <a:pt x="37087" y="17043"/>
                    </a:lnTo>
                    <a:lnTo>
                      <a:pt x="37622" y="16721"/>
                    </a:lnTo>
                    <a:lnTo>
                      <a:pt x="38158" y="16614"/>
                    </a:lnTo>
                    <a:close/>
                    <a:moveTo>
                      <a:pt x="51771" y="28940"/>
                    </a:moveTo>
                    <a:lnTo>
                      <a:pt x="52200" y="29369"/>
                    </a:lnTo>
                    <a:lnTo>
                      <a:pt x="52414" y="29584"/>
                    </a:lnTo>
                    <a:lnTo>
                      <a:pt x="52307" y="29905"/>
                    </a:lnTo>
                    <a:lnTo>
                      <a:pt x="52093" y="30441"/>
                    </a:lnTo>
                    <a:lnTo>
                      <a:pt x="51450" y="31513"/>
                    </a:lnTo>
                    <a:lnTo>
                      <a:pt x="50592" y="32692"/>
                    </a:lnTo>
                    <a:lnTo>
                      <a:pt x="49735" y="33657"/>
                    </a:lnTo>
                    <a:lnTo>
                      <a:pt x="48770" y="34621"/>
                    </a:lnTo>
                    <a:lnTo>
                      <a:pt x="48663" y="34514"/>
                    </a:lnTo>
                    <a:lnTo>
                      <a:pt x="49199" y="33335"/>
                    </a:lnTo>
                    <a:lnTo>
                      <a:pt x="49735" y="32263"/>
                    </a:lnTo>
                    <a:lnTo>
                      <a:pt x="50699" y="30655"/>
                    </a:lnTo>
                    <a:lnTo>
                      <a:pt x="51235" y="29798"/>
                    </a:lnTo>
                    <a:lnTo>
                      <a:pt x="51664" y="28940"/>
                    </a:lnTo>
                    <a:close/>
                    <a:moveTo>
                      <a:pt x="49413" y="28512"/>
                    </a:moveTo>
                    <a:lnTo>
                      <a:pt x="49199" y="29048"/>
                    </a:lnTo>
                    <a:lnTo>
                      <a:pt x="48877" y="29905"/>
                    </a:lnTo>
                    <a:lnTo>
                      <a:pt x="47698" y="32049"/>
                    </a:lnTo>
                    <a:lnTo>
                      <a:pt x="46197" y="34193"/>
                    </a:lnTo>
                    <a:lnTo>
                      <a:pt x="45554" y="34943"/>
                    </a:lnTo>
                    <a:lnTo>
                      <a:pt x="45126" y="35479"/>
                    </a:lnTo>
                    <a:lnTo>
                      <a:pt x="47376" y="28833"/>
                    </a:lnTo>
                    <a:lnTo>
                      <a:pt x="47912" y="28833"/>
                    </a:lnTo>
                    <a:lnTo>
                      <a:pt x="47591" y="29798"/>
                    </a:lnTo>
                    <a:lnTo>
                      <a:pt x="47376" y="30334"/>
                    </a:lnTo>
                    <a:lnTo>
                      <a:pt x="47269" y="30870"/>
                    </a:lnTo>
                    <a:lnTo>
                      <a:pt x="47591" y="30334"/>
                    </a:lnTo>
                    <a:lnTo>
                      <a:pt x="47805" y="29905"/>
                    </a:lnTo>
                    <a:lnTo>
                      <a:pt x="48234" y="28833"/>
                    </a:lnTo>
                    <a:lnTo>
                      <a:pt x="49413" y="28512"/>
                    </a:lnTo>
                    <a:close/>
                    <a:moveTo>
                      <a:pt x="31942" y="31834"/>
                    </a:moveTo>
                    <a:lnTo>
                      <a:pt x="31620" y="32370"/>
                    </a:lnTo>
                    <a:lnTo>
                      <a:pt x="31084" y="33121"/>
                    </a:lnTo>
                    <a:lnTo>
                      <a:pt x="29798" y="34407"/>
                    </a:lnTo>
                    <a:lnTo>
                      <a:pt x="29155" y="34943"/>
                    </a:lnTo>
                    <a:lnTo>
                      <a:pt x="28404" y="35372"/>
                    </a:lnTo>
                    <a:lnTo>
                      <a:pt x="27011" y="36229"/>
                    </a:lnTo>
                    <a:lnTo>
                      <a:pt x="27868" y="34621"/>
                    </a:lnTo>
                    <a:lnTo>
                      <a:pt x="28083" y="34407"/>
                    </a:lnTo>
                    <a:lnTo>
                      <a:pt x="28833" y="33764"/>
                    </a:lnTo>
                    <a:lnTo>
                      <a:pt x="29155" y="33442"/>
                    </a:lnTo>
                    <a:lnTo>
                      <a:pt x="29476" y="33228"/>
                    </a:lnTo>
                    <a:lnTo>
                      <a:pt x="31942" y="31834"/>
                    </a:lnTo>
                    <a:close/>
                    <a:moveTo>
                      <a:pt x="24867" y="20044"/>
                    </a:moveTo>
                    <a:lnTo>
                      <a:pt x="25510" y="20365"/>
                    </a:lnTo>
                    <a:lnTo>
                      <a:pt x="26154" y="20687"/>
                    </a:lnTo>
                    <a:lnTo>
                      <a:pt x="26475" y="20794"/>
                    </a:lnTo>
                    <a:lnTo>
                      <a:pt x="27225" y="20794"/>
                    </a:lnTo>
                    <a:lnTo>
                      <a:pt x="27547" y="20687"/>
                    </a:lnTo>
                    <a:lnTo>
                      <a:pt x="27440" y="21759"/>
                    </a:lnTo>
                    <a:lnTo>
                      <a:pt x="27440" y="22188"/>
                    </a:lnTo>
                    <a:lnTo>
                      <a:pt x="27440" y="22402"/>
                    </a:lnTo>
                    <a:lnTo>
                      <a:pt x="27225" y="22724"/>
                    </a:lnTo>
                    <a:lnTo>
                      <a:pt x="27011" y="22724"/>
                    </a:lnTo>
                    <a:lnTo>
                      <a:pt x="26689" y="22616"/>
                    </a:lnTo>
                    <a:lnTo>
                      <a:pt x="26475" y="22724"/>
                    </a:lnTo>
                    <a:lnTo>
                      <a:pt x="26368" y="22938"/>
                    </a:lnTo>
                    <a:lnTo>
                      <a:pt x="26368" y="23260"/>
                    </a:lnTo>
                    <a:lnTo>
                      <a:pt x="26475" y="23688"/>
                    </a:lnTo>
                    <a:lnTo>
                      <a:pt x="26689" y="24117"/>
                    </a:lnTo>
                    <a:lnTo>
                      <a:pt x="27118" y="24653"/>
                    </a:lnTo>
                    <a:lnTo>
                      <a:pt x="26904" y="24867"/>
                    </a:lnTo>
                    <a:lnTo>
                      <a:pt x="26797" y="25082"/>
                    </a:lnTo>
                    <a:lnTo>
                      <a:pt x="26797" y="25403"/>
                    </a:lnTo>
                    <a:lnTo>
                      <a:pt x="26904" y="25725"/>
                    </a:lnTo>
                    <a:lnTo>
                      <a:pt x="26582" y="25939"/>
                    </a:lnTo>
                    <a:lnTo>
                      <a:pt x="26368" y="26154"/>
                    </a:lnTo>
                    <a:lnTo>
                      <a:pt x="26475" y="26368"/>
                    </a:lnTo>
                    <a:lnTo>
                      <a:pt x="26582" y="26689"/>
                    </a:lnTo>
                    <a:lnTo>
                      <a:pt x="26797" y="26904"/>
                    </a:lnTo>
                    <a:lnTo>
                      <a:pt x="26904" y="27118"/>
                    </a:lnTo>
                    <a:lnTo>
                      <a:pt x="27011" y="27333"/>
                    </a:lnTo>
                    <a:lnTo>
                      <a:pt x="27011" y="27547"/>
                    </a:lnTo>
                    <a:lnTo>
                      <a:pt x="26904" y="27761"/>
                    </a:lnTo>
                    <a:lnTo>
                      <a:pt x="26797" y="27976"/>
                    </a:lnTo>
                    <a:lnTo>
                      <a:pt x="26582" y="28083"/>
                    </a:lnTo>
                    <a:lnTo>
                      <a:pt x="25510" y="28083"/>
                    </a:lnTo>
                    <a:lnTo>
                      <a:pt x="25189" y="28190"/>
                    </a:lnTo>
                    <a:lnTo>
                      <a:pt x="24974" y="28404"/>
                    </a:lnTo>
                    <a:lnTo>
                      <a:pt x="24653" y="28619"/>
                    </a:lnTo>
                    <a:lnTo>
                      <a:pt x="24546" y="28940"/>
                    </a:lnTo>
                    <a:lnTo>
                      <a:pt x="24546" y="29262"/>
                    </a:lnTo>
                    <a:lnTo>
                      <a:pt x="24653" y="29691"/>
                    </a:lnTo>
                    <a:lnTo>
                      <a:pt x="24974" y="30334"/>
                    </a:lnTo>
                    <a:lnTo>
                      <a:pt x="24331" y="30334"/>
                    </a:lnTo>
                    <a:lnTo>
                      <a:pt x="23045" y="30227"/>
                    </a:lnTo>
                    <a:lnTo>
                      <a:pt x="22724" y="30227"/>
                    </a:lnTo>
                    <a:lnTo>
                      <a:pt x="22295" y="30334"/>
                    </a:lnTo>
                    <a:lnTo>
                      <a:pt x="22080" y="30441"/>
                    </a:lnTo>
                    <a:lnTo>
                      <a:pt x="21437" y="30441"/>
                    </a:lnTo>
                    <a:lnTo>
                      <a:pt x="21223" y="30227"/>
                    </a:lnTo>
                    <a:lnTo>
                      <a:pt x="20794" y="30012"/>
                    </a:lnTo>
                    <a:lnTo>
                      <a:pt x="20365" y="29798"/>
                    </a:lnTo>
                    <a:lnTo>
                      <a:pt x="20151" y="29691"/>
                    </a:lnTo>
                    <a:lnTo>
                      <a:pt x="20044" y="29691"/>
                    </a:lnTo>
                    <a:lnTo>
                      <a:pt x="19830" y="29905"/>
                    </a:lnTo>
                    <a:lnTo>
                      <a:pt x="19615" y="30119"/>
                    </a:lnTo>
                    <a:lnTo>
                      <a:pt x="19937" y="30012"/>
                    </a:lnTo>
                    <a:lnTo>
                      <a:pt x="20258" y="30012"/>
                    </a:lnTo>
                    <a:lnTo>
                      <a:pt x="20473" y="30227"/>
                    </a:lnTo>
                    <a:lnTo>
                      <a:pt x="21009" y="30870"/>
                    </a:lnTo>
                    <a:lnTo>
                      <a:pt x="21330" y="31299"/>
                    </a:lnTo>
                    <a:lnTo>
                      <a:pt x="21437" y="31299"/>
                    </a:lnTo>
                    <a:lnTo>
                      <a:pt x="21223" y="30763"/>
                    </a:lnTo>
                    <a:lnTo>
                      <a:pt x="21544" y="30763"/>
                    </a:lnTo>
                    <a:lnTo>
                      <a:pt x="21759" y="30870"/>
                    </a:lnTo>
                    <a:lnTo>
                      <a:pt x="22080" y="31084"/>
                    </a:lnTo>
                    <a:lnTo>
                      <a:pt x="22295" y="31406"/>
                    </a:lnTo>
                    <a:lnTo>
                      <a:pt x="22616" y="31942"/>
                    </a:lnTo>
                    <a:lnTo>
                      <a:pt x="23045" y="32478"/>
                    </a:lnTo>
                    <a:lnTo>
                      <a:pt x="23474" y="33014"/>
                    </a:lnTo>
                    <a:lnTo>
                      <a:pt x="23474" y="32585"/>
                    </a:lnTo>
                    <a:lnTo>
                      <a:pt x="23259" y="32263"/>
                    </a:lnTo>
                    <a:lnTo>
                      <a:pt x="22938" y="31834"/>
                    </a:lnTo>
                    <a:lnTo>
                      <a:pt x="22295" y="30763"/>
                    </a:lnTo>
                    <a:lnTo>
                      <a:pt x="22616" y="30655"/>
                    </a:lnTo>
                    <a:lnTo>
                      <a:pt x="22831" y="30548"/>
                    </a:lnTo>
                    <a:lnTo>
                      <a:pt x="23045" y="30655"/>
                    </a:lnTo>
                    <a:lnTo>
                      <a:pt x="23259" y="30977"/>
                    </a:lnTo>
                    <a:lnTo>
                      <a:pt x="24117" y="32049"/>
                    </a:lnTo>
                    <a:lnTo>
                      <a:pt x="24117" y="31727"/>
                    </a:lnTo>
                    <a:lnTo>
                      <a:pt x="23903" y="31406"/>
                    </a:lnTo>
                    <a:lnTo>
                      <a:pt x="23581" y="30763"/>
                    </a:lnTo>
                    <a:lnTo>
                      <a:pt x="24224" y="30977"/>
                    </a:lnTo>
                    <a:lnTo>
                      <a:pt x="24439" y="31084"/>
                    </a:lnTo>
                    <a:lnTo>
                      <a:pt x="24653" y="31406"/>
                    </a:lnTo>
                    <a:lnTo>
                      <a:pt x="24974" y="32049"/>
                    </a:lnTo>
                    <a:lnTo>
                      <a:pt x="25403" y="32799"/>
                    </a:lnTo>
                    <a:lnTo>
                      <a:pt x="25832" y="33335"/>
                    </a:lnTo>
                    <a:lnTo>
                      <a:pt x="25832" y="33014"/>
                    </a:lnTo>
                    <a:lnTo>
                      <a:pt x="25725" y="32692"/>
                    </a:lnTo>
                    <a:lnTo>
                      <a:pt x="25403" y="32156"/>
                    </a:lnTo>
                    <a:lnTo>
                      <a:pt x="24867" y="31191"/>
                    </a:lnTo>
                    <a:lnTo>
                      <a:pt x="25832" y="31084"/>
                    </a:lnTo>
                    <a:lnTo>
                      <a:pt x="26154" y="32049"/>
                    </a:lnTo>
                    <a:lnTo>
                      <a:pt x="26261" y="32478"/>
                    </a:lnTo>
                    <a:lnTo>
                      <a:pt x="26368" y="32692"/>
                    </a:lnTo>
                    <a:lnTo>
                      <a:pt x="26475" y="32906"/>
                    </a:lnTo>
                    <a:lnTo>
                      <a:pt x="26582" y="32692"/>
                    </a:lnTo>
                    <a:lnTo>
                      <a:pt x="26582" y="32478"/>
                    </a:lnTo>
                    <a:lnTo>
                      <a:pt x="26046" y="31084"/>
                    </a:lnTo>
                    <a:lnTo>
                      <a:pt x="25939" y="30441"/>
                    </a:lnTo>
                    <a:lnTo>
                      <a:pt x="25939" y="30012"/>
                    </a:lnTo>
                    <a:lnTo>
                      <a:pt x="25939" y="29691"/>
                    </a:lnTo>
                    <a:lnTo>
                      <a:pt x="25939" y="29476"/>
                    </a:lnTo>
                    <a:lnTo>
                      <a:pt x="26154" y="29262"/>
                    </a:lnTo>
                    <a:lnTo>
                      <a:pt x="26368" y="29048"/>
                    </a:lnTo>
                    <a:lnTo>
                      <a:pt x="27011" y="28619"/>
                    </a:lnTo>
                    <a:lnTo>
                      <a:pt x="27440" y="28083"/>
                    </a:lnTo>
                    <a:lnTo>
                      <a:pt x="27547" y="27654"/>
                    </a:lnTo>
                    <a:lnTo>
                      <a:pt x="27654" y="27333"/>
                    </a:lnTo>
                    <a:lnTo>
                      <a:pt x="27654" y="26904"/>
                    </a:lnTo>
                    <a:lnTo>
                      <a:pt x="27440" y="26475"/>
                    </a:lnTo>
                    <a:lnTo>
                      <a:pt x="27333" y="26154"/>
                    </a:lnTo>
                    <a:lnTo>
                      <a:pt x="27333" y="25832"/>
                    </a:lnTo>
                    <a:lnTo>
                      <a:pt x="27225" y="25510"/>
                    </a:lnTo>
                    <a:lnTo>
                      <a:pt x="27118" y="25189"/>
                    </a:lnTo>
                    <a:lnTo>
                      <a:pt x="27225" y="25082"/>
                    </a:lnTo>
                    <a:lnTo>
                      <a:pt x="27440" y="24760"/>
                    </a:lnTo>
                    <a:lnTo>
                      <a:pt x="27440" y="24653"/>
                    </a:lnTo>
                    <a:lnTo>
                      <a:pt x="27225" y="24439"/>
                    </a:lnTo>
                    <a:lnTo>
                      <a:pt x="26904" y="24010"/>
                    </a:lnTo>
                    <a:lnTo>
                      <a:pt x="26689" y="23367"/>
                    </a:lnTo>
                    <a:lnTo>
                      <a:pt x="26689" y="23260"/>
                    </a:lnTo>
                    <a:lnTo>
                      <a:pt x="26797" y="23152"/>
                    </a:lnTo>
                    <a:lnTo>
                      <a:pt x="27011" y="23152"/>
                    </a:lnTo>
                    <a:lnTo>
                      <a:pt x="27440" y="23045"/>
                    </a:lnTo>
                    <a:lnTo>
                      <a:pt x="27654" y="22831"/>
                    </a:lnTo>
                    <a:lnTo>
                      <a:pt x="27868" y="22616"/>
                    </a:lnTo>
                    <a:lnTo>
                      <a:pt x="27868" y="22188"/>
                    </a:lnTo>
                    <a:lnTo>
                      <a:pt x="27868" y="21545"/>
                    </a:lnTo>
                    <a:lnTo>
                      <a:pt x="27868" y="21223"/>
                    </a:lnTo>
                    <a:lnTo>
                      <a:pt x="27976" y="20901"/>
                    </a:lnTo>
                    <a:lnTo>
                      <a:pt x="28083" y="20687"/>
                    </a:lnTo>
                    <a:lnTo>
                      <a:pt x="28297" y="20580"/>
                    </a:lnTo>
                    <a:lnTo>
                      <a:pt x="28512" y="20687"/>
                    </a:lnTo>
                    <a:lnTo>
                      <a:pt x="28726" y="20901"/>
                    </a:lnTo>
                    <a:lnTo>
                      <a:pt x="29155" y="21759"/>
                    </a:lnTo>
                    <a:lnTo>
                      <a:pt x="29262" y="22080"/>
                    </a:lnTo>
                    <a:lnTo>
                      <a:pt x="29583" y="22295"/>
                    </a:lnTo>
                    <a:lnTo>
                      <a:pt x="29798" y="22402"/>
                    </a:lnTo>
                    <a:lnTo>
                      <a:pt x="30227" y="22402"/>
                    </a:lnTo>
                    <a:lnTo>
                      <a:pt x="30227" y="23260"/>
                    </a:lnTo>
                    <a:lnTo>
                      <a:pt x="30227" y="25296"/>
                    </a:lnTo>
                    <a:lnTo>
                      <a:pt x="30119" y="26368"/>
                    </a:lnTo>
                    <a:lnTo>
                      <a:pt x="29798" y="27440"/>
                    </a:lnTo>
                    <a:lnTo>
                      <a:pt x="28619" y="30012"/>
                    </a:lnTo>
                    <a:lnTo>
                      <a:pt x="28512" y="29691"/>
                    </a:lnTo>
                    <a:lnTo>
                      <a:pt x="28512" y="28512"/>
                    </a:lnTo>
                    <a:lnTo>
                      <a:pt x="28619" y="27333"/>
                    </a:lnTo>
                    <a:lnTo>
                      <a:pt x="28726" y="26475"/>
                    </a:lnTo>
                    <a:lnTo>
                      <a:pt x="28726" y="25510"/>
                    </a:lnTo>
                    <a:lnTo>
                      <a:pt x="28726" y="24546"/>
                    </a:lnTo>
                    <a:lnTo>
                      <a:pt x="28726" y="23581"/>
                    </a:lnTo>
                    <a:lnTo>
                      <a:pt x="28619" y="22188"/>
                    </a:lnTo>
                    <a:lnTo>
                      <a:pt x="28297" y="20901"/>
                    </a:lnTo>
                    <a:lnTo>
                      <a:pt x="28512" y="23152"/>
                    </a:lnTo>
                    <a:lnTo>
                      <a:pt x="28512" y="25510"/>
                    </a:lnTo>
                    <a:lnTo>
                      <a:pt x="28297" y="25403"/>
                    </a:lnTo>
                    <a:lnTo>
                      <a:pt x="28190" y="25189"/>
                    </a:lnTo>
                    <a:lnTo>
                      <a:pt x="27976" y="24760"/>
                    </a:lnTo>
                    <a:lnTo>
                      <a:pt x="27547" y="23903"/>
                    </a:lnTo>
                    <a:lnTo>
                      <a:pt x="27225" y="23474"/>
                    </a:lnTo>
                    <a:lnTo>
                      <a:pt x="26904" y="23152"/>
                    </a:lnTo>
                    <a:lnTo>
                      <a:pt x="27011" y="23474"/>
                    </a:lnTo>
                    <a:lnTo>
                      <a:pt x="28404" y="26261"/>
                    </a:lnTo>
                    <a:lnTo>
                      <a:pt x="28404" y="26582"/>
                    </a:lnTo>
                    <a:lnTo>
                      <a:pt x="28404" y="26797"/>
                    </a:lnTo>
                    <a:lnTo>
                      <a:pt x="28083" y="27976"/>
                    </a:lnTo>
                    <a:lnTo>
                      <a:pt x="28083" y="29155"/>
                    </a:lnTo>
                    <a:lnTo>
                      <a:pt x="28297" y="30227"/>
                    </a:lnTo>
                    <a:lnTo>
                      <a:pt x="28619" y="31406"/>
                    </a:lnTo>
                    <a:lnTo>
                      <a:pt x="28726" y="31942"/>
                    </a:lnTo>
                    <a:lnTo>
                      <a:pt x="28512" y="32370"/>
                    </a:lnTo>
                    <a:lnTo>
                      <a:pt x="27654" y="34193"/>
                    </a:lnTo>
                    <a:lnTo>
                      <a:pt x="27547" y="32156"/>
                    </a:lnTo>
                    <a:lnTo>
                      <a:pt x="27440" y="31406"/>
                    </a:lnTo>
                    <a:lnTo>
                      <a:pt x="27225" y="30763"/>
                    </a:lnTo>
                    <a:lnTo>
                      <a:pt x="26904" y="30119"/>
                    </a:lnTo>
                    <a:lnTo>
                      <a:pt x="26475" y="29476"/>
                    </a:lnTo>
                    <a:lnTo>
                      <a:pt x="26582" y="29798"/>
                    </a:lnTo>
                    <a:lnTo>
                      <a:pt x="27011" y="31406"/>
                    </a:lnTo>
                    <a:lnTo>
                      <a:pt x="27225" y="32263"/>
                    </a:lnTo>
                    <a:lnTo>
                      <a:pt x="27333" y="33014"/>
                    </a:lnTo>
                    <a:lnTo>
                      <a:pt x="27333" y="33764"/>
                    </a:lnTo>
                    <a:lnTo>
                      <a:pt x="27333" y="34407"/>
                    </a:lnTo>
                    <a:lnTo>
                      <a:pt x="27440" y="34621"/>
                    </a:lnTo>
                    <a:lnTo>
                      <a:pt x="27333" y="34943"/>
                    </a:lnTo>
                    <a:lnTo>
                      <a:pt x="27118" y="35264"/>
                    </a:lnTo>
                    <a:lnTo>
                      <a:pt x="26904" y="34514"/>
                    </a:lnTo>
                    <a:lnTo>
                      <a:pt x="26797" y="34085"/>
                    </a:lnTo>
                    <a:lnTo>
                      <a:pt x="26582" y="33657"/>
                    </a:lnTo>
                    <a:lnTo>
                      <a:pt x="26582" y="34085"/>
                    </a:lnTo>
                    <a:lnTo>
                      <a:pt x="26689" y="34836"/>
                    </a:lnTo>
                    <a:lnTo>
                      <a:pt x="26797" y="35586"/>
                    </a:lnTo>
                    <a:lnTo>
                      <a:pt x="26689" y="36015"/>
                    </a:lnTo>
                    <a:lnTo>
                      <a:pt x="26475" y="36336"/>
                    </a:lnTo>
                    <a:lnTo>
                      <a:pt x="26475" y="36015"/>
                    </a:lnTo>
                    <a:lnTo>
                      <a:pt x="26475" y="35479"/>
                    </a:lnTo>
                    <a:lnTo>
                      <a:pt x="26368" y="35050"/>
                    </a:lnTo>
                    <a:lnTo>
                      <a:pt x="26046" y="34514"/>
                    </a:lnTo>
                    <a:lnTo>
                      <a:pt x="25725" y="34193"/>
                    </a:lnTo>
                    <a:lnTo>
                      <a:pt x="25510" y="33764"/>
                    </a:lnTo>
                    <a:lnTo>
                      <a:pt x="25296" y="33442"/>
                    </a:lnTo>
                    <a:lnTo>
                      <a:pt x="25082" y="33014"/>
                    </a:lnTo>
                    <a:lnTo>
                      <a:pt x="24867" y="32799"/>
                    </a:lnTo>
                    <a:lnTo>
                      <a:pt x="24653" y="32692"/>
                    </a:lnTo>
                    <a:lnTo>
                      <a:pt x="24653" y="32906"/>
                    </a:lnTo>
                    <a:lnTo>
                      <a:pt x="24867" y="33121"/>
                    </a:lnTo>
                    <a:lnTo>
                      <a:pt x="24974" y="33335"/>
                    </a:lnTo>
                    <a:lnTo>
                      <a:pt x="24974" y="33549"/>
                    </a:lnTo>
                    <a:lnTo>
                      <a:pt x="24331" y="33442"/>
                    </a:lnTo>
                    <a:lnTo>
                      <a:pt x="23688" y="33228"/>
                    </a:lnTo>
                    <a:lnTo>
                      <a:pt x="23152" y="32906"/>
                    </a:lnTo>
                    <a:lnTo>
                      <a:pt x="22616" y="32478"/>
                    </a:lnTo>
                    <a:lnTo>
                      <a:pt x="22188" y="32049"/>
                    </a:lnTo>
                    <a:lnTo>
                      <a:pt x="21652" y="31620"/>
                    </a:lnTo>
                    <a:lnTo>
                      <a:pt x="21009" y="31406"/>
                    </a:lnTo>
                    <a:lnTo>
                      <a:pt x="20473" y="31084"/>
                    </a:lnTo>
                    <a:lnTo>
                      <a:pt x="19937" y="30763"/>
                    </a:lnTo>
                    <a:lnTo>
                      <a:pt x="19508" y="30334"/>
                    </a:lnTo>
                    <a:lnTo>
                      <a:pt x="19401" y="30119"/>
                    </a:lnTo>
                    <a:lnTo>
                      <a:pt x="19401" y="29905"/>
                    </a:lnTo>
                    <a:lnTo>
                      <a:pt x="19508" y="29798"/>
                    </a:lnTo>
                    <a:lnTo>
                      <a:pt x="19615" y="29584"/>
                    </a:lnTo>
                    <a:lnTo>
                      <a:pt x="21330" y="28190"/>
                    </a:lnTo>
                    <a:lnTo>
                      <a:pt x="21652" y="27869"/>
                    </a:lnTo>
                    <a:lnTo>
                      <a:pt x="21866" y="27547"/>
                    </a:lnTo>
                    <a:lnTo>
                      <a:pt x="22188" y="27440"/>
                    </a:lnTo>
                    <a:lnTo>
                      <a:pt x="22938" y="27440"/>
                    </a:lnTo>
                    <a:lnTo>
                      <a:pt x="23045" y="27547"/>
                    </a:lnTo>
                    <a:lnTo>
                      <a:pt x="23474" y="27547"/>
                    </a:lnTo>
                    <a:lnTo>
                      <a:pt x="23903" y="27440"/>
                    </a:lnTo>
                    <a:lnTo>
                      <a:pt x="24117" y="27118"/>
                    </a:lnTo>
                    <a:lnTo>
                      <a:pt x="24117" y="26689"/>
                    </a:lnTo>
                    <a:lnTo>
                      <a:pt x="24010" y="26261"/>
                    </a:lnTo>
                    <a:lnTo>
                      <a:pt x="23903" y="25832"/>
                    </a:lnTo>
                    <a:lnTo>
                      <a:pt x="23795" y="25510"/>
                    </a:lnTo>
                    <a:lnTo>
                      <a:pt x="23795" y="25296"/>
                    </a:lnTo>
                    <a:lnTo>
                      <a:pt x="23795" y="24975"/>
                    </a:lnTo>
                    <a:lnTo>
                      <a:pt x="23903" y="24653"/>
                    </a:lnTo>
                    <a:lnTo>
                      <a:pt x="24117" y="24331"/>
                    </a:lnTo>
                    <a:lnTo>
                      <a:pt x="24117" y="24010"/>
                    </a:lnTo>
                    <a:lnTo>
                      <a:pt x="24117" y="23688"/>
                    </a:lnTo>
                    <a:lnTo>
                      <a:pt x="23903" y="23367"/>
                    </a:lnTo>
                    <a:lnTo>
                      <a:pt x="23795" y="23152"/>
                    </a:lnTo>
                    <a:lnTo>
                      <a:pt x="23688" y="22938"/>
                    </a:lnTo>
                    <a:lnTo>
                      <a:pt x="23795" y="22402"/>
                    </a:lnTo>
                    <a:lnTo>
                      <a:pt x="24117" y="21437"/>
                    </a:lnTo>
                    <a:lnTo>
                      <a:pt x="24224" y="21009"/>
                    </a:lnTo>
                    <a:lnTo>
                      <a:pt x="24224" y="20580"/>
                    </a:lnTo>
                    <a:lnTo>
                      <a:pt x="24331" y="20365"/>
                    </a:lnTo>
                    <a:lnTo>
                      <a:pt x="24439" y="20258"/>
                    </a:lnTo>
                    <a:lnTo>
                      <a:pt x="24867" y="20044"/>
                    </a:lnTo>
                    <a:close/>
                    <a:moveTo>
                      <a:pt x="23903" y="33978"/>
                    </a:moveTo>
                    <a:lnTo>
                      <a:pt x="24439" y="34085"/>
                    </a:lnTo>
                    <a:lnTo>
                      <a:pt x="24974" y="34300"/>
                    </a:lnTo>
                    <a:lnTo>
                      <a:pt x="25510" y="34621"/>
                    </a:lnTo>
                    <a:lnTo>
                      <a:pt x="25832" y="35157"/>
                    </a:lnTo>
                    <a:lnTo>
                      <a:pt x="26046" y="35586"/>
                    </a:lnTo>
                    <a:lnTo>
                      <a:pt x="26046" y="35908"/>
                    </a:lnTo>
                    <a:lnTo>
                      <a:pt x="26046" y="36229"/>
                    </a:lnTo>
                    <a:lnTo>
                      <a:pt x="25832" y="36658"/>
                    </a:lnTo>
                    <a:lnTo>
                      <a:pt x="25296" y="37301"/>
                    </a:lnTo>
                    <a:lnTo>
                      <a:pt x="25189" y="36872"/>
                    </a:lnTo>
                    <a:lnTo>
                      <a:pt x="25082" y="36658"/>
                    </a:lnTo>
                    <a:lnTo>
                      <a:pt x="24974" y="36551"/>
                    </a:lnTo>
                    <a:lnTo>
                      <a:pt x="24760" y="36443"/>
                    </a:lnTo>
                    <a:lnTo>
                      <a:pt x="24546" y="36336"/>
                    </a:lnTo>
                    <a:lnTo>
                      <a:pt x="24117" y="36336"/>
                    </a:lnTo>
                    <a:lnTo>
                      <a:pt x="23903" y="36229"/>
                    </a:lnTo>
                    <a:lnTo>
                      <a:pt x="23795" y="36015"/>
                    </a:lnTo>
                    <a:lnTo>
                      <a:pt x="23795" y="35586"/>
                    </a:lnTo>
                    <a:lnTo>
                      <a:pt x="23795" y="35264"/>
                    </a:lnTo>
                    <a:lnTo>
                      <a:pt x="23903" y="33978"/>
                    </a:lnTo>
                    <a:close/>
                    <a:moveTo>
                      <a:pt x="25725" y="37301"/>
                    </a:moveTo>
                    <a:lnTo>
                      <a:pt x="25832" y="37408"/>
                    </a:lnTo>
                    <a:lnTo>
                      <a:pt x="25296" y="38266"/>
                    </a:lnTo>
                    <a:lnTo>
                      <a:pt x="25189" y="38266"/>
                    </a:lnTo>
                    <a:lnTo>
                      <a:pt x="25725" y="37301"/>
                    </a:lnTo>
                    <a:close/>
                    <a:moveTo>
                      <a:pt x="46948" y="28833"/>
                    </a:moveTo>
                    <a:lnTo>
                      <a:pt x="46305" y="30763"/>
                    </a:lnTo>
                    <a:lnTo>
                      <a:pt x="45233" y="33871"/>
                    </a:lnTo>
                    <a:lnTo>
                      <a:pt x="44054" y="36872"/>
                    </a:lnTo>
                    <a:lnTo>
                      <a:pt x="43303" y="38587"/>
                    </a:lnTo>
                    <a:lnTo>
                      <a:pt x="43196" y="38587"/>
                    </a:lnTo>
                    <a:lnTo>
                      <a:pt x="43089" y="37408"/>
                    </a:lnTo>
                    <a:lnTo>
                      <a:pt x="42875" y="36336"/>
                    </a:lnTo>
                    <a:lnTo>
                      <a:pt x="42875" y="35050"/>
                    </a:lnTo>
                    <a:lnTo>
                      <a:pt x="42875" y="33871"/>
                    </a:lnTo>
                    <a:lnTo>
                      <a:pt x="42982" y="33121"/>
                    </a:lnTo>
                    <a:lnTo>
                      <a:pt x="43089" y="32478"/>
                    </a:lnTo>
                    <a:lnTo>
                      <a:pt x="43732" y="30334"/>
                    </a:lnTo>
                    <a:lnTo>
                      <a:pt x="43839" y="30012"/>
                    </a:lnTo>
                    <a:lnTo>
                      <a:pt x="44161" y="29798"/>
                    </a:lnTo>
                    <a:lnTo>
                      <a:pt x="43946" y="30977"/>
                    </a:lnTo>
                    <a:lnTo>
                      <a:pt x="43946" y="31620"/>
                    </a:lnTo>
                    <a:lnTo>
                      <a:pt x="43946" y="32156"/>
                    </a:lnTo>
                    <a:lnTo>
                      <a:pt x="44161" y="31942"/>
                    </a:lnTo>
                    <a:lnTo>
                      <a:pt x="44268" y="31513"/>
                    </a:lnTo>
                    <a:lnTo>
                      <a:pt x="44590" y="29584"/>
                    </a:lnTo>
                    <a:lnTo>
                      <a:pt x="45769" y="29155"/>
                    </a:lnTo>
                    <a:lnTo>
                      <a:pt x="45769" y="29155"/>
                    </a:lnTo>
                    <a:lnTo>
                      <a:pt x="45447" y="30119"/>
                    </a:lnTo>
                    <a:lnTo>
                      <a:pt x="45340" y="30977"/>
                    </a:lnTo>
                    <a:lnTo>
                      <a:pt x="45447" y="30655"/>
                    </a:lnTo>
                    <a:lnTo>
                      <a:pt x="45661" y="30227"/>
                    </a:lnTo>
                    <a:lnTo>
                      <a:pt x="45876" y="29155"/>
                    </a:lnTo>
                    <a:lnTo>
                      <a:pt x="46948" y="28833"/>
                    </a:lnTo>
                    <a:close/>
                    <a:moveTo>
                      <a:pt x="44590" y="39873"/>
                    </a:moveTo>
                    <a:lnTo>
                      <a:pt x="44697" y="39981"/>
                    </a:lnTo>
                    <a:lnTo>
                      <a:pt x="44375" y="40195"/>
                    </a:lnTo>
                    <a:lnTo>
                      <a:pt x="44375" y="40195"/>
                    </a:lnTo>
                    <a:lnTo>
                      <a:pt x="44590" y="39873"/>
                    </a:lnTo>
                    <a:close/>
                    <a:moveTo>
                      <a:pt x="50378" y="28404"/>
                    </a:moveTo>
                    <a:lnTo>
                      <a:pt x="49842" y="29584"/>
                    </a:lnTo>
                    <a:lnTo>
                      <a:pt x="49520" y="30119"/>
                    </a:lnTo>
                    <a:lnTo>
                      <a:pt x="49306" y="30763"/>
                    </a:lnTo>
                    <a:lnTo>
                      <a:pt x="49842" y="30227"/>
                    </a:lnTo>
                    <a:lnTo>
                      <a:pt x="50163" y="29691"/>
                    </a:lnTo>
                    <a:lnTo>
                      <a:pt x="50699" y="28512"/>
                    </a:lnTo>
                    <a:lnTo>
                      <a:pt x="51235" y="28619"/>
                    </a:lnTo>
                    <a:lnTo>
                      <a:pt x="50914" y="29584"/>
                    </a:lnTo>
                    <a:lnTo>
                      <a:pt x="50378" y="30441"/>
                    </a:lnTo>
                    <a:lnTo>
                      <a:pt x="49306" y="32263"/>
                    </a:lnTo>
                    <a:lnTo>
                      <a:pt x="48877" y="33228"/>
                    </a:lnTo>
                    <a:lnTo>
                      <a:pt x="48341" y="34193"/>
                    </a:lnTo>
                    <a:lnTo>
                      <a:pt x="47269" y="36872"/>
                    </a:lnTo>
                    <a:lnTo>
                      <a:pt x="46948" y="37515"/>
                    </a:lnTo>
                    <a:lnTo>
                      <a:pt x="46519" y="38051"/>
                    </a:lnTo>
                    <a:lnTo>
                      <a:pt x="45983" y="38480"/>
                    </a:lnTo>
                    <a:lnTo>
                      <a:pt x="45340" y="38802"/>
                    </a:lnTo>
                    <a:lnTo>
                      <a:pt x="45554" y="37944"/>
                    </a:lnTo>
                    <a:lnTo>
                      <a:pt x="45447" y="37944"/>
                    </a:lnTo>
                    <a:lnTo>
                      <a:pt x="45233" y="38266"/>
                    </a:lnTo>
                    <a:lnTo>
                      <a:pt x="45126" y="38587"/>
                    </a:lnTo>
                    <a:lnTo>
                      <a:pt x="45018" y="38909"/>
                    </a:lnTo>
                    <a:lnTo>
                      <a:pt x="44911" y="39016"/>
                    </a:lnTo>
                    <a:lnTo>
                      <a:pt x="44482" y="39338"/>
                    </a:lnTo>
                    <a:lnTo>
                      <a:pt x="44697" y="38587"/>
                    </a:lnTo>
                    <a:lnTo>
                      <a:pt x="44911" y="37837"/>
                    </a:lnTo>
                    <a:lnTo>
                      <a:pt x="45661" y="36336"/>
                    </a:lnTo>
                    <a:lnTo>
                      <a:pt x="46626" y="34943"/>
                    </a:lnTo>
                    <a:lnTo>
                      <a:pt x="47162" y="34300"/>
                    </a:lnTo>
                    <a:lnTo>
                      <a:pt x="47591" y="33657"/>
                    </a:lnTo>
                    <a:lnTo>
                      <a:pt x="47484" y="33549"/>
                    </a:lnTo>
                    <a:lnTo>
                      <a:pt x="46626" y="34621"/>
                    </a:lnTo>
                    <a:lnTo>
                      <a:pt x="45876" y="35693"/>
                    </a:lnTo>
                    <a:lnTo>
                      <a:pt x="45126" y="36765"/>
                    </a:lnTo>
                    <a:lnTo>
                      <a:pt x="43946" y="39230"/>
                    </a:lnTo>
                    <a:lnTo>
                      <a:pt x="43839" y="39873"/>
                    </a:lnTo>
                    <a:lnTo>
                      <a:pt x="42982" y="40517"/>
                    </a:lnTo>
                    <a:lnTo>
                      <a:pt x="42875" y="40409"/>
                    </a:lnTo>
                    <a:lnTo>
                      <a:pt x="42982" y="40195"/>
                    </a:lnTo>
                    <a:lnTo>
                      <a:pt x="44482" y="36872"/>
                    </a:lnTo>
                    <a:lnTo>
                      <a:pt x="44911" y="36229"/>
                    </a:lnTo>
                    <a:lnTo>
                      <a:pt x="45983" y="35050"/>
                    </a:lnTo>
                    <a:lnTo>
                      <a:pt x="46948" y="33657"/>
                    </a:lnTo>
                    <a:lnTo>
                      <a:pt x="47912" y="32370"/>
                    </a:lnTo>
                    <a:lnTo>
                      <a:pt x="48663" y="30870"/>
                    </a:lnTo>
                    <a:lnTo>
                      <a:pt x="49842" y="28726"/>
                    </a:lnTo>
                    <a:lnTo>
                      <a:pt x="50056" y="28404"/>
                    </a:lnTo>
                    <a:close/>
                    <a:moveTo>
                      <a:pt x="44375" y="40195"/>
                    </a:moveTo>
                    <a:lnTo>
                      <a:pt x="43732" y="40731"/>
                    </a:lnTo>
                    <a:lnTo>
                      <a:pt x="43089" y="41160"/>
                    </a:lnTo>
                    <a:lnTo>
                      <a:pt x="44375" y="40195"/>
                    </a:lnTo>
                    <a:close/>
                    <a:moveTo>
                      <a:pt x="43089" y="41160"/>
                    </a:moveTo>
                    <a:lnTo>
                      <a:pt x="42767" y="41481"/>
                    </a:lnTo>
                    <a:lnTo>
                      <a:pt x="42339" y="41696"/>
                    </a:lnTo>
                    <a:lnTo>
                      <a:pt x="43089" y="41160"/>
                    </a:lnTo>
                    <a:close/>
                    <a:moveTo>
                      <a:pt x="42339" y="41696"/>
                    </a:moveTo>
                    <a:lnTo>
                      <a:pt x="42124" y="41910"/>
                    </a:lnTo>
                    <a:lnTo>
                      <a:pt x="42017" y="41910"/>
                    </a:lnTo>
                    <a:lnTo>
                      <a:pt x="42339" y="41696"/>
                    </a:lnTo>
                    <a:close/>
                    <a:moveTo>
                      <a:pt x="20044" y="32692"/>
                    </a:moveTo>
                    <a:lnTo>
                      <a:pt x="22295" y="33549"/>
                    </a:lnTo>
                    <a:lnTo>
                      <a:pt x="22509" y="33657"/>
                    </a:lnTo>
                    <a:lnTo>
                      <a:pt x="22724" y="33871"/>
                    </a:lnTo>
                    <a:lnTo>
                      <a:pt x="22831" y="34193"/>
                    </a:lnTo>
                    <a:lnTo>
                      <a:pt x="22831" y="34514"/>
                    </a:lnTo>
                    <a:lnTo>
                      <a:pt x="22831" y="35264"/>
                    </a:lnTo>
                    <a:lnTo>
                      <a:pt x="22938" y="36122"/>
                    </a:lnTo>
                    <a:lnTo>
                      <a:pt x="23045" y="36443"/>
                    </a:lnTo>
                    <a:lnTo>
                      <a:pt x="23152" y="36658"/>
                    </a:lnTo>
                    <a:lnTo>
                      <a:pt x="23367" y="36872"/>
                    </a:lnTo>
                    <a:lnTo>
                      <a:pt x="23688" y="36979"/>
                    </a:lnTo>
                    <a:lnTo>
                      <a:pt x="24010" y="37087"/>
                    </a:lnTo>
                    <a:lnTo>
                      <a:pt x="24224" y="37194"/>
                    </a:lnTo>
                    <a:lnTo>
                      <a:pt x="24439" y="37408"/>
                    </a:lnTo>
                    <a:lnTo>
                      <a:pt x="24546" y="37730"/>
                    </a:lnTo>
                    <a:lnTo>
                      <a:pt x="24117" y="37730"/>
                    </a:lnTo>
                    <a:lnTo>
                      <a:pt x="24224" y="38909"/>
                    </a:lnTo>
                    <a:lnTo>
                      <a:pt x="23259" y="39981"/>
                    </a:lnTo>
                    <a:lnTo>
                      <a:pt x="22938" y="38158"/>
                    </a:lnTo>
                    <a:lnTo>
                      <a:pt x="22724" y="37408"/>
                    </a:lnTo>
                    <a:lnTo>
                      <a:pt x="22402" y="36551"/>
                    </a:lnTo>
                    <a:lnTo>
                      <a:pt x="22616" y="38373"/>
                    </a:lnTo>
                    <a:lnTo>
                      <a:pt x="22831" y="39338"/>
                    </a:lnTo>
                    <a:lnTo>
                      <a:pt x="22938" y="40195"/>
                    </a:lnTo>
                    <a:lnTo>
                      <a:pt x="23045" y="40195"/>
                    </a:lnTo>
                    <a:lnTo>
                      <a:pt x="22616" y="40945"/>
                    </a:lnTo>
                    <a:lnTo>
                      <a:pt x="22509" y="40624"/>
                    </a:lnTo>
                    <a:lnTo>
                      <a:pt x="22509" y="40302"/>
                    </a:lnTo>
                    <a:lnTo>
                      <a:pt x="22402" y="39981"/>
                    </a:lnTo>
                    <a:lnTo>
                      <a:pt x="22295" y="39659"/>
                    </a:lnTo>
                    <a:lnTo>
                      <a:pt x="22188" y="39981"/>
                    </a:lnTo>
                    <a:lnTo>
                      <a:pt x="22080" y="40409"/>
                    </a:lnTo>
                    <a:lnTo>
                      <a:pt x="22188" y="40838"/>
                    </a:lnTo>
                    <a:lnTo>
                      <a:pt x="22295" y="41267"/>
                    </a:lnTo>
                    <a:lnTo>
                      <a:pt x="21759" y="42339"/>
                    </a:lnTo>
                    <a:lnTo>
                      <a:pt x="21437" y="41588"/>
                    </a:lnTo>
                    <a:lnTo>
                      <a:pt x="21437" y="41267"/>
                    </a:lnTo>
                    <a:lnTo>
                      <a:pt x="21544" y="40838"/>
                    </a:lnTo>
                    <a:lnTo>
                      <a:pt x="21652" y="40195"/>
                    </a:lnTo>
                    <a:lnTo>
                      <a:pt x="21652" y="39552"/>
                    </a:lnTo>
                    <a:lnTo>
                      <a:pt x="21759" y="38802"/>
                    </a:lnTo>
                    <a:lnTo>
                      <a:pt x="21544" y="38051"/>
                    </a:lnTo>
                    <a:lnTo>
                      <a:pt x="20365" y="34085"/>
                    </a:lnTo>
                    <a:lnTo>
                      <a:pt x="20044" y="32692"/>
                    </a:lnTo>
                    <a:close/>
                    <a:moveTo>
                      <a:pt x="43196" y="30763"/>
                    </a:moveTo>
                    <a:lnTo>
                      <a:pt x="42875" y="32049"/>
                    </a:lnTo>
                    <a:lnTo>
                      <a:pt x="42553" y="32906"/>
                    </a:lnTo>
                    <a:lnTo>
                      <a:pt x="42446" y="33764"/>
                    </a:lnTo>
                    <a:lnTo>
                      <a:pt x="42446" y="34621"/>
                    </a:lnTo>
                    <a:lnTo>
                      <a:pt x="42446" y="35479"/>
                    </a:lnTo>
                    <a:lnTo>
                      <a:pt x="42553" y="37087"/>
                    </a:lnTo>
                    <a:lnTo>
                      <a:pt x="42875" y="38694"/>
                    </a:lnTo>
                    <a:lnTo>
                      <a:pt x="42982" y="39338"/>
                    </a:lnTo>
                    <a:lnTo>
                      <a:pt x="42875" y="39659"/>
                    </a:lnTo>
                    <a:lnTo>
                      <a:pt x="42767" y="39873"/>
                    </a:lnTo>
                    <a:lnTo>
                      <a:pt x="41910" y="41160"/>
                    </a:lnTo>
                    <a:lnTo>
                      <a:pt x="41374" y="41696"/>
                    </a:lnTo>
                    <a:lnTo>
                      <a:pt x="40838" y="42232"/>
                    </a:lnTo>
                    <a:lnTo>
                      <a:pt x="40624" y="42339"/>
                    </a:lnTo>
                    <a:lnTo>
                      <a:pt x="40838" y="41374"/>
                    </a:lnTo>
                    <a:lnTo>
                      <a:pt x="41052" y="41374"/>
                    </a:lnTo>
                    <a:lnTo>
                      <a:pt x="41160" y="41267"/>
                    </a:lnTo>
                    <a:lnTo>
                      <a:pt x="41267" y="41160"/>
                    </a:lnTo>
                    <a:lnTo>
                      <a:pt x="41374" y="39659"/>
                    </a:lnTo>
                    <a:lnTo>
                      <a:pt x="41267" y="38158"/>
                    </a:lnTo>
                    <a:lnTo>
                      <a:pt x="41160" y="37944"/>
                    </a:lnTo>
                    <a:lnTo>
                      <a:pt x="41052" y="37944"/>
                    </a:lnTo>
                    <a:lnTo>
                      <a:pt x="40945" y="38051"/>
                    </a:lnTo>
                    <a:lnTo>
                      <a:pt x="40945" y="38373"/>
                    </a:lnTo>
                    <a:lnTo>
                      <a:pt x="40838" y="39338"/>
                    </a:lnTo>
                    <a:lnTo>
                      <a:pt x="40731" y="40195"/>
                    </a:lnTo>
                    <a:lnTo>
                      <a:pt x="40624" y="39552"/>
                    </a:lnTo>
                    <a:lnTo>
                      <a:pt x="40516" y="38587"/>
                    </a:lnTo>
                    <a:lnTo>
                      <a:pt x="40516" y="37730"/>
                    </a:lnTo>
                    <a:lnTo>
                      <a:pt x="40624" y="37087"/>
                    </a:lnTo>
                    <a:lnTo>
                      <a:pt x="40624" y="36443"/>
                    </a:lnTo>
                    <a:lnTo>
                      <a:pt x="40624" y="36122"/>
                    </a:lnTo>
                    <a:lnTo>
                      <a:pt x="40838" y="35800"/>
                    </a:lnTo>
                    <a:lnTo>
                      <a:pt x="40945" y="35586"/>
                    </a:lnTo>
                    <a:lnTo>
                      <a:pt x="40945" y="35372"/>
                    </a:lnTo>
                    <a:lnTo>
                      <a:pt x="40945" y="34943"/>
                    </a:lnTo>
                    <a:lnTo>
                      <a:pt x="40838" y="34300"/>
                    </a:lnTo>
                    <a:lnTo>
                      <a:pt x="40838" y="34514"/>
                    </a:lnTo>
                    <a:lnTo>
                      <a:pt x="40409" y="34085"/>
                    </a:lnTo>
                    <a:lnTo>
                      <a:pt x="40624" y="33442"/>
                    </a:lnTo>
                    <a:lnTo>
                      <a:pt x="40945" y="32906"/>
                    </a:lnTo>
                    <a:lnTo>
                      <a:pt x="41267" y="32263"/>
                    </a:lnTo>
                    <a:lnTo>
                      <a:pt x="41803" y="31834"/>
                    </a:lnTo>
                    <a:lnTo>
                      <a:pt x="41696" y="32692"/>
                    </a:lnTo>
                    <a:lnTo>
                      <a:pt x="41588" y="33657"/>
                    </a:lnTo>
                    <a:lnTo>
                      <a:pt x="41481" y="34621"/>
                    </a:lnTo>
                    <a:lnTo>
                      <a:pt x="41588" y="35479"/>
                    </a:lnTo>
                    <a:lnTo>
                      <a:pt x="41696" y="35372"/>
                    </a:lnTo>
                    <a:lnTo>
                      <a:pt x="41696" y="35264"/>
                    </a:lnTo>
                    <a:lnTo>
                      <a:pt x="41803" y="34943"/>
                    </a:lnTo>
                    <a:lnTo>
                      <a:pt x="42017" y="32049"/>
                    </a:lnTo>
                    <a:lnTo>
                      <a:pt x="42231" y="31620"/>
                    </a:lnTo>
                    <a:lnTo>
                      <a:pt x="42339" y="31513"/>
                    </a:lnTo>
                    <a:lnTo>
                      <a:pt x="42553" y="31406"/>
                    </a:lnTo>
                    <a:lnTo>
                      <a:pt x="42875" y="31084"/>
                    </a:lnTo>
                    <a:lnTo>
                      <a:pt x="43196" y="30763"/>
                    </a:lnTo>
                    <a:close/>
                    <a:moveTo>
                      <a:pt x="38587" y="39766"/>
                    </a:moveTo>
                    <a:lnTo>
                      <a:pt x="39445" y="42660"/>
                    </a:lnTo>
                    <a:lnTo>
                      <a:pt x="39445" y="42660"/>
                    </a:lnTo>
                    <a:lnTo>
                      <a:pt x="39016" y="42339"/>
                    </a:lnTo>
                    <a:lnTo>
                      <a:pt x="38587" y="41910"/>
                    </a:lnTo>
                    <a:lnTo>
                      <a:pt x="38266" y="41481"/>
                    </a:lnTo>
                    <a:lnTo>
                      <a:pt x="38051" y="40945"/>
                    </a:lnTo>
                    <a:lnTo>
                      <a:pt x="37944" y="40624"/>
                    </a:lnTo>
                    <a:lnTo>
                      <a:pt x="37944" y="40409"/>
                    </a:lnTo>
                    <a:lnTo>
                      <a:pt x="38051" y="40302"/>
                    </a:lnTo>
                    <a:lnTo>
                      <a:pt x="38266" y="40088"/>
                    </a:lnTo>
                    <a:lnTo>
                      <a:pt x="38587" y="39766"/>
                    </a:lnTo>
                    <a:close/>
                    <a:moveTo>
                      <a:pt x="16828" y="31513"/>
                    </a:moveTo>
                    <a:lnTo>
                      <a:pt x="17579" y="31620"/>
                    </a:lnTo>
                    <a:lnTo>
                      <a:pt x="18329" y="31834"/>
                    </a:lnTo>
                    <a:lnTo>
                      <a:pt x="18650" y="31942"/>
                    </a:lnTo>
                    <a:lnTo>
                      <a:pt x="18865" y="31942"/>
                    </a:lnTo>
                    <a:lnTo>
                      <a:pt x="19186" y="32049"/>
                    </a:lnTo>
                    <a:lnTo>
                      <a:pt x="19508" y="32156"/>
                    </a:lnTo>
                    <a:lnTo>
                      <a:pt x="19615" y="32263"/>
                    </a:lnTo>
                    <a:lnTo>
                      <a:pt x="19722" y="32370"/>
                    </a:lnTo>
                    <a:lnTo>
                      <a:pt x="19722" y="32692"/>
                    </a:lnTo>
                    <a:lnTo>
                      <a:pt x="19830" y="33335"/>
                    </a:lnTo>
                    <a:lnTo>
                      <a:pt x="19937" y="33871"/>
                    </a:lnTo>
                    <a:lnTo>
                      <a:pt x="21116" y="37623"/>
                    </a:lnTo>
                    <a:lnTo>
                      <a:pt x="21330" y="38587"/>
                    </a:lnTo>
                    <a:lnTo>
                      <a:pt x="21330" y="39123"/>
                    </a:lnTo>
                    <a:lnTo>
                      <a:pt x="21330" y="39552"/>
                    </a:lnTo>
                    <a:lnTo>
                      <a:pt x="21223" y="40088"/>
                    </a:lnTo>
                    <a:lnTo>
                      <a:pt x="20901" y="38802"/>
                    </a:lnTo>
                    <a:lnTo>
                      <a:pt x="20794" y="38158"/>
                    </a:lnTo>
                    <a:lnTo>
                      <a:pt x="20473" y="37408"/>
                    </a:lnTo>
                    <a:lnTo>
                      <a:pt x="19722" y="36229"/>
                    </a:lnTo>
                    <a:lnTo>
                      <a:pt x="17793" y="33442"/>
                    </a:lnTo>
                    <a:lnTo>
                      <a:pt x="17900" y="33764"/>
                    </a:lnTo>
                    <a:lnTo>
                      <a:pt x="18758" y="35050"/>
                    </a:lnTo>
                    <a:lnTo>
                      <a:pt x="19508" y="36443"/>
                    </a:lnTo>
                    <a:lnTo>
                      <a:pt x="19937" y="37194"/>
                    </a:lnTo>
                    <a:lnTo>
                      <a:pt x="20365" y="38051"/>
                    </a:lnTo>
                    <a:lnTo>
                      <a:pt x="20580" y="38909"/>
                    </a:lnTo>
                    <a:lnTo>
                      <a:pt x="20794" y="39873"/>
                    </a:lnTo>
                    <a:lnTo>
                      <a:pt x="21009" y="41588"/>
                    </a:lnTo>
                    <a:lnTo>
                      <a:pt x="20687" y="41267"/>
                    </a:lnTo>
                    <a:lnTo>
                      <a:pt x="20473" y="40945"/>
                    </a:lnTo>
                    <a:lnTo>
                      <a:pt x="20151" y="40088"/>
                    </a:lnTo>
                    <a:lnTo>
                      <a:pt x="19722" y="38694"/>
                    </a:lnTo>
                    <a:lnTo>
                      <a:pt x="19294" y="37408"/>
                    </a:lnTo>
                    <a:lnTo>
                      <a:pt x="18543" y="36122"/>
                    </a:lnTo>
                    <a:lnTo>
                      <a:pt x="17793" y="34943"/>
                    </a:lnTo>
                    <a:lnTo>
                      <a:pt x="17579" y="34621"/>
                    </a:lnTo>
                    <a:lnTo>
                      <a:pt x="17257" y="34300"/>
                    </a:lnTo>
                    <a:lnTo>
                      <a:pt x="17150" y="34300"/>
                    </a:lnTo>
                    <a:lnTo>
                      <a:pt x="17257" y="34621"/>
                    </a:lnTo>
                    <a:lnTo>
                      <a:pt x="18436" y="36443"/>
                    </a:lnTo>
                    <a:lnTo>
                      <a:pt x="18865" y="37301"/>
                    </a:lnTo>
                    <a:lnTo>
                      <a:pt x="19294" y="38158"/>
                    </a:lnTo>
                    <a:lnTo>
                      <a:pt x="19830" y="39981"/>
                    </a:lnTo>
                    <a:lnTo>
                      <a:pt x="20044" y="40624"/>
                    </a:lnTo>
                    <a:lnTo>
                      <a:pt x="20258" y="41267"/>
                    </a:lnTo>
                    <a:lnTo>
                      <a:pt x="20687" y="41803"/>
                    </a:lnTo>
                    <a:lnTo>
                      <a:pt x="21116" y="42339"/>
                    </a:lnTo>
                    <a:lnTo>
                      <a:pt x="21223" y="42446"/>
                    </a:lnTo>
                    <a:lnTo>
                      <a:pt x="21330" y="42660"/>
                    </a:lnTo>
                    <a:lnTo>
                      <a:pt x="20687" y="42446"/>
                    </a:lnTo>
                    <a:lnTo>
                      <a:pt x="20151" y="42017"/>
                    </a:lnTo>
                    <a:lnTo>
                      <a:pt x="19722" y="41588"/>
                    </a:lnTo>
                    <a:lnTo>
                      <a:pt x="19401" y="41053"/>
                    </a:lnTo>
                    <a:lnTo>
                      <a:pt x="18865" y="39873"/>
                    </a:lnTo>
                    <a:lnTo>
                      <a:pt x="18543" y="38480"/>
                    </a:lnTo>
                    <a:lnTo>
                      <a:pt x="18329" y="37837"/>
                    </a:lnTo>
                    <a:lnTo>
                      <a:pt x="18007" y="37194"/>
                    </a:lnTo>
                    <a:lnTo>
                      <a:pt x="17900" y="36872"/>
                    </a:lnTo>
                    <a:lnTo>
                      <a:pt x="17579" y="36658"/>
                    </a:lnTo>
                    <a:lnTo>
                      <a:pt x="17257" y="36443"/>
                    </a:lnTo>
                    <a:lnTo>
                      <a:pt x="16935" y="36336"/>
                    </a:lnTo>
                    <a:lnTo>
                      <a:pt x="16614" y="36229"/>
                    </a:lnTo>
                    <a:lnTo>
                      <a:pt x="16400" y="36122"/>
                    </a:lnTo>
                    <a:lnTo>
                      <a:pt x="16292" y="35908"/>
                    </a:lnTo>
                    <a:lnTo>
                      <a:pt x="16185" y="35586"/>
                    </a:lnTo>
                    <a:lnTo>
                      <a:pt x="16185" y="35050"/>
                    </a:lnTo>
                    <a:lnTo>
                      <a:pt x="16078" y="34621"/>
                    </a:lnTo>
                    <a:lnTo>
                      <a:pt x="15864" y="34193"/>
                    </a:lnTo>
                    <a:lnTo>
                      <a:pt x="15542" y="33871"/>
                    </a:lnTo>
                    <a:lnTo>
                      <a:pt x="15435" y="33764"/>
                    </a:lnTo>
                    <a:lnTo>
                      <a:pt x="15113" y="33335"/>
                    </a:lnTo>
                    <a:lnTo>
                      <a:pt x="15006" y="32906"/>
                    </a:lnTo>
                    <a:lnTo>
                      <a:pt x="15113" y="32585"/>
                    </a:lnTo>
                    <a:lnTo>
                      <a:pt x="15542" y="32049"/>
                    </a:lnTo>
                    <a:lnTo>
                      <a:pt x="15756" y="31834"/>
                    </a:lnTo>
                    <a:lnTo>
                      <a:pt x="16078" y="31620"/>
                    </a:lnTo>
                    <a:lnTo>
                      <a:pt x="16507" y="31513"/>
                    </a:lnTo>
                    <a:close/>
                    <a:moveTo>
                      <a:pt x="40302" y="36336"/>
                    </a:moveTo>
                    <a:lnTo>
                      <a:pt x="40302" y="37087"/>
                    </a:lnTo>
                    <a:lnTo>
                      <a:pt x="40302" y="37730"/>
                    </a:lnTo>
                    <a:lnTo>
                      <a:pt x="40195" y="38373"/>
                    </a:lnTo>
                    <a:lnTo>
                      <a:pt x="40195" y="39016"/>
                    </a:lnTo>
                    <a:lnTo>
                      <a:pt x="40302" y="40302"/>
                    </a:lnTo>
                    <a:lnTo>
                      <a:pt x="40409" y="41160"/>
                    </a:lnTo>
                    <a:lnTo>
                      <a:pt x="40409" y="41588"/>
                    </a:lnTo>
                    <a:lnTo>
                      <a:pt x="40302" y="42017"/>
                    </a:lnTo>
                    <a:lnTo>
                      <a:pt x="40302" y="42339"/>
                    </a:lnTo>
                    <a:lnTo>
                      <a:pt x="40302" y="42553"/>
                    </a:lnTo>
                    <a:lnTo>
                      <a:pt x="40195" y="42767"/>
                    </a:lnTo>
                    <a:lnTo>
                      <a:pt x="39873" y="42875"/>
                    </a:lnTo>
                    <a:lnTo>
                      <a:pt x="39873" y="42124"/>
                    </a:lnTo>
                    <a:lnTo>
                      <a:pt x="39659" y="41374"/>
                    </a:lnTo>
                    <a:lnTo>
                      <a:pt x="39230" y="39981"/>
                    </a:lnTo>
                    <a:lnTo>
                      <a:pt x="39016" y="39552"/>
                    </a:lnTo>
                    <a:lnTo>
                      <a:pt x="39123" y="39338"/>
                    </a:lnTo>
                    <a:lnTo>
                      <a:pt x="39230" y="39230"/>
                    </a:lnTo>
                    <a:lnTo>
                      <a:pt x="39337" y="39016"/>
                    </a:lnTo>
                    <a:lnTo>
                      <a:pt x="39337" y="38802"/>
                    </a:lnTo>
                    <a:lnTo>
                      <a:pt x="39123" y="38480"/>
                    </a:lnTo>
                    <a:lnTo>
                      <a:pt x="39445" y="38051"/>
                    </a:lnTo>
                    <a:lnTo>
                      <a:pt x="39445" y="37837"/>
                    </a:lnTo>
                    <a:lnTo>
                      <a:pt x="39337" y="37623"/>
                    </a:lnTo>
                    <a:lnTo>
                      <a:pt x="39337" y="37301"/>
                    </a:lnTo>
                    <a:lnTo>
                      <a:pt x="39552" y="36979"/>
                    </a:lnTo>
                    <a:lnTo>
                      <a:pt x="39981" y="36551"/>
                    </a:lnTo>
                    <a:lnTo>
                      <a:pt x="40302" y="36336"/>
                    </a:lnTo>
                    <a:close/>
                    <a:moveTo>
                      <a:pt x="49091" y="42339"/>
                    </a:moveTo>
                    <a:lnTo>
                      <a:pt x="49306" y="42446"/>
                    </a:lnTo>
                    <a:lnTo>
                      <a:pt x="47591" y="43625"/>
                    </a:lnTo>
                    <a:lnTo>
                      <a:pt x="47591" y="43303"/>
                    </a:lnTo>
                    <a:lnTo>
                      <a:pt x="47698" y="43089"/>
                    </a:lnTo>
                    <a:lnTo>
                      <a:pt x="47805" y="42982"/>
                    </a:lnTo>
                    <a:lnTo>
                      <a:pt x="48555" y="42553"/>
                    </a:lnTo>
                    <a:lnTo>
                      <a:pt x="48877" y="42339"/>
                    </a:lnTo>
                    <a:close/>
                    <a:moveTo>
                      <a:pt x="30119" y="36122"/>
                    </a:moveTo>
                    <a:lnTo>
                      <a:pt x="30441" y="36229"/>
                    </a:lnTo>
                    <a:lnTo>
                      <a:pt x="30763" y="36336"/>
                    </a:lnTo>
                    <a:lnTo>
                      <a:pt x="30977" y="36658"/>
                    </a:lnTo>
                    <a:lnTo>
                      <a:pt x="31191" y="37087"/>
                    </a:lnTo>
                    <a:lnTo>
                      <a:pt x="31298" y="37515"/>
                    </a:lnTo>
                    <a:lnTo>
                      <a:pt x="31298" y="38051"/>
                    </a:lnTo>
                    <a:lnTo>
                      <a:pt x="31084" y="38480"/>
                    </a:lnTo>
                    <a:lnTo>
                      <a:pt x="30227" y="39552"/>
                    </a:lnTo>
                    <a:lnTo>
                      <a:pt x="29905" y="40088"/>
                    </a:lnTo>
                    <a:lnTo>
                      <a:pt x="29905" y="40409"/>
                    </a:lnTo>
                    <a:lnTo>
                      <a:pt x="30012" y="40731"/>
                    </a:lnTo>
                    <a:lnTo>
                      <a:pt x="30441" y="41160"/>
                    </a:lnTo>
                    <a:lnTo>
                      <a:pt x="30548" y="41160"/>
                    </a:lnTo>
                    <a:lnTo>
                      <a:pt x="30334" y="41588"/>
                    </a:lnTo>
                    <a:lnTo>
                      <a:pt x="30334" y="41803"/>
                    </a:lnTo>
                    <a:lnTo>
                      <a:pt x="30334" y="41910"/>
                    </a:lnTo>
                    <a:lnTo>
                      <a:pt x="30548" y="42232"/>
                    </a:lnTo>
                    <a:lnTo>
                      <a:pt x="30227" y="42553"/>
                    </a:lnTo>
                    <a:lnTo>
                      <a:pt x="30012" y="42767"/>
                    </a:lnTo>
                    <a:lnTo>
                      <a:pt x="29905" y="42982"/>
                    </a:lnTo>
                    <a:lnTo>
                      <a:pt x="30012" y="43196"/>
                    </a:lnTo>
                    <a:lnTo>
                      <a:pt x="30119" y="43411"/>
                    </a:lnTo>
                    <a:lnTo>
                      <a:pt x="30763" y="44054"/>
                    </a:lnTo>
                    <a:lnTo>
                      <a:pt x="30870" y="44268"/>
                    </a:lnTo>
                    <a:lnTo>
                      <a:pt x="30977" y="44482"/>
                    </a:lnTo>
                    <a:lnTo>
                      <a:pt x="30870" y="44590"/>
                    </a:lnTo>
                    <a:lnTo>
                      <a:pt x="30763" y="44911"/>
                    </a:lnTo>
                    <a:lnTo>
                      <a:pt x="30227" y="45233"/>
                    </a:lnTo>
                    <a:lnTo>
                      <a:pt x="29798" y="45340"/>
                    </a:lnTo>
                    <a:lnTo>
                      <a:pt x="29262" y="45233"/>
                    </a:lnTo>
                    <a:lnTo>
                      <a:pt x="28726" y="45126"/>
                    </a:lnTo>
                    <a:lnTo>
                      <a:pt x="27118" y="44161"/>
                    </a:lnTo>
                    <a:lnTo>
                      <a:pt x="26368" y="43732"/>
                    </a:lnTo>
                    <a:lnTo>
                      <a:pt x="25618" y="43411"/>
                    </a:lnTo>
                    <a:lnTo>
                      <a:pt x="25082" y="43196"/>
                    </a:lnTo>
                    <a:lnTo>
                      <a:pt x="24546" y="43196"/>
                    </a:lnTo>
                    <a:lnTo>
                      <a:pt x="24010" y="43303"/>
                    </a:lnTo>
                    <a:lnTo>
                      <a:pt x="23474" y="43518"/>
                    </a:lnTo>
                    <a:lnTo>
                      <a:pt x="22616" y="44054"/>
                    </a:lnTo>
                    <a:lnTo>
                      <a:pt x="22616" y="43625"/>
                    </a:lnTo>
                    <a:lnTo>
                      <a:pt x="22831" y="43411"/>
                    </a:lnTo>
                    <a:lnTo>
                      <a:pt x="24117" y="42553"/>
                    </a:lnTo>
                    <a:lnTo>
                      <a:pt x="24653" y="42232"/>
                    </a:lnTo>
                    <a:lnTo>
                      <a:pt x="24224" y="42232"/>
                    </a:lnTo>
                    <a:lnTo>
                      <a:pt x="23795" y="42339"/>
                    </a:lnTo>
                    <a:lnTo>
                      <a:pt x="23152" y="42767"/>
                    </a:lnTo>
                    <a:lnTo>
                      <a:pt x="23152" y="42553"/>
                    </a:lnTo>
                    <a:lnTo>
                      <a:pt x="23903" y="41053"/>
                    </a:lnTo>
                    <a:lnTo>
                      <a:pt x="24224" y="40409"/>
                    </a:lnTo>
                    <a:lnTo>
                      <a:pt x="24760" y="39659"/>
                    </a:lnTo>
                    <a:lnTo>
                      <a:pt x="25403" y="38909"/>
                    </a:lnTo>
                    <a:lnTo>
                      <a:pt x="25832" y="38587"/>
                    </a:lnTo>
                    <a:lnTo>
                      <a:pt x="26154" y="38266"/>
                    </a:lnTo>
                    <a:lnTo>
                      <a:pt x="26904" y="37730"/>
                    </a:lnTo>
                    <a:lnTo>
                      <a:pt x="27654" y="37194"/>
                    </a:lnTo>
                    <a:lnTo>
                      <a:pt x="29155" y="36336"/>
                    </a:lnTo>
                    <a:lnTo>
                      <a:pt x="29369" y="36229"/>
                    </a:lnTo>
                    <a:lnTo>
                      <a:pt x="29691" y="36122"/>
                    </a:lnTo>
                    <a:close/>
                    <a:moveTo>
                      <a:pt x="49842" y="42553"/>
                    </a:moveTo>
                    <a:lnTo>
                      <a:pt x="50056" y="42660"/>
                    </a:lnTo>
                    <a:lnTo>
                      <a:pt x="50485" y="42875"/>
                    </a:lnTo>
                    <a:lnTo>
                      <a:pt x="49949" y="43196"/>
                    </a:lnTo>
                    <a:lnTo>
                      <a:pt x="49735" y="43411"/>
                    </a:lnTo>
                    <a:lnTo>
                      <a:pt x="49627" y="43732"/>
                    </a:lnTo>
                    <a:lnTo>
                      <a:pt x="49627" y="43732"/>
                    </a:lnTo>
                    <a:lnTo>
                      <a:pt x="50699" y="43196"/>
                    </a:lnTo>
                    <a:lnTo>
                      <a:pt x="51235" y="42982"/>
                    </a:lnTo>
                    <a:lnTo>
                      <a:pt x="51557" y="43089"/>
                    </a:lnTo>
                    <a:lnTo>
                      <a:pt x="51878" y="43196"/>
                    </a:lnTo>
                    <a:lnTo>
                      <a:pt x="50806" y="43625"/>
                    </a:lnTo>
                    <a:lnTo>
                      <a:pt x="49735" y="44161"/>
                    </a:lnTo>
                    <a:lnTo>
                      <a:pt x="48770" y="44804"/>
                    </a:lnTo>
                    <a:lnTo>
                      <a:pt x="47805" y="45554"/>
                    </a:lnTo>
                    <a:lnTo>
                      <a:pt x="47591" y="44911"/>
                    </a:lnTo>
                    <a:lnTo>
                      <a:pt x="48555" y="44161"/>
                    </a:lnTo>
                    <a:lnTo>
                      <a:pt x="48234" y="44161"/>
                    </a:lnTo>
                    <a:lnTo>
                      <a:pt x="48020" y="44268"/>
                    </a:lnTo>
                    <a:lnTo>
                      <a:pt x="47591" y="44590"/>
                    </a:lnTo>
                    <a:lnTo>
                      <a:pt x="47484" y="44161"/>
                    </a:lnTo>
                    <a:lnTo>
                      <a:pt x="47591" y="44054"/>
                    </a:lnTo>
                    <a:lnTo>
                      <a:pt x="47698" y="43947"/>
                    </a:lnTo>
                    <a:lnTo>
                      <a:pt x="49520" y="42660"/>
                    </a:lnTo>
                    <a:lnTo>
                      <a:pt x="49842" y="42553"/>
                    </a:lnTo>
                    <a:close/>
                    <a:moveTo>
                      <a:pt x="31191" y="45126"/>
                    </a:moveTo>
                    <a:lnTo>
                      <a:pt x="31513" y="45447"/>
                    </a:lnTo>
                    <a:lnTo>
                      <a:pt x="31620" y="45876"/>
                    </a:lnTo>
                    <a:lnTo>
                      <a:pt x="31620" y="45876"/>
                    </a:lnTo>
                    <a:lnTo>
                      <a:pt x="30441" y="45554"/>
                    </a:lnTo>
                    <a:lnTo>
                      <a:pt x="31191" y="45126"/>
                    </a:lnTo>
                    <a:close/>
                    <a:moveTo>
                      <a:pt x="20258" y="43196"/>
                    </a:moveTo>
                    <a:lnTo>
                      <a:pt x="21223" y="43303"/>
                    </a:lnTo>
                    <a:lnTo>
                      <a:pt x="20365" y="46090"/>
                    </a:lnTo>
                    <a:lnTo>
                      <a:pt x="19937" y="45447"/>
                    </a:lnTo>
                    <a:lnTo>
                      <a:pt x="19615" y="44804"/>
                    </a:lnTo>
                    <a:lnTo>
                      <a:pt x="19401" y="44054"/>
                    </a:lnTo>
                    <a:lnTo>
                      <a:pt x="19508" y="43411"/>
                    </a:lnTo>
                    <a:lnTo>
                      <a:pt x="19830" y="43303"/>
                    </a:lnTo>
                    <a:lnTo>
                      <a:pt x="20258" y="43196"/>
                    </a:lnTo>
                    <a:close/>
                    <a:moveTo>
                      <a:pt x="25618" y="44054"/>
                    </a:moveTo>
                    <a:lnTo>
                      <a:pt x="26475" y="44482"/>
                    </a:lnTo>
                    <a:lnTo>
                      <a:pt x="27333" y="45018"/>
                    </a:lnTo>
                    <a:lnTo>
                      <a:pt x="28083" y="45340"/>
                    </a:lnTo>
                    <a:lnTo>
                      <a:pt x="28940" y="45662"/>
                    </a:lnTo>
                    <a:lnTo>
                      <a:pt x="29798" y="45769"/>
                    </a:lnTo>
                    <a:lnTo>
                      <a:pt x="29048" y="46090"/>
                    </a:lnTo>
                    <a:lnTo>
                      <a:pt x="28083" y="46090"/>
                    </a:lnTo>
                    <a:lnTo>
                      <a:pt x="27868" y="45983"/>
                    </a:lnTo>
                    <a:lnTo>
                      <a:pt x="27225" y="45662"/>
                    </a:lnTo>
                    <a:lnTo>
                      <a:pt x="26582" y="45447"/>
                    </a:lnTo>
                    <a:lnTo>
                      <a:pt x="26154" y="45340"/>
                    </a:lnTo>
                    <a:lnTo>
                      <a:pt x="25832" y="45018"/>
                    </a:lnTo>
                    <a:lnTo>
                      <a:pt x="25618" y="44590"/>
                    </a:lnTo>
                    <a:lnTo>
                      <a:pt x="25618" y="44054"/>
                    </a:lnTo>
                    <a:close/>
                    <a:moveTo>
                      <a:pt x="24974" y="43732"/>
                    </a:moveTo>
                    <a:lnTo>
                      <a:pt x="25403" y="43839"/>
                    </a:lnTo>
                    <a:lnTo>
                      <a:pt x="25296" y="44375"/>
                    </a:lnTo>
                    <a:lnTo>
                      <a:pt x="25296" y="44911"/>
                    </a:lnTo>
                    <a:lnTo>
                      <a:pt x="25510" y="45340"/>
                    </a:lnTo>
                    <a:lnTo>
                      <a:pt x="25939" y="45769"/>
                    </a:lnTo>
                    <a:lnTo>
                      <a:pt x="25189" y="46733"/>
                    </a:lnTo>
                    <a:lnTo>
                      <a:pt x="24974" y="43732"/>
                    </a:lnTo>
                    <a:close/>
                    <a:moveTo>
                      <a:pt x="36443" y="33121"/>
                    </a:moveTo>
                    <a:lnTo>
                      <a:pt x="37087" y="34085"/>
                    </a:lnTo>
                    <a:lnTo>
                      <a:pt x="36872" y="34836"/>
                    </a:lnTo>
                    <a:lnTo>
                      <a:pt x="36765" y="35586"/>
                    </a:lnTo>
                    <a:lnTo>
                      <a:pt x="36658" y="36336"/>
                    </a:lnTo>
                    <a:lnTo>
                      <a:pt x="36765" y="37087"/>
                    </a:lnTo>
                    <a:lnTo>
                      <a:pt x="36872" y="37087"/>
                    </a:lnTo>
                    <a:lnTo>
                      <a:pt x="36979" y="36765"/>
                    </a:lnTo>
                    <a:lnTo>
                      <a:pt x="37087" y="34836"/>
                    </a:lnTo>
                    <a:lnTo>
                      <a:pt x="37194" y="34085"/>
                    </a:lnTo>
                    <a:lnTo>
                      <a:pt x="38051" y="34193"/>
                    </a:lnTo>
                    <a:lnTo>
                      <a:pt x="37730" y="34943"/>
                    </a:lnTo>
                    <a:lnTo>
                      <a:pt x="37515" y="35586"/>
                    </a:lnTo>
                    <a:lnTo>
                      <a:pt x="37515" y="36336"/>
                    </a:lnTo>
                    <a:lnTo>
                      <a:pt x="37622" y="37087"/>
                    </a:lnTo>
                    <a:lnTo>
                      <a:pt x="37837" y="36336"/>
                    </a:lnTo>
                    <a:lnTo>
                      <a:pt x="37944" y="35693"/>
                    </a:lnTo>
                    <a:lnTo>
                      <a:pt x="38051" y="34943"/>
                    </a:lnTo>
                    <a:lnTo>
                      <a:pt x="38266" y="34193"/>
                    </a:lnTo>
                    <a:lnTo>
                      <a:pt x="38587" y="34085"/>
                    </a:lnTo>
                    <a:lnTo>
                      <a:pt x="38909" y="34193"/>
                    </a:lnTo>
                    <a:lnTo>
                      <a:pt x="39659" y="34300"/>
                    </a:lnTo>
                    <a:lnTo>
                      <a:pt x="39766" y="34300"/>
                    </a:lnTo>
                    <a:lnTo>
                      <a:pt x="39873" y="34407"/>
                    </a:lnTo>
                    <a:lnTo>
                      <a:pt x="39873" y="34728"/>
                    </a:lnTo>
                    <a:lnTo>
                      <a:pt x="39873" y="35157"/>
                    </a:lnTo>
                    <a:lnTo>
                      <a:pt x="39552" y="35479"/>
                    </a:lnTo>
                    <a:lnTo>
                      <a:pt x="38802" y="36336"/>
                    </a:lnTo>
                    <a:lnTo>
                      <a:pt x="38587" y="36551"/>
                    </a:lnTo>
                    <a:lnTo>
                      <a:pt x="38587" y="36872"/>
                    </a:lnTo>
                    <a:lnTo>
                      <a:pt x="38587" y="37194"/>
                    </a:lnTo>
                    <a:lnTo>
                      <a:pt x="38694" y="37515"/>
                    </a:lnTo>
                    <a:lnTo>
                      <a:pt x="38694" y="37730"/>
                    </a:lnTo>
                    <a:lnTo>
                      <a:pt x="38587" y="38051"/>
                    </a:lnTo>
                    <a:lnTo>
                      <a:pt x="38480" y="38266"/>
                    </a:lnTo>
                    <a:lnTo>
                      <a:pt x="38480" y="38587"/>
                    </a:lnTo>
                    <a:lnTo>
                      <a:pt x="38480" y="38802"/>
                    </a:lnTo>
                    <a:lnTo>
                      <a:pt x="38480" y="38909"/>
                    </a:lnTo>
                    <a:lnTo>
                      <a:pt x="37301" y="39873"/>
                    </a:lnTo>
                    <a:lnTo>
                      <a:pt x="37194" y="38158"/>
                    </a:lnTo>
                    <a:lnTo>
                      <a:pt x="36979" y="38373"/>
                    </a:lnTo>
                    <a:lnTo>
                      <a:pt x="36872" y="39230"/>
                    </a:lnTo>
                    <a:lnTo>
                      <a:pt x="36979" y="39659"/>
                    </a:lnTo>
                    <a:lnTo>
                      <a:pt x="37194" y="40088"/>
                    </a:lnTo>
                    <a:lnTo>
                      <a:pt x="37194" y="40409"/>
                    </a:lnTo>
                    <a:lnTo>
                      <a:pt x="37301" y="41053"/>
                    </a:lnTo>
                    <a:lnTo>
                      <a:pt x="37515" y="41696"/>
                    </a:lnTo>
                    <a:lnTo>
                      <a:pt x="37837" y="42232"/>
                    </a:lnTo>
                    <a:lnTo>
                      <a:pt x="38373" y="42660"/>
                    </a:lnTo>
                    <a:lnTo>
                      <a:pt x="39123" y="43196"/>
                    </a:lnTo>
                    <a:lnTo>
                      <a:pt x="37944" y="44054"/>
                    </a:lnTo>
                    <a:lnTo>
                      <a:pt x="37194" y="42660"/>
                    </a:lnTo>
                    <a:lnTo>
                      <a:pt x="36658" y="41267"/>
                    </a:lnTo>
                    <a:lnTo>
                      <a:pt x="36229" y="39766"/>
                    </a:lnTo>
                    <a:lnTo>
                      <a:pt x="36015" y="38266"/>
                    </a:lnTo>
                    <a:lnTo>
                      <a:pt x="35907" y="38480"/>
                    </a:lnTo>
                    <a:lnTo>
                      <a:pt x="35907" y="39338"/>
                    </a:lnTo>
                    <a:lnTo>
                      <a:pt x="36015" y="40302"/>
                    </a:lnTo>
                    <a:lnTo>
                      <a:pt x="36229" y="41160"/>
                    </a:lnTo>
                    <a:lnTo>
                      <a:pt x="36551" y="42017"/>
                    </a:lnTo>
                    <a:lnTo>
                      <a:pt x="37622" y="44375"/>
                    </a:lnTo>
                    <a:lnTo>
                      <a:pt x="37194" y="44697"/>
                    </a:lnTo>
                    <a:lnTo>
                      <a:pt x="36872" y="44054"/>
                    </a:lnTo>
                    <a:lnTo>
                      <a:pt x="36658" y="43732"/>
                    </a:lnTo>
                    <a:lnTo>
                      <a:pt x="36443" y="43518"/>
                    </a:lnTo>
                    <a:lnTo>
                      <a:pt x="36443" y="43839"/>
                    </a:lnTo>
                    <a:lnTo>
                      <a:pt x="36551" y="44268"/>
                    </a:lnTo>
                    <a:lnTo>
                      <a:pt x="36872" y="44911"/>
                    </a:lnTo>
                    <a:lnTo>
                      <a:pt x="35907" y="45662"/>
                    </a:lnTo>
                    <a:lnTo>
                      <a:pt x="35693" y="44590"/>
                    </a:lnTo>
                    <a:lnTo>
                      <a:pt x="34943" y="42767"/>
                    </a:lnTo>
                    <a:lnTo>
                      <a:pt x="34192" y="40624"/>
                    </a:lnTo>
                    <a:lnTo>
                      <a:pt x="33978" y="40088"/>
                    </a:lnTo>
                    <a:lnTo>
                      <a:pt x="33871" y="40088"/>
                    </a:lnTo>
                    <a:lnTo>
                      <a:pt x="33871" y="40517"/>
                    </a:lnTo>
                    <a:lnTo>
                      <a:pt x="34621" y="43196"/>
                    </a:lnTo>
                    <a:lnTo>
                      <a:pt x="35693" y="45876"/>
                    </a:lnTo>
                    <a:lnTo>
                      <a:pt x="34300" y="47055"/>
                    </a:lnTo>
                    <a:lnTo>
                      <a:pt x="33228" y="46733"/>
                    </a:lnTo>
                    <a:lnTo>
                      <a:pt x="32906" y="46519"/>
                    </a:lnTo>
                    <a:lnTo>
                      <a:pt x="32692" y="46197"/>
                    </a:lnTo>
                    <a:lnTo>
                      <a:pt x="32156" y="45018"/>
                    </a:lnTo>
                    <a:lnTo>
                      <a:pt x="32156" y="44697"/>
                    </a:lnTo>
                    <a:lnTo>
                      <a:pt x="32156" y="44482"/>
                    </a:lnTo>
                    <a:lnTo>
                      <a:pt x="32263" y="44054"/>
                    </a:lnTo>
                    <a:lnTo>
                      <a:pt x="32156" y="43625"/>
                    </a:lnTo>
                    <a:lnTo>
                      <a:pt x="31942" y="43303"/>
                    </a:lnTo>
                    <a:lnTo>
                      <a:pt x="31620" y="43089"/>
                    </a:lnTo>
                    <a:lnTo>
                      <a:pt x="31513" y="42982"/>
                    </a:lnTo>
                    <a:lnTo>
                      <a:pt x="31620" y="42553"/>
                    </a:lnTo>
                    <a:lnTo>
                      <a:pt x="31727" y="42339"/>
                    </a:lnTo>
                    <a:lnTo>
                      <a:pt x="31513" y="42017"/>
                    </a:lnTo>
                    <a:lnTo>
                      <a:pt x="30977" y="41481"/>
                    </a:lnTo>
                    <a:lnTo>
                      <a:pt x="31084" y="41267"/>
                    </a:lnTo>
                    <a:lnTo>
                      <a:pt x="30977" y="41053"/>
                    </a:lnTo>
                    <a:lnTo>
                      <a:pt x="30870" y="40838"/>
                    </a:lnTo>
                    <a:lnTo>
                      <a:pt x="30655" y="40731"/>
                    </a:lnTo>
                    <a:lnTo>
                      <a:pt x="30548" y="40517"/>
                    </a:lnTo>
                    <a:lnTo>
                      <a:pt x="30655" y="40195"/>
                    </a:lnTo>
                    <a:lnTo>
                      <a:pt x="31727" y="38694"/>
                    </a:lnTo>
                    <a:lnTo>
                      <a:pt x="31834" y="38051"/>
                    </a:lnTo>
                    <a:lnTo>
                      <a:pt x="31834" y="37515"/>
                    </a:lnTo>
                    <a:lnTo>
                      <a:pt x="31834" y="36979"/>
                    </a:lnTo>
                    <a:lnTo>
                      <a:pt x="31620" y="36443"/>
                    </a:lnTo>
                    <a:lnTo>
                      <a:pt x="32049" y="35693"/>
                    </a:lnTo>
                    <a:lnTo>
                      <a:pt x="32156" y="36443"/>
                    </a:lnTo>
                    <a:lnTo>
                      <a:pt x="32263" y="37944"/>
                    </a:lnTo>
                    <a:lnTo>
                      <a:pt x="32692" y="39338"/>
                    </a:lnTo>
                    <a:lnTo>
                      <a:pt x="32799" y="39552"/>
                    </a:lnTo>
                    <a:lnTo>
                      <a:pt x="32906" y="39659"/>
                    </a:lnTo>
                    <a:lnTo>
                      <a:pt x="32906" y="39123"/>
                    </a:lnTo>
                    <a:lnTo>
                      <a:pt x="32263" y="35264"/>
                    </a:lnTo>
                    <a:lnTo>
                      <a:pt x="32263" y="35050"/>
                    </a:lnTo>
                    <a:lnTo>
                      <a:pt x="32263" y="34836"/>
                    </a:lnTo>
                    <a:lnTo>
                      <a:pt x="32585" y="34407"/>
                    </a:lnTo>
                    <a:lnTo>
                      <a:pt x="32692" y="34300"/>
                    </a:lnTo>
                    <a:lnTo>
                      <a:pt x="32906" y="34193"/>
                    </a:lnTo>
                    <a:lnTo>
                      <a:pt x="32906" y="35693"/>
                    </a:lnTo>
                    <a:lnTo>
                      <a:pt x="33121" y="37301"/>
                    </a:lnTo>
                    <a:lnTo>
                      <a:pt x="33335" y="38587"/>
                    </a:lnTo>
                    <a:lnTo>
                      <a:pt x="33549" y="39016"/>
                    </a:lnTo>
                    <a:lnTo>
                      <a:pt x="33764" y="39338"/>
                    </a:lnTo>
                    <a:lnTo>
                      <a:pt x="33335" y="36765"/>
                    </a:lnTo>
                    <a:lnTo>
                      <a:pt x="33121" y="34193"/>
                    </a:lnTo>
                    <a:lnTo>
                      <a:pt x="33764" y="34193"/>
                    </a:lnTo>
                    <a:lnTo>
                      <a:pt x="33657" y="35479"/>
                    </a:lnTo>
                    <a:lnTo>
                      <a:pt x="33764" y="36122"/>
                    </a:lnTo>
                    <a:lnTo>
                      <a:pt x="33871" y="36765"/>
                    </a:lnTo>
                    <a:lnTo>
                      <a:pt x="33978" y="36765"/>
                    </a:lnTo>
                    <a:lnTo>
                      <a:pt x="33978" y="34193"/>
                    </a:lnTo>
                    <a:lnTo>
                      <a:pt x="34621" y="33871"/>
                    </a:lnTo>
                    <a:lnTo>
                      <a:pt x="35264" y="33549"/>
                    </a:lnTo>
                    <a:lnTo>
                      <a:pt x="35800" y="33335"/>
                    </a:lnTo>
                    <a:lnTo>
                      <a:pt x="36443" y="33121"/>
                    </a:lnTo>
                    <a:close/>
                    <a:moveTo>
                      <a:pt x="52307" y="43411"/>
                    </a:moveTo>
                    <a:lnTo>
                      <a:pt x="52629" y="43518"/>
                    </a:lnTo>
                    <a:lnTo>
                      <a:pt x="52950" y="43732"/>
                    </a:lnTo>
                    <a:lnTo>
                      <a:pt x="52307" y="43947"/>
                    </a:lnTo>
                    <a:lnTo>
                      <a:pt x="51985" y="44054"/>
                    </a:lnTo>
                    <a:lnTo>
                      <a:pt x="51771" y="44268"/>
                    </a:lnTo>
                    <a:lnTo>
                      <a:pt x="51985" y="44375"/>
                    </a:lnTo>
                    <a:lnTo>
                      <a:pt x="52200" y="44268"/>
                    </a:lnTo>
                    <a:lnTo>
                      <a:pt x="52414" y="44161"/>
                    </a:lnTo>
                    <a:lnTo>
                      <a:pt x="52629" y="44161"/>
                    </a:lnTo>
                    <a:lnTo>
                      <a:pt x="52093" y="44590"/>
                    </a:lnTo>
                    <a:lnTo>
                      <a:pt x="51450" y="45018"/>
                    </a:lnTo>
                    <a:lnTo>
                      <a:pt x="50378" y="45447"/>
                    </a:lnTo>
                    <a:lnTo>
                      <a:pt x="49306" y="45983"/>
                    </a:lnTo>
                    <a:lnTo>
                      <a:pt x="48341" y="46626"/>
                    </a:lnTo>
                    <a:lnTo>
                      <a:pt x="47376" y="47377"/>
                    </a:lnTo>
                    <a:lnTo>
                      <a:pt x="47376" y="46733"/>
                    </a:lnTo>
                    <a:lnTo>
                      <a:pt x="47591" y="46305"/>
                    </a:lnTo>
                    <a:lnTo>
                      <a:pt x="47805" y="45876"/>
                    </a:lnTo>
                    <a:lnTo>
                      <a:pt x="48234" y="45447"/>
                    </a:lnTo>
                    <a:lnTo>
                      <a:pt x="50056" y="44375"/>
                    </a:lnTo>
                    <a:lnTo>
                      <a:pt x="51664" y="43518"/>
                    </a:lnTo>
                    <a:lnTo>
                      <a:pt x="51985" y="43411"/>
                    </a:lnTo>
                    <a:close/>
                    <a:moveTo>
                      <a:pt x="30977" y="42124"/>
                    </a:moveTo>
                    <a:lnTo>
                      <a:pt x="31191" y="42339"/>
                    </a:lnTo>
                    <a:lnTo>
                      <a:pt x="31191" y="42767"/>
                    </a:lnTo>
                    <a:lnTo>
                      <a:pt x="31191" y="42982"/>
                    </a:lnTo>
                    <a:lnTo>
                      <a:pt x="31191" y="43089"/>
                    </a:lnTo>
                    <a:lnTo>
                      <a:pt x="31513" y="43411"/>
                    </a:lnTo>
                    <a:lnTo>
                      <a:pt x="31834" y="43625"/>
                    </a:lnTo>
                    <a:lnTo>
                      <a:pt x="31942" y="43732"/>
                    </a:lnTo>
                    <a:lnTo>
                      <a:pt x="31942" y="43947"/>
                    </a:lnTo>
                    <a:lnTo>
                      <a:pt x="31942" y="44375"/>
                    </a:lnTo>
                    <a:lnTo>
                      <a:pt x="31834" y="44804"/>
                    </a:lnTo>
                    <a:lnTo>
                      <a:pt x="32049" y="45233"/>
                    </a:lnTo>
                    <a:lnTo>
                      <a:pt x="32156" y="45662"/>
                    </a:lnTo>
                    <a:lnTo>
                      <a:pt x="32370" y="46197"/>
                    </a:lnTo>
                    <a:lnTo>
                      <a:pt x="32478" y="46626"/>
                    </a:lnTo>
                    <a:lnTo>
                      <a:pt x="32692" y="46948"/>
                    </a:lnTo>
                    <a:lnTo>
                      <a:pt x="32906" y="47162"/>
                    </a:lnTo>
                    <a:lnTo>
                      <a:pt x="33335" y="47269"/>
                    </a:lnTo>
                    <a:lnTo>
                      <a:pt x="34192" y="47484"/>
                    </a:lnTo>
                    <a:lnTo>
                      <a:pt x="33442" y="48234"/>
                    </a:lnTo>
                    <a:lnTo>
                      <a:pt x="33228" y="47912"/>
                    </a:lnTo>
                    <a:lnTo>
                      <a:pt x="32906" y="47698"/>
                    </a:lnTo>
                    <a:lnTo>
                      <a:pt x="32263" y="47269"/>
                    </a:lnTo>
                    <a:lnTo>
                      <a:pt x="32049" y="47162"/>
                    </a:lnTo>
                    <a:lnTo>
                      <a:pt x="31942" y="46948"/>
                    </a:lnTo>
                    <a:lnTo>
                      <a:pt x="31942" y="46841"/>
                    </a:lnTo>
                    <a:lnTo>
                      <a:pt x="31942" y="46519"/>
                    </a:lnTo>
                    <a:lnTo>
                      <a:pt x="32049" y="46090"/>
                    </a:lnTo>
                    <a:lnTo>
                      <a:pt x="32049" y="45662"/>
                    </a:lnTo>
                    <a:lnTo>
                      <a:pt x="31834" y="45233"/>
                    </a:lnTo>
                    <a:lnTo>
                      <a:pt x="31406" y="44911"/>
                    </a:lnTo>
                    <a:lnTo>
                      <a:pt x="31513" y="44375"/>
                    </a:lnTo>
                    <a:lnTo>
                      <a:pt x="31513" y="44054"/>
                    </a:lnTo>
                    <a:lnTo>
                      <a:pt x="31298" y="43732"/>
                    </a:lnTo>
                    <a:lnTo>
                      <a:pt x="30977" y="43411"/>
                    </a:lnTo>
                    <a:lnTo>
                      <a:pt x="30441" y="42982"/>
                    </a:lnTo>
                    <a:lnTo>
                      <a:pt x="30763" y="42553"/>
                    </a:lnTo>
                    <a:lnTo>
                      <a:pt x="30977" y="42124"/>
                    </a:lnTo>
                    <a:close/>
                    <a:moveTo>
                      <a:pt x="50485" y="46626"/>
                    </a:moveTo>
                    <a:lnTo>
                      <a:pt x="51128" y="46841"/>
                    </a:lnTo>
                    <a:lnTo>
                      <a:pt x="51557" y="47055"/>
                    </a:lnTo>
                    <a:lnTo>
                      <a:pt x="51771" y="47484"/>
                    </a:lnTo>
                    <a:lnTo>
                      <a:pt x="51878" y="47698"/>
                    </a:lnTo>
                    <a:lnTo>
                      <a:pt x="51878" y="47912"/>
                    </a:lnTo>
                    <a:lnTo>
                      <a:pt x="51771" y="48127"/>
                    </a:lnTo>
                    <a:lnTo>
                      <a:pt x="51557" y="48341"/>
                    </a:lnTo>
                    <a:lnTo>
                      <a:pt x="50592" y="48020"/>
                    </a:lnTo>
                    <a:lnTo>
                      <a:pt x="49627" y="47805"/>
                    </a:lnTo>
                    <a:lnTo>
                      <a:pt x="48663" y="47698"/>
                    </a:lnTo>
                    <a:lnTo>
                      <a:pt x="47698" y="47805"/>
                    </a:lnTo>
                    <a:lnTo>
                      <a:pt x="48127" y="47377"/>
                    </a:lnTo>
                    <a:lnTo>
                      <a:pt x="48770" y="47055"/>
                    </a:lnTo>
                    <a:lnTo>
                      <a:pt x="49306" y="46733"/>
                    </a:lnTo>
                    <a:lnTo>
                      <a:pt x="49949" y="46626"/>
                    </a:lnTo>
                    <a:close/>
                    <a:moveTo>
                      <a:pt x="31084" y="46412"/>
                    </a:moveTo>
                    <a:lnTo>
                      <a:pt x="31298" y="47055"/>
                    </a:lnTo>
                    <a:lnTo>
                      <a:pt x="31620" y="47591"/>
                    </a:lnTo>
                    <a:lnTo>
                      <a:pt x="31942" y="48127"/>
                    </a:lnTo>
                    <a:lnTo>
                      <a:pt x="32370" y="48556"/>
                    </a:lnTo>
                    <a:lnTo>
                      <a:pt x="32049" y="48877"/>
                    </a:lnTo>
                    <a:lnTo>
                      <a:pt x="31620" y="48341"/>
                    </a:lnTo>
                    <a:lnTo>
                      <a:pt x="31084" y="47805"/>
                    </a:lnTo>
                    <a:lnTo>
                      <a:pt x="30548" y="47269"/>
                    </a:lnTo>
                    <a:lnTo>
                      <a:pt x="29905" y="46733"/>
                    </a:lnTo>
                    <a:lnTo>
                      <a:pt x="31084" y="46412"/>
                    </a:lnTo>
                    <a:close/>
                    <a:moveTo>
                      <a:pt x="21544" y="47591"/>
                    </a:moveTo>
                    <a:lnTo>
                      <a:pt x="21330" y="49092"/>
                    </a:lnTo>
                    <a:lnTo>
                      <a:pt x="21223" y="48663"/>
                    </a:lnTo>
                    <a:lnTo>
                      <a:pt x="21330" y="48341"/>
                    </a:lnTo>
                    <a:lnTo>
                      <a:pt x="21544" y="47591"/>
                    </a:lnTo>
                    <a:close/>
                    <a:moveTo>
                      <a:pt x="26368" y="45876"/>
                    </a:moveTo>
                    <a:lnTo>
                      <a:pt x="26904" y="45983"/>
                    </a:lnTo>
                    <a:lnTo>
                      <a:pt x="26475" y="46626"/>
                    </a:lnTo>
                    <a:lnTo>
                      <a:pt x="26046" y="47162"/>
                    </a:lnTo>
                    <a:lnTo>
                      <a:pt x="25618" y="47591"/>
                    </a:lnTo>
                    <a:lnTo>
                      <a:pt x="25296" y="48234"/>
                    </a:lnTo>
                    <a:lnTo>
                      <a:pt x="25296" y="48234"/>
                    </a:lnTo>
                    <a:lnTo>
                      <a:pt x="25832" y="48020"/>
                    </a:lnTo>
                    <a:lnTo>
                      <a:pt x="26261" y="47698"/>
                    </a:lnTo>
                    <a:lnTo>
                      <a:pt x="26797" y="47055"/>
                    </a:lnTo>
                    <a:lnTo>
                      <a:pt x="27225" y="46197"/>
                    </a:lnTo>
                    <a:lnTo>
                      <a:pt x="27333" y="46197"/>
                    </a:lnTo>
                    <a:lnTo>
                      <a:pt x="27547" y="46412"/>
                    </a:lnTo>
                    <a:lnTo>
                      <a:pt x="27118" y="47591"/>
                    </a:lnTo>
                    <a:lnTo>
                      <a:pt x="27118" y="47591"/>
                    </a:lnTo>
                    <a:lnTo>
                      <a:pt x="27440" y="47377"/>
                    </a:lnTo>
                    <a:lnTo>
                      <a:pt x="27654" y="47055"/>
                    </a:lnTo>
                    <a:lnTo>
                      <a:pt x="28083" y="46519"/>
                    </a:lnTo>
                    <a:lnTo>
                      <a:pt x="28619" y="46841"/>
                    </a:lnTo>
                    <a:lnTo>
                      <a:pt x="28297" y="47162"/>
                    </a:lnTo>
                    <a:lnTo>
                      <a:pt x="27976" y="47591"/>
                    </a:lnTo>
                    <a:lnTo>
                      <a:pt x="27440" y="48341"/>
                    </a:lnTo>
                    <a:lnTo>
                      <a:pt x="27761" y="48234"/>
                    </a:lnTo>
                    <a:lnTo>
                      <a:pt x="27868" y="48020"/>
                    </a:lnTo>
                    <a:lnTo>
                      <a:pt x="28297" y="47591"/>
                    </a:lnTo>
                    <a:lnTo>
                      <a:pt x="28190" y="48020"/>
                    </a:lnTo>
                    <a:lnTo>
                      <a:pt x="27976" y="48341"/>
                    </a:lnTo>
                    <a:lnTo>
                      <a:pt x="27011" y="48984"/>
                    </a:lnTo>
                    <a:lnTo>
                      <a:pt x="26368" y="49199"/>
                    </a:lnTo>
                    <a:lnTo>
                      <a:pt x="25725" y="49413"/>
                    </a:lnTo>
                    <a:lnTo>
                      <a:pt x="26261" y="48877"/>
                    </a:lnTo>
                    <a:lnTo>
                      <a:pt x="26475" y="48556"/>
                    </a:lnTo>
                    <a:lnTo>
                      <a:pt x="26689" y="48234"/>
                    </a:lnTo>
                    <a:lnTo>
                      <a:pt x="26689" y="48234"/>
                    </a:lnTo>
                    <a:lnTo>
                      <a:pt x="26261" y="48556"/>
                    </a:lnTo>
                    <a:lnTo>
                      <a:pt x="25832" y="48984"/>
                    </a:lnTo>
                    <a:lnTo>
                      <a:pt x="24867" y="49735"/>
                    </a:lnTo>
                    <a:lnTo>
                      <a:pt x="25082" y="47377"/>
                    </a:lnTo>
                    <a:lnTo>
                      <a:pt x="25189" y="47162"/>
                    </a:lnTo>
                    <a:lnTo>
                      <a:pt x="26368" y="45876"/>
                    </a:lnTo>
                    <a:close/>
                    <a:moveTo>
                      <a:pt x="29583" y="46948"/>
                    </a:moveTo>
                    <a:lnTo>
                      <a:pt x="30227" y="47484"/>
                    </a:lnTo>
                    <a:lnTo>
                      <a:pt x="30763" y="47912"/>
                    </a:lnTo>
                    <a:lnTo>
                      <a:pt x="31834" y="49092"/>
                    </a:lnTo>
                    <a:lnTo>
                      <a:pt x="31406" y="49413"/>
                    </a:lnTo>
                    <a:lnTo>
                      <a:pt x="30977" y="48877"/>
                    </a:lnTo>
                    <a:lnTo>
                      <a:pt x="30763" y="48663"/>
                    </a:lnTo>
                    <a:lnTo>
                      <a:pt x="30441" y="48556"/>
                    </a:lnTo>
                    <a:lnTo>
                      <a:pt x="30119" y="48663"/>
                    </a:lnTo>
                    <a:lnTo>
                      <a:pt x="31084" y="49735"/>
                    </a:lnTo>
                    <a:lnTo>
                      <a:pt x="30763" y="50056"/>
                    </a:lnTo>
                    <a:lnTo>
                      <a:pt x="30441" y="49520"/>
                    </a:lnTo>
                    <a:lnTo>
                      <a:pt x="30012" y="49092"/>
                    </a:lnTo>
                    <a:lnTo>
                      <a:pt x="29583" y="48663"/>
                    </a:lnTo>
                    <a:lnTo>
                      <a:pt x="29048" y="48341"/>
                    </a:lnTo>
                    <a:lnTo>
                      <a:pt x="29155" y="48020"/>
                    </a:lnTo>
                    <a:lnTo>
                      <a:pt x="29691" y="48234"/>
                    </a:lnTo>
                    <a:lnTo>
                      <a:pt x="30012" y="48234"/>
                    </a:lnTo>
                    <a:lnTo>
                      <a:pt x="30012" y="48020"/>
                    </a:lnTo>
                    <a:lnTo>
                      <a:pt x="29905" y="47805"/>
                    </a:lnTo>
                    <a:lnTo>
                      <a:pt x="29369" y="47484"/>
                    </a:lnTo>
                    <a:lnTo>
                      <a:pt x="29583" y="46948"/>
                    </a:lnTo>
                    <a:close/>
                    <a:moveTo>
                      <a:pt x="18007" y="46090"/>
                    </a:moveTo>
                    <a:lnTo>
                      <a:pt x="18436" y="46305"/>
                    </a:lnTo>
                    <a:lnTo>
                      <a:pt x="19079" y="46626"/>
                    </a:lnTo>
                    <a:lnTo>
                      <a:pt x="19830" y="47055"/>
                    </a:lnTo>
                    <a:lnTo>
                      <a:pt x="20044" y="47269"/>
                    </a:lnTo>
                    <a:lnTo>
                      <a:pt x="20151" y="47591"/>
                    </a:lnTo>
                    <a:lnTo>
                      <a:pt x="19722" y="49627"/>
                    </a:lnTo>
                    <a:lnTo>
                      <a:pt x="19401" y="49306"/>
                    </a:lnTo>
                    <a:lnTo>
                      <a:pt x="18972" y="48984"/>
                    </a:lnTo>
                    <a:lnTo>
                      <a:pt x="18007" y="48663"/>
                    </a:lnTo>
                    <a:lnTo>
                      <a:pt x="16185" y="48127"/>
                    </a:lnTo>
                    <a:lnTo>
                      <a:pt x="16185" y="48127"/>
                    </a:lnTo>
                    <a:lnTo>
                      <a:pt x="16400" y="48341"/>
                    </a:lnTo>
                    <a:lnTo>
                      <a:pt x="16614" y="48448"/>
                    </a:lnTo>
                    <a:lnTo>
                      <a:pt x="17471" y="48663"/>
                    </a:lnTo>
                    <a:lnTo>
                      <a:pt x="18436" y="48984"/>
                    </a:lnTo>
                    <a:lnTo>
                      <a:pt x="19186" y="49413"/>
                    </a:lnTo>
                    <a:lnTo>
                      <a:pt x="19722" y="49735"/>
                    </a:lnTo>
                    <a:lnTo>
                      <a:pt x="19722" y="50485"/>
                    </a:lnTo>
                    <a:lnTo>
                      <a:pt x="19401" y="50271"/>
                    </a:lnTo>
                    <a:lnTo>
                      <a:pt x="18650" y="49842"/>
                    </a:lnTo>
                    <a:lnTo>
                      <a:pt x="17900" y="49520"/>
                    </a:lnTo>
                    <a:lnTo>
                      <a:pt x="16935" y="49306"/>
                    </a:lnTo>
                    <a:lnTo>
                      <a:pt x="16078" y="48984"/>
                    </a:lnTo>
                    <a:lnTo>
                      <a:pt x="16078" y="48770"/>
                    </a:lnTo>
                    <a:lnTo>
                      <a:pt x="16078" y="48556"/>
                    </a:lnTo>
                    <a:lnTo>
                      <a:pt x="15971" y="48341"/>
                    </a:lnTo>
                    <a:lnTo>
                      <a:pt x="15864" y="48234"/>
                    </a:lnTo>
                    <a:lnTo>
                      <a:pt x="16614" y="47269"/>
                    </a:lnTo>
                    <a:lnTo>
                      <a:pt x="18115" y="48127"/>
                    </a:lnTo>
                    <a:lnTo>
                      <a:pt x="18865" y="48448"/>
                    </a:lnTo>
                    <a:lnTo>
                      <a:pt x="19722" y="48770"/>
                    </a:lnTo>
                    <a:lnTo>
                      <a:pt x="19722" y="48556"/>
                    </a:lnTo>
                    <a:lnTo>
                      <a:pt x="19615" y="48448"/>
                    </a:lnTo>
                    <a:lnTo>
                      <a:pt x="19401" y="48234"/>
                    </a:lnTo>
                    <a:lnTo>
                      <a:pt x="17471" y="47484"/>
                    </a:lnTo>
                    <a:lnTo>
                      <a:pt x="16614" y="47162"/>
                    </a:lnTo>
                    <a:lnTo>
                      <a:pt x="16721" y="46733"/>
                    </a:lnTo>
                    <a:lnTo>
                      <a:pt x="16828" y="46305"/>
                    </a:lnTo>
                    <a:lnTo>
                      <a:pt x="17150" y="46197"/>
                    </a:lnTo>
                    <a:lnTo>
                      <a:pt x="17579" y="46090"/>
                    </a:lnTo>
                    <a:close/>
                    <a:moveTo>
                      <a:pt x="28940" y="48770"/>
                    </a:moveTo>
                    <a:lnTo>
                      <a:pt x="29262" y="48984"/>
                    </a:lnTo>
                    <a:lnTo>
                      <a:pt x="30441" y="50271"/>
                    </a:lnTo>
                    <a:lnTo>
                      <a:pt x="30441" y="50485"/>
                    </a:lnTo>
                    <a:lnTo>
                      <a:pt x="30334" y="50592"/>
                    </a:lnTo>
                    <a:lnTo>
                      <a:pt x="30012" y="50271"/>
                    </a:lnTo>
                    <a:lnTo>
                      <a:pt x="29583" y="49949"/>
                    </a:lnTo>
                    <a:lnTo>
                      <a:pt x="29048" y="49735"/>
                    </a:lnTo>
                    <a:lnTo>
                      <a:pt x="28619" y="49627"/>
                    </a:lnTo>
                    <a:lnTo>
                      <a:pt x="28940" y="48770"/>
                    </a:lnTo>
                    <a:close/>
                    <a:moveTo>
                      <a:pt x="48341" y="48020"/>
                    </a:moveTo>
                    <a:lnTo>
                      <a:pt x="49735" y="48127"/>
                    </a:lnTo>
                    <a:lnTo>
                      <a:pt x="51128" y="48448"/>
                    </a:lnTo>
                    <a:lnTo>
                      <a:pt x="51342" y="48448"/>
                    </a:lnTo>
                    <a:lnTo>
                      <a:pt x="51342" y="48663"/>
                    </a:lnTo>
                    <a:lnTo>
                      <a:pt x="51557" y="48877"/>
                    </a:lnTo>
                    <a:lnTo>
                      <a:pt x="51771" y="48984"/>
                    </a:lnTo>
                    <a:lnTo>
                      <a:pt x="52093" y="49199"/>
                    </a:lnTo>
                    <a:lnTo>
                      <a:pt x="52307" y="49413"/>
                    </a:lnTo>
                    <a:lnTo>
                      <a:pt x="52307" y="49735"/>
                    </a:lnTo>
                    <a:lnTo>
                      <a:pt x="52200" y="50271"/>
                    </a:lnTo>
                    <a:lnTo>
                      <a:pt x="51557" y="49842"/>
                    </a:lnTo>
                    <a:lnTo>
                      <a:pt x="51235" y="49735"/>
                    </a:lnTo>
                    <a:lnTo>
                      <a:pt x="50914" y="49735"/>
                    </a:lnTo>
                    <a:lnTo>
                      <a:pt x="52200" y="50378"/>
                    </a:lnTo>
                    <a:lnTo>
                      <a:pt x="51878" y="50806"/>
                    </a:lnTo>
                    <a:lnTo>
                      <a:pt x="51771" y="50806"/>
                    </a:lnTo>
                    <a:lnTo>
                      <a:pt x="51664" y="50699"/>
                    </a:lnTo>
                    <a:lnTo>
                      <a:pt x="50270" y="50056"/>
                    </a:lnTo>
                    <a:lnTo>
                      <a:pt x="49627" y="49842"/>
                    </a:lnTo>
                    <a:lnTo>
                      <a:pt x="48877" y="49735"/>
                    </a:lnTo>
                    <a:lnTo>
                      <a:pt x="48234" y="49627"/>
                    </a:lnTo>
                    <a:lnTo>
                      <a:pt x="48020" y="48984"/>
                    </a:lnTo>
                    <a:lnTo>
                      <a:pt x="48555" y="48984"/>
                    </a:lnTo>
                    <a:lnTo>
                      <a:pt x="49091" y="49199"/>
                    </a:lnTo>
                    <a:lnTo>
                      <a:pt x="49627" y="49306"/>
                    </a:lnTo>
                    <a:lnTo>
                      <a:pt x="50163" y="49413"/>
                    </a:lnTo>
                    <a:lnTo>
                      <a:pt x="49627" y="48984"/>
                    </a:lnTo>
                    <a:lnTo>
                      <a:pt x="49091" y="48770"/>
                    </a:lnTo>
                    <a:lnTo>
                      <a:pt x="48448" y="48663"/>
                    </a:lnTo>
                    <a:lnTo>
                      <a:pt x="47912" y="48663"/>
                    </a:lnTo>
                    <a:lnTo>
                      <a:pt x="47376" y="48234"/>
                    </a:lnTo>
                    <a:lnTo>
                      <a:pt x="47591" y="48127"/>
                    </a:lnTo>
                    <a:lnTo>
                      <a:pt x="47912" y="48020"/>
                    </a:lnTo>
                    <a:close/>
                    <a:moveTo>
                      <a:pt x="22188" y="43839"/>
                    </a:moveTo>
                    <a:lnTo>
                      <a:pt x="21544" y="46090"/>
                    </a:lnTo>
                    <a:lnTo>
                      <a:pt x="21330" y="47055"/>
                    </a:lnTo>
                    <a:lnTo>
                      <a:pt x="21116" y="48127"/>
                    </a:lnTo>
                    <a:lnTo>
                      <a:pt x="20901" y="50163"/>
                    </a:lnTo>
                    <a:lnTo>
                      <a:pt x="20794" y="50699"/>
                    </a:lnTo>
                    <a:lnTo>
                      <a:pt x="20687" y="51235"/>
                    </a:lnTo>
                    <a:lnTo>
                      <a:pt x="20580" y="50592"/>
                    </a:lnTo>
                    <a:lnTo>
                      <a:pt x="20580" y="49627"/>
                    </a:lnTo>
                    <a:lnTo>
                      <a:pt x="20687" y="48663"/>
                    </a:lnTo>
                    <a:lnTo>
                      <a:pt x="20901" y="47698"/>
                    </a:lnTo>
                    <a:lnTo>
                      <a:pt x="21437" y="45662"/>
                    </a:lnTo>
                    <a:lnTo>
                      <a:pt x="21866" y="44697"/>
                    </a:lnTo>
                    <a:lnTo>
                      <a:pt x="22188" y="43839"/>
                    </a:lnTo>
                    <a:close/>
                    <a:moveTo>
                      <a:pt x="48234" y="49842"/>
                    </a:moveTo>
                    <a:lnTo>
                      <a:pt x="49091" y="50056"/>
                    </a:lnTo>
                    <a:lnTo>
                      <a:pt x="49949" y="50271"/>
                    </a:lnTo>
                    <a:lnTo>
                      <a:pt x="51664" y="51021"/>
                    </a:lnTo>
                    <a:lnTo>
                      <a:pt x="50914" y="51450"/>
                    </a:lnTo>
                    <a:lnTo>
                      <a:pt x="50056" y="51664"/>
                    </a:lnTo>
                    <a:lnTo>
                      <a:pt x="48341" y="51986"/>
                    </a:lnTo>
                    <a:lnTo>
                      <a:pt x="48020" y="51450"/>
                    </a:lnTo>
                    <a:lnTo>
                      <a:pt x="47912" y="50914"/>
                    </a:lnTo>
                    <a:lnTo>
                      <a:pt x="47912" y="50378"/>
                    </a:lnTo>
                    <a:lnTo>
                      <a:pt x="48234" y="49842"/>
                    </a:lnTo>
                    <a:close/>
                    <a:moveTo>
                      <a:pt x="24867" y="38802"/>
                    </a:moveTo>
                    <a:lnTo>
                      <a:pt x="24010" y="40088"/>
                    </a:lnTo>
                    <a:lnTo>
                      <a:pt x="23474" y="40838"/>
                    </a:lnTo>
                    <a:lnTo>
                      <a:pt x="22938" y="41803"/>
                    </a:lnTo>
                    <a:lnTo>
                      <a:pt x="22402" y="42875"/>
                    </a:lnTo>
                    <a:lnTo>
                      <a:pt x="21973" y="43947"/>
                    </a:lnTo>
                    <a:lnTo>
                      <a:pt x="21544" y="45018"/>
                    </a:lnTo>
                    <a:lnTo>
                      <a:pt x="21009" y="46519"/>
                    </a:lnTo>
                    <a:lnTo>
                      <a:pt x="20687" y="47805"/>
                    </a:lnTo>
                    <a:lnTo>
                      <a:pt x="20473" y="49199"/>
                    </a:lnTo>
                    <a:lnTo>
                      <a:pt x="20365" y="50485"/>
                    </a:lnTo>
                    <a:lnTo>
                      <a:pt x="20365" y="51878"/>
                    </a:lnTo>
                    <a:lnTo>
                      <a:pt x="20258" y="52307"/>
                    </a:lnTo>
                    <a:lnTo>
                      <a:pt x="20151" y="52307"/>
                    </a:lnTo>
                    <a:lnTo>
                      <a:pt x="20044" y="51235"/>
                    </a:lnTo>
                    <a:lnTo>
                      <a:pt x="20151" y="50056"/>
                    </a:lnTo>
                    <a:lnTo>
                      <a:pt x="20258" y="48663"/>
                    </a:lnTo>
                    <a:lnTo>
                      <a:pt x="20580" y="47377"/>
                    </a:lnTo>
                    <a:lnTo>
                      <a:pt x="20901" y="46090"/>
                    </a:lnTo>
                    <a:lnTo>
                      <a:pt x="21223" y="44697"/>
                    </a:lnTo>
                    <a:lnTo>
                      <a:pt x="21652" y="43625"/>
                    </a:lnTo>
                    <a:lnTo>
                      <a:pt x="22080" y="42553"/>
                    </a:lnTo>
                    <a:lnTo>
                      <a:pt x="22724" y="41588"/>
                    </a:lnTo>
                    <a:lnTo>
                      <a:pt x="23259" y="40517"/>
                    </a:lnTo>
                    <a:lnTo>
                      <a:pt x="24010" y="39659"/>
                    </a:lnTo>
                    <a:lnTo>
                      <a:pt x="24760" y="38802"/>
                    </a:lnTo>
                    <a:close/>
                    <a:moveTo>
                      <a:pt x="33764" y="51771"/>
                    </a:moveTo>
                    <a:lnTo>
                      <a:pt x="33657" y="52093"/>
                    </a:lnTo>
                    <a:lnTo>
                      <a:pt x="33657" y="52307"/>
                    </a:lnTo>
                    <a:lnTo>
                      <a:pt x="33335" y="52629"/>
                    </a:lnTo>
                    <a:lnTo>
                      <a:pt x="32049" y="52736"/>
                    </a:lnTo>
                    <a:lnTo>
                      <a:pt x="32049" y="52736"/>
                    </a:lnTo>
                    <a:lnTo>
                      <a:pt x="33764" y="51771"/>
                    </a:lnTo>
                    <a:close/>
                    <a:moveTo>
                      <a:pt x="9647" y="28190"/>
                    </a:moveTo>
                    <a:lnTo>
                      <a:pt x="9968" y="28297"/>
                    </a:lnTo>
                    <a:lnTo>
                      <a:pt x="10183" y="28512"/>
                    </a:lnTo>
                    <a:lnTo>
                      <a:pt x="10397" y="28726"/>
                    </a:lnTo>
                    <a:lnTo>
                      <a:pt x="10504" y="29048"/>
                    </a:lnTo>
                    <a:lnTo>
                      <a:pt x="10719" y="29905"/>
                    </a:lnTo>
                    <a:lnTo>
                      <a:pt x="10826" y="30763"/>
                    </a:lnTo>
                    <a:lnTo>
                      <a:pt x="10826" y="31084"/>
                    </a:lnTo>
                    <a:lnTo>
                      <a:pt x="10719" y="31406"/>
                    </a:lnTo>
                    <a:lnTo>
                      <a:pt x="10719" y="31727"/>
                    </a:lnTo>
                    <a:lnTo>
                      <a:pt x="11362" y="31513"/>
                    </a:lnTo>
                    <a:lnTo>
                      <a:pt x="11576" y="31942"/>
                    </a:lnTo>
                    <a:lnTo>
                      <a:pt x="11683" y="32370"/>
                    </a:lnTo>
                    <a:lnTo>
                      <a:pt x="11683" y="32799"/>
                    </a:lnTo>
                    <a:lnTo>
                      <a:pt x="11576" y="33228"/>
                    </a:lnTo>
                    <a:lnTo>
                      <a:pt x="11255" y="34300"/>
                    </a:lnTo>
                    <a:lnTo>
                      <a:pt x="11040" y="34728"/>
                    </a:lnTo>
                    <a:lnTo>
                      <a:pt x="11040" y="35157"/>
                    </a:lnTo>
                    <a:lnTo>
                      <a:pt x="11040" y="35586"/>
                    </a:lnTo>
                    <a:lnTo>
                      <a:pt x="11147" y="35908"/>
                    </a:lnTo>
                    <a:lnTo>
                      <a:pt x="11255" y="36122"/>
                    </a:lnTo>
                    <a:lnTo>
                      <a:pt x="11469" y="36229"/>
                    </a:lnTo>
                    <a:lnTo>
                      <a:pt x="11683" y="36229"/>
                    </a:lnTo>
                    <a:lnTo>
                      <a:pt x="12005" y="36122"/>
                    </a:lnTo>
                    <a:lnTo>
                      <a:pt x="12112" y="36015"/>
                    </a:lnTo>
                    <a:lnTo>
                      <a:pt x="12326" y="35800"/>
                    </a:lnTo>
                    <a:lnTo>
                      <a:pt x="12434" y="35800"/>
                    </a:lnTo>
                    <a:lnTo>
                      <a:pt x="12541" y="35908"/>
                    </a:lnTo>
                    <a:lnTo>
                      <a:pt x="12755" y="36122"/>
                    </a:lnTo>
                    <a:lnTo>
                      <a:pt x="12755" y="36443"/>
                    </a:lnTo>
                    <a:lnTo>
                      <a:pt x="12541" y="37087"/>
                    </a:lnTo>
                    <a:lnTo>
                      <a:pt x="12541" y="37408"/>
                    </a:lnTo>
                    <a:lnTo>
                      <a:pt x="12541" y="37837"/>
                    </a:lnTo>
                    <a:lnTo>
                      <a:pt x="12541" y="38158"/>
                    </a:lnTo>
                    <a:lnTo>
                      <a:pt x="12755" y="38266"/>
                    </a:lnTo>
                    <a:lnTo>
                      <a:pt x="12970" y="38373"/>
                    </a:lnTo>
                    <a:lnTo>
                      <a:pt x="13291" y="38266"/>
                    </a:lnTo>
                    <a:lnTo>
                      <a:pt x="13291" y="38587"/>
                    </a:lnTo>
                    <a:lnTo>
                      <a:pt x="13398" y="38802"/>
                    </a:lnTo>
                    <a:lnTo>
                      <a:pt x="13720" y="38909"/>
                    </a:lnTo>
                    <a:lnTo>
                      <a:pt x="14041" y="39016"/>
                    </a:lnTo>
                    <a:lnTo>
                      <a:pt x="14149" y="39230"/>
                    </a:lnTo>
                    <a:lnTo>
                      <a:pt x="14256" y="39338"/>
                    </a:lnTo>
                    <a:lnTo>
                      <a:pt x="14470" y="39338"/>
                    </a:lnTo>
                    <a:lnTo>
                      <a:pt x="14685" y="39123"/>
                    </a:lnTo>
                    <a:lnTo>
                      <a:pt x="15006" y="39016"/>
                    </a:lnTo>
                    <a:lnTo>
                      <a:pt x="15542" y="39016"/>
                    </a:lnTo>
                    <a:lnTo>
                      <a:pt x="15756" y="39230"/>
                    </a:lnTo>
                    <a:lnTo>
                      <a:pt x="15864" y="39445"/>
                    </a:lnTo>
                    <a:lnTo>
                      <a:pt x="15971" y="39552"/>
                    </a:lnTo>
                    <a:lnTo>
                      <a:pt x="15864" y="39981"/>
                    </a:lnTo>
                    <a:lnTo>
                      <a:pt x="15542" y="40517"/>
                    </a:lnTo>
                    <a:lnTo>
                      <a:pt x="15542" y="40731"/>
                    </a:lnTo>
                    <a:lnTo>
                      <a:pt x="15542" y="40945"/>
                    </a:lnTo>
                    <a:lnTo>
                      <a:pt x="15971" y="40945"/>
                    </a:lnTo>
                    <a:lnTo>
                      <a:pt x="16292" y="40838"/>
                    </a:lnTo>
                    <a:lnTo>
                      <a:pt x="16400" y="40838"/>
                    </a:lnTo>
                    <a:lnTo>
                      <a:pt x="16614" y="41053"/>
                    </a:lnTo>
                    <a:lnTo>
                      <a:pt x="16721" y="41374"/>
                    </a:lnTo>
                    <a:lnTo>
                      <a:pt x="16721" y="41696"/>
                    </a:lnTo>
                    <a:lnTo>
                      <a:pt x="16507" y="42232"/>
                    </a:lnTo>
                    <a:lnTo>
                      <a:pt x="16292" y="42446"/>
                    </a:lnTo>
                    <a:lnTo>
                      <a:pt x="16078" y="42660"/>
                    </a:lnTo>
                    <a:lnTo>
                      <a:pt x="15971" y="42767"/>
                    </a:lnTo>
                    <a:lnTo>
                      <a:pt x="15864" y="42982"/>
                    </a:lnTo>
                    <a:lnTo>
                      <a:pt x="15756" y="43196"/>
                    </a:lnTo>
                    <a:lnTo>
                      <a:pt x="15864" y="43303"/>
                    </a:lnTo>
                    <a:lnTo>
                      <a:pt x="15971" y="43411"/>
                    </a:lnTo>
                    <a:lnTo>
                      <a:pt x="16400" y="43411"/>
                    </a:lnTo>
                    <a:lnTo>
                      <a:pt x="16614" y="43518"/>
                    </a:lnTo>
                    <a:lnTo>
                      <a:pt x="16721" y="43625"/>
                    </a:lnTo>
                    <a:lnTo>
                      <a:pt x="16721" y="43732"/>
                    </a:lnTo>
                    <a:lnTo>
                      <a:pt x="16614" y="43947"/>
                    </a:lnTo>
                    <a:lnTo>
                      <a:pt x="16507" y="44161"/>
                    </a:lnTo>
                    <a:lnTo>
                      <a:pt x="16400" y="44268"/>
                    </a:lnTo>
                    <a:lnTo>
                      <a:pt x="16507" y="44375"/>
                    </a:lnTo>
                    <a:lnTo>
                      <a:pt x="16614" y="44697"/>
                    </a:lnTo>
                    <a:lnTo>
                      <a:pt x="16721" y="44911"/>
                    </a:lnTo>
                    <a:lnTo>
                      <a:pt x="16507" y="45018"/>
                    </a:lnTo>
                    <a:lnTo>
                      <a:pt x="16185" y="45340"/>
                    </a:lnTo>
                    <a:lnTo>
                      <a:pt x="15756" y="45662"/>
                    </a:lnTo>
                    <a:lnTo>
                      <a:pt x="15649" y="45983"/>
                    </a:lnTo>
                    <a:lnTo>
                      <a:pt x="15542" y="46197"/>
                    </a:lnTo>
                    <a:lnTo>
                      <a:pt x="15649" y="46519"/>
                    </a:lnTo>
                    <a:lnTo>
                      <a:pt x="15864" y="46733"/>
                    </a:lnTo>
                    <a:lnTo>
                      <a:pt x="15971" y="46841"/>
                    </a:lnTo>
                    <a:lnTo>
                      <a:pt x="15971" y="47269"/>
                    </a:lnTo>
                    <a:lnTo>
                      <a:pt x="15756" y="47484"/>
                    </a:lnTo>
                    <a:lnTo>
                      <a:pt x="15542" y="47698"/>
                    </a:lnTo>
                    <a:lnTo>
                      <a:pt x="15220" y="48127"/>
                    </a:lnTo>
                    <a:lnTo>
                      <a:pt x="15220" y="48341"/>
                    </a:lnTo>
                    <a:lnTo>
                      <a:pt x="15220" y="48556"/>
                    </a:lnTo>
                    <a:lnTo>
                      <a:pt x="15006" y="49092"/>
                    </a:lnTo>
                    <a:lnTo>
                      <a:pt x="14792" y="49627"/>
                    </a:lnTo>
                    <a:lnTo>
                      <a:pt x="14685" y="50056"/>
                    </a:lnTo>
                    <a:lnTo>
                      <a:pt x="14792" y="50271"/>
                    </a:lnTo>
                    <a:lnTo>
                      <a:pt x="15328" y="50271"/>
                    </a:lnTo>
                    <a:lnTo>
                      <a:pt x="15435" y="50592"/>
                    </a:lnTo>
                    <a:lnTo>
                      <a:pt x="15649" y="50806"/>
                    </a:lnTo>
                    <a:lnTo>
                      <a:pt x="15542" y="51021"/>
                    </a:lnTo>
                    <a:lnTo>
                      <a:pt x="15435" y="51235"/>
                    </a:lnTo>
                    <a:lnTo>
                      <a:pt x="15113" y="51342"/>
                    </a:lnTo>
                    <a:lnTo>
                      <a:pt x="14363" y="51771"/>
                    </a:lnTo>
                    <a:lnTo>
                      <a:pt x="13934" y="51986"/>
                    </a:lnTo>
                    <a:lnTo>
                      <a:pt x="13505" y="52200"/>
                    </a:lnTo>
                    <a:lnTo>
                      <a:pt x="13184" y="52521"/>
                    </a:lnTo>
                    <a:lnTo>
                      <a:pt x="12970" y="52950"/>
                    </a:lnTo>
                    <a:lnTo>
                      <a:pt x="12755" y="53165"/>
                    </a:lnTo>
                    <a:lnTo>
                      <a:pt x="12648" y="52200"/>
                    </a:lnTo>
                    <a:lnTo>
                      <a:pt x="12755" y="51342"/>
                    </a:lnTo>
                    <a:lnTo>
                      <a:pt x="13720" y="47055"/>
                    </a:lnTo>
                    <a:lnTo>
                      <a:pt x="14149" y="45983"/>
                    </a:lnTo>
                    <a:lnTo>
                      <a:pt x="14685" y="45126"/>
                    </a:lnTo>
                    <a:lnTo>
                      <a:pt x="14899" y="44804"/>
                    </a:lnTo>
                    <a:lnTo>
                      <a:pt x="14899" y="44697"/>
                    </a:lnTo>
                    <a:lnTo>
                      <a:pt x="14792" y="44482"/>
                    </a:lnTo>
                    <a:lnTo>
                      <a:pt x="14685" y="44590"/>
                    </a:lnTo>
                    <a:lnTo>
                      <a:pt x="14470" y="44590"/>
                    </a:lnTo>
                    <a:lnTo>
                      <a:pt x="14363" y="44911"/>
                    </a:lnTo>
                    <a:lnTo>
                      <a:pt x="13934" y="45554"/>
                    </a:lnTo>
                    <a:lnTo>
                      <a:pt x="13613" y="46305"/>
                    </a:lnTo>
                    <a:lnTo>
                      <a:pt x="12970" y="49092"/>
                    </a:lnTo>
                    <a:lnTo>
                      <a:pt x="12755" y="49627"/>
                    </a:lnTo>
                    <a:lnTo>
                      <a:pt x="12541" y="50163"/>
                    </a:lnTo>
                    <a:lnTo>
                      <a:pt x="12326" y="49413"/>
                    </a:lnTo>
                    <a:lnTo>
                      <a:pt x="11683" y="46090"/>
                    </a:lnTo>
                    <a:lnTo>
                      <a:pt x="11576" y="45769"/>
                    </a:lnTo>
                    <a:lnTo>
                      <a:pt x="11683" y="45662"/>
                    </a:lnTo>
                    <a:lnTo>
                      <a:pt x="11791" y="45554"/>
                    </a:lnTo>
                    <a:lnTo>
                      <a:pt x="11576" y="45340"/>
                    </a:lnTo>
                    <a:lnTo>
                      <a:pt x="11469" y="45018"/>
                    </a:lnTo>
                    <a:lnTo>
                      <a:pt x="11362" y="44161"/>
                    </a:lnTo>
                    <a:lnTo>
                      <a:pt x="11362" y="43732"/>
                    </a:lnTo>
                    <a:lnTo>
                      <a:pt x="11469" y="43303"/>
                    </a:lnTo>
                    <a:lnTo>
                      <a:pt x="11898" y="42446"/>
                    </a:lnTo>
                    <a:lnTo>
                      <a:pt x="12648" y="41053"/>
                    </a:lnTo>
                    <a:lnTo>
                      <a:pt x="13613" y="39766"/>
                    </a:lnTo>
                    <a:lnTo>
                      <a:pt x="13827" y="39338"/>
                    </a:lnTo>
                    <a:lnTo>
                      <a:pt x="13613" y="39338"/>
                    </a:lnTo>
                    <a:lnTo>
                      <a:pt x="13398" y="39445"/>
                    </a:lnTo>
                    <a:lnTo>
                      <a:pt x="13184" y="39659"/>
                    </a:lnTo>
                    <a:lnTo>
                      <a:pt x="12648" y="40409"/>
                    </a:lnTo>
                    <a:lnTo>
                      <a:pt x="12219" y="41160"/>
                    </a:lnTo>
                    <a:lnTo>
                      <a:pt x="11791" y="41910"/>
                    </a:lnTo>
                    <a:lnTo>
                      <a:pt x="11469" y="42767"/>
                    </a:lnTo>
                    <a:lnTo>
                      <a:pt x="11362" y="42982"/>
                    </a:lnTo>
                    <a:lnTo>
                      <a:pt x="11255" y="43196"/>
                    </a:lnTo>
                    <a:lnTo>
                      <a:pt x="11147" y="42017"/>
                    </a:lnTo>
                    <a:lnTo>
                      <a:pt x="10290" y="37408"/>
                    </a:lnTo>
                    <a:lnTo>
                      <a:pt x="9861" y="35157"/>
                    </a:lnTo>
                    <a:lnTo>
                      <a:pt x="9540" y="33014"/>
                    </a:lnTo>
                    <a:lnTo>
                      <a:pt x="9325" y="30655"/>
                    </a:lnTo>
                    <a:lnTo>
                      <a:pt x="9218" y="31942"/>
                    </a:lnTo>
                    <a:lnTo>
                      <a:pt x="8896" y="31084"/>
                    </a:lnTo>
                    <a:lnTo>
                      <a:pt x="8682" y="30227"/>
                    </a:lnTo>
                    <a:lnTo>
                      <a:pt x="8468" y="29369"/>
                    </a:lnTo>
                    <a:lnTo>
                      <a:pt x="8361" y="28404"/>
                    </a:lnTo>
                    <a:lnTo>
                      <a:pt x="8682" y="28297"/>
                    </a:lnTo>
                    <a:lnTo>
                      <a:pt x="9004" y="28190"/>
                    </a:lnTo>
                    <a:close/>
                    <a:moveTo>
                      <a:pt x="47698" y="51664"/>
                    </a:moveTo>
                    <a:lnTo>
                      <a:pt x="48127" y="52200"/>
                    </a:lnTo>
                    <a:lnTo>
                      <a:pt x="47376" y="52843"/>
                    </a:lnTo>
                    <a:lnTo>
                      <a:pt x="47055" y="53272"/>
                    </a:lnTo>
                    <a:lnTo>
                      <a:pt x="46733" y="53808"/>
                    </a:lnTo>
                    <a:lnTo>
                      <a:pt x="46197" y="52736"/>
                    </a:lnTo>
                    <a:lnTo>
                      <a:pt x="47698" y="51664"/>
                    </a:lnTo>
                    <a:close/>
                    <a:moveTo>
                      <a:pt x="28833" y="50271"/>
                    </a:moveTo>
                    <a:lnTo>
                      <a:pt x="29048" y="50378"/>
                    </a:lnTo>
                    <a:lnTo>
                      <a:pt x="29905" y="51450"/>
                    </a:lnTo>
                    <a:lnTo>
                      <a:pt x="28833" y="52414"/>
                    </a:lnTo>
                    <a:lnTo>
                      <a:pt x="28726" y="52307"/>
                    </a:lnTo>
                    <a:lnTo>
                      <a:pt x="28619" y="52093"/>
                    </a:lnTo>
                    <a:lnTo>
                      <a:pt x="28512" y="51986"/>
                    </a:lnTo>
                    <a:lnTo>
                      <a:pt x="28190" y="52093"/>
                    </a:lnTo>
                    <a:lnTo>
                      <a:pt x="28190" y="52307"/>
                    </a:lnTo>
                    <a:lnTo>
                      <a:pt x="28297" y="52521"/>
                    </a:lnTo>
                    <a:lnTo>
                      <a:pt x="28404" y="52736"/>
                    </a:lnTo>
                    <a:lnTo>
                      <a:pt x="28297" y="53057"/>
                    </a:lnTo>
                    <a:lnTo>
                      <a:pt x="27976" y="52307"/>
                    </a:lnTo>
                    <a:lnTo>
                      <a:pt x="27868" y="52200"/>
                    </a:lnTo>
                    <a:lnTo>
                      <a:pt x="27654" y="52093"/>
                    </a:lnTo>
                    <a:lnTo>
                      <a:pt x="27225" y="52093"/>
                    </a:lnTo>
                    <a:lnTo>
                      <a:pt x="27547" y="52736"/>
                    </a:lnTo>
                    <a:lnTo>
                      <a:pt x="27976" y="53272"/>
                    </a:lnTo>
                    <a:lnTo>
                      <a:pt x="27761" y="53593"/>
                    </a:lnTo>
                    <a:lnTo>
                      <a:pt x="27225" y="52950"/>
                    </a:lnTo>
                    <a:lnTo>
                      <a:pt x="27118" y="52950"/>
                    </a:lnTo>
                    <a:lnTo>
                      <a:pt x="27118" y="53272"/>
                    </a:lnTo>
                    <a:lnTo>
                      <a:pt x="27333" y="53701"/>
                    </a:lnTo>
                    <a:lnTo>
                      <a:pt x="27333" y="53808"/>
                    </a:lnTo>
                    <a:lnTo>
                      <a:pt x="27333" y="53915"/>
                    </a:lnTo>
                    <a:lnTo>
                      <a:pt x="27118" y="54129"/>
                    </a:lnTo>
                    <a:lnTo>
                      <a:pt x="26904" y="53593"/>
                    </a:lnTo>
                    <a:lnTo>
                      <a:pt x="26582" y="53057"/>
                    </a:lnTo>
                    <a:lnTo>
                      <a:pt x="26154" y="52736"/>
                    </a:lnTo>
                    <a:lnTo>
                      <a:pt x="25725" y="52307"/>
                    </a:lnTo>
                    <a:lnTo>
                      <a:pt x="26046" y="52093"/>
                    </a:lnTo>
                    <a:lnTo>
                      <a:pt x="27440" y="50592"/>
                    </a:lnTo>
                    <a:lnTo>
                      <a:pt x="27976" y="50271"/>
                    </a:lnTo>
                    <a:close/>
                    <a:moveTo>
                      <a:pt x="53700" y="30012"/>
                    </a:moveTo>
                    <a:lnTo>
                      <a:pt x="53164" y="30763"/>
                    </a:lnTo>
                    <a:lnTo>
                      <a:pt x="52521" y="31620"/>
                    </a:lnTo>
                    <a:lnTo>
                      <a:pt x="51985" y="32370"/>
                    </a:lnTo>
                    <a:lnTo>
                      <a:pt x="51450" y="33228"/>
                    </a:lnTo>
                    <a:lnTo>
                      <a:pt x="51450" y="33228"/>
                    </a:lnTo>
                    <a:lnTo>
                      <a:pt x="52200" y="32585"/>
                    </a:lnTo>
                    <a:lnTo>
                      <a:pt x="52843" y="31834"/>
                    </a:lnTo>
                    <a:lnTo>
                      <a:pt x="53486" y="30977"/>
                    </a:lnTo>
                    <a:lnTo>
                      <a:pt x="54022" y="30119"/>
                    </a:lnTo>
                    <a:lnTo>
                      <a:pt x="54236" y="30655"/>
                    </a:lnTo>
                    <a:lnTo>
                      <a:pt x="54451" y="31084"/>
                    </a:lnTo>
                    <a:lnTo>
                      <a:pt x="54558" y="31620"/>
                    </a:lnTo>
                    <a:lnTo>
                      <a:pt x="54451" y="32156"/>
                    </a:lnTo>
                    <a:lnTo>
                      <a:pt x="54451" y="32370"/>
                    </a:lnTo>
                    <a:lnTo>
                      <a:pt x="54451" y="32478"/>
                    </a:lnTo>
                    <a:lnTo>
                      <a:pt x="54558" y="32692"/>
                    </a:lnTo>
                    <a:lnTo>
                      <a:pt x="54772" y="32799"/>
                    </a:lnTo>
                    <a:lnTo>
                      <a:pt x="55094" y="32906"/>
                    </a:lnTo>
                    <a:lnTo>
                      <a:pt x="54987" y="33121"/>
                    </a:lnTo>
                    <a:lnTo>
                      <a:pt x="54879" y="33442"/>
                    </a:lnTo>
                    <a:lnTo>
                      <a:pt x="54987" y="33657"/>
                    </a:lnTo>
                    <a:lnTo>
                      <a:pt x="55308" y="33871"/>
                    </a:lnTo>
                    <a:lnTo>
                      <a:pt x="55201" y="34193"/>
                    </a:lnTo>
                    <a:lnTo>
                      <a:pt x="55201" y="34514"/>
                    </a:lnTo>
                    <a:lnTo>
                      <a:pt x="55308" y="34728"/>
                    </a:lnTo>
                    <a:lnTo>
                      <a:pt x="55523" y="34836"/>
                    </a:lnTo>
                    <a:lnTo>
                      <a:pt x="55630" y="35050"/>
                    </a:lnTo>
                    <a:lnTo>
                      <a:pt x="55630" y="35264"/>
                    </a:lnTo>
                    <a:lnTo>
                      <a:pt x="55844" y="35372"/>
                    </a:lnTo>
                    <a:lnTo>
                      <a:pt x="56273" y="35586"/>
                    </a:lnTo>
                    <a:lnTo>
                      <a:pt x="56487" y="35586"/>
                    </a:lnTo>
                    <a:lnTo>
                      <a:pt x="56273" y="36015"/>
                    </a:lnTo>
                    <a:lnTo>
                      <a:pt x="56059" y="36336"/>
                    </a:lnTo>
                    <a:lnTo>
                      <a:pt x="55523" y="36658"/>
                    </a:lnTo>
                    <a:lnTo>
                      <a:pt x="55308" y="36872"/>
                    </a:lnTo>
                    <a:lnTo>
                      <a:pt x="55201" y="37087"/>
                    </a:lnTo>
                    <a:lnTo>
                      <a:pt x="55201" y="37301"/>
                    </a:lnTo>
                    <a:lnTo>
                      <a:pt x="55308" y="37515"/>
                    </a:lnTo>
                    <a:lnTo>
                      <a:pt x="55737" y="37515"/>
                    </a:lnTo>
                    <a:lnTo>
                      <a:pt x="56059" y="37408"/>
                    </a:lnTo>
                    <a:lnTo>
                      <a:pt x="56702" y="37194"/>
                    </a:lnTo>
                    <a:lnTo>
                      <a:pt x="57559" y="36551"/>
                    </a:lnTo>
                    <a:lnTo>
                      <a:pt x="57774" y="36443"/>
                    </a:lnTo>
                    <a:lnTo>
                      <a:pt x="58095" y="36443"/>
                    </a:lnTo>
                    <a:lnTo>
                      <a:pt x="58309" y="36658"/>
                    </a:lnTo>
                    <a:lnTo>
                      <a:pt x="58631" y="36872"/>
                    </a:lnTo>
                    <a:lnTo>
                      <a:pt x="58845" y="36979"/>
                    </a:lnTo>
                    <a:lnTo>
                      <a:pt x="59489" y="36979"/>
                    </a:lnTo>
                    <a:lnTo>
                      <a:pt x="59810" y="36872"/>
                    </a:lnTo>
                    <a:lnTo>
                      <a:pt x="59917" y="36979"/>
                    </a:lnTo>
                    <a:lnTo>
                      <a:pt x="60024" y="37087"/>
                    </a:lnTo>
                    <a:lnTo>
                      <a:pt x="58738" y="37730"/>
                    </a:lnTo>
                    <a:lnTo>
                      <a:pt x="58095" y="38158"/>
                    </a:lnTo>
                    <a:lnTo>
                      <a:pt x="57881" y="38373"/>
                    </a:lnTo>
                    <a:lnTo>
                      <a:pt x="57666" y="38587"/>
                    </a:lnTo>
                    <a:lnTo>
                      <a:pt x="57666" y="38587"/>
                    </a:lnTo>
                    <a:lnTo>
                      <a:pt x="58309" y="38373"/>
                    </a:lnTo>
                    <a:lnTo>
                      <a:pt x="58845" y="38051"/>
                    </a:lnTo>
                    <a:lnTo>
                      <a:pt x="60024" y="37408"/>
                    </a:lnTo>
                    <a:lnTo>
                      <a:pt x="60882" y="37944"/>
                    </a:lnTo>
                    <a:lnTo>
                      <a:pt x="58738" y="38909"/>
                    </a:lnTo>
                    <a:lnTo>
                      <a:pt x="57666" y="39445"/>
                    </a:lnTo>
                    <a:lnTo>
                      <a:pt x="56594" y="40195"/>
                    </a:lnTo>
                    <a:lnTo>
                      <a:pt x="57345" y="39981"/>
                    </a:lnTo>
                    <a:lnTo>
                      <a:pt x="58631" y="39445"/>
                    </a:lnTo>
                    <a:lnTo>
                      <a:pt x="60024" y="38694"/>
                    </a:lnTo>
                    <a:lnTo>
                      <a:pt x="61418" y="37837"/>
                    </a:lnTo>
                    <a:lnTo>
                      <a:pt x="61739" y="38158"/>
                    </a:lnTo>
                    <a:lnTo>
                      <a:pt x="61954" y="38480"/>
                    </a:lnTo>
                    <a:lnTo>
                      <a:pt x="61847" y="38802"/>
                    </a:lnTo>
                    <a:lnTo>
                      <a:pt x="61632" y="39230"/>
                    </a:lnTo>
                    <a:lnTo>
                      <a:pt x="60882" y="39766"/>
                    </a:lnTo>
                    <a:lnTo>
                      <a:pt x="60132" y="40195"/>
                    </a:lnTo>
                    <a:lnTo>
                      <a:pt x="59274" y="40624"/>
                    </a:lnTo>
                    <a:lnTo>
                      <a:pt x="58738" y="40945"/>
                    </a:lnTo>
                    <a:lnTo>
                      <a:pt x="59167" y="41053"/>
                    </a:lnTo>
                    <a:lnTo>
                      <a:pt x="59381" y="40945"/>
                    </a:lnTo>
                    <a:lnTo>
                      <a:pt x="59917" y="40731"/>
                    </a:lnTo>
                    <a:lnTo>
                      <a:pt x="60882" y="40195"/>
                    </a:lnTo>
                    <a:lnTo>
                      <a:pt x="60989" y="40624"/>
                    </a:lnTo>
                    <a:lnTo>
                      <a:pt x="61096" y="40838"/>
                    </a:lnTo>
                    <a:lnTo>
                      <a:pt x="61311" y="40945"/>
                    </a:lnTo>
                    <a:lnTo>
                      <a:pt x="61739" y="41053"/>
                    </a:lnTo>
                    <a:lnTo>
                      <a:pt x="64312" y="41053"/>
                    </a:lnTo>
                    <a:lnTo>
                      <a:pt x="64526" y="41160"/>
                    </a:lnTo>
                    <a:lnTo>
                      <a:pt x="64741" y="41374"/>
                    </a:lnTo>
                    <a:lnTo>
                      <a:pt x="64848" y="41588"/>
                    </a:lnTo>
                    <a:lnTo>
                      <a:pt x="65598" y="41588"/>
                    </a:lnTo>
                    <a:lnTo>
                      <a:pt x="66563" y="41267"/>
                    </a:lnTo>
                    <a:lnTo>
                      <a:pt x="67099" y="41160"/>
                    </a:lnTo>
                    <a:lnTo>
                      <a:pt x="67635" y="41267"/>
                    </a:lnTo>
                    <a:lnTo>
                      <a:pt x="68814" y="41803"/>
                    </a:lnTo>
                    <a:lnTo>
                      <a:pt x="69886" y="42553"/>
                    </a:lnTo>
                    <a:lnTo>
                      <a:pt x="69242" y="42767"/>
                    </a:lnTo>
                    <a:lnTo>
                      <a:pt x="68599" y="42875"/>
                    </a:lnTo>
                    <a:lnTo>
                      <a:pt x="67313" y="43089"/>
                    </a:lnTo>
                    <a:lnTo>
                      <a:pt x="67849" y="43196"/>
                    </a:lnTo>
                    <a:lnTo>
                      <a:pt x="68599" y="43196"/>
                    </a:lnTo>
                    <a:lnTo>
                      <a:pt x="69350" y="43089"/>
                    </a:lnTo>
                    <a:lnTo>
                      <a:pt x="70207" y="42982"/>
                    </a:lnTo>
                    <a:lnTo>
                      <a:pt x="70743" y="43411"/>
                    </a:lnTo>
                    <a:lnTo>
                      <a:pt x="71172" y="43839"/>
                    </a:lnTo>
                    <a:lnTo>
                      <a:pt x="71493" y="44375"/>
                    </a:lnTo>
                    <a:lnTo>
                      <a:pt x="71708" y="45018"/>
                    </a:lnTo>
                    <a:lnTo>
                      <a:pt x="71922" y="45447"/>
                    </a:lnTo>
                    <a:lnTo>
                      <a:pt x="72137" y="45876"/>
                    </a:lnTo>
                    <a:lnTo>
                      <a:pt x="71279" y="46090"/>
                    </a:lnTo>
                    <a:lnTo>
                      <a:pt x="70850" y="46090"/>
                    </a:lnTo>
                    <a:lnTo>
                      <a:pt x="70422" y="46305"/>
                    </a:lnTo>
                    <a:lnTo>
                      <a:pt x="70850" y="46412"/>
                    </a:lnTo>
                    <a:lnTo>
                      <a:pt x="71279" y="46305"/>
                    </a:lnTo>
                    <a:lnTo>
                      <a:pt x="72029" y="46090"/>
                    </a:lnTo>
                    <a:lnTo>
                      <a:pt x="72458" y="45983"/>
                    </a:lnTo>
                    <a:lnTo>
                      <a:pt x="72887" y="46090"/>
                    </a:lnTo>
                    <a:lnTo>
                      <a:pt x="73101" y="46841"/>
                    </a:lnTo>
                    <a:lnTo>
                      <a:pt x="72029" y="46948"/>
                    </a:lnTo>
                    <a:lnTo>
                      <a:pt x="71493" y="47055"/>
                    </a:lnTo>
                    <a:lnTo>
                      <a:pt x="70957" y="47377"/>
                    </a:lnTo>
                    <a:lnTo>
                      <a:pt x="71279" y="47377"/>
                    </a:lnTo>
                    <a:lnTo>
                      <a:pt x="72458" y="47162"/>
                    </a:lnTo>
                    <a:lnTo>
                      <a:pt x="73101" y="47055"/>
                    </a:lnTo>
                    <a:lnTo>
                      <a:pt x="73637" y="47055"/>
                    </a:lnTo>
                    <a:lnTo>
                      <a:pt x="75031" y="47484"/>
                    </a:lnTo>
                    <a:lnTo>
                      <a:pt x="75566" y="47805"/>
                    </a:lnTo>
                    <a:lnTo>
                      <a:pt x="76210" y="48341"/>
                    </a:lnTo>
                    <a:lnTo>
                      <a:pt x="75352" y="48448"/>
                    </a:lnTo>
                    <a:lnTo>
                      <a:pt x="74495" y="48556"/>
                    </a:lnTo>
                    <a:lnTo>
                      <a:pt x="73637" y="48663"/>
                    </a:lnTo>
                    <a:lnTo>
                      <a:pt x="72887" y="48877"/>
                    </a:lnTo>
                    <a:lnTo>
                      <a:pt x="74280" y="48877"/>
                    </a:lnTo>
                    <a:lnTo>
                      <a:pt x="75138" y="48770"/>
                    </a:lnTo>
                    <a:lnTo>
                      <a:pt x="75995" y="48556"/>
                    </a:lnTo>
                    <a:lnTo>
                      <a:pt x="76317" y="48556"/>
                    </a:lnTo>
                    <a:lnTo>
                      <a:pt x="76638" y="48663"/>
                    </a:lnTo>
                    <a:lnTo>
                      <a:pt x="76960" y="48770"/>
                    </a:lnTo>
                    <a:lnTo>
                      <a:pt x="77174" y="49092"/>
                    </a:lnTo>
                    <a:lnTo>
                      <a:pt x="76102" y="49306"/>
                    </a:lnTo>
                    <a:lnTo>
                      <a:pt x="76102" y="49413"/>
                    </a:lnTo>
                    <a:lnTo>
                      <a:pt x="76638" y="49520"/>
                    </a:lnTo>
                    <a:lnTo>
                      <a:pt x="77067" y="49413"/>
                    </a:lnTo>
                    <a:lnTo>
                      <a:pt x="77389" y="49413"/>
                    </a:lnTo>
                    <a:lnTo>
                      <a:pt x="77710" y="49520"/>
                    </a:lnTo>
                    <a:lnTo>
                      <a:pt x="77925" y="49735"/>
                    </a:lnTo>
                    <a:lnTo>
                      <a:pt x="78139" y="49949"/>
                    </a:lnTo>
                    <a:lnTo>
                      <a:pt x="78675" y="50378"/>
                    </a:lnTo>
                    <a:lnTo>
                      <a:pt x="79104" y="50914"/>
                    </a:lnTo>
                    <a:lnTo>
                      <a:pt x="79425" y="51557"/>
                    </a:lnTo>
                    <a:lnTo>
                      <a:pt x="79532" y="51986"/>
                    </a:lnTo>
                    <a:lnTo>
                      <a:pt x="75459" y="50378"/>
                    </a:lnTo>
                    <a:lnTo>
                      <a:pt x="75459" y="50271"/>
                    </a:lnTo>
                    <a:lnTo>
                      <a:pt x="75781" y="50271"/>
                    </a:lnTo>
                    <a:lnTo>
                      <a:pt x="77603" y="50163"/>
                    </a:lnTo>
                    <a:lnTo>
                      <a:pt x="78139" y="49949"/>
                    </a:lnTo>
                    <a:lnTo>
                      <a:pt x="76210" y="49949"/>
                    </a:lnTo>
                    <a:lnTo>
                      <a:pt x="75245" y="50163"/>
                    </a:lnTo>
                    <a:lnTo>
                      <a:pt x="74923" y="50163"/>
                    </a:lnTo>
                    <a:lnTo>
                      <a:pt x="73744" y="49627"/>
                    </a:lnTo>
                    <a:lnTo>
                      <a:pt x="74602" y="49520"/>
                    </a:lnTo>
                    <a:lnTo>
                      <a:pt x="75031" y="49520"/>
                    </a:lnTo>
                    <a:lnTo>
                      <a:pt x="75459" y="49413"/>
                    </a:lnTo>
                    <a:lnTo>
                      <a:pt x="75245" y="49306"/>
                    </a:lnTo>
                    <a:lnTo>
                      <a:pt x="74387" y="49306"/>
                    </a:lnTo>
                    <a:lnTo>
                      <a:pt x="73530" y="49413"/>
                    </a:lnTo>
                    <a:lnTo>
                      <a:pt x="73208" y="49413"/>
                    </a:lnTo>
                    <a:lnTo>
                      <a:pt x="72887" y="49306"/>
                    </a:lnTo>
                    <a:lnTo>
                      <a:pt x="70314" y="47591"/>
                    </a:lnTo>
                    <a:lnTo>
                      <a:pt x="67206" y="45662"/>
                    </a:lnTo>
                    <a:lnTo>
                      <a:pt x="66777" y="45340"/>
                    </a:lnTo>
                    <a:lnTo>
                      <a:pt x="67956" y="45233"/>
                    </a:lnTo>
                    <a:lnTo>
                      <a:pt x="69028" y="45018"/>
                    </a:lnTo>
                    <a:lnTo>
                      <a:pt x="70100" y="44697"/>
                    </a:lnTo>
                    <a:lnTo>
                      <a:pt x="71279" y="44375"/>
                    </a:lnTo>
                    <a:lnTo>
                      <a:pt x="70957" y="44268"/>
                    </a:lnTo>
                    <a:lnTo>
                      <a:pt x="70636" y="44268"/>
                    </a:lnTo>
                    <a:lnTo>
                      <a:pt x="68385" y="44804"/>
                    </a:lnTo>
                    <a:lnTo>
                      <a:pt x="66670" y="45233"/>
                    </a:lnTo>
                    <a:lnTo>
                      <a:pt x="66456" y="45233"/>
                    </a:lnTo>
                    <a:lnTo>
                      <a:pt x="65598" y="44697"/>
                    </a:lnTo>
                    <a:lnTo>
                      <a:pt x="66348" y="44590"/>
                    </a:lnTo>
                    <a:lnTo>
                      <a:pt x="66348" y="44482"/>
                    </a:lnTo>
                    <a:lnTo>
                      <a:pt x="65277" y="44482"/>
                    </a:lnTo>
                    <a:lnTo>
                      <a:pt x="64633" y="44161"/>
                    </a:lnTo>
                    <a:lnTo>
                      <a:pt x="64205" y="43947"/>
                    </a:lnTo>
                    <a:lnTo>
                      <a:pt x="63669" y="43732"/>
                    </a:lnTo>
                    <a:lnTo>
                      <a:pt x="63133" y="43411"/>
                    </a:lnTo>
                    <a:lnTo>
                      <a:pt x="61954" y="42767"/>
                    </a:lnTo>
                    <a:lnTo>
                      <a:pt x="63883" y="42446"/>
                    </a:lnTo>
                    <a:lnTo>
                      <a:pt x="64741" y="42124"/>
                    </a:lnTo>
                    <a:lnTo>
                      <a:pt x="65598" y="41803"/>
                    </a:lnTo>
                    <a:lnTo>
                      <a:pt x="63562" y="42232"/>
                    </a:lnTo>
                    <a:lnTo>
                      <a:pt x="61739" y="42553"/>
                    </a:lnTo>
                    <a:lnTo>
                      <a:pt x="61525" y="42553"/>
                    </a:lnTo>
                    <a:lnTo>
                      <a:pt x="61418" y="42446"/>
                    </a:lnTo>
                    <a:lnTo>
                      <a:pt x="60024" y="41803"/>
                    </a:lnTo>
                    <a:lnTo>
                      <a:pt x="59274" y="41374"/>
                    </a:lnTo>
                    <a:lnTo>
                      <a:pt x="58417" y="41053"/>
                    </a:lnTo>
                    <a:lnTo>
                      <a:pt x="57559" y="40838"/>
                    </a:lnTo>
                    <a:lnTo>
                      <a:pt x="56594" y="40624"/>
                    </a:lnTo>
                    <a:lnTo>
                      <a:pt x="54129" y="40302"/>
                    </a:lnTo>
                    <a:lnTo>
                      <a:pt x="52843" y="40302"/>
                    </a:lnTo>
                    <a:lnTo>
                      <a:pt x="53593" y="40409"/>
                    </a:lnTo>
                    <a:lnTo>
                      <a:pt x="54558" y="40517"/>
                    </a:lnTo>
                    <a:lnTo>
                      <a:pt x="55630" y="40731"/>
                    </a:lnTo>
                    <a:lnTo>
                      <a:pt x="57559" y="41160"/>
                    </a:lnTo>
                    <a:lnTo>
                      <a:pt x="58417" y="41481"/>
                    </a:lnTo>
                    <a:lnTo>
                      <a:pt x="59274" y="41910"/>
                    </a:lnTo>
                    <a:lnTo>
                      <a:pt x="63454" y="44161"/>
                    </a:lnTo>
                    <a:lnTo>
                      <a:pt x="64955" y="45018"/>
                    </a:lnTo>
                    <a:lnTo>
                      <a:pt x="65598" y="45340"/>
                    </a:lnTo>
                    <a:lnTo>
                      <a:pt x="66027" y="45876"/>
                    </a:lnTo>
                    <a:lnTo>
                      <a:pt x="66563" y="46412"/>
                    </a:lnTo>
                    <a:lnTo>
                      <a:pt x="66884" y="47055"/>
                    </a:lnTo>
                    <a:lnTo>
                      <a:pt x="67635" y="48341"/>
                    </a:lnTo>
                    <a:lnTo>
                      <a:pt x="67742" y="48556"/>
                    </a:lnTo>
                    <a:lnTo>
                      <a:pt x="68063" y="48770"/>
                    </a:lnTo>
                    <a:lnTo>
                      <a:pt x="67849" y="48020"/>
                    </a:lnTo>
                    <a:lnTo>
                      <a:pt x="67527" y="47377"/>
                    </a:lnTo>
                    <a:lnTo>
                      <a:pt x="66777" y="46197"/>
                    </a:lnTo>
                    <a:lnTo>
                      <a:pt x="67206" y="46412"/>
                    </a:lnTo>
                    <a:lnTo>
                      <a:pt x="68921" y="47377"/>
                    </a:lnTo>
                    <a:lnTo>
                      <a:pt x="70529" y="48448"/>
                    </a:lnTo>
                    <a:lnTo>
                      <a:pt x="71708" y="49199"/>
                    </a:lnTo>
                    <a:lnTo>
                      <a:pt x="72887" y="49842"/>
                    </a:lnTo>
                    <a:lnTo>
                      <a:pt x="74066" y="50378"/>
                    </a:lnTo>
                    <a:lnTo>
                      <a:pt x="75352" y="50914"/>
                    </a:lnTo>
                    <a:lnTo>
                      <a:pt x="77925" y="51878"/>
                    </a:lnTo>
                    <a:lnTo>
                      <a:pt x="79532" y="52521"/>
                    </a:lnTo>
                    <a:lnTo>
                      <a:pt x="79211" y="52629"/>
                    </a:lnTo>
                    <a:lnTo>
                      <a:pt x="77817" y="52414"/>
                    </a:lnTo>
                    <a:lnTo>
                      <a:pt x="76531" y="52093"/>
                    </a:lnTo>
                    <a:lnTo>
                      <a:pt x="75245" y="51557"/>
                    </a:lnTo>
                    <a:lnTo>
                      <a:pt x="73959" y="51021"/>
                    </a:lnTo>
                    <a:lnTo>
                      <a:pt x="73744" y="50914"/>
                    </a:lnTo>
                    <a:lnTo>
                      <a:pt x="74923" y="51664"/>
                    </a:lnTo>
                    <a:lnTo>
                      <a:pt x="76210" y="52200"/>
                    </a:lnTo>
                    <a:lnTo>
                      <a:pt x="77496" y="52629"/>
                    </a:lnTo>
                    <a:lnTo>
                      <a:pt x="78889" y="52950"/>
                    </a:lnTo>
                    <a:lnTo>
                      <a:pt x="79318" y="53593"/>
                    </a:lnTo>
                    <a:lnTo>
                      <a:pt x="79425" y="53915"/>
                    </a:lnTo>
                    <a:lnTo>
                      <a:pt x="79532" y="54236"/>
                    </a:lnTo>
                    <a:lnTo>
                      <a:pt x="79532" y="54236"/>
                    </a:lnTo>
                    <a:lnTo>
                      <a:pt x="76638" y="54129"/>
                    </a:lnTo>
                    <a:lnTo>
                      <a:pt x="76424" y="54022"/>
                    </a:lnTo>
                    <a:lnTo>
                      <a:pt x="76102" y="53915"/>
                    </a:lnTo>
                    <a:lnTo>
                      <a:pt x="75888" y="53915"/>
                    </a:lnTo>
                    <a:lnTo>
                      <a:pt x="75674" y="54022"/>
                    </a:lnTo>
                    <a:lnTo>
                      <a:pt x="75459" y="54236"/>
                    </a:lnTo>
                    <a:lnTo>
                      <a:pt x="75352" y="54344"/>
                    </a:lnTo>
                    <a:lnTo>
                      <a:pt x="75138" y="54344"/>
                    </a:lnTo>
                    <a:lnTo>
                      <a:pt x="74387" y="54022"/>
                    </a:lnTo>
                    <a:lnTo>
                      <a:pt x="73959" y="53701"/>
                    </a:lnTo>
                    <a:lnTo>
                      <a:pt x="73530" y="53701"/>
                    </a:lnTo>
                    <a:lnTo>
                      <a:pt x="73423" y="53808"/>
                    </a:lnTo>
                    <a:lnTo>
                      <a:pt x="73423" y="54022"/>
                    </a:lnTo>
                    <a:lnTo>
                      <a:pt x="73423" y="54451"/>
                    </a:lnTo>
                    <a:lnTo>
                      <a:pt x="72780" y="54236"/>
                    </a:lnTo>
                    <a:lnTo>
                      <a:pt x="72458" y="54022"/>
                    </a:lnTo>
                    <a:lnTo>
                      <a:pt x="72351" y="53701"/>
                    </a:lnTo>
                    <a:lnTo>
                      <a:pt x="72137" y="53593"/>
                    </a:lnTo>
                    <a:lnTo>
                      <a:pt x="71815" y="53379"/>
                    </a:lnTo>
                    <a:lnTo>
                      <a:pt x="70957" y="53379"/>
                    </a:lnTo>
                    <a:lnTo>
                      <a:pt x="70743" y="53165"/>
                    </a:lnTo>
                    <a:lnTo>
                      <a:pt x="70100" y="52414"/>
                    </a:lnTo>
                    <a:lnTo>
                      <a:pt x="69886" y="52200"/>
                    </a:lnTo>
                    <a:lnTo>
                      <a:pt x="69778" y="52093"/>
                    </a:lnTo>
                    <a:lnTo>
                      <a:pt x="69564" y="52093"/>
                    </a:lnTo>
                    <a:lnTo>
                      <a:pt x="69457" y="52200"/>
                    </a:lnTo>
                    <a:lnTo>
                      <a:pt x="69457" y="52414"/>
                    </a:lnTo>
                    <a:lnTo>
                      <a:pt x="69457" y="52629"/>
                    </a:lnTo>
                    <a:lnTo>
                      <a:pt x="69242" y="52629"/>
                    </a:lnTo>
                    <a:lnTo>
                      <a:pt x="69028" y="52521"/>
                    </a:lnTo>
                    <a:lnTo>
                      <a:pt x="68814" y="52200"/>
                    </a:lnTo>
                    <a:lnTo>
                      <a:pt x="67956" y="51021"/>
                    </a:lnTo>
                    <a:lnTo>
                      <a:pt x="67420" y="50378"/>
                    </a:lnTo>
                    <a:lnTo>
                      <a:pt x="66884" y="49842"/>
                    </a:lnTo>
                    <a:lnTo>
                      <a:pt x="65598" y="48984"/>
                    </a:lnTo>
                    <a:lnTo>
                      <a:pt x="65384" y="48984"/>
                    </a:lnTo>
                    <a:lnTo>
                      <a:pt x="65491" y="49306"/>
                    </a:lnTo>
                    <a:lnTo>
                      <a:pt x="65598" y="49627"/>
                    </a:lnTo>
                    <a:lnTo>
                      <a:pt x="65705" y="49949"/>
                    </a:lnTo>
                    <a:lnTo>
                      <a:pt x="65705" y="50378"/>
                    </a:lnTo>
                    <a:lnTo>
                      <a:pt x="65169" y="50056"/>
                    </a:lnTo>
                    <a:lnTo>
                      <a:pt x="65062" y="49949"/>
                    </a:lnTo>
                    <a:lnTo>
                      <a:pt x="64848" y="49949"/>
                    </a:lnTo>
                    <a:lnTo>
                      <a:pt x="64741" y="50056"/>
                    </a:lnTo>
                    <a:lnTo>
                      <a:pt x="64741" y="50271"/>
                    </a:lnTo>
                    <a:lnTo>
                      <a:pt x="64741" y="50592"/>
                    </a:lnTo>
                    <a:lnTo>
                      <a:pt x="64741" y="50806"/>
                    </a:lnTo>
                    <a:lnTo>
                      <a:pt x="64205" y="50163"/>
                    </a:lnTo>
                    <a:lnTo>
                      <a:pt x="64098" y="50056"/>
                    </a:lnTo>
                    <a:lnTo>
                      <a:pt x="64098" y="49735"/>
                    </a:lnTo>
                    <a:lnTo>
                      <a:pt x="63990" y="49520"/>
                    </a:lnTo>
                    <a:lnTo>
                      <a:pt x="63776" y="49199"/>
                    </a:lnTo>
                    <a:lnTo>
                      <a:pt x="61739" y="46305"/>
                    </a:lnTo>
                    <a:lnTo>
                      <a:pt x="61632" y="46412"/>
                    </a:lnTo>
                    <a:lnTo>
                      <a:pt x="62168" y="47269"/>
                    </a:lnTo>
                    <a:lnTo>
                      <a:pt x="62704" y="48234"/>
                    </a:lnTo>
                    <a:lnTo>
                      <a:pt x="63026" y="48663"/>
                    </a:lnTo>
                    <a:lnTo>
                      <a:pt x="63240" y="49199"/>
                    </a:lnTo>
                    <a:lnTo>
                      <a:pt x="63240" y="49199"/>
                    </a:lnTo>
                    <a:lnTo>
                      <a:pt x="62490" y="48663"/>
                    </a:lnTo>
                    <a:lnTo>
                      <a:pt x="61632" y="48234"/>
                    </a:lnTo>
                    <a:lnTo>
                      <a:pt x="61418" y="47698"/>
                    </a:lnTo>
                    <a:lnTo>
                      <a:pt x="61096" y="47269"/>
                    </a:lnTo>
                    <a:lnTo>
                      <a:pt x="60346" y="46519"/>
                    </a:lnTo>
                    <a:lnTo>
                      <a:pt x="61203" y="48020"/>
                    </a:lnTo>
                    <a:lnTo>
                      <a:pt x="60239" y="47698"/>
                    </a:lnTo>
                    <a:lnTo>
                      <a:pt x="60024" y="47269"/>
                    </a:lnTo>
                    <a:lnTo>
                      <a:pt x="59810" y="46841"/>
                    </a:lnTo>
                    <a:lnTo>
                      <a:pt x="59060" y="45983"/>
                    </a:lnTo>
                    <a:lnTo>
                      <a:pt x="60132" y="47698"/>
                    </a:lnTo>
                    <a:lnTo>
                      <a:pt x="60132" y="47698"/>
                    </a:lnTo>
                    <a:lnTo>
                      <a:pt x="59381" y="47377"/>
                    </a:lnTo>
                    <a:lnTo>
                      <a:pt x="57988" y="46626"/>
                    </a:lnTo>
                    <a:lnTo>
                      <a:pt x="57345" y="46197"/>
                    </a:lnTo>
                    <a:lnTo>
                      <a:pt x="56702" y="45769"/>
                    </a:lnTo>
                    <a:lnTo>
                      <a:pt x="54987" y="44161"/>
                    </a:lnTo>
                    <a:lnTo>
                      <a:pt x="54665" y="43839"/>
                    </a:lnTo>
                    <a:lnTo>
                      <a:pt x="54558" y="43411"/>
                    </a:lnTo>
                    <a:lnTo>
                      <a:pt x="54451" y="43089"/>
                    </a:lnTo>
                    <a:lnTo>
                      <a:pt x="54236" y="42875"/>
                    </a:lnTo>
                    <a:lnTo>
                      <a:pt x="54022" y="42660"/>
                    </a:lnTo>
                    <a:lnTo>
                      <a:pt x="53700" y="42553"/>
                    </a:lnTo>
                    <a:lnTo>
                      <a:pt x="53486" y="42553"/>
                    </a:lnTo>
                    <a:lnTo>
                      <a:pt x="52843" y="42446"/>
                    </a:lnTo>
                    <a:lnTo>
                      <a:pt x="52200" y="42232"/>
                    </a:lnTo>
                    <a:lnTo>
                      <a:pt x="51557" y="41910"/>
                    </a:lnTo>
                    <a:lnTo>
                      <a:pt x="50914" y="41803"/>
                    </a:lnTo>
                    <a:lnTo>
                      <a:pt x="49949" y="41481"/>
                    </a:lnTo>
                    <a:lnTo>
                      <a:pt x="49735" y="41374"/>
                    </a:lnTo>
                    <a:lnTo>
                      <a:pt x="47376" y="41374"/>
                    </a:lnTo>
                    <a:lnTo>
                      <a:pt x="46733" y="41481"/>
                    </a:lnTo>
                    <a:lnTo>
                      <a:pt x="45233" y="41803"/>
                    </a:lnTo>
                    <a:lnTo>
                      <a:pt x="44482" y="41910"/>
                    </a:lnTo>
                    <a:lnTo>
                      <a:pt x="43625" y="42017"/>
                    </a:lnTo>
                    <a:lnTo>
                      <a:pt x="43518" y="42017"/>
                    </a:lnTo>
                    <a:lnTo>
                      <a:pt x="43411" y="42124"/>
                    </a:lnTo>
                    <a:lnTo>
                      <a:pt x="44375" y="42232"/>
                    </a:lnTo>
                    <a:lnTo>
                      <a:pt x="45447" y="42124"/>
                    </a:lnTo>
                    <a:lnTo>
                      <a:pt x="46412" y="41910"/>
                    </a:lnTo>
                    <a:lnTo>
                      <a:pt x="47376" y="41803"/>
                    </a:lnTo>
                    <a:lnTo>
                      <a:pt x="46412" y="42660"/>
                    </a:lnTo>
                    <a:lnTo>
                      <a:pt x="46305" y="43411"/>
                    </a:lnTo>
                    <a:lnTo>
                      <a:pt x="45233" y="43732"/>
                    </a:lnTo>
                    <a:lnTo>
                      <a:pt x="44697" y="43839"/>
                    </a:lnTo>
                    <a:lnTo>
                      <a:pt x="44161" y="44161"/>
                    </a:lnTo>
                    <a:lnTo>
                      <a:pt x="44697" y="44161"/>
                    </a:lnTo>
                    <a:lnTo>
                      <a:pt x="45233" y="44054"/>
                    </a:lnTo>
                    <a:lnTo>
                      <a:pt x="46412" y="43839"/>
                    </a:lnTo>
                    <a:lnTo>
                      <a:pt x="46519" y="44375"/>
                    </a:lnTo>
                    <a:lnTo>
                      <a:pt x="46626" y="45126"/>
                    </a:lnTo>
                    <a:lnTo>
                      <a:pt x="46948" y="45769"/>
                    </a:lnTo>
                    <a:lnTo>
                      <a:pt x="47055" y="46090"/>
                    </a:lnTo>
                    <a:lnTo>
                      <a:pt x="46948" y="46519"/>
                    </a:lnTo>
                    <a:lnTo>
                      <a:pt x="46519" y="47162"/>
                    </a:lnTo>
                    <a:lnTo>
                      <a:pt x="45661" y="47162"/>
                    </a:lnTo>
                    <a:lnTo>
                      <a:pt x="45447" y="47269"/>
                    </a:lnTo>
                    <a:lnTo>
                      <a:pt x="45554" y="47377"/>
                    </a:lnTo>
                    <a:lnTo>
                      <a:pt x="45769" y="47484"/>
                    </a:lnTo>
                    <a:lnTo>
                      <a:pt x="46519" y="47377"/>
                    </a:lnTo>
                    <a:lnTo>
                      <a:pt x="46626" y="47912"/>
                    </a:lnTo>
                    <a:lnTo>
                      <a:pt x="46733" y="48341"/>
                    </a:lnTo>
                    <a:lnTo>
                      <a:pt x="46948" y="48770"/>
                    </a:lnTo>
                    <a:lnTo>
                      <a:pt x="47376" y="49199"/>
                    </a:lnTo>
                    <a:lnTo>
                      <a:pt x="47484" y="49413"/>
                    </a:lnTo>
                    <a:lnTo>
                      <a:pt x="47484" y="49627"/>
                    </a:lnTo>
                    <a:lnTo>
                      <a:pt x="47376" y="49949"/>
                    </a:lnTo>
                    <a:lnTo>
                      <a:pt x="47269" y="50592"/>
                    </a:lnTo>
                    <a:lnTo>
                      <a:pt x="46948" y="51021"/>
                    </a:lnTo>
                    <a:lnTo>
                      <a:pt x="46626" y="51450"/>
                    </a:lnTo>
                    <a:lnTo>
                      <a:pt x="46197" y="51771"/>
                    </a:lnTo>
                    <a:lnTo>
                      <a:pt x="45876" y="52093"/>
                    </a:lnTo>
                    <a:lnTo>
                      <a:pt x="45447" y="52200"/>
                    </a:lnTo>
                    <a:lnTo>
                      <a:pt x="45126" y="52307"/>
                    </a:lnTo>
                    <a:lnTo>
                      <a:pt x="44697" y="52414"/>
                    </a:lnTo>
                    <a:lnTo>
                      <a:pt x="44590" y="52521"/>
                    </a:lnTo>
                    <a:lnTo>
                      <a:pt x="44054" y="52414"/>
                    </a:lnTo>
                    <a:lnTo>
                      <a:pt x="43518" y="52414"/>
                    </a:lnTo>
                    <a:lnTo>
                      <a:pt x="43089" y="52307"/>
                    </a:lnTo>
                    <a:lnTo>
                      <a:pt x="42660" y="52093"/>
                    </a:lnTo>
                    <a:lnTo>
                      <a:pt x="42231" y="51878"/>
                    </a:lnTo>
                    <a:lnTo>
                      <a:pt x="41267" y="51771"/>
                    </a:lnTo>
                    <a:lnTo>
                      <a:pt x="40838" y="51771"/>
                    </a:lnTo>
                    <a:lnTo>
                      <a:pt x="40302" y="51878"/>
                    </a:lnTo>
                    <a:lnTo>
                      <a:pt x="39873" y="51021"/>
                    </a:lnTo>
                    <a:lnTo>
                      <a:pt x="39659" y="50378"/>
                    </a:lnTo>
                    <a:lnTo>
                      <a:pt x="39230" y="49842"/>
                    </a:lnTo>
                    <a:lnTo>
                      <a:pt x="38694" y="49520"/>
                    </a:lnTo>
                    <a:lnTo>
                      <a:pt x="38051" y="49199"/>
                    </a:lnTo>
                    <a:lnTo>
                      <a:pt x="36765" y="48984"/>
                    </a:lnTo>
                    <a:lnTo>
                      <a:pt x="36443" y="48984"/>
                    </a:lnTo>
                    <a:lnTo>
                      <a:pt x="36015" y="49092"/>
                    </a:lnTo>
                    <a:lnTo>
                      <a:pt x="35693" y="49199"/>
                    </a:lnTo>
                    <a:lnTo>
                      <a:pt x="35372" y="49413"/>
                    </a:lnTo>
                    <a:lnTo>
                      <a:pt x="33764" y="50699"/>
                    </a:lnTo>
                    <a:lnTo>
                      <a:pt x="32585" y="51557"/>
                    </a:lnTo>
                    <a:lnTo>
                      <a:pt x="32263" y="51664"/>
                    </a:lnTo>
                    <a:lnTo>
                      <a:pt x="31942" y="51664"/>
                    </a:lnTo>
                    <a:lnTo>
                      <a:pt x="32799" y="50699"/>
                    </a:lnTo>
                    <a:lnTo>
                      <a:pt x="33657" y="49842"/>
                    </a:lnTo>
                    <a:lnTo>
                      <a:pt x="35479" y="48020"/>
                    </a:lnTo>
                    <a:lnTo>
                      <a:pt x="36015" y="48020"/>
                    </a:lnTo>
                    <a:lnTo>
                      <a:pt x="36443" y="47912"/>
                    </a:lnTo>
                    <a:lnTo>
                      <a:pt x="36872" y="47805"/>
                    </a:lnTo>
                    <a:lnTo>
                      <a:pt x="37194" y="47484"/>
                    </a:lnTo>
                    <a:lnTo>
                      <a:pt x="36551" y="47484"/>
                    </a:lnTo>
                    <a:lnTo>
                      <a:pt x="35907" y="47698"/>
                    </a:lnTo>
                    <a:lnTo>
                      <a:pt x="35907" y="47698"/>
                    </a:lnTo>
                    <a:lnTo>
                      <a:pt x="36229" y="47377"/>
                    </a:lnTo>
                    <a:lnTo>
                      <a:pt x="38158" y="45662"/>
                    </a:lnTo>
                    <a:lnTo>
                      <a:pt x="38373" y="45554"/>
                    </a:lnTo>
                    <a:lnTo>
                      <a:pt x="38694" y="45447"/>
                    </a:lnTo>
                    <a:lnTo>
                      <a:pt x="39766" y="45233"/>
                    </a:lnTo>
                    <a:lnTo>
                      <a:pt x="40945" y="44911"/>
                    </a:lnTo>
                    <a:lnTo>
                      <a:pt x="40409" y="44804"/>
                    </a:lnTo>
                    <a:lnTo>
                      <a:pt x="39981" y="44804"/>
                    </a:lnTo>
                    <a:lnTo>
                      <a:pt x="39016" y="45018"/>
                    </a:lnTo>
                    <a:lnTo>
                      <a:pt x="40302" y="43947"/>
                    </a:lnTo>
                    <a:lnTo>
                      <a:pt x="45876" y="39445"/>
                    </a:lnTo>
                    <a:lnTo>
                      <a:pt x="47805" y="37837"/>
                    </a:lnTo>
                    <a:lnTo>
                      <a:pt x="50378" y="35586"/>
                    </a:lnTo>
                    <a:lnTo>
                      <a:pt x="51771" y="34407"/>
                    </a:lnTo>
                    <a:lnTo>
                      <a:pt x="52307" y="33764"/>
                    </a:lnTo>
                    <a:lnTo>
                      <a:pt x="52950" y="33121"/>
                    </a:lnTo>
                    <a:lnTo>
                      <a:pt x="53272" y="32585"/>
                    </a:lnTo>
                    <a:lnTo>
                      <a:pt x="53486" y="32049"/>
                    </a:lnTo>
                    <a:lnTo>
                      <a:pt x="53486" y="32049"/>
                    </a:lnTo>
                    <a:lnTo>
                      <a:pt x="50592" y="34836"/>
                    </a:lnTo>
                    <a:lnTo>
                      <a:pt x="49091" y="36122"/>
                    </a:lnTo>
                    <a:lnTo>
                      <a:pt x="48341" y="36658"/>
                    </a:lnTo>
                    <a:lnTo>
                      <a:pt x="47484" y="37194"/>
                    </a:lnTo>
                    <a:lnTo>
                      <a:pt x="48234" y="35693"/>
                    </a:lnTo>
                    <a:lnTo>
                      <a:pt x="48448" y="35264"/>
                    </a:lnTo>
                    <a:lnTo>
                      <a:pt x="48984" y="34836"/>
                    </a:lnTo>
                    <a:lnTo>
                      <a:pt x="49627" y="34193"/>
                    </a:lnTo>
                    <a:lnTo>
                      <a:pt x="50270" y="33549"/>
                    </a:lnTo>
                    <a:lnTo>
                      <a:pt x="51450" y="32263"/>
                    </a:lnTo>
                    <a:lnTo>
                      <a:pt x="52200" y="31191"/>
                    </a:lnTo>
                    <a:lnTo>
                      <a:pt x="52521" y="30655"/>
                    </a:lnTo>
                    <a:lnTo>
                      <a:pt x="52736" y="30119"/>
                    </a:lnTo>
                    <a:lnTo>
                      <a:pt x="53700" y="30012"/>
                    </a:lnTo>
                    <a:close/>
                    <a:moveTo>
                      <a:pt x="25510" y="52414"/>
                    </a:moveTo>
                    <a:lnTo>
                      <a:pt x="26046" y="52843"/>
                    </a:lnTo>
                    <a:lnTo>
                      <a:pt x="26368" y="53272"/>
                    </a:lnTo>
                    <a:lnTo>
                      <a:pt x="26689" y="53808"/>
                    </a:lnTo>
                    <a:lnTo>
                      <a:pt x="26904" y="54451"/>
                    </a:lnTo>
                    <a:lnTo>
                      <a:pt x="26582" y="54772"/>
                    </a:lnTo>
                    <a:lnTo>
                      <a:pt x="26368" y="54236"/>
                    </a:lnTo>
                    <a:lnTo>
                      <a:pt x="26046" y="53701"/>
                    </a:lnTo>
                    <a:lnTo>
                      <a:pt x="25618" y="53272"/>
                    </a:lnTo>
                    <a:lnTo>
                      <a:pt x="25082" y="52843"/>
                    </a:lnTo>
                    <a:lnTo>
                      <a:pt x="25510" y="52414"/>
                    </a:lnTo>
                    <a:close/>
                    <a:moveTo>
                      <a:pt x="32478" y="53272"/>
                    </a:moveTo>
                    <a:lnTo>
                      <a:pt x="32049" y="53593"/>
                    </a:lnTo>
                    <a:lnTo>
                      <a:pt x="31834" y="53701"/>
                    </a:lnTo>
                    <a:lnTo>
                      <a:pt x="31513" y="53808"/>
                    </a:lnTo>
                    <a:lnTo>
                      <a:pt x="30977" y="53808"/>
                    </a:lnTo>
                    <a:lnTo>
                      <a:pt x="30548" y="53915"/>
                    </a:lnTo>
                    <a:lnTo>
                      <a:pt x="29583" y="54236"/>
                    </a:lnTo>
                    <a:lnTo>
                      <a:pt x="29798" y="54344"/>
                    </a:lnTo>
                    <a:lnTo>
                      <a:pt x="30012" y="54344"/>
                    </a:lnTo>
                    <a:lnTo>
                      <a:pt x="30441" y="54236"/>
                    </a:lnTo>
                    <a:lnTo>
                      <a:pt x="31298" y="54129"/>
                    </a:lnTo>
                    <a:lnTo>
                      <a:pt x="30977" y="54558"/>
                    </a:lnTo>
                    <a:lnTo>
                      <a:pt x="30870" y="54665"/>
                    </a:lnTo>
                    <a:lnTo>
                      <a:pt x="30763" y="54665"/>
                    </a:lnTo>
                    <a:lnTo>
                      <a:pt x="30119" y="54772"/>
                    </a:lnTo>
                    <a:lnTo>
                      <a:pt x="29583" y="54880"/>
                    </a:lnTo>
                    <a:lnTo>
                      <a:pt x="28512" y="55308"/>
                    </a:lnTo>
                    <a:lnTo>
                      <a:pt x="28190" y="55308"/>
                    </a:lnTo>
                    <a:lnTo>
                      <a:pt x="29048" y="54344"/>
                    </a:lnTo>
                    <a:lnTo>
                      <a:pt x="29476" y="53915"/>
                    </a:lnTo>
                    <a:lnTo>
                      <a:pt x="29905" y="53593"/>
                    </a:lnTo>
                    <a:lnTo>
                      <a:pt x="30334" y="53486"/>
                    </a:lnTo>
                    <a:lnTo>
                      <a:pt x="30870" y="53379"/>
                    </a:lnTo>
                    <a:lnTo>
                      <a:pt x="32478" y="53272"/>
                    </a:lnTo>
                    <a:close/>
                    <a:moveTo>
                      <a:pt x="30227" y="55201"/>
                    </a:moveTo>
                    <a:lnTo>
                      <a:pt x="30334" y="55416"/>
                    </a:lnTo>
                    <a:lnTo>
                      <a:pt x="30012" y="55523"/>
                    </a:lnTo>
                    <a:lnTo>
                      <a:pt x="29583" y="55630"/>
                    </a:lnTo>
                    <a:lnTo>
                      <a:pt x="28940" y="55737"/>
                    </a:lnTo>
                    <a:lnTo>
                      <a:pt x="28297" y="55951"/>
                    </a:lnTo>
                    <a:lnTo>
                      <a:pt x="27547" y="56059"/>
                    </a:lnTo>
                    <a:lnTo>
                      <a:pt x="27868" y="55737"/>
                    </a:lnTo>
                    <a:lnTo>
                      <a:pt x="28083" y="55737"/>
                    </a:lnTo>
                    <a:lnTo>
                      <a:pt x="30227" y="55201"/>
                    </a:lnTo>
                    <a:close/>
                    <a:moveTo>
                      <a:pt x="36872" y="49627"/>
                    </a:moveTo>
                    <a:lnTo>
                      <a:pt x="38158" y="49735"/>
                    </a:lnTo>
                    <a:lnTo>
                      <a:pt x="38480" y="49949"/>
                    </a:lnTo>
                    <a:lnTo>
                      <a:pt x="38694" y="50056"/>
                    </a:lnTo>
                    <a:lnTo>
                      <a:pt x="38802" y="50271"/>
                    </a:lnTo>
                    <a:lnTo>
                      <a:pt x="39016" y="50806"/>
                    </a:lnTo>
                    <a:lnTo>
                      <a:pt x="39123" y="51128"/>
                    </a:lnTo>
                    <a:lnTo>
                      <a:pt x="39230" y="51664"/>
                    </a:lnTo>
                    <a:lnTo>
                      <a:pt x="39445" y="52200"/>
                    </a:lnTo>
                    <a:lnTo>
                      <a:pt x="39766" y="52629"/>
                    </a:lnTo>
                    <a:lnTo>
                      <a:pt x="40088" y="53057"/>
                    </a:lnTo>
                    <a:lnTo>
                      <a:pt x="40195" y="53057"/>
                    </a:lnTo>
                    <a:lnTo>
                      <a:pt x="40731" y="52521"/>
                    </a:lnTo>
                    <a:lnTo>
                      <a:pt x="40945" y="53057"/>
                    </a:lnTo>
                    <a:lnTo>
                      <a:pt x="41696" y="56059"/>
                    </a:lnTo>
                    <a:lnTo>
                      <a:pt x="41803" y="56380"/>
                    </a:lnTo>
                    <a:lnTo>
                      <a:pt x="42017" y="56595"/>
                    </a:lnTo>
                    <a:lnTo>
                      <a:pt x="42017" y="56595"/>
                    </a:lnTo>
                    <a:lnTo>
                      <a:pt x="41910" y="55523"/>
                    </a:lnTo>
                    <a:lnTo>
                      <a:pt x="41696" y="54451"/>
                    </a:lnTo>
                    <a:lnTo>
                      <a:pt x="41052" y="52414"/>
                    </a:lnTo>
                    <a:lnTo>
                      <a:pt x="41588" y="52414"/>
                    </a:lnTo>
                    <a:lnTo>
                      <a:pt x="41803" y="52629"/>
                    </a:lnTo>
                    <a:lnTo>
                      <a:pt x="42017" y="52950"/>
                    </a:lnTo>
                    <a:lnTo>
                      <a:pt x="42446" y="54451"/>
                    </a:lnTo>
                    <a:lnTo>
                      <a:pt x="42553" y="54880"/>
                    </a:lnTo>
                    <a:lnTo>
                      <a:pt x="42660" y="54451"/>
                    </a:lnTo>
                    <a:lnTo>
                      <a:pt x="42446" y="53808"/>
                    </a:lnTo>
                    <a:lnTo>
                      <a:pt x="42124" y="52843"/>
                    </a:lnTo>
                    <a:lnTo>
                      <a:pt x="42553" y="52950"/>
                    </a:lnTo>
                    <a:lnTo>
                      <a:pt x="42875" y="53165"/>
                    </a:lnTo>
                    <a:lnTo>
                      <a:pt x="43089" y="53486"/>
                    </a:lnTo>
                    <a:lnTo>
                      <a:pt x="43196" y="53915"/>
                    </a:lnTo>
                    <a:lnTo>
                      <a:pt x="43625" y="55308"/>
                    </a:lnTo>
                    <a:lnTo>
                      <a:pt x="43839" y="55844"/>
                    </a:lnTo>
                    <a:lnTo>
                      <a:pt x="43946" y="55416"/>
                    </a:lnTo>
                    <a:lnTo>
                      <a:pt x="43946" y="55094"/>
                    </a:lnTo>
                    <a:lnTo>
                      <a:pt x="43839" y="54558"/>
                    </a:lnTo>
                    <a:lnTo>
                      <a:pt x="43411" y="53379"/>
                    </a:lnTo>
                    <a:lnTo>
                      <a:pt x="44161" y="53379"/>
                    </a:lnTo>
                    <a:lnTo>
                      <a:pt x="44590" y="54772"/>
                    </a:lnTo>
                    <a:lnTo>
                      <a:pt x="44804" y="55416"/>
                    </a:lnTo>
                    <a:lnTo>
                      <a:pt x="45018" y="56059"/>
                    </a:lnTo>
                    <a:lnTo>
                      <a:pt x="45126" y="55630"/>
                    </a:lnTo>
                    <a:lnTo>
                      <a:pt x="45126" y="55308"/>
                    </a:lnTo>
                    <a:lnTo>
                      <a:pt x="44911" y="54665"/>
                    </a:lnTo>
                    <a:lnTo>
                      <a:pt x="44482" y="53272"/>
                    </a:lnTo>
                    <a:lnTo>
                      <a:pt x="45233" y="53057"/>
                    </a:lnTo>
                    <a:lnTo>
                      <a:pt x="45447" y="53701"/>
                    </a:lnTo>
                    <a:lnTo>
                      <a:pt x="45769" y="54344"/>
                    </a:lnTo>
                    <a:lnTo>
                      <a:pt x="45983" y="54987"/>
                    </a:lnTo>
                    <a:lnTo>
                      <a:pt x="46305" y="55523"/>
                    </a:lnTo>
                    <a:lnTo>
                      <a:pt x="46412" y="55523"/>
                    </a:lnTo>
                    <a:lnTo>
                      <a:pt x="46412" y="55201"/>
                    </a:lnTo>
                    <a:lnTo>
                      <a:pt x="45661" y="53379"/>
                    </a:lnTo>
                    <a:lnTo>
                      <a:pt x="45340" y="52843"/>
                    </a:lnTo>
                    <a:lnTo>
                      <a:pt x="45983" y="52843"/>
                    </a:lnTo>
                    <a:lnTo>
                      <a:pt x="46090" y="53165"/>
                    </a:lnTo>
                    <a:lnTo>
                      <a:pt x="46519" y="54236"/>
                    </a:lnTo>
                    <a:lnTo>
                      <a:pt x="46733" y="54772"/>
                    </a:lnTo>
                    <a:lnTo>
                      <a:pt x="46948" y="55308"/>
                    </a:lnTo>
                    <a:lnTo>
                      <a:pt x="46840" y="55844"/>
                    </a:lnTo>
                    <a:lnTo>
                      <a:pt x="46626" y="56273"/>
                    </a:lnTo>
                    <a:lnTo>
                      <a:pt x="46197" y="56702"/>
                    </a:lnTo>
                    <a:lnTo>
                      <a:pt x="45769" y="57023"/>
                    </a:lnTo>
                    <a:lnTo>
                      <a:pt x="45233" y="57131"/>
                    </a:lnTo>
                    <a:lnTo>
                      <a:pt x="44590" y="57238"/>
                    </a:lnTo>
                    <a:lnTo>
                      <a:pt x="44375" y="56380"/>
                    </a:lnTo>
                    <a:lnTo>
                      <a:pt x="44268" y="56380"/>
                    </a:lnTo>
                    <a:lnTo>
                      <a:pt x="44268" y="57131"/>
                    </a:lnTo>
                    <a:lnTo>
                      <a:pt x="43625" y="57023"/>
                    </a:lnTo>
                    <a:lnTo>
                      <a:pt x="43411" y="57131"/>
                    </a:lnTo>
                    <a:lnTo>
                      <a:pt x="43196" y="57131"/>
                    </a:lnTo>
                    <a:lnTo>
                      <a:pt x="43089" y="57345"/>
                    </a:lnTo>
                    <a:lnTo>
                      <a:pt x="43089" y="57559"/>
                    </a:lnTo>
                    <a:lnTo>
                      <a:pt x="43089" y="57666"/>
                    </a:lnTo>
                    <a:lnTo>
                      <a:pt x="43089" y="58095"/>
                    </a:lnTo>
                    <a:lnTo>
                      <a:pt x="42875" y="58417"/>
                    </a:lnTo>
                    <a:lnTo>
                      <a:pt x="42553" y="58524"/>
                    </a:lnTo>
                    <a:lnTo>
                      <a:pt x="42017" y="58417"/>
                    </a:lnTo>
                    <a:lnTo>
                      <a:pt x="41374" y="58202"/>
                    </a:lnTo>
                    <a:lnTo>
                      <a:pt x="41481" y="57559"/>
                    </a:lnTo>
                    <a:lnTo>
                      <a:pt x="41374" y="56916"/>
                    </a:lnTo>
                    <a:lnTo>
                      <a:pt x="40945" y="55523"/>
                    </a:lnTo>
                    <a:lnTo>
                      <a:pt x="40409" y="53701"/>
                    </a:lnTo>
                    <a:lnTo>
                      <a:pt x="40302" y="53593"/>
                    </a:lnTo>
                    <a:lnTo>
                      <a:pt x="40409" y="54344"/>
                    </a:lnTo>
                    <a:lnTo>
                      <a:pt x="41267" y="58202"/>
                    </a:lnTo>
                    <a:lnTo>
                      <a:pt x="41267" y="58417"/>
                    </a:lnTo>
                    <a:lnTo>
                      <a:pt x="41160" y="58738"/>
                    </a:lnTo>
                    <a:lnTo>
                      <a:pt x="41052" y="59060"/>
                    </a:lnTo>
                    <a:lnTo>
                      <a:pt x="40945" y="59381"/>
                    </a:lnTo>
                    <a:lnTo>
                      <a:pt x="40838" y="59810"/>
                    </a:lnTo>
                    <a:lnTo>
                      <a:pt x="40731" y="59167"/>
                    </a:lnTo>
                    <a:lnTo>
                      <a:pt x="40624" y="58953"/>
                    </a:lnTo>
                    <a:lnTo>
                      <a:pt x="40516" y="58631"/>
                    </a:lnTo>
                    <a:lnTo>
                      <a:pt x="40409" y="58953"/>
                    </a:lnTo>
                    <a:lnTo>
                      <a:pt x="40409" y="59274"/>
                    </a:lnTo>
                    <a:lnTo>
                      <a:pt x="40516" y="60025"/>
                    </a:lnTo>
                    <a:lnTo>
                      <a:pt x="40516" y="60025"/>
                    </a:lnTo>
                    <a:lnTo>
                      <a:pt x="39873" y="59917"/>
                    </a:lnTo>
                    <a:lnTo>
                      <a:pt x="39337" y="59596"/>
                    </a:lnTo>
                    <a:lnTo>
                      <a:pt x="39016" y="59274"/>
                    </a:lnTo>
                    <a:lnTo>
                      <a:pt x="38802" y="58846"/>
                    </a:lnTo>
                    <a:lnTo>
                      <a:pt x="38694" y="58417"/>
                    </a:lnTo>
                    <a:lnTo>
                      <a:pt x="38587" y="57881"/>
                    </a:lnTo>
                    <a:lnTo>
                      <a:pt x="38587" y="57559"/>
                    </a:lnTo>
                    <a:lnTo>
                      <a:pt x="38480" y="57238"/>
                    </a:lnTo>
                    <a:lnTo>
                      <a:pt x="38266" y="57023"/>
                    </a:lnTo>
                    <a:lnTo>
                      <a:pt x="37837" y="56809"/>
                    </a:lnTo>
                    <a:lnTo>
                      <a:pt x="37408" y="56595"/>
                    </a:lnTo>
                    <a:lnTo>
                      <a:pt x="37087" y="56273"/>
                    </a:lnTo>
                    <a:lnTo>
                      <a:pt x="36979" y="55844"/>
                    </a:lnTo>
                    <a:lnTo>
                      <a:pt x="36979" y="55308"/>
                    </a:lnTo>
                    <a:lnTo>
                      <a:pt x="37194" y="54558"/>
                    </a:lnTo>
                    <a:lnTo>
                      <a:pt x="37301" y="54129"/>
                    </a:lnTo>
                    <a:lnTo>
                      <a:pt x="37301" y="53701"/>
                    </a:lnTo>
                    <a:lnTo>
                      <a:pt x="37087" y="52950"/>
                    </a:lnTo>
                    <a:lnTo>
                      <a:pt x="36872" y="52629"/>
                    </a:lnTo>
                    <a:lnTo>
                      <a:pt x="36551" y="52414"/>
                    </a:lnTo>
                    <a:lnTo>
                      <a:pt x="36122" y="52414"/>
                    </a:lnTo>
                    <a:lnTo>
                      <a:pt x="36015" y="52521"/>
                    </a:lnTo>
                    <a:lnTo>
                      <a:pt x="35907" y="52629"/>
                    </a:lnTo>
                    <a:lnTo>
                      <a:pt x="35800" y="52843"/>
                    </a:lnTo>
                    <a:lnTo>
                      <a:pt x="35586" y="53057"/>
                    </a:lnTo>
                    <a:lnTo>
                      <a:pt x="31406" y="55737"/>
                    </a:lnTo>
                    <a:lnTo>
                      <a:pt x="30227" y="56595"/>
                    </a:lnTo>
                    <a:lnTo>
                      <a:pt x="30227" y="56595"/>
                    </a:lnTo>
                    <a:lnTo>
                      <a:pt x="30334" y="56166"/>
                    </a:lnTo>
                    <a:lnTo>
                      <a:pt x="31084" y="55094"/>
                    </a:lnTo>
                    <a:lnTo>
                      <a:pt x="31942" y="54236"/>
                    </a:lnTo>
                    <a:lnTo>
                      <a:pt x="32156" y="54022"/>
                    </a:lnTo>
                    <a:lnTo>
                      <a:pt x="32478" y="53915"/>
                    </a:lnTo>
                    <a:lnTo>
                      <a:pt x="32799" y="53808"/>
                    </a:lnTo>
                    <a:lnTo>
                      <a:pt x="33442" y="53379"/>
                    </a:lnTo>
                    <a:lnTo>
                      <a:pt x="33978" y="53165"/>
                    </a:lnTo>
                    <a:lnTo>
                      <a:pt x="34300" y="52736"/>
                    </a:lnTo>
                    <a:lnTo>
                      <a:pt x="34514" y="52307"/>
                    </a:lnTo>
                    <a:lnTo>
                      <a:pt x="34728" y="51878"/>
                    </a:lnTo>
                    <a:lnTo>
                      <a:pt x="35157" y="50806"/>
                    </a:lnTo>
                    <a:lnTo>
                      <a:pt x="35372" y="50592"/>
                    </a:lnTo>
                    <a:lnTo>
                      <a:pt x="36122" y="50699"/>
                    </a:lnTo>
                    <a:lnTo>
                      <a:pt x="36122" y="50699"/>
                    </a:lnTo>
                    <a:lnTo>
                      <a:pt x="35586" y="50271"/>
                    </a:lnTo>
                    <a:lnTo>
                      <a:pt x="36122" y="49842"/>
                    </a:lnTo>
                    <a:lnTo>
                      <a:pt x="36443" y="50056"/>
                    </a:lnTo>
                    <a:lnTo>
                      <a:pt x="36658" y="50271"/>
                    </a:lnTo>
                    <a:lnTo>
                      <a:pt x="36979" y="50592"/>
                    </a:lnTo>
                    <a:lnTo>
                      <a:pt x="37301" y="50699"/>
                    </a:lnTo>
                    <a:lnTo>
                      <a:pt x="37194" y="50378"/>
                    </a:lnTo>
                    <a:lnTo>
                      <a:pt x="36979" y="50163"/>
                    </a:lnTo>
                    <a:lnTo>
                      <a:pt x="36551" y="49735"/>
                    </a:lnTo>
                    <a:lnTo>
                      <a:pt x="36872" y="49627"/>
                    </a:lnTo>
                    <a:close/>
                    <a:moveTo>
                      <a:pt x="22509" y="51986"/>
                    </a:moveTo>
                    <a:lnTo>
                      <a:pt x="22724" y="52093"/>
                    </a:lnTo>
                    <a:lnTo>
                      <a:pt x="22938" y="52307"/>
                    </a:lnTo>
                    <a:lnTo>
                      <a:pt x="22509" y="53272"/>
                    </a:lnTo>
                    <a:lnTo>
                      <a:pt x="21652" y="57238"/>
                    </a:lnTo>
                    <a:lnTo>
                      <a:pt x="21330" y="58738"/>
                    </a:lnTo>
                    <a:lnTo>
                      <a:pt x="21116" y="60239"/>
                    </a:lnTo>
                    <a:lnTo>
                      <a:pt x="21116" y="59274"/>
                    </a:lnTo>
                    <a:lnTo>
                      <a:pt x="21223" y="58202"/>
                    </a:lnTo>
                    <a:lnTo>
                      <a:pt x="21437" y="56166"/>
                    </a:lnTo>
                    <a:lnTo>
                      <a:pt x="21973" y="54022"/>
                    </a:lnTo>
                    <a:lnTo>
                      <a:pt x="22509" y="51986"/>
                    </a:lnTo>
                    <a:close/>
                    <a:moveTo>
                      <a:pt x="24867" y="53057"/>
                    </a:moveTo>
                    <a:lnTo>
                      <a:pt x="25510" y="53701"/>
                    </a:lnTo>
                    <a:lnTo>
                      <a:pt x="25725" y="54022"/>
                    </a:lnTo>
                    <a:lnTo>
                      <a:pt x="25939" y="54451"/>
                    </a:lnTo>
                    <a:lnTo>
                      <a:pt x="26046" y="54880"/>
                    </a:lnTo>
                    <a:lnTo>
                      <a:pt x="26046" y="55201"/>
                    </a:lnTo>
                    <a:lnTo>
                      <a:pt x="25939" y="55630"/>
                    </a:lnTo>
                    <a:lnTo>
                      <a:pt x="25725" y="55951"/>
                    </a:lnTo>
                    <a:lnTo>
                      <a:pt x="24974" y="56916"/>
                    </a:lnTo>
                    <a:lnTo>
                      <a:pt x="24224" y="57988"/>
                    </a:lnTo>
                    <a:lnTo>
                      <a:pt x="23045" y="60025"/>
                    </a:lnTo>
                    <a:lnTo>
                      <a:pt x="22938" y="60239"/>
                    </a:lnTo>
                    <a:lnTo>
                      <a:pt x="22938" y="59810"/>
                    </a:lnTo>
                    <a:lnTo>
                      <a:pt x="23474" y="57666"/>
                    </a:lnTo>
                    <a:lnTo>
                      <a:pt x="23795" y="55523"/>
                    </a:lnTo>
                    <a:lnTo>
                      <a:pt x="24117" y="54558"/>
                    </a:lnTo>
                    <a:lnTo>
                      <a:pt x="24439" y="53701"/>
                    </a:lnTo>
                    <a:lnTo>
                      <a:pt x="24546" y="53379"/>
                    </a:lnTo>
                    <a:lnTo>
                      <a:pt x="24867" y="53057"/>
                    </a:lnTo>
                    <a:close/>
                    <a:moveTo>
                      <a:pt x="29905" y="56166"/>
                    </a:moveTo>
                    <a:lnTo>
                      <a:pt x="29476" y="56809"/>
                    </a:lnTo>
                    <a:lnTo>
                      <a:pt x="28404" y="58202"/>
                    </a:lnTo>
                    <a:lnTo>
                      <a:pt x="27225" y="59596"/>
                    </a:lnTo>
                    <a:lnTo>
                      <a:pt x="26046" y="61096"/>
                    </a:lnTo>
                    <a:lnTo>
                      <a:pt x="24974" y="62490"/>
                    </a:lnTo>
                    <a:lnTo>
                      <a:pt x="23903" y="63990"/>
                    </a:lnTo>
                    <a:lnTo>
                      <a:pt x="22938" y="65491"/>
                    </a:lnTo>
                    <a:lnTo>
                      <a:pt x="22724" y="65813"/>
                    </a:lnTo>
                    <a:lnTo>
                      <a:pt x="22724" y="65170"/>
                    </a:lnTo>
                    <a:lnTo>
                      <a:pt x="22831" y="64634"/>
                    </a:lnTo>
                    <a:lnTo>
                      <a:pt x="24010" y="61525"/>
                    </a:lnTo>
                    <a:lnTo>
                      <a:pt x="24653" y="60239"/>
                    </a:lnTo>
                    <a:lnTo>
                      <a:pt x="26046" y="57774"/>
                    </a:lnTo>
                    <a:lnTo>
                      <a:pt x="26582" y="57238"/>
                    </a:lnTo>
                    <a:lnTo>
                      <a:pt x="27118" y="56916"/>
                    </a:lnTo>
                    <a:lnTo>
                      <a:pt x="27761" y="56595"/>
                    </a:lnTo>
                    <a:lnTo>
                      <a:pt x="28512" y="56380"/>
                    </a:lnTo>
                    <a:lnTo>
                      <a:pt x="29905" y="56166"/>
                    </a:lnTo>
                    <a:close/>
                    <a:moveTo>
                      <a:pt x="15435" y="49306"/>
                    </a:moveTo>
                    <a:lnTo>
                      <a:pt x="17364" y="49735"/>
                    </a:lnTo>
                    <a:lnTo>
                      <a:pt x="18007" y="49949"/>
                    </a:lnTo>
                    <a:lnTo>
                      <a:pt x="18543" y="50271"/>
                    </a:lnTo>
                    <a:lnTo>
                      <a:pt x="19508" y="51128"/>
                    </a:lnTo>
                    <a:lnTo>
                      <a:pt x="19615" y="51235"/>
                    </a:lnTo>
                    <a:lnTo>
                      <a:pt x="19722" y="51557"/>
                    </a:lnTo>
                    <a:lnTo>
                      <a:pt x="19937" y="53593"/>
                    </a:lnTo>
                    <a:lnTo>
                      <a:pt x="19937" y="53808"/>
                    </a:lnTo>
                    <a:lnTo>
                      <a:pt x="19830" y="54129"/>
                    </a:lnTo>
                    <a:lnTo>
                      <a:pt x="19615" y="55201"/>
                    </a:lnTo>
                    <a:lnTo>
                      <a:pt x="19401" y="56380"/>
                    </a:lnTo>
                    <a:lnTo>
                      <a:pt x="19079" y="58631"/>
                    </a:lnTo>
                    <a:lnTo>
                      <a:pt x="18865" y="60560"/>
                    </a:lnTo>
                    <a:lnTo>
                      <a:pt x="18650" y="62383"/>
                    </a:lnTo>
                    <a:lnTo>
                      <a:pt x="18543" y="64312"/>
                    </a:lnTo>
                    <a:lnTo>
                      <a:pt x="18436" y="66134"/>
                    </a:lnTo>
                    <a:lnTo>
                      <a:pt x="18436" y="67849"/>
                    </a:lnTo>
                    <a:lnTo>
                      <a:pt x="18650" y="69564"/>
                    </a:lnTo>
                    <a:lnTo>
                      <a:pt x="17793" y="68599"/>
                    </a:lnTo>
                    <a:lnTo>
                      <a:pt x="16721" y="67420"/>
                    </a:lnTo>
                    <a:lnTo>
                      <a:pt x="16078" y="66456"/>
                    </a:lnTo>
                    <a:lnTo>
                      <a:pt x="15113" y="64526"/>
                    </a:lnTo>
                    <a:lnTo>
                      <a:pt x="14899" y="64312"/>
                    </a:lnTo>
                    <a:lnTo>
                      <a:pt x="14363" y="62597"/>
                    </a:lnTo>
                    <a:lnTo>
                      <a:pt x="14149" y="61632"/>
                    </a:lnTo>
                    <a:lnTo>
                      <a:pt x="13934" y="60775"/>
                    </a:lnTo>
                    <a:lnTo>
                      <a:pt x="13613" y="58417"/>
                    </a:lnTo>
                    <a:lnTo>
                      <a:pt x="13184" y="56166"/>
                    </a:lnTo>
                    <a:lnTo>
                      <a:pt x="13077" y="55308"/>
                    </a:lnTo>
                    <a:lnTo>
                      <a:pt x="13077" y="54451"/>
                    </a:lnTo>
                    <a:lnTo>
                      <a:pt x="13291" y="53701"/>
                    </a:lnTo>
                    <a:lnTo>
                      <a:pt x="13613" y="52950"/>
                    </a:lnTo>
                    <a:lnTo>
                      <a:pt x="14149" y="52414"/>
                    </a:lnTo>
                    <a:lnTo>
                      <a:pt x="14899" y="51986"/>
                    </a:lnTo>
                    <a:lnTo>
                      <a:pt x="15649" y="51557"/>
                    </a:lnTo>
                    <a:lnTo>
                      <a:pt x="15864" y="51342"/>
                    </a:lnTo>
                    <a:lnTo>
                      <a:pt x="16078" y="51128"/>
                    </a:lnTo>
                    <a:lnTo>
                      <a:pt x="16078" y="50806"/>
                    </a:lnTo>
                    <a:lnTo>
                      <a:pt x="15971" y="50485"/>
                    </a:lnTo>
                    <a:lnTo>
                      <a:pt x="15864" y="50378"/>
                    </a:lnTo>
                    <a:lnTo>
                      <a:pt x="15864" y="50056"/>
                    </a:lnTo>
                    <a:lnTo>
                      <a:pt x="15864" y="49949"/>
                    </a:lnTo>
                    <a:lnTo>
                      <a:pt x="15756" y="49842"/>
                    </a:lnTo>
                    <a:lnTo>
                      <a:pt x="15328" y="49627"/>
                    </a:lnTo>
                    <a:lnTo>
                      <a:pt x="15435" y="49306"/>
                    </a:lnTo>
                    <a:close/>
                    <a:moveTo>
                      <a:pt x="36336" y="52843"/>
                    </a:moveTo>
                    <a:lnTo>
                      <a:pt x="36443" y="52950"/>
                    </a:lnTo>
                    <a:lnTo>
                      <a:pt x="36551" y="53272"/>
                    </a:lnTo>
                    <a:lnTo>
                      <a:pt x="36551" y="53701"/>
                    </a:lnTo>
                    <a:lnTo>
                      <a:pt x="36551" y="53808"/>
                    </a:lnTo>
                    <a:lnTo>
                      <a:pt x="36336" y="54022"/>
                    </a:lnTo>
                    <a:lnTo>
                      <a:pt x="34192" y="55630"/>
                    </a:lnTo>
                    <a:lnTo>
                      <a:pt x="32049" y="57345"/>
                    </a:lnTo>
                    <a:lnTo>
                      <a:pt x="30012" y="59060"/>
                    </a:lnTo>
                    <a:lnTo>
                      <a:pt x="28940" y="59917"/>
                    </a:lnTo>
                    <a:lnTo>
                      <a:pt x="28083" y="60775"/>
                    </a:lnTo>
                    <a:lnTo>
                      <a:pt x="27118" y="61954"/>
                    </a:lnTo>
                    <a:lnTo>
                      <a:pt x="26475" y="62704"/>
                    </a:lnTo>
                    <a:lnTo>
                      <a:pt x="25832" y="63455"/>
                    </a:lnTo>
                    <a:lnTo>
                      <a:pt x="25296" y="64205"/>
                    </a:lnTo>
                    <a:lnTo>
                      <a:pt x="24867" y="65062"/>
                    </a:lnTo>
                    <a:lnTo>
                      <a:pt x="24546" y="65920"/>
                    </a:lnTo>
                    <a:lnTo>
                      <a:pt x="23259" y="69350"/>
                    </a:lnTo>
                    <a:lnTo>
                      <a:pt x="23045" y="69564"/>
                    </a:lnTo>
                    <a:lnTo>
                      <a:pt x="22938" y="69564"/>
                    </a:lnTo>
                    <a:lnTo>
                      <a:pt x="22938" y="68171"/>
                    </a:lnTo>
                    <a:lnTo>
                      <a:pt x="23045" y="66885"/>
                    </a:lnTo>
                    <a:lnTo>
                      <a:pt x="23259" y="66241"/>
                    </a:lnTo>
                    <a:lnTo>
                      <a:pt x="23474" y="65598"/>
                    </a:lnTo>
                    <a:lnTo>
                      <a:pt x="23795" y="64955"/>
                    </a:lnTo>
                    <a:lnTo>
                      <a:pt x="24224" y="64312"/>
                    </a:lnTo>
                    <a:lnTo>
                      <a:pt x="24224" y="64312"/>
                    </a:lnTo>
                    <a:lnTo>
                      <a:pt x="23688" y="65491"/>
                    </a:lnTo>
                    <a:lnTo>
                      <a:pt x="23474" y="66134"/>
                    </a:lnTo>
                    <a:lnTo>
                      <a:pt x="23367" y="66670"/>
                    </a:lnTo>
                    <a:lnTo>
                      <a:pt x="23367" y="66670"/>
                    </a:lnTo>
                    <a:lnTo>
                      <a:pt x="23581" y="66456"/>
                    </a:lnTo>
                    <a:lnTo>
                      <a:pt x="23795" y="66241"/>
                    </a:lnTo>
                    <a:lnTo>
                      <a:pt x="24546" y="64419"/>
                    </a:lnTo>
                    <a:lnTo>
                      <a:pt x="25510" y="62597"/>
                    </a:lnTo>
                    <a:lnTo>
                      <a:pt x="25618" y="62490"/>
                    </a:lnTo>
                    <a:lnTo>
                      <a:pt x="25618" y="62383"/>
                    </a:lnTo>
                    <a:lnTo>
                      <a:pt x="25618" y="62275"/>
                    </a:lnTo>
                    <a:lnTo>
                      <a:pt x="25725" y="61954"/>
                    </a:lnTo>
                    <a:lnTo>
                      <a:pt x="26904" y="60453"/>
                    </a:lnTo>
                    <a:lnTo>
                      <a:pt x="27868" y="59381"/>
                    </a:lnTo>
                    <a:lnTo>
                      <a:pt x="28833" y="58310"/>
                    </a:lnTo>
                    <a:lnTo>
                      <a:pt x="30012" y="57238"/>
                    </a:lnTo>
                    <a:lnTo>
                      <a:pt x="31191" y="56380"/>
                    </a:lnTo>
                    <a:lnTo>
                      <a:pt x="33335" y="54880"/>
                    </a:lnTo>
                    <a:lnTo>
                      <a:pt x="35800" y="53057"/>
                    </a:lnTo>
                    <a:lnTo>
                      <a:pt x="36122" y="52843"/>
                    </a:lnTo>
                    <a:close/>
                    <a:moveTo>
                      <a:pt x="8253" y="28512"/>
                    </a:moveTo>
                    <a:lnTo>
                      <a:pt x="8253" y="28940"/>
                    </a:lnTo>
                    <a:lnTo>
                      <a:pt x="8253" y="29905"/>
                    </a:lnTo>
                    <a:lnTo>
                      <a:pt x="8468" y="30763"/>
                    </a:lnTo>
                    <a:lnTo>
                      <a:pt x="8789" y="31727"/>
                    </a:lnTo>
                    <a:lnTo>
                      <a:pt x="9111" y="32585"/>
                    </a:lnTo>
                    <a:lnTo>
                      <a:pt x="9325" y="33014"/>
                    </a:lnTo>
                    <a:lnTo>
                      <a:pt x="9754" y="36336"/>
                    </a:lnTo>
                    <a:lnTo>
                      <a:pt x="10290" y="38909"/>
                    </a:lnTo>
                    <a:lnTo>
                      <a:pt x="10290" y="39123"/>
                    </a:lnTo>
                    <a:lnTo>
                      <a:pt x="10290" y="39445"/>
                    </a:lnTo>
                    <a:lnTo>
                      <a:pt x="8682" y="36979"/>
                    </a:lnTo>
                    <a:lnTo>
                      <a:pt x="8575" y="37087"/>
                    </a:lnTo>
                    <a:lnTo>
                      <a:pt x="8682" y="37408"/>
                    </a:lnTo>
                    <a:lnTo>
                      <a:pt x="9968" y="39659"/>
                    </a:lnTo>
                    <a:lnTo>
                      <a:pt x="10076" y="39873"/>
                    </a:lnTo>
                    <a:lnTo>
                      <a:pt x="10397" y="40088"/>
                    </a:lnTo>
                    <a:lnTo>
                      <a:pt x="10504" y="40409"/>
                    </a:lnTo>
                    <a:lnTo>
                      <a:pt x="10611" y="41053"/>
                    </a:lnTo>
                    <a:lnTo>
                      <a:pt x="11040" y="44911"/>
                    </a:lnTo>
                    <a:lnTo>
                      <a:pt x="11147" y="45554"/>
                    </a:lnTo>
                    <a:lnTo>
                      <a:pt x="11147" y="46305"/>
                    </a:lnTo>
                    <a:lnTo>
                      <a:pt x="9968" y="44375"/>
                    </a:lnTo>
                    <a:lnTo>
                      <a:pt x="9968" y="44482"/>
                    </a:lnTo>
                    <a:lnTo>
                      <a:pt x="10076" y="44804"/>
                    </a:lnTo>
                    <a:lnTo>
                      <a:pt x="10504" y="45769"/>
                    </a:lnTo>
                    <a:lnTo>
                      <a:pt x="10826" y="46197"/>
                    </a:lnTo>
                    <a:lnTo>
                      <a:pt x="11147" y="46626"/>
                    </a:lnTo>
                    <a:lnTo>
                      <a:pt x="11362" y="46948"/>
                    </a:lnTo>
                    <a:lnTo>
                      <a:pt x="12005" y="49735"/>
                    </a:lnTo>
                    <a:lnTo>
                      <a:pt x="12005" y="49842"/>
                    </a:lnTo>
                    <a:lnTo>
                      <a:pt x="11898" y="50056"/>
                    </a:lnTo>
                    <a:lnTo>
                      <a:pt x="11683" y="49520"/>
                    </a:lnTo>
                    <a:lnTo>
                      <a:pt x="10933" y="47805"/>
                    </a:lnTo>
                    <a:lnTo>
                      <a:pt x="10183" y="45983"/>
                    </a:lnTo>
                    <a:lnTo>
                      <a:pt x="9432" y="44482"/>
                    </a:lnTo>
                    <a:lnTo>
                      <a:pt x="8468" y="42982"/>
                    </a:lnTo>
                    <a:lnTo>
                      <a:pt x="7503" y="41588"/>
                    </a:lnTo>
                    <a:lnTo>
                      <a:pt x="6324" y="40302"/>
                    </a:lnTo>
                    <a:lnTo>
                      <a:pt x="6217" y="40195"/>
                    </a:lnTo>
                    <a:lnTo>
                      <a:pt x="6002" y="40195"/>
                    </a:lnTo>
                    <a:lnTo>
                      <a:pt x="6967" y="41481"/>
                    </a:lnTo>
                    <a:lnTo>
                      <a:pt x="8253" y="43196"/>
                    </a:lnTo>
                    <a:lnTo>
                      <a:pt x="8789" y="44054"/>
                    </a:lnTo>
                    <a:lnTo>
                      <a:pt x="9325" y="44911"/>
                    </a:lnTo>
                    <a:lnTo>
                      <a:pt x="10183" y="46626"/>
                    </a:lnTo>
                    <a:lnTo>
                      <a:pt x="10933" y="48341"/>
                    </a:lnTo>
                    <a:lnTo>
                      <a:pt x="11469" y="49735"/>
                    </a:lnTo>
                    <a:lnTo>
                      <a:pt x="11791" y="50378"/>
                    </a:lnTo>
                    <a:lnTo>
                      <a:pt x="12112" y="51021"/>
                    </a:lnTo>
                    <a:lnTo>
                      <a:pt x="12112" y="51021"/>
                    </a:lnTo>
                    <a:lnTo>
                      <a:pt x="12005" y="50914"/>
                    </a:lnTo>
                    <a:lnTo>
                      <a:pt x="11791" y="50699"/>
                    </a:lnTo>
                    <a:lnTo>
                      <a:pt x="11147" y="49520"/>
                    </a:lnTo>
                    <a:lnTo>
                      <a:pt x="10183" y="47912"/>
                    </a:lnTo>
                    <a:lnTo>
                      <a:pt x="10290" y="48234"/>
                    </a:lnTo>
                    <a:lnTo>
                      <a:pt x="10504" y="48877"/>
                    </a:lnTo>
                    <a:lnTo>
                      <a:pt x="10719" y="49520"/>
                    </a:lnTo>
                    <a:lnTo>
                      <a:pt x="11362" y="50806"/>
                    </a:lnTo>
                    <a:lnTo>
                      <a:pt x="11683" y="51128"/>
                    </a:lnTo>
                    <a:lnTo>
                      <a:pt x="11898" y="51450"/>
                    </a:lnTo>
                    <a:lnTo>
                      <a:pt x="12112" y="51664"/>
                    </a:lnTo>
                    <a:lnTo>
                      <a:pt x="12219" y="51771"/>
                    </a:lnTo>
                    <a:lnTo>
                      <a:pt x="12219" y="52307"/>
                    </a:lnTo>
                    <a:lnTo>
                      <a:pt x="12112" y="53701"/>
                    </a:lnTo>
                    <a:lnTo>
                      <a:pt x="12112" y="54344"/>
                    </a:lnTo>
                    <a:lnTo>
                      <a:pt x="12112" y="54987"/>
                    </a:lnTo>
                    <a:lnTo>
                      <a:pt x="12326" y="56166"/>
                    </a:lnTo>
                    <a:lnTo>
                      <a:pt x="12434" y="56809"/>
                    </a:lnTo>
                    <a:lnTo>
                      <a:pt x="12434" y="56809"/>
                    </a:lnTo>
                    <a:lnTo>
                      <a:pt x="10933" y="54880"/>
                    </a:lnTo>
                    <a:lnTo>
                      <a:pt x="10826" y="54880"/>
                    </a:lnTo>
                    <a:lnTo>
                      <a:pt x="11469" y="56059"/>
                    </a:lnTo>
                    <a:lnTo>
                      <a:pt x="12326" y="57238"/>
                    </a:lnTo>
                    <a:lnTo>
                      <a:pt x="12434" y="57452"/>
                    </a:lnTo>
                    <a:lnTo>
                      <a:pt x="12648" y="57559"/>
                    </a:lnTo>
                    <a:lnTo>
                      <a:pt x="12755" y="57774"/>
                    </a:lnTo>
                    <a:lnTo>
                      <a:pt x="12970" y="58202"/>
                    </a:lnTo>
                    <a:lnTo>
                      <a:pt x="13184" y="59060"/>
                    </a:lnTo>
                    <a:lnTo>
                      <a:pt x="13398" y="59917"/>
                    </a:lnTo>
                    <a:lnTo>
                      <a:pt x="13613" y="61632"/>
                    </a:lnTo>
                    <a:lnTo>
                      <a:pt x="13827" y="62490"/>
                    </a:lnTo>
                    <a:lnTo>
                      <a:pt x="14041" y="63347"/>
                    </a:lnTo>
                    <a:lnTo>
                      <a:pt x="14470" y="64205"/>
                    </a:lnTo>
                    <a:lnTo>
                      <a:pt x="14899" y="64955"/>
                    </a:lnTo>
                    <a:lnTo>
                      <a:pt x="15435" y="66027"/>
                    </a:lnTo>
                    <a:lnTo>
                      <a:pt x="15971" y="66992"/>
                    </a:lnTo>
                    <a:lnTo>
                      <a:pt x="16614" y="67956"/>
                    </a:lnTo>
                    <a:lnTo>
                      <a:pt x="18115" y="69671"/>
                    </a:lnTo>
                    <a:lnTo>
                      <a:pt x="18329" y="69886"/>
                    </a:lnTo>
                    <a:lnTo>
                      <a:pt x="18758" y="69886"/>
                    </a:lnTo>
                    <a:lnTo>
                      <a:pt x="18855" y="70470"/>
                    </a:lnTo>
                    <a:lnTo>
                      <a:pt x="18855" y="70470"/>
                    </a:lnTo>
                    <a:lnTo>
                      <a:pt x="18758" y="70422"/>
                    </a:lnTo>
                    <a:lnTo>
                      <a:pt x="18650" y="70422"/>
                    </a:lnTo>
                    <a:lnTo>
                      <a:pt x="18436" y="70529"/>
                    </a:lnTo>
                    <a:lnTo>
                      <a:pt x="17686" y="69993"/>
                    </a:lnTo>
                    <a:lnTo>
                      <a:pt x="17043" y="69135"/>
                    </a:lnTo>
                    <a:lnTo>
                      <a:pt x="14792" y="65491"/>
                    </a:lnTo>
                    <a:lnTo>
                      <a:pt x="14470" y="64955"/>
                    </a:lnTo>
                    <a:lnTo>
                      <a:pt x="14256" y="64419"/>
                    </a:lnTo>
                    <a:lnTo>
                      <a:pt x="13827" y="63240"/>
                    </a:lnTo>
                    <a:lnTo>
                      <a:pt x="12219" y="59274"/>
                    </a:lnTo>
                    <a:lnTo>
                      <a:pt x="12005" y="58631"/>
                    </a:lnTo>
                    <a:lnTo>
                      <a:pt x="11469" y="57774"/>
                    </a:lnTo>
                    <a:lnTo>
                      <a:pt x="11040" y="56809"/>
                    </a:lnTo>
                    <a:lnTo>
                      <a:pt x="10290" y="54987"/>
                    </a:lnTo>
                    <a:lnTo>
                      <a:pt x="9968" y="53808"/>
                    </a:lnTo>
                    <a:lnTo>
                      <a:pt x="9754" y="52521"/>
                    </a:lnTo>
                    <a:lnTo>
                      <a:pt x="10290" y="53057"/>
                    </a:lnTo>
                    <a:lnTo>
                      <a:pt x="10611" y="53701"/>
                    </a:lnTo>
                    <a:lnTo>
                      <a:pt x="11040" y="54344"/>
                    </a:lnTo>
                    <a:lnTo>
                      <a:pt x="11469" y="54880"/>
                    </a:lnTo>
                    <a:lnTo>
                      <a:pt x="11576" y="54665"/>
                    </a:lnTo>
                    <a:lnTo>
                      <a:pt x="11576" y="54558"/>
                    </a:lnTo>
                    <a:lnTo>
                      <a:pt x="11469" y="54344"/>
                    </a:lnTo>
                    <a:lnTo>
                      <a:pt x="10933" y="53486"/>
                    </a:lnTo>
                    <a:lnTo>
                      <a:pt x="10290" y="52629"/>
                    </a:lnTo>
                    <a:lnTo>
                      <a:pt x="9861" y="52200"/>
                    </a:lnTo>
                    <a:lnTo>
                      <a:pt x="9647" y="51771"/>
                    </a:lnTo>
                    <a:lnTo>
                      <a:pt x="9540" y="51342"/>
                    </a:lnTo>
                    <a:lnTo>
                      <a:pt x="9647" y="50699"/>
                    </a:lnTo>
                    <a:lnTo>
                      <a:pt x="11576" y="53808"/>
                    </a:lnTo>
                    <a:lnTo>
                      <a:pt x="11683" y="53808"/>
                    </a:lnTo>
                    <a:lnTo>
                      <a:pt x="11576" y="53486"/>
                    </a:lnTo>
                    <a:lnTo>
                      <a:pt x="11255" y="52629"/>
                    </a:lnTo>
                    <a:lnTo>
                      <a:pt x="10719" y="51771"/>
                    </a:lnTo>
                    <a:lnTo>
                      <a:pt x="10183" y="51021"/>
                    </a:lnTo>
                    <a:lnTo>
                      <a:pt x="9647" y="50271"/>
                    </a:lnTo>
                    <a:lnTo>
                      <a:pt x="9432" y="49842"/>
                    </a:lnTo>
                    <a:lnTo>
                      <a:pt x="9218" y="48770"/>
                    </a:lnTo>
                    <a:lnTo>
                      <a:pt x="8789" y="47698"/>
                    </a:lnTo>
                    <a:lnTo>
                      <a:pt x="8468" y="47162"/>
                    </a:lnTo>
                    <a:lnTo>
                      <a:pt x="8146" y="46519"/>
                    </a:lnTo>
                    <a:lnTo>
                      <a:pt x="7610" y="46090"/>
                    </a:lnTo>
                    <a:lnTo>
                      <a:pt x="7074" y="45554"/>
                    </a:lnTo>
                    <a:lnTo>
                      <a:pt x="6002" y="44697"/>
                    </a:lnTo>
                    <a:lnTo>
                      <a:pt x="5467" y="44268"/>
                    </a:lnTo>
                    <a:lnTo>
                      <a:pt x="5038" y="43839"/>
                    </a:lnTo>
                    <a:lnTo>
                      <a:pt x="4931" y="43518"/>
                    </a:lnTo>
                    <a:lnTo>
                      <a:pt x="4823" y="43303"/>
                    </a:lnTo>
                    <a:lnTo>
                      <a:pt x="4931" y="43089"/>
                    </a:lnTo>
                    <a:lnTo>
                      <a:pt x="5145" y="42875"/>
                    </a:lnTo>
                    <a:lnTo>
                      <a:pt x="5359" y="42553"/>
                    </a:lnTo>
                    <a:lnTo>
                      <a:pt x="5467" y="42232"/>
                    </a:lnTo>
                    <a:lnTo>
                      <a:pt x="5467" y="42017"/>
                    </a:lnTo>
                    <a:lnTo>
                      <a:pt x="5467" y="41803"/>
                    </a:lnTo>
                    <a:lnTo>
                      <a:pt x="5252" y="41696"/>
                    </a:lnTo>
                    <a:lnTo>
                      <a:pt x="4716" y="41267"/>
                    </a:lnTo>
                    <a:lnTo>
                      <a:pt x="4502" y="41160"/>
                    </a:lnTo>
                    <a:lnTo>
                      <a:pt x="4395" y="40945"/>
                    </a:lnTo>
                    <a:lnTo>
                      <a:pt x="4287" y="40731"/>
                    </a:lnTo>
                    <a:lnTo>
                      <a:pt x="4287" y="40517"/>
                    </a:lnTo>
                    <a:lnTo>
                      <a:pt x="4395" y="40302"/>
                    </a:lnTo>
                    <a:lnTo>
                      <a:pt x="4609" y="40088"/>
                    </a:lnTo>
                    <a:lnTo>
                      <a:pt x="4716" y="39981"/>
                    </a:lnTo>
                    <a:lnTo>
                      <a:pt x="5252" y="39981"/>
                    </a:lnTo>
                    <a:lnTo>
                      <a:pt x="5359" y="39873"/>
                    </a:lnTo>
                    <a:lnTo>
                      <a:pt x="5467" y="39766"/>
                    </a:lnTo>
                    <a:lnTo>
                      <a:pt x="5467" y="39659"/>
                    </a:lnTo>
                    <a:lnTo>
                      <a:pt x="5467" y="39445"/>
                    </a:lnTo>
                    <a:lnTo>
                      <a:pt x="5359" y="39230"/>
                    </a:lnTo>
                    <a:lnTo>
                      <a:pt x="4931" y="38694"/>
                    </a:lnTo>
                    <a:lnTo>
                      <a:pt x="4931" y="38587"/>
                    </a:lnTo>
                    <a:lnTo>
                      <a:pt x="5359" y="38587"/>
                    </a:lnTo>
                    <a:lnTo>
                      <a:pt x="5574" y="38480"/>
                    </a:lnTo>
                    <a:lnTo>
                      <a:pt x="5788" y="38373"/>
                    </a:lnTo>
                    <a:lnTo>
                      <a:pt x="5895" y="38158"/>
                    </a:lnTo>
                    <a:lnTo>
                      <a:pt x="5788" y="38051"/>
                    </a:lnTo>
                    <a:lnTo>
                      <a:pt x="5574" y="37301"/>
                    </a:lnTo>
                    <a:lnTo>
                      <a:pt x="5467" y="37087"/>
                    </a:lnTo>
                    <a:lnTo>
                      <a:pt x="5252" y="36765"/>
                    </a:lnTo>
                    <a:lnTo>
                      <a:pt x="5038" y="36658"/>
                    </a:lnTo>
                    <a:lnTo>
                      <a:pt x="5038" y="36443"/>
                    </a:lnTo>
                    <a:lnTo>
                      <a:pt x="5038" y="36229"/>
                    </a:lnTo>
                    <a:lnTo>
                      <a:pt x="5038" y="36122"/>
                    </a:lnTo>
                    <a:lnTo>
                      <a:pt x="5252" y="36015"/>
                    </a:lnTo>
                    <a:lnTo>
                      <a:pt x="6002" y="36015"/>
                    </a:lnTo>
                    <a:lnTo>
                      <a:pt x="6110" y="35800"/>
                    </a:lnTo>
                    <a:lnTo>
                      <a:pt x="6110" y="35586"/>
                    </a:lnTo>
                    <a:lnTo>
                      <a:pt x="6002" y="35372"/>
                    </a:lnTo>
                    <a:lnTo>
                      <a:pt x="5359" y="34193"/>
                    </a:lnTo>
                    <a:lnTo>
                      <a:pt x="5252" y="33978"/>
                    </a:lnTo>
                    <a:lnTo>
                      <a:pt x="5252" y="33657"/>
                    </a:lnTo>
                    <a:lnTo>
                      <a:pt x="5252" y="33335"/>
                    </a:lnTo>
                    <a:lnTo>
                      <a:pt x="5359" y="33121"/>
                    </a:lnTo>
                    <a:lnTo>
                      <a:pt x="5467" y="32906"/>
                    </a:lnTo>
                    <a:lnTo>
                      <a:pt x="5681" y="32692"/>
                    </a:lnTo>
                    <a:lnTo>
                      <a:pt x="5895" y="32585"/>
                    </a:lnTo>
                    <a:lnTo>
                      <a:pt x="6538" y="32585"/>
                    </a:lnTo>
                    <a:lnTo>
                      <a:pt x="7181" y="33014"/>
                    </a:lnTo>
                    <a:lnTo>
                      <a:pt x="7396" y="33228"/>
                    </a:lnTo>
                    <a:lnTo>
                      <a:pt x="7610" y="33549"/>
                    </a:lnTo>
                    <a:lnTo>
                      <a:pt x="8039" y="33978"/>
                    </a:lnTo>
                    <a:lnTo>
                      <a:pt x="8146" y="34085"/>
                    </a:lnTo>
                    <a:lnTo>
                      <a:pt x="8361" y="33978"/>
                    </a:lnTo>
                    <a:lnTo>
                      <a:pt x="8468" y="33978"/>
                    </a:lnTo>
                    <a:lnTo>
                      <a:pt x="8468" y="33764"/>
                    </a:lnTo>
                    <a:lnTo>
                      <a:pt x="8468" y="33442"/>
                    </a:lnTo>
                    <a:lnTo>
                      <a:pt x="8361" y="33014"/>
                    </a:lnTo>
                    <a:lnTo>
                      <a:pt x="8039" y="32049"/>
                    </a:lnTo>
                    <a:lnTo>
                      <a:pt x="7717" y="31191"/>
                    </a:lnTo>
                    <a:lnTo>
                      <a:pt x="7610" y="30334"/>
                    </a:lnTo>
                    <a:lnTo>
                      <a:pt x="7610" y="29905"/>
                    </a:lnTo>
                    <a:lnTo>
                      <a:pt x="7717" y="29476"/>
                    </a:lnTo>
                    <a:lnTo>
                      <a:pt x="7932" y="28940"/>
                    </a:lnTo>
                    <a:lnTo>
                      <a:pt x="8253" y="28512"/>
                    </a:lnTo>
                    <a:close/>
                    <a:moveTo>
                      <a:pt x="41588" y="42232"/>
                    </a:moveTo>
                    <a:lnTo>
                      <a:pt x="41267" y="42553"/>
                    </a:lnTo>
                    <a:lnTo>
                      <a:pt x="40838" y="42875"/>
                    </a:lnTo>
                    <a:lnTo>
                      <a:pt x="38802" y="44482"/>
                    </a:lnTo>
                    <a:lnTo>
                      <a:pt x="36872" y="46197"/>
                    </a:lnTo>
                    <a:lnTo>
                      <a:pt x="34621" y="48341"/>
                    </a:lnTo>
                    <a:lnTo>
                      <a:pt x="32263" y="50485"/>
                    </a:lnTo>
                    <a:lnTo>
                      <a:pt x="31191" y="51664"/>
                    </a:lnTo>
                    <a:lnTo>
                      <a:pt x="30441" y="52307"/>
                    </a:lnTo>
                    <a:lnTo>
                      <a:pt x="29798" y="52950"/>
                    </a:lnTo>
                    <a:lnTo>
                      <a:pt x="27118" y="55951"/>
                    </a:lnTo>
                    <a:lnTo>
                      <a:pt x="26904" y="56166"/>
                    </a:lnTo>
                    <a:lnTo>
                      <a:pt x="26368" y="56702"/>
                    </a:lnTo>
                    <a:lnTo>
                      <a:pt x="25832" y="57345"/>
                    </a:lnTo>
                    <a:lnTo>
                      <a:pt x="25082" y="58631"/>
                    </a:lnTo>
                    <a:lnTo>
                      <a:pt x="24117" y="60239"/>
                    </a:lnTo>
                    <a:lnTo>
                      <a:pt x="23688" y="61096"/>
                    </a:lnTo>
                    <a:lnTo>
                      <a:pt x="23474" y="61954"/>
                    </a:lnTo>
                    <a:lnTo>
                      <a:pt x="23152" y="62919"/>
                    </a:lnTo>
                    <a:lnTo>
                      <a:pt x="22724" y="63883"/>
                    </a:lnTo>
                    <a:lnTo>
                      <a:pt x="22402" y="64634"/>
                    </a:lnTo>
                    <a:lnTo>
                      <a:pt x="22188" y="65491"/>
                    </a:lnTo>
                    <a:lnTo>
                      <a:pt x="22080" y="66241"/>
                    </a:lnTo>
                    <a:lnTo>
                      <a:pt x="22080" y="67099"/>
                    </a:lnTo>
                    <a:lnTo>
                      <a:pt x="22080" y="68599"/>
                    </a:lnTo>
                    <a:lnTo>
                      <a:pt x="22188" y="70207"/>
                    </a:lnTo>
                    <a:lnTo>
                      <a:pt x="22295" y="70850"/>
                    </a:lnTo>
                    <a:lnTo>
                      <a:pt x="22616" y="70636"/>
                    </a:lnTo>
                    <a:lnTo>
                      <a:pt x="23152" y="70636"/>
                    </a:lnTo>
                    <a:lnTo>
                      <a:pt x="23259" y="70422"/>
                    </a:lnTo>
                    <a:lnTo>
                      <a:pt x="23581" y="69779"/>
                    </a:lnTo>
                    <a:lnTo>
                      <a:pt x="24546" y="67528"/>
                    </a:lnTo>
                    <a:lnTo>
                      <a:pt x="24653" y="67635"/>
                    </a:lnTo>
                    <a:lnTo>
                      <a:pt x="24439" y="68707"/>
                    </a:lnTo>
                    <a:lnTo>
                      <a:pt x="24010" y="70314"/>
                    </a:lnTo>
                    <a:lnTo>
                      <a:pt x="23903" y="70529"/>
                    </a:lnTo>
                    <a:lnTo>
                      <a:pt x="23795" y="70636"/>
                    </a:lnTo>
                    <a:lnTo>
                      <a:pt x="23688" y="70743"/>
                    </a:lnTo>
                    <a:lnTo>
                      <a:pt x="23581" y="71065"/>
                    </a:lnTo>
                    <a:lnTo>
                      <a:pt x="21866" y="71065"/>
                    </a:lnTo>
                    <a:lnTo>
                      <a:pt x="21330" y="71386"/>
                    </a:lnTo>
                    <a:lnTo>
                      <a:pt x="21330" y="71494"/>
                    </a:lnTo>
                    <a:lnTo>
                      <a:pt x="21652" y="71494"/>
                    </a:lnTo>
                    <a:lnTo>
                      <a:pt x="23688" y="71279"/>
                    </a:lnTo>
                    <a:lnTo>
                      <a:pt x="23903" y="71279"/>
                    </a:lnTo>
                    <a:lnTo>
                      <a:pt x="24117" y="71386"/>
                    </a:lnTo>
                    <a:lnTo>
                      <a:pt x="25403" y="71922"/>
                    </a:lnTo>
                    <a:lnTo>
                      <a:pt x="26154" y="72351"/>
                    </a:lnTo>
                    <a:lnTo>
                      <a:pt x="26797" y="72887"/>
                    </a:lnTo>
                    <a:lnTo>
                      <a:pt x="27440" y="73316"/>
                    </a:lnTo>
                    <a:lnTo>
                      <a:pt x="28190" y="73852"/>
                    </a:lnTo>
                    <a:lnTo>
                      <a:pt x="28833" y="74495"/>
                    </a:lnTo>
                    <a:lnTo>
                      <a:pt x="29262" y="75245"/>
                    </a:lnTo>
                    <a:lnTo>
                      <a:pt x="29583" y="75995"/>
                    </a:lnTo>
                    <a:lnTo>
                      <a:pt x="30012" y="77174"/>
                    </a:lnTo>
                    <a:lnTo>
                      <a:pt x="30334" y="78353"/>
                    </a:lnTo>
                    <a:lnTo>
                      <a:pt x="30655" y="79747"/>
                    </a:lnTo>
                    <a:lnTo>
                      <a:pt x="30763" y="80497"/>
                    </a:lnTo>
                    <a:lnTo>
                      <a:pt x="30870" y="81248"/>
                    </a:lnTo>
                    <a:lnTo>
                      <a:pt x="30763" y="81891"/>
                    </a:lnTo>
                    <a:lnTo>
                      <a:pt x="30763" y="82641"/>
                    </a:lnTo>
                    <a:lnTo>
                      <a:pt x="30334" y="84034"/>
                    </a:lnTo>
                    <a:lnTo>
                      <a:pt x="29798" y="85321"/>
                    </a:lnTo>
                    <a:lnTo>
                      <a:pt x="29048" y="86392"/>
                    </a:lnTo>
                    <a:lnTo>
                      <a:pt x="28297" y="87464"/>
                    </a:lnTo>
                    <a:lnTo>
                      <a:pt x="27440" y="88429"/>
                    </a:lnTo>
                    <a:lnTo>
                      <a:pt x="26475" y="89287"/>
                    </a:lnTo>
                    <a:lnTo>
                      <a:pt x="26368" y="89394"/>
                    </a:lnTo>
                    <a:lnTo>
                      <a:pt x="25939" y="89930"/>
                    </a:lnTo>
                    <a:lnTo>
                      <a:pt x="25510" y="90358"/>
                    </a:lnTo>
                    <a:lnTo>
                      <a:pt x="24546" y="91216"/>
                    </a:lnTo>
                    <a:lnTo>
                      <a:pt x="24224" y="91537"/>
                    </a:lnTo>
                    <a:lnTo>
                      <a:pt x="23903" y="92073"/>
                    </a:lnTo>
                    <a:lnTo>
                      <a:pt x="23581" y="92609"/>
                    </a:lnTo>
                    <a:lnTo>
                      <a:pt x="23474" y="93145"/>
                    </a:lnTo>
                    <a:lnTo>
                      <a:pt x="23474" y="93681"/>
                    </a:lnTo>
                    <a:lnTo>
                      <a:pt x="23688" y="94217"/>
                    </a:lnTo>
                    <a:lnTo>
                      <a:pt x="24010" y="94860"/>
                    </a:lnTo>
                    <a:lnTo>
                      <a:pt x="24224" y="95503"/>
                    </a:lnTo>
                    <a:lnTo>
                      <a:pt x="24974" y="97004"/>
                    </a:lnTo>
                    <a:lnTo>
                      <a:pt x="25832" y="98290"/>
                    </a:lnTo>
                    <a:lnTo>
                      <a:pt x="27225" y="100434"/>
                    </a:lnTo>
                    <a:lnTo>
                      <a:pt x="28512" y="102792"/>
                    </a:lnTo>
                    <a:lnTo>
                      <a:pt x="29583" y="104829"/>
                    </a:lnTo>
                    <a:lnTo>
                      <a:pt x="30763" y="106758"/>
                    </a:lnTo>
                    <a:lnTo>
                      <a:pt x="33228" y="110724"/>
                    </a:lnTo>
                    <a:lnTo>
                      <a:pt x="35479" y="114047"/>
                    </a:lnTo>
                    <a:lnTo>
                      <a:pt x="37408" y="117477"/>
                    </a:lnTo>
                    <a:lnTo>
                      <a:pt x="38266" y="118763"/>
                    </a:lnTo>
                    <a:lnTo>
                      <a:pt x="38480" y="119084"/>
                    </a:lnTo>
                    <a:lnTo>
                      <a:pt x="38694" y="119299"/>
                    </a:lnTo>
                    <a:lnTo>
                      <a:pt x="38587" y="119406"/>
                    </a:lnTo>
                    <a:lnTo>
                      <a:pt x="38480" y="119084"/>
                    </a:lnTo>
                    <a:lnTo>
                      <a:pt x="38051" y="118763"/>
                    </a:lnTo>
                    <a:lnTo>
                      <a:pt x="36872" y="117155"/>
                    </a:lnTo>
                    <a:lnTo>
                      <a:pt x="35800" y="115547"/>
                    </a:lnTo>
                    <a:lnTo>
                      <a:pt x="33335" y="111367"/>
                    </a:lnTo>
                    <a:lnTo>
                      <a:pt x="32049" y="109330"/>
                    </a:lnTo>
                    <a:lnTo>
                      <a:pt x="30763" y="107294"/>
                    </a:lnTo>
                    <a:lnTo>
                      <a:pt x="29905" y="106008"/>
                    </a:lnTo>
                    <a:lnTo>
                      <a:pt x="29155" y="104721"/>
                    </a:lnTo>
                    <a:lnTo>
                      <a:pt x="27761" y="102149"/>
                    </a:lnTo>
                    <a:lnTo>
                      <a:pt x="26046" y="98933"/>
                    </a:lnTo>
                    <a:lnTo>
                      <a:pt x="25618" y="98397"/>
                    </a:lnTo>
                    <a:lnTo>
                      <a:pt x="23259" y="95396"/>
                    </a:lnTo>
                    <a:lnTo>
                      <a:pt x="22402" y="94431"/>
                    </a:lnTo>
                    <a:lnTo>
                      <a:pt x="21437" y="93681"/>
                    </a:lnTo>
                    <a:lnTo>
                      <a:pt x="20365" y="93145"/>
                    </a:lnTo>
                    <a:lnTo>
                      <a:pt x="19401" y="92609"/>
                    </a:lnTo>
                    <a:lnTo>
                      <a:pt x="17257" y="91645"/>
                    </a:lnTo>
                    <a:lnTo>
                      <a:pt x="16614" y="91323"/>
                    </a:lnTo>
                    <a:lnTo>
                      <a:pt x="16507" y="91216"/>
                    </a:lnTo>
                    <a:lnTo>
                      <a:pt x="15971" y="91002"/>
                    </a:lnTo>
                    <a:lnTo>
                      <a:pt x="15435" y="90680"/>
                    </a:lnTo>
                    <a:lnTo>
                      <a:pt x="14577" y="89930"/>
                    </a:lnTo>
                    <a:lnTo>
                      <a:pt x="13613" y="88858"/>
                    </a:lnTo>
                    <a:lnTo>
                      <a:pt x="12862" y="87679"/>
                    </a:lnTo>
                    <a:lnTo>
                      <a:pt x="12541" y="87143"/>
                    </a:lnTo>
                    <a:lnTo>
                      <a:pt x="12326" y="86500"/>
                    </a:lnTo>
                    <a:lnTo>
                      <a:pt x="12005" y="85106"/>
                    </a:lnTo>
                    <a:lnTo>
                      <a:pt x="11791" y="83713"/>
                    </a:lnTo>
                    <a:lnTo>
                      <a:pt x="11683" y="82641"/>
                    </a:lnTo>
                    <a:lnTo>
                      <a:pt x="11576" y="81569"/>
                    </a:lnTo>
                    <a:lnTo>
                      <a:pt x="11683" y="80497"/>
                    </a:lnTo>
                    <a:lnTo>
                      <a:pt x="11791" y="79425"/>
                    </a:lnTo>
                    <a:lnTo>
                      <a:pt x="12648" y="79211"/>
                    </a:lnTo>
                    <a:lnTo>
                      <a:pt x="12648" y="79104"/>
                    </a:lnTo>
                    <a:lnTo>
                      <a:pt x="11898" y="79104"/>
                    </a:lnTo>
                    <a:lnTo>
                      <a:pt x="11898" y="78782"/>
                    </a:lnTo>
                    <a:lnTo>
                      <a:pt x="12541" y="76960"/>
                    </a:lnTo>
                    <a:lnTo>
                      <a:pt x="12755" y="76638"/>
                    </a:lnTo>
                    <a:lnTo>
                      <a:pt x="13077" y="76531"/>
                    </a:lnTo>
                    <a:lnTo>
                      <a:pt x="13505" y="76424"/>
                    </a:lnTo>
                    <a:lnTo>
                      <a:pt x="12970" y="76317"/>
                    </a:lnTo>
                    <a:lnTo>
                      <a:pt x="13613" y="75459"/>
                    </a:lnTo>
                    <a:lnTo>
                      <a:pt x="13827" y="75352"/>
                    </a:lnTo>
                    <a:lnTo>
                      <a:pt x="14149" y="75245"/>
                    </a:lnTo>
                    <a:lnTo>
                      <a:pt x="17364" y="74924"/>
                    </a:lnTo>
                    <a:lnTo>
                      <a:pt x="17686" y="74816"/>
                    </a:lnTo>
                    <a:lnTo>
                      <a:pt x="17150" y="74709"/>
                    </a:lnTo>
                    <a:lnTo>
                      <a:pt x="16721" y="74602"/>
                    </a:lnTo>
                    <a:lnTo>
                      <a:pt x="15756" y="74709"/>
                    </a:lnTo>
                    <a:lnTo>
                      <a:pt x="13934" y="75031"/>
                    </a:lnTo>
                    <a:lnTo>
                      <a:pt x="14470" y="74388"/>
                    </a:lnTo>
                    <a:lnTo>
                      <a:pt x="16078" y="73101"/>
                    </a:lnTo>
                    <a:lnTo>
                      <a:pt x="16400" y="72994"/>
                    </a:lnTo>
                    <a:lnTo>
                      <a:pt x="16721" y="72994"/>
                    </a:lnTo>
                    <a:lnTo>
                      <a:pt x="17257" y="72887"/>
                    </a:lnTo>
                    <a:lnTo>
                      <a:pt x="17900" y="72780"/>
                    </a:lnTo>
                    <a:lnTo>
                      <a:pt x="17900" y="72673"/>
                    </a:lnTo>
                    <a:lnTo>
                      <a:pt x="16935" y="72780"/>
                    </a:lnTo>
                    <a:lnTo>
                      <a:pt x="18222" y="71708"/>
                    </a:lnTo>
                    <a:lnTo>
                      <a:pt x="18543" y="71494"/>
                    </a:lnTo>
                    <a:lnTo>
                      <a:pt x="18758" y="71172"/>
                    </a:lnTo>
                    <a:lnTo>
                      <a:pt x="18865" y="70850"/>
                    </a:lnTo>
                    <a:lnTo>
                      <a:pt x="18961" y="70561"/>
                    </a:lnTo>
                    <a:lnTo>
                      <a:pt x="18961" y="70561"/>
                    </a:lnTo>
                    <a:lnTo>
                      <a:pt x="19186" y="70636"/>
                    </a:lnTo>
                    <a:lnTo>
                      <a:pt x="19079" y="69243"/>
                    </a:lnTo>
                    <a:lnTo>
                      <a:pt x="18972" y="67849"/>
                    </a:lnTo>
                    <a:lnTo>
                      <a:pt x="18972" y="66349"/>
                    </a:lnTo>
                    <a:lnTo>
                      <a:pt x="18972" y="64526"/>
                    </a:lnTo>
                    <a:lnTo>
                      <a:pt x="19079" y="62597"/>
                    </a:lnTo>
                    <a:lnTo>
                      <a:pt x="19294" y="61096"/>
                    </a:lnTo>
                    <a:lnTo>
                      <a:pt x="19508" y="59596"/>
                    </a:lnTo>
                    <a:lnTo>
                      <a:pt x="20044" y="56916"/>
                    </a:lnTo>
                    <a:lnTo>
                      <a:pt x="20473" y="54344"/>
                    </a:lnTo>
                    <a:lnTo>
                      <a:pt x="21116" y="51878"/>
                    </a:lnTo>
                    <a:lnTo>
                      <a:pt x="21437" y="50485"/>
                    </a:lnTo>
                    <a:lnTo>
                      <a:pt x="21759" y="48984"/>
                    </a:lnTo>
                    <a:lnTo>
                      <a:pt x="21973" y="47484"/>
                    </a:lnTo>
                    <a:lnTo>
                      <a:pt x="22188" y="45983"/>
                    </a:lnTo>
                    <a:lnTo>
                      <a:pt x="22295" y="45340"/>
                    </a:lnTo>
                    <a:lnTo>
                      <a:pt x="22616" y="44804"/>
                    </a:lnTo>
                    <a:lnTo>
                      <a:pt x="23045" y="44268"/>
                    </a:lnTo>
                    <a:lnTo>
                      <a:pt x="23688" y="43947"/>
                    </a:lnTo>
                    <a:lnTo>
                      <a:pt x="23688" y="45662"/>
                    </a:lnTo>
                    <a:lnTo>
                      <a:pt x="23581" y="47377"/>
                    </a:lnTo>
                    <a:lnTo>
                      <a:pt x="23367" y="50592"/>
                    </a:lnTo>
                    <a:lnTo>
                      <a:pt x="23474" y="50592"/>
                    </a:lnTo>
                    <a:lnTo>
                      <a:pt x="23688" y="49949"/>
                    </a:lnTo>
                    <a:lnTo>
                      <a:pt x="23903" y="48877"/>
                    </a:lnTo>
                    <a:lnTo>
                      <a:pt x="24010" y="47805"/>
                    </a:lnTo>
                    <a:lnTo>
                      <a:pt x="24010" y="44375"/>
                    </a:lnTo>
                    <a:lnTo>
                      <a:pt x="23903" y="43839"/>
                    </a:lnTo>
                    <a:lnTo>
                      <a:pt x="24653" y="43732"/>
                    </a:lnTo>
                    <a:lnTo>
                      <a:pt x="24653" y="48556"/>
                    </a:lnTo>
                    <a:lnTo>
                      <a:pt x="24653" y="49735"/>
                    </a:lnTo>
                    <a:lnTo>
                      <a:pt x="24653" y="49842"/>
                    </a:lnTo>
                    <a:lnTo>
                      <a:pt x="24867" y="50056"/>
                    </a:lnTo>
                    <a:lnTo>
                      <a:pt x="24331" y="50914"/>
                    </a:lnTo>
                    <a:lnTo>
                      <a:pt x="24546" y="51021"/>
                    </a:lnTo>
                    <a:lnTo>
                      <a:pt x="24867" y="50806"/>
                    </a:lnTo>
                    <a:lnTo>
                      <a:pt x="25082" y="50699"/>
                    </a:lnTo>
                    <a:lnTo>
                      <a:pt x="25189" y="50592"/>
                    </a:lnTo>
                    <a:lnTo>
                      <a:pt x="25510" y="50163"/>
                    </a:lnTo>
                    <a:lnTo>
                      <a:pt x="25939" y="49949"/>
                    </a:lnTo>
                    <a:lnTo>
                      <a:pt x="26797" y="49520"/>
                    </a:lnTo>
                    <a:lnTo>
                      <a:pt x="27654" y="49199"/>
                    </a:lnTo>
                    <a:lnTo>
                      <a:pt x="27333" y="49627"/>
                    </a:lnTo>
                    <a:lnTo>
                      <a:pt x="27011" y="49949"/>
                    </a:lnTo>
                    <a:lnTo>
                      <a:pt x="26154" y="50592"/>
                    </a:lnTo>
                    <a:lnTo>
                      <a:pt x="25403" y="51342"/>
                    </a:lnTo>
                    <a:lnTo>
                      <a:pt x="24010" y="52950"/>
                    </a:lnTo>
                    <a:lnTo>
                      <a:pt x="23795" y="53379"/>
                    </a:lnTo>
                    <a:lnTo>
                      <a:pt x="23581" y="53593"/>
                    </a:lnTo>
                    <a:lnTo>
                      <a:pt x="23259" y="53701"/>
                    </a:lnTo>
                    <a:lnTo>
                      <a:pt x="23152" y="53486"/>
                    </a:lnTo>
                    <a:lnTo>
                      <a:pt x="23045" y="53165"/>
                    </a:lnTo>
                    <a:lnTo>
                      <a:pt x="23045" y="52950"/>
                    </a:lnTo>
                    <a:lnTo>
                      <a:pt x="23152" y="52629"/>
                    </a:lnTo>
                    <a:lnTo>
                      <a:pt x="23259" y="52521"/>
                    </a:lnTo>
                    <a:lnTo>
                      <a:pt x="23259" y="52414"/>
                    </a:lnTo>
                    <a:lnTo>
                      <a:pt x="23152" y="52093"/>
                    </a:lnTo>
                    <a:lnTo>
                      <a:pt x="22938" y="51771"/>
                    </a:lnTo>
                    <a:lnTo>
                      <a:pt x="22831" y="51664"/>
                    </a:lnTo>
                    <a:lnTo>
                      <a:pt x="22831" y="51450"/>
                    </a:lnTo>
                    <a:lnTo>
                      <a:pt x="22938" y="51342"/>
                    </a:lnTo>
                    <a:lnTo>
                      <a:pt x="23152" y="51342"/>
                    </a:lnTo>
                    <a:lnTo>
                      <a:pt x="23474" y="51235"/>
                    </a:lnTo>
                    <a:lnTo>
                      <a:pt x="23581" y="50914"/>
                    </a:lnTo>
                    <a:lnTo>
                      <a:pt x="22831" y="51021"/>
                    </a:lnTo>
                    <a:lnTo>
                      <a:pt x="22831" y="50592"/>
                    </a:lnTo>
                    <a:lnTo>
                      <a:pt x="23259" y="47912"/>
                    </a:lnTo>
                    <a:lnTo>
                      <a:pt x="23367" y="46519"/>
                    </a:lnTo>
                    <a:lnTo>
                      <a:pt x="23474" y="45126"/>
                    </a:lnTo>
                    <a:lnTo>
                      <a:pt x="23367" y="44590"/>
                    </a:lnTo>
                    <a:lnTo>
                      <a:pt x="23259" y="44590"/>
                    </a:lnTo>
                    <a:lnTo>
                      <a:pt x="23259" y="45554"/>
                    </a:lnTo>
                    <a:lnTo>
                      <a:pt x="23152" y="47055"/>
                    </a:lnTo>
                    <a:lnTo>
                      <a:pt x="22938" y="48448"/>
                    </a:lnTo>
                    <a:lnTo>
                      <a:pt x="22616" y="49842"/>
                    </a:lnTo>
                    <a:lnTo>
                      <a:pt x="22295" y="51235"/>
                    </a:lnTo>
                    <a:lnTo>
                      <a:pt x="21223" y="55201"/>
                    </a:lnTo>
                    <a:lnTo>
                      <a:pt x="20794" y="57238"/>
                    </a:lnTo>
                    <a:lnTo>
                      <a:pt x="20580" y="59274"/>
                    </a:lnTo>
                    <a:lnTo>
                      <a:pt x="20473" y="60775"/>
                    </a:lnTo>
                    <a:lnTo>
                      <a:pt x="20580" y="61954"/>
                    </a:lnTo>
                    <a:lnTo>
                      <a:pt x="20580" y="63026"/>
                    </a:lnTo>
                    <a:lnTo>
                      <a:pt x="20794" y="65062"/>
                    </a:lnTo>
                    <a:lnTo>
                      <a:pt x="20687" y="67099"/>
                    </a:lnTo>
                    <a:lnTo>
                      <a:pt x="20473" y="68385"/>
                    </a:lnTo>
                    <a:lnTo>
                      <a:pt x="20258" y="69671"/>
                    </a:lnTo>
                    <a:lnTo>
                      <a:pt x="20044" y="70207"/>
                    </a:lnTo>
                    <a:lnTo>
                      <a:pt x="19830" y="69457"/>
                    </a:lnTo>
                    <a:lnTo>
                      <a:pt x="19722" y="68599"/>
                    </a:lnTo>
                    <a:lnTo>
                      <a:pt x="19508" y="66992"/>
                    </a:lnTo>
                    <a:lnTo>
                      <a:pt x="19401" y="67206"/>
                    </a:lnTo>
                    <a:lnTo>
                      <a:pt x="19615" y="69886"/>
                    </a:lnTo>
                    <a:lnTo>
                      <a:pt x="19722" y="70529"/>
                    </a:lnTo>
                    <a:lnTo>
                      <a:pt x="19937" y="70743"/>
                    </a:lnTo>
                    <a:lnTo>
                      <a:pt x="20044" y="70958"/>
                    </a:lnTo>
                    <a:lnTo>
                      <a:pt x="20151" y="71172"/>
                    </a:lnTo>
                    <a:lnTo>
                      <a:pt x="19294" y="71386"/>
                    </a:lnTo>
                    <a:lnTo>
                      <a:pt x="18758" y="71494"/>
                    </a:lnTo>
                    <a:lnTo>
                      <a:pt x="18329" y="71708"/>
                    </a:lnTo>
                    <a:lnTo>
                      <a:pt x="18865" y="71708"/>
                    </a:lnTo>
                    <a:lnTo>
                      <a:pt x="19508" y="71601"/>
                    </a:lnTo>
                    <a:lnTo>
                      <a:pt x="20687" y="71279"/>
                    </a:lnTo>
                    <a:lnTo>
                      <a:pt x="20473" y="71065"/>
                    </a:lnTo>
                    <a:lnTo>
                      <a:pt x="20580" y="70958"/>
                    </a:lnTo>
                    <a:lnTo>
                      <a:pt x="20687" y="70850"/>
                    </a:lnTo>
                    <a:lnTo>
                      <a:pt x="20901" y="70743"/>
                    </a:lnTo>
                    <a:lnTo>
                      <a:pt x="21009" y="70529"/>
                    </a:lnTo>
                    <a:lnTo>
                      <a:pt x="21116" y="70207"/>
                    </a:lnTo>
                    <a:lnTo>
                      <a:pt x="21330" y="68171"/>
                    </a:lnTo>
                    <a:lnTo>
                      <a:pt x="21330" y="66027"/>
                    </a:lnTo>
                    <a:lnTo>
                      <a:pt x="21330" y="63562"/>
                    </a:lnTo>
                    <a:lnTo>
                      <a:pt x="21437" y="60989"/>
                    </a:lnTo>
                    <a:lnTo>
                      <a:pt x="21866" y="57881"/>
                    </a:lnTo>
                    <a:lnTo>
                      <a:pt x="22402" y="54880"/>
                    </a:lnTo>
                    <a:lnTo>
                      <a:pt x="22616" y="53701"/>
                    </a:lnTo>
                    <a:lnTo>
                      <a:pt x="22831" y="54022"/>
                    </a:lnTo>
                    <a:lnTo>
                      <a:pt x="23045" y="54129"/>
                    </a:lnTo>
                    <a:lnTo>
                      <a:pt x="23259" y="54236"/>
                    </a:lnTo>
                    <a:lnTo>
                      <a:pt x="23581" y="54129"/>
                    </a:lnTo>
                    <a:lnTo>
                      <a:pt x="23581" y="54558"/>
                    </a:lnTo>
                    <a:lnTo>
                      <a:pt x="23045" y="57666"/>
                    </a:lnTo>
                    <a:lnTo>
                      <a:pt x="22295" y="60668"/>
                    </a:lnTo>
                    <a:lnTo>
                      <a:pt x="22188" y="61204"/>
                    </a:lnTo>
                    <a:lnTo>
                      <a:pt x="22188" y="61632"/>
                    </a:lnTo>
                    <a:lnTo>
                      <a:pt x="22295" y="61847"/>
                    </a:lnTo>
                    <a:lnTo>
                      <a:pt x="22402" y="62168"/>
                    </a:lnTo>
                    <a:lnTo>
                      <a:pt x="22616" y="61847"/>
                    </a:lnTo>
                    <a:lnTo>
                      <a:pt x="22724" y="61204"/>
                    </a:lnTo>
                    <a:lnTo>
                      <a:pt x="22938" y="60668"/>
                    </a:lnTo>
                    <a:lnTo>
                      <a:pt x="23581" y="59489"/>
                    </a:lnTo>
                    <a:lnTo>
                      <a:pt x="25082" y="57238"/>
                    </a:lnTo>
                    <a:lnTo>
                      <a:pt x="26797" y="55201"/>
                    </a:lnTo>
                    <a:lnTo>
                      <a:pt x="27761" y="54236"/>
                    </a:lnTo>
                    <a:lnTo>
                      <a:pt x="28726" y="53272"/>
                    </a:lnTo>
                    <a:lnTo>
                      <a:pt x="29905" y="52093"/>
                    </a:lnTo>
                    <a:lnTo>
                      <a:pt x="31084" y="50914"/>
                    </a:lnTo>
                    <a:lnTo>
                      <a:pt x="32692" y="49306"/>
                    </a:lnTo>
                    <a:lnTo>
                      <a:pt x="34300" y="47912"/>
                    </a:lnTo>
                    <a:lnTo>
                      <a:pt x="37301" y="45447"/>
                    </a:lnTo>
                    <a:lnTo>
                      <a:pt x="39766" y="43518"/>
                    </a:lnTo>
                    <a:lnTo>
                      <a:pt x="40838" y="42767"/>
                    </a:lnTo>
                    <a:lnTo>
                      <a:pt x="41267" y="42446"/>
                    </a:lnTo>
                    <a:lnTo>
                      <a:pt x="41588" y="42232"/>
                    </a:lnTo>
                    <a:close/>
                    <a:moveTo>
                      <a:pt x="32156" y="0"/>
                    </a:moveTo>
                    <a:lnTo>
                      <a:pt x="31834" y="107"/>
                    </a:lnTo>
                    <a:lnTo>
                      <a:pt x="31191" y="214"/>
                    </a:lnTo>
                    <a:lnTo>
                      <a:pt x="30655" y="536"/>
                    </a:lnTo>
                    <a:lnTo>
                      <a:pt x="30334" y="857"/>
                    </a:lnTo>
                    <a:lnTo>
                      <a:pt x="30012" y="1501"/>
                    </a:lnTo>
                    <a:lnTo>
                      <a:pt x="29905" y="1608"/>
                    </a:lnTo>
                    <a:lnTo>
                      <a:pt x="29583" y="1286"/>
                    </a:lnTo>
                    <a:lnTo>
                      <a:pt x="29262" y="1072"/>
                    </a:lnTo>
                    <a:lnTo>
                      <a:pt x="28833" y="857"/>
                    </a:lnTo>
                    <a:lnTo>
                      <a:pt x="28512" y="857"/>
                    </a:lnTo>
                    <a:lnTo>
                      <a:pt x="28083" y="965"/>
                    </a:lnTo>
                    <a:lnTo>
                      <a:pt x="27868" y="1179"/>
                    </a:lnTo>
                    <a:lnTo>
                      <a:pt x="27654" y="1393"/>
                    </a:lnTo>
                    <a:lnTo>
                      <a:pt x="27440" y="1715"/>
                    </a:lnTo>
                    <a:lnTo>
                      <a:pt x="27440" y="2037"/>
                    </a:lnTo>
                    <a:lnTo>
                      <a:pt x="27440" y="3108"/>
                    </a:lnTo>
                    <a:lnTo>
                      <a:pt x="27547" y="4287"/>
                    </a:lnTo>
                    <a:lnTo>
                      <a:pt x="27654" y="5467"/>
                    </a:lnTo>
                    <a:lnTo>
                      <a:pt x="27654" y="6753"/>
                    </a:lnTo>
                    <a:lnTo>
                      <a:pt x="27547" y="8039"/>
                    </a:lnTo>
                    <a:lnTo>
                      <a:pt x="27654" y="9432"/>
                    </a:lnTo>
                    <a:lnTo>
                      <a:pt x="27868" y="10719"/>
                    </a:lnTo>
                    <a:lnTo>
                      <a:pt x="28190" y="12005"/>
                    </a:lnTo>
                    <a:lnTo>
                      <a:pt x="28404" y="12541"/>
                    </a:lnTo>
                    <a:lnTo>
                      <a:pt x="27976" y="12219"/>
                    </a:lnTo>
                    <a:lnTo>
                      <a:pt x="27654" y="11791"/>
                    </a:lnTo>
                    <a:lnTo>
                      <a:pt x="27440" y="11469"/>
                    </a:lnTo>
                    <a:lnTo>
                      <a:pt x="27225" y="11040"/>
                    </a:lnTo>
                    <a:lnTo>
                      <a:pt x="27011" y="10504"/>
                    </a:lnTo>
                    <a:lnTo>
                      <a:pt x="26689" y="10076"/>
                    </a:lnTo>
                    <a:lnTo>
                      <a:pt x="25832" y="9218"/>
                    </a:lnTo>
                    <a:lnTo>
                      <a:pt x="24974" y="8468"/>
                    </a:lnTo>
                    <a:lnTo>
                      <a:pt x="24653" y="8253"/>
                    </a:lnTo>
                    <a:lnTo>
                      <a:pt x="23688" y="8253"/>
                    </a:lnTo>
                    <a:lnTo>
                      <a:pt x="22938" y="8361"/>
                    </a:lnTo>
                    <a:lnTo>
                      <a:pt x="22616" y="8468"/>
                    </a:lnTo>
                    <a:lnTo>
                      <a:pt x="22402" y="8682"/>
                    </a:lnTo>
                    <a:lnTo>
                      <a:pt x="22080" y="9111"/>
                    </a:lnTo>
                    <a:lnTo>
                      <a:pt x="21223" y="9111"/>
                    </a:lnTo>
                    <a:lnTo>
                      <a:pt x="21009" y="9004"/>
                    </a:lnTo>
                    <a:lnTo>
                      <a:pt x="20794" y="8682"/>
                    </a:lnTo>
                    <a:lnTo>
                      <a:pt x="20580" y="8361"/>
                    </a:lnTo>
                    <a:lnTo>
                      <a:pt x="20258" y="8146"/>
                    </a:lnTo>
                    <a:lnTo>
                      <a:pt x="19830" y="8039"/>
                    </a:lnTo>
                    <a:lnTo>
                      <a:pt x="19401" y="7932"/>
                    </a:lnTo>
                    <a:lnTo>
                      <a:pt x="18650" y="7825"/>
                    </a:lnTo>
                    <a:lnTo>
                      <a:pt x="18543" y="7396"/>
                    </a:lnTo>
                    <a:lnTo>
                      <a:pt x="18436" y="6967"/>
                    </a:lnTo>
                    <a:lnTo>
                      <a:pt x="18222" y="6753"/>
                    </a:lnTo>
                    <a:lnTo>
                      <a:pt x="18007" y="6646"/>
                    </a:lnTo>
                    <a:lnTo>
                      <a:pt x="17579" y="6753"/>
                    </a:lnTo>
                    <a:lnTo>
                      <a:pt x="17150" y="6753"/>
                    </a:lnTo>
                    <a:lnTo>
                      <a:pt x="16828" y="6646"/>
                    </a:lnTo>
                    <a:lnTo>
                      <a:pt x="16507" y="6538"/>
                    </a:lnTo>
                    <a:lnTo>
                      <a:pt x="16292" y="6431"/>
                    </a:lnTo>
                    <a:lnTo>
                      <a:pt x="15971" y="6431"/>
                    </a:lnTo>
                    <a:lnTo>
                      <a:pt x="15649" y="6646"/>
                    </a:lnTo>
                    <a:lnTo>
                      <a:pt x="15220" y="6753"/>
                    </a:lnTo>
                    <a:lnTo>
                      <a:pt x="14685" y="6860"/>
                    </a:lnTo>
                    <a:lnTo>
                      <a:pt x="13934" y="6860"/>
                    </a:lnTo>
                    <a:lnTo>
                      <a:pt x="13291" y="7182"/>
                    </a:lnTo>
                    <a:lnTo>
                      <a:pt x="12648" y="7396"/>
                    </a:lnTo>
                    <a:lnTo>
                      <a:pt x="12005" y="7503"/>
                    </a:lnTo>
                    <a:lnTo>
                      <a:pt x="11362" y="7503"/>
                    </a:lnTo>
                    <a:lnTo>
                      <a:pt x="10933" y="7610"/>
                    </a:lnTo>
                    <a:lnTo>
                      <a:pt x="10611" y="7717"/>
                    </a:lnTo>
                    <a:lnTo>
                      <a:pt x="10183" y="7932"/>
                    </a:lnTo>
                    <a:lnTo>
                      <a:pt x="9754" y="8039"/>
                    </a:lnTo>
                    <a:lnTo>
                      <a:pt x="9540" y="8253"/>
                    </a:lnTo>
                    <a:lnTo>
                      <a:pt x="9325" y="8361"/>
                    </a:lnTo>
                    <a:lnTo>
                      <a:pt x="8253" y="8361"/>
                    </a:lnTo>
                    <a:lnTo>
                      <a:pt x="7932" y="8468"/>
                    </a:lnTo>
                    <a:lnTo>
                      <a:pt x="7717" y="8575"/>
                    </a:lnTo>
                    <a:lnTo>
                      <a:pt x="7610" y="8682"/>
                    </a:lnTo>
                    <a:lnTo>
                      <a:pt x="7503" y="9004"/>
                    </a:lnTo>
                    <a:lnTo>
                      <a:pt x="7396" y="9218"/>
                    </a:lnTo>
                    <a:lnTo>
                      <a:pt x="7289" y="9325"/>
                    </a:lnTo>
                    <a:lnTo>
                      <a:pt x="6967" y="9432"/>
                    </a:lnTo>
                    <a:lnTo>
                      <a:pt x="6002" y="9647"/>
                    </a:lnTo>
                    <a:lnTo>
                      <a:pt x="5788" y="9754"/>
                    </a:lnTo>
                    <a:lnTo>
                      <a:pt x="5574" y="9861"/>
                    </a:lnTo>
                    <a:lnTo>
                      <a:pt x="5467" y="10076"/>
                    </a:lnTo>
                    <a:lnTo>
                      <a:pt x="5467" y="10397"/>
                    </a:lnTo>
                    <a:lnTo>
                      <a:pt x="5359" y="10719"/>
                    </a:lnTo>
                    <a:lnTo>
                      <a:pt x="4931" y="10719"/>
                    </a:lnTo>
                    <a:lnTo>
                      <a:pt x="4609" y="10933"/>
                    </a:lnTo>
                    <a:lnTo>
                      <a:pt x="4395" y="11362"/>
                    </a:lnTo>
                    <a:lnTo>
                      <a:pt x="4180" y="11791"/>
                    </a:lnTo>
                    <a:lnTo>
                      <a:pt x="3966" y="11791"/>
                    </a:lnTo>
                    <a:lnTo>
                      <a:pt x="3752" y="11898"/>
                    </a:lnTo>
                    <a:lnTo>
                      <a:pt x="3644" y="12005"/>
                    </a:lnTo>
                    <a:lnTo>
                      <a:pt x="3537" y="12219"/>
                    </a:lnTo>
                    <a:lnTo>
                      <a:pt x="2787" y="12219"/>
                    </a:lnTo>
                    <a:lnTo>
                      <a:pt x="2465" y="12326"/>
                    </a:lnTo>
                    <a:lnTo>
                      <a:pt x="2144" y="12434"/>
                    </a:lnTo>
                    <a:lnTo>
                      <a:pt x="1929" y="12755"/>
                    </a:lnTo>
                    <a:lnTo>
                      <a:pt x="1822" y="13077"/>
                    </a:lnTo>
                    <a:lnTo>
                      <a:pt x="1715" y="13720"/>
                    </a:lnTo>
                    <a:lnTo>
                      <a:pt x="1608" y="13827"/>
                    </a:lnTo>
                    <a:lnTo>
                      <a:pt x="1179" y="13827"/>
                    </a:lnTo>
                    <a:lnTo>
                      <a:pt x="965" y="13934"/>
                    </a:lnTo>
                    <a:lnTo>
                      <a:pt x="750" y="14041"/>
                    </a:lnTo>
                    <a:lnTo>
                      <a:pt x="643" y="14149"/>
                    </a:lnTo>
                    <a:lnTo>
                      <a:pt x="536" y="14363"/>
                    </a:lnTo>
                    <a:lnTo>
                      <a:pt x="536" y="14577"/>
                    </a:lnTo>
                    <a:lnTo>
                      <a:pt x="536" y="14685"/>
                    </a:lnTo>
                    <a:lnTo>
                      <a:pt x="750" y="14899"/>
                    </a:lnTo>
                    <a:lnTo>
                      <a:pt x="1179" y="15113"/>
                    </a:lnTo>
                    <a:lnTo>
                      <a:pt x="536" y="15542"/>
                    </a:lnTo>
                    <a:lnTo>
                      <a:pt x="214" y="15864"/>
                    </a:lnTo>
                    <a:lnTo>
                      <a:pt x="0" y="16292"/>
                    </a:lnTo>
                    <a:lnTo>
                      <a:pt x="214" y="16721"/>
                    </a:lnTo>
                    <a:lnTo>
                      <a:pt x="536" y="17043"/>
                    </a:lnTo>
                    <a:lnTo>
                      <a:pt x="965" y="17364"/>
                    </a:lnTo>
                    <a:lnTo>
                      <a:pt x="429" y="17686"/>
                    </a:lnTo>
                    <a:lnTo>
                      <a:pt x="322" y="18007"/>
                    </a:lnTo>
                    <a:lnTo>
                      <a:pt x="322" y="18329"/>
                    </a:lnTo>
                    <a:lnTo>
                      <a:pt x="429" y="18543"/>
                    </a:lnTo>
                    <a:lnTo>
                      <a:pt x="643" y="18650"/>
                    </a:lnTo>
                    <a:lnTo>
                      <a:pt x="1072" y="18758"/>
                    </a:lnTo>
                    <a:lnTo>
                      <a:pt x="1179" y="19079"/>
                    </a:lnTo>
                    <a:lnTo>
                      <a:pt x="1393" y="19186"/>
                    </a:lnTo>
                    <a:lnTo>
                      <a:pt x="1929" y="19294"/>
                    </a:lnTo>
                    <a:lnTo>
                      <a:pt x="1822" y="19615"/>
                    </a:lnTo>
                    <a:lnTo>
                      <a:pt x="1822" y="19937"/>
                    </a:lnTo>
                    <a:lnTo>
                      <a:pt x="1929" y="20258"/>
                    </a:lnTo>
                    <a:lnTo>
                      <a:pt x="1822" y="20580"/>
                    </a:lnTo>
                    <a:lnTo>
                      <a:pt x="1822" y="20794"/>
                    </a:lnTo>
                    <a:lnTo>
                      <a:pt x="1929" y="21116"/>
                    </a:lnTo>
                    <a:lnTo>
                      <a:pt x="2037" y="21330"/>
                    </a:lnTo>
                    <a:lnTo>
                      <a:pt x="2358" y="21437"/>
                    </a:lnTo>
                    <a:lnTo>
                      <a:pt x="2572" y="21545"/>
                    </a:lnTo>
                    <a:lnTo>
                      <a:pt x="2680" y="21973"/>
                    </a:lnTo>
                    <a:lnTo>
                      <a:pt x="2787" y="22295"/>
                    </a:lnTo>
                    <a:lnTo>
                      <a:pt x="3001" y="22402"/>
                    </a:lnTo>
                    <a:lnTo>
                      <a:pt x="3537" y="22402"/>
                    </a:lnTo>
                    <a:lnTo>
                      <a:pt x="3430" y="22831"/>
                    </a:lnTo>
                    <a:lnTo>
                      <a:pt x="3323" y="23152"/>
                    </a:lnTo>
                    <a:lnTo>
                      <a:pt x="3323" y="23367"/>
                    </a:lnTo>
                    <a:lnTo>
                      <a:pt x="3537" y="23581"/>
                    </a:lnTo>
                    <a:lnTo>
                      <a:pt x="3752" y="23688"/>
                    </a:lnTo>
                    <a:lnTo>
                      <a:pt x="4395" y="24117"/>
                    </a:lnTo>
                    <a:lnTo>
                      <a:pt x="4716" y="24331"/>
                    </a:lnTo>
                    <a:lnTo>
                      <a:pt x="5145" y="24331"/>
                    </a:lnTo>
                    <a:lnTo>
                      <a:pt x="6217" y="24546"/>
                    </a:lnTo>
                    <a:lnTo>
                      <a:pt x="7289" y="24760"/>
                    </a:lnTo>
                    <a:lnTo>
                      <a:pt x="8575" y="24760"/>
                    </a:lnTo>
                    <a:lnTo>
                      <a:pt x="9861" y="24653"/>
                    </a:lnTo>
                    <a:lnTo>
                      <a:pt x="11362" y="24546"/>
                    </a:lnTo>
                    <a:lnTo>
                      <a:pt x="12970" y="24331"/>
                    </a:lnTo>
                    <a:lnTo>
                      <a:pt x="13505" y="24224"/>
                    </a:lnTo>
                    <a:lnTo>
                      <a:pt x="14041" y="24439"/>
                    </a:lnTo>
                    <a:lnTo>
                      <a:pt x="13934" y="25296"/>
                    </a:lnTo>
                    <a:lnTo>
                      <a:pt x="13827" y="25832"/>
                    </a:lnTo>
                    <a:lnTo>
                      <a:pt x="13934" y="26154"/>
                    </a:lnTo>
                    <a:lnTo>
                      <a:pt x="14041" y="26368"/>
                    </a:lnTo>
                    <a:lnTo>
                      <a:pt x="14685" y="27225"/>
                    </a:lnTo>
                    <a:lnTo>
                      <a:pt x="15006" y="27547"/>
                    </a:lnTo>
                    <a:lnTo>
                      <a:pt x="15113" y="27976"/>
                    </a:lnTo>
                    <a:lnTo>
                      <a:pt x="15113" y="28297"/>
                    </a:lnTo>
                    <a:lnTo>
                      <a:pt x="15220" y="28619"/>
                    </a:lnTo>
                    <a:lnTo>
                      <a:pt x="15435" y="28833"/>
                    </a:lnTo>
                    <a:lnTo>
                      <a:pt x="15649" y="28940"/>
                    </a:lnTo>
                    <a:lnTo>
                      <a:pt x="15864" y="29155"/>
                    </a:lnTo>
                    <a:lnTo>
                      <a:pt x="15971" y="29476"/>
                    </a:lnTo>
                    <a:lnTo>
                      <a:pt x="15971" y="29905"/>
                    </a:lnTo>
                    <a:lnTo>
                      <a:pt x="16078" y="30334"/>
                    </a:lnTo>
                    <a:lnTo>
                      <a:pt x="16292" y="30655"/>
                    </a:lnTo>
                    <a:lnTo>
                      <a:pt x="16614" y="30870"/>
                    </a:lnTo>
                    <a:lnTo>
                      <a:pt x="17043" y="31084"/>
                    </a:lnTo>
                    <a:lnTo>
                      <a:pt x="16507" y="31191"/>
                    </a:lnTo>
                    <a:lnTo>
                      <a:pt x="15971" y="31299"/>
                    </a:lnTo>
                    <a:lnTo>
                      <a:pt x="15435" y="31620"/>
                    </a:lnTo>
                    <a:lnTo>
                      <a:pt x="15006" y="32049"/>
                    </a:lnTo>
                    <a:lnTo>
                      <a:pt x="14792" y="32585"/>
                    </a:lnTo>
                    <a:lnTo>
                      <a:pt x="14685" y="33014"/>
                    </a:lnTo>
                    <a:lnTo>
                      <a:pt x="14792" y="33442"/>
                    </a:lnTo>
                    <a:lnTo>
                      <a:pt x="15113" y="33978"/>
                    </a:lnTo>
                    <a:lnTo>
                      <a:pt x="15542" y="34407"/>
                    </a:lnTo>
                    <a:lnTo>
                      <a:pt x="15756" y="34728"/>
                    </a:lnTo>
                    <a:lnTo>
                      <a:pt x="15971" y="34943"/>
                    </a:lnTo>
                    <a:lnTo>
                      <a:pt x="15971" y="35264"/>
                    </a:lnTo>
                    <a:lnTo>
                      <a:pt x="15971" y="35693"/>
                    </a:lnTo>
                    <a:lnTo>
                      <a:pt x="16078" y="36122"/>
                    </a:lnTo>
                    <a:lnTo>
                      <a:pt x="16185" y="36551"/>
                    </a:lnTo>
                    <a:lnTo>
                      <a:pt x="16400" y="36765"/>
                    </a:lnTo>
                    <a:lnTo>
                      <a:pt x="16828" y="36979"/>
                    </a:lnTo>
                    <a:lnTo>
                      <a:pt x="17364" y="37301"/>
                    </a:lnTo>
                    <a:lnTo>
                      <a:pt x="17579" y="37515"/>
                    </a:lnTo>
                    <a:lnTo>
                      <a:pt x="17686" y="37730"/>
                    </a:lnTo>
                    <a:lnTo>
                      <a:pt x="18007" y="38909"/>
                    </a:lnTo>
                    <a:lnTo>
                      <a:pt x="18222" y="39873"/>
                    </a:lnTo>
                    <a:lnTo>
                      <a:pt x="18543" y="40945"/>
                    </a:lnTo>
                    <a:lnTo>
                      <a:pt x="19079" y="41803"/>
                    </a:lnTo>
                    <a:lnTo>
                      <a:pt x="19401" y="42232"/>
                    </a:lnTo>
                    <a:lnTo>
                      <a:pt x="19830" y="42660"/>
                    </a:lnTo>
                    <a:lnTo>
                      <a:pt x="19615" y="42767"/>
                    </a:lnTo>
                    <a:lnTo>
                      <a:pt x="19294" y="42875"/>
                    </a:lnTo>
                    <a:lnTo>
                      <a:pt x="19079" y="43089"/>
                    </a:lnTo>
                    <a:lnTo>
                      <a:pt x="18972" y="43303"/>
                    </a:lnTo>
                    <a:lnTo>
                      <a:pt x="18972" y="43732"/>
                    </a:lnTo>
                    <a:lnTo>
                      <a:pt x="19186" y="44375"/>
                    </a:lnTo>
                    <a:lnTo>
                      <a:pt x="19294" y="44911"/>
                    </a:lnTo>
                    <a:lnTo>
                      <a:pt x="19830" y="46090"/>
                    </a:lnTo>
                    <a:lnTo>
                      <a:pt x="20044" y="46305"/>
                    </a:lnTo>
                    <a:lnTo>
                      <a:pt x="20044" y="46519"/>
                    </a:lnTo>
                    <a:lnTo>
                      <a:pt x="20044" y="46626"/>
                    </a:lnTo>
                    <a:lnTo>
                      <a:pt x="19615" y="46305"/>
                    </a:lnTo>
                    <a:lnTo>
                      <a:pt x="19186" y="46090"/>
                    </a:lnTo>
                    <a:lnTo>
                      <a:pt x="18329" y="45769"/>
                    </a:lnTo>
                    <a:lnTo>
                      <a:pt x="17793" y="45662"/>
                    </a:lnTo>
                    <a:lnTo>
                      <a:pt x="17364" y="45662"/>
                    </a:lnTo>
                    <a:lnTo>
                      <a:pt x="16935" y="45876"/>
                    </a:lnTo>
                    <a:lnTo>
                      <a:pt x="16507" y="46197"/>
                    </a:lnTo>
                    <a:lnTo>
                      <a:pt x="16292" y="46305"/>
                    </a:lnTo>
                    <a:lnTo>
                      <a:pt x="16185" y="46197"/>
                    </a:lnTo>
                    <a:lnTo>
                      <a:pt x="16185" y="45983"/>
                    </a:lnTo>
                    <a:lnTo>
                      <a:pt x="16721" y="45447"/>
                    </a:lnTo>
                    <a:lnTo>
                      <a:pt x="16828" y="45126"/>
                    </a:lnTo>
                    <a:lnTo>
                      <a:pt x="16935" y="44911"/>
                    </a:lnTo>
                    <a:lnTo>
                      <a:pt x="16935" y="44697"/>
                    </a:lnTo>
                    <a:lnTo>
                      <a:pt x="16828" y="44482"/>
                    </a:lnTo>
                    <a:lnTo>
                      <a:pt x="16721" y="44268"/>
                    </a:lnTo>
                    <a:lnTo>
                      <a:pt x="16935" y="44054"/>
                    </a:lnTo>
                    <a:lnTo>
                      <a:pt x="17043" y="43732"/>
                    </a:lnTo>
                    <a:lnTo>
                      <a:pt x="17043" y="43518"/>
                    </a:lnTo>
                    <a:lnTo>
                      <a:pt x="16828" y="43303"/>
                    </a:lnTo>
                    <a:lnTo>
                      <a:pt x="16614" y="43196"/>
                    </a:lnTo>
                    <a:lnTo>
                      <a:pt x="16078" y="43089"/>
                    </a:lnTo>
                    <a:lnTo>
                      <a:pt x="16292" y="42767"/>
                    </a:lnTo>
                    <a:lnTo>
                      <a:pt x="16507" y="42660"/>
                    </a:lnTo>
                    <a:lnTo>
                      <a:pt x="16721" y="42446"/>
                    </a:lnTo>
                    <a:lnTo>
                      <a:pt x="16935" y="41910"/>
                    </a:lnTo>
                    <a:lnTo>
                      <a:pt x="17043" y="41374"/>
                    </a:lnTo>
                    <a:lnTo>
                      <a:pt x="16935" y="40945"/>
                    </a:lnTo>
                    <a:lnTo>
                      <a:pt x="16614" y="40624"/>
                    </a:lnTo>
                    <a:lnTo>
                      <a:pt x="16400" y="40517"/>
                    </a:lnTo>
                    <a:lnTo>
                      <a:pt x="16078" y="40517"/>
                    </a:lnTo>
                    <a:lnTo>
                      <a:pt x="16292" y="40088"/>
                    </a:lnTo>
                    <a:lnTo>
                      <a:pt x="16400" y="39766"/>
                    </a:lnTo>
                    <a:lnTo>
                      <a:pt x="16400" y="39445"/>
                    </a:lnTo>
                    <a:lnTo>
                      <a:pt x="16078" y="39016"/>
                    </a:lnTo>
                    <a:lnTo>
                      <a:pt x="15756" y="38694"/>
                    </a:lnTo>
                    <a:lnTo>
                      <a:pt x="15435" y="38587"/>
                    </a:lnTo>
                    <a:lnTo>
                      <a:pt x="15006" y="38694"/>
                    </a:lnTo>
                    <a:lnTo>
                      <a:pt x="14470" y="38802"/>
                    </a:lnTo>
                    <a:lnTo>
                      <a:pt x="14149" y="38587"/>
                    </a:lnTo>
                    <a:lnTo>
                      <a:pt x="13827" y="38480"/>
                    </a:lnTo>
                    <a:lnTo>
                      <a:pt x="13827" y="38051"/>
                    </a:lnTo>
                    <a:lnTo>
                      <a:pt x="13720" y="37837"/>
                    </a:lnTo>
                    <a:lnTo>
                      <a:pt x="13613" y="37730"/>
                    </a:lnTo>
                    <a:lnTo>
                      <a:pt x="13184" y="37730"/>
                    </a:lnTo>
                    <a:lnTo>
                      <a:pt x="12862" y="37837"/>
                    </a:lnTo>
                    <a:lnTo>
                      <a:pt x="12755" y="37408"/>
                    </a:lnTo>
                    <a:lnTo>
                      <a:pt x="12862" y="37087"/>
                    </a:lnTo>
                    <a:lnTo>
                      <a:pt x="13077" y="36658"/>
                    </a:lnTo>
                    <a:lnTo>
                      <a:pt x="13184" y="36122"/>
                    </a:lnTo>
                    <a:lnTo>
                      <a:pt x="13077" y="35908"/>
                    </a:lnTo>
                    <a:lnTo>
                      <a:pt x="12970" y="35693"/>
                    </a:lnTo>
                    <a:lnTo>
                      <a:pt x="12541" y="35372"/>
                    </a:lnTo>
                    <a:lnTo>
                      <a:pt x="12219" y="35372"/>
                    </a:lnTo>
                    <a:lnTo>
                      <a:pt x="11898" y="35586"/>
                    </a:lnTo>
                    <a:lnTo>
                      <a:pt x="11576" y="35800"/>
                    </a:lnTo>
                    <a:lnTo>
                      <a:pt x="11469" y="35586"/>
                    </a:lnTo>
                    <a:lnTo>
                      <a:pt x="11362" y="35372"/>
                    </a:lnTo>
                    <a:lnTo>
                      <a:pt x="11469" y="34943"/>
                    </a:lnTo>
                    <a:lnTo>
                      <a:pt x="11683" y="34193"/>
                    </a:lnTo>
                    <a:lnTo>
                      <a:pt x="12005" y="33442"/>
                    </a:lnTo>
                    <a:lnTo>
                      <a:pt x="12112" y="32799"/>
                    </a:lnTo>
                    <a:lnTo>
                      <a:pt x="12112" y="32156"/>
                    </a:lnTo>
                    <a:lnTo>
                      <a:pt x="12005" y="31620"/>
                    </a:lnTo>
                    <a:lnTo>
                      <a:pt x="11683" y="31299"/>
                    </a:lnTo>
                    <a:lnTo>
                      <a:pt x="11255" y="30977"/>
                    </a:lnTo>
                    <a:lnTo>
                      <a:pt x="10826" y="29048"/>
                    </a:lnTo>
                    <a:lnTo>
                      <a:pt x="10719" y="28726"/>
                    </a:lnTo>
                    <a:lnTo>
                      <a:pt x="10611" y="28404"/>
                    </a:lnTo>
                    <a:lnTo>
                      <a:pt x="10290" y="28083"/>
                    </a:lnTo>
                    <a:lnTo>
                      <a:pt x="10076" y="27976"/>
                    </a:lnTo>
                    <a:lnTo>
                      <a:pt x="9754" y="27761"/>
                    </a:lnTo>
                    <a:lnTo>
                      <a:pt x="8682" y="27761"/>
                    </a:lnTo>
                    <a:lnTo>
                      <a:pt x="8253" y="27976"/>
                    </a:lnTo>
                    <a:lnTo>
                      <a:pt x="7825" y="28297"/>
                    </a:lnTo>
                    <a:lnTo>
                      <a:pt x="7503" y="28726"/>
                    </a:lnTo>
                    <a:lnTo>
                      <a:pt x="7181" y="29262"/>
                    </a:lnTo>
                    <a:lnTo>
                      <a:pt x="7074" y="29905"/>
                    </a:lnTo>
                    <a:lnTo>
                      <a:pt x="7074" y="30441"/>
                    </a:lnTo>
                    <a:lnTo>
                      <a:pt x="7289" y="31299"/>
                    </a:lnTo>
                    <a:lnTo>
                      <a:pt x="7503" y="32263"/>
                    </a:lnTo>
                    <a:lnTo>
                      <a:pt x="7717" y="32799"/>
                    </a:lnTo>
                    <a:lnTo>
                      <a:pt x="7717" y="32799"/>
                    </a:lnTo>
                    <a:lnTo>
                      <a:pt x="6860" y="32263"/>
                    </a:lnTo>
                    <a:lnTo>
                      <a:pt x="6538" y="32049"/>
                    </a:lnTo>
                    <a:lnTo>
                      <a:pt x="6110" y="32049"/>
                    </a:lnTo>
                    <a:lnTo>
                      <a:pt x="5788" y="32263"/>
                    </a:lnTo>
                    <a:lnTo>
                      <a:pt x="5467" y="32478"/>
                    </a:lnTo>
                    <a:lnTo>
                      <a:pt x="5145" y="32692"/>
                    </a:lnTo>
                    <a:lnTo>
                      <a:pt x="5038" y="33014"/>
                    </a:lnTo>
                    <a:lnTo>
                      <a:pt x="4931" y="33335"/>
                    </a:lnTo>
                    <a:lnTo>
                      <a:pt x="4931" y="33657"/>
                    </a:lnTo>
                    <a:lnTo>
                      <a:pt x="4931" y="34085"/>
                    </a:lnTo>
                    <a:lnTo>
                      <a:pt x="5145" y="34407"/>
                    </a:lnTo>
                    <a:lnTo>
                      <a:pt x="5574" y="35479"/>
                    </a:lnTo>
                    <a:lnTo>
                      <a:pt x="5252" y="35586"/>
                    </a:lnTo>
                    <a:lnTo>
                      <a:pt x="4931" y="35693"/>
                    </a:lnTo>
                    <a:lnTo>
                      <a:pt x="4716" y="36015"/>
                    </a:lnTo>
                    <a:lnTo>
                      <a:pt x="4609" y="36336"/>
                    </a:lnTo>
                    <a:lnTo>
                      <a:pt x="4716" y="36765"/>
                    </a:lnTo>
                    <a:lnTo>
                      <a:pt x="4931" y="37087"/>
                    </a:lnTo>
                    <a:lnTo>
                      <a:pt x="5145" y="37301"/>
                    </a:lnTo>
                    <a:lnTo>
                      <a:pt x="5252" y="37515"/>
                    </a:lnTo>
                    <a:lnTo>
                      <a:pt x="5252" y="38051"/>
                    </a:lnTo>
                    <a:lnTo>
                      <a:pt x="4823" y="38158"/>
                    </a:lnTo>
                    <a:lnTo>
                      <a:pt x="4609" y="38266"/>
                    </a:lnTo>
                    <a:lnTo>
                      <a:pt x="4502" y="38480"/>
                    </a:lnTo>
                    <a:lnTo>
                      <a:pt x="4502" y="38694"/>
                    </a:lnTo>
                    <a:lnTo>
                      <a:pt x="4609" y="38909"/>
                    </a:lnTo>
                    <a:lnTo>
                      <a:pt x="4823" y="39338"/>
                    </a:lnTo>
                    <a:lnTo>
                      <a:pt x="5145" y="39659"/>
                    </a:lnTo>
                    <a:lnTo>
                      <a:pt x="5038" y="39659"/>
                    </a:lnTo>
                    <a:lnTo>
                      <a:pt x="4609" y="39766"/>
                    </a:lnTo>
                    <a:lnTo>
                      <a:pt x="4287" y="39981"/>
                    </a:lnTo>
                    <a:lnTo>
                      <a:pt x="4073" y="40195"/>
                    </a:lnTo>
                    <a:lnTo>
                      <a:pt x="3859" y="40517"/>
                    </a:lnTo>
                    <a:lnTo>
                      <a:pt x="3859" y="40945"/>
                    </a:lnTo>
                    <a:lnTo>
                      <a:pt x="3859" y="41267"/>
                    </a:lnTo>
                    <a:lnTo>
                      <a:pt x="4073" y="41588"/>
                    </a:lnTo>
                    <a:lnTo>
                      <a:pt x="4287" y="41910"/>
                    </a:lnTo>
                    <a:lnTo>
                      <a:pt x="4823" y="42232"/>
                    </a:lnTo>
                    <a:lnTo>
                      <a:pt x="4609" y="42553"/>
                    </a:lnTo>
                    <a:lnTo>
                      <a:pt x="4395" y="42982"/>
                    </a:lnTo>
                    <a:lnTo>
                      <a:pt x="4287" y="43411"/>
                    </a:lnTo>
                    <a:lnTo>
                      <a:pt x="4395" y="43732"/>
                    </a:lnTo>
                    <a:lnTo>
                      <a:pt x="4609" y="44161"/>
                    </a:lnTo>
                    <a:lnTo>
                      <a:pt x="5038" y="44697"/>
                    </a:lnTo>
                    <a:lnTo>
                      <a:pt x="6431" y="45876"/>
                    </a:lnTo>
                    <a:lnTo>
                      <a:pt x="6967" y="46197"/>
                    </a:lnTo>
                    <a:lnTo>
                      <a:pt x="7503" y="46733"/>
                    </a:lnTo>
                    <a:lnTo>
                      <a:pt x="7825" y="47162"/>
                    </a:lnTo>
                    <a:lnTo>
                      <a:pt x="8253" y="47698"/>
                    </a:lnTo>
                    <a:lnTo>
                      <a:pt x="8468" y="48234"/>
                    </a:lnTo>
                    <a:lnTo>
                      <a:pt x="8682" y="48877"/>
                    </a:lnTo>
                    <a:lnTo>
                      <a:pt x="9004" y="50056"/>
                    </a:lnTo>
                    <a:lnTo>
                      <a:pt x="9325" y="52629"/>
                    </a:lnTo>
                    <a:lnTo>
                      <a:pt x="9647" y="54129"/>
                    </a:lnTo>
                    <a:lnTo>
                      <a:pt x="10076" y="55630"/>
                    </a:lnTo>
                    <a:lnTo>
                      <a:pt x="10611" y="57023"/>
                    </a:lnTo>
                    <a:lnTo>
                      <a:pt x="11362" y="58310"/>
                    </a:lnTo>
                    <a:lnTo>
                      <a:pt x="11898" y="59381"/>
                    </a:lnTo>
                    <a:lnTo>
                      <a:pt x="13291" y="63240"/>
                    </a:lnTo>
                    <a:lnTo>
                      <a:pt x="13720" y="64312"/>
                    </a:lnTo>
                    <a:lnTo>
                      <a:pt x="14149" y="65170"/>
                    </a:lnTo>
                    <a:lnTo>
                      <a:pt x="15435" y="67313"/>
                    </a:lnTo>
                    <a:lnTo>
                      <a:pt x="16828" y="69457"/>
                    </a:lnTo>
                    <a:lnTo>
                      <a:pt x="17364" y="70100"/>
                    </a:lnTo>
                    <a:lnTo>
                      <a:pt x="18115" y="70958"/>
                    </a:lnTo>
                    <a:lnTo>
                      <a:pt x="17257" y="71494"/>
                    </a:lnTo>
                    <a:lnTo>
                      <a:pt x="16400" y="72029"/>
                    </a:lnTo>
                    <a:lnTo>
                      <a:pt x="15542" y="72458"/>
                    </a:lnTo>
                    <a:lnTo>
                      <a:pt x="14256" y="73530"/>
                    </a:lnTo>
                    <a:lnTo>
                      <a:pt x="13184" y="74709"/>
                    </a:lnTo>
                    <a:lnTo>
                      <a:pt x="12326" y="75995"/>
                    </a:lnTo>
                    <a:lnTo>
                      <a:pt x="11898" y="76746"/>
                    </a:lnTo>
                    <a:lnTo>
                      <a:pt x="11576" y="77496"/>
                    </a:lnTo>
                    <a:lnTo>
                      <a:pt x="11255" y="78461"/>
                    </a:lnTo>
                    <a:lnTo>
                      <a:pt x="11040" y="79533"/>
                    </a:lnTo>
                    <a:lnTo>
                      <a:pt x="10933" y="80604"/>
                    </a:lnTo>
                    <a:lnTo>
                      <a:pt x="10933" y="81569"/>
                    </a:lnTo>
                    <a:lnTo>
                      <a:pt x="10933" y="82855"/>
                    </a:lnTo>
                    <a:lnTo>
                      <a:pt x="11040" y="84142"/>
                    </a:lnTo>
                    <a:lnTo>
                      <a:pt x="11255" y="85428"/>
                    </a:lnTo>
                    <a:lnTo>
                      <a:pt x="11576" y="86714"/>
                    </a:lnTo>
                    <a:lnTo>
                      <a:pt x="11791" y="87357"/>
                    </a:lnTo>
                    <a:lnTo>
                      <a:pt x="12112" y="88000"/>
                    </a:lnTo>
                    <a:lnTo>
                      <a:pt x="12970" y="89287"/>
                    </a:lnTo>
                    <a:lnTo>
                      <a:pt x="13505" y="90144"/>
                    </a:lnTo>
                    <a:lnTo>
                      <a:pt x="14256" y="90787"/>
                    </a:lnTo>
                    <a:lnTo>
                      <a:pt x="14899" y="91430"/>
                    </a:lnTo>
                    <a:lnTo>
                      <a:pt x="15756" y="91966"/>
                    </a:lnTo>
                    <a:lnTo>
                      <a:pt x="18329" y="93145"/>
                    </a:lnTo>
                    <a:lnTo>
                      <a:pt x="19615" y="93681"/>
                    </a:lnTo>
                    <a:lnTo>
                      <a:pt x="20901" y="94110"/>
                    </a:lnTo>
                    <a:lnTo>
                      <a:pt x="21437" y="94217"/>
                    </a:lnTo>
                    <a:lnTo>
                      <a:pt x="21759" y="94539"/>
                    </a:lnTo>
                    <a:lnTo>
                      <a:pt x="22080" y="94753"/>
                    </a:lnTo>
                    <a:lnTo>
                      <a:pt x="22402" y="95075"/>
                    </a:lnTo>
                    <a:lnTo>
                      <a:pt x="22724" y="95503"/>
                    </a:lnTo>
                    <a:lnTo>
                      <a:pt x="24010" y="97111"/>
                    </a:lnTo>
                    <a:lnTo>
                      <a:pt x="24653" y="97861"/>
                    </a:lnTo>
                    <a:lnTo>
                      <a:pt x="25296" y="98612"/>
                    </a:lnTo>
                    <a:lnTo>
                      <a:pt x="25618" y="99041"/>
                    </a:lnTo>
                    <a:lnTo>
                      <a:pt x="26582" y="100756"/>
                    </a:lnTo>
                    <a:lnTo>
                      <a:pt x="27547" y="102470"/>
                    </a:lnTo>
                    <a:lnTo>
                      <a:pt x="28940" y="105365"/>
                    </a:lnTo>
                    <a:lnTo>
                      <a:pt x="29798" y="106865"/>
                    </a:lnTo>
                    <a:lnTo>
                      <a:pt x="30655" y="108259"/>
                    </a:lnTo>
                    <a:lnTo>
                      <a:pt x="31942" y="110081"/>
                    </a:lnTo>
                    <a:lnTo>
                      <a:pt x="36336" y="117155"/>
                    </a:lnTo>
                    <a:lnTo>
                      <a:pt x="37087" y="118441"/>
                    </a:lnTo>
                    <a:lnTo>
                      <a:pt x="37944" y="119513"/>
                    </a:lnTo>
                    <a:lnTo>
                      <a:pt x="38909" y="120585"/>
                    </a:lnTo>
                    <a:lnTo>
                      <a:pt x="39981" y="121550"/>
                    </a:lnTo>
                    <a:lnTo>
                      <a:pt x="41374" y="122729"/>
                    </a:lnTo>
                    <a:lnTo>
                      <a:pt x="42875" y="123801"/>
                    </a:lnTo>
                    <a:lnTo>
                      <a:pt x="44375" y="124765"/>
                    </a:lnTo>
                    <a:lnTo>
                      <a:pt x="45876" y="125623"/>
                    </a:lnTo>
                    <a:lnTo>
                      <a:pt x="47376" y="126588"/>
                    </a:lnTo>
                    <a:lnTo>
                      <a:pt x="48770" y="127445"/>
                    </a:lnTo>
                    <a:lnTo>
                      <a:pt x="50378" y="128410"/>
                    </a:lnTo>
                    <a:lnTo>
                      <a:pt x="51128" y="128838"/>
                    </a:lnTo>
                    <a:lnTo>
                      <a:pt x="51985" y="129160"/>
                    </a:lnTo>
                    <a:lnTo>
                      <a:pt x="52950" y="129482"/>
                    </a:lnTo>
                    <a:lnTo>
                      <a:pt x="53808" y="129589"/>
                    </a:lnTo>
                    <a:lnTo>
                      <a:pt x="54772" y="129696"/>
                    </a:lnTo>
                    <a:lnTo>
                      <a:pt x="55630" y="129589"/>
                    </a:lnTo>
                    <a:lnTo>
                      <a:pt x="57238" y="129482"/>
                    </a:lnTo>
                    <a:lnTo>
                      <a:pt x="57988" y="129589"/>
                    </a:lnTo>
                    <a:lnTo>
                      <a:pt x="58845" y="129696"/>
                    </a:lnTo>
                    <a:lnTo>
                      <a:pt x="59167" y="129696"/>
                    </a:lnTo>
                    <a:lnTo>
                      <a:pt x="59489" y="129589"/>
                    </a:lnTo>
                    <a:lnTo>
                      <a:pt x="59381" y="129374"/>
                    </a:lnTo>
                    <a:lnTo>
                      <a:pt x="59274" y="129267"/>
                    </a:lnTo>
                    <a:lnTo>
                      <a:pt x="58953" y="129160"/>
                    </a:lnTo>
                    <a:lnTo>
                      <a:pt x="58202" y="128946"/>
                    </a:lnTo>
                    <a:lnTo>
                      <a:pt x="57559" y="128946"/>
                    </a:lnTo>
                    <a:lnTo>
                      <a:pt x="56059" y="129053"/>
                    </a:lnTo>
                    <a:lnTo>
                      <a:pt x="54987" y="129160"/>
                    </a:lnTo>
                    <a:lnTo>
                      <a:pt x="53808" y="129160"/>
                    </a:lnTo>
                    <a:lnTo>
                      <a:pt x="52843" y="129053"/>
                    </a:lnTo>
                    <a:lnTo>
                      <a:pt x="51878" y="128731"/>
                    </a:lnTo>
                    <a:lnTo>
                      <a:pt x="51021" y="128302"/>
                    </a:lnTo>
                    <a:lnTo>
                      <a:pt x="50163" y="127874"/>
                    </a:lnTo>
                    <a:lnTo>
                      <a:pt x="47912" y="126266"/>
                    </a:lnTo>
                    <a:lnTo>
                      <a:pt x="43732" y="123586"/>
                    </a:lnTo>
                    <a:lnTo>
                      <a:pt x="42767" y="122943"/>
                    </a:lnTo>
                    <a:lnTo>
                      <a:pt x="41803" y="122086"/>
                    </a:lnTo>
                    <a:lnTo>
                      <a:pt x="40945" y="121228"/>
                    </a:lnTo>
                    <a:lnTo>
                      <a:pt x="40088" y="120371"/>
                    </a:lnTo>
                    <a:lnTo>
                      <a:pt x="39230" y="119299"/>
                    </a:lnTo>
                    <a:lnTo>
                      <a:pt x="38373" y="118120"/>
                    </a:lnTo>
                    <a:lnTo>
                      <a:pt x="36872" y="115762"/>
                    </a:lnTo>
                    <a:lnTo>
                      <a:pt x="32156" y="107937"/>
                    </a:lnTo>
                    <a:lnTo>
                      <a:pt x="30548" y="105150"/>
                    </a:lnTo>
                    <a:lnTo>
                      <a:pt x="28940" y="102363"/>
                    </a:lnTo>
                    <a:lnTo>
                      <a:pt x="27761" y="100434"/>
                    </a:lnTo>
                    <a:lnTo>
                      <a:pt x="26475" y="98505"/>
                    </a:lnTo>
                    <a:lnTo>
                      <a:pt x="25832" y="97540"/>
                    </a:lnTo>
                    <a:lnTo>
                      <a:pt x="25296" y="96575"/>
                    </a:lnTo>
                    <a:lnTo>
                      <a:pt x="24224" y="94539"/>
                    </a:lnTo>
                    <a:lnTo>
                      <a:pt x="24010" y="94003"/>
                    </a:lnTo>
                    <a:lnTo>
                      <a:pt x="24010" y="93574"/>
                    </a:lnTo>
                    <a:lnTo>
                      <a:pt x="24010" y="93038"/>
                    </a:lnTo>
                    <a:lnTo>
                      <a:pt x="24224" y="92609"/>
                    </a:lnTo>
                    <a:lnTo>
                      <a:pt x="24760" y="91859"/>
                    </a:lnTo>
                    <a:lnTo>
                      <a:pt x="25725" y="90787"/>
                    </a:lnTo>
                    <a:lnTo>
                      <a:pt x="26904" y="89930"/>
                    </a:lnTo>
                    <a:lnTo>
                      <a:pt x="27976" y="89072"/>
                    </a:lnTo>
                    <a:lnTo>
                      <a:pt x="28940" y="88000"/>
                    </a:lnTo>
                    <a:lnTo>
                      <a:pt x="29798" y="86928"/>
                    </a:lnTo>
                    <a:lnTo>
                      <a:pt x="30441" y="85749"/>
                    </a:lnTo>
                    <a:lnTo>
                      <a:pt x="31084" y="84570"/>
                    </a:lnTo>
                    <a:lnTo>
                      <a:pt x="31406" y="83284"/>
                    </a:lnTo>
                    <a:lnTo>
                      <a:pt x="31620" y="81998"/>
                    </a:lnTo>
                    <a:lnTo>
                      <a:pt x="31620" y="80712"/>
                    </a:lnTo>
                    <a:lnTo>
                      <a:pt x="31406" y="79425"/>
                    </a:lnTo>
                    <a:lnTo>
                      <a:pt x="31191" y="78139"/>
                    </a:lnTo>
                    <a:lnTo>
                      <a:pt x="30870" y="76960"/>
                    </a:lnTo>
                    <a:lnTo>
                      <a:pt x="30441" y="75674"/>
                    </a:lnTo>
                    <a:lnTo>
                      <a:pt x="29905" y="74816"/>
                    </a:lnTo>
                    <a:lnTo>
                      <a:pt x="29369" y="73959"/>
                    </a:lnTo>
                    <a:lnTo>
                      <a:pt x="28619" y="73316"/>
                    </a:lnTo>
                    <a:lnTo>
                      <a:pt x="27868" y="72673"/>
                    </a:lnTo>
                    <a:lnTo>
                      <a:pt x="27333" y="72351"/>
                    </a:lnTo>
                    <a:lnTo>
                      <a:pt x="26797" y="71922"/>
                    </a:lnTo>
                    <a:lnTo>
                      <a:pt x="26154" y="71494"/>
                    </a:lnTo>
                    <a:lnTo>
                      <a:pt x="25403" y="71172"/>
                    </a:lnTo>
                    <a:lnTo>
                      <a:pt x="24331" y="70850"/>
                    </a:lnTo>
                    <a:lnTo>
                      <a:pt x="24546" y="69886"/>
                    </a:lnTo>
                    <a:lnTo>
                      <a:pt x="25082" y="67313"/>
                    </a:lnTo>
                    <a:lnTo>
                      <a:pt x="25510" y="66134"/>
                    </a:lnTo>
                    <a:lnTo>
                      <a:pt x="25939" y="64955"/>
                    </a:lnTo>
                    <a:lnTo>
                      <a:pt x="26475" y="63776"/>
                    </a:lnTo>
                    <a:lnTo>
                      <a:pt x="26797" y="63347"/>
                    </a:lnTo>
                    <a:lnTo>
                      <a:pt x="27118" y="62811"/>
                    </a:lnTo>
                    <a:lnTo>
                      <a:pt x="27440" y="62383"/>
                    </a:lnTo>
                    <a:lnTo>
                      <a:pt x="28083" y="61632"/>
                    </a:lnTo>
                    <a:lnTo>
                      <a:pt x="28726" y="60882"/>
                    </a:lnTo>
                    <a:lnTo>
                      <a:pt x="29476" y="60132"/>
                    </a:lnTo>
                    <a:lnTo>
                      <a:pt x="30334" y="59489"/>
                    </a:lnTo>
                    <a:lnTo>
                      <a:pt x="32585" y="57452"/>
                    </a:lnTo>
                    <a:lnTo>
                      <a:pt x="35050" y="55630"/>
                    </a:lnTo>
                    <a:lnTo>
                      <a:pt x="36551" y="54451"/>
                    </a:lnTo>
                    <a:lnTo>
                      <a:pt x="36443" y="54880"/>
                    </a:lnTo>
                    <a:lnTo>
                      <a:pt x="36336" y="55308"/>
                    </a:lnTo>
                    <a:lnTo>
                      <a:pt x="36336" y="55737"/>
                    </a:lnTo>
                    <a:lnTo>
                      <a:pt x="36443" y="56166"/>
                    </a:lnTo>
                    <a:lnTo>
                      <a:pt x="36658" y="56595"/>
                    </a:lnTo>
                    <a:lnTo>
                      <a:pt x="36872" y="56809"/>
                    </a:lnTo>
                    <a:lnTo>
                      <a:pt x="37087" y="57023"/>
                    </a:lnTo>
                    <a:lnTo>
                      <a:pt x="37730" y="57238"/>
                    </a:lnTo>
                    <a:lnTo>
                      <a:pt x="37837" y="57345"/>
                    </a:lnTo>
                    <a:lnTo>
                      <a:pt x="38051" y="57452"/>
                    </a:lnTo>
                    <a:lnTo>
                      <a:pt x="38051" y="57774"/>
                    </a:lnTo>
                    <a:lnTo>
                      <a:pt x="38051" y="58310"/>
                    </a:lnTo>
                    <a:lnTo>
                      <a:pt x="38158" y="58953"/>
                    </a:lnTo>
                    <a:lnTo>
                      <a:pt x="38480" y="59381"/>
                    </a:lnTo>
                    <a:lnTo>
                      <a:pt x="38909" y="59917"/>
                    </a:lnTo>
                    <a:lnTo>
                      <a:pt x="39230" y="60132"/>
                    </a:lnTo>
                    <a:lnTo>
                      <a:pt x="39659" y="60346"/>
                    </a:lnTo>
                    <a:lnTo>
                      <a:pt x="39981" y="60453"/>
                    </a:lnTo>
                    <a:lnTo>
                      <a:pt x="40516" y="60453"/>
                    </a:lnTo>
                    <a:lnTo>
                      <a:pt x="40731" y="60346"/>
                    </a:lnTo>
                    <a:lnTo>
                      <a:pt x="40945" y="60239"/>
                    </a:lnTo>
                    <a:lnTo>
                      <a:pt x="41160" y="60025"/>
                    </a:lnTo>
                    <a:lnTo>
                      <a:pt x="41267" y="59810"/>
                    </a:lnTo>
                    <a:lnTo>
                      <a:pt x="41374" y="59274"/>
                    </a:lnTo>
                    <a:lnTo>
                      <a:pt x="41696" y="58631"/>
                    </a:lnTo>
                    <a:lnTo>
                      <a:pt x="42017" y="58846"/>
                    </a:lnTo>
                    <a:lnTo>
                      <a:pt x="42339" y="58953"/>
                    </a:lnTo>
                    <a:lnTo>
                      <a:pt x="42767" y="58846"/>
                    </a:lnTo>
                    <a:lnTo>
                      <a:pt x="43089" y="58738"/>
                    </a:lnTo>
                    <a:lnTo>
                      <a:pt x="43411" y="58524"/>
                    </a:lnTo>
                    <a:lnTo>
                      <a:pt x="43518" y="58310"/>
                    </a:lnTo>
                    <a:lnTo>
                      <a:pt x="43732" y="57666"/>
                    </a:lnTo>
                    <a:lnTo>
                      <a:pt x="44268" y="57666"/>
                    </a:lnTo>
                    <a:lnTo>
                      <a:pt x="45769" y="57559"/>
                    </a:lnTo>
                    <a:lnTo>
                      <a:pt x="46090" y="57452"/>
                    </a:lnTo>
                    <a:lnTo>
                      <a:pt x="46519" y="57345"/>
                    </a:lnTo>
                    <a:lnTo>
                      <a:pt x="46840" y="57131"/>
                    </a:lnTo>
                    <a:lnTo>
                      <a:pt x="47162" y="56809"/>
                    </a:lnTo>
                    <a:lnTo>
                      <a:pt x="47376" y="56487"/>
                    </a:lnTo>
                    <a:lnTo>
                      <a:pt x="47591" y="56059"/>
                    </a:lnTo>
                    <a:lnTo>
                      <a:pt x="47591" y="55630"/>
                    </a:lnTo>
                    <a:lnTo>
                      <a:pt x="47591" y="55201"/>
                    </a:lnTo>
                    <a:lnTo>
                      <a:pt x="47484" y="54987"/>
                    </a:lnTo>
                    <a:lnTo>
                      <a:pt x="47484" y="54665"/>
                    </a:lnTo>
                    <a:lnTo>
                      <a:pt x="47591" y="54344"/>
                    </a:lnTo>
                    <a:lnTo>
                      <a:pt x="47698" y="54022"/>
                    </a:lnTo>
                    <a:lnTo>
                      <a:pt x="47805" y="53701"/>
                    </a:lnTo>
                    <a:lnTo>
                      <a:pt x="48234" y="53272"/>
                    </a:lnTo>
                    <a:lnTo>
                      <a:pt x="48770" y="52950"/>
                    </a:lnTo>
                    <a:lnTo>
                      <a:pt x="49306" y="52629"/>
                    </a:lnTo>
                    <a:lnTo>
                      <a:pt x="49842" y="52414"/>
                    </a:lnTo>
                    <a:lnTo>
                      <a:pt x="50699" y="52200"/>
                    </a:lnTo>
                    <a:lnTo>
                      <a:pt x="51557" y="51878"/>
                    </a:lnTo>
                    <a:lnTo>
                      <a:pt x="52093" y="51557"/>
                    </a:lnTo>
                    <a:lnTo>
                      <a:pt x="52414" y="51235"/>
                    </a:lnTo>
                    <a:lnTo>
                      <a:pt x="52736" y="50699"/>
                    </a:lnTo>
                    <a:lnTo>
                      <a:pt x="52843" y="50163"/>
                    </a:lnTo>
                    <a:lnTo>
                      <a:pt x="52950" y="49627"/>
                    </a:lnTo>
                    <a:lnTo>
                      <a:pt x="52843" y="49199"/>
                    </a:lnTo>
                    <a:lnTo>
                      <a:pt x="52629" y="48877"/>
                    </a:lnTo>
                    <a:lnTo>
                      <a:pt x="52200" y="48556"/>
                    </a:lnTo>
                    <a:lnTo>
                      <a:pt x="52414" y="48020"/>
                    </a:lnTo>
                    <a:lnTo>
                      <a:pt x="52521" y="47591"/>
                    </a:lnTo>
                    <a:lnTo>
                      <a:pt x="52414" y="47269"/>
                    </a:lnTo>
                    <a:lnTo>
                      <a:pt x="52200" y="46841"/>
                    </a:lnTo>
                    <a:lnTo>
                      <a:pt x="51771" y="46412"/>
                    </a:lnTo>
                    <a:lnTo>
                      <a:pt x="51128" y="46197"/>
                    </a:lnTo>
                    <a:lnTo>
                      <a:pt x="50485" y="46090"/>
                    </a:lnTo>
                    <a:lnTo>
                      <a:pt x="50699" y="45876"/>
                    </a:lnTo>
                    <a:lnTo>
                      <a:pt x="51985" y="45447"/>
                    </a:lnTo>
                    <a:lnTo>
                      <a:pt x="53272" y="45126"/>
                    </a:lnTo>
                    <a:lnTo>
                      <a:pt x="53700" y="45126"/>
                    </a:lnTo>
                    <a:lnTo>
                      <a:pt x="54129" y="45233"/>
                    </a:lnTo>
                    <a:lnTo>
                      <a:pt x="54558" y="45340"/>
                    </a:lnTo>
                    <a:lnTo>
                      <a:pt x="54987" y="45447"/>
                    </a:lnTo>
                    <a:lnTo>
                      <a:pt x="55737" y="45983"/>
                    </a:lnTo>
                    <a:lnTo>
                      <a:pt x="56702" y="46305"/>
                    </a:lnTo>
                    <a:lnTo>
                      <a:pt x="56916" y="46519"/>
                    </a:lnTo>
                    <a:lnTo>
                      <a:pt x="58417" y="47484"/>
                    </a:lnTo>
                    <a:lnTo>
                      <a:pt x="60024" y="48234"/>
                    </a:lnTo>
                    <a:lnTo>
                      <a:pt x="60989" y="48556"/>
                    </a:lnTo>
                    <a:lnTo>
                      <a:pt x="61847" y="49092"/>
                    </a:lnTo>
                    <a:lnTo>
                      <a:pt x="63026" y="49949"/>
                    </a:lnTo>
                    <a:lnTo>
                      <a:pt x="64205" y="50806"/>
                    </a:lnTo>
                    <a:lnTo>
                      <a:pt x="64633" y="51128"/>
                    </a:lnTo>
                    <a:lnTo>
                      <a:pt x="64848" y="51235"/>
                    </a:lnTo>
                    <a:lnTo>
                      <a:pt x="65062" y="51128"/>
                    </a:lnTo>
                    <a:lnTo>
                      <a:pt x="65169" y="51021"/>
                    </a:lnTo>
                    <a:lnTo>
                      <a:pt x="65277" y="50806"/>
                    </a:lnTo>
                    <a:lnTo>
                      <a:pt x="65277" y="50592"/>
                    </a:lnTo>
                    <a:lnTo>
                      <a:pt x="65705" y="50699"/>
                    </a:lnTo>
                    <a:lnTo>
                      <a:pt x="65920" y="50806"/>
                    </a:lnTo>
                    <a:lnTo>
                      <a:pt x="66134" y="50699"/>
                    </a:lnTo>
                    <a:lnTo>
                      <a:pt x="66241" y="50485"/>
                    </a:lnTo>
                    <a:lnTo>
                      <a:pt x="66241" y="50271"/>
                    </a:lnTo>
                    <a:lnTo>
                      <a:pt x="66134" y="49627"/>
                    </a:lnTo>
                    <a:lnTo>
                      <a:pt x="66348" y="49842"/>
                    </a:lnTo>
                    <a:lnTo>
                      <a:pt x="66884" y="50271"/>
                    </a:lnTo>
                    <a:lnTo>
                      <a:pt x="67313" y="50806"/>
                    </a:lnTo>
                    <a:lnTo>
                      <a:pt x="68063" y="51878"/>
                    </a:lnTo>
                    <a:lnTo>
                      <a:pt x="68385" y="52414"/>
                    </a:lnTo>
                    <a:lnTo>
                      <a:pt x="68814" y="52843"/>
                    </a:lnTo>
                    <a:lnTo>
                      <a:pt x="69135" y="53165"/>
                    </a:lnTo>
                    <a:lnTo>
                      <a:pt x="69457" y="53165"/>
                    </a:lnTo>
                    <a:lnTo>
                      <a:pt x="69671" y="53057"/>
                    </a:lnTo>
                    <a:lnTo>
                      <a:pt x="69886" y="52736"/>
                    </a:lnTo>
                    <a:lnTo>
                      <a:pt x="70529" y="53379"/>
                    </a:lnTo>
                    <a:lnTo>
                      <a:pt x="70850" y="53701"/>
                    </a:lnTo>
                    <a:lnTo>
                      <a:pt x="71493" y="53701"/>
                    </a:lnTo>
                    <a:lnTo>
                      <a:pt x="71601" y="53808"/>
                    </a:lnTo>
                    <a:lnTo>
                      <a:pt x="71815" y="53915"/>
                    </a:lnTo>
                    <a:lnTo>
                      <a:pt x="72672" y="54665"/>
                    </a:lnTo>
                    <a:lnTo>
                      <a:pt x="72994" y="54772"/>
                    </a:lnTo>
                    <a:lnTo>
                      <a:pt x="73208" y="54880"/>
                    </a:lnTo>
                    <a:lnTo>
                      <a:pt x="73423" y="54772"/>
                    </a:lnTo>
                    <a:lnTo>
                      <a:pt x="73744" y="54558"/>
                    </a:lnTo>
                    <a:lnTo>
                      <a:pt x="73959" y="54344"/>
                    </a:lnTo>
                    <a:lnTo>
                      <a:pt x="74602" y="54665"/>
                    </a:lnTo>
                    <a:lnTo>
                      <a:pt x="75138" y="54772"/>
                    </a:lnTo>
                    <a:lnTo>
                      <a:pt x="75566" y="54665"/>
                    </a:lnTo>
                    <a:lnTo>
                      <a:pt x="75995" y="54344"/>
                    </a:lnTo>
                    <a:lnTo>
                      <a:pt x="77174" y="54558"/>
                    </a:lnTo>
                    <a:lnTo>
                      <a:pt x="79425" y="54880"/>
                    </a:lnTo>
                    <a:lnTo>
                      <a:pt x="79747" y="54880"/>
                    </a:lnTo>
                    <a:lnTo>
                      <a:pt x="79961" y="54772"/>
                    </a:lnTo>
                    <a:lnTo>
                      <a:pt x="80068" y="54558"/>
                    </a:lnTo>
                    <a:lnTo>
                      <a:pt x="80068" y="54236"/>
                    </a:lnTo>
                    <a:lnTo>
                      <a:pt x="79747" y="53057"/>
                    </a:lnTo>
                    <a:lnTo>
                      <a:pt x="79854" y="52843"/>
                    </a:lnTo>
                    <a:lnTo>
                      <a:pt x="79961" y="52521"/>
                    </a:lnTo>
                    <a:lnTo>
                      <a:pt x="80068" y="52093"/>
                    </a:lnTo>
                    <a:lnTo>
                      <a:pt x="80068" y="51664"/>
                    </a:lnTo>
                    <a:lnTo>
                      <a:pt x="79961" y="51342"/>
                    </a:lnTo>
                    <a:lnTo>
                      <a:pt x="79640" y="50914"/>
                    </a:lnTo>
                    <a:lnTo>
                      <a:pt x="79318" y="50485"/>
                    </a:lnTo>
                    <a:lnTo>
                      <a:pt x="78996" y="50056"/>
                    </a:lnTo>
                    <a:lnTo>
                      <a:pt x="76746" y="48127"/>
                    </a:lnTo>
                    <a:lnTo>
                      <a:pt x="75566" y="47377"/>
                    </a:lnTo>
                    <a:lnTo>
                      <a:pt x="75031" y="47055"/>
                    </a:lnTo>
                    <a:lnTo>
                      <a:pt x="74280" y="46841"/>
                    </a:lnTo>
                    <a:lnTo>
                      <a:pt x="73851" y="46626"/>
                    </a:lnTo>
                    <a:lnTo>
                      <a:pt x="73530" y="46412"/>
                    </a:lnTo>
                    <a:lnTo>
                      <a:pt x="73530" y="46090"/>
                    </a:lnTo>
                    <a:lnTo>
                      <a:pt x="73530" y="45876"/>
                    </a:lnTo>
                    <a:lnTo>
                      <a:pt x="73423" y="45662"/>
                    </a:lnTo>
                    <a:lnTo>
                      <a:pt x="73101" y="45662"/>
                    </a:lnTo>
                    <a:lnTo>
                      <a:pt x="72780" y="45554"/>
                    </a:lnTo>
                    <a:lnTo>
                      <a:pt x="72565" y="45340"/>
                    </a:lnTo>
                    <a:lnTo>
                      <a:pt x="72351" y="45126"/>
                    </a:lnTo>
                    <a:lnTo>
                      <a:pt x="72244" y="44804"/>
                    </a:lnTo>
                    <a:lnTo>
                      <a:pt x="71815" y="43947"/>
                    </a:lnTo>
                    <a:lnTo>
                      <a:pt x="71386" y="43518"/>
                    </a:lnTo>
                    <a:lnTo>
                      <a:pt x="70957" y="42982"/>
                    </a:lnTo>
                    <a:lnTo>
                      <a:pt x="70100" y="42232"/>
                    </a:lnTo>
                    <a:lnTo>
                      <a:pt x="69028" y="41374"/>
                    </a:lnTo>
                    <a:lnTo>
                      <a:pt x="67849" y="40731"/>
                    </a:lnTo>
                    <a:lnTo>
                      <a:pt x="67420" y="40517"/>
                    </a:lnTo>
                    <a:lnTo>
                      <a:pt x="67099" y="40517"/>
                    </a:lnTo>
                    <a:lnTo>
                      <a:pt x="66670" y="40624"/>
                    </a:lnTo>
                    <a:lnTo>
                      <a:pt x="66241" y="40731"/>
                    </a:lnTo>
                    <a:lnTo>
                      <a:pt x="65491" y="41053"/>
                    </a:lnTo>
                    <a:lnTo>
                      <a:pt x="65169" y="41160"/>
                    </a:lnTo>
                    <a:lnTo>
                      <a:pt x="64955" y="40945"/>
                    </a:lnTo>
                    <a:lnTo>
                      <a:pt x="64741" y="40838"/>
                    </a:lnTo>
                    <a:lnTo>
                      <a:pt x="64419" y="40731"/>
                    </a:lnTo>
                    <a:lnTo>
                      <a:pt x="63883" y="40624"/>
                    </a:lnTo>
                    <a:lnTo>
                      <a:pt x="61847" y="40624"/>
                    </a:lnTo>
                    <a:lnTo>
                      <a:pt x="61418" y="40409"/>
                    </a:lnTo>
                    <a:lnTo>
                      <a:pt x="61632" y="40088"/>
                    </a:lnTo>
                    <a:lnTo>
                      <a:pt x="62061" y="39659"/>
                    </a:lnTo>
                    <a:lnTo>
                      <a:pt x="62383" y="39338"/>
                    </a:lnTo>
                    <a:lnTo>
                      <a:pt x="62490" y="39016"/>
                    </a:lnTo>
                    <a:lnTo>
                      <a:pt x="62490" y="38587"/>
                    </a:lnTo>
                    <a:lnTo>
                      <a:pt x="62383" y="38158"/>
                    </a:lnTo>
                    <a:lnTo>
                      <a:pt x="62275" y="37837"/>
                    </a:lnTo>
                    <a:lnTo>
                      <a:pt x="61954" y="37623"/>
                    </a:lnTo>
                    <a:lnTo>
                      <a:pt x="61632" y="37408"/>
                    </a:lnTo>
                    <a:lnTo>
                      <a:pt x="60882" y="37408"/>
                    </a:lnTo>
                    <a:lnTo>
                      <a:pt x="60775" y="37301"/>
                    </a:lnTo>
                    <a:lnTo>
                      <a:pt x="60560" y="37194"/>
                    </a:lnTo>
                    <a:lnTo>
                      <a:pt x="60453" y="36872"/>
                    </a:lnTo>
                    <a:lnTo>
                      <a:pt x="60239" y="36551"/>
                    </a:lnTo>
                    <a:lnTo>
                      <a:pt x="60132" y="36443"/>
                    </a:lnTo>
                    <a:lnTo>
                      <a:pt x="59917" y="36443"/>
                    </a:lnTo>
                    <a:lnTo>
                      <a:pt x="59381" y="36551"/>
                    </a:lnTo>
                    <a:lnTo>
                      <a:pt x="58953" y="36551"/>
                    </a:lnTo>
                    <a:lnTo>
                      <a:pt x="58631" y="36336"/>
                    </a:lnTo>
                    <a:lnTo>
                      <a:pt x="58309" y="36122"/>
                    </a:lnTo>
                    <a:lnTo>
                      <a:pt x="58095" y="36015"/>
                    </a:lnTo>
                    <a:lnTo>
                      <a:pt x="57774" y="36122"/>
                    </a:lnTo>
                    <a:lnTo>
                      <a:pt x="57452" y="36336"/>
                    </a:lnTo>
                    <a:lnTo>
                      <a:pt x="56487" y="36872"/>
                    </a:lnTo>
                    <a:lnTo>
                      <a:pt x="55844" y="37194"/>
                    </a:lnTo>
                    <a:lnTo>
                      <a:pt x="55737" y="37087"/>
                    </a:lnTo>
                    <a:lnTo>
                      <a:pt x="56380" y="36551"/>
                    </a:lnTo>
                    <a:lnTo>
                      <a:pt x="56702" y="36015"/>
                    </a:lnTo>
                    <a:lnTo>
                      <a:pt x="56809" y="35693"/>
                    </a:lnTo>
                    <a:lnTo>
                      <a:pt x="56594" y="35372"/>
                    </a:lnTo>
                    <a:lnTo>
                      <a:pt x="56166" y="35157"/>
                    </a:lnTo>
                    <a:lnTo>
                      <a:pt x="56059" y="35050"/>
                    </a:lnTo>
                    <a:lnTo>
                      <a:pt x="55951" y="34621"/>
                    </a:lnTo>
                    <a:lnTo>
                      <a:pt x="55737" y="34407"/>
                    </a:lnTo>
                    <a:lnTo>
                      <a:pt x="55844" y="33978"/>
                    </a:lnTo>
                    <a:lnTo>
                      <a:pt x="55844" y="33764"/>
                    </a:lnTo>
                    <a:lnTo>
                      <a:pt x="55737" y="33657"/>
                    </a:lnTo>
                    <a:lnTo>
                      <a:pt x="55523" y="33335"/>
                    </a:lnTo>
                    <a:lnTo>
                      <a:pt x="55630" y="33014"/>
                    </a:lnTo>
                    <a:lnTo>
                      <a:pt x="55523" y="32692"/>
                    </a:lnTo>
                    <a:lnTo>
                      <a:pt x="55308" y="32478"/>
                    </a:lnTo>
                    <a:lnTo>
                      <a:pt x="54987" y="32263"/>
                    </a:lnTo>
                    <a:lnTo>
                      <a:pt x="54987" y="31727"/>
                    </a:lnTo>
                    <a:lnTo>
                      <a:pt x="54987" y="31191"/>
                    </a:lnTo>
                    <a:lnTo>
                      <a:pt x="54879" y="30655"/>
                    </a:lnTo>
                    <a:lnTo>
                      <a:pt x="54665" y="30012"/>
                    </a:lnTo>
                    <a:lnTo>
                      <a:pt x="54451" y="29691"/>
                    </a:lnTo>
                    <a:lnTo>
                      <a:pt x="54236" y="29476"/>
                    </a:lnTo>
                    <a:lnTo>
                      <a:pt x="54022" y="29369"/>
                    </a:lnTo>
                    <a:lnTo>
                      <a:pt x="53379" y="29369"/>
                    </a:lnTo>
                    <a:lnTo>
                      <a:pt x="52521" y="28404"/>
                    </a:lnTo>
                    <a:lnTo>
                      <a:pt x="52200" y="28190"/>
                    </a:lnTo>
                    <a:lnTo>
                      <a:pt x="51878" y="27976"/>
                    </a:lnTo>
                    <a:lnTo>
                      <a:pt x="51450" y="27761"/>
                    </a:lnTo>
                    <a:lnTo>
                      <a:pt x="50914" y="27654"/>
                    </a:lnTo>
                    <a:lnTo>
                      <a:pt x="49949" y="27654"/>
                    </a:lnTo>
                    <a:lnTo>
                      <a:pt x="49520" y="27761"/>
                    </a:lnTo>
                    <a:lnTo>
                      <a:pt x="49091" y="27976"/>
                    </a:lnTo>
                    <a:lnTo>
                      <a:pt x="48663" y="28190"/>
                    </a:lnTo>
                    <a:lnTo>
                      <a:pt x="48234" y="28404"/>
                    </a:lnTo>
                    <a:lnTo>
                      <a:pt x="47269" y="28404"/>
                    </a:lnTo>
                    <a:lnTo>
                      <a:pt x="46412" y="28512"/>
                    </a:lnTo>
                    <a:lnTo>
                      <a:pt x="45554" y="28619"/>
                    </a:lnTo>
                    <a:lnTo>
                      <a:pt x="44697" y="28940"/>
                    </a:lnTo>
                    <a:lnTo>
                      <a:pt x="43946" y="29369"/>
                    </a:lnTo>
                    <a:lnTo>
                      <a:pt x="43411" y="29798"/>
                    </a:lnTo>
                    <a:lnTo>
                      <a:pt x="43196" y="30119"/>
                    </a:lnTo>
                    <a:lnTo>
                      <a:pt x="42982" y="30441"/>
                    </a:lnTo>
                    <a:lnTo>
                      <a:pt x="42767" y="30655"/>
                    </a:lnTo>
                    <a:lnTo>
                      <a:pt x="42553" y="30870"/>
                    </a:lnTo>
                    <a:lnTo>
                      <a:pt x="42017" y="31191"/>
                    </a:lnTo>
                    <a:lnTo>
                      <a:pt x="41588" y="31513"/>
                    </a:lnTo>
                    <a:lnTo>
                      <a:pt x="41160" y="31834"/>
                    </a:lnTo>
                    <a:lnTo>
                      <a:pt x="40838" y="32263"/>
                    </a:lnTo>
                    <a:lnTo>
                      <a:pt x="40624" y="32585"/>
                    </a:lnTo>
                    <a:lnTo>
                      <a:pt x="40302" y="33442"/>
                    </a:lnTo>
                    <a:lnTo>
                      <a:pt x="40195" y="33764"/>
                    </a:lnTo>
                    <a:lnTo>
                      <a:pt x="39552" y="33657"/>
                    </a:lnTo>
                    <a:lnTo>
                      <a:pt x="39016" y="33549"/>
                    </a:lnTo>
                    <a:lnTo>
                      <a:pt x="38480" y="33657"/>
                    </a:lnTo>
                    <a:lnTo>
                      <a:pt x="37837" y="33764"/>
                    </a:lnTo>
                    <a:lnTo>
                      <a:pt x="37515" y="33764"/>
                    </a:lnTo>
                    <a:lnTo>
                      <a:pt x="37194" y="33657"/>
                    </a:lnTo>
                    <a:lnTo>
                      <a:pt x="37087" y="33442"/>
                    </a:lnTo>
                    <a:lnTo>
                      <a:pt x="36872" y="33228"/>
                    </a:lnTo>
                    <a:lnTo>
                      <a:pt x="36765" y="32906"/>
                    </a:lnTo>
                    <a:lnTo>
                      <a:pt x="36658" y="32799"/>
                    </a:lnTo>
                    <a:lnTo>
                      <a:pt x="36229" y="32799"/>
                    </a:lnTo>
                    <a:lnTo>
                      <a:pt x="35050" y="33228"/>
                    </a:lnTo>
                    <a:lnTo>
                      <a:pt x="34300" y="33549"/>
                    </a:lnTo>
                    <a:lnTo>
                      <a:pt x="33871" y="33657"/>
                    </a:lnTo>
                    <a:lnTo>
                      <a:pt x="33442" y="33549"/>
                    </a:lnTo>
                    <a:lnTo>
                      <a:pt x="32692" y="33549"/>
                    </a:lnTo>
                    <a:lnTo>
                      <a:pt x="32478" y="33657"/>
                    </a:lnTo>
                    <a:lnTo>
                      <a:pt x="32263" y="33764"/>
                    </a:lnTo>
                    <a:lnTo>
                      <a:pt x="32049" y="33871"/>
                    </a:lnTo>
                    <a:lnTo>
                      <a:pt x="31942" y="34085"/>
                    </a:lnTo>
                    <a:lnTo>
                      <a:pt x="31513" y="35586"/>
                    </a:lnTo>
                    <a:lnTo>
                      <a:pt x="31406" y="36015"/>
                    </a:lnTo>
                    <a:lnTo>
                      <a:pt x="30655" y="35693"/>
                    </a:lnTo>
                    <a:lnTo>
                      <a:pt x="30012" y="35586"/>
                    </a:lnTo>
                    <a:lnTo>
                      <a:pt x="29369" y="35800"/>
                    </a:lnTo>
                    <a:lnTo>
                      <a:pt x="28726" y="36122"/>
                    </a:lnTo>
                    <a:lnTo>
                      <a:pt x="27225" y="37087"/>
                    </a:lnTo>
                    <a:lnTo>
                      <a:pt x="26475" y="37515"/>
                    </a:lnTo>
                    <a:lnTo>
                      <a:pt x="26475" y="37515"/>
                    </a:lnTo>
                    <a:lnTo>
                      <a:pt x="26582" y="37194"/>
                    </a:lnTo>
                    <a:lnTo>
                      <a:pt x="26689" y="36979"/>
                    </a:lnTo>
                    <a:lnTo>
                      <a:pt x="26904" y="36872"/>
                    </a:lnTo>
                    <a:lnTo>
                      <a:pt x="27440" y="36658"/>
                    </a:lnTo>
                    <a:lnTo>
                      <a:pt x="27868" y="36443"/>
                    </a:lnTo>
                    <a:lnTo>
                      <a:pt x="29262" y="35479"/>
                    </a:lnTo>
                    <a:lnTo>
                      <a:pt x="30655" y="34514"/>
                    </a:lnTo>
                    <a:lnTo>
                      <a:pt x="31620" y="33764"/>
                    </a:lnTo>
                    <a:lnTo>
                      <a:pt x="32478" y="32906"/>
                    </a:lnTo>
                    <a:lnTo>
                      <a:pt x="33228" y="32049"/>
                    </a:lnTo>
                    <a:lnTo>
                      <a:pt x="33978" y="31084"/>
                    </a:lnTo>
                    <a:lnTo>
                      <a:pt x="34192" y="30763"/>
                    </a:lnTo>
                    <a:lnTo>
                      <a:pt x="34407" y="30548"/>
                    </a:lnTo>
                    <a:lnTo>
                      <a:pt x="34728" y="30441"/>
                    </a:lnTo>
                    <a:lnTo>
                      <a:pt x="35050" y="30441"/>
                    </a:lnTo>
                    <a:lnTo>
                      <a:pt x="35264" y="30334"/>
                    </a:lnTo>
                    <a:lnTo>
                      <a:pt x="37515" y="30119"/>
                    </a:lnTo>
                    <a:lnTo>
                      <a:pt x="37837" y="30012"/>
                    </a:lnTo>
                    <a:lnTo>
                      <a:pt x="38051" y="29905"/>
                    </a:lnTo>
                    <a:lnTo>
                      <a:pt x="38158" y="29691"/>
                    </a:lnTo>
                    <a:lnTo>
                      <a:pt x="38266" y="29369"/>
                    </a:lnTo>
                    <a:lnTo>
                      <a:pt x="38266" y="28940"/>
                    </a:lnTo>
                    <a:lnTo>
                      <a:pt x="38480" y="28619"/>
                    </a:lnTo>
                    <a:lnTo>
                      <a:pt x="38802" y="28404"/>
                    </a:lnTo>
                    <a:lnTo>
                      <a:pt x="39123" y="28297"/>
                    </a:lnTo>
                    <a:lnTo>
                      <a:pt x="40624" y="28297"/>
                    </a:lnTo>
                    <a:lnTo>
                      <a:pt x="41267" y="28190"/>
                    </a:lnTo>
                    <a:lnTo>
                      <a:pt x="41588" y="28083"/>
                    </a:lnTo>
                    <a:lnTo>
                      <a:pt x="41696" y="27976"/>
                    </a:lnTo>
                    <a:lnTo>
                      <a:pt x="41696" y="27761"/>
                    </a:lnTo>
                    <a:lnTo>
                      <a:pt x="41481" y="27547"/>
                    </a:lnTo>
                    <a:lnTo>
                      <a:pt x="41588" y="27440"/>
                    </a:lnTo>
                    <a:lnTo>
                      <a:pt x="41696" y="27225"/>
                    </a:lnTo>
                    <a:lnTo>
                      <a:pt x="41803" y="27118"/>
                    </a:lnTo>
                    <a:lnTo>
                      <a:pt x="41910" y="26904"/>
                    </a:lnTo>
                    <a:lnTo>
                      <a:pt x="42124" y="26689"/>
                    </a:lnTo>
                    <a:lnTo>
                      <a:pt x="42767" y="26475"/>
                    </a:lnTo>
                    <a:lnTo>
                      <a:pt x="43196" y="26261"/>
                    </a:lnTo>
                    <a:lnTo>
                      <a:pt x="43518" y="25939"/>
                    </a:lnTo>
                    <a:lnTo>
                      <a:pt x="43732" y="25618"/>
                    </a:lnTo>
                    <a:lnTo>
                      <a:pt x="43946" y="25189"/>
                    </a:lnTo>
                    <a:lnTo>
                      <a:pt x="44054" y="24975"/>
                    </a:lnTo>
                    <a:lnTo>
                      <a:pt x="44054" y="24760"/>
                    </a:lnTo>
                    <a:lnTo>
                      <a:pt x="43946" y="24653"/>
                    </a:lnTo>
                    <a:lnTo>
                      <a:pt x="43625" y="24439"/>
                    </a:lnTo>
                    <a:lnTo>
                      <a:pt x="43411" y="24331"/>
                    </a:lnTo>
                    <a:lnTo>
                      <a:pt x="43625" y="24010"/>
                    </a:lnTo>
                    <a:lnTo>
                      <a:pt x="43946" y="23688"/>
                    </a:lnTo>
                    <a:lnTo>
                      <a:pt x="44375" y="23474"/>
                    </a:lnTo>
                    <a:lnTo>
                      <a:pt x="44482" y="23367"/>
                    </a:lnTo>
                    <a:lnTo>
                      <a:pt x="44482" y="23152"/>
                    </a:lnTo>
                    <a:lnTo>
                      <a:pt x="44482" y="23045"/>
                    </a:lnTo>
                    <a:lnTo>
                      <a:pt x="44268" y="22938"/>
                    </a:lnTo>
                    <a:lnTo>
                      <a:pt x="44054" y="22831"/>
                    </a:lnTo>
                    <a:lnTo>
                      <a:pt x="44375" y="22402"/>
                    </a:lnTo>
                    <a:lnTo>
                      <a:pt x="44697" y="22188"/>
                    </a:lnTo>
                    <a:lnTo>
                      <a:pt x="45018" y="21973"/>
                    </a:lnTo>
                    <a:lnTo>
                      <a:pt x="45126" y="21759"/>
                    </a:lnTo>
                    <a:lnTo>
                      <a:pt x="45233" y="21116"/>
                    </a:lnTo>
                    <a:lnTo>
                      <a:pt x="45233" y="20901"/>
                    </a:lnTo>
                    <a:lnTo>
                      <a:pt x="45126" y="20687"/>
                    </a:lnTo>
                    <a:lnTo>
                      <a:pt x="45018" y="20580"/>
                    </a:lnTo>
                    <a:lnTo>
                      <a:pt x="44804" y="20473"/>
                    </a:lnTo>
                    <a:lnTo>
                      <a:pt x="44911" y="20151"/>
                    </a:lnTo>
                    <a:lnTo>
                      <a:pt x="45018" y="19937"/>
                    </a:lnTo>
                    <a:lnTo>
                      <a:pt x="44911" y="19722"/>
                    </a:lnTo>
                    <a:lnTo>
                      <a:pt x="44804" y="19508"/>
                    </a:lnTo>
                    <a:lnTo>
                      <a:pt x="45126" y="19079"/>
                    </a:lnTo>
                    <a:lnTo>
                      <a:pt x="45340" y="18758"/>
                    </a:lnTo>
                    <a:lnTo>
                      <a:pt x="45340" y="18543"/>
                    </a:lnTo>
                    <a:lnTo>
                      <a:pt x="45233" y="18436"/>
                    </a:lnTo>
                    <a:lnTo>
                      <a:pt x="44911" y="18222"/>
                    </a:lnTo>
                    <a:lnTo>
                      <a:pt x="44804" y="18115"/>
                    </a:lnTo>
                    <a:lnTo>
                      <a:pt x="44911" y="17793"/>
                    </a:lnTo>
                    <a:lnTo>
                      <a:pt x="45447" y="16614"/>
                    </a:lnTo>
                    <a:lnTo>
                      <a:pt x="45447" y="16078"/>
                    </a:lnTo>
                    <a:lnTo>
                      <a:pt x="45340" y="15649"/>
                    </a:lnTo>
                    <a:lnTo>
                      <a:pt x="45018" y="15328"/>
                    </a:lnTo>
                    <a:lnTo>
                      <a:pt x="44482" y="15113"/>
                    </a:lnTo>
                    <a:lnTo>
                      <a:pt x="43946" y="15006"/>
                    </a:lnTo>
                    <a:lnTo>
                      <a:pt x="42767" y="15006"/>
                    </a:lnTo>
                    <a:lnTo>
                      <a:pt x="42553" y="14899"/>
                    </a:lnTo>
                    <a:lnTo>
                      <a:pt x="42875" y="14363"/>
                    </a:lnTo>
                    <a:lnTo>
                      <a:pt x="43303" y="13506"/>
                    </a:lnTo>
                    <a:lnTo>
                      <a:pt x="43411" y="13291"/>
                    </a:lnTo>
                    <a:lnTo>
                      <a:pt x="43411" y="13184"/>
                    </a:lnTo>
                    <a:lnTo>
                      <a:pt x="43303" y="13077"/>
                    </a:lnTo>
                    <a:lnTo>
                      <a:pt x="43089" y="12970"/>
                    </a:lnTo>
                    <a:lnTo>
                      <a:pt x="42660" y="12755"/>
                    </a:lnTo>
                    <a:lnTo>
                      <a:pt x="42660" y="12434"/>
                    </a:lnTo>
                    <a:lnTo>
                      <a:pt x="42767" y="12326"/>
                    </a:lnTo>
                    <a:lnTo>
                      <a:pt x="42982" y="12005"/>
                    </a:lnTo>
                    <a:lnTo>
                      <a:pt x="43196" y="11683"/>
                    </a:lnTo>
                    <a:lnTo>
                      <a:pt x="43303" y="11362"/>
                    </a:lnTo>
                    <a:lnTo>
                      <a:pt x="43303" y="11040"/>
                    </a:lnTo>
                    <a:lnTo>
                      <a:pt x="43089" y="10719"/>
                    </a:lnTo>
                    <a:lnTo>
                      <a:pt x="42660" y="10397"/>
                    </a:lnTo>
                    <a:lnTo>
                      <a:pt x="42231" y="10183"/>
                    </a:lnTo>
                    <a:lnTo>
                      <a:pt x="42339" y="9647"/>
                    </a:lnTo>
                    <a:lnTo>
                      <a:pt x="42446" y="9325"/>
                    </a:lnTo>
                    <a:lnTo>
                      <a:pt x="42339" y="9004"/>
                    </a:lnTo>
                    <a:lnTo>
                      <a:pt x="42231" y="8575"/>
                    </a:lnTo>
                    <a:lnTo>
                      <a:pt x="41910" y="7825"/>
                    </a:lnTo>
                    <a:lnTo>
                      <a:pt x="41481" y="7182"/>
                    </a:lnTo>
                    <a:lnTo>
                      <a:pt x="41160" y="6860"/>
                    </a:lnTo>
                    <a:lnTo>
                      <a:pt x="40624" y="6646"/>
                    </a:lnTo>
                    <a:lnTo>
                      <a:pt x="40302" y="6324"/>
                    </a:lnTo>
                    <a:lnTo>
                      <a:pt x="40409" y="6002"/>
                    </a:lnTo>
                    <a:lnTo>
                      <a:pt x="40516" y="5681"/>
                    </a:lnTo>
                    <a:lnTo>
                      <a:pt x="40409" y="5359"/>
                    </a:lnTo>
                    <a:lnTo>
                      <a:pt x="40302" y="5145"/>
                    </a:lnTo>
                    <a:lnTo>
                      <a:pt x="40195" y="4823"/>
                    </a:lnTo>
                    <a:lnTo>
                      <a:pt x="39873" y="4716"/>
                    </a:lnTo>
                    <a:lnTo>
                      <a:pt x="39337" y="4502"/>
                    </a:lnTo>
                    <a:lnTo>
                      <a:pt x="39337" y="3966"/>
                    </a:lnTo>
                    <a:lnTo>
                      <a:pt x="39337" y="3430"/>
                    </a:lnTo>
                    <a:lnTo>
                      <a:pt x="39230" y="3108"/>
                    </a:lnTo>
                    <a:lnTo>
                      <a:pt x="39016" y="2894"/>
                    </a:lnTo>
                    <a:lnTo>
                      <a:pt x="38802" y="2680"/>
                    </a:lnTo>
                    <a:lnTo>
                      <a:pt x="37837" y="2680"/>
                    </a:lnTo>
                    <a:lnTo>
                      <a:pt x="37730" y="2572"/>
                    </a:lnTo>
                    <a:lnTo>
                      <a:pt x="37730" y="2358"/>
                    </a:lnTo>
                    <a:lnTo>
                      <a:pt x="37622" y="1715"/>
                    </a:lnTo>
                    <a:lnTo>
                      <a:pt x="37515" y="1179"/>
                    </a:lnTo>
                    <a:lnTo>
                      <a:pt x="37301" y="857"/>
                    </a:lnTo>
                    <a:lnTo>
                      <a:pt x="37087" y="643"/>
                    </a:lnTo>
                    <a:lnTo>
                      <a:pt x="36765" y="536"/>
                    </a:lnTo>
                    <a:lnTo>
                      <a:pt x="36443" y="536"/>
                    </a:lnTo>
                    <a:lnTo>
                      <a:pt x="36015" y="643"/>
                    </a:lnTo>
                    <a:lnTo>
                      <a:pt x="35693" y="857"/>
                    </a:lnTo>
                    <a:lnTo>
                      <a:pt x="35157" y="1179"/>
                    </a:lnTo>
                    <a:lnTo>
                      <a:pt x="34943" y="857"/>
                    </a:lnTo>
                    <a:lnTo>
                      <a:pt x="34514" y="536"/>
                    </a:lnTo>
                    <a:lnTo>
                      <a:pt x="33549" y="536"/>
                    </a:lnTo>
                    <a:lnTo>
                      <a:pt x="33228" y="429"/>
                    </a:lnTo>
                    <a:lnTo>
                      <a:pt x="32906" y="214"/>
                    </a:lnTo>
                    <a:lnTo>
                      <a:pt x="32585" y="107"/>
                    </a:lnTo>
                    <a:lnTo>
                      <a:pt x="321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7" name="Google Shape;5797;p24"/>
              <p:cNvSpPr/>
              <p:nvPr/>
            </p:nvSpPr>
            <p:spPr>
              <a:xfrm>
                <a:off x="1492075" y="2296100"/>
                <a:ext cx="1474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644" extrusionOk="0">
                    <a:moveTo>
                      <a:pt x="5467" y="0"/>
                    </a:moveTo>
                    <a:lnTo>
                      <a:pt x="2358" y="108"/>
                    </a:lnTo>
                    <a:lnTo>
                      <a:pt x="429" y="429"/>
                    </a:lnTo>
                    <a:lnTo>
                      <a:pt x="0" y="536"/>
                    </a:lnTo>
                    <a:lnTo>
                      <a:pt x="1072" y="644"/>
                    </a:lnTo>
                    <a:lnTo>
                      <a:pt x="2894" y="536"/>
                    </a:lnTo>
                    <a:lnTo>
                      <a:pt x="4716" y="429"/>
                    </a:lnTo>
                    <a:lnTo>
                      <a:pt x="5895" y="215"/>
                    </a:lnTo>
                    <a:lnTo>
                      <a:pt x="5895" y="108"/>
                    </a:lnTo>
                    <a:lnTo>
                      <a:pt x="57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8" name="Google Shape;5798;p24"/>
              <p:cNvSpPr/>
              <p:nvPr/>
            </p:nvSpPr>
            <p:spPr>
              <a:xfrm>
                <a:off x="1505475" y="2376475"/>
                <a:ext cx="14740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5896" h="645" extrusionOk="0">
                    <a:moveTo>
                      <a:pt x="5895" y="1"/>
                    </a:moveTo>
                    <a:lnTo>
                      <a:pt x="4073" y="108"/>
                    </a:lnTo>
                    <a:lnTo>
                      <a:pt x="643" y="215"/>
                    </a:lnTo>
                    <a:lnTo>
                      <a:pt x="322" y="215"/>
                    </a:lnTo>
                    <a:lnTo>
                      <a:pt x="0" y="430"/>
                    </a:lnTo>
                    <a:lnTo>
                      <a:pt x="429" y="537"/>
                    </a:lnTo>
                    <a:lnTo>
                      <a:pt x="1072" y="644"/>
                    </a:lnTo>
                    <a:lnTo>
                      <a:pt x="2787" y="537"/>
                    </a:lnTo>
                    <a:lnTo>
                      <a:pt x="4609" y="323"/>
                    </a:lnTo>
                    <a:lnTo>
                      <a:pt x="5359" y="108"/>
                    </a:lnTo>
                    <a:lnTo>
                      <a:pt x="589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99" name="Google Shape;5799;p24"/>
              <p:cNvSpPr/>
              <p:nvPr/>
            </p:nvSpPr>
            <p:spPr>
              <a:xfrm>
                <a:off x="1518875" y="2162125"/>
                <a:ext cx="1206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824" h="644" extrusionOk="0">
                    <a:moveTo>
                      <a:pt x="3644" y="0"/>
                    </a:moveTo>
                    <a:lnTo>
                      <a:pt x="2465" y="107"/>
                    </a:lnTo>
                    <a:lnTo>
                      <a:pt x="1179" y="214"/>
                    </a:lnTo>
                    <a:lnTo>
                      <a:pt x="0" y="536"/>
                    </a:lnTo>
                    <a:lnTo>
                      <a:pt x="0" y="643"/>
                    </a:lnTo>
                    <a:lnTo>
                      <a:pt x="536" y="643"/>
                    </a:lnTo>
                    <a:lnTo>
                      <a:pt x="3001" y="429"/>
                    </a:lnTo>
                    <a:lnTo>
                      <a:pt x="4502" y="322"/>
                    </a:lnTo>
                    <a:lnTo>
                      <a:pt x="4716" y="322"/>
                    </a:lnTo>
                    <a:lnTo>
                      <a:pt x="4823" y="214"/>
                    </a:lnTo>
                    <a:lnTo>
                      <a:pt x="482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0" name="Google Shape;5800;p24"/>
              <p:cNvSpPr/>
              <p:nvPr/>
            </p:nvSpPr>
            <p:spPr>
              <a:xfrm>
                <a:off x="1540300" y="2129950"/>
                <a:ext cx="10722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289" h="644" extrusionOk="0">
                    <a:moveTo>
                      <a:pt x="4288" y="1"/>
                    </a:moveTo>
                    <a:lnTo>
                      <a:pt x="2144" y="108"/>
                    </a:lnTo>
                    <a:lnTo>
                      <a:pt x="1072" y="215"/>
                    </a:lnTo>
                    <a:lnTo>
                      <a:pt x="1" y="430"/>
                    </a:lnTo>
                    <a:lnTo>
                      <a:pt x="108" y="644"/>
                    </a:lnTo>
                    <a:lnTo>
                      <a:pt x="644" y="644"/>
                    </a:lnTo>
                    <a:lnTo>
                      <a:pt x="2680" y="430"/>
                    </a:lnTo>
                    <a:lnTo>
                      <a:pt x="3966" y="430"/>
                    </a:lnTo>
                    <a:lnTo>
                      <a:pt x="4288" y="322"/>
                    </a:lnTo>
                    <a:lnTo>
                      <a:pt x="4288" y="215"/>
                    </a:lnTo>
                    <a:lnTo>
                      <a:pt x="42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1" name="Google Shape;5801;p24"/>
              <p:cNvSpPr/>
              <p:nvPr/>
            </p:nvSpPr>
            <p:spPr>
              <a:xfrm>
                <a:off x="1478675" y="2229100"/>
                <a:ext cx="144725" cy="18800"/>
              </a:xfrm>
              <a:custGeom>
                <a:avLst/>
                <a:gdLst/>
                <a:ahLst/>
                <a:cxnLst/>
                <a:rect l="l" t="t" r="r" b="b"/>
                <a:pathLst>
                  <a:path w="5789" h="752" extrusionOk="0">
                    <a:moveTo>
                      <a:pt x="5788" y="1"/>
                    </a:moveTo>
                    <a:lnTo>
                      <a:pt x="2894" y="108"/>
                    </a:lnTo>
                    <a:lnTo>
                      <a:pt x="1394" y="215"/>
                    </a:lnTo>
                    <a:lnTo>
                      <a:pt x="0" y="537"/>
                    </a:lnTo>
                    <a:lnTo>
                      <a:pt x="0" y="751"/>
                    </a:lnTo>
                    <a:lnTo>
                      <a:pt x="57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2" name="Google Shape;5802;p24"/>
              <p:cNvSpPr/>
              <p:nvPr/>
            </p:nvSpPr>
            <p:spPr>
              <a:xfrm>
                <a:off x="1524225" y="2194275"/>
                <a:ext cx="109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4396" h="751" extrusionOk="0">
                    <a:moveTo>
                      <a:pt x="4181" y="0"/>
                    </a:moveTo>
                    <a:lnTo>
                      <a:pt x="965" y="322"/>
                    </a:lnTo>
                    <a:lnTo>
                      <a:pt x="215" y="429"/>
                    </a:lnTo>
                    <a:lnTo>
                      <a:pt x="0" y="643"/>
                    </a:lnTo>
                    <a:lnTo>
                      <a:pt x="108" y="751"/>
                    </a:lnTo>
                    <a:lnTo>
                      <a:pt x="2251" y="536"/>
                    </a:lnTo>
                    <a:lnTo>
                      <a:pt x="4395" y="215"/>
                    </a:lnTo>
                    <a:lnTo>
                      <a:pt x="4395" y="107"/>
                    </a:lnTo>
                    <a:lnTo>
                      <a:pt x="41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3" name="Google Shape;5803;p24"/>
              <p:cNvSpPr/>
              <p:nvPr/>
            </p:nvSpPr>
            <p:spPr>
              <a:xfrm>
                <a:off x="1476000" y="2263950"/>
                <a:ext cx="10185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4074" h="644" extrusionOk="0">
                    <a:moveTo>
                      <a:pt x="3752" y="0"/>
                    </a:moveTo>
                    <a:lnTo>
                      <a:pt x="1608" y="107"/>
                    </a:lnTo>
                    <a:lnTo>
                      <a:pt x="965" y="107"/>
                    </a:lnTo>
                    <a:lnTo>
                      <a:pt x="322" y="322"/>
                    </a:lnTo>
                    <a:lnTo>
                      <a:pt x="107" y="429"/>
                    </a:lnTo>
                    <a:lnTo>
                      <a:pt x="0" y="643"/>
                    </a:lnTo>
                    <a:lnTo>
                      <a:pt x="2037" y="429"/>
                    </a:lnTo>
                    <a:lnTo>
                      <a:pt x="3001" y="322"/>
                    </a:lnTo>
                    <a:lnTo>
                      <a:pt x="4073" y="107"/>
                    </a:lnTo>
                    <a:lnTo>
                      <a:pt x="37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4" name="Google Shape;5804;p24"/>
              <p:cNvSpPr/>
              <p:nvPr/>
            </p:nvSpPr>
            <p:spPr>
              <a:xfrm>
                <a:off x="1580500" y="2071000"/>
                <a:ext cx="96500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3860" h="644" extrusionOk="0">
                    <a:moveTo>
                      <a:pt x="3859" y="1"/>
                    </a:moveTo>
                    <a:lnTo>
                      <a:pt x="1930" y="108"/>
                    </a:lnTo>
                    <a:lnTo>
                      <a:pt x="965" y="322"/>
                    </a:lnTo>
                    <a:lnTo>
                      <a:pt x="0" y="537"/>
                    </a:lnTo>
                    <a:lnTo>
                      <a:pt x="0" y="644"/>
                    </a:lnTo>
                    <a:lnTo>
                      <a:pt x="965" y="537"/>
                    </a:lnTo>
                    <a:lnTo>
                      <a:pt x="3538" y="429"/>
                    </a:lnTo>
                    <a:lnTo>
                      <a:pt x="3752" y="322"/>
                    </a:lnTo>
                    <a:lnTo>
                      <a:pt x="3859" y="215"/>
                    </a:lnTo>
                    <a:lnTo>
                      <a:pt x="38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5" name="Google Shape;5805;p24"/>
              <p:cNvSpPr/>
              <p:nvPr/>
            </p:nvSpPr>
            <p:spPr>
              <a:xfrm>
                <a:off x="1655525" y="1781600"/>
                <a:ext cx="5375" cy="107225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289" extrusionOk="0">
                    <a:moveTo>
                      <a:pt x="215" y="1"/>
                    </a:moveTo>
                    <a:lnTo>
                      <a:pt x="1" y="1501"/>
                    </a:lnTo>
                    <a:lnTo>
                      <a:pt x="1" y="2680"/>
                    </a:lnTo>
                    <a:lnTo>
                      <a:pt x="1" y="3645"/>
                    </a:lnTo>
                    <a:lnTo>
                      <a:pt x="215" y="4288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6" name="Google Shape;5806;p24"/>
              <p:cNvSpPr/>
              <p:nvPr/>
            </p:nvSpPr>
            <p:spPr>
              <a:xfrm>
                <a:off x="1875250" y="2317525"/>
                <a:ext cx="5095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038" h="966" extrusionOk="0">
                    <a:moveTo>
                      <a:pt x="1716" y="1"/>
                    </a:moveTo>
                    <a:lnTo>
                      <a:pt x="215" y="430"/>
                    </a:lnTo>
                    <a:lnTo>
                      <a:pt x="108" y="537"/>
                    </a:lnTo>
                    <a:lnTo>
                      <a:pt x="1" y="644"/>
                    </a:lnTo>
                    <a:lnTo>
                      <a:pt x="1" y="966"/>
                    </a:lnTo>
                    <a:lnTo>
                      <a:pt x="858" y="751"/>
                    </a:lnTo>
                    <a:lnTo>
                      <a:pt x="1823" y="430"/>
                    </a:lnTo>
                    <a:lnTo>
                      <a:pt x="2037" y="215"/>
                    </a:lnTo>
                    <a:lnTo>
                      <a:pt x="2037" y="108"/>
                    </a:lnTo>
                    <a:lnTo>
                      <a:pt x="20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7" name="Google Shape;5807;p24"/>
              <p:cNvSpPr/>
              <p:nvPr/>
            </p:nvSpPr>
            <p:spPr>
              <a:xfrm>
                <a:off x="1711800" y="1904875"/>
                <a:ext cx="8075" cy="9380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3752" extrusionOk="0">
                    <a:moveTo>
                      <a:pt x="215" y="0"/>
                    </a:moveTo>
                    <a:lnTo>
                      <a:pt x="108" y="643"/>
                    </a:lnTo>
                    <a:lnTo>
                      <a:pt x="108" y="1286"/>
                    </a:lnTo>
                    <a:lnTo>
                      <a:pt x="0" y="2465"/>
                    </a:lnTo>
                    <a:lnTo>
                      <a:pt x="0" y="3323"/>
                    </a:lnTo>
                    <a:lnTo>
                      <a:pt x="108" y="3537"/>
                    </a:lnTo>
                    <a:lnTo>
                      <a:pt x="215" y="3752"/>
                    </a:lnTo>
                    <a:lnTo>
                      <a:pt x="322" y="2787"/>
                    </a:lnTo>
                    <a:lnTo>
                      <a:pt x="322" y="1822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8" name="Google Shape;5808;p24"/>
              <p:cNvSpPr/>
              <p:nvPr/>
            </p:nvSpPr>
            <p:spPr>
              <a:xfrm>
                <a:off x="1486700" y="2336300"/>
                <a:ext cx="5630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29" extrusionOk="0">
                    <a:moveTo>
                      <a:pt x="1287" y="0"/>
                    </a:moveTo>
                    <a:lnTo>
                      <a:pt x="322" y="107"/>
                    </a:lnTo>
                    <a:lnTo>
                      <a:pt x="1" y="322"/>
                    </a:lnTo>
                    <a:lnTo>
                      <a:pt x="1" y="429"/>
                    </a:lnTo>
                    <a:lnTo>
                      <a:pt x="1180" y="429"/>
                    </a:lnTo>
                    <a:lnTo>
                      <a:pt x="2252" y="107"/>
                    </a:lnTo>
                    <a:lnTo>
                      <a:pt x="128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09" name="Google Shape;5809;p24"/>
              <p:cNvSpPr/>
              <p:nvPr/>
            </p:nvSpPr>
            <p:spPr>
              <a:xfrm>
                <a:off x="1880625" y="2250550"/>
                <a:ext cx="536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2144" h="751" extrusionOk="0">
                    <a:moveTo>
                      <a:pt x="1930" y="0"/>
                    </a:moveTo>
                    <a:lnTo>
                      <a:pt x="215" y="322"/>
                    </a:lnTo>
                    <a:lnTo>
                      <a:pt x="107" y="429"/>
                    </a:lnTo>
                    <a:lnTo>
                      <a:pt x="0" y="751"/>
                    </a:lnTo>
                    <a:lnTo>
                      <a:pt x="1179" y="536"/>
                    </a:lnTo>
                    <a:lnTo>
                      <a:pt x="1715" y="429"/>
                    </a:lnTo>
                    <a:lnTo>
                      <a:pt x="2144" y="107"/>
                    </a:lnTo>
                    <a:lnTo>
                      <a:pt x="21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0" name="Google Shape;5810;p24"/>
              <p:cNvSpPr/>
              <p:nvPr/>
            </p:nvSpPr>
            <p:spPr>
              <a:xfrm>
                <a:off x="1880625" y="2194275"/>
                <a:ext cx="4022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751" extrusionOk="0">
                    <a:moveTo>
                      <a:pt x="1394" y="0"/>
                    </a:moveTo>
                    <a:lnTo>
                      <a:pt x="107" y="322"/>
                    </a:lnTo>
                    <a:lnTo>
                      <a:pt x="0" y="429"/>
                    </a:lnTo>
                    <a:lnTo>
                      <a:pt x="0" y="751"/>
                    </a:lnTo>
                    <a:lnTo>
                      <a:pt x="751" y="643"/>
                    </a:lnTo>
                    <a:lnTo>
                      <a:pt x="1501" y="429"/>
                    </a:lnTo>
                    <a:lnTo>
                      <a:pt x="1608" y="322"/>
                    </a:lnTo>
                    <a:lnTo>
                      <a:pt x="1608" y="107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1" name="Google Shape;5811;p24"/>
              <p:cNvSpPr/>
              <p:nvPr/>
            </p:nvSpPr>
            <p:spPr>
              <a:xfrm>
                <a:off x="1872575" y="2162125"/>
                <a:ext cx="4290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751" extrusionOk="0">
                    <a:moveTo>
                      <a:pt x="1716" y="0"/>
                    </a:moveTo>
                    <a:lnTo>
                      <a:pt x="858" y="322"/>
                    </a:lnTo>
                    <a:lnTo>
                      <a:pt x="1" y="643"/>
                    </a:lnTo>
                    <a:lnTo>
                      <a:pt x="215" y="750"/>
                    </a:lnTo>
                    <a:lnTo>
                      <a:pt x="537" y="750"/>
                    </a:lnTo>
                    <a:lnTo>
                      <a:pt x="1287" y="536"/>
                    </a:lnTo>
                    <a:lnTo>
                      <a:pt x="1608" y="429"/>
                    </a:lnTo>
                    <a:lnTo>
                      <a:pt x="1716" y="214"/>
                    </a:lnTo>
                    <a:lnTo>
                      <a:pt x="171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2" name="Google Shape;5812;p24"/>
              <p:cNvSpPr/>
              <p:nvPr/>
            </p:nvSpPr>
            <p:spPr>
              <a:xfrm>
                <a:off x="1867225" y="2352375"/>
                <a:ext cx="45575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1823" h="751" extrusionOk="0">
                    <a:moveTo>
                      <a:pt x="1822" y="0"/>
                    </a:moveTo>
                    <a:lnTo>
                      <a:pt x="751" y="322"/>
                    </a:lnTo>
                    <a:lnTo>
                      <a:pt x="215" y="536"/>
                    </a:lnTo>
                    <a:lnTo>
                      <a:pt x="0" y="751"/>
                    </a:lnTo>
                    <a:lnTo>
                      <a:pt x="536" y="643"/>
                    </a:lnTo>
                    <a:lnTo>
                      <a:pt x="1072" y="429"/>
                    </a:lnTo>
                    <a:lnTo>
                      <a:pt x="1501" y="215"/>
                    </a:lnTo>
                    <a:lnTo>
                      <a:pt x="182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3" name="Google Shape;5813;p24"/>
              <p:cNvSpPr/>
              <p:nvPr/>
            </p:nvSpPr>
            <p:spPr>
              <a:xfrm>
                <a:off x="1885975" y="2221075"/>
                <a:ext cx="34875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537" extrusionOk="0">
                    <a:moveTo>
                      <a:pt x="1394" y="0"/>
                    </a:moveTo>
                    <a:lnTo>
                      <a:pt x="751" y="107"/>
                    </a:lnTo>
                    <a:lnTo>
                      <a:pt x="429" y="215"/>
                    </a:lnTo>
                    <a:lnTo>
                      <a:pt x="1" y="429"/>
                    </a:lnTo>
                    <a:lnTo>
                      <a:pt x="429" y="536"/>
                    </a:lnTo>
                    <a:lnTo>
                      <a:pt x="858" y="429"/>
                    </a:lnTo>
                    <a:lnTo>
                      <a:pt x="1180" y="322"/>
                    </a:lnTo>
                    <a:lnTo>
                      <a:pt x="13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4" name="Google Shape;5814;p24"/>
              <p:cNvSpPr/>
              <p:nvPr/>
            </p:nvSpPr>
            <p:spPr>
              <a:xfrm>
                <a:off x="1861850" y="2140675"/>
                <a:ext cx="3755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23" extrusionOk="0">
                    <a:moveTo>
                      <a:pt x="1502" y="1"/>
                    </a:moveTo>
                    <a:lnTo>
                      <a:pt x="751" y="108"/>
                    </a:lnTo>
                    <a:lnTo>
                      <a:pt x="1" y="322"/>
                    </a:lnTo>
                    <a:lnTo>
                      <a:pt x="858" y="322"/>
                    </a:lnTo>
                    <a:lnTo>
                      <a:pt x="150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5" name="Google Shape;5815;p24"/>
              <p:cNvSpPr/>
              <p:nvPr/>
            </p:nvSpPr>
            <p:spPr>
              <a:xfrm>
                <a:off x="1599250" y="2328250"/>
                <a:ext cx="3755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502" h="323" extrusionOk="0">
                    <a:moveTo>
                      <a:pt x="644" y="1"/>
                    </a:moveTo>
                    <a:lnTo>
                      <a:pt x="322" y="108"/>
                    </a:lnTo>
                    <a:lnTo>
                      <a:pt x="1" y="215"/>
                    </a:lnTo>
                    <a:lnTo>
                      <a:pt x="429" y="322"/>
                    </a:lnTo>
                    <a:lnTo>
                      <a:pt x="751" y="322"/>
                    </a:lnTo>
                    <a:lnTo>
                      <a:pt x="1501" y="108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6" name="Google Shape;5816;p24"/>
              <p:cNvSpPr/>
              <p:nvPr/>
            </p:nvSpPr>
            <p:spPr>
              <a:xfrm>
                <a:off x="1912775" y="2290750"/>
                <a:ext cx="214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429" extrusionOk="0">
                    <a:moveTo>
                      <a:pt x="322" y="0"/>
                    </a:moveTo>
                    <a:lnTo>
                      <a:pt x="108" y="214"/>
                    </a:lnTo>
                    <a:lnTo>
                      <a:pt x="0" y="429"/>
                    </a:lnTo>
                    <a:lnTo>
                      <a:pt x="215" y="429"/>
                    </a:lnTo>
                    <a:lnTo>
                      <a:pt x="536" y="322"/>
                    </a:lnTo>
                    <a:lnTo>
                      <a:pt x="751" y="214"/>
                    </a:lnTo>
                    <a:lnTo>
                      <a:pt x="85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7" name="Google Shape;5817;p24"/>
              <p:cNvSpPr/>
              <p:nvPr/>
            </p:nvSpPr>
            <p:spPr>
              <a:xfrm>
                <a:off x="1668925" y="2044200"/>
                <a:ext cx="295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180" h="323" extrusionOk="0">
                    <a:moveTo>
                      <a:pt x="1180" y="1"/>
                    </a:moveTo>
                    <a:lnTo>
                      <a:pt x="536" y="108"/>
                    </a:lnTo>
                    <a:lnTo>
                      <a:pt x="322" y="215"/>
                    </a:lnTo>
                    <a:lnTo>
                      <a:pt x="1" y="322"/>
                    </a:lnTo>
                    <a:lnTo>
                      <a:pt x="965" y="322"/>
                    </a:lnTo>
                    <a:lnTo>
                      <a:pt x="11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8" name="Google Shape;5818;p24"/>
              <p:cNvSpPr/>
              <p:nvPr/>
            </p:nvSpPr>
            <p:spPr>
              <a:xfrm>
                <a:off x="1738600" y="2041525"/>
                <a:ext cx="2145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323" extrusionOk="0">
                    <a:moveTo>
                      <a:pt x="0" y="1"/>
                    </a:moveTo>
                    <a:lnTo>
                      <a:pt x="215" y="215"/>
                    </a:lnTo>
                    <a:lnTo>
                      <a:pt x="322" y="322"/>
                    </a:lnTo>
                    <a:lnTo>
                      <a:pt x="536" y="322"/>
                    </a:lnTo>
                    <a:lnTo>
                      <a:pt x="858" y="215"/>
                    </a:lnTo>
                    <a:lnTo>
                      <a:pt x="643" y="108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19" name="Google Shape;5819;p24"/>
              <p:cNvSpPr/>
              <p:nvPr/>
            </p:nvSpPr>
            <p:spPr>
              <a:xfrm>
                <a:off x="1848450" y="2111200"/>
                <a:ext cx="16125" cy="53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15" extrusionOk="0">
                    <a:moveTo>
                      <a:pt x="1" y="1"/>
                    </a:moveTo>
                    <a:lnTo>
                      <a:pt x="1" y="108"/>
                    </a:lnTo>
                    <a:lnTo>
                      <a:pt x="108" y="215"/>
                    </a:lnTo>
                    <a:lnTo>
                      <a:pt x="323" y="215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0" name="Google Shape;5820;p24"/>
              <p:cNvSpPr/>
              <p:nvPr/>
            </p:nvSpPr>
            <p:spPr>
              <a:xfrm>
                <a:off x="1832375" y="2084400"/>
                <a:ext cx="1610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644" h="323" extrusionOk="0">
                    <a:moveTo>
                      <a:pt x="644" y="1"/>
                    </a:moveTo>
                    <a:lnTo>
                      <a:pt x="1" y="215"/>
                    </a:lnTo>
                    <a:lnTo>
                      <a:pt x="215" y="322"/>
                    </a:lnTo>
                    <a:lnTo>
                      <a:pt x="430" y="322"/>
                    </a:lnTo>
                    <a:lnTo>
                      <a:pt x="644" y="215"/>
                    </a:lnTo>
                    <a:lnTo>
                      <a:pt x="6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1" name="Google Shape;5821;p24"/>
              <p:cNvSpPr/>
              <p:nvPr/>
            </p:nvSpPr>
            <p:spPr>
              <a:xfrm>
                <a:off x="1623375" y="2258575"/>
                <a:ext cx="10750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23" extrusionOk="0">
                    <a:moveTo>
                      <a:pt x="429" y="1"/>
                    </a:moveTo>
                    <a:lnTo>
                      <a:pt x="0" y="108"/>
                    </a:lnTo>
                    <a:lnTo>
                      <a:pt x="215" y="322"/>
                    </a:lnTo>
                    <a:lnTo>
                      <a:pt x="429" y="215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2" name="Google Shape;5822;p24"/>
              <p:cNvSpPr/>
              <p:nvPr/>
            </p:nvSpPr>
            <p:spPr>
              <a:xfrm>
                <a:off x="1647500" y="2103150"/>
                <a:ext cx="1340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536" h="216" extrusionOk="0">
                    <a:moveTo>
                      <a:pt x="536" y="1"/>
                    </a:moveTo>
                    <a:lnTo>
                      <a:pt x="0" y="108"/>
                    </a:lnTo>
                    <a:lnTo>
                      <a:pt x="322" y="215"/>
                    </a:lnTo>
                    <a:lnTo>
                      <a:pt x="429" y="215"/>
                    </a:lnTo>
                    <a:lnTo>
                      <a:pt x="5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3" name="Google Shape;5823;p24"/>
              <p:cNvSpPr/>
              <p:nvPr/>
            </p:nvSpPr>
            <p:spPr>
              <a:xfrm>
                <a:off x="1810950" y="2057600"/>
                <a:ext cx="10750" cy="540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16" extrusionOk="0">
                    <a:moveTo>
                      <a:pt x="0" y="1"/>
                    </a:moveTo>
                    <a:lnTo>
                      <a:pt x="108" y="108"/>
                    </a:lnTo>
                    <a:lnTo>
                      <a:pt x="215" y="215"/>
                    </a:lnTo>
                    <a:lnTo>
                      <a:pt x="322" y="108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4" name="Google Shape;5824;p24"/>
              <p:cNvSpPr/>
              <p:nvPr/>
            </p:nvSpPr>
            <p:spPr>
              <a:xfrm>
                <a:off x="1880625" y="2296100"/>
                <a:ext cx="5375" cy="80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322" extrusionOk="0">
                    <a:moveTo>
                      <a:pt x="0" y="0"/>
                    </a:moveTo>
                    <a:lnTo>
                      <a:pt x="0" y="215"/>
                    </a:lnTo>
                    <a:lnTo>
                      <a:pt x="107" y="322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5" name="Google Shape;5825;p24"/>
              <p:cNvSpPr/>
              <p:nvPr/>
            </p:nvSpPr>
            <p:spPr>
              <a:xfrm>
                <a:off x="1414350" y="744575"/>
                <a:ext cx="115250" cy="26825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1073" extrusionOk="0">
                    <a:moveTo>
                      <a:pt x="322" y="0"/>
                    </a:moveTo>
                    <a:lnTo>
                      <a:pt x="1" y="215"/>
                    </a:lnTo>
                    <a:lnTo>
                      <a:pt x="1180" y="536"/>
                    </a:lnTo>
                    <a:lnTo>
                      <a:pt x="2252" y="858"/>
                    </a:lnTo>
                    <a:lnTo>
                      <a:pt x="3431" y="1072"/>
                    </a:lnTo>
                    <a:lnTo>
                      <a:pt x="4610" y="1072"/>
                    </a:lnTo>
                    <a:lnTo>
                      <a:pt x="4288" y="965"/>
                    </a:lnTo>
                    <a:lnTo>
                      <a:pt x="2145" y="429"/>
                    </a:lnTo>
                    <a:lnTo>
                      <a:pt x="5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6" name="Google Shape;5826;p24"/>
              <p:cNvSpPr/>
              <p:nvPr/>
            </p:nvSpPr>
            <p:spPr>
              <a:xfrm>
                <a:off x="1596575" y="849075"/>
                <a:ext cx="75050" cy="13425"/>
              </a:xfrm>
              <a:custGeom>
                <a:avLst/>
                <a:gdLst/>
                <a:ahLst/>
                <a:cxnLst/>
                <a:rect l="l" t="t" r="r" b="b"/>
                <a:pathLst>
                  <a:path w="3002" h="537" extrusionOk="0">
                    <a:moveTo>
                      <a:pt x="108" y="1"/>
                    </a:moveTo>
                    <a:lnTo>
                      <a:pt x="0" y="215"/>
                    </a:lnTo>
                    <a:lnTo>
                      <a:pt x="644" y="322"/>
                    </a:lnTo>
                    <a:lnTo>
                      <a:pt x="1501" y="537"/>
                    </a:lnTo>
                    <a:lnTo>
                      <a:pt x="3002" y="537"/>
                    </a:lnTo>
                    <a:lnTo>
                      <a:pt x="2573" y="322"/>
                    </a:lnTo>
                    <a:lnTo>
                      <a:pt x="2251" y="215"/>
                    </a:lnTo>
                    <a:lnTo>
                      <a:pt x="1501" y="108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7" name="Google Shape;5827;p24"/>
              <p:cNvSpPr/>
              <p:nvPr/>
            </p:nvSpPr>
            <p:spPr>
              <a:xfrm>
                <a:off x="1559050" y="824950"/>
                <a:ext cx="4022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609" h="323" extrusionOk="0">
                    <a:moveTo>
                      <a:pt x="1" y="1"/>
                    </a:moveTo>
                    <a:lnTo>
                      <a:pt x="751" y="322"/>
                    </a:lnTo>
                    <a:lnTo>
                      <a:pt x="1609" y="322"/>
                    </a:lnTo>
                    <a:lnTo>
                      <a:pt x="85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8" name="Google Shape;5828;p24"/>
              <p:cNvSpPr/>
              <p:nvPr/>
            </p:nvSpPr>
            <p:spPr>
              <a:xfrm>
                <a:off x="1317900" y="696325"/>
                <a:ext cx="3752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501" h="430" extrusionOk="0">
                    <a:moveTo>
                      <a:pt x="0" y="1"/>
                    </a:moveTo>
                    <a:lnTo>
                      <a:pt x="750" y="322"/>
                    </a:lnTo>
                    <a:lnTo>
                      <a:pt x="1072" y="430"/>
                    </a:lnTo>
                    <a:lnTo>
                      <a:pt x="1501" y="430"/>
                    </a:lnTo>
                    <a:lnTo>
                      <a:pt x="750" y="108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29" name="Google Shape;5829;p24"/>
              <p:cNvSpPr/>
              <p:nvPr/>
            </p:nvSpPr>
            <p:spPr>
              <a:xfrm>
                <a:off x="1626050" y="833000"/>
                <a:ext cx="32175" cy="8075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323" extrusionOk="0">
                    <a:moveTo>
                      <a:pt x="1" y="0"/>
                    </a:moveTo>
                    <a:lnTo>
                      <a:pt x="644" y="322"/>
                    </a:lnTo>
                    <a:lnTo>
                      <a:pt x="1287" y="322"/>
                    </a:lnTo>
                    <a:lnTo>
                      <a:pt x="644" y="10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0" name="Google Shape;5830;p24"/>
              <p:cNvSpPr/>
              <p:nvPr/>
            </p:nvSpPr>
            <p:spPr>
              <a:xfrm>
                <a:off x="1350050" y="1208150"/>
                <a:ext cx="61650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2466" h="3538" extrusionOk="0">
                    <a:moveTo>
                      <a:pt x="0" y="1"/>
                    </a:moveTo>
                    <a:lnTo>
                      <a:pt x="107" y="215"/>
                    </a:lnTo>
                    <a:lnTo>
                      <a:pt x="2037" y="3109"/>
                    </a:lnTo>
                    <a:lnTo>
                      <a:pt x="2466" y="3538"/>
                    </a:lnTo>
                    <a:lnTo>
                      <a:pt x="2466" y="3216"/>
                    </a:lnTo>
                    <a:lnTo>
                      <a:pt x="2466" y="3002"/>
                    </a:lnTo>
                    <a:lnTo>
                      <a:pt x="2251" y="2680"/>
                    </a:lnTo>
                    <a:lnTo>
                      <a:pt x="1715" y="1930"/>
                    </a:lnTo>
                    <a:lnTo>
                      <a:pt x="1179" y="1287"/>
                    </a:lnTo>
                    <a:lnTo>
                      <a:pt x="643" y="64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1" name="Google Shape;5831;p24"/>
              <p:cNvSpPr/>
              <p:nvPr/>
            </p:nvSpPr>
            <p:spPr>
              <a:xfrm>
                <a:off x="1358075" y="1315350"/>
                <a:ext cx="58975" cy="964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3859" extrusionOk="0">
                    <a:moveTo>
                      <a:pt x="1" y="0"/>
                    </a:moveTo>
                    <a:lnTo>
                      <a:pt x="2359" y="3859"/>
                    </a:lnTo>
                    <a:lnTo>
                      <a:pt x="2252" y="3430"/>
                    </a:lnTo>
                    <a:lnTo>
                      <a:pt x="2037" y="2894"/>
                    </a:lnTo>
                    <a:lnTo>
                      <a:pt x="1394" y="1715"/>
                    </a:lnTo>
                    <a:lnTo>
                      <a:pt x="644" y="643"/>
                    </a:lnTo>
                    <a:lnTo>
                      <a:pt x="322" y="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2" name="Google Shape;5832;p24"/>
              <p:cNvSpPr/>
              <p:nvPr/>
            </p:nvSpPr>
            <p:spPr>
              <a:xfrm>
                <a:off x="1333975" y="1151875"/>
                <a:ext cx="58975" cy="8042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3217" extrusionOk="0">
                    <a:moveTo>
                      <a:pt x="0" y="1"/>
                    </a:moveTo>
                    <a:lnTo>
                      <a:pt x="429" y="644"/>
                    </a:lnTo>
                    <a:lnTo>
                      <a:pt x="1072" y="1716"/>
                    </a:lnTo>
                    <a:lnTo>
                      <a:pt x="1822" y="2680"/>
                    </a:lnTo>
                    <a:lnTo>
                      <a:pt x="2358" y="3216"/>
                    </a:lnTo>
                    <a:lnTo>
                      <a:pt x="1822" y="2359"/>
                    </a:lnTo>
                    <a:lnTo>
                      <a:pt x="1286" y="150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3" name="Google Shape;5833;p24"/>
              <p:cNvSpPr/>
              <p:nvPr/>
            </p:nvSpPr>
            <p:spPr>
              <a:xfrm>
                <a:off x="1333975" y="1082200"/>
                <a:ext cx="42900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359" extrusionOk="0">
                    <a:moveTo>
                      <a:pt x="0" y="1"/>
                    </a:moveTo>
                    <a:lnTo>
                      <a:pt x="322" y="644"/>
                    </a:lnTo>
                    <a:lnTo>
                      <a:pt x="750" y="1394"/>
                    </a:lnTo>
                    <a:lnTo>
                      <a:pt x="1286" y="2037"/>
                    </a:lnTo>
                    <a:lnTo>
                      <a:pt x="1715" y="2359"/>
                    </a:lnTo>
                    <a:lnTo>
                      <a:pt x="1501" y="1930"/>
                    </a:lnTo>
                    <a:lnTo>
                      <a:pt x="1179" y="1287"/>
                    </a:lnTo>
                    <a:lnTo>
                      <a:pt x="643" y="5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4" name="Google Shape;5834;p24"/>
              <p:cNvSpPr/>
              <p:nvPr/>
            </p:nvSpPr>
            <p:spPr>
              <a:xfrm>
                <a:off x="1462600" y="1677100"/>
                <a:ext cx="42900" cy="67000"/>
              </a:xfrm>
              <a:custGeom>
                <a:avLst/>
                <a:gdLst/>
                <a:ahLst/>
                <a:cxnLst/>
                <a:rect l="l" t="t" r="r" b="b"/>
                <a:pathLst>
                  <a:path w="1716" h="2680" extrusionOk="0">
                    <a:moveTo>
                      <a:pt x="0" y="0"/>
                    </a:moveTo>
                    <a:lnTo>
                      <a:pt x="429" y="643"/>
                    </a:lnTo>
                    <a:lnTo>
                      <a:pt x="750" y="1394"/>
                    </a:lnTo>
                    <a:lnTo>
                      <a:pt x="1179" y="2037"/>
                    </a:lnTo>
                    <a:lnTo>
                      <a:pt x="1715" y="2680"/>
                    </a:lnTo>
                    <a:lnTo>
                      <a:pt x="1715" y="2680"/>
                    </a:lnTo>
                    <a:lnTo>
                      <a:pt x="1501" y="2037"/>
                    </a:lnTo>
                    <a:lnTo>
                      <a:pt x="965" y="1287"/>
                    </a:lnTo>
                    <a:lnTo>
                      <a:pt x="429" y="53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5" name="Google Shape;5835;p24"/>
              <p:cNvSpPr/>
              <p:nvPr/>
            </p:nvSpPr>
            <p:spPr>
              <a:xfrm>
                <a:off x="1400950" y="1251025"/>
                <a:ext cx="34875" cy="53625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2145" extrusionOk="0">
                    <a:moveTo>
                      <a:pt x="1" y="1"/>
                    </a:moveTo>
                    <a:lnTo>
                      <a:pt x="1394" y="2144"/>
                    </a:lnTo>
                    <a:lnTo>
                      <a:pt x="1180" y="1608"/>
                    </a:lnTo>
                    <a:lnTo>
                      <a:pt x="858" y="965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6" name="Google Shape;5836;p24"/>
              <p:cNvSpPr/>
              <p:nvPr/>
            </p:nvSpPr>
            <p:spPr>
              <a:xfrm>
                <a:off x="1422400" y="1309975"/>
                <a:ext cx="1877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1180" extrusionOk="0">
                    <a:moveTo>
                      <a:pt x="0" y="1"/>
                    </a:moveTo>
                    <a:lnTo>
                      <a:pt x="322" y="644"/>
                    </a:lnTo>
                    <a:lnTo>
                      <a:pt x="751" y="1180"/>
                    </a:lnTo>
                    <a:lnTo>
                      <a:pt x="643" y="858"/>
                    </a:lnTo>
                    <a:lnTo>
                      <a:pt x="536" y="5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7" name="Google Shape;5837;p24"/>
              <p:cNvSpPr/>
              <p:nvPr/>
            </p:nvSpPr>
            <p:spPr>
              <a:xfrm>
                <a:off x="1489400" y="1296575"/>
                <a:ext cx="67000" cy="139375"/>
              </a:xfrm>
              <a:custGeom>
                <a:avLst/>
                <a:gdLst/>
                <a:ahLst/>
                <a:cxnLst/>
                <a:rect l="l" t="t" r="r" b="b"/>
                <a:pathLst>
                  <a:path w="2680" h="5575" extrusionOk="0">
                    <a:moveTo>
                      <a:pt x="2465" y="1"/>
                    </a:moveTo>
                    <a:lnTo>
                      <a:pt x="2251" y="215"/>
                    </a:lnTo>
                    <a:lnTo>
                      <a:pt x="1715" y="965"/>
                    </a:lnTo>
                    <a:lnTo>
                      <a:pt x="1179" y="1930"/>
                    </a:lnTo>
                    <a:lnTo>
                      <a:pt x="750" y="2788"/>
                    </a:lnTo>
                    <a:lnTo>
                      <a:pt x="429" y="3752"/>
                    </a:lnTo>
                    <a:lnTo>
                      <a:pt x="107" y="4717"/>
                    </a:lnTo>
                    <a:lnTo>
                      <a:pt x="0" y="5146"/>
                    </a:lnTo>
                    <a:lnTo>
                      <a:pt x="0" y="5574"/>
                    </a:lnTo>
                    <a:lnTo>
                      <a:pt x="322" y="4610"/>
                    </a:lnTo>
                    <a:lnTo>
                      <a:pt x="643" y="3645"/>
                    </a:lnTo>
                    <a:lnTo>
                      <a:pt x="1393" y="1930"/>
                    </a:lnTo>
                    <a:lnTo>
                      <a:pt x="1929" y="1180"/>
                    </a:lnTo>
                    <a:lnTo>
                      <a:pt x="2572" y="429"/>
                    </a:lnTo>
                    <a:lnTo>
                      <a:pt x="2680" y="215"/>
                    </a:lnTo>
                    <a:lnTo>
                      <a:pt x="268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8" name="Google Shape;5838;p24"/>
              <p:cNvSpPr/>
              <p:nvPr/>
            </p:nvSpPr>
            <p:spPr>
              <a:xfrm>
                <a:off x="1465275" y="1256375"/>
                <a:ext cx="56300" cy="12062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4825" extrusionOk="0">
                    <a:moveTo>
                      <a:pt x="2144" y="1"/>
                    </a:moveTo>
                    <a:lnTo>
                      <a:pt x="1715" y="430"/>
                    </a:lnTo>
                    <a:lnTo>
                      <a:pt x="1179" y="1287"/>
                    </a:lnTo>
                    <a:lnTo>
                      <a:pt x="751" y="2252"/>
                    </a:lnTo>
                    <a:lnTo>
                      <a:pt x="322" y="3217"/>
                    </a:lnTo>
                    <a:lnTo>
                      <a:pt x="0" y="4181"/>
                    </a:lnTo>
                    <a:lnTo>
                      <a:pt x="0" y="4503"/>
                    </a:lnTo>
                    <a:lnTo>
                      <a:pt x="56" y="4671"/>
                    </a:lnTo>
                    <a:lnTo>
                      <a:pt x="429" y="3645"/>
                    </a:lnTo>
                    <a:lnTo>
                      <a:pt x="858" y="2573"/>
                    </a:lnTo>
                    <a:lnTo>
                      <a:pt x="1394" y="1609"/>
                    </a:lnTo>
                    <a:lnTo>
                      <a:pt x="1930" y="537"/>
                    </a:lnTo>
                    <a:lnTo>
                      <a:pt x="2251" y="108"/>
                    </a:lnTo>
                    <a:lnTo>
                      <a:pt x="2144" y="1"/>
                    </a:lnTo>
                    <a:close/>
                    <a:moveTo>
                      <a:pt x="56" y="4671"/>
                    </a:moveTo>
                    <a:lnTo>
                      <a:pt x="0" y="4824"/>
                    </a:lnTo>
                    <a:lnTo>
                      <a:pt x="108" y="4824"/>
                    </a:lnTo>
                    <a:lnTo>
                      <a:pt x="56" y="467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39" name="Google Shape;5839;p24"/>
              <p:cNvSpPr/>
              <p:nvPr/>
            </p:nvSpPr>
            <p:spPr>
              <a:xfrm>
                <a:off x="1508150" y="1460050"/>
                <a:ext cx="24125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2144" extrusionOk="0">
                    <a:moveTo>
                      <a:pt x="965" y="0"/>
                    </a:moveTo>
                    <a:lnTo>
                      <a:pt x="643" y="215"/>
                    </a:lnTo>
                    <a:lnTo>
                      <a:pt x="429" y="536"/>
                    </a:lnTo>
                    <a:lnTo>
                      <a:pt x="107" y="1286"/>
                    </a:lnTo>
                    <a:lnTo>
                      <a:pt x="0" y="1715"/>
                    </a:lnTo>
                    <a:lnTo>
                      <a:pt x="0" y="1929"/>
                    </a:lnTo>
                    <a:lnTo>
                      <a:pt x="107" y="2144"/>
                    </a:lnTo>
                    <a:lnTo>
                      <a:pt x="643" y="1072"/>
                    </a:lnTo>
                    <a:lnTo>
                      <a:pt x="858" y="536"/>
                    </a:lnTo>
                    <a:lnTo>
                      <a:pt x="96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0" name="Google Shape;5840;p24"/>
              <p:cNvSpPr/>
              <p:nvPr/>
            </p:nvSpPr>
            <p:spPr>
              <a:xfrm>
                <a:off x="1486700" y="1315350"/>
                <a:ext cx="26825" cy="6165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2466" extrusionOk="0">
                    <a:moveTo>
                      <a:pt x="1073" y="0"/>
                    </a:moveTo>
                    <a:lnTo>
                      <a:pt x="751" y="322"/>
                    </a:lnTo>
                    <a:lnTo>
                      <a:pt x="644" y="536"/>
                    </a:lnTo>
                    <a:lnTo>
                      <a:pt x="322" y="1179"/>
                    </a:lnTo>
                    <a:lnTo>
                      <a:pt x="108" y="1822"/>
                    </a:lnTo>
                    <a:lnTo>
                      <a:pt x="1" y="2144"/>
                    </a:lnTo>
                    <a:lnTo>
                      <a:pt x="1" y="2465"/>
                    </a:lnTo>
                    <a:lnTo>
                      <a:pt x="644" y="1286"/>
                    </a:lnTo>
                    <a:lnTo>
                      <a:pt x="858" y="643"/>
                    </a:lnTo>
                    <a:lnTo>
                      <a:pt x="10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1" name="Google Shape;5841;p24"/>
              <p:cNvSpPr/>
              <p:nvPr/>
            </p:nvSpPr>
            <p:spPr>
              <a:xfrm>
                <a:off x="1459900" y="1216200"/>
                <a:ext cx="29525" cy="48250"/>
              </a:xfrm>
              <a:custGeom>
                <a:avLst/>
                <a:gdLst/>
                <a:ahLst/>
                <a:cxnLst/>
                <a:rect l="l" t="t" r="r" b="b"/>
                <a:pathLst>
                  <a:path w="1181" h="1930" extrusionOk="0">
                    <a:moveTo>
                      <a:pt x="1180" y="0"/>
                    </a:moveTo>
                    <a:lnTo>
                      <a:pt x="858" y="215"/>
                    </a:lnTo>
                    <a:lnTo>
                      <a:pt x="430" y="643"/>
                    </a:lnTo>
                    <a:lnTo>
                      <a:pt x="215" y="1286"/>
                    </a:lnTo>
                    <a:lnTo>
                      <a:pt x="1" y="1930"/>
                    </a:lnTo>
                    <a:lnTo>
                      <a:pt x="644" y="965"/>
                    </a:lnTo>
                    <a:lnTo>
                      <a:pt x="966" y="536"/>
                    </a:lnTo>
                    <a:lnTo>
                      <a:pt x="1180" y="322"/>
                    </a:lnTo>
                    <a:lnTo>
                      <a:pt x="118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2" name="Google Shape;5842;p24"/>
              <p:cNvSpPr/>
              <p:nvPr/>
            </p:nvSpPr>
            <p:spPr>
              <a:xfrm>
                <a:off x="1526900" y="1256375"/>
                <a:ext cx="24150" cy="42900"/>
              </a:xfrm>
              <a:custGeom>
                <a:avLst/>
                <a:gdLst/>
                <a:ahLst/>
                <a:cxnLst/>
                <a:rect l="l" t="t" r="r" b="b"/>
                <a:pathLst>
                  <a:path w="966" h="1716" extrusionOk="0">
                    <a:moveTo>
                      <a:pt x="965" y="1"/>
                    </a:moveTo>
                    <a:lnTo>
                      <a:pt x="644" y="323"/>
                    </a:lnTo>
                    <a:lnTo>
                      <a:pt x="429" y="751"/>
                    </a:lnTo>
                    <a:lnTo>
                      <a:pt x="215" y="1180"/>
                    </a:lnTo>
                    <a:lnTo>
                      <a:pt x="1" y="1716"/>
                    </a:lnTo>
                    <a:lnTo>
                      <a:pt x="1" y="1716"/>
                    </a:lnTo>
                    <a:lnTo>
                      <a:pt x="322" y="1287"/>
                    </a:lnTo>
                    <a:lnTo>
                      <a:pt x="644" y="858"/>
                    </a:lnTo>
                    <a:lnTo>
                      <a:pt x="858" y="323"/>
                    </a:lnTo>
                    <a:lnTo>
                      <a:pt x="96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3" name="Google Shape;5843;p24"/>
              <p:cNvSpPr/>
              <p:nvPr/>
            </p:nvSpPr>
            <p:spPr>
              <a:xfrm>
                <a:off x="1540300" y="1218875"/>
                <a:ext cx="10750" cy="214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858" extrusionOk="0">
                    <a:moveTo>
                      <a:pt x="429" y="0"/>
                    </a:moveTo>
                    <a:lnTo>
                      <a:pt x="215" y="215"/>
                    </a:lnTo>
                    <a:lnTo>
                      <a:pt x="108" y="322"/>
                    </a:lnTo>
                    <a:lnTo>
                      <a:pt x="1" y="858"/>
                    </a:lnTo>
                    <a:lnTo>
                      <a:pt x="322" y="429"/>
                    </a:lnTo>
                    <a:lnTo>
                      <a:pt x="42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4" name="Google Shape;5844;p24"/>
              <p:cNvSpPr/>
              <p:nvPr/>
            </p:nvSpPr>
            <p:spPr>
              <a:xfrm>
                <a:off x="1553700" y="1328725"/>
                <a:ext cx="10750" cy="161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645" extrusionOk="0">
                    <a:moveTo>
                      <a:pt x="429" y="1"/>
                    </a:moveTo>
                    <a:lnTo>
                      <a:pt x="108" y="215"/>
                    </a:lnTo>
                    <a:lnTo>
                      <a:pt x="0" y="430"/>
                    </a:lnTo>
                    <a:lnTo>
                      <a:pt x="0" y="644"/>
                    </a:lnTo>
                    <a:lnTo>
                      <a:pt x="322" y="323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5" name="Google Shape;5845;p24"/>
              <p:cNvSpPr/>
              <p:nvPr/>
            </p:nvSpPr>
            <p:spPr>
              <a:xfrm>
                <a:off x="1567100" y="1267100"/>
                <a:ext cx="10750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30" extrusionOk="0">
                    <a:moveTo>
                      <a:pt x="429" y="1"/>
                    </a:moveTo>
                    <a:lnTo>
                      <a:pt x="108" y="215"/>
                    </a:lnTo>
                    <a:lnTo>
                      <a:pt x="0" y="429"/>
                    </a:lnTo>
                    <a:lnTo>
                      <a:pt x="215" y="322"/>
                    </a:lnTo>
                    <a:lnTo>
                      <a:pt x="42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6" name="Google Shape;5846;p24"/>
              <p:cNvSpPr/>
              <p:nvPr/>
            </p:nvSpPr>
            <p:spPr>
              <a:xfrm>
                <a:off x="1593900" y="573075"/>
                <a:ext cx="26825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6539" extrusionOk="0">
                    <a:moveTo>
                      <a:pt x="0" y="0"/>
                    </a:moveTo>
                    <a:lnTo>
                      <a:pt x="215" y="1072"/>
                    </a:lnTo>
                    <a:lnTo>
                      <a:pt x="536" y="3109"/>
                    </a:lnTo>
                    <a:lnTo>
                      <a:pt x="643" y="4181"/>
                    </a:lnTo>
                    <a:lnTo>
                      <a:pt x="643" y="5252"/>
                    </a:lnTo>
                    <a:lnTo>
                      <a:pt x="643" y="6110"/>
                    </a:lnTo>
                    <a:lnTo>
                      <a:pt x="751" y="6539"/>
                    </a:lnTo>
                    <a:lnTo>
                      <a:pt x="965" y="5896"/>
                    </a:lnTo>
                    <a:lnTo>
                      <a:pt x="1072" y="5038"/>
                    </a:lnTo>
                    <a:lnTo>
                      <a:pt x="1072" y="4073"/>
                    </a:lnTo>
                    <a:lnTo>
                      <a:pt x="965" y="3109"/>
                    </a:lnTo>
                    <a:lnTo>
                      <a:pt x="751" y="2037"/>
                    </a:lnTo>
                    <a:lnTo>
                      <a:pt x="536" y="1179"/>
                    </a:lnTo>
                    <a:lnTo>
                      <a:pt x="215" y="4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7" name="Google Shape;5847;p24"/>
              <p:cNvSpPr/>
              <p:nvPr/>
            </p:nvSpPr>
            <p:spPr>
              <a:xfrm>
                <a:off x="1634100" y="623975"/>
                <a:ext cx="8050" cy="77750"/>
              </a:xfrm>
              <a:custGeom>
                <a:avLst/>
                <a:gdLst/>
                <a:ahLst/>
                <a:cxnLst/>
                <a:rect l="l" t="t" r="r" b="b"/>
                <a:pathLst>
                  <a:path w="322" h="3110" extrusionOk="0">
                    <a:moveTo>
                      <a:pt x="107" y="1"/>
                    </a:moveTo>
                    <a:lnTo>
                      <a:pt x="0" y="108"/>
                    </a:lnTo>
                    <a:lnTo>
                      <a:pt x="107" y="2895"/>
                    </a:lnTo>
                    <a:lnTo>
                      <a:pt x="214" y="3109"/>
                    </a:lnTo>
                    <a:lnTo>
                      <a:pt x="322" y="2359"/>
                    </a:lnTo>
                    <a:lnTo>
                      <a:pt x="322" y="1501"/>
                    </a:lnTo>
                    <a:lnTo>
                      <a:pt x="214" y="751"/>
                    </a:lnTo>
                    <a:lnTo>
                      <a:pt x="10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8" name="Google Shape;5848;p24"/>
              <p:cNvSpPr/>
              <p:nvPr/>
            </p:nvSpPr>
            <p:spPr>
              <a:xfrm>
                <a:off x="1644800" y="602550"/>
                <a:ext cx="10750" cy="509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2037" extrusionOk="0">
                    <a:moveTo>
                      <a:pt x="1" y="0"/>
                    </a:moveTo>
                    <a:lnTo>
                      <a:pt x="322" y="2037"/>
                    </a:lnTo>
                    <a:lnTo>
                      <a:pt x="430" y="2037"/>
                    </a:lnTo>
                    <a:lnTo>
                      <a:pt x="430" y="1501"/>
                    </a:lnTo>
                    <a:lnTo>
                      <a:pt x="322" y="96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49" name="Google Shape;5849;p24"/>
              <p:cNvSpPr/>
              <p:nvPr/>
            </p:nvSpPr>
            <p:spPr>
              <a:xfrm>
                <a:off x="1952975" y="1237625"/>
                <a:ext cx="13425" cy="4022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609" extrusionOk="0">
                    <a:moveTo>
                      <a:pt x="0" y="1"/>
                    </a:moveTo>
                    <a:lnTo>
                      <a:pt x="107" y="858"/>
                    </a:lnTo>
                    <a:lnTo>
                      <a:pt x="322" y="1287"/>
                    </a:lnTo>
                    <a:lnTo>
                      <a:pt x="536" y="1608"/>
                    </a:lnTo>
                    <a:lnTo>
                      <a:pt x="536" y="1180"/>
                    </a:lnTo>
                    <a:lnTo>
                      <a:pt x="429" y="751"/>
                    </a:lnTo>
                    <a:lnTo>
                      <a:pt x="215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0" name="Google Shape;5850;p24"/>
              <p:cNvSpPr/>
              <p:nvPr/>
            </p:nvSpPr>
            <p:spPr>
              <a:xfrm>
                <a:off x="1861850" y="991100"/>
                <a:ext cx="1612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645" h="2359" extrusionOk="0">
                    <a:moveTo>
                      <a:pt x="1" y="0"/>
                    </a:moveTo>
                    <a:lnTo>
                      <a:pt x="322" y="1608"/>
                    </a:lnTo>
                    <a:lnTo>
                      <a:pt x="430" y="2037"/>
                    </a:lnTo>
                    <a:lnTo>
                      <a:pt x="644" y="2359"/>
                    </a:lnTo>
                    <a:lnTo>
                      <a:pt x="644" y="1823"/>
                    </a:lnTo>
                    <a:lnTo>
                      <a:pt x="537" y="1180"/>
                    </a:lnTo>
                    <a:lnTo>
                      <a:pt x="322" y="4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1" name="Google Shape;5851;p24"/>
              <p:cNvSpPr/>
              <p:nvPr/>
            </p:nvSpPr>
            <p:spPr>
              <a:xfrm>
                <a:off x="1805600" y="1259075"/>
                <a:ext cx="104525" cy="32175"/>
              </a:xfrm>
              <a:custGeom>
                <a:avLst/>
                <a:gdLst/>
                <a:ahLst/>
                <a:cxnLst/>
                <a:rect l="l" t="t" r="r" b="b"/>
                <a:pathLst>
                  <a:path w="4181" h="1287" extrusionOk="0">
                    <a:moveTo>
                      <a:pt x="3430" y="0"/>
                    </a:moveTo>
                    <a:lnTo>
                      <a:pt x="858" y="643"/>
                    </a:lnTo>
                    <a:lnTo>
                      <a:pt x="429" y="858"/>
                    </a:lnTo>
                    <a:lnTo>
                      <a:pt x="0" y="1072"/>
                    </a:lnTo>
                    <a:lnTo>
                      <a:pt x="0" y="1286"/>
                    </a:lnTo>
                    <a:lnTo>
                      <a:pt x="429" y="1072"/>
                    </a:lnTo>
                    <a:lnTo>
                      <a:pt x="1286" y="750"/>
                    </a:lnTo>
                    <a:lnTo>
                      <a:pt x="2037" y="536"/>
                    </a:lnTo>
                    <a:lnTo>
                      <a:pt x="2894" y="429"/>
                    </a:lnTo>
                    <a:lnTo>
                      <a:pt x="3966" y="429"/>
                    </a:lnTo>
                    <a:lnTo>
                      <a:pt x="4180" y="215"/>
                    </a:lnTo>
                    <a:lnTo>
                      <a:pt x="4073" y="107"/>
                    </a:lnTo>
                    <a:lnTo>
                      <a:pt x="396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2" name="Google Shape;5852;p24"/>
              <p:cNvSpPr/>
              <p:nvPr/>
            </p:nvSpPr>
            <p:spPr>
              <a:xfrm>
                <a:off x="1800225" y="1178675"/>
                <a:ext cx="125975" cy="56300"/>
              </a:xfrm>
              <a:custGeom>
                <a:avLst/>
                <a:gdLst/>
                <a:ahLst/>
                <a:cxnLst/>
                <a:rect l="l" t="t" r="r" b="b"/>
                <a:pathLst>
                  <a:path w="5039" h="2252" extrusionOk="0">
                    <a:moveTo>
                      <a:pt x="4610" y="1"/>
                    </a:moveTo>
                    <a:lnTo>
                      <a:pt x="3967" y="215"/>
                    </a:lnTo>
                    <a:lnTo>
                      <a:pt x="2466" y="751"/>
                    </a:lnTo>
                    <a:lnTo>
                      <a:pt x="965" y="1501"/>
                    </a:lnTo>
                    <a:lnTo>
                      <a:pt x="322" y="1823"/>
                    </a:lnTo>
                    <a:lnTo>
                      <a:pt x="1" y="2251"/>
                    </a:lnTo>
                    <a:lnTo>
                      <a:pt x="1287" y="1501"/>
                    </a:lnTo>
                    <a:lnTo>
                      <a:pt x="2466" y="965"/>
                    </a:lnTo>
                    <a:lnTo>
                      <a:pt x="3752" y="536"/>
                    </a:lnTo>
                    <a:lnTo>
                      <a:pt x="503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3" name="Google Shape;5853;p24"/>
              <p:cNvSpPr/>
              <p:nvPr/>
            </p:nvSpPr>
            <p:spPr>
              <a:xfrm>
                <a:off x="1762725" y="1248350"/>
                <a:ext cx="96475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1823" extrusionOk="0">
                    <a:moveTo>
                      <a:pt x="3644" y="0"/>
                    </a:moveTo>
                    <a:lnTo>
                      <a:pt x="3430" y="108"/>
                    </a:lnTo>
                    <a:lnTo>
                      <a:pt x="2144" y="536"/>
                    </a:lnTo>
                    <a:lnTo>
                      <a:pt x="1179" y="965"/>
                    </a:lnTo>
                    <a:lnTo>
                      <a:pt x="214" y="1608"/>
                    </a:lnTo>
                    <a:lnTo>
                      <a:pt x="0" y="1823"/>
                    </a:lnTo>
                    <a:lnTo>
                      <a:pt x="858" y="1287"/>
                    </a:lnTo>
                    <a:lnTo>
                      <a:pt x="1715" y="965"/>
                    </a:lnTo>
                    <a:lnTo>
                      <a:pt x="2680" y="644"/>
                    </a:lnTo>
                    <a:lnTo>
                      <a:pt x="3537" y="429"/>
                    </a:lnTo>
                    <a:lnTo>
                      <a:pt x="3859" y="215"/>
                    </a:lnTo>
                    <a:lnTo>
                      <a:pt x="3752" y="108"/>
                    </a:lnTo>
                    <a:lnTo>
                      <a:pt x="364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4" name="Google Shape;5854;p24"/>
              <p:cNvSpPr/>
              <p:nvPr/>
            </p:nvSpPr>
            <p:spPr>
              <a:xfrm>
                <a:off x="1805600" y="1283175"/>
                <a:ext cx="93800" cy="32200"/>
              </a:xfrm>
              <a:custGeom>
                <a:avLst/>
                <a:gdLst/>
                <a:ahLst/>
                <a:cxnLst/>
                <a:rect l="l" t="t" r="r" b="b"/>
                <a:pathLst>
                  <a:path w="3752" h="1288" extrusionOk="0">
                    <a:moveTo>
                      <a:pt x="3108" y="1"/>
                    </a:moveTo>
                    <a:lnTo>
                      <a:pt x="2465" y="215"/>
                    </a:lnTo>
                    <a:lnTo>
                      <a:pt x="1179" y="537"/>
                    </a:lnTo>
                    <a:lnTo>
                      <a:pt x="429" y="858"/>
                    </a:lnTo>
                    <a:lnTo>
                      <a:pt x="214" y="965"/>
                    </a:lnTo>
                    <a:lnTo>
                      <a:pt x="0" y="1287"/>
                    </a:lnTo>
                    <a:lnTo>
                      <a:pt x="0" y="1287"/>
                    </a:lnTo>
                    <a:lnTo>
                      <a:pt x="965" y="858"/>
                    </a:lnTo>
                    <a:lnTo>
                      <a:pt x="1929" y="644"/>
                    </a:lnTo>
                    <a:lnTo>
                      <a:pt x="2787" y="430"/>
                    </a:lnTo>
                    <a:lnTo>
                      <a:pt x="3752" y="108"/>
                    </a:lnTo>
                    <a:lnTo>
                      <a:pt x="343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5" name="Google Shape;5855;p24"/>
              <p:cNvSpPr/>
              <p:nvPr/>
            </p:nvSpPr>
            <p:spPr>
              <a:xfrm>
                <a:off x="1786825" y="1218875"/>
                <a:ext cx="72375" cy="34850"/>
              </a:xfrm>
              <a:custGeom>
                <a:avLst/>
                <a:gdLst/>
                <a:ahLst/>
                <a:cxnLst/>
                <a:rect l="l" t="t" r="r" b="b"/>
                <a:pathLst>
                  <a:path w="2895" h="1394" extrusionOk="0">
                    <a:moveTo>
                      <a:pt x="2895" y="0"/>
                    </a:moveTo>
                    <a:lnTo>
                      <a:pt x="2466" y="108"/>
                    </a:lnTo>
                    <a:lnTo>
                      <a:pt x="2037" y="215"/>
                    </a:lnTo>
                    <a:lnTo>
                      <a:pt x="1287" y="536"/>
                    </a:lnTo>
                    <a:lnTo>
                      <a:pt x="322" y="1072"/>
                    </a:lnTo>
                    <a:lnTo>
                      <a:pt x="1" y="1394"/>
                    </a:lnTo>
                    <a:lnTo>
                      <a:pt x="2573" y="322"/>
                    </a:lnTo>
                    <a:lnTo>
                      <a:pt x="2895" y="215"/>
                    </a:lnTo>
                    <a:lnTo>
                      <a:pt x="28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6" name="Google Shape;5856;p24"/>
              <p:cNvSpPr/>
              <p:nvPr/>
            </p:nvSpPr>
            <p:spPr>
              <a:xfrm>
                <a:off x="1877950" y="1192075"/>
                <a:ext cx="6432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2573" h="966" extrusionOk="0">
                    <a:moveTo>
                      <a:pt x="2251" y="0"/>
                    </a:moveTo>
                    <a:lnTo>
                      <a:pt x="1072" y="322"/>
                    </a:lnTo>
                    <a:lnTo>
                      <a:pt x="536" y="536"/>
                    </a:lnTo>
                    <a:lnTo>
                      <a:pt x="0" y="858"/>
                    </a:lnTo>
                    <a:lnTo>
                      <a:pt x="0" y="965"/>
                    </a:lnTo>
                    <a:lnTo>
                      <a:pt x="858" y="644"/>
                    </a:lnTo>
                    <a:lnTo>
                      <a:pt x="1715" y="429"/>
                    </a:lnTo>
                    <a:lnTo>
                      <a:pt x="2144" y="322"/>
                    </a:lnTo>
                    <a:lnTo>
                      <a:pt x="2358" y="215"/>
                    </a:lnTo>
                    <a:lnTo>
                      <a:pt x="2573" y="108"/>
                    </a:lnTo>
                    <a:lnTo>
                      <a:pt x="22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7" name="Google Shape;5857;p24"/>
              <p:cNvSpPr/>
              <p:nvPr/>
            </p:nvSpPr>
            <p:spPr>
              <a:xfrm>
                <a:off x="1869900" y="1301950"/>
                <a:ext cx="348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429" extrusionOk="0">
                    <a:moveTo>
                      <a:pt x="751" y="0"/>
                    </a:moveTo>
                    <a:lnTo>
                      <a:pt x="322" y="214"/>
                    </a:lnTo>
                    <a:lnTo>
                      <a:pt x="0" y="429"/>
                    </a:lnTo>
                    <a:lnTo>
                      <a:pt x="1394" y="107"/>
                    </a:lnTo>
                    <a:lnTo>
                      <a:pt x="10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8" name="Google Shape;5858;p24"/>
              <p:cNvSpPr/>
              <p:nvPr/>
            </p:nvSpPr>
            <p:spPr>
              <a:xfrm>
                <a:off x="1877950" y="1237625"/>
                <a:ext cx="321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1287" h="430" extrusionOk="0">
                    <a:moveTo>
                      <a:pt x="643" y="1"/>
                    </a:moveTo>
                    <a:lnTo>
                      <a:pt x="322" y="108"/>
                    </a:lnTo>
                    <a:lnTo>
                      <a:pt x="0" y="322"/>
                    </a:lnTo>
                    <a:lnTo>
                      <a:pt x="107" y="429"/>
                    </a:lnTo>
                    <a:lnTo>
                      <a:pt x="1286" y="108"/>
                    </a:lnTo>
                    <a:lnTo>
                      <a:pt x="12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59" name="Google Shape;5859;p24"/>
              <p:cNvSpPr/>
              <p:nvPr/>
            </p:nvSpPr>
            <p:spPr>
              <a:xfrm>
                <a:off x="1567100" y="1042025"/>
                <a:ext cx="26825" cy="375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1501" extrusionOk="0">
                    <a:moveTo>
                      <a:pt x="0" y="0"/>
                    </a:moveTo>
                    <a:lnTo>
                      <a:pt x="108" y="322"/>
                    </a:lnTo>
                    <a:lnTo>
                      <a:pt x="429" y="750"/>
                    </a:lnTo>
                    <a:lnTo>
                      <a:pt x="751" y="1179"/>
                    </a:lnTo>
                    <a:lnTo>
                      <a:pt x="1072" y="1501"/>
                    </a:lnTo>
                    <a:lnTo>
                      <a:pt x="536" y="64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0" name="Google Shape;5860;p24"/>
              <p:cNvSpPr/>
              <p:nvPr/>
            </p:nvSpPr>
            <p:spPr>
              <a:xfrm>
                <a:off x="1652850" y="1224225"/>
                <a:ext cx="13425" cy="29500"/>
              </a:xfrm>
              <a:custGeom>
                <a:avLst/>
                <a:gdLst/>
                <a:ahLst/>
                <a:cxnLst/>
                <a:rect l="l" t="t" r="r" b="b"/>
                <a:pathLst>
                  <a:path w="537" h="1180" extrusionOk="0">
                    <a:moveTo>
                      <a:pt x="0" y="1"/>
                    </a:moveTo>
                    <a:lnTo>
                      <a:pt x="108" y="322"/>
                    </a:lnTo>
                    <a:lnTo>
                      <a:pt x="108" y="644"/>
                    </a:lnTo>
                    <a:lnTo>
                      <a:pt x="536" y="1180"/>
                    </a:lnTo>
                    <a:lnTo>
                      <a:pt x="322" y="537"/>
                    </a:lnTo>
                    <a:lnTo>
                      <a:pt x="215" y="32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1" name="Google Shape;5861;p24"/>
              <p:cNvSpPr/>
              <p:nvPr/>
            </p:nvSpPr>
            <p:spPr>
              <a:xfrm>
                <a:off x="1958325" y="806200"/>
                <a:ext cx="10750" cy="8577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3431" extrusionOk="0">
                    <a:moveTo>
                      <a:pt x="1" y="1"/>
                    </a:moveTo>
                    <a:lnTo>
                      <a:pt x="1" y="1930"/>
                    </a:lnTo>
                    <a:lnTo>
                      <a:pt x="108" y="2895"/>
                    </a:lnTo>
                    <a:lnTo>
                      <a:pt x="215" y="3431"/>
                    </a:lnTo>
                    <a:lnTo>
                      <a:pt x="322" y="3109"/>
                    </a:lnTo>
                    <a:lnTo>
                      <a:pt x="429" y="2680"/>
                    </a:lnTo>
                    <a:lnTo>
                      <a:pt x="429" y="1823"/>
                    </a:lnTo>
                    <a:lnTo>
                      <a:pt x="322" y="8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2" name="Google Shape;5862;p24"/>
              <p:cNvSpPr/>
              <p:nvPr/>
            </p:nvSpPr>
            <p:spPr>
              <a:xfrm>
                <a:off x="1958325" y="736525"/>
                <a:ext cx="5400" cy="34875"/>
              </a:xfrm>
              <a:custGeom>
                <a:avLst/>
                <a:gdLst/>
                <a:ahLst/>
                <a:cxnLst/>
                <a:rect l="l" t="t" r="r" b="b"/>
                <a:pathLst>
                  <a:path w="216" h="1395" extrusionOk="0">
                    <a:moveTo>
                      <a:pt x="215" y="1"/>
                    </a:moveTo>
                    <a:lnTo>
                      <a:pt x="1" y="322"/>
                    </a:lnTo>
                    <a:lnTo>
                      <a:pt x="1" y="751"/>
                    </a:lnTo>
                    <a:lnTo>
                      <a:pt x="1" y="1073"/>
                    </a:lnTo>
                    <a:lnTo>
                      <a:pt x="108" y="1394"/>
                    </a:lnTo>
                    <a:lnTo>
                      <a:pt x="215" y="1180"/>
                    </a:lnTo>
                    <a:lnTo>
                      <a:pt x="215" y="751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3" name="Google Shape;5863;p24"/>
              <p:cNvSpPr/>
              <p:nvPr/>
            </p:nvSpPr>
            <p:spPr>
              <a:xfrm>
                <a:off x="1730550" y="642750"/>
                <a:ext cx="56300" cy="99175"/>
              </a:xfrm>
              <a:custGeom>
                <a:avLst/>
                <a:gdLst/>
                <a:ahLst/>
                <a:cxnLst/>
                <a:rect l="l" t="t" r="r" b="b"/>
                <a:pathLst>
                  <a:path w="2252" h="3967" extrusionOk="0">
                    <a:moveTo>
                      <a:pt x="2252" y="0"/>
                    </a:moveTo>
                    <a:lnTo>
                      <a:pt x="965" y="1930"/>
                    </a:lnTo>
                    <a:lnTo>
                      <a:pt x="430" y="2894"/>
                    </a:lnTo>
                    <a:lnTo>
                      <a:pt x="1" y="3966"/>
                    </a:lnTo>
                    <a:lnTo>
                      <a:pt x="1180" y="2144"/>
                    </a:lnTo>
                    <a:lnTo>
                      <a:pt x="1823" y="1072"/>
                    </a:lnTo>
                    <a:lnTo>
                      <a:pt x="225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4" name="Google Shape;5864;p24"/>
              <p:cNvSpPr/>
              <p:nvPr/>
            </p:nvSpPr>
            <p:spPr>
              <a:xfrm>
                <a:off x="1773425" y="682925"/>
                <a:ext cx="16100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644" h="966" extrusionOk="0">
                    <a:moveTo>
                      <a:pt x="537" y="1"/>
                    </a:moveTo>
                    <a:lnTo>
                      <a:pt x="215" y="215"/>
                    </a:lnTo>
                    <a:lnTo>
                      <a:pt x="108" y="430"/>
                    </a:lnTo>
                    <a:lnTo>
                      <a:pt x="1" y="644"/>
                    </a:lnTo>
                    <a:lnTo>
                      <a:pt x="1" y="966"/>
                    </a:lnTo>
                    <a:lnTo>
                      <a:pt x="644" y="10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5" name="Google Shape;5865;p24"/>
              <p:cNvSpPr/>
              <p:nvPr/>
            </p:nvSpPr>
            <p:spPr>
              <a:xfrm>
                <a:off x="1770750" y="607900"/>
                <a:ext cx="13425" cy="21475"/>
              </a:xfrm>
              <a:custGeom>
                <a:avLst/>
                <a:gdLst/>
                <a:ahLst/>
                <a:cxnLst/>
                <a:rect l="l" t="t" r="r" b="b"/>
                <a:pathLst>
                  <a:path w="537" h="859" extrusionOk="0">
                    <a:moveTo>
                      <a:pt x="537" y="1"/>
                    </a:moveTo>
                    <a:lnTo>
                      <a:pt x="322" y="108"/>
                    </a:lnTo>
                    <a:lnTo>
                      <a:pt x="215" y="322"/>
                    </a:lnTo>
                    <a:lnTo>
                      <a:pt x="1" y="751"/>
                    </a:lnTo>
                    <a:lnTo>
                      <a:pt x="108" y="858"/>
                    </a:lnTo>
                    <a:lnTo>
                      <a:pt x="5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6" name="Google Shape;5866;p24"/>
              <p:cNvSpPr/>
              <p:nvPr/>
            </p:nvSpPr>
            <p:spPr>
              <a:xfrm>
                <a:off x="1567100" y="870525"/>
                <a:ext cx="107200" cy="80400"/>
              </a:xfrm>
              <a:custGeom>
                <a:avLst/>
                <a:gdLst/>
                <a:ahLst/>
                <a:cxnLst/>
                <a:rect l="l" t="t" r="r" b="b"/>
                <a:pathLst>
                  <a:path w="4288" h="3216" extrusionOk="0">
                    <a:moveTo>
                      <a:pt x="0" y="0"/>
                    </a:moveTo>
                    <a:lnTo>
                      <a:pt x="3966" y="3001"/>
                    </a:lnTo>
                    <a:lnTo>
                      <a:pt x="4288" y="3216"/>
                    </a:lnTo>
                    <a:lnTo>
                      <a:pt x="4288" y="3216"/>
                    </a:lnTo>
                    <a:lnTo>
                      <a:pt x="4181" y="2894"/>
                    </a:lnTo>
                    <a:lnTo>
                      <a:pt x="3966" y="2680"/>
                    </a:lnTo>
                    <a:lnTo>
                      <a:pt x="2144" y="1286"/>
                    </a:lnTo>
                    <a:lnTo>
                      <a:pt x="21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7" name="Google Shape;5867;p24"/>
              <p:cNvSpPr/>
              <p:nvPr/>
            </p:nvSpPr>
            <p:spPr>
              <a:xfrm>
                <a:off x="1572450" y="937500"/>
                <a:ext cx="64350" cy="45575"/>
              </a:xfrm>
              <a:custGeom>
                <a:avLst/>
                <a:gdLst/>
                <a:ahLst/>
                <a:cxnLst/>
                <a:rect l="l" t="t" r="r" b="b"/>
                <a:pathLst>
                  <a:path w="2574" h="1823" extrusionOk="0">
                    <a:moveTo>
                      <a:pt x="1" y="1"/>
                    </a:moveTo>
                    <a:lnTo>
                      <a:pt x="537" y="537"/>
                    </a:lnTo>
                    <a:lnTo>
                      <a:pt x="1287" y="1180"/>
                    </a:lnTo>
                    <a:lnTo>
                      <a:pt x="2037" y="1609"/>
                    </a:lnTo>
                    <a:lnTo>
                      <a:pt x="2573" y="1823"/>
                    </a:lnTo>
                    <a:lnTo>
                      <a:pt x="1930" y="1287"/>
                    </a:lnTo>
                    <a:lnTo>
                      <a:pt x="1287" y="85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8" name="Google Shape;5868;p24"/>
              <p:cNvSpPr/>
              <p:nvPr/>
            </p:nvSpPr>
            <p:spPr>
              <a:xfrm>
                <a:off x="1601925" y="983050"/>
                <a:ext cx="34875" cy="24150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966" extrusionOk="0">
                    <a:moveTo>
                      <a:pt x="1" y="1"/>
                    </a:moveTo>
                    <a:lnTo>
                      <a:pt x="1180" y="966"/>
                    </a:lnTo>
                    <a:lnTo>
                      <a:pt x="1394" y="966"/>
                    </a:lnTo>
                    <a:lnTo>
                      <a:pt x="1287" y="644"/>
                    </a:lnTo>
                    <a:lnTo>
                      <a:pt x="858" y="322"/>
                    </a:lnTo>
                    <a:lnTo>
                      <a:pt x="430" y="108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69" name="Google Shape;5869;p24"/>
              <p:cNvSpPr/>
              <p:nvPr/>
            </p:nvSpPr>
            <p:spPr>
              <a:xfrm>
                <a:off x="1652850" y="900000"/>
                <a:ext cx="21450" cy="18775"/>
              </a:xfrm>
              <a:custGeom>
                <a:avLst/>
                <a:gdLst/>
                <a:ahLst/>
                <a:cxnLst/>
                <a:rect l="l" t="t" r="r" b="b"/>
                <a:pathLst>
                  <a:path w="858" h="751" extrusionOk="0">
                    <a:moveTo>
                      <a:pt x="0" y="0"/>
                    </a:moveTo>
                    <a:lnTo>
                      <a:pt x="322" y="429"/>
                    </a:lnTo>
                    <a:lnTo>
                      <a:pt x="858" y="750"/>
                    </a:lnTo>
                    <a:lnTo>
                      <a:pt x="751" y="429"/>
                    </a:lnTo>
                    <a:lnTo>
                      <a:pt x="536" y="21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0" name="Google Shape;5870;p24"/>
              <p:cNvSpPr/>
              <p:nvPr/>
            </p:nvSpPr>
            <p:spPr>
              <a:xfrm>
                <a:off x="1698400" y="565025"/>
                <a:ext cx="8075" cy="58975"/>
              </a:xfrm>
              <a:custGeom>
                <a:avLst/>
                <a:gdLst/>
                <a:ahLst/>
                <a:cxnLst/>
                <a:rect l="l" t="t" r="r" b="b"/>
                <a:pathLst>
                  <a:path w="323" h="2359" extrusionOk="0">
                    <a:moveTo>
                      <a:pt x="215" y="1"/>
                    </a:moveTo>
                    <a:lnTo>
                      <a:pt x="1" y="1180"/>
                    </a:lnTo>
                    <a:lnTo>
                      <a:pt x="1" y="1716"/>
                    </a:lnTo>
                    <a:lnTo>
                      <a:pt x="1" y="2359"/>
                    </a:lnTo>
                    <a:lnTo>
                      <a:pt x="215" y="1823"/>
                    </a:lnTo>
                    <a:lnTo>
                      <a:pt x="322" y="1180"/>
                    </a:lnTo>
                    <a:lnTo>
                      <a:pt x="322" y="537"/>
                    </a:lnTo>
                    <a:lnTo>
                      <a:pt x="21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1" name="Google Shape;5871;p24"/>
              <p:cNvSpPr/>
              <p:nvPr/>
            </p:nvSpPr>
            <p:spPr>
              <a:xfrm>
                <a:off x="1701075" y="1122400"/>
                <a:ext cx="26825" cy="88450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3538" extrusionOk="0">
                    <a:moveTo>
                      <a:pt x="1" y="1"/>
                    </a:moveTo>
                    <a:lnTo>
                      <a:pt x="429" y="1072"/>
                    </a:lnTo>
                    <a:lnTo>
                      <a:pt x="751" y="2144"/>
                    </a:lnTo>
                    <a:lnTo>
                      <a:pt x="965" y="3323"/>
                    </a:lnTo>
                    <a:lnTo>
                      <a:pt x="1073" y="3538"/>
                    </a:lnTo>
                    <a:lnTo>
                      <a:pt x="1073" y="3002"/>
                    </a:lnTo>
                    <a:lnTo>
                      <a:pt x="1073" y="2466"/>
                    </a:lnTo>
                    <a:lnTo>
                      <a:pt x="751" y="1394"/>
                    </a:lnTo>
                    <a:lnTo>
                      <a:pt x="322" y="215"/>
                    </a:lnTo>
                    <a:lnTo>
                      <a:pt x="215" y="108"/>
                    </a:lnTo>
                    <a:lnTo>
                      <a:pt x="1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2" name="Google Shape;5872;p24"/>
              <p:cNvSpPr/>
              <p:nvPr/>
            </p:nvSpPr>
            <p:spPr>
              <a:xfrm>
                <a:off x="1760025" y="1173325"/>
                <a:ext cx="8075" cy="40200"/>
              </a:xfrm>
              <a:custGeom>
                <a:avLst/>
                <a:gdLst/>
                <a:ahLst/>
                <a:cxnLst/>
                <a:rect l="l" t="t" r="r" b="b"/>
                <a:pathLst>
                  <a:path w="323" h="1608" extrusionOk="0">
                    <a:moveTo>
                      <a:pt x="1" y="0"/>
                    </a:moveTo>
                    <a:lnTo>
                      <a:pt x="1" y="858"/>
                    </a:lnTo>
                    <a:lnTo>
                      <a:pt x="1" y="1286"/>
                    </a:lnTo>
                    <a:lnTo>
                      <a:pt x="108" y="1394"/>
                    </a:lnTo>
                    <a:lnTo>
                      <a:pt x="322" y="1608"/>
                    </a:lnTo>
                    <a:lnTo>
                      <a:pt x="322" y="1179"/>
                    </a:lnTo>
                    <a:lnTo>
                      <a:pt x="215" y="750"/>
                    </a:lnTo>
                    <a:lnTo>
                      <a:pt x="108" y="32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3" name="Google Shape;5873;p24"/>
              <p:cNvSpPr/>
              <p:nvPr/>
            </p:nvSpPr>
            <p:spPr>
              <a:xfrm>
                <a:off x="1698400" y="1111675"/>
                <a:ext cx="5375" cy="10750"/>
              </a:xfrm>
              <a:custGeom>
                <a:avLst/>
                <a:gdLst/>
                <a:ahLst/>
                <a:cxnLst/>
                <a:rect l="l" t="t" r="r" b="b"/>
                <a:pathLst>
                  <a:path w="215" h="430" extrusionOk="0">
                    <a:moveTo>
                      <a:pt x="1" y="1"/>
                    </a:moveTo>
                    <a:lnTo>
                      <a:pt x="108" y="430"/>
                    </a:lnTo>
                    <a:lnTo>
                      <a:pt x="215" y="21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4" name="Google Shape;5874;p24"/>
              <p:cNvSpPr/>
              <p:nvPr/>
            </p:nvSpPr>
            <p:spPr>
              <a:xfrm>
                <a:off x="1631400" y="1417175"/>
                <a:ext cx="241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966" h="429" extrusionOk="0">
                    <a:moveTo>
                      <a:pt x="1" y="0"/>
                    </a:moveTo>
                    <a:lnTo>
                      <a:pt x="430" y="322"/>
                    </a:lnTo>
                    <a:lnTo>
                      <a:pt x="751" y="429"/>
                    </a:lnTo>
                    <a:lnTo>
                      <a:pt x="966" y="429"/>
                    </a:lnTo>
                    <a:lnTo>
                      <a:pt x="751" y="322"/>
                    </a:lnTo>
                    <a:lnTo>
                      <a:pt x="537" y="10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5" name="Google Shape;5875;p24"/>
              <p:cNvSpPr/>
              <p:nvPr/>
            </p:nvSpPr>
            <p:spPr>
              <a:xfrm>
                <a:off x="1824350" y="1540425"/>
                <a:ext cx="18775" cy="161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644" extrusionOk="0">
                    <a:moveTo>
                      <a:pt x="0" y="1"/>
                    </a:moveTo>
                    <a:lnTo>
                      <a:pt x="215" y="108"/>
                    </a:lnTo>
                    <a:lnTo>
                      <a:pt x="322" y="322"/>
                    </a:lnTo>
                    <a:lnTo>
                      <a:pt x="536" y="537"/>
                    </a:lnTo>
                    <a:lnTo>
                      <a:pt x="751" y="644"/>
                    </a:lnTo>
                    <a:lnTo>
                      <a:pt x="643" y="322"/>
                    </a:lnTo>
                    <a:lnTo>
                      <a:pt x="536" y="108"/>
                    </a:lnTo>
                    <a:lnTo>
                      <a:pt x="32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6" name="Google Shape;5876;p24"/>
              <p:cNvSpPr/>
              <p:nvPr/>
            </p:nvSpPr>
            <p:spPr>
              <a:xfrm>
                <a:off x="1859175" y="1502925"/>
                <a:ext cx="10750" cy="10725"/>
              </a:xfrm>
              <a:custGeom>
                <a:avLst/>
                <a:gdLst/>
                <a:ahLst/>
                <a:cxnLst/>
                <a:rect l="l" t="t" r="r" b="b"/>
                <a:pathLst>
                  <a:path w="430" h="429" extrusionOk="0">
                    <a:moveTo>
                      <a:pt x="1" y="0"/>
                    </a:moveTo>
                    <a:lnTo>
                      <a:pt x="1" y="214"/>
                    </a:lnTo>
                    <a:lnTo>
                      <a:pt x="1" y="322"/>
                    </a:lnTo>
                    <a:lnTo>
                      <a:pt x="108" y="429"/>
                    </a:lnTo>
                    <a:lnTo>
                      <a:pt x="429" y="42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77" name="Google Shape;5877;p24"/>
            <p:cNvGrpSpPr/>
            <p:nvPr/>
          </p:nvGrpSpPr>
          <p:grpSpPr>
            <a:xfrm rot="-740427">
              <a:off x="350861" y="4486161"/>
              <a:ext cx="284328" cy="386977"/>
              <a:chOff x="-279019" y="4504689"/>
              <a:chExt cx="552424" cy="751861"/>
            </a:xfrm>
          </p:grpSpPr>
          <p:sp>
            <p:nvSpPr>
              <p:cNvPr id="5878" name="Google Shape;5878;p24"/>
              <p:cNvSpPr/>
              <p:nvPr/>
            </p:nvSpPr>
            <p:spPr>
              <a:xfrm>
                <a:off x="-126742" y="4635227"/>
                <a:ext cx="164421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805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103"/>
                    </a:lnTo>
                    <a:lnTo>
                      <a:pt x="240" y="615"/>
                    </a:lnTo>
                    <a:lnTo>
                      <a:pt x="479" y="1161"/>
                    </a:lnTo>
                    <a:lnTo>
                      <a:pt x="991" y="2219"/>
                    </a:lnTo>
                    <a:lnTo>
                      <a:pt x="1571" y="3244"/>
                    </a:lnTo>
                    <a:lnTo>
                      <a:pt x="2186" y="4268"/>
                    </a:lnTo>
                    <a:lnTo>
                      <a:pt x="2732" y="5224"/>
                    </a:lnTo>
                    <a:lnTo>
                      <a:pt x="3312" y="6180"/>
                    </a:lnTo>
                    <a:lnTo>
                      <a:pt x="3927" y="7136"/>
                    </a:lnTo>
                    <a:lnTo>
                      <a:pt x="4576" y="8023"/>
                    </a:lnTo>
                    <a:lnTo>
                      <a:pt x="4576" y="8057"/>
                    </a:lnTo>
                    <a:lnTo>
                      <a:pt x="4610" y="8057"/>
                    </a:lnTo>
                    <a:lnTo>
                      <a:pt x="4644" y="8023"/>
                    </a:lnTo>
                    <a:lnTo>
                      <a:pt x="4644" y="7989"/>
                    </a:lnTo>
                    <a:lnTo>
                      <a:pt x="4064" y="6965"/>
                    </a:lnTo>
                    <a:lnTo>
                      <a:pt x="3449" y="5975"/>
                    </a:lnTo>
                    <a:lnTo>
                      <a:pt x="2869" y="4951"/>
                    </a:lnTo>
                    <a:lnTo>
                      <a:pt x="2254" y="3961"/>
                    </a:lnTo>
                    <a:lnTo>
                      <a:pt x="1742" y="2970"/>
                    </a:lnTo>
                    <a:lnTo>
                      <a:pt x="1230" y="1980"/>
                    </a:lnTo>
                    <a:lnTo>
                      <a:pt x="684" y="990"/>
                    </a:lnTo>
                    <a:lnTo>
                      <a:pt x="137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79" name="Google Shape;5879;p24"/>
              <p:cNvSpPr/>
              <p:nvPr/>
            </p:nvSpPr>
            <p:spPr>
              <a:xfrm>
                <a:off x="-81990" y="4642485"/>
                <a:ext cx="303421" cy="359007"/>
              </a:xfrm>
              <a:custGeom>
                <a:avLst/>
                <a:gdLst/>
                <a:ahLst/>
                <a:cxnLst/>
                <a:rect l="l" t="t" r="r" b="b"/>
                <a:pathLst>
                  <a:path w="8570" h="10140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253" y="2458"/>
                    </a:lnTo>
                    <a:lnTo>
                      <a:pt x="3380" y="3687"/>
                    </a:lnTo>
                    <a:lnTo>
                      <a:pt x="4472" y="4916"/>
                    </a:lnTo>
                    <a:lnTo>
                      <a:pt x="5531" y="6179"/>
                    </a:lnTo>
                    <a:lnTo>
                      <a:pt x="6555" y="7477"/>
                    </a:lnTo>
                    <a:lnTo>
                      <a:pt x="7545" y="8774"/>
                    </a:lnTo>
                    <a:lnTo>
                      <a:pt x="8501" y="10140"/>
                    </a:lnTo>
                    <a:lnTo>
                      <a:pt x="8569" y="10140"/>
                    </a:lnTo>
                    <a:lnTo>
                      <a:pt x="8569" y="10106"/>
                    </a:lnTo>
                    <a:lnTo>
                      <a:pt x="8569" y="10071"/>
                    </a:lnTo>
                    <a:lnTo>
                      <a:pt x="7647" y="8706"/>
                    </a:lnTo>
                    <a:lnTo>
                      <a:pt x="6657" y="7374"/>
                    </a:lnTo>
                    <a:lnTo>
                      <a:pt x="5667" y="6077"/>
                    </a:lnTo>
                    <a:lnTo>
                      <a:pt x="4609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0" name="Google Shape;5880;p24"/>
              <p:cNvSpPr/>
              <p:nvPr/>
            </p:nvSpPr>
            <p:spPr>
              <a:xfrm>
                <a:off x="130724" y="5031692"/>
                <a:ext cx="106392" cy="14385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3" extrusionOk="0">
                    <a:moveTo>
                      <a:pt x="35" y="0"/>
                    </a:moveTo>
                    <a:lnTo>
                      <a:pt x="35" y="34"/>
                    </a:lnTo>
                    <a:lnTo>
                      <a:pt x="1" y="68"/>
                    </a:lnTo>
                    <a:lnTo>
                      <a:pt x="1435" y="2083"/>
                    </a:lnTo>
                    <a:lnTo>
                      <a:pt x="2152" y="3107"/>
                    </a:lnTo>
                    <a:lnTo>
                      <a:pt x="2903" y="4063"/>
                    </a:lnTo>
                    <a:lnTo>
                      <a:pt x="3005" y="4063"/>
                    </a:lnTo>
                    <a:lnTo>
                      <a:pt x="3005" y="4029"/>
                    </a:lnTo>
                    <a:lnTo>
                      <a:pt x="3005" y="3994"/>
                    </a:lnTo>
                    <a:lnTo>
                      <a:pt x="2800" y="3721"/>
                    </a:lnTo>
                    <a:lnTo>
                      <a:pt x="2698" y="3585"/>
                    </a:lnTo>
                    <a:lnTo>
                      <a:pt x="2527" y="3346"/>
                    </a:lnTo>
                    <a:lnTo>
                      <a:pt x="2356" y="3107"/>
                    </a:lnTo>
                    <a:lnTo>
                      <a:pt x="1605" y="2083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1" name="Google Shape;5881;p24"/>
              <p:cNvSpPr/>
              <p:nvPr/>
            </p:nvSpPr>
            <p:spPr>
              <a:xfrm>
                <a:off x="-113429" y="5046173"/>
                <a:ext cx="332418" cy="166864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471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444" y="615"/>
                    </a:lnTo>
                    <a:lnTo>
                      <a:pt x="956" y="1093"/>
                    </a:lnTo>
                    <a:lnTo>
                      <a:pt x="1468" y="1537"/>
                    </a:lnTo>
                    <a:lnTo>
                      <a:pt x="2015" y="1981"/>
                    </a:lnTo>
                    <a:lnTo>
                      <a:pt x="2561" y="2391"/>
                    </a:lnTo>
                    <a:lnTo>
                      <a:pt x="3141" y="2766"/>
                    </a:lnTo>
                    <a:lnTo>
                      <a:pt x="3756" y="3108"/>
                    </a:lnTo>
                    <a:lnTo>
                      <a:pt x="4336" y="3415"/>
                    </a:lnTo>
                    <a:lnTo>
                      <a:pt x="4882" y="3722"/>
                    </a:lnTo>
                    <a:lnTo>
                      <a:pt x="5497" y="4029"/>
                    </a:lnTo>
                    <a:lnTo>
                      <a:pt x="6146" y="4302"/>
                    </a:lnTo>
                    <a:lnTo>
                      <a:pt x="6794" y="4507"/>
                    </a:lnTo>
                    <a:lnTo>
                      <a:pt x="7136" y="4610"/>
                    </a:lnTo>
                    <a:lnTo>
                      <a:pt x="7477" y="4678"/>
                    </a:lnTo>
                    <a:lnTo>
                      <a:pt x="7818" y="4712"/>
                    </a:lnTo>
                    <a:lnTo>
                      <a:pt x="8126" y="4712"/>
                    </a:lnTo>
                    <a:lnTo>
                      <a:pt x="8467" y="4678"/>
                    </a:lnTo>
                    <a:lnTo>
                      <a:pt x="8774" y="4610"/>
                    </a:lnTo>
                    <a:lnTo>
                      <a:pt x="9082" y="4507"/>
                    </a:lnTo>
                    <a:lnTo>
                      <a:pt x="9389" y="4371"/>
                    </a:lnTo>
                    <a:lnTo>
                      <a:pt x="9389" y="4337"/>
                    </a:lnTo>
                    <a:lnTo>
                      <a:pt x="9355" y="4337"/>
                    </a:lnTo>
                    <a:lnTo>
                      <a:pt x="9013" y="4439"/>
                    </a:lnTo>
                    <a:lnTo>
                      <a:pt x="8672" y="4473"/>
                    </a:lnTo>
                    <a:lnTo>
                      <a:pt x="8296" y="4507"/>
                    </a:lnTo>
                    <a:lnTo>
                      <a:pt x="7955" y="4507"/>
                    </a:lnTo>
                    <a:lnTo>
                      <a:pt x="7614" y="4473"/>
                    </a:lnTo>
                    <a:lnTo>
                      <a:pt x="7238" y="4405"/>
                    </a:lnTo>
                    <a:lnTo>
                      <a:pt x="6897" y="4337"/>
                    </a:lnTo>
                    <a:lnTo>
                      <a:pt x="6555" y="4234"/>
                    </a:lnTo>
                    <a:lnTo>
                      <a:pt x="5873" y="3995"/>
                    </a:lnTo>
                    <a:lnTo>
                      <a:pt x="5224" y="3688"/>
                    </a:lnTo>
                    <a:lnTo>
                      <a:pt x="4575" y="3347"/>
                    </a:lnTo>
                    <a:lnTo>
                      <a:pt x="3961" y="3005"/>
                    </a:lnTo>
                    <a:lnTo>
                      <a:pt x="3449" y="2698"/>
                    </a:lnTo>
                    <a:lnTo>
                      <a:pt x="2936" y="2356"/>
                    </a:lnTo>
                    <a:lnTo>
                      <a:pt x="2424" y="1981"/>
                    </a:lnTo>
                    <a:lnTo>
                      <a:pt x="1946" y="1640"/>
                    </a:lnTo>
                    <a:lnTo>
                      <a:pt x="991" y="85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2" name="Google Shape;5882;p24"/>
              <p:cNvSpPr/>
              <p:nvPr/>
            </p:nvSpPr>
            <p:spPr>
              <a:xfrm>
                <a:off x="-178716" y="4893896"/>
                <a:ext cx="163217" cy="253854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0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240" y="1229"/>
                    </a:lnTo>
                    <a:lnTo>
                      <a:pt x="411" y="1844"/>
                    </a:lnTo>
                    <a:lnTo>
                      <a:pt x="581" y="2424"/>
                    </a:lnTo>
                    <a:lnTo>
                      <a:pt x="786" y="3005"/>
                    </a:lnTo>
                    <a:lnTo>
                      <a:pt x="1025" y="3585"/>
                    </a:lnTo>
                    <a:lnTo>
                      <a:pt x="1264" y="4131"/>
                    </a:lnTo>
                    <a:lnTo>
                      <a:pt x="1571" y="4643"/>
                    </a:lnTo>
                    <a:lnTo>
                      <a:pt x="1879" y="5053"/>
                    </a:lnTo>
                    <a:lnTo>
                      <a:pt x="2186" y="5463"/>
                    </a:lnTo>
                    <a:lnTo>
                      <a:pt x="2527" y="5804"/>
                    </a:lnTo>
                    <a:lnTo>
                      <a:pt x="2903" y="6145"/>
                    </a:lnTo>
                    <a:lnTo>
                      <a:pt x="3278" y="6418"/>
                    </a:lnTo>
                    <a:lnTo>
                      <a:pt x="3688" y="6692"/>
                    </a:lnTo>
                    <a:lnTo>
                      <a:pt x="4132" y="6965"/>
                    </a:lnTo>
                    <a:lnTo>
                      <a:pt x="4576" y="7170"/>
                    </a:lnTo>
                    <a:lnTo>
                      <a:pt x="4610" y="7170"/>
                    </a:lnTo>
                    <a:lnTo>
                      <a:pt x="4610" y="7135"/>
                    </a:lnTo>
                    <a:lnTo>
                      <a:pt x="4234" y="6862"/>
                    </a:lnTo>
                    <a:lnTo>
                      <a:pt x="3825" y="6589"/>
                    </a:lnTo>
                    <a:lnTo>
                      <a:pt x="3415" y="6316"/>
                    </a:lnTo>
                    <a:lnTo>
                      <a:pt x="3039" y="6043"/>
                    </a:lnTo>
                    <a:lnTo>
                      <a:pt x="2596" y="5702"/>
                    </a:lnTo>
                    <a:lnTo>
                      <a:pt x="2220" y="5292"/>
                    </a:lnTo>
                    <a:lnTo>
                      <a:pt x="1879" y="4848"/>
                    </a:lnTo>
                    <a:lnTo>
                      <a:pt x="1605" y="4404"/>
                    </a:lnTo>
                    <a:lnTo>
                      <a:pt x="1298" y="3892"/>
                    </a:lnTo>
                    <a:lnTo>
                      <a:pt x="1059" y="3346"/>
                    </a:lnTo>
                    <a:lnTo>
                      <a:pt x="854" y="2834"/>
                    </a:lnTo>
                    <a:lnTo>
                      <a:pt x="684" y="2253"/>
                    </a:lnTo>
                    <a:lnTo>
                      <a:pt x="376" y="1161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3" name="Google Shape;5883;p24"/>
              <p:cNvSpPr/>
              <p:nvPr/>
            </p:nvSpPr>
            <p:spPr>
              <a:xfrm>
                <a:off x="-176273" y="4800816"/>
                <a:ext cx="56825" cy="221246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6249" extrusionOk="0">
                    <a:moveTo>
                      <a:pt x="34" y="0"/>
                    </a:moveTo>
                    <a:lnTo>
                      <a:pt x="34" y="35"/>
                    </a:lnTo>
                    <a:lnTo>
                      <a:pt x="0" y="444"/>
                    </a:lnTo>
                    <a:lnTo>
                      <a:pt x="34" y="854"/>
                    </a:lnTo>
                    <a:lnTo>
                      <a:pt x="103" y="1707"/>
                    </a:lnTo>
                    <a:lnTo>
                      <a:pt x="239" y="2561"/>
                    </a:lnTo>
                    <a:lnTo>
                      <a:pt x="410" y="3346"/>
                    </a:lnTo>
                    <a:lnTo>
                      <a:pt x="581" y="4131"/>
                    </a:lnTo>
                    <a:lnTo>
                      <a:pt x="854" y="4848"/>
                    </a:lnTo>
                    <a:lnTo>
                      <a:pt x="1161" y="5565"/>
                    </a:lnTo>
                    <a:lnTo>
                      <a:pt x="1332" y="5907"/>
                    </a:lnTo>
                    <a:lnTo>
                      <a:pt x="1536" y="6248"/>
                    </a:lnTo>
                    <a:lnTo>
                      <a:pt x="1605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63" y="5463"/>
                    </a:lnTo>
                    <a:lnTo>
                      <a:pt x="956" y="4678"/>
                    </a:lnTo>
                    <a:lnTo>
                      <a:pt x="717" y="3892"/>
                    </a:lnTo>
                    <a:lnTo>
                      <a:pt x="546" y="3107"/>
                    </a:lnTo>
                    <a:lnTo>
                      <a:pt x="410" y="2322"/>
                    </a:lnTo>
                    <a:lnTo>
                      <a:pt x="342" y="1571"/>
                    </a:lnTo>
                    <a:lnTo>
                      <a:pt x="239" y="786"/>
                    </a:lnTo>
                    <a:lnTo>
                      <a:pt x="171" y="410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4" name="Google Shape;5884;p24"/>
              <p:cNvSpPr/>
              <p:nvPr/>
            </p:nvSpPr>
            <p:spPr>
              <a:xfrm>
                <a:off x="-156942" y="4799613"/>
                <a:ext cx="23013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2322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35" y="308"/>
                    </a:lnTo>
                    <a:lnTo>
                      <a:pt x="69" y="615"/>
                    </a:lnTo>
                    <a:lnTo>
                      <a:pt x="205" y="1195"/>
                    </a:lnTo>
                    <a:lnTo>
                      <a:pt x="376" y="1741"/>
                    </a:lnTo>
                    <a:lnTo>
                      <a:pt x="547" y="2288"/>
                    </a:lnTo>
                    <a:lnTo>
                      <a:pt x="581" y="2322"/>
                    </a:lnTo>
                    <a:lnTo>
                      <a:pt x="615" y="2322"/>
                    </a:lnTo>
                    <a:lnTo>
                      <a:pt x="615" y="2288"/>
                    </a:lnTo>
                    <a:lnTo>
                      <a:pt x="649" y="2288"/>
                    </a:lnTo>
                    <a:lnTo>
                      <a:pt x="547" y="1707"/>
                    </a:lnTo>
                    <a:lnTo>
                      <a:pt x="444" y="1127"/>
                    </a:lnTo>
                    <a:lnTo>
                      <a:pt x="308" y="547"/>
                    </a:lnTo>
                    <a:lnTo>
                      <a:pt x="205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5" name="Google Shape;5885;p24"/>
              <p:cNvSpPr/>
              <p:nvPr/>
            </p:nvSpPr>
            <p:spPr>
              <a:xfrm>
                <a:off x="-60251" y="5063097"/>
                <a:ext cx="136628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2937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479"/>
                    </a:lnTo>
                    <a:lnTo>
                      <a:pt x="820" y="923"/>
                    </a:lnTo>
                    <a:lnTo>
                      <a:pt x="1264" y="1332"/>
                    </a:lnTo>
                    <a:lnTo>
                      <a:pt x="1742" y="1708"/>
                    </a:lnTo>
                    <a:lnTo>
                      <a:pt x="2220" y="2083"/>
                    </a:lnTo>
                    <a:lnTo>
                      <a:pt x="2732" y="2391"/>
                    </a:lnTo>
                    <a:lnTo>
                      <a:pt x="3278" y="2698"/>
                    </a:lnTo>
                    <a:lnTo>
                      <a:pt x="3824" y="2937"/>
                    </a:lnTo>
                    <a:lnTo>
                      <a:pt x="3858" y="2937"/>
                    </a:lnTo>
                    <a:lnTo>
                      <a:pt x="3858" y="2903"/>
                    </a:lnTo>
                    <a:lnTo>
                      <a:pt x="2800" y="2254"/>
                    </a:lnTo>
                    <a:lnTo>
                      <a:pt x="1844" y="1571"/>
                    </a:lnTo>
                    <a:lnTo>
                      <a:pt x="1366" y="1196"/>
                    </a:lnTo>
                    <a:lnTo>
                      <a:pt x="922" y="820"/>
                    </a:lnTo>
                    <a:lnTo>
                      <a:pt x="479" y="41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6" name="Google Shape;5886;p24"/>
              <p:cNvSpPr/>
              <p:nvPr/>
            </p:nvSpPr>
            <p:spPr>
              <a:xfrm>
                <a:off x="-125502" y="4948278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615"/>
                    </a:lnTo>
                    <a:lnTo>
                      <a:pt x="512" y="1161"/>
                    </a:lnTo>
                    <a:lnTo>
                      <a:pt x="854" y="1707"/>
                    </a:lnTo>
                    <a:lnTo>
                      <a:pt x="1195" y="2220"/>
                    </a:lnTo>
                    <a:lnTo>
                      <a:pt x="1229" y="2254"/>
                    </a:lnTo>
                    <a:lnTo>
                      <a:pt x="1229" y="2220"/>
                    </a:lnTo>
                    <a:lnTo>
                      <a:pt x="1263" y="2220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580" y="1127"/>
                    </a:lnTo>
                    <a:lnTo>
                      <a:pt x="307" y="58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7" name="Google Shape;5887;p24"/>
              <p:cNvSpPr/>
              <p:nvPr/>
            </p:nvSpPr>
            <p:spPr>
              <a:xfrm>
                <a:off x="79953" y="4994199"/>
                <a:ext cx="106427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4064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469" y="2049"/>
                    </a:lnTo>
                    <a:lnTo>
                      <a:pt x="2220" y="3039"/>
                    </a:lnTo>
                    <a:lnTo>
                      <a:pt x="2937" y="4029"/>
                    </a:lnTo>
                    <a:lnTo>
                      <a:pt x="2937" y="4063"/>
                    </a:lnTo>
                    <a:lnTo>
                      <a:pt x="2971" y="4029"/>
                    </a:lnTo>
                    <a:lnTo>
                      <a:pt x="3005" y="4029"/>
                    </a:lnTo>
                    <a:lnTo>
                      <a:pt x="2971" y="3995"/>
                    </a:lnTo>
                    <a:lnTo>
                      <a:pt x="1537" y="1981"/>
                    </a:lnTo>
                    <a:lnTo>
                      <a:pt x="820" y="99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8" name="Google Shape;5888;p24"/>
              <p:cNvSpPr/>
              <p:nvPr/>
            </p:nvSpPr>
            <p:spPr>
              <a:xfrm>
                <a:off x="129520" y="5107813"/>
                <a:ext cx="43548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8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47" y="786"/>
                    </a:lnTo>
                    <a:lnTo>
                      <a:pt x="1161" y="1537"/>
                    </a:lnTo>
                    <a:lnTo>
                      <a:pt x="1195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15" y="752"/>
                    </a:lnTo>
                    <a:lnTo>
                      <a:pt x="35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89" name="Google Shape;5889;p24"/>
              <p:cNvSpPr/>
              <p:nvPr/>
            </p:nvSpPr>
            <p:spPr>
              <a:xfrm>
                <a:off x="150055" y="5148918"/>
                <a:ext cx="23013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03" y="342"/>
                    </a:lnTo>
                    <a:lnTo>
                      <a:pt x="274" y="615"/>
                    </a:lnTo>
                    <a:lnTo>
                      <a:pt x="615" y="1127"/>
                    </a:lnTo>
                    <a:lnTo>
                      <a:pt x="650" y="1127"/>
                    </a:lnTo>
                    <a:lnTo>
                      <a:pt x="650" y="1093"/>
                    </a:lnTo>
                    <a:lnTo>
                      <a:pt x="376" y="547"/>
                    </a:lnTo>
                    <a:lnTo>
                      <a:pt x="240" y="27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0" name="Google Shape;5890;p24"/>
              <p:cNvSpPr/>
              <p:nvPr/>
            </p:nvSpPr>
            <p:spPr>
              <a:xfrm>
                <a:off x="-279019" y="4504689"/>
                <a:ext cx="552424" cy="751861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6" extrusionOk="0">
                    <a:moveTo>
                      <a:pt x="3209" y="1673"/>
                    </a:moveTo>
                    <a:lnTo>
                      <a:pt x="3278" y="1810"/>
                    </a:lnTo>
                    <a:lnTo>
                      <a:pt x="3175" y="2151"/>
                    </a:lnTo>
                    <a:lnTo>
                      <a:pt x="3209" y="1673"/>
                    </a:lnTo>
                    <a:close/>
                    <a:moveTo>
                      <a:pt x="5941" y="4916"/>
                    </a:moveTo>
                    <a:lnTo>
                      <a:pt x="6282" y="5292"/>
                    </a:lnTo>
                    <a:lnTo>
                      <a:pt x="6623" y="5838"/>
                    </a:lnTo>
                    <a:lnTo>
                      <a:pt x="5941" y="4916"/>
                    </a:lnTo>
                    <a:close/>
                    <a:moveTo>
                      <a:pt x="2663" y="4507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77"/>
                    </a:lnTo>
                    <a:lnTo>
                      <a:pt x="2049" y="6111"/>
                    </a:lnTo>
                    <a:lnTo>
                      <a:pt x="2322" y="5326"/>
                    </a:lnTo>
                    <a:lnTo>
                      <a:pt x="2663" y="4507"/>
                    </a:lnTo>
                    <a:close/>
                    <a:moveTo>
                      <a:pt x="2697" y="5975"/>
                    </a:moveTo>
                    <a:lnTo>
                      <a:pt x="2390" y="6623"/>
                    </a:lnTo>
                    <a:lnTo>
                      <a:pt x="2151" y="7238"/>
                    </a:lnTo>
                    <a:lnTo>
                      <a:pt x="2185" y="6931"/>
                    </a:lnTo>
                    <a:lnTo>
                      <a:pt x="2288" y="6623"/>
                    </a:lnTo>
                    <a:lnTo>
                      <a:pt x="2390" y="6316"/>
                    </a:lnTo>
                    <a:lnTo>
                      <a:pt x="2561" y="6043"/>
                    </a:lnTo>
                    <a:lnTo>
                      <a:pt x="2629" y="6009"/>
                    </a:lnTo>
                    <a:lnTo>
                      <a:pt x="2697" y="5975"/>
                    </a:lnTo>
                    <a:close/>
                    <a:moveTo>
                      <a:pt x="1776" y="7204"/>
                    </a:moveTo>
                    <a:lnTo>
                      <a:pt x="1844" y="7477"/>
                    </a:lnTo>
                    <a:lnTo>
                      <a:pt x="1980" y="7716"/>
                    </a:lnTo>
                    <a:lnTo>
                      <a:pt x="1844" y="8194"/>
                    </a:lnTo>
                    <a:lnTo>
                      <a:pt x="1741" y="8706"/>
                    </a:lnTo>
                    <a:lnTo>
                      <a:pt x="1673" y="9218"/>
                    </a:lnTo>
                    <a:lnTo>
                      <a:pt x="1639" y="9696"/>
                    </a:lnTo>
                    <a:lnTo>
                      <a:pt x="1639" y="8774"/>
                    </a:lnTo>
                    <a:lnTo>
                      <a:pt x="1639" y="8296"/>
                    </a:lnTo>
                    <a:lnTo>
                      <a:pt x="1707" y="7818"/>
                    </a:lnTo>
                    <a:lnTo>
                      <a:pt x="1776" y="7204"/>
                    </a:lnTo>
                    <a:close/>
                    <a:moveTo>
                      <a:pt x="1639" y="9935"/>
                    </a:moveTo>
                    <a:lnTo>
                      <a:pt x="1707" y="10276"/>
                    </a:lnTo>
                    <a:lnTo>
                      <a:pt x="1776" y="10584"/>
                    </a:lnTo>
                    <a:lnTo>
                      <a:pt x="1844" y="11369"/>
                    </a:lnTo>
                    <a:lnTo>
                      <a:pt x="1741" y="10652"/>
                    </a:lnTo>
                    <a:lnTo>
                      <a:pt x="1639" y="9935"/>
                    </a:lnTo>
                    <a:close/>
                    <a:moveTo>
                      <a:pt x="4131" y="2253"/>
                    </a:moveTo>
                    <a:lnTo>
                      <a:pt x="4336" y="2458"/>
                    </a:lnTo>
                    <a:lnTo>
                      <a:pt x="4541" y="2663"/>
                    </a:lnTo>
                    <a:lnTo>
                      <a:pt x="5019" y="3073"/>
                    </a:lnTo>
                    <a:lnTo>
                      <a:pt x="5975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120" y="9116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110" y="10652"/>
                    </a:lnTo>
                    <a:lnTo>
                      <a:pt x="13417" y="11232"/>
                    </a:lnTo>
                    <a:lnTo>
                      <a:pt x="13690" y="11813"/>
                    </a:lnTo>
                    <a:lnTo>
                      <a:pt x="13690" y="11813"/>
                    </a:lnTo>
                    <a:lnTo>
                      <a:pt x="12837" y="10754"/>
                    </a:lnTo>
                    <a:lnTo>
                      <a:pt x="11983" y="9696"/>
                    </a:lnTo>
                    <a:lnTo>
                      <a:pt x="11062" y="8672"/>
                    </a:lnTo>
                    <a:lnTo>
                      <a:pt x="10106" y="7716"/>
                    </a:lnTo>
                    <a:lnTo>
                      <a:pt x="9116" y="6692"/>
                    </a:lnTo>
                    <a:lnTo>
                      <a:pt x="8091" y="5702"/>
                    </a:lnTo>
                    <a:lnTo>
                      <a:pt x="7545" y="5224"/>
                    </a:lnTo>
                    <a:lnTo>
                      <a:pt x="6999" y="4780"/>
                    </a:lnTo>
                    <a:lnTo>
                      <a:pt x="6453" y="4336"/>
                    </a:lnTo>
                    <a:lnTo>
                      <a:pt x="5872" y="3926"/>
                    </a:lnTo>
                    <a:lnTo>
                      <a:pt x="5804" y="3926"/>
                    </a:lnTo>
                    <a:lnTo>
                      <a:pt x="5804" y="3960"/>
                    </a:lnTo>
                    <a:lnTo>
                      <a:pt x="5804" y="3995"/>
                    </a:lnTo>
                    <a:lnTo>
                      <a:pt x="6862" y="4985"/>
                    </a:lnTo>
                    <a:lnTo>
                      <a:pt x="7955" y="5941"/>
                    </a:lnTo>
                    <a:lnTo>
                      <a:pt x="9013" y="6896"/>
                    </a:lnTo>
                    <a:lnTo>
                      <a:pt x="10037" y="7921"/>
                    </a:lnTo>
                    <a:lnTo>
                      <a:pt x="11027" y="8945"/>
                    </a:lnTo>
                    <a:lnTo>
                      <a:pt x="11949" y="10003"/>
                    </a:lnTo>
                    <a:lnTo>
                      <a:pt x="13827" y="12154"/>
                    </a:lnTo>
                    <a:lnTo>
                      <a:pt x="14168" y="13110"/>
                    </a:lnTo>
                    <a:lnTo>
                      <a:pt x="14441" y="14066"/>
                    </a:lnTo>
                    <a:lnTo>
                      <a:pt x="14578" y="14680"/>
                    </a:lnTo>
                    <a:lnTo>
                      <a:pt x="14715" y="15295"/>
                    </a:lnTo>
                    <a:lnTo>
                      <a:pt x="14919" y="16524"/>
                    </a:lnTo>
                    <a:lnTo>
                      <a:pt x="13998" y="15056"/>
                    </a:lnTo>
                    <a:lnTo>
                      <a:pt x="13042" y="13622"/>
                    </a:lnTo>
                    <a:lnTo>
                      <a:pt x="12052" y="12188"/>
                    </a:lnTo>
                    <a:lnTo>
                      <a:pt x="11027" y="10788"/>
                    </a:lnTo>
                    <a:lnTo>
                      <a:pt x="9969" y="9423"/>
                    </a:lnTo>
                    <a:lnTo>
                      <a:pt x="8877" y="8057"/>
                    </a:lnTo>
                    <a:lnTo>
                      <a:pt x="7750" y="6726"/>
                    </a:lnTo>
                    <a:lnTo>
                      <a:pt x="6589" y="5463"/>
                    </a:lnTo>
                    <a:lnTo>
                      <a:pt x="6180" y="4882"/>
                    </a:lnTo>
                    <a:lnTo>
                      <a:pt x="6145" y="4848"/>
                    </a:lnTo>
                    <a:lnTo>
                      <a:pt x="6111" y="4848"/>
                    </a:lnTo>
                    <a:lnTo>
                      <a:pt x="6077" y="4882"/>
                    </a:lnTo>
                    <a:lnTo>
                      <a:pt x="5463" y="4268"/>
                    </a:lnTo>
                    <a:lnTo>
                      <a:pt x="5394" y="4199"/>
                    </a:lnTo>
                    <a:lnTo>
                      <a:pt x="4814" y="3380"/>
                    </a:lnTo>
                    <a:lnTo>
                      <a:pt x="4473" y="2970"/>
                    </a:lnTo>
                    <a:lnTo>
                      <a:pt x="4131" y="2561"/>
                    </a:lnTo>
                    <a:lnTo>
                      <a:pt x="4131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2" y="308"/>
                    </a:lnTo>
                    <a:lnTo>
                      <a:pt x="2902" y="410"/>
                    </a:lnTo>
                    <a:lnTo>
                      <a:pt x="2834" y="273"/>
                    </a:lnTo>
                    <a:lnTo>
                      <a:pt x="2697" y="342"/>
                    </a:lnTo>
                    <a:lnTo>
                      <a:pt x="2834" y="1024"/>
                    </a:lnTo>
                    <a:lnTo>
                      <a:pt x="2902" y="1707"/>
                    </a:lnTo>
                    <a:lnTo>
                      <a:pt x="2970" y="2356"/>
                    </a:lnTo>
                    <a:lnTo>
                      <a:pt x="2936" y="3005"/>
                    </a:lnTo>
                    <a:lnTo>
                      <a:pt x="2902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3" y="4268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46" y="5463"/>
                    </a:lnTo>
                    <a:lnTo>
                      <a:pt x="1468" y="5941"/>
                    </a:lnTo>
                    <a:lnTo>
                      <a:pt x="1298" y="6692"/>
                    </a:lnTo>
                    <a:lnTo>
                      <a:pt x="1161" y="7443"/>
                    </a:lnTo>
                    <a:lnTo>
                      <a:pt x="1059" y="8228"/>
                    </a:lnTo>
                    <a:lnTo>
                      <a:pt x="1059" y="9013"/>
                    </a:lnTo>
                    <a:lnTo>
                      <a:pt x="1093" y="9798"/>
                    </a:lnTo>
                    <a:lnTo>
                      <a:pt x="1161" y="10652"/>
                    </a:lnTo>
                    <a:lnTo>
                      <a:pt x="1332" y="11505"/>
                    </a:lnTo>
                    <a:lnTo>
                      <a:pt x="1537" y="12325"/>
                    </a:lnTo>
                    <a:lnTo>
                      <a:pt x="1810" y="13144"/>
                    </a:lnTo>
                    <a:lnTo>
                      <a:pt x="2185" y="13929"/>
                    </a:lnTo>
                    <a:lnTo>
                      <a:pt x="2356" y="14305"/>
                    </a:lnTo>
                    <a:lnTo>
                      <a:pt x="2595" y="14680"/>
                    </a:lnTo>
                    <a:lnTo>
                      <a:pt x="2834" y="15022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619" y="16217"/>
                    </a:lnTo>
                    <a:lnTo>
                      <a:pt x="3483" y="16080"/>
                    </a:lnTo>
                    <a:lnTo>
                      <a:pt x="2936" y="15500"/>
                    </a:lnTo>
                    <a:lnTo>
                      <a:pt x="2424" y="14851"/>
                    </a:lnTo>
                    <a:lnTo>
                      <a:pt x="2015" y="14134"/>
                    </a:lnTo>
                    <a:lnTo>
                      <a:pt x="1639" y="13417"/>
                    </a:lnTo>
                    <a:lnTo>
                      <a:pt x="1332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717" y="10310"/>
                    </a:lnTo>
                    <a:lnTo>
                      <a:pt x="615" y="9491"/>
                    </a:lnTo>
                    <a:lnTo>
                      <a:pt x="581" y="9081"/>
                    </a:lnTo>
                    <a:lnTo>
                      <a:pt x="581" y="8672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86" y="7443"/>
                    </a:lnTo>
                    <a:lnTo>
                      <a:pt x="922" y="7033"/>
                    </a:lnTo>
                    <a:lnTo>
                      <a:pt x="1127" y="6521"/>
                    </a:lnTo>
                    <a:lnTo>
                      <a:pt x="1434" y="6009"/>
                    </a:lnTo>
                    <a:lnTo>
                      <a:pt x="1434" y="6009"/>
                    </a:lnTo>
                    <a:lnTo>
                      <a:pt x="990" y="6453"/>
                    </a:lnTo>
                    <a:lnTo>
                      <a:pt x="615" y="6931"/>
                    </a:lnTo>
                    <a:lnTo>
                      <a:pt x="444" y="7170"/>
                    </a:lnTo>
                    <a:lnTo>
                      <a:pt x="273" y="7443"/>
                    </a:lnTo>
                    <a:lnTo>
                      <a:pt x="171" y="7750"/>
                    </a:lnTo>
                    <a:lnTo>
                      <a:pt x="69" y="8057"/>
                    </a:lnTo>
                    <a:lnTo>
                      <a:pt x="0" y="8706"/>
                    </a:lnTo>
                    <a:lnTo>
                      <a:pt x="0" y="9355"/>
                    </a:lnTo>
                    <a:lnTo>
                      <a:pt x="69" y="10003"/>
                    </a:lnTo>
                    <a:lnTo>
                      <a:pt x="137" y="10686"/>
                    </a:lnTo>
                    <a:lnTo>
                      <a:pt x="308" y="11335"/>
                    </a:lnTo>
                    <a:lnTo>
                      <a:pt x="478" y="11983"/>
                    </a:lnTo>
                    <a:lnTo>
                      <a:pt x="683" y="12598"/>
                    </a:lnTo>
                    <a:lnTo>
                      <a:pt x="888" y="13178"/>
                    </a:lnTo>
                    <a:lnTo>
                      <a:pt x="1229" y="13895"/>
                    </a:lnTo>
                    <a:lnTo>
                      <a:pt x="1639" y="14612"/>
                    </a:lnTo>
                    <a:lnTo>
                      <a:pt x="2049" y="15261"/>
                    </a:lnTo>
                    <a:lnTo>
                      <a:pt x="2561" y="15875"/>
                    </a:lnTo>
                    <a:lnTo>
                      <a:pt x="3073" y="16456"/>
                    </a:lnTo>
                    <a:lnTo>
                      <a:pt x="3653" y="17002"/>
                    </a:lnTo>
                    <a:lnTo>
                      <a:pt x="4268" y="17514"/>
                    </a:lnTo>
                    <a:lnTo>
                      <a:pt x="4916" y="17958"/>
                    </a:lnTo>
                    <a:lnTo>
                      <a:pt x="5872" y="18538"/>
                    </a:lnTo>
                    <a:lnTo>
                      <a:pt x="6862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628" y="20347"/>
                    </a:lnTo>
                    <a:lnTo>
                      <a:pt x="10276" y="20621"/>
                    </a:lnTo>
                    <a:lnTo>
                      <a:pt x="10993" y="20860"/>
                    </a:lnTo>
                    <a:lnTo>
                      <a:pt x="11676" y="21064"/>
                    </a:lnTo>
                    <a:lnTo>
                      <a:pt x="12018" y="21133"/>
                    </a:lnTo>
                    <a:lnTo>
                      <a:pt x="12393" y="21201"/>
                    </a:lnTo>
                    <a:lnTo>
                      <a:pt x="12734" y="21235"/>
                    </a:lnTo>
                    <a:lnTo>
                      <a:pt x="13076" y="21235"/>
                    </a:lnTo>
                    <a:lnTo>
                      <a:pt x="13451" y="21201"/>
                    </a:lnTo>
                    <a:lnTo>
                      <a:pt x="13827" y="21099"/>
                    </a:lnTo>
                    <a:lnTo>
                      <a:pt x="14202" y="20962"/>
                    </a:lnTo>
                    <a:lnTo>
                      <a:pt x="14544" y="20791"/>
                    </a:lnTo>
                    <a:lnTo>
                      <a:pt x="14885" y="20552"/>
                    </a:lnTo>
                    <a:lnTo>
                      <a:pt x="15022" y="20416"/>
                    </a:lnTo>
                    <a:lnTo>
                      <a:pt x="15124" y="20279"/>
                    </a:lnTo>
                    <a:lnTo>
                      <a:pt x="15227" y="20109"/>
                    </a:lnTo>
                    <a:lnTo>
                      <a:pt x="15329" y="19938"/>
                    </a:lnTo>
                    <a:lnTo>
                      <a:pt x="15363" y="19767"/>
                    </a:lnTo>
                    <a:lnTo>
                      <a:pt x="15397" y="19562"/>
                    </a:lnTo>
                    <a:lnTo>
                      <a:pt x="15500" y="19289"/>
                    </a:lnTo>
                    <a:lnTo>
                      <a:pt x="15500" y="19221"/>
                    </a:lnTo>
                    <a:lnTo>
                      <a:pt x="15466" y="19187"/>
                    </a:lnTo>
                    <a:lnTo>
                      <a:pt x="15397" y="19118"/>
                    </a:lnTo>
                    <a:lnTo>
                      <a:pt x="15227" y="19118"/>
                    </a:lnTo>
                    <a:lnTo>
                      <a:pt x="15193" y="19153"/>
                    </a:lnTo>
                    <a:lnTo>
                      <a:pt x="15124" y="19289"/>
                    </a:lnTo>
                    <a:lnTo>
                      <a:pt x="15056" y="19289"/>
                    </a:lnTo>
                    <a:lnTo>
                      <a:pt x="14988" y="19323"/>
                    </a:lnTo>
                    <a:lnTo>
                      <a:pt x="14817" y="19562"/>
                    </a:lnTo>
                    <a:lnTo>
                      <a:pt x="14612" y="19767"/>
                    </a:lnTo>
                    <a:lnTo>
                      <a:pt x="14407" y="19938"/>
                    </a:lnTo>
                    <a:lnTo>
                      <a:pt x="14202" y="20074"/>
                    </a:lnTo>
                    <a:lnTo>
                      <a:pt x="13963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4" y="20450"/>
                    </a:lnTo>
                    <a:lnTo>
                      <a:pt x="12222" y="20416"/>
                    </a:lnTo>
                    <a:lnTo>
                      <a:pt x="11710" y="20347"/>
                    </a:lnTo>
                    <a:lnTo>
                      <a:pt x="11164" y="20211"/>
                    </a:lnTo>
                    <a:lnTo>
                      <a:pt x="10550" y="20006"/>
                    </a:lnTo>
                    <a:lnTo>
                      <a:pt x="9935" y="19733"/>
                    </a:lnTo>
                    <a:lnTo>
                      <a:pt x="9286" y="19426"/>
                    </a:lnTo>
                    <a:lnTo>
                      <a:pt x="9218" y="19426"/>
                    </a:lnTo>
                    <a:lnTo>
                      <a:pt x="7613" y="18606"/>
                    </a:lnTo>
                    <a:lnTo>
                      <a:pt x="6828" y="18197"/>
                    </a:lnTo>
                    <a:lnTo>
                      <a:pt x="6043" y="17753"/>
                    </a:lnTo>
                    <a:lnTo>
                      <a:pt x="5360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4" y="16558"/>
                    </a:lnTo>
                    <a:lnTo>
                      <a:pt x="4131" y="16285"/>
                    </a:lnTo>
                    <a:lnTo>
                      <a:pt x="3892" y="15978"/>
                    </a:lnTo>
                    <a:lnTo>
                      <a:pt x="3653" y="15636"/>
                    </a:lnTo>
                    <a:lnTo>
                      <a:pt x="3483" y="15329"/>
                    </a:lnTo>
                    <a:lnTo>
                      <a:pt x="3414" y="15192"/>
                    </a:lnTo>
                    <a:lnTo>
                      <a:pt x="3039" y="14339"/>
                    </a:lnTo>
                    <a:lnTo>
                      <a:pt x="2697" y="13451"/>
                    </a:lnTo>
                    <a:lnTo>
                      <a:pt x="2458" y="12530"/>
                    </a:lnTo>
                    <a:lnTo>
                      <a:pt x="2390" y="12052"/>
                    </a:lnTo>
                    <a:lnTo>
                      <a:pt x="2322" y="11574"/>
                    </a:lnTo>
                    <a:lnTo>
                      <a:pt x="2356" y="11574"/>
                    </a:lnTo>
                    <a:lnTo>
                      <a:pt x="2356" y="11505"/>
                    </a:lnTo>
                    <a:lnTo>
                      <a:pt x="2288" y="11198"/>
                    </a:lnTo>
                    <a:lnTo>
                      <a:pt x="2254" y="10481"/>
                    </a:lnTo>
                    <a:lnTo>
                      <a:pt x="2254" y="9798"/>
                    </a:lnTo>
                    <a:lnTo>
                      <a:pt x="2322" y="9116"/>
                    </a:lnTo>
                    <a:lnTo>
                      <a:pt x="2458" y="8433"/>
                    </a:lnTo>
                    <a:lnTo>
                      <a:pt x="2629" y="7955"/>
                    </a:lnTo>
                    <a:lnTo>
                      <a:pt x="2800" y="7443"/>
                    </a:lnTo>
                    <a:lnTo>
                      <a:pt x="3244" y="6453"/>
                    </a:lnTo>
                    <a:lnTo>
                      <a:pt x="3278" y="6726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4" y="6999"/>
                    </a:lnTo>
                    <a:lnTo>
                      <a:pt x="3414" y="6965"/>
                    </a:lnTo>
                    <a:lnTo>
                      <a:pt x="3380" y="6692"/>
                    </a:lnTo>
                    <a:lnTo>
                      <a:pt x="3312" y="6384"/>
                    </a:lnTo>
                    <a:lnTo>
                      <a:pt x="3278" y="6384"/>
                    </a:lnTo>
                    <a:lnTo>
                      <a:pt x="3517" y="5838"/>
                    </a:lnTo>
                    <a:lnTo>
                      <a:pt x="3585" y="6316"/>
                    </a:lnTo>
                    <a:lnTo>
                      <a:pt x="3722" y="6760"/>
                    </a:lnTo>
                    <a:lnTo>
                      <a:pt x="3858" y="7204"/>
                    </a:lnTo>
                    <a:lnTo>
                      <a:pt x="4029" y="7682"/>
                    </a:lnTo>
                    <a:lnTo>
                      <a:pt x="4370" y="8535"/>
                    </a:lnTo>
                    <a:lnTo>
                      <a:pt x="4814" y="9389"/>
                    </a:lnTo>
                    <a:lnTo>
                      <a:pt x="4916" y="9389"/>
                    </a:lnTo>
                    <a:lnTo>
                      <a:pt x="4916" y="9320"/>
                    </a:lnTo>
                    <a:lnTo>
                      <a:pt x="4507" y="8364"/>
                    </a:lnTo>
                    <a:lnTo>
                      <a:pt x="4200" y="7409"/>
                    </a:lnTo>
                    <a:lnTo>
                      <a:pt x="3926" y="6453"/>
                    </a:lnTo>
                    <a:lnTo>
                      <a:pt x="3687" y="5428"/>
                    </a:lnTo>
                    <a:lnTo>
                      <a:pt x="3892" y="4780"/>
                    </a:lnTo>
                    <a:lnTo>
                      <a:pt x="4063" y="5326"/>
                    </a:lnTo>
                    <a:lnTo>
                      <a:pt x="4234" y="5906"/>
                    </a:lnTo>
                    <a:lnTo>
                      <a:pt x="4643" y="6965"/>
                    </a:lnTo>
                    <a:lnTo>
                      <a:pt x="4985" y="7784"/>
                    </a:lnTo>
                    <a:lnTo>
                      <a:pt x="5360" y="8535"/>
                    </a:lnTo>
                    <a:lnTo>
                      <a:pt x="5736" y="9320"/>
                    </a:lnTo>
                    <a:lnTo>
                      <a:pt x="6180" y="10071"/>
                    </a:lnTo>
                    <a:lnTo>
                      <a:pt x="6248" y="10071"/>
                    </a:lnTo>
                    <a:lnTo>
                      <a:pt x="6282" y="10037"/>
                    </a:lnTo>
                    <a:lnTo>
                      <a:pt x="6282" y="10003"/>
                    </a:lnTo>
                    <a:lnTo>
                      <a:pt x="5872" y="9286"/>
                    </a:lnTo>
                    <a:lnTo>
                      <a:pt x="5531" y="8535"/>
                    </a:lnTo>
                    <a:lnTo>
                      <a:pt x="5190" y="7750"/>
                    </a:lnTo>
                    <a:lnTo>
                      <a:pt x="4882" y="6999"/>
                    </a:lnTo>
                    <a:lnTo>
                      <a:pt x="4643" y="6316"/>
                    </a:lnTo>
                    <a:lnTo>
                      <a:pt x="4438" y="5633"/>
                    </a:lnTo>
                    <a:lnTo>
                      <a:pt x="4268" y="4916"/>
                    </a:lnTo>
                    <a:lnTo>
                      <a:pt x="4029" y="4234"/>
                    </a:lnTo>
                    <a:lnTo>
                      <a:pt x="4063" y="4029"/>
                    </a:lnTo>
                    <a:lnTo>
                      <a:pt x="4234" y="4473"/>
                    </a:lnTo>
                    <a:lnTo>
                      <a:pt x="4404" y="4916"/>
                    </a:lnTo>
                    <a:lnTo>
                      <a:pt x="4780" y="5804"/>
                    </a:lnTo>
                    <a:lnTo>
                      <a:pt x="5224" y="6657"/>
                    </a:lnTo>
                    <a:lnTo>
                      <a:pt x="5633" y="7511"/>
                    </a:lnTo>
                    <a:lnTo>
                      <a:pt x="6111" y="8399"/>
                    </a:lnTo>
                    <a:lnTo>
                      <a:pt x="6589" y="9252"/>
                    </a:lnTo>
                    <a:lnTo>
                      <a:pt x="7613" y="10959"/>
                    </a:lnTo>
                    <a:lnTo>
                      <a:pt x="7648" y="10993"/>
                    </a:lnTo>
                    <a:lnTo>
                      <a:pt x="7682" y="10959"/>
                    </a:lnTo>
                    <a:lnTo>
                      <a:pt x="7716" y="10925"/>
                    </a:lnTo>
                    <a:lnTo>
                      <a:pt x="7682" y="10891"/>
                    </a:lnTo>
                    <a:lnTo>
                      <a:pt x="6760" y="9184"/>
                    </a:lnTo>
                    <a:lnTo>
                      <a:pt x="5872" y="7409"/>
                    </a:lnTo>
                    <a:lnTo>
                      <a:pt x="5429" y="6521"/>
                    </a:lnTo>
                    <a:lnTo>
                      <a:pt x="5053" y="5633"/>
                    </a:lnTo>
                    <a:lnTo>
                      <a:pt x="4643" y="4712"/>
                    </a:lnTo>
                    <a:lnTo>
                      <a:pt x="4200" y="3858"/>
                    </a:lnTo>
                    <a:lnTo>
                      <a:pt x="4165" y="3824"/>
                    </a:lnTo>
                    <a:lnTo>
                      <a:pt x="4097" y="3824"/>
                    </a:lnTo>
                    <a:lnTo>
                      <a:pt x="4131" y="3380"/>
                    </a:lnTo>
                    <a:lnTo>
                      <a:pt x="4131" y="3107"/>
                    </a:lnTo>
                    <a:lnTo>
                      <a:pt x="4575" y="3721"/>
                    </a:lnTo>
                    <a:lnTo>
                      <a:pt x="4916" y="4438"/>
                    </a:lnTo>
                    <a:lnTo>
                      <a:pt x="5292" y="5121"/>
                    </a:lnTo>
                    <a:lnTo>
                      <a:pt x="6145" y="6453"/>
                    </a:lnTo>
                    <a:lnTo>
                      <a:pt x="7716" y="8945"/>
                    </a:lnTo>
                    <a:lnTo>
                      <a:pt x="8569" y="10310"/>
                    </a:lnTo>
                    <a:lnTo>
                      <a:pt x="9457" y="11608"/>
                    </a:lnTo>
                    <a:lnTo>
                      <a:pt x="10345" y="12939"/>
                    </a:lnTo>
                    <a:lnTo>
                      <a:pt x="11266" y="14236"/>
                    </a:lnTo>
                    <a:lnTo>
                      <a:pt x="11301" y="14236"/>
                    </a:lnTo>
                    <a:lnTo>
                      <a:pt x="11301" y="14202"/>
                    </a:lnTo>
                    <a:lnTo>
                      <a:pt x="7921" y="8945"/>
                    </a:lnTo>
                    <a:lnTo>
                      <a:pt x="6214" y="6145"/>
                    </a:lnTo>
                    <a:lnTo>
                      <a:pt x="5838" y="5531"/>
                    </a:lnTo>
                    <a:lnTo>
                      <a:pt x="6521" y="6555"/>
                    </a:lnTo>
                    <a:lnTo>
                      <a:pt x="9320" y="10720"/>
                    </a:lnTo>
                    <a:lnTo>
                      <a:pt x="10754" y="12837"/>
                    </a:lnTo>
                    <a:lnTo>
                      <a:pt x="12120" y="14988"/>
                    </a:lnTo>
                    <a:lnTo>
                      <a:pt x="13486" y="17138"/>
                    </a:lnTo>
                    <a:lnTo>
                      <a:pt x="14100" y="18128"/>
                    </a:lnTo>
                    <a:lnTo>
                      <a:pt x="14271" y="18402"/>
                    </a:lnTo>
                    <a:lnTo>
                      <a:pt x="14441" y="18606"/>
                    </a:lnTo>
                    <a:lnTo>
                      <a:pt x="14646" y="18811"/>
                    </a:lnTo>
                    <a:lnTo>
                      <a:pt x="14851" y="19016"/>
                    </a:lnTo>
                    <a:lnTo>
                      <a:pt x="14885" y="19016"/>
                    </a:lnTo>
                    <a:lnTo>
                      <a:pt x="14885" y="18982"/>
                    </a:lnTo>
                    <a:lnTo>
                      <a:pt x="14851" y="18675"/>
                    </a:lnTo>
                    <a:lnTo>
                      <a:pt x="14749" y="18402"/>
                    </a:lnTo>
                    <a:lnTo>
                      <a:pt x="14612" y="18128"/>
                    </a:lnTo>
                    <a:lnTo>
                      <a:pt x="14476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4" y="13451"/>
                    </a:lnTo>
                    <a:lnTo>
                      <a:pt x="14612" y="17548"/>
                    </a:lnTo>
                    <a:lnTo>
                      <a:pt x="14646" y="17582"/>
                    </a:lnTo>
                    <a:lnTo>
                      <a:pt x="14715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64" y="12086"/>
                    </a:lnTo>
                    <a:lnTo>
                      <a:pt x="9355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91" y="9184"/>
                    </a:lnTo>
                    <a:lnTo>
                      <a:pt x="10447" y="10447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212" y="14202"/>
                    </a:lnTo>
                    <a:lnTo>
                      <a:pt x="14100" y="15500"/>
                    </a:lnTo>
                    <a:lnTo>
                      <a:pt x="14954" y="16831"/>
                    </a:lnTo>
                    <a:lnTo>
                      <a:pt x="15090" y="17821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66" y="18914"/>
                    </a:lnTo>
                    <a:lnTo>
                      <a:pt x="15500" y="18914"/>
                    </a:lnTo>
                    <a:lnTo>
                      <a:pt x="15568" y="18879"/>
                    </a:lnTo>
                    <a:lnTo>
                      <a:pt x="15602" y="18845"/>
                    </a:lnTo>
                    <a:lnTo>
                      <a:pt x="15602" y="18777"/>
                    </a:lnTo>
                    <a:lnTo>
                      <a:pt x="15602" y="18163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97" y="16251"/>
                    </a:lnTo>
                    <a:lnTo>
                      <a:pt x="15124" y="15022"/>
                    </a:lnTo>
                    <a:lnTo>
                      <a:pt x="14817" y="13793"/>
                    </a:lnTo>
                    <a:lnTo>
                      <a:pt x="14510" y="12700"/>
                    </a:lnTo>
                    <a:lnTo>
                      <a:pt x="14305" y="12154"/>
                    </a:lnTo>
                    <a:lnTo>
                      <a:pt x="14066" y="11608"/>
                    </a:lnTo>
                    <a:lnTo>
                      <a:pt x="13861" y="11096"/>
                    </a:lnTo>
                    <a:lnTo>
                      <a:pt x="13588" y="10584"/>
                    </a:lnTo>
                    <a:lnTo>
                      <a:pt x="13315" y="10071"/>
                    </a:lnTo>
                    <a:lnTo>
                      <a:pt x="13008" y="9593"/>
                    </a:lnTo>
                    <a:lnTo>
                      <a:pt x="12632" y="9047"/>
                    </a:lnTo>
                    <a:lnTo>
                      <a:pt x="12222" y="8569"/>
                    </a:lnTo>
                    <a:lnTo>
                      <a:pt x="11813" y="8091"/>
                    </a:lnTo>
                    <a:lnTo>
                      <a:pt x="11369" y="7648"/>
                    </a:lnTo>
                    <a:lnTo>
                      <a:pt x="10891" y="7204"/>
                    </a:lnTo>
                    <a:lnTo>
                      <a:pt x="10413" y="6760"/>
                    </a:lnTo>
                    <a:lnTo>
                      <a:pt x="9423" y="5941"/>
                    </a:lnTo>
                    <a:lnTo>
                      <a:pt x="7238" y="4165"/>
                    </a:lnTo>
                    <a:lnTo>
                      <a:pt x="6077" y="3209"/>
                    </a:lnTo>
                    <a:lnTo>
                      <a:pt x="5497" y="2766"/>
                    </a:lnTo>
                    <a:lnTo>
                      <a:pt x="5190" y="2561"/>
                    </a:lnTo>
                    <a:lnTo>
                      <a:pt x="4882" y="2356"/>
                    </a:lnTo>
                    <a:lnTo>
                      <a:pt x="4848" y="2356"/>
                    </a:lnTo>
                    <a:lnTo>
                      <a:pt x="4541" y="2117"/>
                    </a:lnTo>
                    <a:lnTo>
                      <a:pt x="4131" y="1400"/>
                    </a:lnTo>
                    <a:lnTo>
                      <a:pt x="3653" y="683"/>
                    </a:lnTo>
                    <a:lnTo>
                      <a:pt x="3517" y="342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91" name="Google Shape;5891;p24"/>
            <p:cNvGrpSpPr/>
            <p:nvPr/>
          </p:nvGrpSpPr>
          <p:grpSpPr>
            <a:xfrm rot="-7327372">
              <a:off x="690727" y="4506346"/>
              <a:ext cx="439769" cy="598534"/>
              <a:chOff x="-279019" y="4504689"/>
              <a:chExt cx="552424" cy="751861"/>
            </a:xfrm>
          </p:grpSpPr>
          <p:sp>
            <p:nvSpPr>
              <p:cNvPr id="5892" name="Google Shape;5892;p24"/>
              <p:cNvSpPr/>
              <p:nvPr/>
            </p:nvSpPr>
            <p:spPr>
              <a:xfrm>
                <a:off x="-126742" y="4635227"/>
                <a:ext cx="164421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44" h="805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103"/>
                    </a:lnTo>
                    <a:lnTo>
                      <a:pt x="240" y="615"/>
                    </a:lnTo>
                    <a:lnTo>
                      <a:pt x="479" y="1161"/>
                    </a:lnTo>
                    <a:lnTo>
                      <a:pt x="991" y="2219"/>
                    </a:lnTo>
                    <a:lnTo>
                      <a:pt x="1571" y="3244"/>
                    </a:lnTo>
                    <a:lnTo>
                      <a:pt x="2186" y="4268"/>
                    </a:lnTo>
                    <a:lnTo>
                      <a:pt x="2732" y="5224"/>
                    </a:lnTo>
                    <a:lnTo>
                      <a:pt x="3312" y="6180"/>
                    </a:lnTo>
                    <a:lnTo>
                      <a:pt x="3927" y="7136"/>
                    </a:lnTo>
                    <a:lnTo>
                      <a:pt x="4576" y="8023"/>
                    </a:lnTo>
                    <a:lnTo>
                      <a:pt x="4576" y="8057"/>
                    </a:lnTo>
                    <a:lnTo>
                      <a:pt x="4610" y="8057"/>
                    </a:lnTo>
                    <a:lnTo>
                      <a:pt x="4644" y="8023"/>
                    </a:lnTo>
                    <a:lnTo>
                      <a:pt x="4644" y="7989"/>
                    </a:lnTo>
                    <a:lnTo>
                      <a:pt x="4064" y="6965"/>
                    </a:lnTo>
                    <a:lnTo>
                      <a:pt x="3449" y="5975"/>
                    </a:lnTo>
                    <a:lnTo>
                      <a:pt x="2869" y="4951"/>
                    </a:lnTo>
                    <a:lnTo>
                      <a:pt x="2254" y="3961"/>
                    </a:lnTo>
                    <a:lnTo>
                      <a:pt x="1742" y="2970"/>
                    </a:lnTo>
                    <a:lnTo>
                      <a:pt x="1230" y="1980"/>
                    </a:lnTo>
                    <a:lnTo>
                      <a:pt x="684" y="990"/>
                    </a:lnTo>
                    <a:lnTo>
                      <a:pt x="137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3" name="Google Shape;5893;p24"/>
              <p:cNvSpPr/>
              <p:nvPr/>
            </p:nvSpPr>
            <p:spPr>
              <a:xfrm>
                <a:off x="-81990" y="4642485"/>
                <a:ext cx="303421" cy="359007"/>
              </a:xfrm>
              <a:custGeom>
                <a:avLst/>
                <a:gdLst/>
                <a:ahLst/>
                <a:cxnLst/>
                <a:rect l="l" t="t" r="r" b="b"/>
                <a:pathLst>
                  <a:path w="8570" h="10140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253" y="2458"/>
                    </a:lnTo>
                    <a:lnTo>
                      <a:pt x="3380" y="3687"/>
                    </a:lnTo>
                    <a:lnTo>
                      <a:pt x="4472" y="4916"/>
                    </a:lnTo>
                    <a:lnTo>
                      <a:pt x="5531" y="6179"/>
                    </a:lnTo>
                    <a:lnTo>
                      <a:pt x="6555" y="7477"/>
                    </a:lnTo>
                    <a:lnTo>
                      <a:pt x="7545" y="8774"/>
                    </a:lnTo>
                    <a:lnTo>
                      <a:pt x="8501" y="10140"/>
                    </a:lnTo>
                    <a:lnTo>
                      <a:pt x="8569" y="10140"/>
                    </a:lnTo>
                    <a:lnTo>
                      <a:pt x="8569" y="10106"/>
                    </a:lnTo>
                    <a:lnTo>
                      <a:pt x="8569" y="10071"/>
                    </a:lnTo>
                    <a:lnTo>
                      <a:pt x="7647" y="8706"/>
                    </a:lnTo>
                    <a:lnTo>
                      <a:pt x="6657" y="7374"/>
                    </a:lnTo>
                    <a:lnTo>
                      <a:pt x="5667" y="6077"/>
                    </a:lnTo>
                    <a:lnTo>
                      <a:pt x="4609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7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4" name="Google Shape;5894;p24"/>
              <p:cNvSpPr/>
              <p:nvPr/>
            </p:nvSpPr>
            <p:spPr>
              <a:xfrm>
                <a:off x="130724" y="5031692"/>
                <a:ext cx="106392" cy="143851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3" extrusionOk="0">
                    <a:moveTo>
                      <a:pt x="35" y="0"/>
                    </a:moveTo>
                    <a:lnTo>
                      <a:pt x="35" y="34"/>
                    </a:lnTo>
                    <a:lnTo>
                      <a:pt x="1" y="68"/>
                    </a:lnTo>
                    <a:lnTo>
                      <a:pt x="1435" y="2083"/>
                    </a:lnTo>
                    <a:lnTo>
                      <a:pt x="2152" y="3107"/>
                    </a:lnTo>
                    <a:lnTo>
                      <a:pt x="2903" y="4063"/>
                    </a:lnTo>
                    <a:lnTo>
                      <a:pt x="3005" y="4063"/>
                    </a:lnTo>
                    <a:lnTo>
                      <a:pt x="3005" y="4029"/>
                    </a:lnTo>
                    <a:lnTo>
                      <a:pt x="3005" y="3994"/>
                    </a:lnTo>
                    <a:lnTo>
                      <a:pt x="2800" y="3721"/>
                    </a:lnTo>
                    <a:lnTo>
                      <a:pt x="2698" y="3585"/>
                    </a:lnTo>
                    <a:lnTo>
                      <a:pt x="2527" y="3346"/>
                    </a:lnTo>
                    <a:lnTo>
                      <a:pt x="2356" y="3107"/>
                    </a:lnTo>
                    <a:lnTo>
                      <a:pt x="1605" y="2083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5" name="Google Shape;5895;p24"/>
              <p:cNvSpPr/>
              <p:nvPr/>
            </p:nvSpPr>
            <p:spPr>
              <a:xfrm>
                <a:off x="-113429" y="5046173"/>
                <a:ext cx="332418" cy="166864"/>
              </a:xfrm>
              <a:custGeom>
                <a:avLst/>
                <a:gdLst/>
                <a:ahLst/>
                <a:cxnLst/>
                <a:rect l="l" t="t" r="r" b="b"/>
                <a:pathLst>
                  <a:path w="9389" h="4713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444" y="615"/>
                    </a:lnTo>
                    <a:lnTo>
                      <a:pt x="956" y="1093"/>
                    </a:lnTo>
                    <a:lnTo>
                      <a:pt x="1468" y="1537"/>
                    </a:lnTo>
                    <a:lnTo>
                      <a:pt x="2015" y="1981"/>
                    </a:lnTo>
                    <a:lnTo>
                      <a:pt x="2561" y="2391"/>
                    </a:lnTo>
                    <a:lnTo>
                      <a:pt x="3141" y="2766"/>
                    </a:lnTo>
                    <a:lnTo>
                      <a:pt x="3756" y="3108"/>
                    </a:lnTo>
                    <a:lnTo>
                      <a:pt x="4336" y="3415"/>
                    </a:lnTo>
                    <a:lnTo>
                      <a:pt x="4882" y="3722"/>
                    </a:lnTo>
                    <a:lnTo>
                      <a:pt x="5497" y="4029"/>
                    </a:lnTo>
                    <a:lnTo>
                      <a:pt x="6146" y="4302"/>
                    </a:lnTo>
                    <a:lnTo>
                      <a:pt x="6794" y="4507"/>
                    </a:lnTo>
                    <a:lnTo>
                      <a:pt x="7136" y="4610"/>
                    </a:lnTo>
                    <a:lnTo>
                      <a:pt x="7477" y="4678"/>
                    </a:lnTo>
                    <a:lnTo>
                      <a:pt x="7818" y="4712"/>
                    </a:lnTo>
                    <a:lnTo>
                      <a:pt x="8126" y="4712"/>
                    </a:lnTo>
                    <a:lnTo>
                      <a:pt x="8467" y="4678"/>
                    </a:lnTo>
                    <a:lnTo>
                      <a:pt x="8774" y="4610"/>
                    </a:lnTo>
                    <a:lnTo>
                      <a:pt x="9082" y="4507"/>
                    </a:lnTo>
                    <a:lnTo>
                      <a:pt x="9389" y="4371"/>
                    </a:lnTo>
                    <a:lnTo>
                      <a:pt x="9389" y="4337"/>
                    </a:lnTo>
                    <a:lnTo>
                      <a:pt x="9355" y="4337"/>
                    </a:lnTo>
                    <a:lnTo>
                      <a:pt x="9013" y="4439"/>
                    </a:lnTo>
                    <a:lnTo>
                      <a:pt x="8672" y="4473"/>
                    </a:lnTo>
                    <a:lnTo>
                      <a:pt x="8296" y="4507"/>
                    </a:lnTo>
                    <a:lnTo>
                      <a:pt x="7955" y="4507"/>
                    </a:lnTo>
                    <a:lnTo>
                      <a:pt x="7614" y="4473"/>
                    </a:lnTo>
                    <a:lnTo>
                      <a:pt x="7238" y="4405"/>
                    </a:lnTo>
                    <a:lnTo>
                      <a:pt x="6897" y="4337"/>
                    </a:lnTo>
                    <a:lnTo>
                      <a:pt x="6555" y="4234"/>
                    </a:lnTo>
                    <a:lnTo>
                      <a:pt x="5873" y="3995"/>
                    </a:lnTo>
                    <a:lnTo>
                      <a:pt x="5224" y="3688"/>
                    </a:lnTo>
                    <a:lnTo>
                      <a:pt x="4575" y="3347"/>
                    </a:lnTo>
                    <a:lnTo>
                      <a:pt x="3961" y="3005"/>
                    </a:lnTo>
                    <a:lnTo>
                      <a:pt x="3449" y="2698"/>
                    </a:lnTo>
                    <a:lnTo>
                      <a:pt x="2936" y="2356"/>
                    </a:lnTo>
                    <a:lnTo>
                      <a:pt x="2424" y="1981"/>
                    </a:lnTo>
                    <a:lnTo>
                      <a:pt x="1946" y="1640"/>
                    </a:lnTo>
                    <a:lnTo>
                      <a:pt x="991" y="85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6" name="Google Shape;5896;p24"/>
              <p:cNvSpPr/>
              <p:nvPr/>
            </p:nvSpPr>
            <p:spPr>
              <a:xfrm>
                <a:off x="-178716" y="4893896"/>
                <a:ext cx="163217" cy="253854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0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240" y="1229"/>
                    </a:lnTo>
                    <a:lnTo>
                      <a:pt x="411" y="1844"/>
                    </a:lnTo>
                    <a:lnTo>
                      <a:pt x="581" y="2424"/>
                    </a:lnTo>
                    <a:lnTo>
                      <a:pt x="786" y="3005"/>
                    </a:lnTo>
                    <a:lnTo>
                      <a:pt x="1025" y="3585"/>
                    </a:lnTo>
                    <a:lnTo>
                      <a:pt x="1264" y="4131"/>
                    </a:lnTo>
                    <a:lnTo>
                      <a:pt x="1571" y="4643"/>
                    </a:lnTo>
                    <a:lnTo>
                      <a:pt x="1879" y="5053"/>
                    </a:lnTo>
                    <a:lnTo>
                      <a:pt x="2186" y="5463"/>
                    </a:lnTo>
                    <a:lnTo>
                      <a:pt x="2527" y="5804"/>
                    </a:lnTo>
                    <a:lnTo>
                      <a:pt x="2903" y="6145"/>
                    </a:lnTo>
                    <a:lnTo>
                      <a:pt x="3278" y="6418"/>
                    </a:lnTo>
                    <a:lnTo>
                      <a:pt x="3688" y="6692"/>
                    </a:lnTo>
                    <a:lnTo>
                      <a:pt x="4132" y="6965"/>
                    </a:lnTo>
                    <a:lnTo>
                      <a:pt x="4576" y="7170"/>
                    </a:lnTo>
                    <a:lnTo>
                      <a:pt x="4610" y="7170"/>
                    </a:lnTo>
                    <a:lnTo>
                      <a:pt x="4610" y="7135"/>
                    </a:lnTo>
                    <a:lnTo>
                      <a:pt x="4234" y="6862"/>
                    </a:lnTo>
                    <a:lnTo>
                      <a:pt x="3825" y="6589"/>
                    </a:lnTo>
                    <a:lnTo>
                      <a:pt x="3415" y="6316"/>
                    </a:lnTo>
                    <a:lnTo>
                      <a:pt x="3039" y="6043"/>
                    </a:lnTo>
                    <a:lnTo>
                      <a:pt x="2596" y="5702"/>
                    </a:lnTo>
                    <a:lnTo>
                      <a:pt x="2220" y="5292"/>
                    </a:lnTo>
                    <a:lnTo>
                      <a:pt x="1879" y="4848"/>
                    </a:lnTo>
                    <a:lnTo>
                      <a:pt x="1605" y="4404"/>
                    </a:lnTo>
                    <a:lnTo>
                      <a:pt x="1298" y="3892"/>
                    </a:lnTo>
                    <a:lnTo>
                      <a:pt x="1059" y="3346"/>
                    </a:lnTo>
                    <a:lnTo>
                      <a:pt x="854" y="2834"/>
                    </a:lnTo>
                    <a:lnTo>
                      <a:pt x="684" y="2253"/>
                    </a:lnTo>
                    <a:lnTo>
                      <a:pt x="376" y="1161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7" name="Google Shape;5897;p24"/>
              <p:cNvSpPr/>
              <p:nvPr/>
            </p:nvSpPr>
            <p:spPr>
              <a:xfrm>
                <a:off x="-176273" y="4800816"/>
                <a:ext cx="56825" cy="221246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6249" extrusionOk="0">
                    <a:moveTo>
                      <a:pt x="34" y="0"/>
                    </a:moveTo>
                    <a:lnTo>
                      <a:pt x="34" y="35"/>
                    </a:lnTo>
                    <a:lnTo>
                      <a:pt x="0" y="444"/>
                    </a:lnTo>
                    <a:lnTo>
                      <a:pt x="34" y="854"/>
                    </a:lnTo>
                    <a:lnTo>
                      <a:pt x="103" y="1707"/>
                    </a:lnTo>
                    <a:lnTo>
                      <a:pt x="239" y="2561"/>
                    </a:lnTo>
                    <a:lnTo>
                      <a:pt x="410" y="3346"/>
                    </a:lnTo>
                    <a:lnTo>
                      <a:pt x="581" y="4131"/>
                    </a:lnTo>
                    <a:lnTo>
                      <a:pt x="854" y="4848"/>
                    </a:lnTo>
                    <a:lnTo>
                      <a:pt x="1161" y="5565"/>
                    </a:lnTo>
                    <a:lnTo>
                      <a:pt x="1332" y="5907"/>
                    </a:lnTo>
                    <a:lnTo>
                      <a:pt x="1536" y="6248"/>
                    </a:lnTo>
                    <a:lnTo>
                      <a:pt x="1605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63" y="5463"/>
                    </a:lnTo>
                    <a:lnTo>
                      <a:pt x="956" y="4678"/>
                    </a:lnTo>
                    <a:lnTo>
                      <a:pt x="717" y="3892"/>
                    </a:lnTo>
                    <a:lnTo>
                      <a:pt x="546" y="3107"/>
                    </a:lnTo>
                    <a:lnTo>
                      <a:pt x="410" y="2322"/>
                    </a:lnTo>
                    <a:lnTo>
                      <a:pt x="342" y="1571"/>
                    </a:lnTo>
                    <a:lnTo>
                      <a:pt x="239" y="786"/>
                    </a:lnTo>
                    <a:lnTo>
                      <a:pt x="171" y="410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8" name="Google Shape;5898;p24"/>
              <p:cNvSpPr/>
              <p:nvPr/>
            </p:nvSpPr>
            <p:spPr>
              <a:xfrm>
                <a:off x="-156942" y="4799613"/>
                <a:ext cx="23013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50" h="2322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35" y="308"/>
                    </a:lnTo>
                    <a:lnTo>
                      <a:pt x="69" y="615"/>
                    </a:lnTo>
                    <a:lnTo>
                      <a:pt x="205" y="1195"/>
                    </a:lnTo>
                    <a:lnTo>
                      <a:pt x="376" y="1741"/>
                    </a:lnTo>
                    <a:lnTo>
                      <a:pt x="547" y="2288"/>
                    </a:lnTo>
                    <a:lnTo>
                      <a:pt x="581" y="2322"/>
                    </a:lnTo>
                    <a:lnTo>
                      <a:pt x="615" y="2322"/>
                    </a:lnTo>
                    <a:lnTo>
                      <a:pt x="615" y="2288"/>
                    </a:lnTo>
                    <a:lnTo>
                      <a:pt x="649" y="2288"/>
                    </a:lnTo>
                    <a:lnTo>
                      <a:pt x="547" y="1707"/>
                    </a:lnTo>
                    <a:lnTo>
                      <a:pt x="444" y="1127"/>
                    </a:lnTo>
                    <a:lnTo>
                      <a:pt x="308" y="547"/>
                    </a:lnTo>
                    <a:lnTo>
                      <a:pt x="205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9" name="Google Shape;5899;p24"/>
              <p:cNvSpPr/>
              <p:nvPr/>
            </p:nvSpPr>
            <p:spPr>
              <a:xfrm>
                <a:off x="-60251" y="5063097"/>
                <a:ext cx="136628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3859" h="2937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479"/>
                    </a:lnTo>
                    <a:lnTo>
                      <a:pt x="820" y="923"/>
                    </a:lnTo>
                    <a:lnTo>
                      <a:pt x="1264" y="1332"/>
                    </a:lnTo>
                    <a:lnTo>
                      <a:pt x="1742" y="1708"/>
                    </a:lnTo>
                    <a:lnTo>
                      <a:pt x="2220" y="2083"/>
                    </a:lnTo>
                    <a:lnTo>
                      <a:pt x="2732" y="2391"/>
                    </a:lnTo>
                    <a:lnTo>
                      <a:pt x="3278" y="2698"/>
                    </a:lnTo>
                    <a:lnTo>
                      <a:pt x="3824" y="2937"/>
                    </a:lnTo>
                    <a:lnTo>
                      <a:pt x="3858" y="2937"/>
                    </a:lnTo>
                    <a:lnTo>
                      <a:pt x="3858" y="2903"/>
                    </a:lnTo>
                    <a:lnTo>
                      <a:pt x="2800" y="2254"/>
                    </a:lnTo>
                    <a:lnTo>
                      <a:pt x="1844" y="1571"/>
                    </a:lnTo>
                    <a:lnTo>
                      <a:pt x="1366" y="1196"/>
                    </a:lnTo>
                    <a:lnTo>
                      <a:pt x="922" y="820"/>
                    </a:lnTo>
                    <a:lnTo>
                      <a:pt x="479" y="410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0" name="Google Shape;5900;p24"/>
              <p:cNvSpPr/>
              <p:nvPr/>
            </p:nvSpPr>
            <p:spPr>
              <a:xfrm>
                <a:off x="-125502" y="4948278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615"/>
                    </a:lnTo>
                    <a:lnTo>
                      <a:pt x="512" y="1161"/>
                    </a:lnTo>
                    <a:lnTo>
                      <a:pt x="854" y="1707"/>
                    </a:lnTo>
                    <a:lnTo>
                      <a:pt x="1195" y="2220"/>
                    </a:lnTo>
                    <a:lnTo>
                      <a:pt x="1229" y="2254"/>
                    </a:lnTo>
                    <a:lnTo>
                      <a:pt x="1229" y="2220"/>
                    </a:lnTo>
                    <a:lnTo>
                      <a:pt x="1263" y="2220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580" y="1127"/>
                    </a:lnTo>
                    <a:lnTo>
                      <a:pt x="307" y="58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1" name="Google Shape;5901;p24"/>
              <p:cNvSpPr/>
              <p:nvPr/>
            </p:nvSpPr>
            <p:spPr>
              <a:xfrm>
                <a:off x="79953" y="4994199"/>
                <a:ext cx="106427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6" h="4064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469" y="2049"/>
                    </a:lnTo>
                    <a:lnTo>
                      <a:pt x="2220" y="3039"/>
                    </a:lnTo>
                    <a:lnTo>
                      <a:pt x="2937" y="4029"/>
                    </a:lnTo>
                    <a:lnTo>
                      <a:pt x="2937" y="4063"/>
                    </a:lnTo>
                    <a:lnTo>
                      <a:pt x="2971" y="4029"/>
                    </a:lnTo>
                    <a:lnTo>
                      <a:pt x="3005" y="4029"/>
                    </a:lnTo>
                    <a:lnTo>
                      <a:pt x="2971" y="3995"/>
                    </a:lnTo>
                    <a:lnTo>
                      <a:pt x="1537" y="1981"/>
                    </a:lnTo>
                    <a:lnTo>
                      <a:pt x="820" y="991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2" name="Google Shape;5902;p24"/>
              <p:cNvSpPr/>
              <p:nvPr/>
            </p:nvSpPr>
            <p:spPr>
              <a:xfrm>
                <a:off x="129520" y="5107813"/>
                <a:ext cx="43548" cy="5445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8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47" y="786"/>
                    </a:lnTo>
                    <a:lnTo>
                      <a:pt x="1161" y="1537"/>
                    </a:lnTo>
                    <a:lnTo>
                      <a:pt x="1195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15" y="752"/>
                    </a:lnTo>
                    <a:lnTo>
                      <a:pt x="35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3" name="Google Shape;5903;p24"/>
              <p:cNvSpPr/>
              <p:nvPr/>
            </p:nvSpPr>
            <p:spPr>
              <a:xfrm>
                <a:off x="150055" y="5148918"/>
                <a:ext cx="23013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28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03" y="342"/>
                    </a:lnTo>
                    <a:lnTo>
                      <a:pt x="274" y="615"/>
                    </a:lnTo>
                    <a:lnTo>
                      <a:pt x="615" y="1127"/>
                    </a:lnTo>
                    <a:lnTo>
                      <a:pt x="650" y="1127"/>
                    </a:lnTo>
                    <a:lnTo>
                      <a:pt x="650" y="1093"/>
                    </a:lnTo>
                    <a:lnTo>
                      <a:pt x="376" y="547"/>
                    </a:lnTo>
                    <a:lnTo>
                      <a:pt x="240" y="274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4" name="Google Shape;5904;p24"/>
              <p:cNvSpPr/>
              <p:nvPr/>
            </p:nvSpPr>
            <p:spPr>
              <a:xfrm>
                <a:off x="-279019" y="4504689"/>
                <a:ext cx="552424" cy="751861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6" extrusionOk="0">
                    <a:moveTo>
                      <a:pt x="3209" y="1673"/>
                    </a:moveTo>
                    <a:lnTo>
                      <a:pt x="3278" y="1810"/>
                    </a:lnTo>
                    <a:lnTo>
                      <a:pt x="3175" y="2151"/>
                    </a:lnTo>
                    <a:lnTo>
                      <a:pt x="3209" y="1673"/>
                    </a:lnTo>
                    <a:close/>
                    <a:moveTo>
                      <a:pt x="5941" y="4916"/>
                    </a:moveTo>
                    <a:lnTo>
                      <a:pt x="6282" y="5292"/>
                    </a:lnTo>
                    <a:lnTo>
                      <a:pt x="6623" y="5838"/>
                    </a:lnTo>
                    <a:lnTo>
                      <a:pt x="5941" y="4916"/>
                    </a:lnTo>
                    <a:close/>
                    <a:moveTo>
                      <a:pt x="2663" y="4507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77"/>
                    </a:lnTo>
                    <a:lnTo>
                      <a:pt x="2049" y="6111"/>
                    </a:lnTo>
                    <a:lnTo>
                      <a:pt x="2322" y="5326"/>
                    </a:lnTo>
                    <a:lnTo>
                      <a:pt x="2663" y="4507"/>
                    </a:lnTo>
                    <a:close/>
                    <a:moveTo>
                      <a:pt x="2697" y="5975"/>
                    </a:moveTo>
                    <a:lnTo>
                      <a:pt x="2390" y="6623"/>
                    </a:lnTo>
                    <a:lnTo>
                      <a:pt x="2151" y="7238"/>
                    </a:lnTo>
                    <a:lnTo>
                      <a:pt x="2185" y="6931"/>
                    </a:lnTo>
                    <a:lnTo>
                      <a:pt x="2288" y="6623"/>
                    </a:lnTo>
                    <a:lnTo>
                      <a:pt x="2390" y="6316"/>
                    </a:lnTo>
                    <a:lnTo>
                      <a:pt x="2561" y="6043"/>
                    </a:lnTo>
                    <a:lnTo>
                      <a:pt x="2629" y="6009"/>
                    </a:lnTo>
                    <a:lnTo>
                      <a:pt x="2697" y="5975"/>
                    </a:lnTo>
                    <a:close/>
                    <a:moveTo>
                      <a:pt x="1776" y="7204"/>
                    </a:moveTo>
                    <a:lnTo>
                      <a:pt x="1844" y="7477"/>
                    </a:lnTo>
                    <a:lnTo>
                      <a:pt x="1980" y="7716"/>
                    </a:lnTo>
                    <a:lnTo>
                      <a:pt x="1844" y="8194"/>
                    </a:lnTo>
                    <a:lnTo>
                      <a:pt x="1741" y="8706"/>
                    </a:lnTo>
                    <a:lnTo>
                      <a:pt x="1673" y="9218"/>
                    </a:lnTo>
                    <a:lnTo>
                      <a:pt x="1639" y="9696"/>
                    </a:lnTo>
                    <a:lnTo>
                      <a:pt x="1639" y="8774"/>
                    </a:lnTo>
                    <a:lnTo>
                      <a:pt x="1639" y="8296"/>
                    </a:lnTo>
                    <a:lnTo>
                      <a:pt x="1707" y="7818"/>
                    </a:lnTo>
                    <a:lnTo>
                      <a:pt x="1776" y="7204"/>
                    </a:lnTo>
                    <a:close/>
                    <a:moveTo>
                      <a:pt x="1639" y="9935"/>
                    </a:moveTo>
                    <a:lnTo>
                      <a:pt x="1707" y="10276"/>
                    </a:lnTo>
                    <a:lnTo>
                      <a:pt x="1776" y="10584"/>
                    </a:lnTo>
                    <a:lnTo>
                      <a:pt x="1844" y="11369"/>
                    </a:lnTo>
                    <a:lnTo>
                      <a:pt x="1741" y="10652"/>
                    </a:lnTo>
                    <a:lnTo>
                      <a:pt x="1639" y="9935"/>
                    </a:lnTo>
                    <a:close/>
                    <a:moveTo>
                      <a:pt x="4131" y="2253"/>
                    </a:moveTo>
                    <a:lnTo>
                      <a:pt x="4336" y="2458"/>
                    </a:lnTo>
                    <a:lnTo>
                      <a:pt x="4541" y="2663"/>
                    </a:lnTo>
                    <a:lnTo>
                      <a:pt x="5019" y="3073"/>
                    </a:lnTo>
                    <a:lnTo>
                      <a:pt x="5975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120" y="9116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110" y="10652"/>
                    </a:lnTo>
                    <a:lnTo>
                      <a:pt x="13417" y="11232"/>
                    </a:lnTo>
                    <a:lnTo>
                      <a:pt x="13690" y="11813"/>
                    </a:lnTo>
                    <a:lnTo>
                      <a:pt x="13690" y="11813"/>
                    </a:lnTo>
                    <a:lnTo>
                      <a:pt x="12837" y="10754"/>
                    </a:lnTo>
                    <a:lnTo>
                      <a:pt x="11983" y="9696"/>
                    </a:lnTo>
                    <a:lnTo>
                      <a:pt x="11062" y="8672"/>
                    </a:lnTo>
                    <a:lnTo>
                      <a:pt x="10106" y="7716"/>
                    </a:lnTo>
                    <a:lnTo>
                      <a:pt x="9116" y="6692"/>
                    </a:lnTo>
                    <a:lnTo>
                      <a:pt x="8091" y="5702"/>
                    </a:lnTo>
                    <a:lnTo>
                      <a:pt x="7545" y="5224"/>
                    </a:lnTo>
                    <a:lnTo>
                      <a:pt x="6999" y="4780"/>
                    </a:lnTo>
                    <a:lnTo>
                      <a:pt x="6453" y="4336"/>
                    </a:lnTo>
                    <a:lnTo>
                      <a:pt x="5872" y="3926"/>
                    </a:lnTo>
                    <a:lnTo>
                      <a:pt x="5804" y="3926"/>
                    </a:lnTo>
                    <a:lnTo>
                      <a:pt x="5804" y="3960"/>
                    </a:lnTo>
                    <a:lnTo>
                      <a:pt x="5804" y="3995"/>
                    </a:lnTo>
                    <a:lnTo>
                      <a:pt x="6862" y="4985"/>
                    </a:lnTo>
                    <a:lnTo>
                      <a:pt x="7955" y="5941"/>
                    </a:lnTo>
                    <a:lnTo>
                      <a:pt x="9013" y="6896"/>
                    </a:lnTo>
                    <a:lnTo>
                      <a:pt x="10037" y="7921"/>
                    </a:lnTo>
                    <a:lnTo>
                      <a:pt x="11027" y="8945"/>
                    </a:lnTo>
                    <a:lnTo>
                      <a:pt x="11949" y="10003"/>
                    </a:lnTo>
                    <a:lnTo>
                      <a:pt x="13827" y="12154"/>
                    </a:lnTo>
                    <a:lnTo>
                      <a:pt x="14168" y="13110"/>
                    </a:lnTo>
                    <a:lnTo>
                      <a:pt x="14441" y="14066"/>
                    </a:lnTo>
                    <a:lnTo>
                      <a:pt x="14578" y="14680"/>
                    </a:lnTo>
                    <a:lnTo>
                      <a:pt x="14715" y="15295"/>
                    </a:lnTo>
                    <a:lnTo>
                      <a:pt x="14919" y="16524"/>
                    </a:lnTo>
                    <a:lnTo>
                      <a:pt x="13998" y="15056"/>
                    </a:lnTo>
                    <a:lnTo>
                      <a:pt x="13042" y="13622"/>
                    </a:lnTo>
                    <a:lnTo>
                      <a:pt x="12052" y="12188"/>
                    </a:lnTo>
                    <a:lnTo>
                      <a:pt x="11027" y="10788"/>
                    </a:lnTo>
                    <a:lnTo>
                      <a:pt x="9969" y="9423"/>
                    </a:lnTo>
                    <a:lnTo>
                      <a:pt x="8877" y="8057"/>
                    </a:lnTo>
                    <a:lnTo>
                      <a:pt x="7750" y="6726"/>
                    </a:lnTo>
                    <a:lnTo>
                      <a:pt x="6589" y="5463"/>
                    </a:lnTo>
                    <a:lnTo>
                      <a:pt x="6180" y="4882"/>
                    </a:lnTo>
                    <a:lnTo>
                      <a:pt x="6145" y="4848"/>
                    </a:lnTo>
                    <a:lnTo>
                      <a:pt x="6111" y="4848"/>
                    </a:lnTo>
                    <a:lnTo>
                      <a:pt x="6077" y="4882"/>
                    </a:lnTo>
                    <a:lnTo>
                      <a:pt x="5463" y="4268"/>
                    </a:lnTo>
                    <a:lnTo>
                      <a:pt x="5394" y="4199"/>
                    </a:lnTo>
                    <a:lnTo>
                      <a:pt x="4814" y="3380"/>
                    </a:lnTo>
                    <a:lnTo>
                      <a:pt x="4473" y="2970"/>
                    </a:lnTo>
                    <a:lnTo>
                      <a:pt x="4131" y="2561"/>
                    </a:lnTo>
                    <a:lnTo>
                      <a:pt x="4131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2" y="308"/>
                    </a:lnTo>
                    <a:lnTo>
                      <a:pt x="2902" y="410"/>
                    </a:lnTo>
                    <a:lnTo>
                      <a:pt x="2834" y="273"/>
                    </a:lnTo>
                    <a:lnTo>
                      <a:pt x="2697" y="342"/>
                    </a:lnTo>
                    <a:lnTo>
                      <a:pt x="2834" y="1024"/>
                    </a:lnTo>
                    <a:lnTo>
                      <a:pt x="2902" y="1707"/>
                    </a:lnTo>
                    <a:lnTo>
                      <a:pt x="2970" y="2356"/>
                    </a:lnTo>
                    <a:lnTo>
                      <a:pt x="2936" y="3005"/>
                    </a:lnTo>
                    <a:lnTo>
                      <a:pt x="2902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3" y="4268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46" y="5463"/>
                    </a:lnTo>
                    <a:lnTo>
                      <a:pt x="1468" y="5941"/>
                    </a:lnTo>
                    <a:lnTo>
                      <a:pt x="1298" y="6692"/>
                    </a:lnTo>
                    <a:lnTo>
                      <a:pt x="1161" y="7443"/>
                    </a:lnTo>
                    <a:lnTo>
                      <a:pt x="1059" y="8228"/>
                    </a:lnTo>
                    <a:lnTo>
                      <a:pt x="1059" y="9013"/>
                    </a:lnTo>
                    <a:lnTo>
                      <a:pt x="1093" y="9798"/>
                    </a:lnTo>
                    <a:lnTo>
                      <a:pt x="1161" y="10652"/>
                    </a:lnTo>
                    <a:lnTo>
                      <a:pt x="1332" y="11505"/>
                    </a:lnTo>
                    <a:lnTo>
                      <a:pt x="1537" y="12325"/>
                    </a:lnTo>
                    <a:lnTo>
                      <a:pt x="1810" y="13144"/>
                    </a:lnTo>
                    <a:lnTo>
                      <a:pt x="2185" y="13929"/>
                    </a:lnTo>
                    <a:lnTo>
                      <a:pt x="2356" y="14305"/>
                    </a:lnTo>
                    <a:lnTo>
                      <a:pt x="2595" y="14680"/>
                    </a:lnTo>
                    <a:lnTo>
                      <a:pt x="2834" y="15022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619" y="16217"/>
                    </a:lnTo>
                    <a:lnTo>
                      <a:pt x="3483" y="16080"/>
                    </a:lnTo>
                    <a:lnTo>
                      <a:pt x="2936" y="15500"/>
                    </a:lnTo>
                    <a:lnTo>
                      <a:pt x="2424" y="14851"/>
                    </a:lnTo>
                    <a:lnTo>
                      <a:pt x="2015" y="14134"/>
                    </a:lnTo>
                    <a:lnTo>
                      <a:pt x="1639" y="13417"/>
                    </a:lnTo>
                    <a:lnTo>
                      <a:pt x="1332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717" y="10310"/>
                    </a:lnTo>
                    <a:lnTo>
                      <a:pt x="615" y="9491"/>
                    </a:lnTo>
                    <a:lnTo>
                      <a:pt x="581" y="9081"/>
                    </a:lnTo>
                    <a:lnTo>
                      <a:pt x="581" y="8672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86" y="7443"/>
                    </a:lnTo>
                    <a:lnTo>
                      <a:pt x="922" y="7033"/>
                    </a:lnTo>
                    <a:lnTo>
                      <a:pt x="1127" y="6521"/>
                    </a:lnTo>
                    <a:lnTo>
                      <a:pt x="1434" y="6009"/>
                    </a:lnTo>
                    <a:lnTo>
                      <a:pt x="1434" y="6009"/>
                    </a:lnTo>
                    <a:lnTo>
                      <a:pt x="990" y="6453"/>
                    </a:lnTo>
                    <a:lnTo>
                      <a:pt x="615" y="6931"/>
                    </a:lnTo>
                    <a:lnTo>
                      <a:pt x="444" y="7170"/>
                    </a:lnTo>
                    <a:lnTo>
                      <a:pt x="273" y="7443"/>
                    </a:lnTo>
                    <a:lnTo>
                      <a:pt x="171" y="7750"/>
                    </a:lnTo>
                    <a:lnTo>
                      <a:pt x="69" y="8057"/>
                    </a:lnTo>
                    <a:lnTo>
                      <a:pt x="0" y="8706"/>
                    </a:lnTo>
                    <a:lnTo>
                      <a:pt x="0" y="9355"/>
                    </a:lnTo>
                    <a:lnTo>
                      <a:pt x="69" y="10003"/>
                    </a:lnTo>
                    <a:lnTo>
                      <a:pt x="137" y="10686"/>
                    </a:lnTo>
                    <a:lnTo>
                      <a:pt x="308" y="11335"/>
                    </a:lnTo>
                    <a:lnTo>
                      <a:pt x="478" y="11983"/>
                    </a:lnTo>
                    <a:lnTo>
                      <a:pt x="683" y="12598"/>
                    </a:lnTo>
                    <a:lnTo>
                      <a:pt x="888" y="13178"/>
                    </a:lnTo>
                    <a:lnTo>
                      <a:pt x="1229" y="13895"/>
                    </a:lnTo>
                    <a:lnTo>
                      <a:pt x="1639" y="14612"/>
                    </a:lnTo>
                    <a:lnTo>
                      <a:pt x="2049" y="15261"/>
                    </a:lnTo>
                    <a:lnTo>
                      <a:pt x="2561" y="15875"/>
                    </a:lnTo>
                    <a:lnTo>
                      <a:pt x="3073" y="16456"/>
                    </a:lnTo>
                    <a:lnTo>
                      <a:pt x="3653" y="17002"/>
                    </a:lnTo>
                    <a:lnTo>
                      <a:pt x="4268" y="17514"/>
                    </a:lnTo>
                    <a:lnTo>
                      <a:pt x="4916" y="17958"/>
                    </a:lnTo>
                    <a:lnTo>
                      <a:pt x="5872" y="18538"/>
                    </a:lnTo>
                    <a:lnTo>
                      <a:pt x="6862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628" y="20347"/>
                    </a:lnTo>
                    <a:lnTo>
                      <a:pt x="10276" y="20621"/>
                    </a:lnTo>
                    <a:lnTo>
                      <a:pt x="10993" y="20860"/>
                    </a:lnTo>
                    <a:lnTo>
                      <a:pt x="11676" y="21064"/>
                    </a:lnTo>
                    <a:lnTo>
                      <a:pt x="12018" y="21133"/>
                    </a:lnTo>
                    <a:lnTo>
                      <a:pt x="12393" y="21201"/>
                    </a:lnTo>
                    <a:lnTo>
                      <a:pt x="12734" y="21235"/>
                    </a:lnTo>
                    <a:lnTo>
                      <a:pt x="13076" y="21235"/>
                    </a:lnTo>
                    <a:lnTo>
                      <a:pt x="13451" y="21201"/>
                    </a:lnTo>
                    <a:lnTo>
                      <a:pt x="13827" y="21099"/>
                    </a:lnTo>
                    <a:lnTo>
                      <a:pt x="14202" y="20962"/>
                    </a:lnTo>
                    <a:lnTo>
                      <a:pt x="14544" y="20791"/>
                    </a:lnTo>
                    <a:lnTo>
                      <a:pt x="14885" y="20552"/>
                    </a:lnTo>
                    <a:lnTo>
                      <a:pt x="15022" y="20416"/>
                    </a:lnTo>
                    <a:lnTo>
                      <a:pt x="15124" y="20279"/>
                    </a:lnTo>
                    <a:lnTo>
                      <a:pt x="15227" y="20109"/>
                    </a:lnTo>
                    <a:lnTo>
                      <a:pt x="15329" y="19938"/>
                    </a:lnTo>
                    <a:lnTo>
                      <a:pt x="15363" y="19767"/>
                    </a:lnTo>
                    <a:lnTo>
                      <a:pt x="15397" y="19562"/>
                    </a:lnTo>
                    <a:lnTo>
                      <a:pt x="15500" y="19289"/>
                    </a:lnTo>
                    <a:lnTo>
                      <a:pt x="15500" y="19221"/>
                    </a:lnTo>
                    <a:lnTo>
                      <a:pt x="15466" y="19187"/>
                    </a:lnTo>
                    <a:lnTo>
                      <a:pt x="15397" y="19118"/>
                    </a:lnTo>
                    <a:lnTo>
                      <a:pt x="15227" y="19118"/>
                    </a:lnTo>
                    <a:lnTo>
                      <a:pt x="15193" y="19153"/>
                    </a:lnTo>
                    <a:lnTo>
                      <a:pt x="15124" y="19289"/>
                    </a:lnTo>
                    <a:lnTo>
                      <a:pt x="15056" y="19289"/>
                    </a:lnTo>
                    <a:lnTo>
                      <a:pt x="14988" y="19323"/>
                    </a:lnTo>
                    <a:lnTo>
                      <a:pt x="14817" y="19562"/>
                    </a:lnTo>
                    <a:lnTo>
                      <a:pt x="14612" y="19767"/>
                    </a:lnTo>
                    <a:lnTo>
                      <a:pt x="14407" y="19938"/>
                    </a:lnTo>
                    <a:lnTo>
                      <a:pt x="14202" y="20074"/>
                    </a:lnTo>
                    <a:lnTo>
                      <a:pt x="13963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4" y="20450"/>
                    </a:lnTo>
                    <a:lnTo>
                      <a:pt x="12222" y="20416"/>
                    </a:lnTo>
                    <a:lnTo>
                      <a:pt x="11710" y="20347"/>
                    </a:lnTo>
                    <a:lnTo>
                      <a:pt x="11164" y="20211"/>
                    </a:lnTo>
                    <a:lnTo>
                      <a:pt x="10550" y="20006"/>
                    </a:lnTo>
                    <a:lnTo>
                      <a:pt x="9935" y="19733"/>
                    </a:lnTo>
                    <a:lnTo>
                      <a:pt x="9286" y="19426"/>
                    </a:lnTo>
                    <a:lnTo>
                      <a:pt x="9218" y="19426"/>
                    </a:lnTo>
                    <a:lnTo>
                      <a:pt x="7613" y="18606"/>
                    </a:lnTo>
                    <a:lnTo>
                      <a:pt x="6828" y="18197"/>
                    </a:lnTo>
                    <a:lnTo>
                      <a:pt x="6043" y="17753"/>
                    </a:lnTo>
                    <a:lnTo>
                      <a:pt x="5360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4" y="16558"/>
                    </a:lnTo>
                    <a:lnTo>
                      <a:pt x="4131" y="16285"/>
                    </a:lnTo>
                    <a:lnTo>
                      <a:pt x="3892" y="15978"/>
                    </a:lnTo>
                    <a:lnTo>
                      <a:pt x="3653" y="15636"/>
                    </a:lnTo>
                    <a:lnTo>
                      <a:pt x="3483" y="15329"/>
                    </a:lnTo>
                    <a:lnTo>
                      <a:pt x="3414" y="15192"/>
                    </a:lnTo>
                    <a:lnTo>
                      <a:pt x="3039" y="14339"/>
                    </a:lnTo>
                    <a:lnTo>
                      <a:pt x="2697" y="13451"/>
                    </a:lnTo>
                    <a:lnTo>
                      <a:pt x="2458" y="12530"/>
                    </a:lnTo>
                    <a:lnTo>
                      <a:pt x="2390" y="12052"/>
                    </a:lnTo>
                    <a:lnTo>
                      <a:pt x="2322" y="11574"/>
                    </a:lnTo>
                    <a:lnTo>
                      <a:pt x="2356" y="11574"/>
                    </a:lnTo>
                    <a:lnTo>
                      <a:pt x="2356" y="11505"/>
                    </a:lnTo>
                    <a:lnTo>
                      <a:pt x="2288" y="11198"/>
                    </a:lnTo>
                    <a:lnTo>
                      <a:pt x="2254" y="10481"/>
                    </a:lnTo>
                    <a:lnTo>
                      <a:pt x="2254" y="9798"/>
                    </a:lnTo>
                    <a:lnTo>
                      <a:pt x="2322" y="9116"/>
                    </a:lnTo>
                    <a:lnTo>
                      <a:pt x="2458" y="8433"/>
                    </a:lnTo>
                    <a:lnTo>
                      <a:pt x="2629" y="7955"/>
                    </a:lnTo>
                    <a:lnTo>
                      <a:pt x="2800" y="7443"/>
                    </a:lnTo>
                    <a:lnTo>
                      <a:pt x="3244" y="6453"/>
                    </a:lnTo>
                    <a:lnTo>
                      <a:pt x="3278" y="6726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4" y="6999"/>
                    </a:lnTo>
                    <a:lnTo>
                      <a:pt x="3414" y="6965"/>
                    </a:lnTo>
                    <a:lnTo>
                      <a:pt x="3380" y="6692"/>
                    </a:lnTo>
                    <a:lnTo>
                      <a:pt x="3312" y="6384"/>
                    </a:lnTo>
                    <a:lnTo>
                      <a:pt x="3278" y="6384"/>
                    </a:lnTo>
                    <a:lnTo>
                      <a:pt x="3517" y="5838"/>
                    </a:lnTo>
                    <a:lnTo>
                      <a:pt x="3585" y="6316"/>
                    </a:lnTo>
                    <a:lnTo>
                      <a:pt x="3722" y="6760"/>
                    </a:lnTo>
                    <a:lnTo>
                      <a:pt x="3858" y="7204"/>
                    </a:lnTo>
                    <a:lnTo>
                      <a:pt x="4029" y="7682"/>
                    </a:lnTo>
                    <a:lnTo>
                      <a:pt x="4370" y="8535"/>
                    </a:lnTo>
                    <a:lnTo>
                      <a:pt x="4814" y="9389"/>
                    </a:lnTo>
                    <a:lnTo>
                      <a:pt x="4916" y="9389"/>
                    </a:lnTo>
                    <a:lnTo>
                      <a:pt x="4916" y="9320"/>
                    </a:lnTo>
                    <a:lnTo>
                      <a:pt x="4507" y="8364"/>
                    </a:lnTo>
                    <a:lnTo>
                      <a:pt x="4200" y="7409"/>
                    </a:lnTo>
                    <a:lnTo>
                      <a:pt x="3926" y="6453"/>
                    </a:lnTo>
                    <a:lnTo>
                      <a:pt x="3687" y="5428"/>
                    </a:lnTo>
                    <a:lnTo>
                      <a:pt x="3892" y="4780"/>
                    </a:lnTo>
                    <a:lnTo>
                      <a:pt x="4063" y="5326"/>
                    </a:lnTo>
                    <a:lnTo>
                      <a:pt x="4234" y="5906"/>
                    </a:lnTo>
                    <a:lnTo>
                      <a:pt x="4643" y="6965"/>
                    </a:lnTo>
                    <a:lnTo>
                      <a:pt x="4985" y="7784"/>
                    </a:lnTo>
                    <a:lnTo>
                      <a:pt x="5360" y="8535"/>
                    </a:lnTo>
                    <a:lnTo>
                      <a:pt x="5736" y="9320"/>
                    </a:lnTo>
                    <a:lnTo>
                      <a:pt x="6180" y="10071"/>
                    </a:lnTo>
                    <a:lnTo>
                      <a:pt x="6248" y="10071"/>
                    </a:lnTo>
                    <a:lnTo>
                      <a:pt x="6282" y="10037"/>
                    </a:lnTo>
                    <a:lnTo>
                      <a:pt x="6282" y="10003"/>
                    </a:lnTo>
                    <a:lnTo>
                      <a:pt x="5872" y="9286"/>
                    </a:lnTo>
                    <a:lnTo>
                      <a:pt x="5531" y="8535"/>
                    </a:lnTo>
                    <a:lnTo>
                      <a:pt x="5190" y="7750"/>
                    </a:lnTo>
                    <a:lnTo>
                      <a:pt x="4882" y="6999"/>
                    </a:lnTo>
                    <a:lnTo>
                      <a:pt x="4643" y="6316"/>
                    </a:lnTo>
                    <a:lnTo>
                      <a:pt x="4438" y="5633"/>
                    </a:lnTo>
                    <a:lnTo>
                      <a:pt x="4268" y="4916"/>
                    </a:lnTo>
                    <a:lnTo>
                      <a:pt x="4029" y="4234"/>
                    </a:lnTo>
                    <a:lnTo>
                      <a:pt x="4063" y="4029"/>
                    </a:lnTo>
                    <a:lnTo>
                      <a:pt x="4234" y="4473"/>
                    </a:lnTo>
                    <a:lnTo>
                      <a:pt x="4404" y="4916"/>
                    </a:lnTo>
                    <a:lnTo>
                      <a:pt x="4780" y="5804"/>
                    </a:lnTo>
                    <a:lnTo>
                      <a:pt x="5224" y="6657"/>
                    </a:lnTo>
                    <a:lnTo>
                      <a:pt x="5633" y="7511"/>
                    </a:lnTo>
                    <a:lnTo>
                      <a:pt x="6111" y="8399"/>
                    </a:lnTo>
                    <a:lnTo>
                      <a:pt x="6589" y="9252"/>
                    </a:lnTo>
                    <a:lnTo>
                      <a:pt x="7613" y="10959"/>
                    </a:lnTo>
                    <a:lnTo>
                      <a:pt x="7648" y="10993"/>
                    </a:lnTo>
                    <a:lnTo>
                      <a:pt x="7682" y="10959"/>
                    </a:lnTo>
                    <a:lnTo>
                      <a:pt x="7716" y="10925"/>
                    </a:lnTo>
                    <a:lnTo>
                      <a:pt x="7682" y="10891"/>
                    </a:lnTo>
                    <a:lnTo>
                      <a:pt x="6760" y="9184"/>
                    </a:lnTo>
                    <a:lnTo>
                      <a:pt x="5872" y="7409"/>
                    </a:lnTo>
                    <a:lnTo>
                      <a:pt x="5429" y="6521"/>
                    </a:lnTo>
                    <a:lnTo>
                      <a:pt x="5053" y="5633"/>
                    </a:lnTo>
                    <a:lnTo>
                      <a:pt x="4643" y="4712"/>
                    </a:lnTo>
                    <a:lnTo>
                      <a:pt x="4200" y="3858"/>
                    </a:lnTo>
                    <a:lnTo>
                      <a:pt x="4165" y="3824"/>
                    </a:lnTo>
                    <a:lnTo>
                      <a:pt x="4097" y="3824"/>
                    </a:lnTo>
                    <a:lnTo>
                      <a:pt x="4131" y="3380"/>
                    </a:lnTo>
                    <a:lnTo>
                      <a:pt x="4131" y="3107"/>
                    </a:lnTo>
                    <a:lnTo>
                      <a:pt x="4575" y="3721"/>
                    </a:lnTo>
                    <a:lnTo>
                      <a:pt x="4916" y="4438"/>
                    </a:lnTo>
                    <a:lnTo>
                      <a:pt x="5292" y="5121"/>
                    </a:lnTo>
                    <a:lnTo>
                      <a:pt x="6145" y="6453"/>
                    </a:lnTo>
                    <a:lnTo>
                      <a:pt x="7716" y="8945"/>
                    </a:lnTo>
                    <a:lnTo>
                      <a:pt x="8569" y="10310"/>
                    </a:lnTo>
                    <a:lnTo>
                      <a:pt x="9457" y="11608"/>
                    </a:lnTo>
                    <a:lnTo>
                      <a:pt x="10345" y="12939"/>
                    </a:lnTo>
                    <a:lnTo>
                      <a:pt x="11266" y="14236"/>
                    </a:lnTo>
                    <a:lnTo>
                      <a:pt x="11301" y="14236"/>
                    </a:lnTo>
                    <a:lnTo>
                      <a:pt x="11301" y="14202"/>
                    </a:lnTo>
                    <a:lnTo>
                      <a:pt x="7921" y="8945"/>
                    </a:lnTo>
                    <a:lnTo>
                      <a:pt x="6214" y="6145"/>
                    </a:lnTo>
                    <a:lnTo>
                      <a:pt x="5838" y="5531"/>
                    </a:lnTo>
                    <a:lnTo>
                      <a:pt x="6521" y="6555"/>
                    </a:lnTo>
                    <a:lnTo>
                      <a:pt x="9320" y="10720"/>
                    </a:lnTo>
                    <a:lnTo>
                      <a:pt x="10754" y="12837"/>
                    </a:lnTo>
                    <a:lnTo>
                      <a:pt x="12120" y="14988"/>
                    </a:lnTo>
                    <a:lnTo>
                      <a:pt x="13486" y="17138"/>
                    </a:lnTo>
                    <a:lnTo>
                      <a:pt x="14100" y="18128"/>
                    </a:lnTo>
                    <a:lnTo>
                      <a:pt x="14271" y="18402"/>
                    </a:lnTo>
                    <a:lnTo>
                      <a:pt x="14441" y="18606"/>
                    </a:lnTo>
                    <a:lnTo>
                      <a:pt x="14646" y="18811"/>
                    </a:lnTo>
                    <a:lnTo>
                      <a:pt x="14851" y="19016"/>
                    </a:lnTo>
                    <a:lnTo>
                      <a:pt x="14885" y="19016"/>
                    </a:lnTo>
                    <a:lnTo>
                      <a:pt x="14885" y="18982"/>
                    </a:lnTo>
                    <a:lnTo>
                      <a:pt x="14851" y="18675"/>
                    </a:lnTo>
                    <a:lnTo>
                      <a:pt x="14749" y="18402"/>
                    </a:lnTo>
                    <a:lnTo>
                      <a:pt x="14612" y="18128"/>
                    </a:lnTo>
                    <a:lnTo>
                      <a:pt x="14476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4" y="13451"/>
                    </a:lnTo>
                    <a:lnTo>
                      <a:pt x="14612" y="17548"/>
                    </a:lnTo>
                    <a:lnTo>
                      <a:pt x="14646" y="17582"/>
                    </a:lnTo>
                    <a:lnTo>
                      <a:pt x="14715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64" y="12086"/>
                    </a:lnTo>
                    <a:lnTo>
                      <a:pt x="9355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91" y="9184"/>
                    </a:lnTo>
                    <a:lnTo>
                      <a:pt x="10447" y="10447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212" y="14202"/>
                    </a:lnTo>
                    <a:lnTo>
                      <a:pt x="14100" y="15500"/>
                    </a:lnTo>
                    <a:lnTo>
                      <a:pt x="14954" y="16831"/>
                    </a:lnTo>
                    <a:lnTo>
                      <a:pt x="15090" y="17821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66" y="18914"/>
                    </a:lnTo>
                    <a:lnTo>
                      <a:pt x="15500" y="18914"/>
                    </a:lnTo>
                    <a:lnTo>
                      <a:pt x="15568" y="18879"/>
                    </a:lnTo>
                    <a:lnTo>
                      <a:pt x="15602" y="18845"/>
                    </a:lnTo>
                    <a:lnTo>
                      <a:pt x="15602" y="18777"/>
                    </a:lnTo>
                    <a:lnTo>
                      <a:pt x="15602" y="18163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97" y="16251"/>
                    </a:lnTo>
                    <a:lnTo>
                      <a:pt x="15124" y="15022"/>
                    </a:lnTo>
                    <a:lnTo>
                      <a:pt x="14817" y="13793"/>
                    </a:lnTo>
                    <a:lnTo>
                      <a:pt x="14510" y="12700"/>
                    </a:lnTo>
                    <a:lnTo>
                      <a:pt x="14305" y="12154"/>
                    </a:lnTo>
                    <a:lnTo>
                      <a:pt x="14066" y="11608"/>
                    </a:lnTo>
                    <a:lnTo>
                      <a:pt x="13861" y="11096"/>
                    </a:lnTo>
                    <a:lnTo>
                      <a:pt x="13588" y="10584"/>
                    </a:lnTo>
                    <a:lnTo>
                      <a:pt x="13315" y="10071"/>
                    </a:lnTo>
                    <a:lnTo>
                      <a:pt x="13008" y="9593"/>
                    </a:lnTo>
                    <a:lnTo>
                      <a:pt x="12632" y="9047"/>
                    </a:lnTo>
                    <a:lnTo>
                      <a:pt x="12222" y="8569"/>
                    </a:lnTo>
                    <a:lnTo>
                      <a:pt x="11813" y="8091"/>
                    </a:lnTo>
                    <a:lnTo>
                      <a:pt x="11369" y="7648"/>
                    </a:lnTo>
                    <a:lnTo>
                      <a:pt x="10891" y="7204"/>
                    </a:lnTo>
                    <a:lnTo>
                      <a:pt x="10413" y="6760"/>
                    </a:lnTo>
                    <a:lnTo>
                      <a:pt x="9423" y="5941"/>
                    </a:lnTo>
                    <a:lnTo>
                      <a:pt x="7238" y="4165"/>
                    </a:lnTo>
                    <a:lnTo>
                      <a:pt x="6077" y="3209"/>
                    </a:lnTo>
                    <a:lnTo>
                      <a:pt x="5497" y="2766"/>
                    </a:lnTo>
                    <a:lnTo>
                      <a:pt x="5190" y="2561"/>
                    </a:lnTo>
                    <a:lnTo>
                      <a:pt x="4882" y="2356"/>
                    </a:lnTo>
                    <a:lnTo>
                      <a:pt x="4848" y="2356"/>
                    </a:lnTo>
                    <a:lnTo>
                      <a:pt x="4541" y="2117"/>
                    </a:lnTo>
                    <a:lnTo>
                      <a:pt x="4131" y="1400"/>
                    </a:lnTo>
                    <a:lnTo>
                      <a:pt x="3653" y="683"/>
                    </a:lnTo>
                    <a:lnTo>
                      <a:pt x="3517" y="342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">
    <p:bg>
      <p:bgPr>
        <a:solidFill>
          <a:schemeClr val="lt1"/>
        </a:solidFill>
        <a:effectLst/>
      </p:bgPr>
    </p:bg>
    <p:spTree>
      <p:nvGrpSpPr>
        <p:cNvPr id="1" name="Shape 5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06" name="Google Shape;5906;p25"/>
          <p:cNvGrpSpPr/>
          <p:nvPr/>
        </p:nvGrpSpPr>
        <p:grpSpPr>
          <a:xfrm>
            <a:off x="-883604" y="-334154"/>
            <a:ext cx="2133263" cy="2238906"/>
            <a:chOff x="-597854" y="-277004"/>
            <a:chExt cx="2133263" cy="2238906"/>
          </a:xfrm>
        </p:grpSpPr>
        <p:grpSp>
          <p:nvGrpSpPr>
            <p:cNvPr id="5907" name="Google Shape;5907;p25"/>
            <p:cNvGrpSpPr/>
            <p:nvPr/>
          </p:nvGrpSpPr>
          <p:grpSpPr>
            <a:xfrm>
              <a:off x="424734" y="-277004"/>
              <a:ext cx="598345" cy="651558"/>
              <a:chOff x="2272584" y="-277004"/>
              <a:chExt cx="598345" cy="651558"/>
            </a:xfrm>
          </p:grpSpPr>
          <p:sp>
            <p:nvSpPr>
              <p:cNvPr id="5908" name="Google Shape;5908;p25"/>
              <p:cNvSpPr/>
              <p:nvPr/>
            </p:nvSpPr>
            <p:spPr>
              <a:xfrm>
                <a:off x="2272584" y="-277004"/>
                <a:ext cx="598345" cy="651558"/>
              </a:xfrm>
              <a:custGeom>
                <a:avLst/>
                <a:gdLst/>
                <a:ahLst/>
                <a:cxnLst/>
                <a:rect l="l" t="t" r="r" b="b"/>
                <a:pathLst>
                  <a:path w="16900" h="18403" extrusionOk="0">
                    <a:moveTo>
                      <a:pt x="12461" y="786"/>
                    </a:moveTo>
                    <a:lnTo>
                      <a:pt x="12598" y="820"/>
                    </a:lnTo>
                    <a:lnTo>
                      <a:pt x="12735" y="888"/>
                    </a:lnTo>
                    <a:lnTo>
                      <a:pt x="12905" y="991"/>
                    </a:lnTo>
                    <a:lnTo>
                      <a:pt x="12461" y="1093"/>
                    </a:lnTo>
                    <a:lnTo>
                      <a:pt x="12222" y="1127"/>
                    </a:lnTo>
                    <a:lnTo>
                      <a:pt x="12052" y="1093"/>
                    </a:lnTo>
                    <a:lnTo>
                      <a:pt x="11847" y="991"/>
                    </a:lnTo>
                    <a:lnTo>
                      <a:pt x="12086" y="888"/>
                    </a:lnTo>
                    <a:lnTo>
                      <a:pt x="12325" y="786"/>
                    </a:lnTo>
                    <a:close/>
                    <a:moveTo>
                      <a:pt x="13929" y="1230"/>
                    </a:moveTo>
                    <a:lnTo>
                      <a:pt x="14305" y="1469"/>
                    </a:lnTo>
                    <a:lnTo>
                      <a:pt x="14237" y="1605"/>
                    </a:lnTo>
                    <a:lnTo>
                      <a:pt x="13861" y="1332"/>
                    </a:lnTo>
                    <a:lnTo>
                      <a:pt x="13929" y="1230"/>
                    </a:lnTo>
                    <a:close/>
                    <a:moveTo>
                      <a:pt x="14681" y="3688"/>
                    </a:moveTo>
                    <a:lnTo>
                      <a:pt x="15090" y="4029"/>
                    </a:lnTo>
                    <a:lnTo>
                      <a:pt x="15432" y="4371"/>
                    </a:lnTo>
                    <a:lnTo>
                      <a:pt x="15671" y="4678"/>
                    </a:lnTo>
                    <a:lnTo>
                      <a:pt x="15773" y="4814"/>
                    </a:lnTo>
                    <a:lnTo>
                      <a:pt x="15807" y="4985"/>
                    </a:lnTo>
                    <a:lnTo>
                      <a:pt x="15875" y="5156"/>
                    </a:lnTo>
                    <a:lnTo>
                      <a:pt x="15875" y="5292"/>
                    </a:lnTo>
                    <a:lnTo>
                      <a:pt x="15875" y="5463"/>
                    </a:lnTo>
                    <a:lnTo>
                      <a:pt x="15841" y="5600"/>
                    </a:lnTo>
                    <a:lnTo>
                      <a:pt x="15739" y="5941"/>
                    </a:lnTo>
                    <a:lnTo>
                      <a:pt x="15500" y="6248"/>
                    </a:lnTo>
                    <a:lnTo>
                      <a:pt x="15329" y="5975"/>
                    </a:lnTo>
                    <a:lnTo>
                      <a:pt x="15193" y="5668"/>
                    </a:lnTo>
                    <a:lnTo>
                      <a:pt x="15090" y="5361"/>
                    </a:lnTo>
                    <a:lnTo>
                      <a:pt x="14988" y="5053"/>
                    </a:lnTo>
                    <a:lnTo>
                      <a:pt x="14817" y="4405"/>
                    </a:lnTo>
                    <a:lnTo>
                      <a:pt x="14681" y="3688"/>
                    </a:lnTo>
                    <a:close/>
                    <a:moveTo>
                      <a:pt x="9935" y="1298"/>
                    </a:moveTo>
                    <a:lnTo>
                      <a:pt x="10789" y="1844"/>
                    </a:lnTo>
                    <a:lnTo>
                      <a:pt x="10959" y="1947"/>
                    </a:lnTo>
                    <a:lnTo>
                      <a:pt x="11130" y="2015"/>
                    </a:lnTo>
                    <a:lnTo>
                      <a:pt x="11335" y="2049"/>
                    </a:lnTo>
                    <a:lnTo>
                      <a:pt x="11676" y="2049"/>
                    </a:lnTo>
                    <a:lnTo>
                      <a:pt x="11847" y="1981"/>
                    </a:lnTo>
                    <a:lnTo>
                      <a:pt x="12018" y="1878"/>
                    </a:lnTo>
                    <a:lnTo>
                      <a:pt x="12222" y="1776"/>
                    </a:lnTo>
                    <a:lnTo>
                      <a:pt x="12393" y="1674"/>
                    </a:lnTo>
                    <a:lnTo>
                      <a:pt x="12564" y="1605"/>
                    </a:lnTo>
                    <a:lnTo>
                      <a:pt x="12769" y="1537"/>
                    </a:lnTo>
                    <a:lnTo>
                      <a:pt x="12974" y="1503"/>
                    </a:lnTo>
                    <a:lnTo>
                      <a:pt x="13178" y="1537"/>
                    </a:lnTo>
                    <a:lnTo>
                      <a:pt x="13349" y="1571"/>
                    </a:lnTo>
                    <a:lnTo>
                      <a:pt x="13520" y="1639"/>
                    </a:lnTo>
                    <a:lnTo>
                      <a:pt x="13690" y="1742"/>
                    </a:lnTo>
                    <a:lnTo>
                      <a:pt x="13793" y="1913"/>
                    </a:lnTo>
                    <a:lnTo>
                      <a:pt x="13861" y="2117"/>
                    </a:lnTo>
                    <a:lnTo>
                      <a:pt x="13895" y="2356"/>
                    </a:lnTo>
                    <a:lnTo>
                      <a:pt x="13861" y="2664"/>
                    </a:lnTo>
                    <a:lnTo>
                      <a:pt x="13622" y="2868"/>
                    </a:lnTo>
                    <a:lnTo>
                      <a:pt x="13383" y="3073"/>
                    </a:lnTo>
                    <a:lnTo>
                      <a:pt x="13212" y="3312"/>
                    </a:lnTo>
                    <a:lnTo>
                      <a:pt x="13110" y="3585"/>
                    </a:lnTo>
                    <a:lnTo>
                      <a:pt x="13008" y="3859"/>
                    </a:lnTo>
                    <a:lnTo>
                      <a:pt x="12974" y="4132"/>
                    </a:lnTo>
                    <a:lnTo>
                      <a:pt x="12939" y="4439"/>
                    </a:lnTo>
                    <a:lnTo>
                      <a:pt x="12939" y="4780"/>
                    </a:lnTo>
                    <a:lnTo>
                      <a:pt x="12939" y="5327"/>
                    </a:lnTo>
                    <a:lnTo>
                      <a:pt x="12905" y="5907"/>
                    </a:lnTo>
                    <a:lnTo>
                      <a:pt x="12871" y="6180"/>
                    </a:lnTo>
                    <a:lnTo>
                      <a:pt x="12803" y="6419"/>
                    </a:lnTo>
                    <a:lnTo>
                      <a:pt x="12700" y="6692"/>
                    </a:lnTo>
                    <a:lnTo>
                      <a:pt x="12598" y="6965"/>
                    </a:lnTo>
                    <a:lnTo>
                      <a:pt x="12427" y="7272"/>
                    </a:lnTo>
                    <a:lnTo>
                      <a:pt x="12222" y="7546"/>
                    </a:lnTo>
                    <a:lnTo>
                      <a:pt x="12052" y="7750"/>
                    </a:lnTo>
                    <a:lnTo>
                      <a:pt x="11847" y="7887"/>
                    </a:lnTo>
                    <a:lnTo>
                      <a:pt x="11608" y="7989"/>
                    </a:lnTo>
                    <a:lnTo>
                      <a:pt x="11301" y="8058"/>
                    </a:lnTo>
                    <a:lnTo>
                      <a:pt x="10379" y="8058"/>
                    </a:lnTo>
                    <a:lnTo>
                      <a:pt x="10208" y="8297"/>
                    </a:lnTo>
                    <a:lnTo>
                      <a:pt x="10037" y="8536"/>
                    </a:lnTo>
                    <a:lnTo>
                      <a:pt x="9764" y="8843"/>
                    </a:lnTo>
                    <a:lnTo>
                      <a:pt x="9628" y="8979"/>
                    </a:lnTo>
                    <a:lnTo>
                      <a:pt x="9457" y="9082"/>
                    </a:lnTo>
                    <a:lnTo>
                      <a:pt x="9252" y="9184"/>
                    </a:lnTo>
                    <a:lnTo>
                      <a:pt x="9047" y="9253"/>
                    </a:lnTo>
                    <a:lnTo>
                      <a:pt x="8877" y="9253"/>
                    </a:lnTo>
                    <a:lnTo>
                      <a:pt x="8740" y="9218"/>
                    </a:lnTo>
                    <a:lnTo>
                      <a:pt x="8638" y="9116"/>
                    </a:lnTo>
                    <a:lnTo>
                      <a:pt x="8569" y="8979"/>
                    </a:lnTo>
                    <a:lnTo>
                      <a:pt x="8501" y="8775"/>
                    </a:lnTo>
                    <a:lnTo>
                      <a:pt x="8467" y="8536"/>
                    </a:lnTo>
                    <a:lnTo>
                      <a:pt x="8433" y="7546"/>
                    </a:lnTo>
                    <a:lnTo>
                      <a:pt x="7579" y="8331"/>
                    </a:lnTo>
                    <a:lnTo>
                      <a:pt x="7340" y="8536"/>
                    </a:lnTo>
                    <a:lnTo>
                      <a:pt x="7101" y="8672"/>
                    </a:lnTo>
                    <a:lnTo>
                      <a:pt x="6828" y="8775"/>
                    </a:lnTo>
                    <a:lnTo>
                      <a:pt x="6555" y="8843"/>
                    </a:lnTo>
                    <a:lnTo>
                      <a:pt x="6282" y="8877"/>
                    </a:lnTo>
                    <a:lnTo>
                      <a:pt x="6009" y="8877"/>
                    </a:lnTo>
                    <a:lnTo>
                      <a:pt x="5736" y="8809"/>
                    </a:lnTo>
                    <a:lnTo>
                      <a:pt x="5429" y="8706"/>
                    </a:lnTo>
                    <a:lnTo>
                      <a:pt x="5190" y="8604"/>
                    </a:lnTo>
                    <a:lnTo>
                      <a:pt x="5087" y="8502"/>
                    </a:lnTo>
                    <a:lnTo>
                      <a:pt x="4985" y="8433"/>
                    </a:lnTo>
                    <a:lnTo>
                      <a:pt x="4917" y="8331"/>
                    </a:lnTo>
                    <a:lnTo>
                      <a:pt x="4882" y="8194"/>
                    </a:lnTo>
                    <a:lnTo>
                      <a:pt x="4848" y="8058"/>
                    </a:lnTo>
                    <a:lnTo>
                      <a:pt x="4848" y="7921"/>
                    </a:lnTo>
                    <a:lnTo>
                      <a:pt x="4848" y="7307"/>
                    </a:lnTo>
                    <a:lnTo>
                      <a:pt x="4814" y="6692"/>
                    </a:lnTo>
                    <a:lnTo>
                      <a:pt x="4609" y="6658"/>
                    </a:lnTo>
                    <a:lnTo>
                      <a:pt x="4507" y="6931"/>
                    </a:lnTo>
                    <a:lnTo>
                      <a:pt x="4404" y="7170"/>
                    </a:lnTo>
                    <a:lnTo>
                      <a:pt x="4268" y="7375"/>
                    </a:lnTo>
                    <a:lnTo>
                      <a:pt x="4131" y="7614"/>
                    </a:lnTo>
                    <a:lnTo>
                      <a:pt x="3926" y="7785"/>
                    </a:lnTo>
                    <a:lnTo>
                      <a:pt x="3722" y="7921"/>
                    </a:lnTo>
                    <a:lnTo>
                      <a:pt x="3483" y="8058"/>
                    </a:lnTo>
                    <a:lnTo>
                      <a:pt x="3175" y="8160"/>
                    </a:lnTo>
                    <a:lnTo>
                      <a:pt x="3175" y="8160"/>
                    </a:lnTo>
                    <a:lnTo>
                      <a:pt x="3278" y="7819"/>
                    </a:lnTo>
                    <a:lnTo>
                      <a:pt x="3414" y="7477"/>
                    </a:lnTo>
                    <a:lnTo>
                      <a:pt x="3687" y="6795"/>
                    </a:lnTo>
                    <a:lnTo>
                      <a:pt x="3790" y="6419"/>
                    </a:lnTo>
                    <a:lnTo>
                      <a:pt x="3858" y="6078"/>
                    </a:lnTo>
                    <a:lnTo>
                      <a:pt x="3892" y="5702"/>
                    </a:lnTo>
                    <a:lnTo>
                      <a:pt x="3858" y="5327"/>
                    </a:lnTo>
                    <a:lnTo>
                      <a:pt x="3483" y="6146"/>
                    </a:lnTo>
                    <a:lnTo>
                      <a:pt x="3312" y="6556"/>
                    </a:lnTo>
                    <a:lnTo>
                      <a:pt x="3175" y="6999"/>
                    </a:lnTo>
                    <a:lnTo>
                      <a:pt x="3039" y="7409"/>
                    </a:lnTo>
                    <a:lnTo>
                      <a:pt x="2936" y="7819"/>
                    </a:lnTo>
                    <a:lnTo>
                      <a:pt x="2732" y="8740"/>
                    </a:lnTo>
                    <a:lnTo>
                      <a:pt x="2595" y="8604"/>
                    </a:lnTo>
                    <a:lnTo>
                      <a:pt x="2527" y="8502"/>
                    </a:lnTo>
                    <a:lnTo>
                      <a:pt x="2493" y="8365"/>
                    </a:lnTo>
                    <a:lnTo>
                      <a:pt x="2458" y="8263"/>
                    </a:lnTo>
                    <a:lnTo>
                      <a:pt x="2458" y="8024"/>
                    </a:lnTo>
                    <a:lnTo>
                      <a:pt x="2493" y="7785"/>
                    </a:lnTo>
                    <a:lnTo>
                      <a:pt x="2493" y="7477"/>
                    </a:lnTo>
                    <a:lnTo>
                      <a:pt x="2458" y="7375"/>
                    </a:lnTo>
                    <a:lnTo>
                      <a:pt x="2390" y="7307"/>
                    </a:lnTo>
                    <a:lnTo>
                      <a:pt x="2322" y="7307"/>
                    </a:lnTo>
                    <a:lnTo>
                      <a:pt x="2185" y="7272"/>
                    </a:lnTo>
                    <a:lnTo>
                      <a:pt x="1810" y="7341"/>
                    </a:lnTo>
                    <a:lnTo>
                      <a:pt x="1810" y="7034"/>
                    </a:lnTo>
                    <a:lnTo>
                      <a:pt x="1912" y="6760"/>
                    </a:lnTo>
                    <a:lnTo>
                      <a:pt x="2015" y="6487"/>
                    </a:lnTo>
                    <a:lnTo>
                      <a:pt x="2185" y="6248"/>
                    </a:lnTo>
                    <a:lnTo>
                      <a:pt x="3244" y="4814"/>
                    </a:lnTo>
                    <a:lnTo>
                      <a:pt x="4336" y="3381"/>
                    </a:lnTo>
                    <a:lnTo>
                      <a:pt x="4643" y="3039"/>
                    </a:lnTo>
                    <a:lnTo>
                      <a:pt x="5019" y="2732"/>
                    </a:lnTo>
                    <a:lnTo>
                      <a:pt x="5326" y="2527"/>
                    </a:lnTo>
                    <a:lnTo>
                      <a:pt x="5497" y="2425"/>
                    </a:lnTo>
                    <a:lnTo>
                      <a:pt x="5668" y="2391"/>
                    </a:lnTo>
                    <a:lnTo>
                      <a:pt x="5872" y="2356"/>
                    </a:lnTo>
                    <a:lnTo>
                      <a:pt x="6043" y="2322"/>
                    </a:lnTo>
                    <a:lnTo>
                      <a:pt x="6248" y="2356"/>
                    </a:lnTo>
                    <a:lnTo>
                      <a:pt x="6453" y="2391"/>
                    </a:lnTo>
                    <a:lnTo>
                      <a:pt x="6589" y="2425"/>
                    </a:lnTo>
                    <a:lnTo>
                      <a:pt x="6760" y="2459"/>
                    </a:lnTo>
                    <a:lnTo>
                      <a:pt x="7136" y="2561"/>
                    </a:lnTo>
                    <a:lnTo>
                      <a:pt x="7511" y="2629"/>
                    </a:lnTo>
                    <a:lnTo>
                      <a:pt x="7853" y="2629"/>
                    </a:lnTo>
                    <a:lnTo>
                      <a:pt x="8194" y="2561"/>
                    </a:lnTo>
                    <a:lnTo>
                      <a:pt x="8501" y="2425"/>
                    </a:lnTo>
                    <a:lnTo>
                      <a:pt x="8808" y="2254"/>
                    </a:lnTo>
                    <a:lnTo>
                      <a:pt x="9116" y="2015"/>
                    </a:lnTo>
                    <a:lnTo>
                      <a:pt x="9389" y="1742"/>
                    </a:lnTo>
                    <a:lnTo>
                      <a:pt x="9628" y="1503"/>
                    </a:lnTo>
                    <a:lnTo>
                      <a:pt x="9935" y="1298"/>
                    </a:lnTo>
                    <a:close/>
                    <a:moveTo>
                      <a:pt x="1571" y="9492"/>
                    </a:moveTo>
                    <a:lnTo>
                      <a:pt x="2219" y="10106"/>
                    </a:lnTo>
                    <a:lnTo>
                      <a:pt x="2049" y="10550"/>
                    </a:lnTo>
                    <a:lnTo>
                      <a:pt x="1878" y="11028"/>
                    </a:lnTo>
                    <a:lnTo>
                      <a:pt x="1707" y="11506"/>
                    </a:lnTo>
                    <a:lnTo>
                      <a:pt x="1605" y="12018"/>
                    </a:lnTo>
                    <a:lnTo>
                      <a:pt x="1537" y="12496"/>
                    </a:lnTo>
                    <a:lnTo>
                      <a:pt x="1503" y="13042"/>
                    </a:lnTo>
                    <a:lnTo>
                      <a:pt x="1537" y="13554"/>
                    </a:lnTo>
                    <a:lnTo>
                      <a:pt x="1639" y="14135"/>
                    </a:lnTo>
                    <a:lnTo>
                      <a:pt x="1639" y="14135"/>
                    </a:lnTo>
                    <a:lnTo>
                      <a:pt x="1366" y="13930"/>
                    </a:lnTo>
                    <a:lnTo>
                      <a:pt x="1127" y="13725"/>
                    </a:lnTo>
                    <a:lnTo>
                      <a:pt x="922" y="13486"/>
                    </a:lnTo>
                    <a:lnTo>
                      <a:pt x="751" y="13247"/>
                    </a:lnTo>
                    <a:lnTo>
                      <a:pt x="615" y="13008"/>
                    </a:lnTo>
                    <a:lnTo>
                      <a:pt x="512" y="12735"/>
                    </a:lnTo>
                    <a:lnTo>
                      <a:pt x="478" y="12462"/>
                    </a:lnTo>
                    <a:lnTo>
                      <a:pt x="444" y="12154"/>
                    </a:lnTo>
                    <a:lnTo>
                      <a:pt x="478" y="11881"/>
                    </a:lnTo>
                    <a:lnTo>
                      <a:pt x="512" y="11540"/>
                    </a:lnTo>
                    <a:lnTo>
                      <a:pt x="615" y="11233"/>
                    </a:lnTo>
                    <a:lnTo>
                      <a:pt x="717" y="10891"/>
                    </a:lnTo>
                    <a:lnTo>
                      <a:pt x="888" y="10584"/>
                    </a:lnTo>
                    <a:lnTo>
                      <a:pt x="1059" y="10208"/>
                    </a:lnTo>
                    <a:lnTo>
                      <a:pt x="1298" y="9867"/>
                    </a:lnTo>
                    <a:lnTo>
                      <a:pt x="1571" y="9492"/>
                    </a:lnTo>
                    <a:close/>
                    <a:moveTo>
                      <a:pt x="2697" y="10379"/>
                    </a:moveTo>
                    <a:lnTo>
                      <a:pt x="2697" y="11779"/>
                    </a:lnTo>
                    <a:lnTo>
                      <a:pt x="2697" y="13145"/>
                    </a:lnTo>
                    <a:lnTo>
                      <a:pt x="2732" y="13486"/>
                    </a:lnTo>
                    <a:lnTo>
                      <a:pt x="2800" y="13827"/>
                    </a:lnTo>
                    <a:lnTo>
                      <a:pt x="2902" y="14169"/>
                    </a:lnTo>
                    <a:lnTo>
                      <a:pt x="3005" y="14476"/>
                    </a:lnTo>
                    <a:lnTo>
                      <a:pt x="3312" y="15125"/>
                    </a:lnTo>
                    <a:lnTo>
                      <a:pt x="3687" y="15807"/>
                    </a:lnTo>
                    <a:lnTo>
                      <a:pt x="3380" y="15671"/>
                    </a:lnTo>
                    <a:lnTo>
                      <a:pt x="3073" y="15500"/>
                    </a:lnTo>
                    <a:lnTo>
                      <a:pt x="2834" y="15227"/>
                    </a:lnTo>
                    <a:lnTo>
                      <a:pt x="2595" y="14920"/>
                    </a:lnTo>
                    <a:lnTo>
                      <a:pt x="2390" y="14578"/>
                    </a:lnTo>
                    <a:lnTo>
                      <a:pt x="2219" y="14203"/>
                    </a:lnTo>
                    <a:lnTo>
                      <a:pt x="2083" y="13793"/>
                    </a:lnTo>
                    <a:lnTo>
                      <a:pt x="1981" y="13383"/>
                    </a:lnTo>
                    <a:lnTo>
                      <a:pt x="1912" y="12940"/>
                    </a:lnTo>
                    <a:lnTo>
                      <a:pt x="1878" y="12530"/>
                    </a:lnTo>
                    <a:lnTo>
                      <a:pt x="1912" y="12086"/>
                    </a:lnTo>
                    <a:lnTo>
                      <a:pt x="1981" y="11676"/>
                    </a:lnTo>
                    <a:lnTo>
                      <a:pt x="2083" y="11301"/>
                    </a:lnTo>
                    <a:lnTo>
                      <a:pt x="2254" y="10960"/>
                    </a:lnTo>
                    <a:lnTo>
                      <a:pt x="2458" y="10618"/>
                    </a:lnTo>
                    <a:lnTo>
                      <a:pt x="2697" y="10379"/>
                    </a:lnTo>
                    <a:close/>
                    <a:moveTo>
                      <a:pt x="14100" y="3107"/>
                    </a:moveTo>
                    <a:lnTo>
                      <a:pt x="14066" y="3893"/>
                    </a:lnTo>
                    <a:lnTo>
                      <a:pt x="14066" y="4268"/>
                    </a:lnTo>
                    <a:lnTo>
                      <a:pt x="14134" y="4644"/>
                    </a:lnTo>
                    <a:lnTo>
                      <a:pt x="14271" y="5224"/>
                    </a:lnTo>
                    <a:lnTo>
                      <a:pt x="14476" y="5839"/>
                    </a:lnTo>
                    <a:lnTo>
                      <a:pt x="14919" y="7034"/>
                    </a:lnTo>
                    <a:lnTo>
                      <a:pt x="15466" y="8604"/>
                    </a:lnTo>
                    <a:lnTo>
                      <a:pt x="15705" y="9389"/>
                    </a:lnTo>
                    <a:lnTo>
                      <a:pt x="15944" y="10208"/>
                    </a:lnTo>
                    <a:lnTo>
                      <a:pt x="16012" y="10686"/>
                    </a:lnTo>
                    <a:lnTo>
                      <a:pt x="16046" y="11233"/>
                    </a:lnTo>
                    <a:lnTo>
                      <a:pt x="16012" y="12257"/>
                    </a:lnTo>
                    <a:lnTo>
                      <a:pt x="15978" y="12496"/>
                    </a:lnTo>
                    <a:lnTo>
                      <a:pt x="15944" y="12735"/>
                    </a:lnTo>
                    <a:lnTo>
                      <a:pt x="15875" y="12940"/>
                    </a:lnTo>
                    <a:lnTo>
                      <a:pt x="15773" y="13145"/>
                    </a:lnTo>
                    <a:lnTo>
                      <a:pt x="15534" y="13588"/>
                    </a:lnTo>
                    <a:lnTo>
                      <a:pt x="15261" y="13998"/>
                    </a:lnTo>
                    <a:lnTo>
                      <a:pt x="14954" y="14408"/>
                    </a:lnTo>
                    <a:lnTo>
                      <a:pt x="14646" y="14783"/>
                    </a:lnTo>
                    <a:lnTo>
                      <a:pt x="14339" y="15125"/>
                    </a:lnTo>
                    <a:lnTo>
                      <a:pt x="13964" y="15466"/>
                    </a:lnTo>
                    <a:lnTo>
                      <a:pt x="13588" y="15773"/>
                    </a:lnTo>
                    <a:lnTo>
                      <a:pt x="13178" y="16081"/>
                    </a:lnTo>
                    <a:lnTo>
                      <a:pt x="12905" y="16217"/>
                    </a:lnTo>
                    <a:lnTo>
                      <a:pt x="12632" y="16354"/>
                    </a:lnTo>
                    <a:lnTo>
                      <a:pt x="12359" y="16456"/>
                    </a:lnTo>
                    <a:lnTo>
                      <a:pt x="12052" y="16524"/>
                    </a:lnTo>
                    <a:lnTo>
                      <a:pt x="11744" y="16558"/>
                    </a:lnTo>
                    <a:lnTo>
                      <a:pt x="11471" y="16524"/>
                    </a:lnTo>
                    <a:lnTo>
                      <a:pt x="11164" y="16490"/>
                    </a:lnTo>
                    <a:lnTo>
                      <a:pt x="10857" y="16388"/>
                    </a:lnTo>
                    <a:lnTo>
                      <a:pt x="10720" y="16627"/>
                    </a:lnTo>
                    <a:lnTo>
                      <a:pt x="10584" y="16832"/>
                    </a:lnTo>
                    <a:lnTo>
                      <a:pt x="10413" y="17002"/>
                    </a:lnTo>
                    <a:lnTo>
                      <a:pt x="10242" y="17105"/>
                    </a:lnTo>
                    <a:lnTo>
                      <a:pt x="10037" y="17207"/>
                    </a:lnTo>
                    <a:lnTo>
                      <a:pt x="9833" y="17275"/>
                    </a:lnTo>
                    <a:lnTo>
                      <a:pt x="9594" y="17344"/>
                    </a:lnTo>
                    <a:lnTo>
                      <a:pt x="9355" y="17344"/>
                    </a:lnTo>
                    <a:lnTo>
                      <a:pt x="8979" y="17378"/>
                    </a:lnTo>
                    <a:lnTo>
                      <a:pt x="8604" y="17446"/>
                    </a:lnTo>
                    <a:lnTo>
                      <a:pt x="8433" y="17480"/>
                    </a:lnTo>
                    <a:lnTo>
                      <a:pt x="8262" y="17549"/>
                    </a:lnTo>
                    <a:lnTo>
                      <a:pt x="8092" y="17651"/>
                    </a:lnTo>
                    <a:lnTo>
                      <a:pt x="7921" y="17753"/>
                    </a:lnTo>
                    <a:lnTo>
                      <a:pt x="7750" y="17856"/>
                    </a:lnTo>
                    <a:lnTo>
                      <a:pt x="7579" y="17924"/>
                    </a:lnTo>
                    <a:lnTo>
                      <a:pt x="7409" y="17958"/>
                    </a:lnTo>
                    <a:lnTo>
                      <a:pt x="7238" y="17924"/>
                    </a:lnTo>
                    <a:lnTo>
                      <a:pt x="7067" y="17890"/>
                    </a:lnTo>
                    <a:lnTo>
                      <a:pt x="6862" y="17822"/>
                    </a:lnTo>
                    <a:lnTo>
                      <a:pt x="6521" y="17651"/>
                    </a:lnTo>
                    <a:lnTo>
                      <a:pt x="5907" y="17241"/>
                    </a:lnTo>
                    <a:lnTo>
                      <a:pt x="5326" y="16763"/>
                    </a:lnTo>
                    <a:lnTo>
                      <a:pt x="4848" y="16251"/>
                    </a:lnTo>
                    <a:lnTo>
                      <a:pt x="4609" y="15978"/>
                    </a:lnTo>
                    <a:lnTo>
                      <a:pt x="4404" y="15705"/>
                    </a:lnTo>
                    <a:lnTo>
                      <a:pt x="4234" y="15432"/>
                    </a:lnTo>
                    <a:lnTo>
                      <a:pt x="4063" y="15125"/>
                    </a:lnTo>
                    <a:lnTo>
                      <a:pt x="3926" y="14783"/>
                    </a:lnTo>
                    <a:lnTo>
                      <a:pt x="3790" y="14442"/>
                    </a:lnTo>
                    <a:lnTo>
                      <a:pt x="3687" y="14100"/>
                    </a:lnTo>
                    <a:lnTo>
                      <a:pt x="3585" y="13759"/>
                    </a:lnTo>
                    <a:lnTo>
                      <a:pt x="3517" y="13383"/>
                    </a:lnTo>
                    <a:lnTo>
                      <a:pt x="3449" y="13008"/>
                    </a:lnTo>
                    <a:lnTo>
                      <a:pt x="3380" y="12120"/>
                    </a:lnTo>
                    <a:lnTo>
                      <a:pt x="3380" y="11642"/>
                    </a:lnTo>
                    <a:lnTo>
                      <a:pt x="3380" y="11199"/>
                    </a:lnTo>
                    <a:lnTo>
                      <a:pt x="3414" y="10755"/>
                    </a:lnTo>
                    <a:lnTo>
                      <a:pt x="3517" y="10311"/>
                    </a:lnTo>
                    <a:lnTo>
                      <a:pt x="3619" y="9867"/>
                    </a:lnTo>
                    <a:lnTo>
                      <a:pt x="3790" y="9423"/>
                    </a:lnTo>
                    <a:lnTo>
                      <a:pt x="4200" y="8536"/>
                    </a:lnTo>
                    <a:lnTo>
                      <a:pt x="4370" y="8775"/>
                    </a:lnTo>
                    <a:lnTo>
                      <a:pt x="4575" y="8945"/>
                    </a:lnTo>
                    <a:lnTo>
                      <a:pt x="4780" y="9116"/>
                    </a:lnTo>
                    <a:lnTo>
                      <a:pt x="5019" y="9253"/>
                    </a:lnTo>
                    <a:lnTo>
                      <a:pt x="5224" y="9355"/>
                    </a:lnTo>
                    <a:lnTo>
                      <a:pt x="5497" y="9423"/>
                    </a:lnTo>
                    <a:lnTo>
                      <a:pt x="5975" y="9560"/>
                    </a:lnTo>
                    <a:lnTo>
                      <a:pt x="6248" y="9526"/>
                    </a:lnTo>
                    <a:lnTo>
                      <a:pt x="6521" y="9492"/>
                    </a:lnTo>
                    <a:lnTo>
                      <a:pt x="6794" y="9423"/>
                    </a:lnTo>
                    <a:lnTo>
                      <a:pt x="7067" y="9287"/>
                    </a:lnTo>
                    <a:lnTo>
                      <a:pt x="7306" y="9150"/>
                    </a:lnTo>
                    <a:lnTo>
                      <a:pt x="7545" y="8979"/>
                    </a:lnTo>
                    <a:lnTo>
                      <a:pt x="7784" y="8740"/>
                    </a:lnTo>
                    <a:lnTo>
                      <a:pt x="7989" y="8502"/>
                    </a:lnTo>
                    <a:lnTo>
                      <a:pt x="7955" y="9048"/>
                    </a:lnTo>
                    <a:lnTo>
                      <a:pt x="7921" y="9526"/>
                    </a:lnTo>
                    <a:lnTo>
                      <a:pt x="7887" y="9765"/>
                    </a:lnTo>
                    <a:lnTo>
                      <a:pt x="7818" y="9970"/>
                    </a:lnTo>
                    <a:lnTo>
                      <a:pt x="7682" y="10208"/>
                    </a:lnTo>
                    <a:lnTo>
                      <a:pt x="7511" y="10413"/>
                    </a:lnTo>
                    <a:lnTo>
                      <a:pt x="7375" y="10584"/>
                    </a:lnTo>
                    <a:lnTo>
                      <a:pt x="7272" y="10823"/>
                    </a:lnTo>
                    <a:lnTo>
                      <a:pt x="7238" y="11062"/>
                    </a:lnTo>
                    <a:lnTo>
                      <a:pt x="7238" y="11301"/>
                    </a:lnTo>
                    <a:lnTo>
                      <a:pt x="7306" y="11540"/>
                    </a:lnTo>
                    <a:lnTo>
                      <a:pt x="7409" y="11779"/>
                    </a:lnTo>
                    <a:lnTo>
                      <a:pt x="7579" y="11984"/>
                    </a:lnTo>
                    <a:lnTo>
                      <a:pt x="7784" y="12154"/>
                    </a:lnTo>
                    <a:lnTo>
                      <a:pt x="8057" y="12325"/>
                    </a:lnTo>
                    <a:lnTo>
                      <a:pt x="8365" y="12462"/>
                    </a:lnTo>
                    <a:lnTo>
                      <a:pt x="8092" y="12803"/>
                    </a:lnTo>
                    <a:lnTo>
                      <a:pt x="7853" y="13110"/>
                    </a:lnTo>
                    <a:lnTo>
                      <a:pt x="7716" y="13315"/>
                    </a:lnTo>
                    <a:lnTo>
                      <a:pt x="7614" y="13588"/>
                    </a:lnTo>
                    <a:lnTo>
                      <a:pt x="7579" y="13827"/>
                    </a:lnTo>
                    <a:lnTo>
                      <a:pt x="7579" y="14100"/>
                    </a:lnTo>
                    <a:lnTo>
                      <a:pt x="7614" y="14374"/>
                    </a:lnTo>
                    <a:lnTo>
                      <a:pt x="7716" y="14647"/>
                    </a:lnTo>
                    <a:lnTo>
                      <a:pt x="7818" y="14920"/>
                    </a:lnTo>
                    <a:lnTo>
                      <a:pt x="7989" y="15193"/>
                    </a:lnTo>
                    <a:lnTo>
                      <a:pt x="8160" y="15398"/>
                    </a:lnTo>
                    <a:lnTo>
                      <a:pt x="8331" y="15568"/>
                    </a:lnTo>
                    <a:lnTo>
                      <a:pt x="8501" y="15705"/>
                    </a:lnTo>
                    <a:lnTo>
                      <a:pt x="8706" y="15807"/>
                    </a:lnTo>
                    <a:lnTo>
                      <a:pt x="8945" y="15876"/>
                    </a:lnTo>
                    <a:lnTo>
                      <a:pt x="9150" y="15910"/>
                    </a:lnTo>
                    <a:lnTo>
                      <a:pt x="9389" y="15944"/>
                    </a:lnTo>
                    <a:lnTo>
                      <a:pt x="9662" y="15910"/>
                    </a:lnTo>
                    <a:lnTo>
                      <a:pt x="10550" y="15773"/>
                    </a:lnTo>
                    <a:lnTo>
                      <a:pt x="10550" y="15671"/>
                    </a:lnTo>
                    <a:lnTo>
                      <a:pt x="10515" y="15568"/>
                    </a:lnTo>
                    <a:lnTo>
                      <a:pt x="10447" y="15534"/>
                    </a:lnTo>
                    <a:lnTo>
                      <a:pt x="10379" y="15500"/>
                    </a:lnTo>
                    <a:lnTo>
                      <a:pt x="10242" y="15466"/>
                    </a:lnTo>
                    <a:lnTo>
                      <a:pt x="9662" y="15466"/>
                    </a:lnTo>
                    <a:lnTo>
                      <a:pt x="9491" y="15432"/>
                    </a:lnTo>
                    <a:lnTo>
                      <a:pt x="9321" y="15364"/>
                    </a:lnTo>
                    <a:lnTo>
                      <a:pt x="9150" y="15261"/>
                    </a:lnTo>
                    <a:lnTo>
                      <a:pt x="9013" y="15159"/>
                    </a:lnTo>
                    <a:lnTo>
                      <a:pt x="8877" y="15022"/>
                    </a:lnTo>
                    <a:lnTo>
                      <a:pt x="8774" y="14817"/>
                    </a:lnTo>
                    <a:lnTo>
                      <a:pt x="8672" y="14613"/>
                    </a:lnTo>
                    <a:lnTo>
                      <a:pt x="8604" y="14374"/>
                    </a:lnTo>
                    <a:lnTo>
                      <a:pt x="8535" y="14169"/>
                    </a:lnTo>
                    <a:lnTo>
                      <a:pt x="8535" y="13930"/>
                    </a:lnTo>
                    <a:lnTo>
                      <a:pt x="8535" y="13725"/>
                    </a:lnTo>
                    <a:lnTo>
                      <a:pt x="8604" y="13486"/>
                    </a:lnTo>
                    <a:lnTo>
                      <a:pt x="8672" y="13281"/>
                    </a:lnTo>
                    <a:lnTo>
                      <a:pt x="8774" y="13042"/>
                    </a:lnTo>
                    <a:lnTo>
                      <a:pt x="8911" y="12871"/>
                    </a:lnTo>
                    <a:lnTo>
                      <a:pt x="9047" y="12667"/>
                    </a:lnTo>
                    <a:lnTo>
                      <a:pt x="9150" y="12428"/>
                    </a:lnTo>
                    <a:lnTo>
                      <a:pt x="9184" y="12325"/>
                    </a:lnTo>
                    <a:lnTo>
                      <a:pt x="9184" y="12257"/>
                    </a:lnTo>
                    <a:lnTo>
                      <a:pt x="9150" y="12189"/>
                    </a:lnTo>
                    <a:lnTo>
                      <a:pt x="9082" y="12086"/>
                    </a:lnTo>
                    <a:lnTo>
                      <a:pt x="8877" y="11915"/>
                    </a:lnTo>
                    <a:lnTo>
                      <a:pt x="8672" y="11779"/>
                    </a:lnTo>
                    <a:lnTo>
                      <a:pt x="8501" y="11676"/>
                    </a:lnTo>
                    <a:lnTo>
                      <a:pt x="8365" y="11540"/>
                    </a:lnTo>
                    <a:lnTo>
                      <a:pt x="8262" y="11403"/>
                    </a:lnTo>
                    <a:lnTo>
                      <a:pt x="8194" y="11267"/>
                    </a:lnTo>
                    <a:lnTo>
                      <a:pt x="8194" y="11096"/>
                    </a:lnTo>
                    <a:lnTo>
                      <a:pt x="8194" y="10960"/>
                    </a:lnTo>
                    <a:lnTo>
                      <a:pt x="8262" y="10823"/>
                    </a:lnTo>
                    <a:lnTo>
                      <a:pt x="8365" y="10686"/>
                    </a:lnTo>
                    <a:lnTo>
                      <a:pt x="8501" y="10550"/>
                    </a:lnTo>
                    <a:lnTo>
                      <a:pt x="8808" y="10277"/>
                    </a:lnTo>
                    <a:lnTo>
                      <a:pt x="9116" y="10004"/>
                    </a:lnTo>
                    <a:lnTo>
                      <a:pt x="9423" y="9731"/>
                    </a:lnTo>
                    <a:lnTo>
                      <a:pt x="9594" y="9594"/>
                    </a:lnTo>
                    <a:lnTo>
                      <a:pt x="9764" y="9492"/>
                    </a:lnTo>
                    <a:lnTo>
                      <a:pt x="9901" y="9423"/>
                    </a:lnTo>
                    <a:lnTo>
                      <a:pt x="10003" y="9321"/>
                    </a:lnTo>
                    <a:lnTo>
                      <a:pt x="10208" y="9082"/>
                    </a:lnTo>
                    <a:lnTo>
                      <a:pt x="10379" y="8775"/>
                    </a:lnTo>
                    <a:lnTo>
                      <a:pt x="10584" y="8502"/>
                    </a:lnTo>
                    <a:lnTo>
                      <a:pt x="11028" y="8536"/>
                    </a:lnTo>
                    <a:lnTo>
                      <a:pt x="11574" y="8536"/>
                    </a:lnTo>
                    <a:lnTo>
                      <a:pt x="11847" y="8467"/>
                    </a:lnTo>
                    <a:lnTo>
                      <a:pt x="12086" y="8365"/>
                    </a:lnTo>
                    <a:lnTo>
                      <a:pt x="12291" y="8228"/>
                    </a:lnTo>
                    <a:lnTo>
                      <a:pt x="12496" y="8058"/>
                    </a:lnTo>
                    <a:lnTo>
                      <a:pt x="12666" y="7819"/>
                    </a:lnTo>
                    <a:lnTo>
                      <a:pt x="12837" y="7614"/>
                    </a:lnTo>
                    <a:lnTo>
                      <a:pt x="13076" y="7136"/>
                    </a:lnTo>
                    <a:lnTo>
                      <a:pt x="13247" y="6658"/>
                    </a:lnTo>
                    <a:lnTo>
                      <a:pt x="13349" y="6146"/>
                    </a:lnTo>
                    <a:lnTo>
                      <a:pt x="13383" y="5600"/>
                    </a:lnTo>
                    <a:lnTo>
                      <a:pt x="13383" y="4951"/>
                    </a:lnTo>
                    <a:lnTo>
                      <a:pt x="13417" y="4302"/>
                    </a:lnTo>
                    <a:lnTo>
                      <a:pt x="13451" y="3961"/>
                    </a:lnTo>
                    <a:lnTo>
                      <a:pt x="13520" y="3790"/>
                    </a:lnTo>
                    <a:lnTo>
                      <a:pt x="13554" y="3620"/>
                    </a:lnTo>
                    <a:lnTo>
                      <a:pt x="13656" y="3483"/>
                    </a:lnTo>
                    <a:lnTo>
                      <a:pt x="13759" y="3346"/>
                    </a:lnTo>
                    <a:lnTo>
                      <a:pt x="13929" y="3210"/>
                    </a:lnTo>
                    <a:lnTo>
                      <a:pt x="14100" y="3107"/>
                    </a:lnTo>
                    <a:close/>
                    <a:moveTo>
                      <a:pt x="9867" y="1"/>
                    </a:moveTo>
                    <a:lnTo>
                      <a:pt x="9730" y="35"/>
                    </a:lnTo>
                    <a:lnTo>
                      <a:pt x="9457" y="171"/>
                    </a:lnTo>
                    <a:lnTo>
                      <a:pt x="9184" y="376"/>
                    </a:lnTo>
                    <a:lnTo>
                      <a:pt x="8774" y="718"/>
                    </a:lnTo>
                    <a:lnTo>
                      <a:pt x="8365" y="1093"/>
                    </a:lnTo>
                    <a:lnTo>
                      <a:pt x="8194" y="1230"/>
                    </a:lnTo>
                    <a:lnTo>
                      <a:pt x="7989" y="1366"/>
                    </a:lnTo>
                    <a:lnTo>
                      <a:pt x="7784" y="1435"/>
                    </a:lnTo>
                    <a:lnTo>
                      <a:pt x="7579" y="1503"/>
                    </a:lnTo>
                    <a:lnTo>
                      <a:pt x="7136" y="1503"/>
                    </a:lnTo>
                    <a:lnTo>
                      <a:pt x="6897" y="1435"/>
                    </a:lnTo>
                    <a:lnTo>
                      <a:pt x="6658" y="1366"/>
                    </a:lnTo>
                    <a:lnTo>
                      <a:pt x="6521" y="1298"/>
                    </a:lnTo>
                    <a:lnTo>
                      <a:pt x="6350" y="1264"/>
                    </a:lnTo>
                    <a:lnTo>
                      <a:pt x="6043" y="1230"/>
                    </a:lnTo>
                    <a:lnTo>
                      <a:pt x="5702" y="1298"/>
                    </a:lnTo>
                    <a:lnTo>
                      <a:pt x="5394" y="1400"/>
                    </a:lnTo>
                    <a:lnTo>
                      <a:pt x="4985" y="1605"/>
                    </a:lnTo>
                    <a:lnTo>
                      <a:pt x="4609" y="1844"/>
                    </a:lnTo>
                    <a:lnTo>
                      <a:pt x="4268" y="2117"/>
                    </a:lnTo>
                    <a:lnTo>
                      <a:pt x="3995" y="2391"/>
                    </a:lnTo>
                    <a:lnTo>
                      <a:pt x="3722" y="2732"/>
                    </a:lnTo>
                    <a:lnTo>
                      <a:pt x="3483" y="3107"/>
                    </a:lnTo>
                    <a:lnTo>
                      <a:pt x="3278" y="3483"/>
                    </a:lnTo>
                    <a:lnTo>
                      <a:pt x="3107" y="3893"/>
                    </a:lnTo>
                    <a:lnTo>
                      <a:pt x="2902" y="4405"/>
                    </a:lnTo>
                    <a:lnTo>
                      <a:pt x="2663" y="4883"/>
                    </a:lnTo>
                    <a:lnTo>
                      <a:pt x="2390" y="5327"/>
                    </a:lnTo>
                    <a:lnTo>
                      <a:pt x="2049" y="5770"/>
                    </a:lnTo>
                    <a:lnTo>
                      <a:pt x="1912" y="5941"/>
                    </a:lnTo>
                    <a:lnTo>
                      <a:pt x="1776" y="6146"/>
                    </a:lnTo>
                    <a:lnTo>
                      <a:pt x="1673" y="6385"/>
                    </a:lnTo>
                    <a:lnTo>
                      <a:pt x="1605" y="6590"/>
                    </a:lnTo>
                    <a:lnTo>
                      <a:pt x="1571" y="6829"/>
                    </a:lnTo>
                    <a:lnTo>
                      <a:pt x="1537" y="7034"/>
                    </a:lnTo>
                    <a:lnTo>
                      <a:pt x="1537" y="7272"/>
                    </a:lnTo>
                    <a:lnTo>
                      <a:pt x="1605" y="7477"/>
                    </a:lnTo>
                    <a:lnTo>
                      <a:pt x="1639" y="7819"/>
                    </a:lnTo>
                    <a:lnTo>
                      <a:pt x="1605" y="8058"/>
                    </a:lnTo>
                    <a:lnTo>
                      <a:pt x="1503" y="8297"/>
                    </a:lnTo>
                    <a:lnTo>
                      <a:pt x="1366" y="8536"/>
                    </a:lnTo>
                    <a:lnTo>
                      <a:pt x="820" y="9526"/>
                    </a:lnTo>
                    <a:lnTo>
                      <a:pt x="547" y="10004"/>
                    </a:lnTo>
                    <a:lnTo>
                      <a:pt x="308" y="10516"/>
                    </a:lnTo>
                    <a:lnTo>
                      <a:pt x="171" y="10925"/>
                    </a:lnTo>
                    <a:lnTo>
                      <a:pt x="69" y="11335"/>
                    </a:lnTo>
                    <a:lnTo>
                      <a:pt x="0" y="11745"/>
                    </a:lnTo>
                    <a:lnTo>
                      <a:pt x="35" y="12154"/>
                    </a:lnTo>
                    <a:lnTo>
                      <a:pt x="69" y="12564"/>
                    </a:lnTo>
                    <a:lnTo>
                      <a:pt x="205" y="12974"/>
                    </a:lnTo>
                    <a:lnTo>
                      <a:pt x="376" y="13349"/>
                    </a:lnTo>
                    <a:lnTo>
                      <a:pt x="615" y="13759"/>
                    </a:lnTo>
                    <a:lnTo>
                      <a:pt x="751" y="13930"/>
                    </a:lnTo>
                    <a:lnTo>
                      <a:pt x="922" y="14100"/>
                    </a:lnTo>
                    <a:lnTo>
                      <a:pt x="1093" y="14271"/>
                    </a:lnTo>
                    <a:lnTo>
                      <a:pt x="1264" y="14339"/>
                    </a:lnTo>
                    <a:lnTo>
                      <a:pt x="1434" y="14408"/>
                    </a:lnTo>
                    <a:lnTo>
                      <a:pt x="1537" y="14476"/>
                    </a:lnTo>
                    <a:lnTo>
                      <a:pt x="1742" y="14647"/>
                    </a:lnTo>
                    <a:lnTo>
                      <a:pt x="1878" y="14851"/>
                    </a:lnTo>
                    <a:lnTo>
                      <a:pt x="2015" y="15056"/>
                    </a:lnTo>
                    <a:lnTo>
                      <a:pt x="2219" y="15329"/>
                    </a:lnTo>
                    <a:lnTo>
                      <a:pt x="2390" y="15568"/>
                    </a:lnTo>
                    <a:lnTo>
                      <a:pt x="2595" y="15773"/>
                    </a:lnTo>
                    <a:lnTo>
                      <a:pt x="2834" y="15978"/>
                    </a:lnTo>
                    <a:lnTo>
                      <a:pt x="3073" y="16115"/>
                    </a:lnTo>
                    <a:lnTo>
                      <a:pt x="3380" y="16217"/>
                    </a:lnTo>
                    <a:lnTo>
                      <a:pt x="3687" y="16251"/>
                    </a:lnTo>
                    <a:lnTo>
                      <a:pt x="4063" y="16183"/>
                    </a:lnTo>
                    <a:lnTo>
                      <a:pt x="4473" y="16763"/>
                    </a:lnTo>
                    <a:lnTo>
                      <a:pt x="4678" y="17036"/>
                    </a:lnTo>
                    <a:lnTo>
                      <a:pt x="4882" y="17275"/>
                    </a:lnTo>
                    <a:lnTo>
                      <a:pt x="5121" y="17514"/>
                    </a:lnTo>
                    <a:lnTo>
                      <a:pt x="5394" y="17719"/>
                    </a:lnTo>
                    <a:lnTo>
                      <a:pt x="5668" y="17890"/>
                    </a:lnTo>
                    <a:lnTo>
                      <a:pt x="5975" y="18061"/>
                    </a:lnTo>
                    <a:lnTo>
                      <a:pt x="6282" y="18197"/>
                    </a:lnTo>
                    <a:lnTo>
                      <a:pt x="6589" y="18300"/>
                    </a:lnTo>
                    <a:lnTo>
                      <a:pt x="6897" y="18368"/>
                    </a:lnTo>
                    <a:lnTo>
                      <a:pt x="7204" y="18402"/>
                    </a:lnTo>
                    <a:lnTo>
                      <a:pt x="7511" y="18402"/>
                    </a:lnTo>
                    <a:lnTo>
                      <a:pt x="7818" y="18334"/>
                    </a:lnTo>
                    <a:lnTo>
                      <a:pt x="8126" y="18197"/>
                    </a:lnTo>
                    <a:lnTo>
                      <a:pt x="8433" y="17958"/>
                    </a:lnTo>
                    <a:lnTo>
                      <a:pt x="8535" y="17924"/>
                    </a:lnTo>
                    <a:lnTo>
                      <a:pt x="8672" y="17890"/>
                    </a:lnTo>
                    <a:lnTo>
                      <a:pt x="8979" y="17890"/>
                    </a:lnTo>
                    <a:lnTo>
                      <a:pt x="9184" y="17924"/>
                    </a:lnTo>
                    <a:lnTo>
                      <a:pt x="9560" y="17924"/>
                    </a:lnTo>
                    <a:lnTo>
                      <a:pt x="9764" y="17890"/>
                    </a:lnTo>
                    <a:lnTo>
                      <a:pt x="10106" y="17753"/>
                    </a:lnTo>
                    <a:lnTo>
                      <a:pt x="10447" y="17514"/>
                    </a:lnTo>
                    <a:lnTo>
                      <a:pt x="11164" y="16934"/>
                    </a:lnTo>
                    <a:lnTo>
                      <a:pt x="11540" y="17002"/>
                    </a:lnTo>
                    <a:lnTo>
                      <a:pt x="11949" y="17036"/>
                    </a:lnTo>
                    <a:lnTo>
                      <a:pt x="12359" y="17036"/>
                    </a:lnTo>
                    <a:lnTo>
                      <a:pt x="12735" y="17002"/>
                    </a:lnTo>
                    <a:lnTo>
                      <a:pt x="13110" y="16900"/>
                    </a:lnTo>
                    <a:lnTo>
                      <a:pt x="13486" y="16763"/>
                    </a:lnTo>
                    <a:lnTo>
                      <a:pt x="13827" y="16593"/>
                    </a:lnTo>
                    <a:lnTo>
                      <a:pt x="14168" y="16354"/>
                    </a:lnTo>
                    <a:lnTo>
                      <a:pt x="14715" y="15910"/>
                    </a:lnTo>
                    <a:lnTo>
                      <a:pt x="15227" y="15432"/>
                    </a:lnTo>
                    <a:lnTo>
                      <a:pt x="15671" y="14920"/>
                    </a:lnTo>
                    <a:lnTo>
                      <a:pt x="16080" y="14374"/>
                    </a:lnTo>
                    <a:lnTo>
                      <a:pt x="16251" y="14100"/>
                    </a:lnTo>
                    <a:lnTo>
                      <a:pt x="16422" y="13793"/>
                    </a:lnTo>
                    <a:lnTo>
                      <a:pt x="16558" y="13486"/>
                    </a:lnTo>
                    <a:lnTo>
                      <a:pt x="16661" y="13145"/>
                    </a:lnTo>
                    <a:lnTo>
                      <a:pt x="16763" y="12837"/>
                    </a:lnTo>
                    <a:lnTo>
                      <a:pt x="16831" y="12462"/>
                    </a:lnTo>
                    <a:lnTo>
                      <a:pt x="16865" y="12120"/>
                    </a:lnTo>
                    <a:lnTo>
                      <a:pt x="16900" y="11745"/>
                    </a:lnTo>
                    <a:lnTo>
                      <a:pt x="16865" y="11164"/>
                    </a:lnTo>
                    <a:lnTo>
                      <a:pt x="16797" y="10584"/>
                    </a:lnTo>
                    <a:lnTo>
                      <a:pt x="16695" y="10004"/>
                    </a:lnTo>
                    <a:lnTo>
                      <a:pt x="16592" y="9457"/>
                    </a:lnTo>
                    <a:lnTo>
                      <a:pt x="16387" y="8809"/>
                    </a:lnTo>
                    <a:lnTo>
                      <a:pt x="16183" y="8160"/>
                    </a:lnTo>
                    <a:lnTo>
                      <a:pt x="15739" y="6863"/>
                    </a:lnTo>
                    <a:lnTo>
                      <a:pt x="16012" y="6521"/>
                    </a:lnTo>
                    <a:lnTo>
                      <a:pt x="16183" y="6146"/>
                    </a:lnTo>
                    <a:lnTo>
                      <a:pt x="16285" y="5804"/>
                    </a:lnTo>
                    <a:lnTo>
                      <a:pt x="16319" y="5429"/>
                    </a:lnTo>
                    <a:lnTo>
                      <a:pt x="16319" y="5088"/>
                    </a:lnTo>
                    <a:lnTo>
                      <a:pt x="16217" y="4712"/>
                    </a:lnTo>
                    <a:lnTo>
                      <a:pt x="16046" y="4336"/>
                    </a:lnTo>
                    <a:lnTo>
                      <a:pt x="15841" y="3961"/>
                    </a:lnTo>
                    <a:lnTo>
                      <a:pt x="15636" y="3654"/>
                    </a:lnTo>
                    <a:lnTo>
                      <a:pt x="15432" y="3312"/>
                    </a:lnTo>
                    <a:lnTo>
                      <a:pt x="14544" y="2220"/>
                    </a:lnTo>
                    <a:lnTo>
                      <a:pt x="14646" y="1947"/>
                    </a:lnTo>
                    <a:lnTo>
                      <a:pt x="14749" y="1708"/>
                    </a:lnTo>
                    <a:lnTo>
                      <a:pt x="14783" y="1503"/>
                    </a:lnTo>
                    <a:lnTo>
                      <a:pt x="14783" y="1332"/>
                    </a:lnTo>
                    <a:lnTo>
                      <a:pt x="14749" y="1196"/>
                    </a:lnTo>
                    <a:lnTo>
                      <a:pt x="14681" y="1059"/>
                    </a:lnTo>
                    <a:lnTo>
                      <a:pt x="14544" y="923"/>
                    </a:lnTo>
                    <a:lnTo>
                      <a:pt x="14407" y="820"/>
                    </a:lnTo>
                    <a:lnTo>
                      <a:pt x="14237" y="786"/>
                    </a:lnTo>
                    <a:lnTo>
                      <a:pt x="14066" y="718"/>
                    </a:lnTo>
                    <a:lnTo>
                      <a:pt x="13895" y="684"/>
                    </a:lnTo>
                    <a:lnTo>
                      <a:pt x="13520" y="684"/>
                    </a:lnTo>
                    <a:lnTo>
                      <a:pt x="13349" y="649"/>
                    </a:lnTo>
                    <a:lnTo>
                      <a:pt x="13212" y="547"/>
                    </a:lnTo>
                    <a:lnTo>
                      <a:pt x="13042" y="410"/>
                    </a:lnTo>
                    <a:lnTo>
                      <a:pt x="12939" y="308"/>
                    </a:lnTo>
                    <a:lnTo>
                      <a:pt x="12803" y="206"/>
                    </a:lnTo>
                    <a:lnTo>
                      <a:pt x="12666" y="137"/>
                    </a:lnTo>
                    <a:lnTo>
                      <a:pt x="12496" y="69"/>
                    </a:lnTo>
                    <a:lnTo>
                      <a:pt x="12359" y="35"/>
                    </a:lnTo>
                    <a:lnTo>
                      <a:pt x="12188" y="35"/>
                    </a:lnTo>
                    <a:lnTo>
                      <a:pt x="11847" y="69"/>
                    </a:lnTo>
                    <a:lnTo>
                      <a:pt x="11471" y="137"/>
                    </a:lnTo>
                    <a:lnTo>
                      <a:pt x="11096" y="171"/>
                    </a:lnTo>
                    <a:lnTo>
                      <a:pt x="10720" y="137"/>
                    </a:lnTo>
                    <a:lnTo>
                      <a:pt x="10345" y="35"/>
                    </a:lnTo>
                    <a:lnTo>
                      <a:pt x="1017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09" name="Google Shape;5909;p25"/>
              <p:cNvSpPr/>
              <p:nvPr/>
            </p:nvSpPr>
            <p:spPr>
              <a:xfrm>
                <a:off x="2427304" y="100130"/>
                <a:ext cx="56825" cy="181344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5122" extrusionOk="0">
                    <a:moveTo>
                      <a:pt x="137" y="0"/>
                    </a:moveTo>
                    <a:lnTo>
                      <a:pt x="69" y="273"/>
                    </a:lnTo>
                    <a:lnTo>
                      <a:pt x="34" y="615"/>
                    </a:lnTo>
                    <a:lnTo>
                      <a:pt x="0" y="956"/>
                    </a:lnTo>
                    <a:lnTo>
                      <a:pt x="34" y="1298"/>
                    </a:lnTo>
                    <a:lnTo>
                      <a:pt x="69" y="1673"/>
                    </a:lnTo>
                    <a:lnTo>
                      <a:pt x="103" y="2083"/>
                    </a:lnTo>
                    <a:lnTo>
                      <a:pt x="308" y="2834"/>
                    </a:lnTo>
                    <a:lnTo>
                      <a:pt x="410" y="3209"/>
                    </a:lnTo>
                    <a:lnTo>
                      <a:pt x="547" y="3585"/>
                    </a:lnTo>
                    <a:lnTo>
                      <a:pt x="683" y="3926"/>
                    </a:lnTo>
                    <a:lnTo>
                      <a:pt x="854" y="4268"/>
                    </a:lnTo>
                    <a:lnTo>
                      <a:pt x="1024" y="4541"/>
                    </a:lnTo>
                    <a:lnTo>
                      <a:pt x="1229" y="4780"/>
                    </a:lnTo>
                    <a:lnTo>
                      <a:pt x="1400" y="4985"/>
                    </a:lnTo>
                    <a:lnTo>
                      <a:pt x="1605" y="5121"/>
                    </a:lnTo>
                    <a:lnTo>
                      <a:pt x="1229" y="4541"/>
                    </a:lnTo>
                    <a:lnTo>
                      <a:pt x="922" y="3926"/>
                    </a:lnTo>
                    <a:lnTo>
                      <a:pt x="717" y="3312"/>
                    </a:lnTo>
                    <a:lnTo>
                      <a:pt x="512" y="2663"/>
                    </a:lnTo>
                    <a:lnTo>
                      <a:pt x="410" y="2015"/>
                    </a:lnTo>
                    <a:lnTo>
                      <a:pt x="308" y="1366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0" name="Google Shape;5910;p25"/>
              <p:cNvSpPr/>
              <p:nvPr/>
            </p:nvSpPr>
            <p:spPr>
              <a:xfrm>
                <a:off x="2791126" y="26381"/>
                <a:ext cx="27828" cy="125759"/>
              </a:xfrm>
              <a:custGeom>
                <a:avLst/>
                <a:gdLst/>
                <a:ahLst/>
                <a:cxnLst/>
                <a:rect l="l" t="t" r="r" b="b"/>
                <a:pathLst>
                  <a:path w="786" h="3552" extrusionOk="0">
                    <a:moveTo>
                      <a:pt x="0" y="1"/>
                    </a:moveTo>
                    <a:lnTo>
                      <a:pt x="273" y="854"/>
                    </a:lnTo>
                    <a:lnTo>
                      <a:pt x="547" y="1742"/>
                    </a:lnTo>
                    <a:lnTo>
                      <a:pt x="615" y="2186"/>
                    </a:lnTo>
                    <a:lnTo>
                      <a:pt x="683" y="2630"/>
                    </a:lnTo>
                    <a:lnTo>
                      <a:pt x="717" y="3073"/>
                    </a:lnTo>
                    <a:lnTo>
                      <a:pt x="717" y="3551"/>
                    </a:lnTo>
                    <a:lnTo>
                      <a:pt x="751" y="3073"/>
                    </a:lnTo>
                    <a:lnTo>
                      <a:pt x="786" y="2595"/>
                    </a:lnTo>
                    <a:lnTo>
                      <a:pt x="786" y="2152"/>
                    </a:lnTo>
                    <a:lnTo>
                      <a:pt x="751" y="1674"/>
                    </a:lnTo>
                    <a:lnTo>
                      <a:pt x="683" y="1230"/>
                    </a:lnTo>
                    <a:lnTo>
                      <a:pt x="512" y="820"/>
                    </a:lnTo>
                    <a:lnTo>
                      <a:pt x="308" y="410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1" name="Google Shape;5911;p25"/>
              <p:cNvSpPr/>
              <p:nvPr/>
            </p:nvSpPr>
            <p:spPr>
              <a:xfrm>
                <a:off x="2741559" y="178694"/>
                <a:ext cx="60472" cy="76192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152" extrusionOk="0">
                    <a:moveTo>
                      <a:pt x="1708" y="0"/>
                    </a:moveTo>
                    <a:lnTo>
                      <a:pt x="1298" y="649"/>
                    </a:lnTo>
                    <a:lnTo>
                      <a:pt x="1093" y="956"/>
                    </a:lnTo>
                    <a:lnTo>
                      <a:pt x="922" y="1229"/>
                    </a:lnTo>
                    <a:lnTo>
                      <a:pt x="683" y="1468"/>
                    </a:lnTo>
                    <a:lnTo>
                      <a:pt x="479" y="1707"/>
                    </a:lnTo>
                    <a:lnTo>
                      <a:pt x="1" y="2151"/>
                    </a:lnTo>
                    <a:lnTo>
                      <a:pt x="376" y="1946"/>
                    </a:lnTo>
                    <a:lnTo>
                      <a:pt x="718" y="1707"/>
                    </a:lnTo>
                    <a:lnTo>
                      <a:pt x="991" y="1503"/>
                    </a:lnTo>
                    <a:lnTo>
                      <a:pt x="1196" y="1264"/>
                    </a:lnTo>
                    <a:lnTo>
                      <a:pt x="1366" y="990"/>
                    </a:lnTo>
                    <a:lnTo>
                      <a:pt x="1503" y="717"/>
                    </a:lnTo>
                    <a:lnTo>
                      <a:pt x="1605" y="376"/>
                    </a:lnTo>
                    <a:lnTo>
                      <a:pt x="17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2" name="Google Shape;5912;p25"/>
              <p:cNvSpPr/>
              <p:nvPr/>
            </p:nvSpPr>
            <p:spPr>
              <a:xfrm>
                <a:off x="2446635" y="107388"/>
                <a:ext cx="12109" cy="7013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1981" extrusionOk="0">
                    <a:moveTo>
                      <a:pt x="103" y="0"/>
                    </a:moveTo>
                    <a:lnTo>
                      <a:pt x="1" y="512"/>
                    </a:lnTo>
                    <a:lnTo>
                      <a:pt x="1" y="751"/>
                    </a:lnTo>
                    <a:lnTo>
                      <a:pt x="1" y="1024"/>
                    </a:lnTo>
                    <a:lnTo>
                      <a:pt x="35" y="1263"/>
                    </a:lnTo>
                    <a:lnTo>
                      <a:pt x="69" y="1502"/>
                    </a:lnTo>
                    <a:lnTo>
                      <a:pt x="205" y="1741"/>
                    </a:lnTo>
                    <a:lnTo>
                      <a:pt x="342" y="1980"/>
                    </a:lnTo>
                    <a:lnTo>
                      <a:pt x="308" y="1707"/>
                    </a:lnTo>
                    <a:lnTo>
                      <a:pt x="308" y="1468"/>
                    </a:lnTo>
                    <a:lnTo>
                      <a:pt x="308" y="956"/>
                    </a:lnTo>
                    <a:lnTo>
                      <a:pt x="308" y="717"/>
                    </a:lnTo>
                    <a:lnTo>
                      <a:pt x="274" y="478"/>
                    </a:lnTo>
                    <a:lnTo>
                      <a:pt x="205" y="239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3" name="Google Shape;5913;p25"/>
              <p:cNvSpPr/>
              <p:nvPr/>
            </p:nvSpPr>
            <p:spPr>
              <a:xfrm>
                <a:off x="2472021" y="61432"/>
                <a:ext cx="15755" cy="7258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050" extrusionOk="0">
                    <a:moveTo>
                      <a:pt x="342" y="1"/>
                    </a:moveTo>
                    <a:lnTo>
                      <a:pt x="205" y="240"/>
                    </a:lnTo>
                    <a:lnTo>
                      <a:pt x="103" y="479"/>
                    </a:lnTo>
                    <a:lnTo>
                      <a:pt x="35" y="718"/>
                    </a:lnTo>
                    <a:lnTo>
                      <a:pt x="0" y="957"/>
                    </a:lnTo>
                    <a:lnTo>
                      <a:pt x="35" y="1230"/>
                    </a:lnTo>
                    <a:lnTo>
                      <a:pt x="137" y="1469"/>
                    </a:lnTo>
                    <a:lnTo>
                      <a:pt x="274" y="1742"/>
                    </a:lnTo>
                    <a:lnTo>
                      <a:pt x="444" y="204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4" name="Google Shape;5914;p25"/>
              <p:cNvSpPr/>
              <p:nvPr/>
            </p:nvSpPr>
            <p:spPr>
              <a:xfrm>
                <a:off x="2499814" y="306824"/>
                <a:ext cx="43548" cy="22978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649" extrusionOk="0">
                    <a:moveTo>
                      <a:pt x="1" y="0"/>
                    </a:moveTo>
                    <a:lnTo>
                      <a:pt x="171" y="239"/>
                    </a:lnTo>
                    <a:lnTo>
                      <a:pt x="308" y="410"/>
                    </a:lnTo>
                    <a:lnTo>
                      <a:pt x="444" y="546"/>
                    </a:lnTo>
                    <a:lnTo>
                      <a:pt x="547" y="649"/>
                    </a:lnTo>
                    <a:lnTo>
                      <a:pt x="854" y="649"/>
                    </a:lnTo>
                    <a:lnTo>
                      <a:pt x="1025" y="581"/>
                    </a:lnTo>
                    <a:lnTo>
                      <a:pt x="1230" y="51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5" name="Google Shape;5915;p25"/>
              <p:cNvSpPr/>
              <p:nvPr/>
            </p:nvSpPr>
            <p:spPr>
              <a:xfrm>
                <a:off x="2705304" y="179897"/>
                <a:ext cx="21774" cy="53214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503" extrusionOk="0">
                    <a:moveTo>
                      <a:pt x="581" y="1"/>
                    </a:moveTo>
                    <a:lnTo>
                      <a:pt x="0" y="1503"/>
                    </a:lnTo>
                    <a:lnTo>
                      <a:pt x="342" y="1093"/>
                    </a:lnTo>
                    <a:lnTo>
                      <a:pt x="444" y="922"/>
                    </a:lnTo>
                    <a:lnTo>
                      <a:pt x="547" y="752"/>
                    </a:lnTo>
                    <a:lnTo>
                      <a:pt x="581" y="581"/>
                    </a:lnTo>
                    <a:lnTo>
                      <a:pt x="615" y="410"/>
                    </a:lnTo>
                    <a:lnTo>
                      <a:pt x="581" y="240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6" name="Google Shape;5916;p25"/>
              <p:cNvSpPr/>
              <p:nvPr/>
            </p:nvSpPr>
            <p:spPr>
              <a:xfrm>
                <a:off x="2509479" y="77152"/>
                <a:ext cx="12144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343" h="1059" extrusionOk="0">
                    <a:moveTo>
                      <a:pt x="171" y="1"/>
                    </a:moveTo>
                    <a:lnTo>
                      <a:pt x="35" y="376"/>
                    </a:lnTo>
                    <a:lnTo>
                      <a:pt x="1" y="479"/>
                    </a:lnTo>
                    <a:lnTo>
                      <a:pt x="1" y="581"/>
                    </a:lnTo>
                    <a:lnTo>
                      <a:pt x="35" y="683"/>
                    </a:lnTo>
                    <a:lnTo>
                      <a:pt x="103" y="786"/>
                    </a:lnTo>
                    <a:lnTo>
                      <a:pt x="342" y="1059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7" name="Google Shape;5917;p25"/>
              <p:cNvSpPr/>
              <p:nvPr/>
            </p:nvSpPr>
            <p:spPr>
              <a:xfrm>
                <a:off x="2496202" y="228261"/>
                <a:ext cx="20570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059" extrusionOk="0">
                    <a:moveTo>
                      <a:pt x="171" y="0"/>
                    </a:moveTo>
                    <a:lnTo>
                      <a:pt x="0" y="103"/>
                    </a:lnTo>
                    <a:lnTo>
                      <a:pt x="444" y="1058"/>
                    </a:lnTo>
                    <a:lnTo>
                      <a:pt x="581" y="990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8" name="Google Shape;5918;p25"/>
              <p:cNvSpPr/>
              <p:nvPr/>
            </p:nvSpPr>
            <p:spPr>
              <a:xfrm>
                <a:off x="2401919" y="84410"/>
                <a:ext cx="9701" cy="37494"/>
              </a:xfrm>
              <a:custGeom>
                <a:avLst/>
                <a:gdLst/>
                <a:ahLst/>
                <a:cxnLst/>
                <a:rect l="l" t="t" r="r" b="b"/>
                <a:pathLst>
                  <a:path w="274" h="1059" extrusionOk="0">
                    <a:moveTo>
                      <a:pt x="171" y="0"/>
                    </a:moveTo>
                    <a:lnTo>
                      <a:pt x="0" y="1025"/>
                    </a:lnTo>
                    <a:lnTo>
                      <a:pt x="103" y="1059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19" name="Google Shape;5919;p25"/>
              <p:cNvSpPr/>
              <p:nvPr/>
            </p:nvSpPr>
            <p:spPr>
              <a:xfrm>
                <a:off x="2765741" y="48155"/>
                <a:ext cx="21774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615" h="957" extrusionOk="0">
                    <a:moveTo>
                      <a:pt x="103" y="0"/>
                    </a:moveTo>
                    <a:lnTo>
                      <a:pt x="0" y="103"/>
                    </a:lnTo>
                    <a:lnTo>
                      <a:pt x="478" y="956"/>
                    </a:lnTo>
                    <a:lnTo>
                      <a:pt x="615" y="85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0" name="Google Shape;5920;p25"/>
              <p:cNvSpPr/>
              <p:nvPr/>
            </p:nvSpPr>
            <p:spPr>
              <a:xfrm>
                <a:off x="2765741" y="179897"/>
                <a:ext cx="14551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411" h="616" extrusionOk="0">
                    <a:moveTo>
                      <a:pt x="308" y="1"/>
                    </a:moveTo>
                    <a:lnTo>
                      <a:pt x="0" y="547"/>
                    </a:lnTo>
                    <a:lnTo>
                      <a:pt x="137" y="615"/>
                    </a:lnTo>
                    <a:lnTo>
                      <a:pt x="410" y="69"/>
                    </a:lnTo>
                    <a:lnTo>
                      <a:pt x="30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1" name="Google Shape;5921;p25"/>
              <p:cNvSpPr/>
              <p:nvPr/>
            </p:nvSpPr>
            <p:spPr>
              <a:xfrm>
                <a:off x="2551788" y="-183924"/>
                <a:ext cx="89504" cy="155959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4405" extrusionOk="0">
                    <a:moveTo>
                      <a:pt x="1742" y="0"/>
                    </a:moveTo>
                    <a:lnTo>
                      <a:pt x="1605" y="35"/>
                    </a:lnTo>
                    <a:lnTo>
                      <a:pt x="1537" y="137"/>
                    </a:lnTo>
                    <a:lnTo>
                      <a:pt x="1537" y="205"/>
                    </a:lnTo>
                    <a:lnTo>
                      <a:pt x="1537" y="308"/>
                    </a:lnTo>
                    <a:lnTo>
                      <a:pt x="1639" y="615"/>
                    </a:lnTo>
                    <a:lnTo>
                      <a:pt x="1708" y="922"/>
                    </a:lnTo>
                    <a:lnTo>
                      <a:pt x="1708" y="1230"/>
                    </a:lnTo>
                    <a:lnTo>
                      <a:pt x="1639" y="1503"/>
                    </a:lnTo>
                    <a:lnTo>
                      <a:pt x="1537" y="1776"/>
                    </a:lnTo>
                    <a:lnTo>
                      <a:pt x="1400" y="2049"/>
                    </a:lnTo>
                    <a:lnTo>
                      <a:pt x="1196" y="2288"/>
                    </a:lnTo>
                    <a:lnTo>
                      <a:pt x="922" y="2561"/>
                    </a:lnTo>
                    <a:lnTo>
                      <a:pt x="615" y="2868"/>
                    </a:lnTo>
                    <a:lnTo>
                      <a:pt x="445" y="3073"/>
                    </a:lnTo>
                    <a:lnTo>
                      <a:pt x="342" y="3278"/>
                    </a:lnTo>
                    <a:lnTo>
                      <a:pt x="206" y="3483"/>
                    </a:lnTo>
                    <a:lnTo>
                      <a:pt x="137" y="3722"/>
                    </a:lnTo>
                    <a:lnTo>
                      <a:pt x="69" y="3927"/>
                    </a:lnTo>
                    <a:lnTo>
                      <a:pt x="1" y="4200"/>
                    </a:lnTo>
                    <a:lnTo>
                      <a:pt x="35" y="4234"/>
                    </a:lnTo>
                    <a:lnTo>
                      <a:pt x="35" y="4268"/>
                    </a:lnTo>
                    <a:lnTo>
                      <a:pt x="137" y="4405"/>
                    </a:lnTo>
                    <a:lnTo>
                      <a:pt x="718" y="4097"/>
                    </a:lnTo>
                    <a:lnTo>
                      <a:pt x="513" y="3756"/>
                    </a:lnTo>
                    <a:lnTo>
                      <a:pt x="649" y="3585"/>
                    </a:lnTo>
                    <a:lnTo>
                      <a:pt x="820" y="3483"/>
                    </a:lnTo>
                    <a:lnTo>
                      <a:pt x="1708" y="2868"/>
                    </a:lnTo>
                    <a:lnTo>
                      <a:pt x="1947" y="2663"/>
                    </a:lnTo>
                    <a:lnTo>
                      <a:pt x="2186" y="2390"/>
                    </a:lnTo>
                    <a:lnTo>
                      <a:pt x="2356" y="2117"/>
                    </a:lnTo>
                    <a:lnTo>
                      <a:pt x="2459" y="1810"/>
                    </a:lnTo>
                    <a:lnTo>
                      <a:pt x="2527" y="1503"/>
                    </a:lnTo>
                    <a:lnTo>
                      <a:pt x="2527" y="1195"/>
                    </a:lnTo>
                    <a:lnTo>
                      <a:pt x="2493" y="854"/>
                    </a:lnTo>
                    <a:lnTo>
                      <a:pt x="2356" y="547"/>
                    </a:lnTo>
                    <a:lnTo>
                      <a:pt x="2254" y="342"/>
                    </a:lnTo>
                    <a:lnTo>
                      <a:pt x="2083" y="137"/>
                    </a:lnTo>
                    <a:lnTo>
                      <a:pt x="1981" y="69"/>
                    </a:lnTo>
                    <a:lnTo>
                      <a:pt x="1878" y="35"/>
                    </a:lnTo>
                    <a:lnTo>
                      <a:pt x="17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2" name="Google Shape;5922;p25"/>
              <p:cNvSpPr/>
              <p:nvPr/>
            </p:nvSpPr>
            <p:spPr>
              <a:xfrm>
                <a:off x="2666607" y="-150077"/>
                <a:ext cx="18198" cy="72545"/>
              </a:xfrm>
              <a:custGeom>
                <a:avLst/>
                <a:gdLst/>
                <a:ahLst/>
                <a:cxnLst/>
                <a:rect l="l" t="t" r="r" b="b"/>
                <a:pathLst>
                  <a:path w="514" h="2049" extrusionOk="0">
                    <a:moveTo>
                      <a:pt x="1" y="0"/>
                    </a:moveTo>
                    <a:lnTo>
                      <a:pt x="240" y="2049"/>
                    </a:lnTo>
                    <a:lnTo>
                      <a:pt x="377" y="1673"/>
                    </a:lnTo>
                    <a:lnTo>
                      <a:pt x="479" y="1400"/>
                    </a:lnTo>
                    <a:lnTo>
                      <a:pt x="513" y="1127"/>
                    </a:lnTo>
                    <a:lnTo>
                      <a:pt x="513" y="888"/>
                    </a:lnTo>
                    <a:lnTo>
                      <a:pt x="479" y="683"/>
                    </a:lnTo>
                    <a:lnTo>
                      <a:pt x="377" y="478"/>
                    </a:lnTo>
                    <a:lnTo>
                      <a:pt x="206" y="2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3" name="Google Shape;5923;p25"/>
              <p:cNvSpPr/>
              <p:nvPr/>
            </p:nvSpPr>
            <p:spPr>
              <a:xfrm>
                <a:off x="2461151" y="-87233"/>
                <a:ext cx="15755" cy="65322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845" extrusionOk="0">
                    <a:moveTo>
                      <a:pt x="171" y="1"/>
                    </a:moveTo>
                    <a:lnTo>
                      <a:pt x="68" y="240"/>
                    </a:lnTo>
                    <a:lnTo>
                      <a:pt x="34" y="479"/>
                    </a:lnTo>
                    <a:lnTo>
                      <a:pt x="0" y="718"/>
                    </a:lnTo>
                    <a:lnTo>
                      <a:pt x="0" y="957"/>
                    </a:lnTo>
                    <a:lnTo>
                      <a:pt x="68" y="1161"/>
                    </a:lnTo>
                    <a:lnTo>
                      <a:pt x="137" y="1400"/>
                    </a:lnTo>
                    <a:lnTo>
                      <a:pt x="273" y="1605"/>
                    </a:lnTo>
                    <a:lnTo>
                      <a:pt x="444" y="1844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4" name="Google Shape;5924;p25"/>
              <p:cNvSpPr/>
              <p:nvPr/>
            </p:nvSpPr>
            <p:spPr>
              <a:xfrm>
                <a:off x="2669050" y="-63052"/>
                <a:ext cx="26625" cy="45956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298" extrusionOk="0">
                    <a:moveTo>
                      <a:pt x="751" y="0"/>
                    </a:moveTo>
                    <a:lnTo>
                      <a:pt x="0" y="1298"/>
                    </a:lnTo>
                    <a:lnTo>
                      <a:pt x="239" y="1195"/>
                    </a:lnTo>
                    <a:lnTo>
                      <a:pt x="410" y="1059"/>
                    </a:lnTo>
                    <a:lnTo>
                      <a:pt x="546" y="922"/>
                    </a:lnTo>
                    <a:lnTo>
                      <a:pt x="615" y="752"/>
                    </a:lnTo>
                    <a:lnTo>
                      <a:pt x="683" y="581"/>
                    </a:lnTo>
                    <a:lnTo>
                      <a:pt x="717" y="376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5" name="Google Shape;5925;p25"/>
              <p:cNvSpPr/>
              <p:nvPr/>
            </p:nvSpPr>
            <p:spPr>
              <a:xfrm>
                <a:off x="2433323" y="-119877"/>
                <a:ext cx="13348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84" extrusionOk="0">
                    <a:moveTo>
                      <a:pt x="240" y="1"/>
                    </a:moveTo>
                    <a:lnTo>
                      <a:pt x="1" y="581"/>
                    </a:lnTo>
                    <a:lnTo>
                      <a:pt x="138" y="684"/>
                    </a:lnTo>
                    <a:lnTo>
                      <a:pt x="377" y="69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26" name="Google Shape;5926;p25"/>
            <p:cNvGrpSpPr/>
            <p:nvPr/>
          </p:nvGrpSpPr>
          <p:grpSpPr>
            <a:xfrm>
              <a:off x="-597854" y="347009"/>
              <a:ext cx="2050020" cy="1614893"/>
              <a:chOff x="1338246" y="327359"/>
              <a:chExt cx="2050020" cy="1614893"/>
            </a:xfrm>
          </p:grpSpPr>
          <p:sp>
            <p:nvSpPr>
              <p:cNvPr id="5927" name="Google Shape;5927;p25"/>
              <p:cNvSpPr/>
              <p:nvPr/>
            </p:nvSpPr>
            <p:spPr>
              <a:xfrm>
                <a:off x="1338246" y="413181"/>
                <a:ext cx="1156788" cy="1174915"/>
              </a:xfrm>
              <a:custGeom>
                <a:avLst/>
                <a:gdLst/>
                <a:ahLst/>
                <a:cxnLst/>
                <a:rect l="l" t="t" r="r" b="b"/>
                <a:pathLst>
                  <a:path w="32673" h="33185" extrusionOk="0">
                    <a:moveTo>
                      <a:pt x="13008" y="0"/>
                    </a:moveTo>
                    <a:lnTo>
                      <a:pt x="12564" y="35"/>
                    </a:lnTo>
                    <a:lnTo>
                      <a:pt x="12120" y="69"/>
                    </a:lnTo>
                    <a:lnTo>
                      <a:pt x="11710" y="103"/>
                    </a:lnTo>
                    <a:lnTo>
                      <a:pt x="11301" y="205"/>
                    </a:lnTo>
                    <a:lnTo>
                      <a:pt x="10857" y="308"/>
                    </a:lnTo>
                    <a:lnTo>
                      <a:pt x="10481" y="410"/>
                    </a:lnTo>
                    <a:lnTo>
                      <a:pt x="9662" y="717"/>
                    </a:lnTo>
                    <a:lnTo>
                      <a:pt x="8911" y="1059"/>
                    </a:lnTo>
                    <a:lnTo>
                      <a:pt x="8160" y="1503"/>
                    </a:lnTo>
                    <a:lnTo>
                      <a:pt x="7443" y="1981"/>
                    </a:lnTo>
                    <a:lnTo>
                      <a:pt x="6760" y="2527"/>
                    </a:lnTo>
                    <a:lnTo>
                      <a:pt x="5941" y="3175"/>
                    </a:lnTo>
                    <a:lnTo>
                      <a:pt x="5155" y="3892"/>
                    </a:lnTo>
                    <a:lnTo>
                      <a:pt x="4370" y="4643"/>
                    </a:lnTo>
                    <a:lnTo>
                      <a:pt x="3585" y="5463"/>
                    </a:lnTo>
                    <a:lnTo>
                      <a:pt x="2868" y="6282"/>
                    </a:lnTo>
                    <a:lnTo>
                      <a:pt x="2185" y="7136"/>
                    </a:lnTo>
                    <a:lnTo>
                      <a:pt x="1605" y="8023"/>
                    </a:lnTo>
                    <a:lnTo>
                      <a:pt x="1332" y="8501"/>
                    </a:lnTo>
                    <a:lnTo>
                      <a:pt x="1093" y="8945"/>
                    </a:lnTo>
                    <a:lnTo>
                      <a:pt x="888" y="9355"/>
                    </a:lnTo>
                    <a:lnTo>
                      <a:pt x="717" y="9764"/>
                    </a:lnTo>
                    <a:lnTo>
                      <a:pt x="444" y="10584"/>
                    </a:lnTo>
                    <a:lnTo>
                      <a:pt x="239" y="11471"/>
                    </a:lnTo>
                    <a:lnTo>
                      <a:pt x="69" y="12325"/>
                    </a:lnTo>
                    <a:lnTo>
                      <a:pt x="0" y="13247"/>
                    </a:lnTo>
                    <a:lnTo>
                      <a:pt x="0" y="14168"/>
                    </a:lnTo>
                    <a:lnTo>
                      <a:pt x="34" y="15056"/>
                    </a:lnTo>
                    <a:lnTo>
                      <a:pt x="103" y="15978"/>
                    </a:lnTo>
                    <a:lnTo>
                      <a:pt x="239" y="16900"/>
                    </a:lnTo>
                    <a:lnTo>
                      <a:pt x="444" y="17821"/>
                    </a:lnTo>
                    <a:lnTo>
                      <a:pt x="649" y="18709"/>
                    </a:lnTo>
                    <a:lnTo>
                      <a:pt x="922" y="19597"/>
                    </a:lnTo>
                    <a:lnTo>
                      <a:pt x="1229" y="20450"/>
                    </a:lnTo>
                    <a:lnTo>
                      <a:pt x="1571" y="21304"/>
                    </a:lnTo>
                    <a:lnTo>
                      <a:pt x="1912" y="22089"/>
                    </a:lnTo>
                    <a:lnTo>
                      <a:pt x="2288" y="22874"/>
                    </a:lnTo>
                    <a:lnTo>
                      <a:pt x="2766" y="23728"/>
                    </a:lnTo>
                    <a:lnTo>
                      <a:pt x="3312" y="24615"/>
                    </a:lnTo>
                    <a:lnTo>
                      <a:pt x="3858" y="25435"/>
                    </a:lnTo>
                    <a:lnTo>
                      <a:pt x="4473" y="26254"/>
                    </a:lnTo>
                    <a:lnTo>
                      <a:pt x="5121" y="27039"/>
                    </a:lnTo>
                    <a:lnTo>
                      <a:pt x="5804" y="27790"/>
                    </a:lnTo>
                    <a:lnTo>
                      <a:pt x="6487" y="28507"/>
                    </a:lnTo>
                    <a:lnTo>
                      <a:pt x="7238" y="29190"/>
                    </a:lnTo>
                    <a:lnTo>
                      <a:pt x="8023" y="29839"/>
                    </a:lnTo>
                    <a:lnTo>
                      <a:pt x="8843" y="30419"/>
                    </a:lnTo>
                    <a:lnTo>
                      <a:pt x="9696" y="30965"/>
                    </a:lnTo>
                    <a:lnTo>
                      <a:pt x="10550" y="31443"/>
                    </a:lnTo>
                    <a:lnTo>
                      <a:pt x="11471" y="31887"/>
                    </a:lnTo>
                    <a:lnTo>
                      <a:pt x="12393" y="32262"/>
                    </a:lnTo>
                    <a:lnTo>
                      <a:pt x="13383" y="32570"/>
                    </a:lnTo>
                    <a:lnTo>
                      <a:pt x="14373" y="32843"/>
                    </a:lnTo>
                    <a:lnTo>
                      <a:pt x="15295" y="33014"/>
                    </a:lnTo>
                    <a:lnTo>
                      <a:pt x="16217" y="33116"/>
                    </a:lnTo>
                    <a:lnTo>
                      <a:pt x="17173" y="33184"/>
                    </a:lnTo>
                    <a:lnTo>
                      <a:pt x="18094" y="33184"/>
                    </a:lnTo>
                    <a:lnTo>
                      <a:pt x="19016" y="33150"/>
                    </a:lnTo>
                    <a:lnTo>
                      <a:pt x="19938" y="33048"/>
                    </a:lnTo>
                    <a:lnTo>
                      <a:pt x="20860" y="32877"/>
                    </a:lnTo>
                    <a:lnTo>
                      <a:pt x="21747" y="32638"/>
                    </a:lnTo>
                    <a:lnTo>
                      <a:pt x="22635" y="32365"/>
                    </a:lnTo>
                    <a:lnTo>
                      <a:pt x="23489" y="32023"/>
                    </a:lnTo>
                    <a:lnTo>
                      <a:pt x="24308" y="31614"/>
                    </a:lnTo>
                    <a:lnTo>
                      <a:pt x="25093" y="31136"/>
                    </a:lnTo>
                    <a:lnTo>
                      <a:pt x="25878" y="30624"/>
                    </a:lnTo>
                    <a:lnTo>
                      <a:pt x="26595" y="30043"/>
                    </a:lnTo>
                    <a:lnTo>
                      <a:pt x="27312" y="29395"/>
                    </a:lnTo>
                    <a:lnTo>
                      <a:pt x="27961" y="28712"/>
                    </a:lnTo>
                    <a:lnTo>
                      <a:pt x="28678" y="27824"/>
                    </a:lnTo>
                    <a:lnTo>
                      <a:pt x="29361" y="26903"/>
                    </a:lnTo>
                    <a:lnTo>
                      <a:pt x="29975" y="25912"/>
                    </a:lnTo>
                    <a:lnTo>
                      <a:pt x="30521" y="24922"/>
                    </a:lnTo>
                    <a:lnTo>
                      <a:pt x="30999" y="23898"/>
                    </a:lnTo>
                    <a:lnTo>
                      <a:pt x="31409" y="22840"/>
                    </a:lnTo>
                    <a:lnTo>
                      <a:pt x="31784" y="21747"/>
                    </a:lnTo>
                    <a:lnTo>
                      <a:pt x="32092" y="20655"/>
                    </a:lnTo>
                    <a:lnTo>
                      <a:pt x="32331" y="19528"/>
                    </a:lnTo>
                    <a:lnTo>
                      <a:pt x="32501" y="18402"/>
                    </a:lnTo>
                    <a:lnTo>
                      <a:pt x="32638" y="17275"/>
                    </a:lnTo>
                    <a:lnTo>
                      <a:pt x="32672" y="16114"/>
                    </a:lnTo>
                    <a:lnTo>
                      <a:pt x="32672" y="14988"/>
                    </a:lnTo>
                    <a:lnTo>
                      <a:pt x="32604" y="13827"/>
                    </a:lnTo>
                    <a:lnTo>
                      <a:pt x="32467" y="12700"/>
                    </a:lnTo>
                    <a:lnTo>
                      <a:pt x="32297" y="11574"/>
                    </a:lnTo>
                    <a:lnTo>
                      <a:pt x="32228" y="11471"/>
                    </a:lnTo>
                    <a:lnTo>
                      <a:pt x="32160" y="11369"/>
                    </a:lnTo>
                    <a:lnTo>
                      <a:pt x="32058" y="11335"/>
                    </a:lnTo>
                    <a:lnTo>
                      <a:pt x="31921" y="11369"/>
                    </a:lnTo>
                    <a:lnTo>
                      <a:pt x="31819" y="11403"/>
                    </a:lnTo>
                    <a:lnTo>
                      <a:pt x="31750" y="11471"/>
                    </a:lnTo>
                    <a:lnTo>
                      <a:pt x="31682" y="11574"/>
                    </a:lnTo>
                    <a:lnTo>
                      <a:pt x="31682" y="11710"/>
                    </a:lnTo>
                    <a:lnTo>
                      <a:pt x="31819" y="12871"/>
                    </a:lnTo>
                    <a:lnTo>
                      <a:pt x="31887" y="14066"/>
                    </a:lnTo>
                    <a:lnTo>
                      <a:pt x="31887" y="15261"/>
                    </a:lnTo>
                    <a:lnTo>
                      <a:pt x="31853" y="16456"/>
                    </a:lnTo>
                    <a:lnTo>
                      <a:pt x="31716" y="17651"/>
                    </a:lnTo>
                    <a:lnTo>
                      <a:pt x="31546" y="18811"/>
                    </a:lnTo>
                    <a:lnTo>
                      <a:pt x="31307" y="20006"/>
                    </a:lnTo>
                    <a:lnTo>
                      <a:pt x="30999" y="21167"/>
                    </a:lnTo>
                    <a:lnTo>
                      <a:pt x="30658" y="22294"/>
                    </a:lnTo>
                    <a:lnTo>
                      <a:pt x="30214" y="23420"/>
                    </a:lnTo>
                    <a:lnTo>
                      <a:pt x="29702" y="24479"/>
                    </a:lnTo>
                    <a:lnTo>
                      <a:pt x="29122" y="25537"/>
                    </a:lnTo>
                    <a:lnTo>
                      <a:pt x="28814" y="26015"/>
                    </a:lnTo>
                    <a:lnTo>
                      <a:pt x="28473" y="26527"/>
                    </a:lnTo>
                    <a:lnTo>
                      <a:pt x="28132" y="27005"/>
                    </a:lnTo>
                    <a:lnTo>
                      <a:pt x="27756" y="27449"/>
                    </a:lnTo>
                    <a:lnTo>
                      <a:pt x="27380" y="27927"/>
                    </a:lnTo>
                    <a:lnTo>
                      <a:pt x="26971" y="28336"/>
                    </a:lnTo>
                    <a:lnTo>
                      <a:pt x="26561" y="28780"/>
                    </a:lnTo>
                    <a:lnTo>
                      <a:pt x="26117" y="29190"/>
                    </a:lnTo>
                    <a:lnTo>
                      <a:pt x="25673" y="29565"/>
                    </a:lnTo>
                    <a:lnTo>
                      <a:pt x="25196" y="29907"/>
                    </a:lnTo>
                    <a:lnTo>
                      <a:pt x="24718" y="30248"/>
                    </a:lnTo>
                    <a:lnTo>
                      <a:pt x="24240" y="30555"/>
                    </a:lnTo>
                    <a:lnTo>
                      <a:pt x="23727" y="30829"/>
                    </a:lnTo>
                    <a:lnTo>
                      <a:pt x="23215" y="31102"/>
                    </a:lnTo>
                    <a:lnTo>
                      <a:pt x="22703" y="31307"/>
                    </a:lnTo>
                    <a:lnTo>
                      <a:pt x="22157" y="31511"/>
                    </a:lnTo>
                    <a:lnTo>
                      <a:pt x="21645" y="31716"/>
                    </a:lnTo>
                    <a:lnTo>
                      <a:pt x="21099" y="31853"/>
                    </a:lnTo>
                    <a:lnTo>
                      <a:pt x="20552" y="31989"/>
                    </a:lnTo>
                    <a:lnTo>
                      <a:pt x="19972" y="32126"/>
                    </a:lnTo>
                    <a:lnTo>
                      <a:pt x="19426" y="32194"/>
                    </a:lnTo>
                    <a:lnTo>
                      <a:pt x="18846" y="32262"/>
                    </a:lnTo>
                    <a:lnTo>
                      <a:pt x="18299" y="32297"/>
                    </a:lnTo>
                    <a:lnTo>
                      <a:pt x="17719" y="32331"/>
                    </a:lnTo>
                    <a:lnTo>
                      <a:pt x="17173" y="32331"/>
                    </a:lnTo>
                    <a:lnTo>
                      <a:pt x="16592" y="32297"/>
                    </a:lnTo>
                    <a:lnTo>
                      <a:pt x="16012" y="32228"/>
                    </a:lnTo>
                    <a:lnTo>
                      <a:pt x="15466" y="32160"/>
                    </a:lnTo>
                    <a:lnTo>
                      <a:pt x="14885" y="32092"/>
                    </a:lnTo>
                    <a:lnTo>
                      <a:pt x="14339" y="31955"/>
                    </a:lnTo>
                    <a:lnTo>
                      <a:pt x="13793" y="31853"/>
                    </a:lnTo>
                    <a:lnTo>
                      <a:pt x="13212" y="31682"/>
                    </a:lnTo>
                    <a:lnTo>
                      <a:pt x="12666" y="31511"/>
                    </a:lnTo>
                    <a:lnTo>
                      <a:pt x="12120" y="31307"/>
                    </a:lnTo>
                    <a:lnTo>
                      <a:pt x="11608" y="31102"/>
                    </a:lnTo>
                    <a:lnTo>
                      <a:pt x="11062" y="30863"/>
                    </a:lnTo>
                    <a:lnTo>
                      <a:pt x="10550" y="30624"/>
                    </a:lnTo>
                    <a:lnTo>
                      <a:pt x="10037" y="30351"/>
                    </a:lnTo>
                    <a:lnTo>
                      <a:pt x="9559" y="30078"/>
                    </a:lnTo>
                    <a:lnTo>
                      <a:pt x="9082" y="29770"/>
                    </a:lnTo>
                    <a:lnTo>
                      <a:pt x="8160" y="29122"/>
                    </a:lnTo>
                    <a:lnTo>
                      <a:pt x="7238" y="28371"/>
                    </a:lnTo>
                    <a:lnTo>
                      <a:pt x="6384" y="27585"/>
                    </a:lnTo>
                    <a:lnTo>
                      <a:pt x="5565" y="26732"/>
                    </a:lnTo>
                    <a:lnTo>
                      <a:pt x="4780" y="25844"/>
                    </a:lnTo>
                    <a:lnTo>
                      <a:pt x="4029" y="24888"/>
                    </a:lnTo>
                    <a:lnTo>
                      <a:pt x="3380" y="23864"/>
                    </a:lnTo>
                    <a:lnTo>
                      <a:pt x="2732" y="22840"/>
                    </a:lnTo>
                    <a:lnTo>
                      <a:pt x="2185" y="21747"/>
                    </a:lnTo>
                    <a:lnTo>
                      <a:pt x="1707" y="20655"/>
                    </a:lnTo>
                    <a:lnTo>
                      <a:pt x="1264" y="19528"/>
                    </a:lnTo>
                    <a:lnTo>
                      <a:pt x="1093" y="18948"/>
                    </a:lnTo>
                    <a:lnTo>
                      <a:pt x="956" y="18402"/>
                    </a:lnTo>
                    <a:lnTo>
                      <a:pt x="820" y="17821"/>
                    </a:lnTo>
                    <a:lnTo>
                      <a:pt x="683" y="17241"/>
                    </a:lnTo>
                    <a:lnTo>
                      <a:pt x="581" y="16661"/>
                    </a:lnTo>
                    <a:lnTo>
                      <a:pt x="512" y="16080"/>
                    </a:lnTo>
                    <a:lnTo>
                      <a:pt x="478" y="15500"/>
                    </a:lnTo>
                    <a:lnTo>
                      <a:pt x="444" y="14920"/>
                    </a:lnTo>
                    <a:lnTo>
                      <a:pt x="444" y="14339"/>
                    </a:lnTo>
                    <a:lnTo>
                      <a:pt x="478" y="13759"/>
                    </a:lnTo>
                    <a:lnTo>
                      <a:pt x="547" y="13178"/>
                    </a:lnTo>
                    <a:lnTo>
                      <a:pt x="649" y="12598"/>
                    </a:lnTo>
                    <a:lnTo>
                      <a:pt x="786" y="12018"/>
                    </a:lnTo>
                    <a:lnTo>
                      <a:pt x="956" y="11471"/>
                    </a:lnTo>
                    <a:lnTo>
                      <a:pt x="1127" y="10959"/>
                    </a:lnTo>
                    <a:lnTo>
                      <a:pt x="1366" y="10413"/>
                    </a:lnTo>
                    <a:lnTo>
                      <a:pt x="1605" y="9901"/>
                    </a:lnTo>
                    <a:lnTo>
                      <a:pt x="1878" y="9423"/>
                    </a:lnTo>
                    <a:lnTo>
                      <a:pt x="2185" y="8911"/>
                    </a:lnTo>
                    <a:lnTo>
                      <a:pt x="2493" y="8433"/>
                    </a:lnTo>
                    <a:lnTo>
                      <a:pt x="3175" y="7511"/>
                    </a:lnTo>
                    <a:lnTo>
                      <a:pt x="3926" y="6624"/>
                    </a:lnTo>
                    <a:lnTo>
                      <a:pt x="4712" y="5770"/>
                    </a:lnTo>
                    <a:lnTo>
                      <a:pt x="5565" y="4882"/>
                    </a:lnTo>
                    <a:lnTo>
                      <a:pt x="6453" y="3995"/>
                    </a:lnTo>
                    <a:lnTo>
                      <a:pt x="7409" y="3175"/>
                    </a:lnTo>
                    <a:lnTo>
                      <a:pt x="7887" y="2800"/>
                    </a:lnTo>
                    <a:lnTo>
                      <a:pt x="8399" y="2459"/>
                    </a:lnTo>
                    <a:lnTo>
                      <a:pt x="8911" y="2117"/>
                    </a:lnTo>
                    <a:lnTo>
                      <a:pt x="9457" y="1810"/>
                    </a:lnTo>
                    <a:lnTo>
                      <a:pt x="10003" y="1537"/>
                    </a:lnTo>
                    <a:lnTo>
                      <a:pt x="10550" y="1264"/>
                    </a:lnTo>
                    <a:lnTo>
                      <a:pt x="11130" y="1059"/>
                    </a:lnTo>
                    <a:lnTo>
                      <a:pt x="11744" y="922"/>
                    </a:lnTo>
                    <a:lnTo>
                      <a:pt x="12359" y="786"/>
                    </a:lnTo>
                    <a:lnTo>
                      <a:pt x="12973" y="717"/>
                    </a:lnTo>
                    <a:lnTo>
                      <a:pt x="13110" y="683"/>
                    </a:lnTo>
                    <a:lnTo>
                      <a:pt x="13247" y="581"/>
                    </a:lnTo>
                    <a:lnTo>
                      <a:pt x="13315" y="478"/>
                    </a:lnTo>
                    <a:lnTo>
                      <a:pt x="13349" y="342"/>
                    </a:lnTo>
                    <a:lnTo>
                      <a:pt x="13315" y="239"/>
                    </a:lnTo>
                    <a:lnTo>
                      <a:pt x="13281" y="137"/>
                    </a:lnTo>
                    <a:lnTo>
                      <a:pt x="13178" y="35"/>
                    </a:lnTo>
                    <a:lnTo>
                      <a:pt x="1300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8" name="Google Shape;5928;p25"/>
              <p:cNvSpPr/>
              <p:nvPr/>
            </p:nvSpPr>
            <p:spPr>
              <a:xfrm>
                <a:off x="1876119" y="430105"/>
                <a:ext cx="522188" cy="279239"/>
              </a:xfrm>
              <a:custGeom>
                <a:avLst/>
                <a:gdLst/>
                <a:ahLst/>
                <a:cxnLst/>
                <a:rect l="l" t="t" r="r" b="b"/>
                <a:pathLst>
                  <a:path w="14749" h="7887" extrusionOk="0">
                    <a:moveTo>
                      <a:pt x="2015" y="0"/>
                    </a:moveTo>
                    <a:lnTo>
                      <a:pt x="1400" y="35"/>
                    </a:lnTo>
                    <a:lnTo>
                      <a:pt x="786" y="69"/>
                    </a:lnTo>
                    <a:lnTo>
                      <a:pt x="171" y="137"/>
                    </a:lnTo>
                    <a:lnTo>
                      <a:pt x="69" y="171"/>
                    </a:lnTo>
                    <a:lnTo>
                      <a:pt x="35" y="239"/>
                    </a:lnTo>
                    <a:lnTo>
                      <a:pt x="1" y="308"/>
                    </a:lnTo>
                    <a:lnTo>
                      <a:pt x="1" y="376"/>
                    </a:lnTo>
                    <a:lnTo>
                      <a:pt x="35" y="444"/>
                    </a:lnTo>
                    <a:lnTo>
                      <a:pt x="103" y="478"/>
                    </a:lnTo>
                    <a:lnTo>
                      <a:pt x="171" y="513"/>
                    </a:lnTo>
                    <a:lnTo>
                      <a:pt x="240" y="547"/>
                    </a:lnTo>
                    <a:lnTo>
                      <a:pt x="1264" y="478"/>
                    </a:lnTo>
                    <a:lnTo>
                      <a:pt x="2288" y="513"/>
                    </a:lnTo>
                    <a:lnTo>
                      <a:pt x="3312" y="615"/>
                    </a:lnTo>
                    <a:lnTo>
                      <a:pt x="4336" y="820"/>
                    </a:lnTo>
                    <a:lnTo>
                      <a:pt x="5360" y="1059"/>
                    </a:lnTo>
                    <a:lnTo>
                      <a:pt x="6351" y="1366"/>
                    </a:lnTo>
                    <a:lnTo>
                      <a:pt x="7341" y="1742"/>
                    </a:lnTo>
                    <a:lnTo>
                      <a:pt x="8297" y="2185"/>
                    </a:lnTo>
                    <a:lnTo>
                      <a:pt x="9218" y="2697"/>
                    </a:lnTo>
                    <a:lnTo>
                      <a:pt x="10106" y="3278"/>
                    </a:lnTo>
                    <a:lnTo>
                      <a:pt x="10959" y="3892"/>
                    </a:lnTo>
                    <a:lnTo>
                      <a:pt x="11745" y="4541"/>
                    </a:lnTo>
                    <a:lnTo>
                      <a:pt x="12462" y="5292"/>
                    </a:lnTo>
                    <a:lnTo>
                      <a:pt x="12803" y="5668"/>
                    </a:lnTo>
                    <a:lnTo>
                      <a:pt x="13144" y="6043"/>
                    </a:lnTo>
                    <a:lnTo>
                      <a:pt x="13452" y="6453"/>
                    </a:lnTo>
                    <a:lnTo>
                      <a:pt x="13725" y="6863"/>
                    </a:lnTo>
                    <a:lnTo>
                      <a:pt x="13998" y="7306"/>
                    </a:lnTo>
                    <a:lnTo>
                      <a:pt x="14237" y="7750"/>
                    </a:lnTo>
                    <a:lnTo>
                      <a:pt x="14271" y="7818"/>
                    </a:lnTo>
                    <a:lnTo>
                      <a:pt x="14373" y="7853"/>
                    </a:lnTo>
                    <a:lnTo>
                      <a:pt x="14442" y="7887"/>
                    </a:lnTo>
                    <a:lnTo>
                      <a:pt x="14544" y="7887"/>
                    </a:lnTo>
                    <a:lnTo>
                      <a:pt x="14612" y="7853"/>
                    </a:lnTo>
                    <a:lnTo>
                      <a:pt x="14681" y="7784"/>
                    </a:lnTo>
                    <a:lnTo>
                      <a:pt x="14749" y="7716"/>
                    </a:lnTo>
                    <a:lnTo>
                      <a:pt x="14749" y="7614"/>
                    </a:lnTo>
                    <a:lnTo>
                      <a:pt x="14749" y="7101"/>
                    </a:lnTo>
                    <a:lnTo>
                      <a:pt x="14647" y="6589"/>
                    </a:lnTo>
                    <a:lnTo>
                      <a:pt x="14510" y="6111"/>
                    </a:lnTo>
                    <a:lnTo>
                      <a:pt x="14305" y="5668"/>
                    </a:lnTo>
                    <a:lnTo>
                      <a:pt x="14066" y="5224"/>
                    </a:lnTo>
                    <a:lnTo>
                      <a:pt x="13759" y="4814"/>
                    </a:lnTo>
                    <a:lnTo>
                      <a:pt x="13452" y="4439"/>
                    </a:lnTo>
                    <a:lnTo>
                      <a:pt x="13076" y="4063"/>
                    </a:lnTo>
                    <a:lnTo>
                      <a:pt x="12701" y="3722"/>
                    </a:lnTo>
                    <a:lnTo>
                      <a:pt x="12291" y="3380"/>
                    </a:lnTo>
                    <a:lnTo>
                      <a:pt x="11847" y="3073"/>
                    </a:lnTo>
                    <a:lnTo>
                      <a:pt x="11437" y="2766"/>
                    </a:lnTo>
                    <a:lnTo>
                      <a:pt x="10516" y="2254"/>
                    </a:lnTo>
                    <a:lnTo>
                      <a:pt x="9662" y="1810"/>
                    </a:lnTo>
                    <a:lnTo>
                      <a:pt x="8535" y="1298"/>
                    </a:lnTo>
                    <a:lnTo>
                      <a:pt x="7375" y="854"/>
                    </a:lnTo>
                    <a:lnTo>
                      <a:pt x="6794" y="683"/>
                    </a:lnTo>
                    <a:lnTo>
                      <a:pt x="6214" y="513"/>
                    </a:lnTo>
                    <a:lnTo>
                      <a:pt x="5634" y="376"/>
                    </a:lnTo>
                    <a:lnTo>
                      <a:pt x="5019" y="274"/>
                    </a:lnTo>
                    <a:lnTo>
                      <a:pt x="4439" y="171"/>
                    </a:lnTo>
                    <a:lnTo>
                      <a:pt x="3824" y="69"/>
                    </a:lnTo>
                    <a:lnTo>
                      <a:pt x="3244" y="35"/>
                    </a:lnTo>
                    <a:lnTo>
                      <a:pt x="26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29" name="Google Shape;5929;p25"/>
              <p:cNvSpPr/>
              <p:nvPr/>
            </p:nvSpPr>
            <p:spPr>
              <a:xfrm>
                <a:off x="1612635" y="1377719"/>
                <a:ext cx="201879" cy="133017"/>
              </a:xfrm>
              <a:custGeom>
                <a:avLst/>
                <a:gdLst/>
                <a:ahLst/>
                <a:cxnLst/>
                <a:rect l="l" t="t" r="r" b="b"/>
                <a:pathLst>
                  <a:path w="5702" h="3757" extrusionOk="0">
                    <a:moveTo>
                      <a:pt x="0" y="1"/>
                    </a:moveTo>
                    <a:lnTo>
                      <a:pt x="34" y="35"/>
                    </a:lnTo>
                    <a:lnTo>
                      <a:pt x="1332" y="1093"/>
                    </a:lnTo>
                    <a:lnTo>
                      <a:pt x="1980" y="1605"/>
                    </a:lnTo>
                    <a:lnTo>
                      <a:pt x="2663" y="2118"/>
                    </a:lnTo>
                    <a:lnTo>
                      <a:pt x="3380" y="2596"/>
                    </a:lnTo>
                    <a:lnTo>
                      <a:pt x="4097" y="3039"/>
                    </a:lnTo>
                    <a:lnTo>
                      <a:pt x="4848" y="3415"/>
                    </a:lnTo>
                    <a:lnTo>
                      <a:pt x="5633" y="3756"/>
                    </a:lnTo>
                    <a:lnTo>
                      <a:pt x="5667" y="3756"/>
                    </a:lnTo>
                    <a:lnTo>
                      <a:pt x="5701" y="3722"/>
                    </a:lnTo>
                    <a:lnTo>
                      <a:pt x="5701" y="3688"/>
                    </a:lnTo>
                    <a:lnTo>
                      <a:pt x="5667" y="3654"/>
                    </a:lnTo>
                    <a:lnTo>
                      <a:pt x="4984" y="3176"/>
                    </a:lnTo>
                    <a:lnTo>
                      <a:pt x="4268" y="2732"/>
                    </a:lnTo>
                    <a:lnTo>
                      <a:pt x="2834" y="1844"/>
                    </a:lnTo>
                    <a:lnTo>
                      <a:pt x="1434" y="957"/>
                    </a:lnTo>
                    <a:lnTo>
                      <a:pt x="717" y="513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0" name="Google Shape;5930;p25"/>
              <p:cNvSpPr/>
              <p:nvPr/>
            </p:nvSpPr>
            <p:spPr>
              <a:xfrm>
                <a:off x="1629559" y="1365646"/>
                <a:ext cx="146258" cy="94319"/>
              </a:xfrm>
              <a:custGeom>
                <a:avLst/>
                <a:gdLst/>
                <a:ahLst/>
                <a:cxnLst/>
                <a:rect l="l" t="t" r="r" b="b"/>
                <a:pathLst>
                  <a:path w="4131" h="2664" extrusionOk="0">
                    <a:moveTo>
                      <a:pt x="68" y="1"/>
                    </a:moveTo>
                    <a:lnTo>
                      <a:pt x="0" y="35"/>
                    </a:lnTo>
                    <a:lnTo>
                      <a:pt x="0" y="103"/>
                    </a:lnTo>
                    <a:lnTo>
                      <a:pt x="0" y="171"/>
                    </a:lnTo>
                    <a:lnTo>
                      <a:pt x="444" y="547"/>
                    </a:lnTo>
                    <a:lnTo>
                      <a:pt x="922" y="888"/>
                    </a:lnTo>
                    <a:lnTo>
                      <a:pt x="1400" y="1264"/>
                    </a:lnTo>
                    <a:lnTo>
                      <a:pt x="1912" y="1571"/>
                    </a:lnTo>
                    <a:lnTo>
                      <a:pt x="2424" y="1912"/>
                    </a:lnTo>
                    <a:lnTo>
                      <a:pt x="2936" y="2185"/>
                    </a:lnTo>
                    <a:lnTo>
                      <a:pt x="3482" y="2459"/>
                    </a:lnTo>
                    <a:lnTo>
                      <a:pt x="4029" y="2663"/>
                    </a:lnTo>
                    <a:lnTo>
                      <a:pt x="4097" y="2663"/>
                    </a:lnTo>
                    <a:lnTo>
                      <a:pt x="4131" y="2629"/>
                    </a:lnTo>
                    <a:lnTo>
                      <a:pt x="4131" y="2561"/>
                    </a:lnTo>
                    <a:lnTo>
                      <a:pt x="4097" y="2493"/>
                    </a:lnTo>
                    <a:lnTo>
                      <a:pt x="3141" y="1844"/>
                    </a:lnTo>
                    <a:lnTo>
                      <a:pt x="2151" y="1195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1" name="Google Shape;5931;p25"/>
              <p:cNvSpPr/>
              <p:nvPr/>
            </p:nvSpPr>
            <p:spPr>
              <a:xfrm>
                <a:off x="1608989" y="1334207"/>
                <a:ext cx="761526" cy="210377"/>
              </a:xfrm>
              <a:custGeom>
                <a:avLst/>
                <a:gdLst/>
                <a:ahLst/>
                <a:cxnLst/>
                <a:rect l="l" t="t" r="r" b="b"/>
                <a:pathLst>
                  <a:path w="21509" h="5942" extrusionOk="0">
                    <a:moveTo>
                      <a:pt x="21372" y="1"/>
                    </a:moveTo>
                    <a:lnTo>
                      <a:pt x="21338" y="35"/>
                    </a:lnTo>
                    <a:lnTo>
                      <a:pt x="21270" y="35"/>
                    </a:lnTo>
                    <a:lnTo>
                      <a:pt x="20143" y="1059"/>
                    </a:lnTo>
                    <a:lnTo>
                      <a:pt x="19017" y="2015"/>
                    </a:lnTo>
                    <a:lnTo>
                      <a:pt x="18436" y="2493"/>
                    </a:lnTo>
                    <a:lnTo>
                      <a:pt x="17856" y="2903"/>
                    </a:lnTo>
                    <a:lnTo>
                      <a:pt x="17275" y="3312"/>
                    </a:lnTo>
                    <a:lnTo>
                      <a:pt x="16661" y="3722"/>
                    </a:lnTo>
                    <a:lnTo>
                      <a:pt x="16046" y="4064"/>
                    </a:lnTo>
                    <a:lnTo>
                      <a:pt x="15398" y="4405"/>
                    </a:lnTo>
                    <a:lnTo>
                      <a:pt x="14749" y="4712"/>
                    </a:lnTo>
                    <a:lnTo>
                      <a:pt x="14066" y="4985"/>
                    </a:lnTo>
                    <a:lnTo>
                      <a:pt x="13383" y="5224"/>
                    </a:lnTo>
                    <a:lnTo>
                      <a:pt x="12667" y="5429"/>
                    </a:lnTo>
                    <a:lnTo>
                      <a:pt x="11915" y="5566"/>
                    </a:lnTo>
                    <a:lnTo>
                      <a:pt x="11130" y="5702"/>
                    </a:lnTo>
                    <a:lnTo>
                      <a:pt x="10379" y="5771"/>
                    </a:lnTo>
                    <a:lnTo>
                      <a:pt x="8877" y="5771"/>
                    </a:lnTo>
                    <a:lnTo>
                      <a:pt x="8160" y="5702"/>
                    </a:lnTo>
                    <a:lnTo>
                      <a:pt x="7409" y="5600"/>
                    </a:lnTo>
                    <a:lnTo>
                      <a:pt x="6692" y="5463"/>
                    </a:lnTo>
                    <a:lnTo>
                      <a:pt x="5975" y="5258"/>
                    </a:lnTo>
                    <a:lnTo>
                      <a:pt x="5258" y="5054"/>
                    </a:lnTo>
                    <a:lnTo>
                      <a:pt x="4575" y="4780"/>
                    </a:lnTo>
                    <a:lnTo>
                      <a:pt x="3893" y="4473"/>
                    </a:lnTo>
                    <a:lnTo>
                      <a:pt x="3210" y="4166"/>
                    </a:lnTo>
                    <a:lnTo>
                      <a:pt x="2561" y="3790"/>
                    </a:lnTo>
                    <a:lnTo>
                      <a:pt x="1912" y="3415"/>
                    </a:lnTo>
                    <a:lnTo>
                      <a:pt x="1298" y="3005"/>
                    </a:lnTo>
                    <a:lnTo>
                      <a:pt x="718" y="2527"/>
                    </a:lnTo>
                    <a:lnTo>
                      <a:pt x="137" y="2083"/>
                    </a:lnTo>
                    <a:lnTo>
                      <a:pt x="69" y="2049"/>
                    </a:lnTo>
                    <a:lnTo>
                      <a:pt x="1" y="2083"/>
                    </a:lnTo>
                    <a:lnTo>
                      <a:pt x="1" y="2152"/>
                    </a:lnTo>
                    <a:lnTo>
                      <a:pt x="35" y="2220"/>
                    </a:lnTo>
                    <a:lnTo>
                      <a:pt x="615" y="2698"/>
                    </a:lnTo>
                    <a:lnTo>
                      <a:pt x="1230" y="3142"/>
                    </a:lnTo>
                    <a:lnTo>
                      <a:pt x="1844" y="3551"/>
                    </a:lnTo>
                    <a:lnTo>
                      <a:pt x="2493" y="3961"/>
                    </a:lnTo>
                    <a:lnTo>
                      <a:pt x="3176" y="4303"/>
                    </a:lnTo>
                    <a:lnTo>
                      <a:pt x="3824" y="4610"/>
                    </a:lnTo>
                    <a:lnTo>
                      <a:pt x="4541" y="4917"/>
                    </a:lnTo>
                    <a:lnTo>
                      <a:pt x="5224" y="5156"/>
                    </a:lnTo>
                    <a:lnTo>
                      <a:pt x="5941" y="5395"/>
                    </a:lnTo>
                    <a:lnTo>
                      <a:pt x="6658" y="5566"/>
                    </a:lnTo>
                    <a:lnTo>
                      <a:pt x="7409" y="5736"/>
                    </a:lnTo>
                    <a:lnTo>
                      <a:pt x="8160" y="5839"/>
                    </a:lnTo>
                    <a:lnTo>
                      <a:pt x="8911" y="5907"/>
                    </a:lnTo>
                    <a:lnTo>
                      <a:pt x="9662" y="5941"/>
                    </a:lnTo>
                    <a:lnTo>
                      <a:pt x="11164" y="5941"/>
                    </a:lnTo>
                    <a:lnTo>
                      <a:pt x="11881" y="5873"/>
                    </a:lnTo>
                    <a:lnTo>
                      <a:pt x="12632" y="5736"/>
                    </a:lnTo>
                    <a:lnTo>
                      <a:pt x="13383" y="5600"/>
                    </a:lnTo>
                    <a:lnTo>
                      <a:pt x="14135" y="5429"/>
                    </a:lnTo>
                    <a:lnTo>
                      <a:pt x="14851" y="5190"/>
                    </a:lnTo>
                    <a:lnTo>
                      <a:pt x="15603" y="4917"/>
                    </a:lnTo>
                    <a:lnTo>
                      <a:pt x="16319" y="4644"/>
                    </a:lnTo>
                    <a:lnTo>
                      <a:pt x="17036" y="4303"/>
                    </a:lnTo>
                    <a:lnTo>
                      <a:pt x="17719" y="3927"/>
                    </a:lnTo>
                    <a:lnTo>
                      <a:pt x="18368" y="3517"/>
                    </a:lnTo>
                    <a:lnTo>
                      <a:pt x="18982" y="3039"/>
                    </a:lnTo>
                    <a:lnTo>
                      <a:pt x="19597" y="2561"/>
                    </a:lnTo>
                    <a:lnTo>
                      <a:pt x="20143" y="2049"/>
                    </a:lnTo>
                    <a:lnTo>
                      <a:pt x="20621" y="1469"/>
                    </a:lnTo>
                    <a:lnTo>
                      <a:pt x="21099" y="889"/>
                    </a:lnTo>
                    <a:lnTo>
                      <a:pt x="21509" y="240"/>
                    </a:lnTo>
                    <a:lnTo>
                      <a:pt x="21509" y="172"/>
                    </a:lnTo>
                    <a:lnTo>
                      <a:pt x="21509" y="137"/>
                    </a:lnTo>
                    <a:lnTo>
                      <a:pt x="21475" y="35"/>
                    </a:lnTo>
                    <a:lnTo>
                      <a:pt x="2137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2" name="Google Shape;5932;p25"/>
              <p:cNvSpPr/>
              <p:nvPr/>
            </p:nvSpPr>
            <p:spPr>
              <a:xfrm>
                <a:off x="2393457" y="780614"/>
                <a:ext cx="68934" cy="456937"/>
              </a:xfrm>
              <a:custGeom>
                <a:avLst/>
                <a:gdLst/>
                <a:ahLst/>
                <a:cxnLst/>
                <a:rect l="l" t="t" r="r" b="b"/>
                <a:pathLst>
                  <a:path w="1947" h="12906" extrusionOk="0">
                    <a:moveTo>
                      <a:pt x="615" y="1"/>
                    </a:moveTo>
                    <a:lnTo>
                      <a:pt x="615" y="69"/>
                    </a:lnTo>
                    <a:lnTo>
                      <a:pt x="990" y="1571"/>
                    </a:lnTo>
                    <a:lnTo>
                      <a:pt x="1161" y="2322"/>
                    </a:lnTo>
                    <a:lnTo>
                      <a:pt x="1298" y="3074"/>
                    </a:lnTo>
                    <a:lnTo>
                      <a:pt x="1400" y="3825"/>
                    </a:lnTo>
                    <a:lnTo>
                      <a:pt x="1434" y="4576"/>
                    </a:lnTo>
                    <a:lnTo>
                      <a:pt x="1468" y="5361"/>
                    </a:lnTo>
                    <a:lnTo>
                      <a:pt x="1434" y="6146"/>
                    </a:lnTo>
                    <a:lnTo>
                      <a:pt x="1332" y="7000"/>
                    </a:lnTo>
                    <a:lnTo>
                      <a:pt x="1229" y="7853"/>
                    </a:lnTo>
                    <a:lnTo>
                      <a:pt x="1059" y="8672"/>
                    </a:lnTo>
                    <a:lnTo>
                      <a:pt x="854" y="9492"/>
                    </a:lnTo>
                    <a:lnTo>
                      <a:pt x="410" y="11165"/>
                    </a:lnTo>
                    <a:lnTo>
                      <a:pt x="0" y="12803"/>
                    </a:lnTo>
                    <a:lnTo>
                      <a:pt x="35" y="12872"/>
                    </a:lnTo>
                    <a:lnTo>
                      <a:pt x="69" y="12906"/>
                    </a:lnTo>
                    <a:lnTo>
                      <a:pt x="103" y="12906"/>
                    </a:lnTo>
                    <a:lnTo>
                      <a:pt x="137" y="12837"/>
                    </a:lnTo>
                    <a:lnTo>
                      <a:pt x="683" y="11369"/>
                    </a:lnTo>
                    <a:lnTo>
                      <a:pt x="922" y="10584"/>
                    </a:lnTo>
                    <a:lnTo>
                      <a:pt x="1161" y="9799"/>
                    </a:lnTo>
                    <a:lnTo>
                      <a:pt x="1400" y="8946"/>
                    </a:lnTo>
                    <a:lnTo>
                      <a:pt x="1571" y="8126"/>
                    </a:lnTo>
                    <a:lnTo>
                      <a:pt x="1742" y="7273"/>
                    </a:lnTo>
                    <a:lnTo>
                      <a:pt x="1844" y="6419"/>
                    </a:lnTo>
                    <a:lnTo>
                      <a:pt x="1946" y="5566"/>
                    </a:lnTo>
                    <a:lnTo>
                      <a:pt x="1946" y="4712"/>
                    </a:lnTo>
                    <a:lnTo>
                      <a:pt x="1912" y="3859"/>
                    </a:lnTo>
                    <a:lnTo>
                      <a:pt x="1844" y="3039"/>
                    </a:lnTo>
                    <a:lnTo>
                      <a:pt x="1673" y="2254"/>
                    </a:lnTo>
                    <a:lnTo>
                      <a:pt x="1571" y="1844"/>
                    </a:lnTo>
                    <a:lnTo>
                      <a:pt x="1434" y="1469"/>
                    </a:lnTo>
                    <a:lnTo>
                      <a:pt x="1298" y="1093"/>
                    </a:lnTo>
                    <a:lnTo>
                      <a:pt x="1127" y="718"/>
                    </a:lnTo>
                    <a:lnTo>
                      <a:pt x="922" y="376"/>
                    </a:lnTo>
                    <a:lnTo>
                      <a:pt x="717" y="35"/>
                    </a:lnTo>
                    <a:lnTo>
                      <a:pt x="68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3" name="Google Shape;5933;p25"/>
              <p:cNvSpPr/>
              <p:nvPr/>
            </p:nvSpPr>
            <p:spPr>
              <a:xfrm>
                <a:off x="2400715" y="838643"/>
                <a:ext cx="22978" cy="26837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7580" extrusionOk="0">
                    <a:moveTo>
                      <a:pt x="103" y="1"/>
                    </a:moveTo>
                    <a:lnTo>
                      <a:pt x="34" y="35"/>
                    </a:lnTo>
                    <a:lnTo>
                      <a:pt x="0" y="137"/>
                    </a:lnTo>
                    <a:lnTo>
                      <a:pt x="171" y="1981"/>
                    </a:lnTo>
                    <a:lnTo>
                      <a:pt x="239" y="2903"/>
                    </a:lnTo>
                    <a:lnTo>
                      <a:pt x="273" y="3790"/>
                    </a:lnTo>
                    <a:lnTo>
                      <a:pt x="307" y="4712"/>
                    </a:lnTo>
                    <a:lnTo>
                      <a:pt x="273" y="5600"/>
                    </a:lnTo>
                    <a:lnTo>
                      <a:pt x="205" y="6521"/>
                    </a:lnTo>
                    <a:lnTo>
                      <a:pt x="68" y="7477"/>
                    </a:lnTo>
                    <a:lnTo>
                      <a:pt x="103" y="7546"/>
                    </a:lnTo>
                    <a:lnTo>
                      <a:pt x="171" y="7580"/>
                    </a:lnTo>
                    <a:lnTo>
                      <a:pt x="239" y="7546"/>
                    </a:lnTo>
                    <a:lnTo>
                      <a:pt x="273" y="7477"/>
                    </a:lnTo>
                    <a:lnTo>
                      <a:pt x="410" y="6555"/>
                    </a:lnTo>
                    <a:lnTo>
                      <a:pt x="546" y="5634"/>
                    </a:lnTo>
                    <a:lnTo>
                      <a:pt x="615" y="4712"/>
                    </a:lnTo>
                    <a:lnTo>
                      <a:pt x="649" y="3756"/>
                    </a:lnTo>
                    <a:lnTo>
                      <a:pt x="649" y="2834"/>
                    </a:lnTo>
                    <a:lnTo>
                      <a:pt x="581" y="1878"/>
                    </a:lnTo>
                    <a:lnTo>
                      <a:pt x="444" y="957"/>
                    </a:lnTo>
                    <a:lnTo>
                      <a:pt x="239" y="69"/>
                    </a:lnTo>
                    <a:lnTo>
                      <a:pt x="239" y="3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4" name="Google Shape;5934;p25"/>
              <p:cNvSpPr/>
              <p:nvPr/>
            </p:nvSpPr>
            <p:spPr>
              <a:xfrm>
                <a:off x="2357202" y="899079"/>
                <a:ext cx="21774" cy="97930"/>
              </a:xfrm>
              <a:custGeom>
                <a:avLst/>
                <a:gdLst/>
                <a:ahLst/>
                <a:cxnLst/>
                <a:rect l="l" t="t" r="r" b="b"/>
                <a:pathLst>
                  <a:path w="615" h="2766" extrusionOk="0">
                    <a:moveTo>
                      <a:pt x="137" y="1"/>
                    </a:moveTo>
                    <a:lnTo>
                      <a:pt x="34" y="35"/>
                    </a:lnTo>
                    <a:lnTo>
                      <a:pt x="0" y="103"/>
                    </a:lnTo>
                    <a:lnTo>
                      <a:pt x="0" y="137"/>
                    </a:lnTo>
                    <a:lnTo>
                      <a:pt x="34" y="444"/>
                    </a:lnTo>
                    <a:lnTo>
                      <a:pt x="103" y="718"/>
                    </a:lnTo>
                    <a:lnTo>
                      <a:pt x="205" y="1298"/>
                    </a:lnTo>
                    <a:lnTo>
                      <a:pt x="239" y="1605"/>
                    </a:lnTo>
                    <a:lnTo>
                      <a:pt x="239" y="1947"/>
                    </a:lnTo>
                    <a:lnTo>
                      <a:pt x="205" y="2595"/>
                    </a:lnTo>
                    <a:lnTo>
                      <a:pt x="205" y="2664"/>
                    </a:lnTo>
                    <a:lnTo>
                      <a:pt x="239" y="2698"/>
                    </a:lnTo>
                    <a:lnTo>
                      <a:pt x="307" y="2732"/>
                    </a:lnTo>
                    <a:lnTo>
                      <a:pt x="342" y="2766"/>
                    </a:lnTo>
                    <a:lnTo>
                      <a:pt x="478" y="2732"/>
                    </a:lnTo>
                    <a:lnTo>
                      <a:pt x="512" y="2664"/>
                    </a:lnTo>
                    <a:lnTo>
                      <a:pt x="512" y="2629"/>
                    </a:lnTo>
                    <a:lnTo>
                      <a:pt x="615" y="2015"/>
                    </a:lnTo>
                    <a:lnTo>
                      <a:pt x="615" y="1673"/>
                    </a:lnTo>
                    <a:lnTo>
                      <a:pt x="615" y="1332"/>
                    </a:lnTo>
                    <a:lnTo>
                      <a:pt x="615" y="991"/>
                    </a:lnTo>
                    <a:lnTo>
                      <a:pt x="546" y="649"/>
                    </a:lnTo>
                    <a:lnTo>
                      <a:pt x="478" y="342"/>
                    </a:lnTo>
                    <a:lnTo>
                      <a:pt x="342" y="69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5" name="Google Shape;5935;p25"/>
              <p:cNvSpPr/>
              <p:nvPr/>
            </p:nvSpPr>
            <p:spPr>
              <a:xfrm>
                <a:off x="1917224" y="478468"/>
                <a:ext cx="425497" cy="178901"/>
              </a:xfrm>
              <a:custGeom>
                <a:avLst/>
                <a:gdLst/>
                <a:ahLst/>
                <a:cxnLst/>
                <a:rect l="l" t="t" r="r" b="b"/>
                <a:pathLst>
                  <a:path w="12018" h="5053" extrusionOk="0">
                    <a:moveTo>
                      <a:pt x="1741" y="0"/>
                    </a:moveTo>
                    <a:lnTo>
                      <a:pt x="1332" y="34"/>
                    </a:lnTo>
                    <a:lnTo>
                      <a:pt x="922" y="68"/>
                    </a:lnTo>
                    <a:lnTo>
                      <a:pt x="512" y="137"/>
                    </a:lnTo>
                    <a:lnTo>
                      <a:pt x="103" y="239"/>
                    </a:lnTo>
                    <a:lnTo>
                      <a:pt x="34" y="273"/>
                    </a:lnTo>
                    <a:lnTo>
                      <a:pt x="0" y="307"/>
                    </a:lnTo>
                    <a:lnTo>
                      <a:pt x="0" y="376"/>
                    </a:lnTo>
                    <a:lnTo>
                      <a:pt x="0" y="410"/>
                    </a:lnTo>
                    <a:lnTo>
                      <a:pt x="0" y="478"/>
                    </a:lnTo>
                    <a:lnTo>
                      <a:pt x="69" y="512"/>
                    </a:lnTo>
                    <a:lnTo>
                      <a:pt x="103" y="546"/>
                    </a:lnTo>
                    <a:lnTo>
                      <a:pt x="171" y="546"/>
                    </a:lnTo>
                    <a:lnTo>
                      <a:pt x="922" y="444"/>
                    </a:lnTo>
                    <a:lnTo>
                      <a:pt x="1707" y="410"/>
                    </a:lnTo>
                    <a:lnTo>
                      <a:pt x="2493" y="444"/>
                    </a:lnTo>
                    <a:lnTo>
                      <a:pt x="3278" y="546"/>
                    </a:lnTo>
                    <a:lnTo>
                      <a:pt x="4097" y="717"/>
                    </a:lnTo>
                    <a:lnTo>
                      <a:pt x="4916" y="922"/>
                    </a:lnTo>
                    <a:lnTo>
                      <a:pt x="5702" y="1161"/>
                    </a:lnTo>
                    <a:lnTo>
                      <a:pt x="6487" y="1468"/>
                    </a:lnTo>
                    <a:lnTo>
                      <a:pt x="7272" y="1809"/>
                    </a:lnTo>
                    <a:lnTo>
                      <a:pt x="8023" y="2219"/>
                    </a:lnTo>
                    <a:lnTo>
                      <a:pt x="8740" y="2629"/>
                    </a:lnTo>
                    <a:lnTo>
                      <a:pt x="9457" y="3073"/>
                    </a:lnTo>
                    <a:lnTo>
                      <a:pt x="10106" y="3516"/>
                    </a:lnTo>
                    <a:lnTo>
                      <a:pt x="10720" y="3994"/>
                    </a:lnTo>
                    <a:lnTo>
                      <a:pt x="11301" y="4506"/>
                    </a:lnTo>
                    <a:lnTo>
                      <a:pt x="11813" y="5019"/>
                    </a:lnTo>
                    <a:lnTo>
                      <a:pt x="11881" y="5053"/>
                    </a:lnTo>
                    <a:lnTo>
                      <a:pt x="11983" y="5053"/>
                    </a:lnTo>
                    <a:lnTo>
                      <a:pt x="12018" y="4984"/>
                    </a:lnTo>
                    <a:lnTo>
                      <a:pt x="12018" y="4882"/>
                    </a:lnTo>
                    <a:lnTo>
                      <a:pt x="11779" y="4506"/>
                    </a:lnTo>
                    <a:lnTo>
                      <a:pt x="11540" y="4165"/>
                    </a:lnTo>
                    <a:lnTo>
                      <a:pt x="11266" y="3858"/>
                    </a:lnTo>
                    <a:lnTo>
                      <a:pt x="10959" y="3551"/>
                    </a:lnTo>
                    <a:lnTo>
                      <a:pt x="10652" y="3243"/>
                    </a:lnTo>
                    <a:lnTo>
                      <a:pt x="10345" y="3004"/>
                    </a:lnTo>
                    <a:lnTo>
                      <a:pt x="10003" y="2731"/>
                    </a:lnTo>
                    <a:lnTo>
                      <a:pt x="9628" y="2526"/>
                    </a:lnTo>
                    <a:lnTo>
                      <a:pt x="8877" y="2083"/>
                    </a:lnTo>
                    <a:lnTo>
                      <a:pt x="8126" y="1707"/>
                    </a:lnTo>
                    <a:lnTo>
                      <a:pt x="7340" y="1400"/>
                    </a:lnTo>
                    <a:lnTo>
                      <a:pt x="6521" y="1092"/>
                    </a:lnTo>
                    <a:lnTo>
                      <a:pt x="5736" y="819"/>
                    </a:lnTo>
                    <a:lnTo>
                      <a:pt x="4951" y="580"/>
                    </a:lnTo>
                    <a:lnTo>
                      <a:pt x="4165" y="341"/>
                    </a:lnTo>
                    <a:lnTo>
                      <a:pt x="3380" y="171"/>
                    </a:lnTo>
                    <a:lnTo>
                      <a:pt x="2561" y="34"/>
                    </a:lnTo>
                    <a:lnTo>
                      <a:pt x="21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6" name="Google Shape;5936;p25"/>
              <p:cNvSpPr/>
              <p:nvPr/>
            </p:nvSpPr>
            <p:spPr>
              <a:xfrm>
                <a:off x="2109403" y="553385"/>
                <a:ext cx="239373" cy="149905"/>
              </a:xfrm>
              <a:custGeom>
                <a:avLst/>
                <a:gdLst/>
                <a:ahLst/>
                <a:cxnLst/>
                <a:rect l="l" t="t" r="r" b="b"/>
                <a:pathLst>
                  <a:path w="6761" h="4234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13" y="206"/>
                    </a:lnTo>
                    <a:lnTo>
                      <a:pt x="991" y="376"/>
                    </a:lnTo>
                    <a:lnTo>
                      <a:pt x="1469" y="547"/>
                    </a:lnTo>
                    <a:lnTo>
                      <a:pt x="1912" y="752"/>
                    </a:lnTo>
                    <a:lnTo>
                      <a:pt x="2732" y="1196"/>
                    </a:lnTo>
                    <a:lnTo>
                      <a:pt x="3551" y="1708"/>
                    </a:lnTo>
                    <a:lnTo>
                      <a:pt x="4302" y="2254"/>
                    </a:lnTo>
                    <a:lnTo>
                      <a:pt x="5019" y="2868"/>
                    </a:lnTo>
                    <a:lnTo>
                      <a:pt x="5770" y="3517"/>
                    </a:lnTo>
                    <a:lnTo>
                      <a:pt x="6521" y="4200"/>
                    </a:lnTo>
                    <a:lnTo>
                      <a:pt x="6624" y="4234"/>
                    </a:lnTo>
                    <a:lnTo>
                      <a:pt x="6726" y="4200"/>
                    </a:lnTo>
                    <a:lnTo>
                      <a:pt x="6760" y="4132"/>
                    </a:lnTo>
                    <a:lnTo>
                      <a:pt x="6760" y="4097"/>
                    </a:lnTo>
                    <a:lnTo>
                      <a:pt x="6760" y="4063"/>
                    </a:lnTo>
                    <a:lnTo>
                      <a:pt x="6487" y="3619"/>
                    </a:lnTo>
                    <a:lnTo>
                      <a:pt x="6180" y="3210"/>
                    </a:lnTo>
                    <a:lnTo>
                      <a:pt x="5873" y="2834"/>
                    </a:lnTo>
                    <a:lnTo>
                      <a:pt x="5497" y="2493"/>
                    </a:lnTo>
                    <a:lnTo>
                      <a:pt x="5121" y="2151"/>
                    </a:lnTo>
                    <a:lnTo>
                      <a:pt x="4712" y="1844"/>
                    </a:lnTo>
                    <a:lnTo>
                      <a:pt x="4302" y="1537"/>
                    </a:lnTo>
                    <a:lnTo>
                      <a:pt x="3858" y="1298"/>
                    </a:lnTo>
                    <a:lnTo>
                      <a:pt x="3380" y="1059"/>
                    </a:lnTo>
                    <a:lnTo>
                      <a:pt x="2937" y="820"/>
                    </a:lnTo>
                    <a:lnTo>
                      <a:pt x="2459" y="615"/>
                    </a:lnTo>
                    <a:lnTo>
                      <a:pt x="1946" y="444"/>
                    </a:lnTo>
                    <a:lnTo>
                      <a:pt x="1469" y="308"/>
                    </a:lnTo>
                    <a:lnTo>
                      <a:pt x="991" y="171"/>
                    </a:lnTo>
                    <a:lnTo>
                      <a:pt x="513" y="69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7" name="Google Shape;5937;p25"/>
              <p:cNvSpPr/>
              <p:nvPr/>
            </p:nvSpPr>
            <p:spPr>
              <a:xfrm>
                <a:off x="2200075" y="627133"/>
                <a:ext cx="108800" cy="85857"/>
              </a:xfrm>
              <a:custGeom>
                <a:avLst/>
                <a:gdLst/>
                <a:ahLst/>
                <a:cxnLst/>
                <a:rect l="l" t="t" r="r" b="b"/>
                <a:pathLst>
                  <a:path w="3073" h="2425" extrusionOk="0">
                    <a:moveTo>
                      <a:pt x="34" y="0"/>
                    </a:moveTo>
                    <a:lnTo>
                      <a:pt x="0" y="68"/>
                    </a:lnTo>
                    <a:lnTo>
                      <a:pt x="0" y="137"/>
                    </a:lnTo>
                    <a:lnTo>
                      <a:pt x="34" y="205"/>
                    </a:lnTo>
                    <a:lnTo>
                      <a:pt x="444" y="444"/>
                    </a:lnTo>
                    <a:lnTo>
                      <a:pt x="819" y="649"/>
                    </a:lnTo>
                    <a:lnTo>
                      <a:pt x="1195" y="922"/>
                    </a:lnTo>
                    <a:lnTo>
                      <a:pt x="1536" y="1195"/>
                    </a:lnTo>
                    <a:lnTo>
                      <a:pt x="2185" y="1775"/>
                    </a:lnTo>
                    <a:lnTo>
                      <a:pt x="2834" y="2390"/>
                    </a:lnTo>
                    <a:lnTo>
                      <a:pt x="2936" y="2424"/>
                    </a:lnTo>
                    <a:lnTo>
                      <a:pt x="3004" y="2424"/>
                    </a:lnTo>
                    <a:lnTo>
                      <a:pt x="3073" y="2356"/>
                    </a:lnTo>
                    <a:lnTo>
                      <a:pt x="3073" y="2288"/>
                    </a:lnTo>
                    <a:lnTo>
                      <a:pt x="3073" y="2253"/>
                    </a:lnTo>
                    <a:lnTo>
                      <a:pt x="2799" y="1878"/>
                    </a:lnTo>
                    <a:lnTo>
                      <a:pt x="2492" y="1502"/>
                    </a:lnTo>
                    <a:lnTo>
                      <a:pt x="2151" y="1195"/>
                    </a:lnTo>
                    <a:lnTo>
                      <a:pt x="1775" y="888"/>
                    </a:lnTo>
                    <a:lnTo>
                      <a:pt x="1366" y="649"/>
                    </a:lnTo>
                    <a:lnTo>
                      <a:pt x="956" y="410"/>
                    </a:lnTo>
                    <a:lnTo>
                      <a:pt x="546" y="205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8" name="Google Shape;5938;p25"/>
              <p:cNvSpPr/>
              <p:nvPr/>
            </p:nvSpPr>
            <p:spPr>
              <a:xfrm>
                <a:off x="1928094" y="553385"/>
                <a:ext cx="170475" cy="44752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1264" extrusionOk="0">
                    <a:moveTo>
                      <a:pt x="1298" y="1"/>
                    </a:moveTo>
                    <a:lnTo>
                      <a:pt x="717" y="35"/>
                    </a:lnTo>
                    <a:lnTo>
                      <a:pt x="137" y="69"/>
                    </a:lnTo>
                    <a:lnTo>
                      <a:pt x="69" y="103"/>
                    </a:lnTo>
                    <a:lnTo>
                      <a:pt x="35" y="137"/>
                    </a:lnTo>
                    <a:lnTo>
                      <a:pt x="1" y="274"/>
                    </a:lnTo>
                    <a:lnTo>
                      <a:pt x="35" y="376"/>
                    </a:lnTo>
                    <a:lnTo>
                      <a:pt x="103" y="410"/>
                    </a:lnTo>
                    <a:lnTo>
                      <a:pt x="1332" y="410"/>
                    </a:lnTo>
                    <a:lnTo>
                      <a:pt x="1912" y="479"/>
                    </a:lnTo>
                    <a:lnTo>
                      <a:pt x="2527" y="581"/>
                    </a:lnTo>
                    <a:lnTo>
                      <a:pt x="3039" y="718"/>
                    </a:lnTo>
                    <a:lnTo>
                      <a:pt x="3551" y="922"/>
                    </a:lnTo>
                    <a:lnTo>
                      <a:pt x="4063" y="1093"/>
                    </a:lnTo>
                    <a:lnTo>
                      <a:pt x="4609" y="1264"/>
                    </a:lnTo>
                    <a:lnTo>
                      <a:pt x="4678" y="1264"/>
                    </a:lnTo>
                    <a:lnTo>
                      <a:pt x="4712" y="1230"/>
                    </a:lnTo>
                    <a:lnTo>
                      <a:pt x="4814" y="1161"/>
                    </a:lnTo>
                    <a:lnTo>
                      <a:pt x="4814" y="1025"/>
                    </a:lnTo>
                    <a:lnTo>
                      <a:pt x="4780" y="991"/>
                    </a:lnTo>
                    <a:lnTo>
                      <a:pt x="4746" y="922"/>
                    </a:lnTo>
                    <a:lnTo>
                      <a:pt x="4507" y="752"/>
                    </a:lnTo>
                    <a:lnTo>
                      <a:pt x="4268" y="615"/>
                    </a:lnTo>
                    <a:lnTo>
                      <a:pt x="3995" y="479"/>
                    </a:lnTo>
                    <a:lnTo>
                      <a:pt x="3722" y="376"/>
                    </a:lnTo>
                    <a:lnTo>
                      <a:pt x="3141" y="206"/>
                    </a:lnTo>
                    <a:lnTo>
                      <a:pt x="2527" y="103"/>
                    </a:lnTo>
                    <a:lnTo>
                      <a:pt x="1912" y="35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39" name="Google Shape;5939;p25"/>
              <p:cNvSpPr/>
              <p:nvPr/>
            </p:nvSpPr>
            <p:spPr>
              <a:xfrm>
                <a:off x="1387813" y="427697"/>
                <a:ext cx="361414" cy="534261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15090" extrusionOk="0">
                    <a:moveTo>
                      <a:pt x="10105" y="0"/>
                    </a:moveTo>
                    <a:lnTo>
                      <a:pt x="9047" y="546"/>
                    </a:lnTo>
                    <a:lnTo>
                      <a:pt x="8023" y="1161"/>
                    </a:lnTo>
                    <a:lnTo>
                      <a:pt x="7033" y="1844"/>
                    </a:lnTo>
                    <a:lnTo>
                      <a:pt x="6077" y="2595"/>
                    </a:lnTo>
                    <a:lnTo>
                      <a:pt x="5155" y="3380"/>
                    </a:lnTo>
                    <a:lnTo>
                      <a:pt x="4302" y="4233"/>
                    </a:lnTo>
                    <a:lnTo>
                      <a:pt x="3516" y="5121"/>
                    </a:lnTo>
                    <a:lnTo>
                      <a:pt x="2800" y="6077"/>
                    </a:lnTo>
                    <a:lnTo>
                      <a:pt x="2458" y="6555"/>
                    </a:lnTo>
                    <a:lnTo>
                      <a:pt x="2117" y="7067"/>
                    </a:lnTo>
                    <a:lnTo>
                      <a:pt x="1809" y="7579"/>
                    </a:lnTo>
                    <a:lnTo>
                      <a:pt x="1536" y="8091"/>
                    </a:lnTo>
                    <a:lnTo>
                      <a:pt x="1263" y="8637"/>
                    </a:lnTo>
                    <a:lnTo>
                      <a:pt x="1024" y="9150"/>
                    </a:lnTo>
                    <a:lnTo>
                      <a:pt x="819" y="9696"/>
                    </a:lnTo>
                    <a:lnTo>
                      <a:pt x="615" y="10276"/>
                    </a:lnTo>
                    <a:lnTo>
                      <a:pt x="444" y="10822"/>
                    </a:lnTo>
                    <a:lnTo>
                      <a:pt x="307" y="11403"/>
                    </a:lnTo>
                    <a:lnTo>
                      <a:pt x="205" y="11983"/>
                    </a:lnTo>
                    <a:lnTo>
                      <a:pt x="102" y="12564"/>
                    </a:lnTo>
                    <a:lnTo>
                      <a:pt x="34" y="13144"/>
                    </a:lnTo>
                    <a:lnTo>
                      <a:pt x="0" y="13758"/>
                    </a:lnTo>
                    <a:lnTo>
                      <a:pt x="0" y="14373"/>
                    </a:lnTo>
                    <a:lnTo>
                      <a:pt x="34" y="14953"/>
                    </a:lnTo>
                    <a:lnTo>
                      <a:pt x="34" y="15022"/>
                    </a:lnTo>
                    <a:lnTo>
                      <a:pt x="68" y="15056"/>
                    </a:lnTo>
                    <a:lnTo>
                      <a:pt x="137" y="15090"/>
                    </a:lnTo>
                    <a:lnTo>
                      <a:pt x="205" y="15056"/>
                    </a:lnTo>
                    <a:lnTo>
                      <a:pt x="239" y="15022"/>
                    </a:lnTo>
                    <a:lnTo>
                      <a:pt x="239" y="14953"/>
                    </a:lnTo>
                    <a:lnTo>
                      <a:pt x="171" y="14373"/>
                    </a:lnTo>
                    <a:lnTo>
                      <a:pt x="137" y="13793"/>
                    </a:lnTo>
                    <a:lnTo>
                      <a:pt x="137" y="13246"/>
                    </a:lnTo>
                    <a:lnTo>
                      <a:pt x="205" y="12666"/>
                    </a:lnTo>
                    <a:lnTo>
                      <a:pt x="273" y="12120"/>
                    </a:lnTo>
                    <a:lnTo>
                      <a:pt x="376" y="11574"/>
                    </a:lnTo>
                    <a:lnTo>
                      <a:pt x="512" y="11027"/>
                    </a:lnTo>
                    <a:lnTo>
                      <a:pt x="683" y="10481"/>
                    </a:lnTo>
                    <a:lnTo>
                      <a:pt x="888" y="9935"/>
                    </a:lnTo>
                    <a:lnTo>
                      <a:pt x="1093" y="9423"/>
                    </a:lnTo>
                    <a:lnTo>
                      <a:pt x="1366" y="8911"/>
                    </a:lnTo>
                    <a:lnTo>
                      <a:pt x="1639" y="8399"/>
                    </a:lnTo>
                    <a:lnTo>
                      <a:pt x="1912" y="7921"/>
                    </a:lnTo>
                    <a:lnTo>
                      <a:pt x="2219" y="7443"/>
                    </a:lnTo>
                    <a:lnTo>
                      <a:pt x="2561" y="6965"/>
                    </a:lnTo>
                    <a:lnTo>
                      <a:pt x="2902" y="6521"/>
                    </a:lnTo>
                    <a:lnTo>
                      <a:pt x="3312" y="6043"/>
                    </a:lnTo>
                    <a:lnTo>
                      <a:pt x="3721" y="5599"/>
                    </a:lnTo>
                    <a:lnTo>
                      <a:pt x="4131" y="5155"/>
                    </a:lnTo>
                    <a:lnTo>
                      <a:pt x="4575" y="4746"/>
                    </a:lnTo>
                    <a:lnTo>
                      <a:pt x="5497" y="3926"/>
                    </a:lnTo>
                    <a:lnTo>
                      <a:pt x="6418" y="3175"/>
                    </a:lnTo>
                    <a:lnTo>
                      <a:pt x="8330" y="1707"/>
                    </a:lnTo>
                    <a:lnTo>
                      <a:pt x="9252" y="956"/>
                    </a:lnTo>
                    <a:lnTo>
                      <a:pt x="10174" y="137"/>
                    </a:lnTo>
                    <a:lnTo>
                      <a:pt x="10208" y="103"/>
                    </a:lnTo>
                    <a:lnTo>
                      <a:pt x="10208" y="34"/>
                    </a:lnTo>
                    <a:lnTo>
                      <a:pt x="101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0" name="Google Shape;5940;p25"/>
              <p:cNvSpPr/>
              <p:nvPr/>
            </p:nvSpPr>
            <p:spPr>
              <a:xfrm>
                <a:off x="1540090" y="488133"/>
                <a:ext cx="217599" cy="191010"/>
              </a:xfrm>
              <a:custGeom>
                <a:avLst/>
                <a:gdLst/>
                <a:ahLst/>
                <a:cxnLst/>
                <a:rect l="l" t="t" r="r" b="b"/>
                <a:pathLst>
                  <a:path w="6146" h="5395" extrusionOk="0">
                    <a:moveTo>
                      <a:pt x="6009" y="0"/>
                    </a:moveTo>
                    <a:lnTo>
                      <a:pt x="5941" y="34"/>
                    </a:lnTo>
                    <a:lnTo>
                      <a:pt x="5463" y="205"/>
                    </a:lnTo>
                    <a:lnTo>
                      <a:pt x="5019" y="444"/>
                    </a:lnTo>
                    <a:lnTo>
                      <a:pt x="4575" y="649"/>
                    </a:lnTo>
                    <a:lnTo>
                      <a:pt x="4132" y="922"/>
                    </a:lnTo>
                    <a:lnTo>
                      <a:pt x="3722" y="1195"/>
                    </a:lnTo>
                    <a:lnTo>
                      <a:pt x="3312" y="1502"/>
                    </a:lnTo>
                    <a:lnTo>
                      <a:pt x="2937" y="1810"/>
                    </a:lnTo>
                    <a:lnTo>
                      <a:pt x="2561" y="2117"/>
                    </a:lnTo>
                    <a:lnTo>
                      <a:pt x="1844" y="2834"/>
                    </a:lnTo>
                    <a:lnTo>
                      <a:pt x="1196" y="3551"/>
                    </a:lnTo>
                    <a:lnTo>
                      <a:pt x="581" y="4336"/>
                    </a:lnTo>
                    <a:lnTo>
                      <a:pt x="1" y="5189"/>
                    </a:lnTo>
                    <a:lnTo>
                      <a:pt x="1" y="5224"/>
                    </a:lnTo>
                    <a:lnTo>
                      <a:pt x="1" y="5292"/>
                    </a:lnTo>
                    <a:lnTo>
                      <a:pt x="69" y="5360"/>
                    </a:lnTo>
                    <a:lnTo>
                      <a:pt x="137" y="5394"/>
                    </a:lnTo>
                    <a:lnTo>
                      <a:pt x="206" y="5360"/>
                    </a:lnTo>
                    <a:lnTo>
                      <a:pt x="240" y="5326"/>
                    </a:lnTo>
                    <a:lnTo>
                      <a:pt x="513" y="4882"/>
                    </a:lnTo>
                    <a:lnTo>
                      <a:pt x="786" y="4472"/>
                    </a:lnTo>
                    <a:lnTo>
                      <a:pt x="1093" y="4097"/>
                    </a:lnTo>
                    <a:lnTo>
                      <a:pt x="1400" y="3721"/>
                    </a:lnTo>
                    <a:lnTo>
                      <a:pt x="2083" y="3039"/>
                    </a:lnTo>
                    <a:lnTo>
                      <a:pt x="2800" y="2390"/>
                    </a:lnTo>
                    <a:lnTo>
                      <a:pt x="3551" y="1810"/>
                    </a:lnTo>
                    <a:lnTo>
                      <a:pt x="4371" y="1263"/>
                    </a:lnTo>
                    <a:lnTo>
                      <a:pt x="5190" y="785"/>
                    </a:lnTo>
                    <a:lnTo>
                      <a:pt x="6078" y="307"/>
                    </a:lnTo>
                    <a:lnTo>
                      <a:pt x="6112" y="273"/>
                    </a:lnTo>
                    <a:lnTo>
                      <a:pt x="6146" y="205"/>
                    </a:lnTo>
                    <a:lnTo>
                      <a:pt x="6146" y="137"/>
                    </a:lnTo>
                    <a:lnTo>
                      <a:pt x="6146" y="103"/>
                    </a:lnTo>
                    <a:lnTo>
                      <a:pt x="6043" y="34"/>
                    </a:lnTo>
                    <a:lnTo>
                      <a:pt x="600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1" name="Google Shape;5941;p25"/>
              <p:cNvSpPr/>
              <p:nvPr/>
            </p:nvSpPr>
            <p:spPr>
              <a:xfrm>
                <a:off x="1639224" y="544923"/>
                <a:ext cx="103984" cy="101577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2869" extrusionOk="0">
                    <a:moveTo>
                      <a:pt x="2731" y="1"/>
                    </a:moveTo>
                    <a:lnTo>
                      <a:pt x="2356" y="240"/>
                    </a:lnTo>
                    <a:lnTo>
                      <a:pt x="1980" y="513"/>
                    </a:lnTo>
                    <a:lnTo>
                      <a:pt x="1639" y="820"/>
                    </a:lnTo>
                    <a:lnTo>
                      <a:pt x="1297" y="1161"/>
                    </a:lnTo>
                    <a:lnTo>
                      <a:pt x="649" y="1913"/>
                    </a:lnTo>
                    <a:lnTo>
                      <a:pt x="68" y="2595"/>
                    </a:lnTo>
                    <a:lnTo>
                      <a:pt x="34" y="2664"/>
                    </a:lnTo>
                    <a:lnTo>
                      <a:pt x="0" y="2698"/>
                    </a:lnTo>
                    <a:lnTo>
                      <a:pt x="68" y="2800"/>
                    </a:lnTo>
                    <a:lnTo>
                      <a:pt x="103" y="2834"/>
                    </a:lnTo>
                    <a:lnTo>
                      <a:pt x="137" y="2868"/>
                    </a:lnTo>
                    <a:lnTo>
                      <a:pt x="205" y="2868"/>
                    </a:lnTo>
                    <a:lnTo>
                      <a:pt x="239" y="2800"/>
                    </a:lnTo>
                    <a:lnTo>
                      <a:pt x="922" y="2083"/>
                    </a:lnTo>
                    <a:lnTo>
                      <a:pt x="1639" y="1366"/>
                    </a:lnTo>
                    <a:lnTo>
                      <a:pt x="2288" y="820"/>
                    </a:lnTo>
                    <a:lnTo>
                      <a:pt x="2629" y="513"/>
                    </a:lnTo>
                    <a:lnTo>
                      <a:pt x="2902" y="206"/>
                    </a:lnTo>
                    <a:lnTo>
                      <a:pt x="2936" y="103"/>
                    </a:lnTo>
                    <a:lnTo>
                      <a:pt x="2902" y="35"/>
                    </a:lnTo>
                    <a:lnTo>
                      <a:pt x="28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2" name="Google Shape;5942;p25"/>
              <p:cNvSpPr/>
              <p:nvPr/>
            </p:nvSpPr>
            <p:spPr>
              <a:xfrm>
                <a:off x="1715345" y="616229"/>
                <a:ext cx="42344" cy="36326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026" extrusionOk="0">
                    <a:moveTo>
                      <a:pt x="957" y="1"/>
                    </a:moveTo>
                    <a:lnTo>
                      <a:pt x="684" y="172"/>
                    </a:lnTo>
                    <a:lnTo>
                      <a:pt x="479" y="376"/>
                    </a:lnTo>
                    <a:lnTo>
                      <a:pt x="35" y="854"/>
                    </a:lnTo>
                    <a:lnTo>
                      <a:pt x="35" y="889"/>
                    </a:lnTo>
                    <a:lnTo>
                      <a:pt x="1" y="923"/>
                    </a:lnTo>
                    <a:lnTo>
                      <a:pt x="35" y="991"/>
                    </a:lnTo>
                    <a:lnTo>
                      <a:pt x="103" y="1025"/>
                    </a:lnTo>
                    <a:lnTo>
                      <a:pt x="206" y="1025"/>
                    </a:lnTo>
                    <a:lnTo>
                      <a:pt x="718" y="650"/>
                    </a:lnTo>
                    <a:lnTo>
                      <a:pt x="957" y="445"/>
                    </a:lnTo>
                    <a:lnTo>
                      <a:pt x="1162" y="240"/>
                    </a:lnTo>
                    <a:lnTo>
                      <a:pt x="1196" y="172"/>
                    </a:lnTo>
                    <a:lnTo>
                      <a:pt x="1196" y="138"/>
                    </a:lnTo>
                    <a:lnTo>
                      <a:pt x="1128" y="35"/>
                    </a:lnTo>
                    <a:lnTo>
                      <a:pt x="10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3" name="Google Shape;5943;p25"/>
              <p:cNvSpPr/>
              <p:nvPr/>
            </p:nvSpPr>
            <p:spPr>
              <a:xfrm>
                <a:off x="2140842" y="1260493"/>
                <a:ext cx="236930" cy="218803"/>
              </a:xfrm>
              <a:custGeom>
                <a:avLst/>
                <a:gdLst/>
                <a:ahLst/>
                <a:cxnLst/>
                <a:rect l="l" t="t" r="r" b="b"/>
                <a:pathLst>
                  <a:path w="6692" h="6180" extrusionOk="0">
                    <a:moveTo>
                      <a:pt x="6589" y="0"/>
                    </a:moveTo>
                    <a:lnTo>
                      <a:pt x="6555" y="35"/>
                    </a:lnTo>
                    <a:lnTo>
                      <a:pt x="6248" y="512"/>
                    </a:lnTo>
                    <a:lnTo>
                      <a:pt x="5906" y="990"/>
                    </a:lnTo>
                    <a:lnTo>
                      <a:pt x="5565" y="1434"/>
                    </a:lnTo>
                    <a:lnTo>
                      <a:pt x="5189" y="1844"/>
                    </a:lnTo>
                    <a:lnTo>
                      <a:pt x="4438" y="2663"/>
                    </a:lnTo>
                    <a:lnTo>
                      <a:pt x="3619" y="3414"/>
                    </a:lnTo>
                    <a:lnTo>
                      <a:pt x="2765" y="4097"/>
                    </a:lnTo>
                    <a:lnTo>
                      <a:pt x="1878" y="4780"/>
                    </a:lnTo>
                    <a:lnTo>
                      <a:pt x="956" y="5429"/>
                    </a:lnTo>
                    <a:lnTo>
                      <a:pt x="34" y="6077"/>
                    </a:lnTo>
                    <a:lnTo>
                      <a:pt x="0" y="6111"/>
                    </a:lnTo>
                    <a:lnTo>
                      <a:pt x="0" y="6180"/>
                    </a:lnTo>
                    <a:lnTo>
                      <a:pt x="68" y="6180"/>
                    </a:lnTo>
                    <a:lnTo>
                      <a:pt x="1058" y="5599"/>
                    </a:lnTo>
                    <a:lnTo>
                      <a:pt x="2049" y="5019"/>
                    </a:lnTo>
                    <a:lnTo>
                      <a:pt x="3004" y="4370"/>
                    </a:lnTo>
                    <a:lnTo>
                      <a:pt x="3448" y="4029"/>
                    </a:lnTo>
                    <a:lnTo>
                      <a:pt x="3892" y="3653"/>
                    </a:lnTo>
                    <a:lnTo>
                      <a:pt x="4336" y="3312"/>
                    </a:lnTo>
                    <a:lnTo>
                      <a:pt x="4746" y="2902"/>
                    </a:lnTo>
                    <a:lnTo>
                      <a:pt x="5121" y="2493"/>
                    </a:lnTo>
                    <a:lnTo>
                      <a:pt x="5497" y="2083"/>
                    </a:lnTo>
                    <a:lnTo>
                      <a:pt x="5838" y="1605"/>
                    </a:lnTo>
                    <a:lnTo>
                      <a:pt x="6145" y="1127"/>
                    </a:lnTo>
                    <a:lnTo>
                      <a:pt x="6418" y="649"/>
                    </a:lnTo>
                    <a:lnTo>
                      <a:pt x="6692" y="103"/>
                    </a:lnTo>
                    <a:lnTo>
                      <a:pt x="6692" y="69"/>
                    </a:lnTo>
                    <a:lnTo>
                      <a:pt x="6657" y="35"/>
                    </a:lnTo>
                    <a:lnTo>
                      <a:pt x="658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4" name="Google Shape;5944;p25"/>
              <p:cNvSpPr/>
              <p:nvPr/>
            </p:nvSpPr>
            <p:spPr>
              <a:xfrm>
                <a:off x="2278639" y="1242366"/>
                <a:ext cx="79803" cy="107596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039" extrusionOk="0">
                    <a:moveTo>
                      <a:pt x="2151" y="0"/>
                    </a:moveTo>
                    <a:lnTo>
                      <a:pt x="2117" y="34"/>
                    </a:lnTo>
                    <a:lnTo>
                      <a:pt x="1707" y="854"/>
                    </a:lnTo>
                    <a:lnTo>
                      <a:pt x="1468" y="1263"/>
                    </a:lnTo>
                    <a:lnTo>
                      <a:pt x="1229" y="1639"/>
                    </a:lnTo>
                    <a:lnTo>
                      <a:pt x="956" y="1980"/>
                    </a:lnTo>
                    <a:lnTo>
                      <a:pt x="683" y="2322"/>
                    </a:lnTo>
                    <a:lnTo>
                      <a:pt x="341" y="2663"/>
                    </a:lnTo>
                    <a:lnTo>
                      <a:pt x="0" y="2970"/>
                    </a:lnTo>
                    <a:lnTo>
                      <a:pt x="0" y="3005"/>
                    </a:lnTo>
                    <a:lnTo>
                      <a:pt x="34" y="3039"/>
                    </a:lnTo>
                    <a:lnTo>
                      <a:pt x="68" y="3039"/>
                    </a:lnTo>
                    <a:lnTo>
                      <a:pt x="410" y="2731"/>
                    </a:lnTo>
                    <a:lnTo>
                      <a:pt x="785" y="2424"/>
                    </a:lnTo>
                    <a:lnTo>
                      <a:pt x="1093" y="2083"/>
                    </a:lnTo>
                    <a:lnTo>
                      <a:pt x="1400" y="1741"/>
                    </a:lnTo>
                    <a:lnTo>
                      <a:pt x="1639" y="1366"/>
                    </a:lnTo>
                    <a:lnTo>
                      <a:pt x="1878" y="956"/>
                    </a:lnTo>
                    <a:lnTo>
                      <a:pt x="2083" y="547"/>
                    </a:lnTo>
                    <a:lnTo>
                      <a:pt x="2253" y="103"/>
                    </a:lnTo>
                    <a:lnTo>
                      <a:pt x="2253" y="34"/>
                    </a:lnTo>
                    <a:lnTo>
                      <a:pt x="221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5" name="Google Shape;5945;p25"/>
              <p:cNvSpPr/>
              <p:nvPr/>
            </p:nvSpPr>
            <p:spPr>
              <a:xfrm>
                <a:off x="2274992" y="1241162"/>
                <a:ext cx="56860" cy="67694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912" extrusionOk="0">
                    <a:moveTo>
                      <a:pt x="1503" y="0"/>
                    </a:moveTo>
                    <a:lnTo>
                      <a:pt x="1196" y="512"/>
                    </a:lnTo>
                    <a:lnTo>
                      <a:pt x="888" y="956"/>
                    </a:lnTo>
                    <a:lnTo>
                      <a:pt x="718" y="1161"/>
                    </a:lnTo>
                    <a:lnTo>
                      <a:pt x="513" y="1366"/>
                    </a:lnTo>
                    <a:lnTo>
                      <a:pt x="308" y="1536"/>
                    </a:lnTo>
                    <a:lnTo>
                      <a:pt x="69" y="1673"/>
                    </a:lnTo>
                    <a:lnTo>
                      <a:pt x="1" y="1707"/>
                    </a:lnTo>
                    <a:lnTo>
                      <a:pt x="1" y="1775"/>
                    </a:lnTo>
                    <a:lnTo>
                      <a:pt x="1" y="1844"/>
                    </a:lnTo>
                    <a:lnTo>
                      <a:pt x="69" y="1912"/>
                    </a:lnTo>
                    <a:lnTo>
                      <a:pt x="171" y="1912"/>
                    </a:lnTo>
                    <a:lnTo>
                      <a:pt x="410" y="1741"/>
                    </a:lnTo>
                    <a:lnTo>
                      <a:pt x="649" y="1571"/>
                    </a:lnTo>
                    <a:lnTo>
                      <a:pt x="888" y="1366"/>
                    </a:lnTo>
                    <a:lnTo>
                      <a:pt x="1127" y="1127"/>
                    </a:lnTo>
                    <a:lnTo>
                      <a:pt x="1298" y="888"/>
                    </a:lnTo>
                    <a:lnTo>
                      <a:pt x="1435" y="615"/>
                    </a:lnTo>
                    <a:lnTo>
                      <a:pt x="1571" y="342"/>
                    </a:lnTo>
                    <a:lnTo>
                      <a:pt x="1605" y="68"/>
                    </a:lnTo>
                    <a:lnTo>
                      <a:pt x="16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6" name="Google Shape;5946;p25"/>
              <p:cNvSpPr/>
              <p:nvPr/>
            </p:nvSpPr>
            <p:spPr>
              <a:xfrm>
                <a:off x="2264123" y="1225443"/>
                <a:ext cx="45956" cy="44752"/>
              </a:xfrm>
              <a:custGeom>
                <a:avLst/>
                <a:gdLst/>
                <a:ahLst/>
                <a:cxnLst/>
                <a:rect l="l" t="t" r="r" b="b"/>
                <a:pathLst>
                  <a:path w="1298" h="1264" extrusionOk="0">
                    <a:moveTo>
                      <a:pt x="1127" y="0"/>
                    </a:moveTo>
                    <a:lnTo>
                      <a:pt x="990" y="103"/>
                    </a:lnTo>
                    <a:lnTo>
                      <a:pt x="854" y="205"/>
                    </a:lnTo>
                    <a:lnTo>
                      <a:pt x="615" y="478"/>
                    </a:lnTo>
                    <a:lnTo>
                      <a:pt x="342" y="751"/>
                    </a:lnTo>
                    <a:lnTo>
                      <a:pt x="35" y="990"/>
                    </a:lnTo>
                    <a:lnTo>
                      <a:pt x="0" y="1059"/>
                    </a:lnTo>
                    <a:lnTo>
                      <a:pt x="0" y="1093"/>
                    </a:lnTo>
                    <a:lnTo>
                      <a:pt x="0" y="1195"/>
                    </a:lnTo>
                    <a:lnTo>
                      <a:pt x="103" y="1264"/>
                    </a:lnTo>
                    <a:lnTo>
                      <a:pt x="137" y="1264"/>
                    </a:lnTo>
                    <a:lnTo>
                      <a:pt x="205" y="1229"/>
                    </a:lnTo>
                    <a:lnTo>
                      <a:pt x="547" y="1025"/>
                    </a:lnTo>
                    <a:lnTo>
                      <a:pt x="888" y="786"/>
                    </a:lnTo>
                    <a:lnTo>
                      <a:pt x="1025" y="615"/>
                    </a:lnTo>
                    <a:lnTo>
                      <a:pt x="1161" y="478"/>
                    </a:lnTo>
                    <a:lnTo>
                      <a:pt x="1229" y="308"/>
                    </a:lnTo>
                    <a:lnTo>
                      <a:pt x="1298" y="103"/>
                    </a:lnTo>
                    <a:lnTo>
                      <a:pt x="1264" y="69"/>
                    </a:lnTo>
                    <a:lnTo>
                      <a:pt x="12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7" name="Google Shape;5947;p25"/>
              <p:cNvSpPr/>
              <p:nvPr/>
            </p:nvSpPr>
            <p:spPr>
              <a:xfrm>
                <a:off x="2262919" y="1195207"/>
                <a:ext cx="22978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649" h="923" extrusionOk="0">
                    <a:moveTo>
                      <a:pt x="444" y="1"/>
                    </a:moveTo>
                    <a:lnTo>
                      <a:pt x="376" y="103"/>
                    </a:lnTo>
                    <a:lnTo>
                      <a:pt x="239" y="376"/>
                    </a:lnTo>
                    <a:lnTo>
                      <a:pt x="137" y="513"/>
                    </a:lnTo>
                    <a:lnTo>
                      <a:pt x="34" y="649"/>
                    </a:lnTo>
                    <a:lnTo>
                      <a:pt x="0" y="684"/>
                    </a:lnTo>
                    <a:lnTo>
                      <a:pt x="0" y="752"/>
                    </a:lnTo>
                    <a:lnTo>
                      <a:pt x="0" y="820"/>
                    </a:lnTo>
                    <a:lnTo>
                      <a:pt x="34" y="854"/>
                    </a:lnTo>
                    <a:lnTo>
                      <a:pt x="103" y="888"/>
                    </a:lnTo>
                    <a:lnTo>
                      <a:pt x="137" y="923"/>
                    </a:lnTo>
                    <a:lnTo>
                      <a:pt x="205" y="923"/>
                    </a:lnTo>
                    <a:lnTo>
                      <a:pt x="273" y="888"/>
                    </a:lnTo>
                    <a:lnTo>
                      <a:pt x="410" y="718"/>
                    </a:lnTo>
                    <a:lnTo>
                      <a:pt x="547" y="547"/>
                    </a:lnTo>
                    <a:lnTo>
                      <a:pt x="615" y="342"/>
                    </a:lnTo>
                    <a:lnTo>
                      <a:pt x="649" y="137"/>
                    </a:lnTo>
                    <a:lnTo>
                      <a:pt x="615" y="35"/>
                    </a:lnTo>
                    <a:lnTo>
                      <a:pt x="51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8" name="Google Shape;5948;p25"/>
              <p:cNvSpPr/>
              <p:nvPr/>
            </p:nvSpPr>
            <p:spPr>
              <a:xfrm>
                <a:off x="1651297" y="1325745"/>
                <a:ext cx="129370" cy="88300"/>
              </a:xfrm>
              <a:custGeom>
                <a:avLst/>
                <a:gdLst/>
                <a:ahLst/>
                <a:cxnLst/>
                <a:rect l="l" t="t" r="r" b="b"/>
                <a:pathLst>
                  <a:path w="3654" h="2494" extrusionOk="0">
                    <a:moveTo>
                      <a:pt x="137" y="1"/>
                    </a:moveTo>
                    <a:lnTo>
                      <a:pt x="35" y="35"/>
                    </a:lnTo>
                    <a:lnTo>
                      <a:pt x="1" y="103"/>
                    </a:lnTo>
                    <a:lnTo>
                      <a:pt x="1" y="137"/>
                    </a:lnTo>
                    <a:lnTo>
                      <a:pt x="35" y="172"/>
                    </a:lnTo>
                    <a:lnTo>
                      <a:pt x="376" y="547"/>
                    </a:lnTo>
                    <a:lnTo>
                      <a:pt x="786" y="923"/>
                    </a:lnTo>
                    <a:lnTo>
                      <a:pt x="1161" y="1264"/>
                    </a:lnTo>
                    <a:lnTo>
                      <a:pt x="1605" y="1605"/>
                    </a:lnTo>
                    <a:lnTo>
                      <a:pt x="2049" y="1879"/>
                    </a:lnTo>
                    <a:lnTo>
                      <a:pt x="2527" y="2152"/>
                    </a:lnTo>
                    <a:lnTo>
                      <a:pt x="3005" y="2357"/>
                    </a:lnTo>
                    <a:lnTo>
                      <a:pt x="3483" y="2493"/>
                    </a:lnTo>
                    <a:lnTo>
                      <a:pt x="3585" y="2493"/>
                    </a:lnTo>
                    <a:lnTo>
                      <a:pt x="3654" y="2425"/>
                    </a:lnTo>
                    <a:lnTo>
                      <a:pt x="3654" y="2357"/>
                    </a:lnTo>
                    <a:lnTo>
                      <a:pt x="3585" y="2288"/>
                    </a:lnTo>
                    <a:lnTo>
                      <a:pt x="2698" y="1776"/>
                    </a:lnTo>
                    <a:lnTo>
                      <a:pt x="1844" y="1264"/>
                    </a:lnTo>
                    <a:lnTo>
                      <a:pt x="1434" y="991"/>
                    </a:lnTo>
                    <a:lnTo>
                      <a:pt x="991" y="684"/>
                    </a:lnTo>
                    <a:lnTo>
                      <a:pt x="615" y="376"/>
                    </a:lnTo>
                    <a:lnTo>
                      <a:pt x="205" y="35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49" name="Google Shape;5949;p25"/>
              <p:cNvSpPr/>
              <p:nvPr/>
            </p:nvSpPr>
            <p:spPr>
              <a:xfrm>
                <a:off x="1717788" y="1341465"/>
                <a:ext cx="72545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991" extrusionOk="0">
                    <a:moveTo>
                      <a:pt x="34" y="1"/>
                    </a:moveTo>
                    <a:lnTo>
                      <a:pt x="0" y="69"/>
                    </a:lnTo>
                    <a:lnTo>
                      <a:pt x="0" y="171"/>
                    </a:lnTo>
                    <a:lnTo>
                      <a:pt x="34" y="206"/>
                    </a:lnTo>
                    <a:lnTo>
                      <a:pt x="69" y="240"/>
                    </a:lnTo>
                    <a:lnTo>
                      <a:pt x="1024" y="684"/>
                    </a:lnTo>
                    <a:lnTo>
                      <a:pt x="1502" y="854"/>
                    </a:lnTo>
                    <a:lnTo>
                      <a:pt x="2014" y="991"/>
                    </a:lnTo>
                    <a:lnTo>
                      <a:pt x="2049" y="991"/>
                    </a:lnTo>
                    <a:lnTo>
                      <a:pt x="2049" y="957"/>
                    </a:lnTo>
                    <a:lnTo>
                      <a:pt x="2049" y="923"/>
                    </a:lnTo>
                    <a:lnTo>
                      <a:pt x="2049" y="888"/>
                    </a:lnTo>
                    <a:lnTo>
                      <a:pt x="1810" y="752"/>
                    </a:lnTo>
                    <a:lnTo>
                      <a:pt x="1605" y="615"/>
                    </a:lnTo>
                    <a:lnTo>
                      <a:pt x="1127" y="410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0" name="Google Shape;5950;p25"/>
              <p:cNvSpPr/>
              <p:nvPr/>
            </p:nvSpPr>
            <p:spPr>
              <a:xfrm>
                <a:off x="1757654" y="1331799"/>
                <a:ext cx="33883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957" h="479" extrusionOk="0">
                    <a:moveTo>
                      <a:pt x="103" y="1"/>
                    </a:moveTo>
                    <a:lnTo>
                      <a:pt x="69" y="35"/>
                    </a:lnTo>
                    <a:lnTo>
                      <a:pt x="1" y="103"/>
                    </a:lnTo>
                    <a:lnTo>
                      <a:pt x="1" y="171"/>
                    </a:lnTo>
                    <a:lnTo>
                      <a:pt x="35" y="205"/>
                    </a:lnTo>
                    <a:lnTo>
                      <a:pt x="69" y="240"/>
                    </a:lnTo>
                    <a:lnTo>
                      <a:pt x="445" y="376"/>
                    </a:lnTo>
                    <a:lnTo>
                      <a:pt x="854" y="479"/>
                    </a:lnTo>
                    <a:lnTo>
                      <a:pt x="888" y="444"/>
                    </a:lnTo>
                    <a:lnTo>
                      <a:pt x="923" y="410"/>
                    </a:lnTo>
                    <a:lnTo>
                      <a:pt x="957" y="342"/>
                    </a:lnTo>
                    <a:lnTo>
                      <a:pt x="888" y="274"/>
                    </a:lnTo>
                    <a:lnTo>
                      <a:pt x="547" y="137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1" name="Google Shape;5951;p25"/>
              <p:cNvSpPr/>
              <p:nvPr/>
            </p:nvSpPr>
            <p:spPr>
              <a:xfrm>
                <a:off x="1886989" y="1498592"/>
                <a:ext cx="142682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4030" h="479" extrusionOk="0">
                    <a:moveTo>
                      <a:pt x="69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" y="137"/>
                    </a:lnTo>
                    <a:lnTo>
                      <a:pt x="69" y="172"/>
                    </a:lnTo>
                    <a:lnTo>
                      <a:pt x="1025" y="308"/>
                    </a:lnTo>
                    <a:lnTo>
                      <a:pt x="2015" y="411"/>
                    </a:lnTo>
                    <a:lnTo>
                      <a:pt x="2971" y="479"/>
                    </a:lnTo>
                    <a:lnTo>
                      <a:pt x="3961" y="479"/>
                    </a:lnTo>
                    <a:lnTo>
                      <a:pt x="3995" y="445"/>
                    </a:lnTo>
                    <a:lnTo>
                      <a:pt x="4029" y="411"/>
                    </a:lnTo>
                    <a:lnTo>
                      <a:pt x="3995" y="342"/>
                    </a:lnTo>
                    <a:lnTo>
                      <a:pt x="3961" y="342"/>
                    </a:lnTo>
                    <a:lnTo>
                      <a:pt x="2015" y="172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2" name="Google Shape;5952;p25"/>
              <p:cNvSpPr/>
              <p:nvPr/>
            </p:nvSpPr>
            <p:spPr>
              <a:xfrm>
                <a:off x="1965552" y="606563"/>
                <a:ext cx="284090" cy="111243"/>
              </a:xfrm>
              <a:custGeom>
                <a:avLst/>
                <a:gdLst/>
                <a:ahLst/>
                <a:cxnLst/>
                <a:rect l="l" t="t" r="r" b="b"/>
                <a:pathLst>
                  <a:path w="8024" h="3142" extrusionOk="0">
                    <a:moveTo>
                      <a:pt x="1537" y="1"/>
                    </a:moveTo>
                    <a:lnTo>
                      <a:pt x="991" y="35"/>
                    </a:lnTo>
                    <a:lnTo>
                      <a:pt x="513" y="172"/>
                    </a:lnTo>
                    <a:lnTo>
                      <a:pt x="274" y="240"/>
                    </a:lnTo>
                    <a:lnTo>
                      <a:pt x="35" y="342"/>
                    </a:lnTo>
                    <a:lnTo>
                      <a:pt x="1" y="376"/>
                    </a:lnTo>
                    <a:lnTo>
                      <a:pt x="1" y="445"/>
                    </a:lnTo>
                    <a:lnTo>
                      <a:pt x="35" y="513"/>
                    </a:lnTo>
                    <a:lnTo>
                      <a:pt x="103" y="513"/>
                    </a:lnTo>
                    <a:lnTo>
                      <a:pt x="615" y="411"/>
                    </a:lnTo>
                    <a:lnTo>
                      <a:pt x="1128" y="376"/>
                    </a:lnTo>
                    <a:lnTo>
                      <a:pt x="1640" y="376"/>
                    </a:lnTo>
                    <a:lnTo>
                      <a:pt x="2152" y="445"/>
                    </a:lnTo>
                    <a:lnTo>
                      <a:pt x="2664" y="547"/>
                    </a:lnTo>
                    <a:lnTo>
                      <a:pt x="3176" y="684"/>
                    </a:lnTo>
                    <a:lnTo>
                      <a:pt x="3688" y="888"/>
                    </a:lnTo>
                    <a:lnTo>
                      <a:pt x="4166" y="1093"/>
                    </a:lnTo>
                    <a:lnTo>
                      <a:pt x="5156" y="1571"/>
                    </a:lnTo>
                    <a:lnTo>
                      <a:pt x="6112" y="2083"/>
                    </a:lnTo>
                    <a:lnTo>
                      <a:pt x="7034" y="2630"/>
                    </a:lnTo>
                    <a:lnTo>
                      <a:pt x="7887" y="3142"/>
                    </a:lnTo>
                    <a:lnTo>
                      <a:pt x="7955" y="3142"/>
                    </a:lnTo>
                    <a:lnTo>
                      <a:pt x="8024" y="3108"/>
                    </a:lnTo>
                    <a:lnTo>
                      <a:pt x="8024" y="3039"/>
                    </a:lnTo>
                    <a:lnTo>
                      <a:pt x="7990" y="3005"/>
                    </a:lnTo>
                    <a:lnTo>
                      <a:pt x="7682" y="2664"/>
                    </a:lnTo>
                    <a:lnTo>
                      <a:pt x="7273" y="2356"/>
                    </a:lnTo>
                    <a:lnTo>
                      <a:pt x="6863" y="2015"/>
                    </a:lnTo>
                    <a:lnTo>
                      <a:pt x="6385" y="1708"/>
                    </a:lnTo>
                    <a:lnTo>
                      <a:pt x="5907" y="1401"/>
                    </a:lnTo>
                    <a:lnTo>
                      <a:pt x="5395" y="1093"/>
                    </a:lnTo>
                    <a:lnTo>
                      <a:pt x="4849" y="820"/>
                    </a:lnTo>
                    <a:lnTo>
                      <a:pt x="4303" y="581"/>
                    </a:lnTo>
                    <a:lnTo>
                      <a:pt x="3722" y="376"/>
                    </a:lnTo>
                    <a:lnTo>
                      <a:pt x="3176" y="206"/>
                    </a:lnTo>
                    <a:lnTo>
                      <a:pt x="2630" y="103"/>
                    </a:lnTo>
                    <a:lnTo>
                      <a:pt x="2049" y="35"/>
                    </a:lnTo>
                    <a:lnTo>
                      <a:pt x="15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3" name="Google Shape;5953;p25"/>
              <p:cNvSpPr/>
              <p:nvPr/>
            </p:nvSpPr>
            <p:spPr>
              <a:xfrm>
                <a:off x="2105791" y="680312"/>
                <a:ext cx="103984" cy="50806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435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0" y="69"/>
                    </a:lnTo>
                    <a:lnTo>
                      <a:pt x="34" y="103"/>
                    </a:lnTo>
                    <a:lnTo>
                      <a:pt x="444" y="171"/>
                    </a:lnTo>
                    <a:lnTo>
                      <a:pt x="819" y="308"/>
                    </a:lnTo>
                    <a:lnTo>
                      <a:pt x="1195" y="444"/>
                    </a:lnTo>
                    <a:lnTo>
                      <a:pt x="1536" y="581"/>
                    </a:lnTo>
                    <a:lnTo>
                      <a:pt x="1912" y="751"/>
                    </a:lnTo>
                    <a:lnTo>
                      <a:pt x="2253" y="956"/>
                    </a:lnTo>
                    <a:lnTo>
                      <a:pt x="2595" y="1195"/>
                    </a:lnTo>
                    <a:lnTo>
                      <a:pt x="2902" y="1434"/>
                    </a:lnTo>
                    <a:lnTo>
                      <a:pt x="2936" y="1434"/>
                    </a:lnTo>
                    <a:lnTo>
                      <a:pt x="2936" y="1400"/>
                    </a:lnTo>
                    <a:lnTo>
                      <a:pt x="2629" y="1127"/>
                    </a:lnTo>
                    <a:lnTo>
                      <a:pt x="2287" y="922"/>
                    </a:lnTo>
                    <a:lnTo>
                      <a:pt x="1946" y="683"/>
                    </a:lnTo>
                    <a:lnTo>
                      <a:pt x="1605" y="512"/>
                    </a:lnTo>
                    <a:lnTo>
                      <a:pt x="1229" y="342"/>
                    </a:lnTo>
                    <a:lnTo>
                      <a:pt x="854" y="205"/>
                    </a:lnTo>
                    <a:lnTo>
                      <a:pt x="478" y="103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4" name="Google Shape;5954;p25"/>
              <p:cNvSpPr/>
              <p:nvPr/>
            </p:nvSpPr>
            <p:spPr>
              <a:xfrm>
                <a:off x="2093683" y="717770"/>
                <a:ext cx="49602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616" extrusionOk="0">
                    <a:moveTo>
                      <a:pt x="69" y="1"/>
                    </a:moveTo>
                    <a:lnTo>
                      <a:pt x="1" y="69"/>
                    </a:lnTo>
                    <a:lnTo>
                      <a:pt x="1" y="171"/>
                    </a:lnTo>
                    <a:lnTo>
                      <a:pt x="35" y="206"/>
                    </a:lnTo>
                    <a:lnTo>
                      <a:pt x="69" y="240"/>
                    </a:lnTo>
                    <a:lnTo>
                      <a:pt x="684" y="444"/>
                    </a:lnTo>
                    <a:lnTo>
                      <a:pt x="991" y="547"/>
                    </a:lnTo>
                    <a:lnTo>
                      <a:pt x="1298" y="615"/>
                    </a:lnTo>
                    <a:lnTo>
                      <a:pt x="1366" y="581"/>
                    </a:lnTo>
                    <a:lnTo>
                      <a:pt x="1400" y="547"/>
                    </a:lnTo>
                    <a:lnTo>
                      <a:pt x="1400" y="479"/>
                    </a:lnTo>
                    <a:lnTo>
                      <a:pt x="1366" y="444"/>
                    </a:lnTo>
                    <a:lnTo>
                      <a:pt x="1059" y="308"/>
                    </a:lnTo>
                    <a:lnTo>
                      <a:pt x="752" y="206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5" name="Google Shape;5955;p25"/>
              <p:cNvSpPr/>
              <p:nvPr/>
            </p:nvSpPr>
            <p:spPr>
              <a:xfrm>
                <a:off x="1972810" y="656130"/>
                <a:ext cx="83450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479" extrusionOk="0">
                    <a:moveTo>
                      <a:pt x="376" y="1"/>
                    </a:moveTo>
                    <a:lnTo>
                      <a:pt x="103" y="35"/>
                    </a:lnTo>
                    <a:lnTo>
                      <a:pt x="35" y="69"/>
                    </a:lnTo>
                    <a:lnTo>
                      <a:pt x="1" y="137"/>
                    </a:lnTo>
                    <a:lnTo>
                      <a:pt x="35" y="205"/>
                    </a:lnTo>
                    <a:lnTo>
                      <a:pt x="69" y="240"/>
                    </a:lnTo>
                    <a:lnTo>
                      <a:pt x="342" y="342"/>
                    </a:lnTo>
                    <a:lnTo>
                      <a:pt x="615" y="376"/>
                    </a:lnTo>
                    <a:lnTo>
                      <a:pt x="1161" y="444"/>
                    </a:lnTo>
                    <a:lnTo>
                      <a:pt x="1708" y="479"/>
                    </a:lnTo>
                    <a:lnTo>
                      <a:pt x="1981" y="479"/>
                    </a:lnTo>
                    <a:lnTo>
                      <a:pt x="2254" y="444"/>
                    </a:lnTo>
                    <a:lnTo>
                      <a:pt x="2322" y="410"/>
                    </a:lnTo>
                    <a:lnTo>
                      <a:pt x="2356" y="342"/>
                    </a:lnTo>
                    <a:lnTo>
                      <a:pt x="2322" y="274"/>
                    </a:lnTo>
                    <a:lnTo>
                      <a:pt x="2288" y="240"/>
                    </a:lnTo>
                    <a:lnTo>
                      <a:pt x="2015" y="171"/>
                    </a:lnTo>
                    <a:lnTo>
                      <a:pt x="1742" y="103"/>
                    </a:lnTo>
                    <a:lnTo>
                      <a:pt x="1196" y="35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6" name="Google Shape;5956;p25"/>
              <p:cNvSpPr/>
              <p:nvPr/>
            </p:nvSpPr>
            <p:spPr>
              <a:xfrm>
                <a:off x="1760097" y="393850"/>
                <a:ext cx="739752" cy="703497"/>
              </a:xfrm>
              <a:custGeom>
                <a:avLst/>
                <a:gdLst/>
                <a:ahLst/>
                <a:cxnLst/>
                <a:rect l="l" t="t" r="r" b="b"/>
                <a:pathLst>
                  <a:path w="20894" h="19870" extrusionOk="0">
                    <a:moveTo>
                      <a:pt x="4336" y="0"/>
                    </a:moveTo>
                    <a:lnTo>
                      <a:pt x="3278" y="69"/>
                    </a:lnTo>
                    <a:lnTo>
                      <a:pt x="2219" y="205"/>
                    </a:lnTo>
                    <a:lnTo>
                      <a:pt x="1707" y="308"/>
                    </a:lnTo>
                    <a:lnTo>
                      <a:pt x="1229" y="444"/>
                    </a:lnTo>
                    <a:lnTo>
                      <a:pt x="717" y="581"/>
                    </a:lnTo>
                    <a:lnTo>
                      <a:pt x="239" y="717"/>
                    </a:lnTo>
                    <a:lnTo>
                      <a:pt x="137" y="785"/>
                    </a:lnTo>
                    <a:lnTo>
                      <a:pt x="68" y="888"/>
                    </a:lnTo>
                    <a:lnTo>
                      <a:pt x="0" y="990"/>
                    </a:lnTo>
                    <a:lnTo>
                      <a:pt x="0" y="1093"/>
                    </a:lnTo>
                    <a:lnTo>
                      <a:pt x="34" y="1195"/>
                    </a:lnTo>
                    <a:lnTo>
                      <a:pt x="68" y="1298"/>
                    </a:lnTo>
                    <a:lnTo>
                      <a:pt x="171" y="1366"/>
                    </a:lnTo>
                    <a:lnTo>
                      <a:pt x="307" y="1366"/>
                    </a:lnTo>
                    <a:lnTo>
                      <a:pt x="2219" y="1298"/>
                    </a:lnTo>
                    <a:lnTo>
                      <a:pt x="5155" y="1298"/>
                    </a:lnTo>
                    <a:lnTo>
                      <a:pt x="6111" y="1366"/>
                    </a:lnTo>
                    <a:lnTo>
                      <a:pt x="7067" y="1468"/>
                    </a:lnTo>
                    <a:lnTo>
                      <a:pt x="8023" y="1571"/>
                    </a:lnTo>
                    <a:lnTo>
                      <a:pt x="8979" y="1741"/>
                    </a:lnTo>
                    <a:lnTo>
                      <a:pt x="9901" y="1980"/>
                    </a:lnTo>
                    <a:lnTo>
                      <a:pt x="10788" y="2253"/>
                    </a:lnTo>
                    <a:lnTo>
                      <a:pt x="11676" y="2595"/>
                    </a:lnTo>
                    <a:lnTo>
                      <a:pt x="12564" y="3005"/>
                    </a:lnTo>
                    <a:lnTo>
                      <a:pt x="13417" y="3448"/>
                    </a:lnTo>
                    <a:lnTo>
                      <a:pt x="14236" y="3995"/>
                    </a:lnTo>
                    <a:lnTo>
                      <a:pt x="14612" y="4302"/>
                    </a:lnTo>
                    <a:lnTo>
                      <a:pt x="15022" y="4609"/>
                    </a:lnTo>
                    <a:lnTo>
                      <a:pt x="15397" y="4950"/>
                    </a:lnTo>
                    <a:lnTo>
                      <a:pt x="15773" y="5326"/>
                    </a:lnTo>
                    <a:lnTo>
                      <a:pt x="16114" y="5702"/>
                    </a:lnTo>
                    <a:lnTo>
                      <a:pt x="16456" y="6077"/>
                    </a:lnTo>
                    <a:lnTo>
                      <a:pt x="16763" y="6487"/>
                    </a:lnTo>
                    <a:lnTo>
                      <a:pt x="17036" y="6896"/>
                    </a:lnTo>
                    <a:lnTo>
                      <a:pt x="17309" y="7306"/>
                    </a:lnTo>
                    <a:lnTo>
                      <a:pt x="17582" y="7716"/>
                    </a:lnTo>
                    <a:lnTo>
                      <a:pt x="18060" y="8603"/>
                    </a:lnTo>
                    <a:lnTo>
                      <a:pt x="18436" y="9525"/>
                    </a:lnTo>
                    <a:lnTo>
                      <a:pt x="18777" y="10481"/>
                    </a:lnTo>
                    <a:lnTo>
                      <a:pt x="19050" y="11471"/>
                    </a:lnTo>
                    <a:lnTo>
                      <a:pt x="19255" y="12461"/>
                    </a:lnTo>
                    <a:lnTo>
                      <a:pt x="19426" y="13485"/>
                    </a:lnTo>
                    <a:lnTo>
                      <a:pt x="19562" y="14475"/>
                    </a:lnTo>
                    <a:lnTo>
                      <a:pt x="19631" y="15500"/>
                    </a:lnTo>
                    <a:lnTo>
                      <a:pt x="19631" y="16524"/>
                    </a:lnTo>
                    <a:lnTo>
                      <a:pt x="19631" y="17548"/>
                    </a:lnTo>
                    <a:lnTo>
                      <a:pt x="19596" y="18538"/>
                    </a:lnTo>
                    <a:lnTo>
                      <a:pt x="19494" y="19528"/>
                    </a:lnTo>
                    <a:lnTo>
                      <a:pt x="19494" y="19665"/>
                    </a:lnTo>
                    <a:lnTo>
                      <a:pt x="19562" y="19767"/>
                    </a:lnTo>
                    <a:lnTo>
                      <a:pt x="19665" y="19835"/>
                    </a:lnTo>
                    <a:lnTo>
                      <a:pt x="19767" y="19870"/>
                    </a:lnTo>
                    <a:lnTo>
                      <a:pt x="19869" y="19870"/>
                    </a:lnTo>
                    <a:lnTo>
                      <a:pt x="19972" y="19835"/>
                    </a:lnTo>
                    <a:lnTo>
                      <a:pt x="20074" y="19767"/>
                    </a:lnTo>
                    <a:lnTo>
                      <a:pt x="20143" y="19665"/>
                    </a:lnTo>
                    <a:lnTo>
                      <a:pt x="20313" y="19187"/>
                    </a:lnTo>
                    <a:lnTo>
                      <a:pt x="20450" y="18709"/>
                    </a:lnTo>
                    <a:lnTo>
                      <a:pt x="20586" y="18197"/>
                    </a:lnTo>
                    <a:lnTo>
                      <a:pt x="20689" y="17685"/>
                    </a:lnTo>
                    <a:lnTo>
                      <a:pt x="20757" y="17172"/>
                    </a:lnTo>
                    <a:lnTo>
                      <a:pt x="20825" y="16660"/>
                    </a:lnTo>
                    <a:lnTo>
                      <a:pt x="20894" y="15636"/>
                    </a:lnTo>
                    <a:lnTo>
                      <a:pt x="20894" y="14578"/>
                    </a:lnTo>
                    <a:lnTo>
                      <a:pt x="20825" y="13520"/>
                    </a:lnTo>
                    <a:lnTo>
                      <a:pt x="20655" y="12427"/>
                    </a:lnTo>
                    <a:lnTo>
                      <a:pt x="20416" y="11403"/>
                    </a:lnTo>
                    <a:lnTo>
                      <a:pt x="20143" y="10345"/>
                    </a:lnTo>
                    <a:lnTo>
                      <a:pt x="19767" y="9320"/>
                    </a:lnTo>
                    <a:lnTo>
                      <a:pt x="19357" y="8364"/>
                    </a:lnTo>
                    <a:lnTo>
                      <a:pt x="18845" y="7409"/>
                    </a:lnTo>
                    <a:lnTo>
                      <a:pt x="18299" y="6521"/>
                    </a:lnTo>
                    <a:lnTo>
                      <a:pt x="17685" y="5667"/>
                    </a:lnTo>
                    <a:lnTo>
                      <a:pt x="17377" y="5258"/>
                    </a:lnTo>
                    <a:lnTo>
                      <a:pt x="17036" y="4882"/>
                    </a:lnTo>
                    <a:lnTo>
                      <a:pt x="16694" y="4507"/>
                    </a:lnTo>
                    <a:lnTo>
                      <a:pt x="16319" y="4165"/>
                    </a:lnTo>
                    <a:lnTo>
                      <a:pt x="15534" y="3517"/>
                    </a:lnTo>
                    <a:lnTo>
                      <a:pt x="14714" y="2902"/>
                    </a:lnTo>
                    <a:lnTo>
                      <a:pt x="13793" y="2356"/>
                    </a:lnTo>
                    <a:lnTo>
                      <a:pt x="12837" y="1878"/>
                    </a:lnTo>
                    <a:lnTo>
                      <a:pt x="11847" y="1434"/>
                    </a:lnTo>
                    <a:lnTo>
                      <a:pt x="10822" y="1024"/>
                    </a:lnTo>
                    <a:lnTo>
                      <a:pt x="9764" y="683"/>
                    </a:lnTo>
                    <a:lnTo>
                      <a:pt x="8706" y="410"/>
                    </a:lnTo>
                    <a:lnTo>
                      <a:pt x="7613" y="205"/>
                    </a:lnTo>
                    <a:lnTo>
                      <a:pt x="6521" y="69"/>
                    </a:lnTo>
                    <a:lnTo>
                      <a:pt x="542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7" name="Google Shape;5957;p25"/>
              <p:cNvSpPr/>
              <p:nvPr/>
            </p:nvSpPr>
            <p:spPr>
              <a:xfrm>
                <a:off x="1508686" y="1264105"/>
                <a:ext cx="85822" cy="84653"/>
              </a:xfrm>
              <a:custGeom>
                <a:avLst/>
                <a:gdLst/>
                <a:ahLst/>
                <a:cxnLst/>
                <a:rect l="l" t="t" r="r" b="b"/>
                <a:pathLst>
                  <a:path w="2424" h="2391" extrusionOk="0">
                    <a:moveTo>
                      <a:pt x="0" y="1"/>
                    </a:moveTo>
                    <a:lnTo>
                      <a:pt x="0" y="69"/>
                    </a:lnTo>
                    <a:lnTo>
                      <a:pt x="205" y="410"/>
                    </a:lnTo>
                    <a:lnTo>
                      <a:pt x="444" y="752"/>
                    </a:lnTo>
                    <a:lnTo>
                      <a:pt x="717" y="1093"/>
                    </a:lnTo>
                    <a:lnTo>
                      <a:pt x="990" y="1366"/>
                    </a:lnTo>
                    <a:lnTo>
                      <a:pt x="1297" y="1674"/>
                    </a:lnTo>
                    <a:lnTo>
                      <a:pt x="1639" y="1913"/>
                    </a:lnTo>
                    <a:lnTo>
                      <a:pt x="1980" y="2152"/>
                    </a:lnTo>
                    <a:lnTo>
                      <a:pt x="2356" y="2391"/>
                    </a:lnTo>
                    <a:lnTo>
                      <a:pt x="2424" y="2391"/>
                    </a:lnTo>
                    <a:lnTo>
                      <a:pt x="2424" y="2322"/>
                    </a:lnTo>
                    <a:lnTo>
                      <a:pt x="2390" y="2288"/>
                    </a:lnTo>
                    <a:lnTo>
                      <a:pt x="1775" y="1742"/>
                    </a:lnTo>
                    <a:lnTo>
                      <a:pt x="1195" y="1196"/>
                    </a:lnTo>
                    <a:lnTo>
                      <a:pt x="615" y="615"/>
                    </a:lnTo>
                    <a:lnTo>
                      <a:pt x="34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8" name="Google Shape;5958;p25"/>
              <p:cNvSpPr/>
              <p:nvPr/>
            </p:nvSpPr>
            <p:spPr>
              <a:xfrm>
                <a:off x="1851938" y="490541"/>
                <a:ext cx="27828" cy="6090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72" extrusionOk="0">
                    <a:moveTo>
                      <a:pt x="786" y="0"/>
                    </a:moveTo>
                    <a:lnTo>
                      <a:pt x="1" y="137"/>
                    </a:lnTo>
                    <a:lnTo>
                      <a:pt x="1" y="171"/>
                    </a:lnTo>
                    <a:lnTo>
                      <a:pt x="35" y="171"/>
                    </a:lnTo>
                    <a:lnTo>
                      <a:pt x="786" y="35"/>
                    </a:lnTo>
                    <a:lnTo>
                      <a:pt x="786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59" name="Google Shape;5959;p25"/>
              <p:cNvSpPr/>
              <p:nvPr/>
            </p:nvSpPr>
            <p:spPr>
              <a:xfrm>
                <a:off x="1819294" y="526796"/>
                <a:ext cx="85857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308" extrusionOk="0">
                    <a:moveTo>
                      <a:pt x="1264" y="1"/>
                    </a:moveTo>
                    <a:lnTo>
                      <a:pt x="650" y="35"/>
                    </a:lnTo>
                    <a:lnTo>
                      <a:pt x="103" y="103"/>
                    </a:lnTo>
                    <a:lnTo>
                      <a:pt x="69" y="103"/>
                    </a:lnTo>
                    <a:lnTo>
                      <a:pt x="35" y="137"/>
                    </a:lnTo>
                    <a:lnTo>
                      <a:pt x="1" y="205"/>
                    </a:lnTo>
                    <a:lnTo>
                      <a:pt x="69" y="308"/>
                    </a:lnTo>
                    <a:lnTo>
                      <a:pt x="138" y="308"/>
                    </a:lnTo>
                    <a:lnTo>
                      <a:pt x="718" y="274"/>
                    </a:lnTo>
                    <a:lnTo>
                      <a:pt x="1845" y="274"/>
                    </a:lnTo>
                    <a:lnTo>
                      <a:pt x="2391" y="205"/>
                    </a:lnTo>
                    <a:lnTo>
                      <a:pt x="2425" y="205"/>
                    </a:lnTo>
                    <a:lnTo>
                      <a:pt x="2425" y="137"/>
                    </a:lnTo>
                    <a:lnTo>
                      <a:pt x="2425" y="103"/>
                    </a:lnTo>
                    <a:lnTo>
                      <a:pt x="2391" y="69"/>
                    </a:lnTo>
                    <a:lnTo>
                      <a:pt x="2118" y="35"/>
                    </a:lnTo>
                    <a:lnTo>
                      <a:pt x="184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0" name="Google Shape;5960;p25"/>
              <p:cNvSpPr/>
              <p:nvPr/>
            </p:nvSpPr>
            <p:spPr>
              <a:xfrm>
                <a:off x="1874915" y="555792"/>
                <a:ext cx="36290" cy="10940"/>
              </a:xfrm>
              <a:custGeom>
                <a:avLst/>
                <a:gdLst/>
                <a:ahLst/>
                <a:cxnLst/>
                <a:rect l="l" t="t" r="r" b="b"/>
                <a:pathLst>
                  <a:path w="1025" h="309" extrusionOk="0">
                    <a:moveTo>
                      <a:pt x="922" y="1"/>
                    </a:moveTo>
                    <a:lnTo>
                      <a:pt x="547" y="69"/>
                    </a:lnTo>
                    <a:lnTo>
                      <a:pt x="342" y="103"/>
                    </a:lnTo>
                    <a:lnTo>
                      <a:pt x="103" y="69"/>
                    </a:lnTo>
                    <a:lnTo>
                      <a:pt x="35" y="69"/>
                    </a:lnTo>
                    <a:lnTo>
                      <a:pt x="0" y="103"/>
                    </a:lnTo>
                    <a:lnTo>
                      <a:pt x="0" y="172"/>
                    </a:lnTo>
                    <a:lnTo>
                      <a:pt x="69" y="240"/>
                    </a:lnTo>
                    <a:lnTo>
                      <a:pt x="274" y="274"/>
                    </a:lnTo>
                    <a:lnTo>
                      <a:pt x="513" y="308"/>
                    </a:lnTo>
                    <a:lnTo>
                      <a:pt x="751" y="274"/>
                    </a:lnTo>
                    <a:lnTo>
                      <a:pt x="888" y="240"/>
                    </a:lnTo>
                    <a:lnTo>
                      <a:pt x="990" y="206"/>
                    </a:lnTo>
                    <a:lnTo>
                      <a:pt x="1025" y="138"/>
                    </a:lnTo>
                    <a:lnTo>
                      <a:pt x="1025" y="69"/>
                    </a:lnTo>
                    <a:lnTo>
                      <a:pt x="990" y="35"/>
                    </a:lnTo>
                    <a:lnTo>
                      <a:pt x="9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1" name="Google Shape;5961;p25"/>
              <p:cNvSpPr/>
              <p:nvPr/>
            </p:nvSpPr>
            <p:spPr>
              <a:xfrm>
                <a:off x="2319708" y="906337"/>
                <a:ext cx="25421" cy="172883"/>
              </a:xfrm>
              <a:custGeom>
                <a:avLst/>
                <a:gdLst/>
                <a:ahLst/>
                <a:cxnLst/>
                <a:rect l="l" t="t" r="r" b="b"/>
                <a:pathLst>
                  <a:path w="718" h="4883" extrusionOk="0">
                    <a:moveTo>
                      <a:pt x="69" y="0"/>
                    </a:moveTo>
                    <a:lnTo>
                      <a:pt x="1" y="35"/>
                    </a:lnTo>
                    <a:lnTo>
                      <a:pt x="1" y="103"/>
                    </a:lnTo>
                    <a:lnTo>
                      <a:pt x="103" y="649"/>
                    </a:lnTo>
                    <a:lnTo>
                      <a:pt x="206" y="1229"/>
                    </a:lnTo>
                    <a:lnTo>
                      <a:pt x="308" y="1776"/>
                    </a:lnTo>
                    <a:lnTo>
                      <a:pt x="376" y="2356"/>
                    </a:lnTo>
                    <a:lnTo>
                      <a:pt x="411" y="2971"/>
                    </a:lnTo>
                    <a:lnTo>
                      <a:pt x="376" y="3585"/>
                    </a:lnTo>
                    <a:lnTo>
                      <a:pt x="308" y="4200"/>
                    </a:lnTo>
                    <a:lnTo>
                      <a:pt x="206" y="4814"/>
                    </a:lnTo>
                    <a:lnTo>
                      <a:pt x="206" y="4882"/>
                    </a:lnTo>
                    <a:lnTo>
                      <a:pt x="274" y="4882"/>
                    </a:lnTo>
                    <a:lnTo>
                      <a:pt x="308" y="4848"/>
                    </a:lnTo>
                    <a:lnTo>
                      <a:pt x="479" y="4302"/>
                    </a:lnTo>
                    <a:lnTo>
                      <a:pt x="581" y="3688"/>
                    </a:lnTo>
                    <a:lnTo>
                      <a:pt x="684" y="3039"/>
                    </a:lnTo>
                    <a:lnTo>
                      <a:pt x="718" y="2424"/>
                    </a:lnTo>
                    <a:lnTo>
                      <a:pt x="684" y="1810"/>
                    </a:lnTo>
                    <a:lnTo>
                      <a:pt x="581" y="1195"/>
                    </a:lnTo>
                    <a:lnTo>
                      <a:pt x="513" y="888"/>
                    </a:lnTo>
                    <a:lnTo>
                      <a:pt x="411" y="581"/>
                    </a:lnTo>
                    <a:lnTo>
                      <a:pt x="274" y="308"/>
                    </a:lnTo>
                    <a:lnTo>
                      <a:pt x="137" y="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2" name="Google Shape;5962;p25"/>
              <p:cNvSpPr/>
              <p:nvPr/>
            </p:nvSpPr>
            <p:spPr>
              <a:xfrm>
                <a:off x="2293119" y="914799"/>
                <a:ext cx="12144" cy="129370"/>
              </a:xfrm>
              <a:custGeom>
                <a:avLst/>
                <a:gdLst/>
                <a:ahLst/>
                <a:cxnLst/>
                <a:rect l="l" t="t" r="r" b="b"/>
                <a:pathLst>
                  <a:path w="343" h="3654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71" y="1810"/>
                    </a:lnTo>
                    <a:lnTo>
                      <a:pt x="240" y="2697"/>
                    </a:lnTo>
                    <a:lnTo>
                      <a:pt x="240" y="3619"/>
                    </a:lnTo>
                    <a:lnTo>
                      <a:pt x="240" y="3653"/>
                    </a:lnTo>
                    <a:lnTo>
                      <a:pt x="308" y="3653"/>
                    </a:lnTo>
                    <a:lnTo>
                      <a:pt x="308" y="3619"/>
                    </a:lnTo>
                    <a:lnTo>
                      <a:pt x="342" y="2732"/>
                    </a:lnTo>
                    <a:lnTo>
                      <a:pt x="342" y="1810"/>
                    </a:lnTo>
                    <a:lnTo>
                      <a:pt x="342" y="1366"/>
                    </a:lnTo>
                    <a:lnTo>
                      <a:pt x="274" y="922"/>
                    </a:lnTo>
                    <a:lnTo>
                      <a:pt x="206" y="478"/>
                    </a:lnTo>
                    <a:lnTo>
                      <a:pt x="103" y="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3" name="Google Shape;5963;p25"/>
              <p:cNvSpPr/>
              <p:nvPr/>
            </p:nvSpPr>
            <p:spPr>
              <a:xfrm>
                <a:off x="2267734" y="931723"/>
                <a:ext cx="10940" cy="60472"/>
              </a:xfrm>
              <a:custGeom>
                <a:avLst/>
                <a:gdLst/>
                <a:ahLst/>
                <a:cxnLst/>
                <a:rect l="l" t="t" r="r" b="b"/>
                <a:pathLst>
                  <a:path w="309" h="1708" extrusionOk="0">
                    <a:moveTo>
                      <a:pt x="103" y="0"/>
                    </a:moveTo>
                    <a:lnTo>
                      <a:pt x="35" y="35"/>
                    </a:lnTo>
                    <a:lnTo>
                      <a:pt x="35" y="103"/>
                    </a:lnTo>
                    <a:lnTo>
                      <a:pt x="1" y="444"/>
                    </a:lnTo>
                    <a:lnTo>
                      <a:pt x="35" y="820"/>
                    </a:lnTo>
                    <a:lnTo>
                      <a:pt x="69" y="1571"/>
                    </a:lnTo>
                    <a:lnTo>
                      <a:pt x="137" y="1673"/>
                    </a:lnTo>
                    <a:lnTo>
                      <a:pt x="206" y="1707"/>
                    </a:lnTo>
                    <a:lnTo>
                      <a:pt x="274" y="1673"/>
                    </a:lnTo>
                    <a:lnTo>
                      <a:pt x="308" y="1639"/>
                    </a:lnTo>
                    <a:lnTo>
                      <a:pt x="308" y="1605"/>
                    </a:lnTo>
                    <a:lnTo>
                      <a:pt x="274" y="820"/>
                    </a:lnTo>
                    <a:lnTo>
                      <a:pt x="240" y="444"/>
                    </a:lnTo>
                    <a:lnTo>
                      <a:pt x="172" y="69"/>
                    </a:lnTo>
                    <a:lnTo>
                      <a:pt x="137" y="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4" name="Google Shape;5964;p25"/>
              <p:cNvSpPr/>
              <p:nvPr/>
            </p:nvSpPr>
            <p:spPr>
              <a:xfrm>
                <a:off x="2236330" y="958312"/>
                <a:ext cx="4850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137" h="342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68" y="308"/>
                    </a:lnTo>
                    <a:lnTo>
                      <a:pt x="103" y="342"/>
                    </a:lnTo>
                    <a:lnTo>
                      <a:pt x="137" y="342"/>
                    </a:lnTo>
                    <a:lnTo>
                      <a:pt x="137" y="308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5" name="Google Shape;5965;p25"/>
              <p:cNvSpPr/>
              <p:nvPr/>
            </p:nvSpPr>
            <p:spPr>
              <a:xfrm>
                <a:off x="2245995" y="1132363"/>
                <a:ext cx="19367" cy="36290"/>
              </a:xfrm>
              <a:custGeom>
                <a:avLst/>
                <a:gdLst/>
                <a:ahLst/>
                <a:cxnLst/>
                <a:rect l="l" t="t" r="r" b="b"/>
                <a:pathLst>
                  <a:path w="547" h="1025" extrusionOk="0">
                    <a:moveTo>
                      <a:pt x="342" y="1"/>
                    </a:moveTo>
                    <a:lnTo>
                      <a:pt x="273" y="103"/>
                    </a:lnTo>
                    <a:lnTo>
                      <a:pt x="239" y="205"/>
                    </a:lnTo>
                    <a:lnTo>
                      <a:pt x="171" y="410"/>
                    </a:lnTo>
                    <a:lnTo>
                      <a:pt x="0" y="888"/>
                    </a:lnTo>
                    <a:lnTo>
                      <a:pt x="0" y="922"/>
                    </a:lnTo>
                    <a:lnTo>
                      <a:pt x="0" y="991"/>
                    </a:lnTo>
                    <a:lnTo>
                      <a:pt x="69" y="1025"/>
                    </a:lnTo>
                    <a:lnTo>
                      <a:pt x="205" y="1025"/>
                    </a:lnTo>
                    <a:lnTo>
                      <a:pt x="239" y="956"/>
                    </a:lnTo>
                    <a:lnTo>
                      <a:pt x="444" y="479"/>
                    </a:lnTo>
                    <a:lnTo>
                      <a:pt x="512" y="274"/>
                    </a:lnTo>
                    <a:lnTo>
                      <a:pt x="547" y="171"/>
                    </a:lnTo>
                    <a:lnTo>
                      <a:pt x="547" y="69"/>
                    </a:lnTo>
                    <a:lnTo>
                      <a:pt x="512" y="35"/>
                    </a:lnTo>
                    <a:lnTo>
                      <a:pt x="47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6" name="Google Shape;5966;p25"/>
              <p:cNvSpPr/>
              <p:nvPr/>
            </p:nvSpPr>
            <p:spPr>
              <a:xfrm>
                <a:off x="2218202" y="1136009"/>
                <a:ext cx="1239" cy="1239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34" y="34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7" name="Google Shape;5967;p25"/>
              <p:cNvSpPr/>
              <p:nvPr/>
            </p:nvSpPr>
            <p:spPr>
              <a:xfrm>
                <a:off x="2027228" y="734694"/>
                <a:ext cx="96726" cy="44752"/>
              </a:xfrm>
              <a:custGeom>
                <a:avLst/>
                <a:gdLst/>
                <a:ahLst/>
                <a:cxnLst/>
                <a:rect l="l" t="t" r="r" b="b"/>
                <a:pathLst>
                  <a:path w="2732" h="1264" extrusionOk="0">
                    <a:moveTo>
                      <a:pt x="68" y="1"/>
                    </a:moveTo>
                    <a:lnTo>
                      <a:pt x="34" y="35"/>
                    </a:lnTo>
                    <a:lnTo>
                      <a:pt x="0" y="103"/>
                    </a:lnTo>
                    <a:lnTo>
                      <a:pt x="34" y="205"/>
                    </a:lnTo>
                    <a:lnTo>
                      <a:pt x="68" y="240"/>
                    </a:lnTo>
                    <a:lnTo>
                      <a:pt x="444" y="240"/>
                    </a:lnTo>
                    <a:lnTo>
                      <a:pt x="785" y="308"/>
                    </a:lnTo>
                    <a:lnTo>
                      <a:pt x="1127" y="376"/>
                    </a:lnTo>
                    <a:lnTo>
                      <a:pt x="1434" y="513"/>
                    </a:lnTo>
                    <a:lnTo>
                      <a:pt x="1741" y="683"/>
                    </a:lnTo>
                    <a:lnTo>
                      <a:pt x="2014" y="888"/>
                    </a:lnTo>
                    <a:lnTo>
                      <a:pt x="2287" y="1059"/>
                    </a:lnTo>
                    <a:lnTo>
                      <a:pt x="2595" y="1230"/>
                    </a:lnTo>
                    <a:lnTo>
                      <a:pt x="2663" y="1264"/>
                    </a:lnTo>
                    <a:lnTo>
                      <a:pt x="2731" y="1230"/>
                    </a:lnTo>
                    <a:lnTo>
                      <a:pt x="2731" y="1196"/>
                    </a:lnTo>
                    <a:lnTo>
                      <a:pt x="2731" y="1127"/>
                    </a:lnTo>
                    <a:lnTo>
                      <a:pt x="2663" y="957"/>
                    </a:lnTo>
                    <a:lnTo>
                      <a:pt x="2526" y="820"/>
                    </a:lnTo>
                    <a:lnTo>
                      <a:pt x="2287" y="581"/>
                    </a:lnTo>
                    <a:lnTo>
                      <a:pt x="1946" y="376"/>
                    </a:lnTo>
                    <a:lnTo>
                      <a:pt x="1605" y="240"/>
                    </a:lnTo>
                    <a:lnTo>
                      <a:pt x="1195" y="137"/>
                    </a:lnTo>
                    <a:lnTo>
                      <a:pt x="819" y="35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8" name="Google Shape;5968;p25"/>
              <p:cNvSpPr/>
              <p:nvPr/>
            </p:nvSpPr>
            <p:spPr>
              <a:xfrm>
                <a:off x="2076759" y="781853"/>
                <a:ext cx="38733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479" extrusionOk="0">
                    <a:moveTo>
                      <a:pt x="35" y="0"/>
                    </a:moveTo>
                    <a:lnTo>
                      <a:pt x="1" y="102"/>
                    </a:lnTo>
                    <a:lnTo>
                      <a:pt x="1" y="171"/>
                    </a:lnTo>
                    <a:lnTo>
                      <a:pt x="35" y="205"/>
                    </a:lnTo>
                    <a:lnTo>
                      <a:pt x="69" y="239"/>
                    </a:lnTo>
                    <a:lnTo>
                      <a:pt x="547" y="376"/>
                    </a:lnTo>
                    <a:lnTo>
                      <a:pt x="786" y="444"/>
                    </a:lnTo>
                    <a:lnTo>
                      <a:pt x="1025" y="478"/>
                    </a:lnTo>
                    <a:lnTo>
                      <a:pt x="1059" y="478"/>
                    </a:lnTo>
                    <a:lnTo>
                      <a:pt x="1093" y="410"/>
                    </a:lnTo>
                    <a:lnTo>
                      <a:pt x="1093" y="376"/>
                    </a:lnTo>
                    <a:lnTo>
                      <a:pt x="1059" y="307"/>
                    </a:lnTo>
                    <a:lnTo>
                      <a:pt x="854" y="205"/>
                    </a:lnTo>
                    <a:lnTo>
                      <a:pt x="615" y="137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69" name="Google Shape;5969;p25"/>
              <p:cNvSpPr/>
              <p:nvPr/>
            </p:nvSpPr>
            <p:spPr>
              <a:xfrm>
                <a:off x="2302785" y="728640"/>
                <a:ext cx="60472" cy="102781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903" extrusionOk="0">
                    <a:moveTo>
                      <a:pt x="35" y="1"/>
                    </a:moveTo>
                    <a:lnTo>
                      <a:pt x="1" y="69"/>
                    </a:lnTo>
                    <a:lnTo>
                      <a:pt x="1" y="137"/>
                    </a:lnTo>
                    <a:lnTo>
                      <a:pt x="308" y="854"/>
                    </a:lnTo>
                    <a:lnTo>
                      <a:pt x="684" y="1571"/>
                    </a:lnTo>
                    <a:lnTo>
                      <a:pt x="1093" y="2254"/>
                    </a:lnTo>
                    <a:lnTo>
                      <a:pt x="1537" y="2869"/>
                    </a:lnTo>
                    <a:lnTo>
                      <a:pt x="1605" y="2903"/>
                    </a:lnTo>
                    <a:lnTo>
                      <a:pt x="1640" y="2903"/>
                    </a:lnTo>
                    <a:lnTo>
                      <a:pt x="1708" y="2835"/>
                    </a:lnTo>
                    <a:lnTo>
                      <a:pt x="1708" y="2766"/>
                    </a:lnTo>
                    <a:lnTo>
                      <a:pt x="1401" y="2049"/>
                    </a:lnTo>
                    <a:lnTo>
                      <a:pt x="1025" y="1332"/>
                    </a:lnTo>
                    <a:lnTo>
                      <a:pt x="615" y="650"/>
                    </a:lnTo>
                    <a:lnTo>
                      <a:pt x="172" y="3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0" name="Google Shape;5970;p25"/>
              <p:cNvSpPr/>
              <p:nvPr/>
            </p:nvSpPr>
            <p:spPr>
              <a:xfrm>
                <a:off x="2345094" y="727436"/>
                <a:ext cx="39937" cy="100373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2835" extrusionOk="0">
                    <a:moveTo>
                      <a:pt x="103" y="1"/>
                    </a:moveTo>
                    <a:lnTo>
                      <a:pt x="35" y="69"/>
                    </a:lnTo>
                    <a:lnTo>
                      <a:pt x="1" y="137"/>
                    </a:lnTo>
                    <a:lnTo>
                      <a:pt x="69" y="513"/>
                    </a:lnTo>
                    <a:lnTo>
                      <a:pt x="171" y="854"/>
                    </a:lnTo>
                    <a:lnTo>
                      <a:pt x="410" y="1537"/>
                    </a:lnTo>
                    <a:lnTo>
                      <a:pt x="615" y="2152"/>
                    </a:lnTo>
                    <a:lnTo>
                      <a:pt x="718" y="2459"/>
                    </a:lnTo>
                    <a:lnTo>
                      <a:pt x="854" y="2766"/>
                    </a:lnTo>
                    <a:lnTo>
                      <a:pt x="888" y="2800"/>
                    </a:lnTo>
                    <a:lnTo>
                      <a:pt x="923" y="2834"/>
                    </a:lnTo>
                    <a:lnTo>
                      <a:pt x="1025" y="2834"/>
                    </a:lnTo>
                    <a:lnTo>
                      <a:pt x="1093" y="2766"/>
                    </a:lnTo>
                    <a:lnTo>
                      <a:pt x="1127" y="2732"/>
                    </a:lnTo>
                    <a:lnTo>
                      <a:pt x="1127" y="2664"/>
                    </a:lnTo>
                    <a:lnTo>
                      <a:pt x="1025" y="2322"/>
                    </a:lnTo>
                    <a:lnTo>
                      <a:pt x="923" y="1981"/>
                    </a:lnTo>
                    <a:lnTo>
                      <a:pt x="718" y="1264"/>
                    </a:lnTo>
                    <a:lnTo>
                      <a:pt x="513" y="649"/>
                    </a:lnTo>
                    <a:lnTo>
                      <a:pt x="410" y="342"/>
                    </a:lnTo>
                    <a:lnTo>
                      <a:pt x="240" y="69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1" name="Google Shape;5971;p25"/>
              <p:cNvSpPr/>
              <p:nvPr/>
            </p:nvSpPr>
            <p:spPr>
              <a:xfrm>
                <a:off x="2381349" y="1566286"/>
                <a:ext cx="93115" cy="148701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4200" extrusionOk="0">
                    <a:moveTo>
                      <a:pt x="103" y="1"/>
                    </a:moveTo>
                    <a:lnTo>
                      <a:pt x="1" y="69"/>
                    </a:lnTo>
                    <a:lnTo>
                      <a:pt x="1" y="103"/>
                    </a:lnTo>
                    <a:lnTo>
                      <a:pt x="1" y="171"/>
                    </a:lnTo>
                    <a:lnTo>
                      <a:pt x="206" y="718"/>
                    </a:lnTo>
                    <a:lnTo>
                      <a:pt x="411" y="1298"/>
                    </a:lnTo>
                    <a:lnTo>
                      <a:pt x="684" y="1844"/>
                    </a:lnTo>
                    <a:lnTo>
                      <a:pt x="991" y="2356"/>
                    </a:lnTo>
                    <a:lnTo>
                      <a:pt x="1298" y="2834"/>
                    </a:lnTo>
                    <a:lnTo>
                      <a:pt x="1674" y="3312"/>
                    </a:lnTo>
                    <a:lnTo>
                      <a:pt x="2084" y="3756"/>
                    </a:lnTo>
                    <a:lnTo>
                      <a:pt x="2527" y="4166"/>
                    </a:lnTo>
                    <a:lnTo>
                      <a:pt x="2561" y="4200"/>
                    </a:lnTo>
                    <a:lnTo>
                      <a:pt x="2630" y="4166"/>
                    </a:lnTo>
                    <a:lnTo>
                      <a:pt x="2630" y="4132"/>
                    </a:lnTo>
                    <a:lnTo>
                      <a:pt x="2630" y="4063"/>
                    </a:lnTo>
                    <a:lnTo>
                      <a:pt x="1947" y="3142"/>
                    </a:lnTo>
                    <a:lnTo>
                      <a:pt x="1298" y="2152"/>
                    </a:lnTo>
                    <a:lnTo>
                      <a:pt x="1025" y="1639"/>
                    </a:lnTo>
                    <a:lnTo>
                      <a:pt x="752" y="1127"/>
                    </a:lnTo>
                    <a:lnTo>
                      <a:pt x="513" y="615"/>
                    </a:lnTo>
                    <a:lnTo>
                      <a:pt x="274" y="69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2" name="Google Shape;5972;p25"/>
              <p:cNvSpPr/>
              <p:nvPr/>
            </p:nvSpPr>
            <p:spPr>
              <a:xfrm>
                <a:off x="2582024" y="1797162"/>
                <a:ext cx="188567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5326" h="1230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615" y="308"/>
                    </a:lnTo>
                    <a:lnTo>
                      <a:pt x="1229" y="547"/>
                    </a:lnTo>
                    <a:lnTo>
                      <a:pt x="1878" y="786"/>
                    </a:lnTo>
                    <a:lnTo>
                      <a:pt x="2561" y="990"/>
                    </a:lnTo>
                    <a:lnTo>
                      <a:pt x="3243" y="1127"/>
                    </a:lnTo>
                    <a:lnTo>
                      <a:pt x="3892" y="1195"/>
                    </a:lnTo>
                    <a:lnTo>
                      <a:pt x="4575" y="1229"/>
                    </a:lnTo>
                    <a:lnTo>
                      <a:pt x="5258" y="1195"/>
                    </a:lnTo>
                    <a:lnTo>
                      <a:pt x="5326" y="1195"/>
                    </a:lnTo>
                    <a:lnTo>
                      <a:pt x="5326" y="1127"/>
                    </a:lnTo>
                    <a:lnTo>
                      <a:pt x="5326" y="1059"/>
                    </a:lnTo>
                    <a:lnTo>
                      <a:pt x="5258" y="1025"/>
                    </a:lnTo>
                    <a:lnTo>
                      <a:pt x="3926" y="888"/>
                    </a:lnTo>
                    <a:lnTo>
                      <a:pt x="3243" y="820"/>
                    </a:lnTo>
                    <a:lnTo>
                      <a:pt x="2595" y="717"/>
                    </a:lnTo>
                    <a:lnTo>
                      <a:pt x="1946" y="581"/>
                    </a:lnTo>
                    <a:lnTo>
                      <a:pt x="1297" y="410"/>
                    </a:lnTo>
                    <a:lnTo>
                      <a:pt x="649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3" name="Google Shape;5973;p25"/>
              <p:cNvSpPr/>
              <p:nvPr/>
            </p:nvSpPr>
            <p:spPr>
              <a:xfrm>
                <a:off x="2519145" y="1724653"/>
                <a:ext cx="203118" cy="83414"/>
              </a:xfrm>
              <a:custGeom>
                <a:avLst/>
                <a:gdLst/>
                <a:ahLst/>
                <a:cxnLst/>
                <a:rect l="l" t="t" r="r" b="b"/>
                <a:pathLst>
                  <a:path w="5737" h="2356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68"/>
                    </a:lnTo>
                    <a:lnTo>
                      <a:pt x="1" y="102"/>
                    </a:lnTo>
                    <a:lnTo>
                      <a:pt x="615" y="546"/>
                    </a:lnTo>
                    <a:lnTo>
                      <a:pt x="1298" y="956"/>
                    </a:lnTo>
                    <a:lnTo>
                      <a:pt x="1981" y="1331"/>
                    </a:lnTo>
                    <a:lnTo>
                      <a:pt x="2698" y="1673"/>
                    </a:lnTo>
                    <a:lnTo>
                      <a:pt x="3415" y="1946"/>
                    </a:lnTo>
                    <a:lnTo>
                      <a:pt x="4166" y="2151"/>
                    </a:lnTo>
                    <a:lnTo>
                      <a:pt x="4917" y="2322"/>
                    </a:lnTo>
                    <a:lnTo>
                      <a:pt x="5293" y="2356"/>
                    </a:lnTo>
                    <a:lnTo>
                      <a:pt x="5736" y="2356"/>
                    </a:lnTo>
                    <a:lnTo>
                      <a:pt x="5736" y="2322"/>
                    </a:lnTo>
                    <a:lnTo>
                      <a:pt x="5736" y="2287"/>
                    </a:lnTo>
                    <a:lnTo>
                      <a:pt x="5702" y="2253"/>
                    </a:lnTo>
                    <a:lnTo>
                      <a:pt x="4200" y="1878"/>
                    </a:lnTo>
                    <a:lnTo>
                      <a:pt x="3483" y="1639"/>
                    </a:lnTo>
                    <a:lnTo>
                      <a:pt x="2766" y="1400"/>
                    </a:lnTo>
                    <a:lnTo>
                      <a:pt x="2083" y="1127"/>
                    </a:lnTo>
                    <a:lnTo>
                      <a:pt x="1401" y="819"/>
                    </a:lnTo>
                    <a:lnTo>
                      <a:pt x="718" y="44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4" name="Google Shape;5974;p25"/>
              <p:cNvSpPr/>
              <p:nvPr/>
            </p:nvSpPr>
            <p:spPr>
              <a:xfrm>
                <a:off x="2770556" y="1748799"/>
                <a:ext cx="403759" cy="140275"/>
              </a:xfrm>
              <a:custGeom>
                <a:avLst/>
                <a:gdLst/>
                <a:ahLst/>
                <a:cxnLst/>
                <a:rect l="l" t="t" r="r" b="b"/>
                <a:pathLst>
                  <a:path w="11404" h="3962" extrusionOk="0">
                    <a:moveTo>
                      <a:pt x="11233" y="1"/>
                    </a:moveTo>
                    <a:lnTo>
                      <a:pt x="10618" y="445"/>
                    </a:lnTo>
                    <a:lnTo>
                      <a:pt x="10004" y="888"/>
                    </a:lnTo>
                    <a:lnTo>
                      <a:pt x="8809" y="1878"/>
                    </a:lnTo>
                    <a:lnTo>
                      <a:pt x="8160" y="2322"/>
                    </a:lnTo>
                    <a:lnTo>
                      <a:pt x="7512" y="2698"/>
                    </a:lnTo>
                    <a:lnTo>
                      <a:pt x="7204" y="2869"/>
                    </a:lnTo>
                    <a:lnTo>
                      <a:pt x="6863" y="3005"/>
                    </a:lnTo>
                    <a:lnTo>
                      <a:pt x="6488" y="3108"/>
                    </a:lnTo>
                    <a:lnTo>
                      <a:pt x="6146" y="3210"/>
                    </a:lnTo>
                    <a:lnTo>
                      <a:pt x="5395" y="3278"/>
                    </a:lnTo>
                    <a:lnTo>
                      <a:pt x="4644" y="3278"/>
                    </a:lnTo>
                    <a:lnTo>
                      <a:pt x="3859" y="3244"/>
                    </a:lnTo>
                    <a:lnTo>
                      <a:pt x="3108" y="3176"/>
                    </a:lnTo>
                    <a:lnTo>
                      <a:pt x="1606" y="3005"/>
                    </a:lnTo>
                    <a:lnTo>
                      <a:pt x="854" y="2903"/>
                    </a:lnTo>
                    <a:lnTo>
                      <a:pt x="103" y="2869"/>
                    </a:lnTo>
                    <a:lnTo>
                      <a:pt x="35" y="2903"/>
                    </a:lnTo>
                    <a:lnTo>
                      <a:pt x="1" y="2971"/>
                    </a:lnTo>
                    <a:lnTo>
                      <a:pt x="1" y="3005"/>
                    </a:lnTo>
                    <a:lnTo>
                      <a:pt x="69" y="3073"/>
                    </a:lnTo>
                    <a:lnTo>
                      <a:pt x="752" y="3312"/>
                    </a:lnTo>
                    <a:lnTo>
                      <a:pt x="1537" y="3551"/>
                    </a:lnTo>
                    <a:lnTo>
                      <a:pt x="2322" y="3722"/>
                    </a:lnTo>
                    <a:lnTo>
                      <a:pt x="3108" y="3859"/>
                    </a:lnTo>
                    <a:lnTo>
                      <a:pt x="3927" y="3927"/>
                    </a:lnTo>
                    <a:lnTo>
                      <a:pt x="4746" y="3961"/>
                    </a:lnTo>
                    <a:lnTo>
                      <a:pt x="5532" y="3927"/>
                    </a:lnTo>
                    <a:lnTo>
                      <a:pt x="6283" y="3859"/>
                    </a:lnTo>
                    <a:lnTo>
                      <a:pt x="6658" y="3790"/>
                    </a:lnTo>
                    <a:lnTo>
                      <a:pt x="7034" y="3654"/>
                    </a:lnTo>
                    <a:lnTo>
                      <a:pt x="7409" y="3517"/>
                    </a:lnTo>
                    <a:lnTo>
                      <a:pt x="7751" y="3346"/>
                    </a:lnTo>
                    <a:lnTo>
                      <a:pt x="8092" y="3176"/>
                    </a:lnTo>
                    <a:lnTo>
                      <a:pt x="8434" y="2971"/>
                    </a:lnTo>
                    <a:lnTo>
                      <a:pt x="9116" y="2459"/>
                    </a:lnTo>
                    <a:lnTo>
                      <a:pt x="9731" y="1947"/>
                    </a:lnTo>
                    <a:lnTo>
                      <a:pt x="10311" y="1366"/>
                    </a:lnTo>
                    <a:lnTo>
                      <a:pt x="10857" y="786"/>
                    </a:lnTo>
                    <a:lnTo>
                      <a:pt x="11370" y="240"/>
                    </a:lnTo>
                    <a:lnTo>
                      <a:pt x="11404" y="137"/>
                    </a:lnTo>
                    <a:lnTo>
                      <a:pt x="11370" y="69"/>
                    </a:lnTo>
                    <a:lnTo>
                      <a:pt x="113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5" name="Google Shape;5975;p25"/>
              <p:cNvSpPr/>
              <p:nvPr/>
            </p:nvSpPr>
            <p:spPr>
              <a:xfrm>
                <a:off x="2968788" y="1742780"/>
                <a:ext cx="125759" cy="87061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2459" extrusionOk="0">
                    <a:moveTo>
                      <a:pt x="3381" y="0"/>
                    </a:moveTo>
                    <a:lnTo>
                      <a:pt x="2971" y="273"/>
                    </a:lnTo>
                    <a:lnTo>
                      <a:pt x="2527" y="546"/>
                    </a:lnTo>
                    <a:lnTo>
                      <a:pt x="1742" y="1127"/>
                    </a:lnTo>
                    <a:lnTo>
                      <a:pt x="889" y="1707"/>
                    </a:lnTo>
                    <a:lnTo>
                      <a:pt x="479" y="1980"/>
                    </a:lnTo>
                    <a:lnTo>
                      <a:pt x="35" y="2253"/>
                    </a:lnTo>
                    <a:lnTo>
                      <a:pt x="1" y="2287"/>
                    </a:lnTo>
                    <a:lnTo>
                      <a:pt x="1" y="2322"/>
                    </a:lnTo>
                    <a:lnTo>
                      <a:pt x="1" y="2390"/>
                    </a:lnTo>
                    <a:lnTo>
                      <a:pt x="69" y="2458"/>
                    </a:lnTo>
                    <a:lnTo>
                      <a:pt x="137" y="2458"/>
                    </a:lnTo>
                    <a:lnTo>
                      <a:pt x="1059" y="2014"/>
                    </a:lnTo>
                    <a:lnTo>
                      <a:pt x="1537" y="1775"/>
                    </a:lnTo>
                    <a:lnTo>
                      <a:pt x="1981" y="1502"/>
                    </a:lnTo>
                    <a:lnTo>
                      <a:pt x="2425" y="1195"/>
                    </a:lnTo>
                    <a:lnTo>
                      <a:pt x="2835" y="888"/>
                    </a:lnTo>
                    <a:lnTo>
                      <a:pt x="3210" y="546"/>
                    </a:lnTo>
                    <a:lnTo>
                      <a:pt x="3551" y="205"/>
                    </a:lnTo>
                    <a:lnTo>
                      <a:pt x="3551" y="103"/>
                    </a:lnTo>
                    <a:lnTo>
                      <a:pt x="3517" y="34"/>
                    </a:lnTo>
                    <a:lnTo>
                      <a:pt x="344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6" name="Google Shape;5976;p25"/>
              <p:cNvSpPr/>
              <p:nvPr/>
            </p:nvSpPr>
            <p:spPr>
              <a:xfrm>
                <a:off x="2752428" y="871286"/>
                <a:ext cx="304660" cy="65287"/>
              </a:xfrm>
              <a:custGeom>
                <a:avLst/>
                <a:gdLst/>
                <a:ahLst/>
                <a:cxnLst/>
                <a:rect l="l" t="t" r="r" b="b"/>
                <a:pathLst>
                  <a:path w="8605" h="1844" extrusionOk="0">
                    <a:moveTo>
                      <a:pt x="2834" y="0"/>
                    </a:moveTo>
                    <a:lnTo>
                      <a:pt x="2288" y="35"/>
                    </a:lnTo>
                    <a:lnTo>
                      <a:pt x="1742" y="103"/>
                    </a:lnTo>
                    <a:lnTo>
                      <a:pt x="1196" y="171"/>
                    </a:lnTo>
                    <a:lnTo>
                      <a:pt x="650" y="308"/>
                    </a:lnTo>
                    <a:lnTo>
                      <a:pt x="137" y="444"/>
                    </a:lnTo>
                    <a:lnTo>
                      <a:pt x="69" y="444"/>
                    </a:lnTo>
                    <a:lnTo>
                      <a:pt x="35" y="513"/>
                    </a:lnTo>
                    <a:lnTo>
                      <a:pt x="1" y="547"/>
                    </a:lnTo>
                    <a:lnTo>
                      <a:pt x="35" y="615"/>
                    </a:lnTo>
                    <a:lnTo>
                      <a:pt x="35" y="683"/>
                    </a:lnTo>
                    <a:lnTo>
                      <a:pt x="69" y="717"/>
                    </a:lnTo>
                    <a:lnTo>
                      <a:pt x="137" y="751"/>
                    </a:lnTo>
                    <a:lnTo>
                      <a:pt x="206" y="751"/>
                    </a:lnTo>
                    <a:lnTo>
                      <a:pt x="752" y="615"/>
                    </a:lnTo>
                    <a:lnTo>
                      <a:pt x="1298" y="547"/>
                    </a:lnTo>
                    <a:lnTo>
                      <a:pt x="1810" y="513"/>
                    </a:lnTo>
                    <a:lnTo>
                      <a:pt x="2357" y="478"/>
                    </a:lnTo>
                    <a:lnTo>
                      <a:pt x="2869" y="478"/>
                    </a:lnTo>
                    <a:lnTo>
                      <a:pt x="3415" y="513"/>
                    </a:lnTo>
                    <a:lnTo>
                      <a:pt x="3927" y="547"/>
                    </a:lnTo>
                    <a:lnTo>
                      <a:pt x="4439" y="615"/>
                    </a:lnTo>
                    <a:lnTo>
                      <a:pt x="4951" y="717"/>
                    </a:lnTo>
                    <a:lnTo>
                      <a:pt x="5463" y="820"/>
                    </a:lnTo>
                    <a:lnTo>
                      <a:pt x="6487" y="1093"/>
                    </a:lnTo>
                    <a:lnTo>
                      <a:pt x="7478" y="1468"/>
                    </a:lnTo>
                    <a:lnTo>
                      <a:pt x="8502" y="1844"/>
                    </a:lnTo>
                    <a:lnTo>
                      <a:pt x="8570" y="1844"/>
                    </a:lnTo>
                    <a:lnTo>
                      <a:pt x="8604" y="1810"/>
                    </a:lnTo>
                    <a:lnTo>
                      <a:pt x="8604" y="1776"/>
                    </a:lnTo>
                    <a:lnTo>
                      <a:pt x="8570" y="1707"/>
                    </a:lnTo>
                    <a:lnTo>
                      <a:pt x="8126" y="1400"/>
                    </a:lnTo>
                    <a:lnTo>
                      <a:pt x="7648" y="1093"/>
                    </a:lnTo>
                    <a:lnTo>
                      <a:pt x="7136" y="854"/>
                    </a:lnTo>
                    <a:lnTo>
                      <a:pt x="6658" y="649"/>
                    </a:lnTo>
                    <a:lnTo>
                      <a:pt x="6112" y="444"/>
                    </a:lnTo>
                    <a:lnTo>
                      <a:pt x="5600" y="308"/>
                    </a:lnTo>
                    <a:lnTo>
                      <a:pt x="5054" y="171"/>
                    </a:lnTo>
                    <a:lnTo>
                      <a:pt x="4507" y="103"/>
                    </a:lnTo>
                    <a:lnTo>
                      <a:pt x="3961" y="35"/>
                    </a:lnTo>
                    <a:lnTo>
                      <a:pt x="34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7" name="Google Shape;5977;p25"/>
              <p:cNvSpPr/>
              <p:nvPr/>
            </p:nvSpPr>
            <p:spPr>
              <a:xfrm>
                <a:off x="2827381" y="903930"/>
                <a:ext cx="309475" cy="131777"/>
              </a:xfrm>
              <a:custGeom>
                <a:avLst/>
                <a:gdLst/>
                <a:ahLst/>
                <a:cxnLst/>
                <a:rect l="l" t="t" r="r" b="b"/>
                <a:pathLst>
                  <a:path w="8741" h="3722" extrusionOk="0">
                    <a:moveTo>
                      <a:pt x="683" y="0"/>
                    </a:moveTo>
                    <a:lnTo>
                      <a:pt x="103" y="68"/>
                    </a:lnTo>
                    <a:lnTo>
                      <a:pt x="69" y="103"/>
                    </a:lnTo>
                    <a:lnTo>
                      <a:pt x="35" y="137"/>
                    </a:lnTo>
                    <a:lnTo>
                      <a:pt x="1" y="205"/>
                    </a:lnTo>
                    <a:lnTo>
                      <a:pt x="35" y="307"/>
                    </a:lnTo>
                    <a:lnTo>
                      <a:pt x="137" y="342"/>
                    </a:lnTo>
                    <a:lnTo>
                      <a:pt x="1298" y="478"/>
                    </a:lnTo>
                    <a:lnTo>
                      <a:pt x="2424" y="649"/>
                    </a:lnTo>
                    <a:lnTo>
                      <a:pt x="2971" y="785"/>
                    </a:lnTo>
                    <a:lnTo>
                      <a:pt x="3551" y="888"/>
                    </a:lnTo>
                    <a:lnTo>
                      <a:pt x="4097" y="1059"/>
                    </a:lnTo>
                    <a:lnTo>
                      <a:pt x="4644" y="1263"/>
                    </a:lnTo>
                    <a:lnTo>
                      <a:pt x="5190" y="1502"/>
                    </a:lnTo>
                    <a:lnTo>
                      <a:pt x="5702" y="1775"/>
                    </a:lnTo>
                    <a:lnTo>
                      <a:pt x="6214" y="2049"/>
                    </a:lnTo>
                    <a:lnTo>
                      <a:pt x="6692" y="2356"/>
                    </a:lnTo>
                    <a:lnTo>
                      <a:pt x="7648" y="3004"/>
                    </a:lnTo>
                    <a:lnTo>
                      <a:pt x="8604" y="3687"/>
                    </a:lnTo>
                    <a:lnTo>
                      <a:pt x="8672" y="3721"/>
                    </a:lnTo>
                    <a:lnTo>
                      <a:pt x="8706" y="3687"/>
                    </a:lnTo>
                    <a:lnTo>
                      <a:pt x="8740" y="3619"/>
                    </a:lnTo>
                    <a:lnTo>
                      <a:pt x="8706" y="3551"/>
                    </a:lnTo>
                    <a:lnTo>
                      <a:pt x="8331" y="3107"/>
                    </a:lnTo>
                    <a:lnTo>
                      <a:pt x="7921" y="2697"/>
                    </a:lnTo>
                    <a:lnTo>
                      <a:pt x="7477" y="2322"/>
                    </a:lnTo>
                    <a:lnTo>
                      <a:pt x="6999" y="1946"/>
                    </a:lnTo>
                    <a:lnTo>
                      <a:pt x="6487" y="1605"/>
                    </a:lnTo>
                    <a:lnTo>
                      <a:pt x="5941" y="1297"/>
                    </a:lnTo>
                    <a:lnTo>
                      <a:pt x="5395" y="990"/>
                    </a:lnTo>
                    <a:lnTo>
                      <a:pt x="4848" y="751"/>
                    </a:lnTo>
                    <a:lnTo>
                      <a:pt x="4268" y="512"/>
                    </a:lnTo>
                    <a:lnTo>
                      <a:pt x="3654" y="342"/>
                    </a:lnTo>
                    <a:lnTo>
                      <a:pt x="3073" y="205"/>
                    </a:lnTo>
                    <a:lnTo>
                      <a:pt x="2459" y="68"/>
                    </a:lnTo>
                    <a:lnTo>
                      <a:pt x="187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8" name="Google Shape;5978;p25"/>
              <p:cNvSpPr/>
              <p:nvPr/>
            </p:nvSpPr>
            <p:spPr>
              <a:xfrm>
                <a:off x="3142875" y="1042930"/>
                <a:ext cx="149905" cy="242985"/>
              </a:xfrm>
              <a:custGeom>
                <a:avLst/>
                <a:gdLst/>
                <a:ahLst/>
                <a:cxnLst/>
                <a:rect l="l" t="t" r="r" b="b"/>
                <a:pathLst>
                  <a:path w="4234" h="6863" extrusionOk="0">
                    <a:moveTo>
                      <a:pt x="68" y="0"/>
                    </a:moveTo>
                    <a:lnTo>
                      <a:pt x="0" y="34"/>
                    </a:lnTo>
                    <a:lnTo>
                      <a:pt x="0" y="103"/>
                    </a:lnTo>
                    <a:lnTo>
                      <a:pt x="34" y="171"/>
                    </a:lnTo>
                    <a:lnTo>
                      <a:pt x="410" y="512"/>
                    </a:lnTo>
                    <a:lnTo>
                      <a:pt x="785" y="854"/>
                    </a:lnTo>
                    <a:lnTo>
                      <a:pt x="1468" y="1571"/>
                    </a:lnTo>
                    <a:lnTo>
                      <a:pt x="2083" y="2322"/>
                    </a:lnTo>
                    <a:lnTo>
                      <a:pt x="2629" y="3141"/>
                    </a:lnTo>
                    <a:lnTo>
                      <a:pt x="3107" y="3995"/>
                    </a:lnTo>
                    <a:lnTo>
                      <a:pt x="3312" y="4438"/>
                    </a:lnTo>
                    <a:lnTo>
                      <a:pt x="3516" y="4916"/>
                    </a:lnTo>
                    <a:lnTo>
                      <a:pt x="3687" y="5360"/>
                    </a:lnTo>
                    <a:lnTo>
                      <a:pt x="3824" y="5838"/>
                    </a:lnTo>
                    <a:lnTo>
                      <a:pt x="3960" y="6316"/>
                    </a:lnTo>
                    <a:lnTo>
                      <a:pt x="4097" y="6794"/>
                    </a:lnTo>
                    <a:lnTo>
                      <a:pt x="4131" y="6862"/>
                    </a:lnTo>
                    <a:lnTo>
                      <a:pt x="4165" y="6862"/>
                    </a:lnTo>
                    <a:lnTo>
                      <a:pt x="4233" y="6828"/>
                    </a:lnTo>
                    <a:lnTo>
                      <a:pt x="4233" y="6760"/>
                    </a:lnTo>
                    <a:lnTo>
                      <a:pt x="4131" y="6248"/>
                    </a:lnTo>
                    <a:lnTo>
                      <a:pt x="3994" y="5770"/>
                    </a:lnTo>
                    <a:lnTo>
                      <a:pt x="3858" y="5258"/>
                    </a:lnTo>
                    <a:lnTo>
                      <a:pt x="3687" y="4780"/>
                    </a:lnTo>
                    <a:lnTo>
                      <a:pt x="3516" y="4336"/>
                    </a:lnTo>
                    <a:lnTo>
                      <a:pt x="3312" y="3858"/>
                    </a:lnTo>
                    <a:lnTo>
                      <a:pt x="3073" y="3448"/>
                    </a:lnTo>
                    <a:lnTo>
                      <a:pt x="2834" y="3005"/>
                    </a:lnTo>
                    <a:lnTo>
                      <a:pt x="2561" y="2595"/>
                    </a:lnTo>
                    <a:lnTo>
                      <a:pt x="2253" y="2185"/>
                    </a:lnTo>
                    <a:lnTo>
                      <a:pt x="1980" y="1776"/>
                    </a:lnTo>
                    <a:lnTo>
                      <a:pt x="1639" y="1400"/>
                    </a:lnTo>
                    <a:lnTo>
                      <a:pt x="1297" y="1024"/>
                    </a:lnTo>
                    <a:lnTo>
                      <a:pt x="922" y="683"/>
                    </a:lnTo>
                    <a:lnTo>
                      <a:pt x="546" y="342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79" name="Google Shape;5979;p25"/>
              <p:cNvSpPr/>
              <p:nvPr/>
            </p:nvSpPr>
            <p:spPr>
              <a:xfrm>
                <a:off x="3188795" y="1143232"/>
                <a:ext cx="47159" cy="74988"/>
              </a:xfrm>
              <a:custGeom>
                <a:avLst/>
                <a:gdLst/>
                <a:ahLst/>
                <a:cxnLst/>
                <a:rect l="l" t="t" r="r" b="b"/>
                <a:pathLst>
                  <a:path w="1332" h="2118" extrusionOk="0">
                    <a:moveTo>
                      <a:pt x="103" y="1"/>
                    </a:moveTo>
                    <a:lnTo>
                      <a:pt x="34" y="35"/>
                    </a:lnTo>
                    <a:lnTo>
                      <a:pt x="0" y="103"/>
                    </a:lnTo>
                    <a:lnTo>
                      <a:pt x="34" y="172"/>
                    </a:lnTo>
                    <a:lnTo>
                      <a:pt x="342" y="615"/>
                    </a:lnTo>
                    <a:lnTo>
                      <a:pt x="615" y="1059"/>
                    </a:lnTo>
                    <a:lnTo>
                      <a:pt x="854" y="1537"/>
                    </a:lnTo>
                    <a:lnTo>
                      <a:pt x="1059" y="2015"/>
                    </a:lnTo>
                    <a:lnTo>
                      <a:pt x="1093" y="2083"/>
                    </a:lnTo>
                    <a:lnTo>
                      <a:pt x="1127" y="2117"/>
                    </a:lnTo>
                    <a:lnTo>
                      <a:pt x="1229" y="2083"/>
                    </a:lnTo>
                    <a:lnTo>
                      <a:pt x="1298" y="2049"/>
                    </a:lnTo>
                    <a:lnTo>
                      <a:pt x="1332" y="1981"/>
                    </a:lnTo>
                    <a:lnTo>
                      <a:pt x="1332" y="1947"/>
                    </a:lnTo>
                    <a:lnTo>
                      <a:pt x="1264" y="1640"/>
                    </a:lnTo>
                    <a:lnTo>
                      <a:pt x="1195" y="1401"/>
                    </a:lnTo>
                    <a:lnTo>
                      <a:pt x="1059" y="1127"/>
                    </a:lnTo>
                    <a:lnTo>
                      <a:pt x="922" y="888"/>
                    </a:lnTo>
                    <a:lnTo>
                      <a:pt x="751" y="649"/>
                    </a:lnTo>
                    <a:lnTo>
                      <a:pt x="581" y="445"/>
                    </a:lnTo>
                    <a:lnTo>
                      <a:pt x="171" y="3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0" name="Google Shape;5980;p25"/>
              <p:cNvSpPr/>
              <p:nvPr/>
            </p:nvSpPr>
            <p:spPr>
              <a:xfrm>
                <a:off x="3164613" y="1150490"/>
                <a:ext cx="38733" cy="77395"/>
              </a:xfrm>
              <a:custGeom>
                <a:avLst/>
                <a:gdLst/>
                <a:ahLst/>
                <a:cxnLst/>
                <a:rect l="l" t="t" r="r" b="b"/>
                <a:pathLst>
                  <a:path w="1094" h="2186" extrusionOk="0">
                    <a:moveTo>
                      <a:pt x="69" y="1"/>
                    </a:moveTo>
                    <a:lnTo>
                      <a:pt x="35" y="69"/>
                    </a:lnTo>
                    <a:lnTo>
                      <a:pt x="1" y="171"/>
                    </a:lnTo>
                    <a:lnTo>
                      <a:pt x="69" y="410"/>
                    </a:lnTo>
                    <a:lnTo>
                      <a:pt x="137" y="649"/>
                    </a:lnTo>
                    <a:lnTo>
                      <a:pt x="342" y="1127"/>
                    </a:lnTo>
                    <a:lnTo>
                      <a:pt x="547" y="1639"/>
                    </a:lnTo>
                    <a:lnTo>
                      <a:pt x="649" y="1878"/>
                    </a:lnTo>
                    <a:lnTo>
                      <a:pt x="820" y="2117"/>
                    </a:lnTo>
                    <a:lnTo>
                      <a:pt x="888" y="2186"/>
                    </a:lnTo>
                    <a:lnTo>
                      <a:pt x="991" y="2186"/>
                    </a:lnTo>
                    <a:lnTo>
                      <a:pt x="1093" y="2117"/>
                    </a:lnTo>
                    <a:lnTo>
                      <a:pt x="1093" y="2083"/>
                    </a:lnTo>
                    <a:lnTo>
                      <a:pt x="1093" y="2015"/>
                    </a:lnTo>
                    <a:lnTo>
                      <a:pt x="1025" y="1742"/>
                    </a:lnTo>
                    <a:lnTo>
                      <a:pt x="922" y="1503"/>
                    </a:lnTo>
                    <a:lnTo>
                      <a:pt x="717" y="991"/>
                    </a:lnTo>
                    <a:lnTo>
                      <a:pt x="513" y="513"/>
                    </a:lnTo>
                    <a:lnTo>
                      <a:pt x="376" y="274"/>
                    </a:lnTo>
                    <a:lnTo>
                      <a:pt x="240" y="3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1" name="Google Shape;5981;p25"/>
              <p:cNvSpPr/>
              <p:nvPr/>
            </p:nvSpPr>
            <p:spPr>
              <a:xfrm>
                <a:off x="3151337" y="1169821"/>
                <a:ext cx="24182" cy="42344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196" extrusionOk="0">
                    <a:moveTo>
                      <a:pt x="68" y="1"/>
                    </a:moveTo>
                    <a:lnTo>
                      <a:pt x="0" y="69"/>
                    </a:lnTo>
                    <a:lnTo>
                      <a:pt x="0" y="103"/>
                    </a:lnTo>
                    <a:lnTo>
                      <a:pt x="0" y="172"/>
                    </a:lnTo>
                    <a:lnTo>
                      <a:pt x="239" y="650"/>
                    </a:lnTo>
                    <a:lnTo>
                      <a:pt x="478" y="1128"/>
                    </a:lnTo>
                    <a:lnTo>
                      <a:pt x="580" y="1196"/>
                    </a:lnTo>
                    <a:lnTo>
                      <a:pt x="649" y="1196"/>
                    </a:lnTo>
                    <a:lnTo>
                      <a:pt x="683" y="1128"/>
                    </a:lnTo>
                    <a:lnTo>
                      <a:pt x="683" y="1025"/>
                    </a:lnTo>
                    <a:lnTo>
                      <a:pt x="478" y="547"/>
                    </a:lnTo>
                    <a:lnTo>
                      <a:pt x="205" y="69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2" name="Google Shape;5982;p25"/>
              <p:cNvSpPr/>
              <p:nvPr/>
            </p:nvSpPr>
            <p:spPr>
              <a:xfrm>
                <a:off x="3187591" y="1421232"/>
                <a:ext cx="123316" cy="291348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8229" extrusionOk="0">
                    <a:moveTo>
                      <a:pt x="3414" y="1"/>
                    </a:moveTo>
                    <a:lnTo>
                      <a:pt x="3380" y="35"/>
                    </a:lnTo>
                    <a:lnTo>
                      <a:pt x="3346" y="615"/>
                    </a:lnTo>
                    <a:lnTo>
                      <a:pt x="3278" y="1162"/>
                    </a:lnTo>
                    <a:lnTo>
                      <a:pt x="3175" y="1708"/>
                    </a:lnTo>
                    <a:lnTo>
                      <a:pt x="3039" y="2254"/>
                    </a:lnTo>
                    <a:lnTo>
                      <a:pt x="2902" y="2800"/>
                    </a:lnTo>
                    <a:lnTo>
                      <a:pt x="2731" y="3347"/>
                    </a:lnTo>
                    <a:lnTo>
                      <a:pt x="2561" y="3859"/>
                    </a:lnTo>
                    <a:lnTo>
                      <a:pt x="2356" y="4371"/>
                    </a:lnTo>
                    <a:lnTo>
                      <a:pt x="2117" y="4883"/>
                    </a:lnTo>
                    <a:lnTo>
                      <a:pt x="1844" y="5361"/>
                    </a:lnTo>
                    <a:lnTo>
                      <a:pt x="1298" y="6351"/>
                    </a:lnTo>
                    <a:lnTo>
                      <a:pt x="683" y="7273"/>
                    </a:lnTo>
                    <a:lnTo>
                      <a:pt x="0" y="8194"/>
                    </a:lnTo>
                    <a:lnTo>
                      <a:pt x="34" y="8229"/>
                    </a:lnTo>
                    <a:lnTo>
                      <a:pt x="68" y="8229"/>
                    </a:lnTo>
                    <a:lnTo>
                      <a:pt x="444" y="7819"/>
                    </a:lnTo>
                    <a:lnTo>
                      <a:pt x="820" y="7375"/>
                    </a:lnTo>
                    <a:lnTo>
                      <a:pt x="1161" y="6931"/>
                    </a:lnTo>
                    <a:lnTo>
                      <a:pt x="1468" y="6453"/>
                    </a:lnTo>
                    <a:lnTo>
                      <a:pt x="1810" y="5975"/>
                    </a:lnTo>
                    <a:lnTo>
                      <a:pt x="2083" y="5497"/>
                    </a:lnTo>
                    <a:lnTo>
                      <a:pt x="2356" y="4985"/>
                    </a:lnTo>
                    <a:lnTo>
                      <a:pt x="2595" y="4473"/>
                    </a:lnTo>
                    <a:lnTo>
                      <a:pt x="2834" y="3927"/>
                    </a:lnTo>
                    <a:lnTo>
                      <a:pt x="3005" y="3415"/>
                    </a:lnTo>
                    <a:lnTo>
                      <a:pt x="3175" y="2869"/>
                    </a:lnTo>
                    <a:lnTo>
                      <a:pt x="3312" y="2322"/>
                    </a:lnTo>
                    <a:lnTo>
                      <a:pt x="3380" y="1742"/>
                    </a:lnTo>
                    <a:lnTo>
                      <a:pt x="3448" y="1196"/>
                    </a:lnTo>
                    <a:lnTo>
                      <a:pt x="3482" y="615"/>
                    </a:lnTo>
                    <a:lnTo>
                      <a:pt x="3448" y="35"/>
                    </a:lnTo>
                    <a:lnTo>
                      <a:pt x="341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3" name="Google Shape;5983;p25"/>
              <p:cNvSpPr/>
              <p:nvPr/>
            </p:nvSpPr>
            <p:spPr>
              <a:xfrm>
                <a:off x="3212977" y="1340261"/>
                <a:ext cx="71341" cy="250243"/>
              </a:xfrm>
              <a:custGeom>
                <a:avLst/>
                <a:gdLst/>
                <a:ahLst/>
                <a:cxnLst/>
                <a:rect l="l" t="t" r="r" b="b"/>
                <a:pathLst>
                  <a:path w="2015" h="7068" extrusionOk="0">
                    <a:moveTo>
                      <a:pt x="1810" y="1"/>
                    </a:moveTo>
                    <a:lnTo>
                      <a:pt x="1707" y="35"/>
                    </a:lnTo>
                    <a:lnTo>
                      <a:pt x="1673" y="137"/>
                    </a:lnTo>
                    <a:lnTo>
                      <a:pt x="1639" y="1025"/>
                    </a:lnTo>
                    <a:lnTo>
                      <a:pt x="1536" y="1912"/>
                    </a:lnTo>
                    <a:lnTo>
                      <a:pt x="1434" y="2766"/>
                    </a:lnTo>
                    <a:lnTo>
                      <a:pt x="1263" y="3619"/>
                    </a:lnTo>
                    <a:lnTo>
                      <a:pt x="1058" y="4439"/>
                    </a:lnTo>
                    <a:lnTo>
                      <a:pt x="785" y="5258"/>
                    </a:lnTo>
                    <a:lnTo>
                      <a:pt x="444" y="6077"/>
                    </a:lnTo>
                    <a:lnTo>
                      <a:pt x="34" y="6897"/>
                    </a:lnTo>
                    <a:lnTo>
                      <a:pt x="0" y="6931"/>
                    </a:lnTo>
                    <a:lnTo>
                      <a:pt x="0" y="6999"/>
                    </a:lnTo>
                    <a:lnTo>
                      <a:pt x="68" y="7068"/>
                    </a:lnTo>
                    <a:lnTo>
                      <a:pt x="205" y="7068"/>
                    </a:lnTo>
                    <a:lnTo>
                      <a:pt x="239" y="7033"/>
                    </a:lnTo>
                    <a:lnTo>
                      <a:pt x="683" y="6248"/>
                    </a:lnTo>
                    <a:lnTo>
                      <a:pt x="1093" y="5429"/>
                    </a:lnTo>
                    <a:lnTo>
                      <a:pt x="1434" y="4575"/>
                    </a:lnTo>
                    <a:lnTo>
                      <a:pt x="1707" y="3722"/>
                    </a:lnTo>
                    <a:lnTo>
                      <a:pt x="1810" y="3278"/>
                    </a:lnTo>
                    <a:lnTo>
                      <a:pt x="1912" y="2800"/>
                    </a:lnTo>
                    <a:lnTo>
                      <a:pt x="1946" y="2356"/>
                    </a:lnTo>
                    <a:lnTo>
                      <a:pt x="2014" y="1912"/>
                    </a:lnTo>
                    <a:lnTo>
                      <a:pt x="2014" y="1469"/>
                    </a:lnTo>
                    <a:lnTo>
                      <a:pt x="2014" y="991"/>
                    </a:lnTo>
                    <a:lnTo>
                      <a:pt x="1980" y="547"/>
                    </a:lnTo>
                    <a:lnTo>
                      <a:pt x="1912" y="103"/>
                    </a:lnTo>
                    <a:lnTo>
                      <a:pt x="1878" y="35"/>
                    </a:lnTo>
                    <a:lnTo>
                      <a:pt x="1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4" name="Google Shape;5984;p25"/>
              <p:cNvSpPr/>
              <p:nvPr/>
            </p:nvSpPr>
            <p:spPr>
              <a:xfrm>
                <a:off x="3188795" y="1308821"/>
                <a:ext cx="54417" cy="201915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5703" extrusionOk="0">
                    <a:moveTo>
                      <a:pt x="1059" y="1"/>
                    </a:moveTo>
                    <a:lnTo>
                      <a:pt x="956" y="69"/>
                    </a:lnTo>
                    <a:lnTo>
                      <a:pt x="922" y="103"/>
                    </a:lnTo>
                    <a:lnTo>
                      <a:pt x="922" y="172"/>
                    </a:lnTo>
                    <a:lnTo>
                      <a:pt x="956" y="854"/>
                    </a:lnTo>
                    <a:lnTo>
                      <a:pt x="990" y="1537"/>
                    </a:lnTo>
                    <a:lnTo>
                      <a:pt x="956" y="2220"/>
                    </a:lnTo>
                    <a:lnTo>
                      <a:pt x="888" y="2869"/>
                    </a:lnTo>
                    <a:lnTo>
                      <a:pt x="786" y="3517"/>
                    </a:lnTo>
                    <a:lnTo>
                      <a:pt x="581" y="4166"/>
                    </a:lnTo>
                    <a:lnTo>
                      <a:pt x="342" y="4781"/>
                    </a:lnTo>
                    <a:lnTo>
                      <a:pt x="34" y="5429"/>
                    </a:lnTo>
                    <a:lnTo>
                      <a:pt x="0" y="5497"/>
                    </a:lnTo>
                    <a:lnTo>
                      <a:pt x="0" y="5566"/>
                    </a:lnTo>
                    <a:lnTo>
                      <a:pt x="34" y="5634"/>
                    </a:lnTo>
                    <a:lnTo>
                      <a:pt x="69" y="5668"/>
                    </a:lnTo>
                    <a:lnTo>
                      <a:pt x="137" y="5702"/>
                    </a:lnTo>
                    <a:lnTo>
                      <a:pt x="205" y="5702"/>
                    </a:lnTo>
                    <a:lnTo>
                      <a:pt x="273" y="5668"/>
                    </a:lnTo>
                    <a:lnTo>
                      <a:pt x="308" y="5634"/>
                    </a:lnTo>
                    <a:lnTo>
                      <a:pt x="683" y="5020"/>
                    </a:lnTo>
                    <a:lnTo>
                      <a:pt x="990" y="4371"/>
                    </a:lnTo>
                    <a:lnTo>
                      <a:pt x="1229" y="3654"/>
                    </a:lnTo>
                    <a:lnTo>
                      <a:pt x="1434" y="2937"/>
                    </a:lnTo>
                    <a:lnTo>
                      <a:pt x="1468" y="2596"/>
                    </a:lnTo>
                    <a:lnTo>
                      <a:pt x="1503" y="2220"/>
                    </a:lnTo>
                    <a:lnTo>
                      <a:pt x="1537" y="1879"/>
                    </a:lnTo>
                    <a:lnTo>
                      <a:pt x="1537" y="1503"/>
                    </a:lnTo>
                    <a:lnTo>
                      <a:pt x="1503" y="1128"/>
                    </a:lnTo>
                    <a:lnTo>
                      <a:pt x="1434" y="786"/>
                    </a:lnTo>
                    <a:lnTo>
                      <a:pt x="1332" y="445"/>
                    </a:lnTo>
                    <a:lnTo>
                      <a:pt x="1229" y="103"/>
                    </a:lnTo>
                    <a:lnTo>
                      <a:pt x="1195" y="35"/>
                    </a:lnTo>
                    <a:lnTo>
                      <a:pt x="1161" y="35"/>
                    </a:lnTo>
                    <a:lnTo>
                      <a:pt x="105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5" name="Google Shape;5985;p25"/>
              <p:cNvSpPr/>
              <p:nvPr/>
            </p:nvSpPr>
            <p:spPr>
              <a:xfrm>
                <a:off x="3198461" y="1310060"/>
                <a:ext cx="15755" cy="58029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639" extrusionOk="0">
                    <a:moveTo>
                      <a:pt x="69" y="0"/>
                    </a:moveTo>
                    <a:lnTo>
                      <a:pt x="35" y="34"/>
                    </a:lnTo>
                    <a:lnTo>
                      <a:pt x="0" y="68"/>
                    </a:lnTo>
                    <a:lnTo>
                      <a:pt x="35" y="785"/>
                    </a:lnTo>
                    <a:lnTo>
                      <a:pt x="137" y="1536"/>
                    </a:lnTo>
                    <a:lnTo>
                      <a:pt x="137" y="1571"/>
                    </a:lnTo>
                    <a:lnTo>
                      <a:pt x="205" y="1639"/>
                    </a:lnTo>
                    <a:lnTo>
                      <a:pt x="308" y="1639"/>
                    </a:lnTo>
                    <a:lnTo>
                      <a:pt x="410" y="1571"/>
                    </a:lnTo>
                    <a:lnTo>
                      <a:pt x="410" y="1536"/>
                    </a:lnTo>
                    <a:lnTo>
                      <a:pt x="444" y="1468"/>
                    </a:lnTo>
                    <a:lnTo>
                      <a:pt x="308" y="751"/>
                    </a:lnTo>
                    <a:lnTo>
                      <a:pt x="171" y="68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6" name="Google Shape;5986;p25"/>
              <p:cNvSpPr/>
              <p:nvPr/>
            </p:nvSpPr>
            <p:spPr>
              <a:xfrm>
                <a:off x="2635202" y="912392"/>
                <a:ext cx="107596" cy="45956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1298" extrusionOk="0">
                    <a:moveTo>
                      <a:pt x="2902" y="0"/>
                    </a:moveTo>
                    <a:lnTo>
                      <a:pt x="2527" y="68"/>
                    </a:lnTo>
                    <a:lnTo>
                      <a:pt x="2185" y="137"/>
                    </a:lnTo>
                    <a:lnTo>
                      <a:pt x="1810" y="273"/>
                    </a:lnTo>
                    <a:lnTo>
                      <a:pt x="1468" y="410"/>
                    </a:lnTo>
                    <a:lnTo>
                      <a:pt x="751" y="717"/>
                    </a:lnTo>
                    <a:lnTo>
                      <a:pt x="69" y="1024"/>
                    </a:lnTo>
                    <a:lnTo>
                      <a:pt x="34" y="1058"/>
                    </a:lnTo>
                    <a:lnTo>
                      <a:pt x="0" y="1093"/>
                    </a:lnTo>
                    <a:lnTo>
                      <a:pt x="34" y="1195"/>
                    </a:lnTo>
                    <a:lnTo>
                      <a:pt x="69" y="1297"/>
                    </a:lnTo>
                    <a:lnTo>
                      <a:pt x="171" y="1297"/>
                    </a:lnTo>
                    <a:lnTo>
                      <a:pt x="888" y="1093"/>
                    </a:lnTo>
                    <a:lnTo>
                      <a:pt x="1639" y="854"/>
                    </a:lnTo>
                    <a:lnTo>
                      <a:pt x="2015" y="717"/>
                    </a:lnTo>
                    <a:lnTo>
                      <a:pt x="2356" y="581"/>
                    </a:lnTo>
                    <a:lnTo>
                      <a:pt x="2697" y="410"/>
                    </a:lnTo>
                    <a:lnTo>
                      <a:pt x="3005" y="205"/>
                    </a:lnTo>
                    <a:lnTo>
                      <a:pt x="3039" y="137"/>
                    </a:lnTo>
                    <a:lnTo>
                      <a:pt x="3039" y="68"/>
                    </a:lnTo>
                    <a:lnTo>
                      <a:pt x="29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7" name="Google Shape;5987;p25"/>
              <p:cNvSpPr/>
              <p:nvPr/>
            </p:nvSpPr>
            <p:spPr>
              <a:xfrm>
                <a:off x="2672661" y="953461"/>
                <a:ext cx="66526" cy="30271"/>
              </a:xfrm>
              <a:custGeom>
                <a:avLst/>
                <a:gdLst/>
                <a:ahLst/>
                <a:cxnLst/>
                <a:rect l="l" t="t" r="r" b="b"/>
                <a:pathLst>
                  <a:path w="1879" h="855" extrusionOk="0">
                    <a:moveTo>
                      <a:pt x="1366" y="1"/>
                    </a:moveTo>
                    <a:lnTo>
                      <a:pt x="1127" y="35"/>
                    </a:lnTo>
                    <a:lnTo>
                      <a:pt x="922" y="103"/>
                    </a:lnTo>
                    <a:lnTo>
                      <a:pt x="479" y="274"/>
                    </a:lnTo>
                    <a:lnTo>
                      <a:pt x="103" y="479"/>
                    </a:lnTo>
                    <a:lnTo>
                      <a:pt x="35" y="513"/>
                    </a:lnTo>
                    <a:lnTo>
                      <a:pt x="1" y="581"/>
                    </a:lnTo>
                    <a:lnTo>
                      <a:pt x="1" y="684"/>
                    </a:lnTo>
                    <a:lnTo>
                      <a:pt x="1" y="752"/>
                    </a:lnTo>
                    <a:lnTo>
                      <a:pt x="69" y="786"/>
                    </a:lnTo>
                    <a:lnTo>
                      <a:pt x="103" y="820"/>
                    </a:lnTo>
                    <a:lnTo>
                      <a:pt x="171" y="854"/>
                    </a:lnTo>
                    <a:lnTo>
                      <a:pt x="274" y="820"/>
                    </a:lnTo>
                    <a:lnTo>
                      <a:pt x="649" y="615"/>
                    </a:lnTo>
                    <a:lnTo>
                      <a:pt x="1025" y="479"/>
                    </a:lnTo>
                    <a:lnTo>
                      <a:pt x="1844" y="206"/>
                    </a:lnTo>
                    <a:lnTo>
                      <a:pt x="1878" y="137"/>
                    </a:lnTo>
                    <a:lnTo>
                      <a:pt x="1878" y="103"/>
                    </a:lnTo>
                    <a:lnTo>
                      <a:pt x="1844" y="35"/>
                    </a:lnTo>
                    <a:lnTo>
                      <a:pt x="181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8" name="Google Shape;5988;p25"/>
              <p:cNvSpPr/>
              <p:nvPr/>
            </p:nvSpPr>
            <p:spPr>
              <a:xfrm>
                <a:off x="1784243" y="327359"/>
                <a:ext cx="1604024" cy="1614893"/>
              </a:xfrm>
              <a:custGeom>
                <a:avLst/>
                <a:gdLst/>
                <a:ahLst/>
                <a:cxnLst/>
                <a:rect l="l" t="t" r="r" b="b"/>
                <a:pathLst>
                  <a:path w="45305" h="45612" extrusionOk="0">
                    <a:moveTo>
                      <a:pt x="10960" y="14510"/>
                    </a:moveTo>
                    <a:lnTo>
                      <a:pt x="10345" y="14920"/>
                    </a:lnTo>
                    <a:lnTo>
                      <a:pt x="9731" y="15363"/>
                    </a:lnTo>
                    <a:lnTo>
                      <a:pt x="9150" y="15841"/>
                    </a:lnTo>
                    <a:lnTo>
                      <a:pt x="8604" y="16353"/>
                    </a:lnTo>
                    <a:lnTo>
                      <a:pt x="7955" y="16661"/>
                    </a:lnTo>
                    <a:lnTo>
                      <a:pt x="7955" y="16490"/>
                    </a:lnTo>
                    <a:lnTo>
                      <a:pt x="8638" y="15910"/>
                    </a:lnTo>
                    <a:lnTo>
                      <a:pt x="9014" y="15637"/>
                    </a:lnTo>
                    <a:lnTo>
                      <a:pt x="9389" y="15363"/>
                    </a:lnTo>
                    <a:lnTo>
                      <a:pt x="9765" y="15124"/>
                    </a:lnTo>
                    <a:lnTo>
                      <a:pt x="10140" y="14920"/>
                    </a:lnTo>
                    <a:lnTo>
                      <a:pt x="10550" y="14715"/>
                    </a:lnTo>
                    <a:lnTo>
                      <a:pt x="10960" y="14510"/>
                    </a:lnTo>
                    <a:close/>
                    <a:moveTo>
                      <a:pt x="7307" y="16114"/>
                    </a:moveTo>
                    <a:lnTo>
                      <a:pt x="7341" y="16183"/>
                    </a:lnTo>
                    <a:lnTo>
                      <a:pt x="7409" y="16217"/>
                    </a:lnTo>
                    <a:lnTo>
                      <a:pt x="7546" y="16251"/>
                    </a:lnTo>
                    <a:lnTo>
                      <a:pt x="7546" y="16319"/>
                    </a:lnTo>
                    <a:lnTo>
                      <a:pt x="7478" y="16388"/>
                    </a:lnTo>
                    <a:lnTo>
                      <a:pt x="7443" y="16490"/>
                    </a:lnTo>
                    <a:lnTo>
                      <a:pt x="7443" y="16592"/>
                    </a:lnTo>
                    <a:lnTo>
                      <a:pt x="7512" y="16661"/>
                    </a:lnTo>
                    <a:lnTo>
                      <a:pt x="7580" y="16729"/>
                    </a:lnTo>
                    <a:lnTo>
                      <a:pt x="7580" y="16831"/>
                    </a:lnTo>
                    <a:lnTo>
                      <a:pt x="7068" y="17036"/>
                    </a:lnTo>
                    <a:lnTo>
                      <a:pt x="6863" y="17002"/>
                    </a:lnTo>
                    <a:lnTo>
                      <a:pt x="6795" y="16968"/>
                    </a:lnTo>
                    <a:lnTo>
                      <a:pt x="7034" y="16934"/>
                    </a:lnTo>
                    <a:lnTo>
                      <a:pt x="7102" y="16934"/>
                    </a:lnTo>
                    <a:lnTo>
                      <a:pt x="7136" y="16900"/>
                    </a:lnTo>
                    <a:lnTo>
                      <a:pt x="7170" y="16797"/>
                    </a:lnTo>
                    <a:lnTo>
                      <a:pt x="7170" y="16695"/>
                    </a:lnTo>
                    <a:lnTo>
                      <a:pt x="7136" y="16627"/>
                    </a:lnTo>
                    <a:lnTo>
                      <a:pt x="7102" y="16592"/>
                    </a:lnTo>
                    <a:lnTo>
                      <a:pt x="6863" y="16490"/>
                    </a:lnTo>
                    <a:lnTo>
                      <a:pt x="7102" y="16319"/>
                    </a:lnTo>
                    <a:lnTo>
                      <a:pt x="7273" y="16114"/>
                    </a:lnTo>
                    <a:close/>
                    <a:moveTo>
                      <a:pt x="8297" y="17446"/>
                    </a:moveTo>
                    <a:lnTo>
                      <a:pt x="8604" y="17821"/>
                    </a:lnTo>
                    <a:lnTo>
                      <a:pt x="8946" y="18163"/>
                    </a:lnTo>
                    <a:lnTo>
                      <a:pt x="8707" y="18095"/>
                    </a:lnTo>
                    <a:lnTo>
                      <a:pt x="8570" y="18095"/>
                    </a:lnTo>
                    <a:lnTo>
                      <a:pt x="8502" y="18163"/>
                    </a:lnTo>
                    <a:lnTo>
                      <a:pt x="8468" y="18231"/>
                    </a:lnTo>
                    <a:lnTo>
                      <a:pt x="8468" y="18299"/>
                    </a:lnTo>
                    <a:lnTo>
                      <a:pt x="8468" y="18368"/>
                    </a:lnTo>
                    <a:lnTo>
                      <a:pt x="8536" y="18436"/>
                    </a:lnTo>
                    <a:lnTo>
                      <a:pt x="8604" y="18470"/>
                    </a:lnTo>
                    <a:lnTo>
                      <a:pt x="9697" y="19085"/>
                    </a:lnTo>
                    <a:lnTo>
                      <a:pt x="9697" y="19085"/>
                    </a:lnTo>
                    <a:lnTo>
                      <a:pt x="8911" y="18846"/>
                    </a:lnTo>
                    <a:lnTo>
                      <a:pt x="8160" y="18709"/>
                    </a:lnTo>
                    <a:lnTo>
                      <a:pt x="8297" y="18231"/>
                    </a:lnTo>
                    <a:lnTo>
                      <a:pt x="8297" y="18163"/>
                    </a:lnTo>
                    <a:lnTo>
                      <a:pt x="8297" y="18060"/>
                    </a:lnTo>
                    <a:lnTo>
                      <a:pt x="8194" y="17924"/>
                    </a:lnTo>
                    <a:lnTo>
                      <a:pt x="8092" y="17821"/>
                    </a:lnTo>
                    <a:lnTo>
                      <a:pt x="7955" y="17787"/>
                    </a:lnTo>
                    <a:lnTo>
                      <a:pt x="8297" y="17446"/>
                    </a:lnTo>
                    <a:close/>
                    <a:moveTo>
                      <a:pt x="7204" y="17685"/>
                    </a:moveTo>
                    <a:lnTo>
                      <a:pt x="7239" y="17753"/>
                    </a:lnTo>
                    <a:lnTo>
                      <a:pt x="7307" y="17821"/>
                    </a:lnTo>
                    <a:lnTo>
                      <a:pt x="7375" y="17856"/>
                    </a:lnTo>
                    <a:lnTo>
                      <a:pt x="7478" y="17821"/>
                    </a:lnTo>
                    <a:lnTo>
                      <a:pt x="7546" y="17787"/>
                    </a:lnTo>
                    <a:lnTo>
                      <a:pt x="7614" y="17856"/>
                    </a:lnTo>
                    <a:lnTo>
                      <a:pt x="7682" y="17890"/>
                    </a:lnTo>
                    <a:lnTo>
                      <a:pt x="7648" y="17924"/>
                    </a:lnTo>
                    <a:lnTo>
                      <a:pt x="7409" y="18299"/>
                    </a:lnTo>
                    <a:lnTo>
                      <a:pt x="7204" y="18675"/>
                    </a:lnTo>
                    <a:lnTo>
                      <a:pt x="7034" y="19085"/>
                    </a:lnTo>
                    <a:lnTo>
                      <a:pt x="6897" y="19494"/>
                    </a:lnTo>
                    <a:lnTo>
                      <a:pt x="6863" y="19085"/>
                    </a:lnTo>
                    <a:lnTo>
                      <a:pt x="6829" y="19050"/>
                    </a:lnTo>
                    <a:lnTo>
                      <a:pt x="6795" y="19050"/>
                    </a:lnTo>
                    <a:lnTo>
                      <a:pt x="6965" y="18504"/>
                    </a:lnTo>
                    <a:lnTo>
                      <a:pt x="7170" y="17958"/>
                    </a:lnTo>
                    <a:lnTo>
                      <a:pt x="7170" y="17821"/>
                    </a:lnTo>
                    <a:lnTo>
                      <a:pt x="7136" y="17719"/>
                    </a:lnTo>
                    <a:lnTo>
                      <a:pt x="7204" y="17685"/>
                    </a:lnTo>
                    <a:close/>
                    <a:moveTo>
                      <a:pt x="7580" y="20075"/>
                    </a:moveTo>
                    <a:lnTo>
                      <a:pt x="7512" y="20314"/>
                    </a:lnTo>
                    <a:lnTo>
                      <a:pt x="7307" y="20723"/>
                    </a:lnTo>
                    <a:lnTo>
                      <a:pt x="7102" y="21133"/>
                    </a:lnTo>
                    <a:lnTo>
                      <a:pt x="7204" y="20860"/>
                    </a:lnTo>
                    <a:lnTo>
                      <a:pt x="7580" y="20075"/>
                    </a:lnTo>
                    <a:close/>
                    <a:moveTo>
                      <a:pt x="21509" y="19631"/>
                    </a:moveTo>
                    <a:lnTo>
                      <a:pt x="21885" y="19938"/>
                    </a:lnTo>
                    <a:lnTo>
                      <a:pt x="22260" y="20211"/>
                    </a:lnTo>
                    <a:lnTo>
                      <a:pt x="22670" y="20450"/>
                    </a:lnTo>
                    <a:lnTo>
                      <a:pt x="23148" y="20621"/>
                    </a:lnTo>
                    <a:lnTo>
                      <a:pt x="23728" y="21509"/>
                    </a:lnTo>
                    <a:lnTo>
                      <a:pt x="24377" y="22328"/>
                    </a:lnTo>
                    <a:lnTo>
                      <a:pt x="25060" y="23147"/>
                    </a:lnTo>
                    <a:lnTo>
                      <a:pt x="25776" y="23932"/>
                    </a:lnTo>
                    <a:lnTo>
                      <a:pt x="26528" y="24649"/>
                    </a:lnTo>
                    <a:lnTo>
                      <a:pt x="27347" y="25366"/>
                    </a:lnTo>
                    <a:lnTo>
                      <a:pt x="28166" y="26015"/>
                    </a:lnTo>
                    <a:lnTo>
                      <a:pt x="29020" y="26630"/>
                    </a:lnTo>
                    <a:lnTo>
                      <a:pt x="28951" y="26732"/>
                    </a:lnTo>
                    <a:lnTo>
                      <a:pt x="28917" y="26698"/>
                    </a:lnTo>
                    <a:lnTo>
                      <a:pt x="28815" y="26595"/>
                    </a:lnTo>
                    <a:lnTo>
                      <a:pt x="28712" y="26527"/>
                    </a:lnTo>
                    <a:lnTo>
                      <a:pt x="28303" y="26186"/>
                    </a:lnTo>
                    <a:lnTo>
                      <a:pt x="27859" y="25878"/>
                    </a:lnTo>
                    <a:lnTo>
                      <a:pt x="27381" y="25571"/>
                    </a:lnTo>
                    <a:lnTo>
                      <a:pt x="26903" y="25298"/>
                    </a:lnTo>
                    <a:lnTo>
                      <a:pt x="26391" y="25059"/>
                    </a:lnTo>
                    <a:lnTo>
                      <a:pt x="25879" y="24854"/>
                    </a:lnTo>
                    <a:lnTo>
                      <a:pt x="25333" y="24684"/>
                    </a:lnTo>
                    <a:lnTo>
                      <a:pt x="24786" y="24513"/>
                    </a:lnTo>
                    <a:lnTo>
                      <a:pt x="24206" y="24376"/>
                    </a:lnTo>
                    <a:lnTo>
                      <a:pt x="23660" y="24274"/>
                    </a:lnTo>
                    <a:lnTo>
                      <a:pt x="23114" y="24240"/>
                    </a:lnTo>
                    <a:lnTo>
                      <a:pt x="22533" y="24206"/>
                    </a:lnTo>
                    <a:lnTo>
                      <a:pt x="21987" y="24206"/>
                    </a:lnTo>
                    <a:lnTo>
                      <a:pt x="21441" y="24240"/>
                    </a:lnTo>
                    <a:lnTo>
                      <a:pt x="20894" y="24308"/>
                    </a:lnTo>
                    <a:lnTo>
                      <a:pt x="20382" y="24410"/>
                    </a:lnTo>
                    <a:lnTo>
                      <a:pt x="20382" y="24410"/>
                    </a:lnTo>
                    <a:lnTo>
                      <a:pt x="20519" y="23659"/>
                    </a:lnTo>
                    <a:lnTo>
                      <a:pt x="20621" y="22908"/>
                    </a:lnTo>
                    <a:lnTo>
                      <a:pt x="20690" y="22157"/>
                    </a:lnTo>
                    <a:lnTo>
                      <a:pt x="20690" y="21440"/>
                    </a:lnTo>
                    <a:lnTo>
                      <a:pt x="20929" y="20655"/>
                    </a:lnTo>
                    <a:lnTo>
                      <a:pt x="21236" y="19904"/>
                    </a:lnTo>
                    <a:lnTo>
                      <a:pt x="21509" y="19631"/>
                    </a:lnTo>
                    <a:close/>
                    <a:moveTo>
                      <a:pt x="28269" y="27688"/>
                    </a:moveTo>
                    <a:lnTo>
                      <a:pt x="28098" y="27995"/>
                    </a:lnTo>
                    <a:lnTo>
                      <a:pt x="27961" y="28302"/>
                    </a:lnTo>
                    <a:lnTo>
                      <a:pt x="27722" y="28951"/>
                    </a:lnTo>
                    <a:lnTo>
                      <a:pt x="27620" y="29190"/>
                    </a:lnTo>
                    <a:lnTo>
                      <a:pt x="27722" y="28814"/>
                    </a:lnTo>
                    <a:lnTo>
                      <a:pt x="27859" y="28405"/>
                    </a:lnTo>
                    <a:lnTo>
                      <a:pt x="28030" y="28029"/>
                    </a:lnTo>
                    <a:lnTo>
                      <a:pt x="28269" y="27688"/>
                    </a:lnTo>
                    <a:close/>
                    <a:moveTo>
                      <a:pt x="28986" y="15159"/>
                    </a:moveTo>
                    <a:lnTo>
                      <a:pt x="29873" y="15193"/>
                    </a:lnTo>
                    <a:lnTo>
                      <a:pt x="30761" y="15261"/>
                    </a:lnTo>
                    <a:lnTo>
                      <a:pt x="31853" y="15363"/>
                    </a:lnTo>
                    <a:lnTo>
                      <a:pt x="32639" y="15534"/>
                    </a:lnTo>
                    <a:lnTo>
                      <a:pt x="33424" y="15773"/>
                    </a:lnTo>
                    <a:lnTo>
                      <a:pt x="34072" y="16012"/>
                    </a:lnTo>
                    <a:lnTo>
                      <a:pt x="34721" y="16251"/>
                    </a:lnTo>
                    <a:lnTo>
                      <a:pt x="35370" y="16524"/>
                    </a:lnTo>
                    <a:lnTo>
                      <a:pt x="35984" y="16831"/>
                    </a:lnTo>
                    <a:lnTo>
                      <a:pt x="36633" y="17139"/>
                    </a:lnTo>
                    <a:lnTo>
                      <a:pt x="37213" y="17514"/>
                    </a:lnTo>
                    <a:lnTo>
                      <a:pt x="37828" y="17890"/>
                    </a:lnTo>
                    <a:lnTo>
                      <a:pt x="38374" y="18299"/>
                    </a:lnTo>
                    <a:lnTo>
                      <a:pt x="38954" y="18743"/>
                    </a:lnTo>
                    <a:lnTo>
                      <a:pt x="39535" y="19255"/>
                    </a:lnTo>
                    <a:lnTo>
                      <a:pt x="40047" y="19802"/>
                    </a:lnTo>
                    <a:lnTo>
                      <a:pt x="40559" y="20348"/>
                    </a:lnTo>
                    <a:lnTo>
                      <a:pt x="41071" y="21031"/>
                    </a:lnTo>
                    <a:lnTo>
                      <a:pt x="41549" y="21748"/>
                    </a:lnTo>
                    <a:lnTo>
                      <a:pt x="41651" y="21987"/>
                    </a:lnTo>
                    <a:lnTo>
                      <a:pt x="41788" y="22191"/>
                    </a:lnTo>
                    <a:lnTo>
                      <a:pt x="41959" y="22396"/>
                    </a:lnTo>
                    <a:lnTo>
                      <a:pt x="42129" y="22533"/>
                    </a:lnTo>
                    <a:lnTo>
                      <a:pt x="41993" y="22635"/>
                    </a:lnTo>
                    <a:lnTo>
                      <a:pt x="41890" y="22772"/>
                    </a:lnTo>
                    <a:lnTo>
                      <a:pt x="41856" y="22908"/>
                    </a:lnTo>
                    <a:lnTo>
                      <a:pt x="41856" y="23079"/>
                    </a:lnTo>
                    <a:lnTo>
                      <a:pt x="41925" y="23250"/>
                    </a:lnTo>
                    <a:lnTo>
                      <a:pt x="41993" y="23455"/>
                    </a:lnTo>
                    <a:lnTo>
                      <a:pt x="42095" y="23523"/>
                    </a:lnTo>
                    <a:lnTo>
                      <a:pt x="42164" y="23591"/>
                    </a:lnTo>
                    <a:lnTo>
                      <a:pt x="42607" y="24274"/>
                    </a:lnTo>
                    <a:lnTo>
                      <a:pt x="43017" y="24991"/>
                    </a:lnTo>
                    <a:lnTo>
                      <a:pt x="43358" y="25742"/>
                    </a:lnTo>
                    <a:lnTo>
                      <a:pt x="43666" y="26493"/>
                    </a:lnTo>
                    <a:lnTo>
                      <a:pt x="43905" y="27244"/>
                    </a:lnTo>
                    <a:lnTo>
                      <a:pt x="44110" y="28029"/>
                    </a:lnTo>
                    <a:lnTo>
                      <a:pt x="44246" y="28814"/>
                    </a:lnTo>
                    <a:lnTo>
                      <a:pt x="44349" y="29634"/>
                    </a:lnTo>
                    <a:lnTo>
                      <a:pt x="44383" y="30419"/>
                    </a:lnTo>
                    <a:lnTo>
                      <a:pt x="44383" y="31238"/>
                    </a:lnTo>
                    <a:lnTo>
                      <a:pt x="44349" y="32024"/>
                    </a:lnTo>
                    <a:lnTo>
                      <a:pt x="44246" y="32843"/>
                    </a:lnTo>
                    <a:lnTo>
                      <a:pt x="44110" y="33628"/>
                    </a:lnTo>
                    <a:lnTo>
                      <a:pt x="43905" y="34413"/>
                    </a:lnTo>
                    <a:lnTo>
                      <a:pt x="43632" y="35199"/>
                    </a:lnTo>
                    <a:lnTo>
                      <a:pt x="43324" y="35984"/>
                    </a:lnTo>
                    <a:lnTo>
                      <a:pt x="42983" y="36769"/>
                    </a:lnTo>
                    <a:lnTo>
                      <a:pt x="42539" y="37554"/>
                    </a:lnTo>
                    <a:lnTo>
                      <a:pt x="42061" y="38339"/>
                    </a:lnTo>
                    <a:lnTo>
                      <a:pt x="41549" y="39090"/>
                    </a:lnTo>
                    <a:lnTo>
                      <a:pt x="40969" y="39842"/>
                    </a:lnTo>
                    <a:lnTo>
                      <a:pt x="40354" y="40558"/>
                    </a:lnTo>
                    <a:lnTo>
                      <a:pt x="39671" y="41275"/>
                    </a:lnTo>
                    <a:lnTo>
                      <a:pt x="38989" y="41924"/>
                    </a:lnTo>
                    <a:lnTo>
                      <a:pt x="38237" y="42504"/>
                    </a:lnTo>
                    <a:lnTo>
                      <a:pt x="37486" y="43051"/>
                    </a:lnTo>
                    <a:lnTo>
                      <a:pt x="36667" y="43529"/>
                    </a:lnTo>
                    <a:lnTo>
                      <a:pt x="36257" y="43733"/>
                    </a:lnTo>
                    <a:lnTo>
                      <a:pt x="35848" y="43938"/>
                    </a:lnTo>
                    <a:lnTo>
                      <a:pt x="35438" y="44109"/>
                    </a:lnTo>
                    <a:lnTo>
                      <a:pt x="34994" y="44246"/>
                    </a:lnTo>
                    <a:lnTo>
                      <a:pt x="34585" y="44382"/>
                    </a:lnTo>
                    <a:lnTo>
                      <a:pt x="34141" y="44485"/>
                    </a:lnTo>
                    <a:lnTo>
                      <a:pt x="33697" y="44553"/>
                    </a:lnTo>
                    <a:lnTo>
                      <a:pt x="33253" y="44587"/>
                    </a:lnTo>
                    <a:lnTo>
                      <a:pt x="32809" y="44621"/>
                    </a:lnTo>
                    <a:lnTo>
                      <a:pt x="32331" y="44621"/>
                    </a:lnTo>
                    <a:lnTo>
                      <a:pt x="31580" y="44587"/>
                    </a:lnTo>
                    <a:lnTo>
                      <a:pt x="30829" y="44519"/>
                    </a:lnTo>
                    <a:lnTo>
                      <a:pt x="30044" y="44416"/>
                    </a:lnTo>
                    <a:lnTo>
                      <a:pt x="29259" y="44314"/>
                    </a:lnTo>
                    <a:lnTo>
                      <a:pt x="28474" y="44177"/>
                    </a:lnTo>
                    <a:lnTo>
                      <a:pt x="27688" y="44007"/>
                    </a:lnTo>
                    <a:lnTo>
                      <a:pt x="26903" y="43802"/>
                    </a:lnTo>
                    <a:lnTo>
                      <a:pt x="26118" y="43597"/>
                    </a:lnTo>
                    <a:lnTo>
                      <a:pt x="25367" y="43358"/>
                    </a:lnTo>
                    <a:lnTo>
                      <a:pt x="24616" y="43085"/>
                    </a:lnTo>
                    <a:lnTo>
                      <a:pt x="23865" y="42778"/>
                    </a:lnTo>
                    <a:lnTo>
                      <a:pt x="23148" y="42436"/>
                    </a:lnTo>
                    <a:lnTo>
                      <a:pt x="22465" y="42061"/>
                    </a:lnTo>
                    <a:lnTo>
                      <a:pt x="21782" y="41685"/>
                    </a:lnTo>
                    <a:lnTo>
                      <a:pt x="21168" y="41241"/>
                    </a:lnTo>
                    <a:lnTo>
                      <a:pt x="20553" y="40797"/>
                    </a:lnTo>
                    <a:lnTo>
                      <a:pt x="20041" y="40354"/>
                    </a:lnTo>
                    <a:lnTo>
                      <a:pt x="19597" y="39944"/>
                    </a:lnTo>
                    <a:lnTo>
                      <a:pt x="19153" y="39466"/>
                    </a:lnTo>
                    <a:lnTo>
                      <a:pt x="18744" y="39022"/>
                    </a:lnTo>
                    <a:lnTo>
                      <a:pt x="18368" y="38544"/>
                    </a:lnTo>
                    <a:lnTo>
                      <a:pt x="17993" y="38032"/>
                    </a:lnTo>
                    <a:lnTo>
                      <a:pt x="17685" y="37520"/>
                    </a:lnTo>
                    <a:lnTo>
                      <a:pt x="17378" y="37008"/>
                    </a:lnTo>
                    <a:lnTo>
                      <a:pt x="17071" y="36462"/>
                    </a:lnTo>
                    <a:lnTo>
                      <a:pt x="16832" y="35950"/>
                    </a:lnTo>
                    <a:lnTo>
                      <a:pt x="16593" y="35369"/>
                    </a:lnTo>
                    <a:lnTo>
                      <a:pt x="16354" y="34823"/>
                    </a:lnTo>
                    <a:lnTo>
                      <a:pt x="16149" y="34243"/>
                    </a:lnTo>
                    <a:lnTo>
                      <a:pt x="15978" y="33662"/>
                    </a:lnTo>
                    <a:lnTo>
                      <a:pt x="15671" y="32467"/>
                    </a:lnTo>
                    <a:lnTo>
                      <a:pt x="15842" y="32024"/>
                    </a:lnTo>
                    <a:lnTo>
                      <a:pt x="15910" y="32297"/>
                    </a:lnTo>
                    <a:lnTo>
                      <a:pt x="15978" y="32604"/>
                    </a:lnTo>
                    <a:lnTo>
                      <a:pt x="16183" y="33150"/>
                    </a:lnTo>
                    <a:lnTo>
                      <a:pt x="16456" y="33662"/>
                    </a:lnTo>
                    <a:lnTo>
                      <a:pt x="16764" y="34106"/>
                    </a:lnTo>
                    <a:lnTo>
                      <a:pt x="16832" y="34140"/>
                    </a:lnTo>
                    <a:lnTo>
                      <a:pt x="16900" y="34140"/>
                    </a:lnTo>
                    <a:lnTo>
                      <a:pt x="16968" y="34072"/>
                    </a:lnTo>
                    <a:lnTo>
                      <a:pt x="16968" y="33970"/>
                    </a:lnTo>
                    <a:lnTo>
                      <a:pt x="16695" y="33253"/>
                    </a:lnTo>
                    <a:lnTo>
                      <a:pt x="16559" y="32877"/>
                    </a:lnTo>
                    <a:lnTo>
                      <a:pt x="16456" y="32502"/>
                    </a:lnTo>
                    <a:lnTo>
                      <a:pt x="16388" y="32194"/>
                    </a:lnTo>
                    <a:lnTo>
                      <a:pt x="16354" y="31921"/>
                    </a:lnTo>
                    <a:lnTo>
                      <a:pt x="16251" y="31307"/>
                    </a:lnTo>
                    <a:lnTo>
                      <a:pt x="16661" y="30795"/>
                    </a:lnTo>
                    <a:lnTo>
                      <a:pt x="17105" y="30317"/>
                    </a:lnTo>
                    <a:lnTo>
                      <a:pt x="18027" y="29361"/>
                    </a:lnTo>
                    <a:lnTo>
                      <a:pt x="18505" y="28883"/>
                    </a:lnTo>
                    <a:lnTo>
                      <a:pt x="18914" y="28371"/>
                    </a:lnTo>
                    <a:lnTo>
                      <a:pt x="19119" y="28098"/>
                    </a:lnTo>
                    <a:lnTo>
                      <a:pt x="19290" y="27790"/>
                    </a:lnTo>
                    <a:lnTo>
                      <a:pt x="19461" y="27483"/>
                    </a:lnTo>
                    <a:lnTo>
                      <a:pt x="19597" y="27142"/>
                    </a:lnTo>
                    <a:lnTo>
                      <a:pt x="19768" y="26630"/>
                    </a:lnTo>
                    <a:lnTo>
                      <a:pt x="19973" y="26083"/>
                    </a:lnTo>
                    <a:lnTo>
                      <a:pt x="20143" y="25469"/>
                    </a:lnTo>
                    <a:lnTo>
                      <a:pt x="20280" y="24854"/>
                    </a:lnTo>
                    <a:lnTo>
                      <a:pt x="20314" y="24854"/>
                    </a:lnTo>
                    <a:lnTo>
                      <a:pt x="20314" y="24923"/>
                    </a:lnTo>
                    <a:lnTo>
                      <a:pt x="20348" y="24991"/>
                    </a:lnTo>
                    <a:lnTo>
                      <a:pt x="20417" y="25059"/>
                    </a:lnTo>
                    <a:lnTo>
                      <a:pt x="20485" y="25093"/>
                    </a:lnTo>
                    <a:lnTo>
                      <a:pt x="20553" y="25127"/>
                    </a:lnTo>
                    <a:lnTo>
                      <a:pt x="20621" y="25093"/>
                    </a:lnTo>
                    <a:lnTo>
                      <a:pt x="20894" y="24991"/>
                    </a:lnTo>
                    <a:lnTo>
                      <a:pt x="21168" y="24923"/>
                    </a:lnTo>
                    <a:lnTo>
                      <a:pt x="21611" y="24888"/>
                    </a:lnTo>
                    <a:lnTo>
                      <a:pt x="22055" y="24923"/>
                    </a:lnTo>
                    <a:lnTo>
                      <a:pt x="22499" y="25025"/>
                    </a:lnTo>
                    <a:lnTo>
                      <a:pt x="22977" y="25127"/>
                    </a:lnTo>
                    <a:lnTo>
                      <a:pt x="23865" y="25435"/>
                    </a:lnTo>
                    <a:lnTo>
                      <a:pt x="24650" y="25742"/>
                    </a:lnTo>
                    <a:lnTo>
                      <a:pt x="25401" y="26049"/>
                    </a:lnTo>
                    <a:lnTo>
                      <a:pt x="26118" y="26391"/>
                    </a:lnTo>
                    <a:lnTo>
                      <a:pt x="27552" y="27073"/>
                    </a:lnTo>
                    <a:lnTo>
                      <a:pt x="27347" y="27278"/>
                    </a:lnTo>
                    <a:lnTo>
                      <a:pt x="27176" y="27483"/>
                    </a:lnTo>
                    <a:lnTo>
                      <a:pt x="27040" y="27756"/>
                    </a:lnTo>
                    <a:lnTo>
                      <a:pt x="26903" y="28029"/>
                    </a:lnTo>
                    <a:lnTo>
                      <a:pt x="26664" y="28575"/>
                    </a:lnTo>
                    <a:lnTo>
                      <a:pt x="26493" y="29190"/>
                    </a:lnTo>
                    <a:lnTo>
                      <a:pt x="26220" y="30419"/>
                    </a:lnTo>
                    <a:lnTo>
                      <a:pt x="26050" y="31034"/>
                    </a:lnTo>
                    <a:lnTo>
                      <a:pt x="25879" y="31546"/>
                    </a:lnTo>
                    <a:lnTo>
                      <a:pt x="25845" y="31750"/>
                    </a:lnTo>
                    <a:lnTo>
                      <a:pt x="25845" y="31887"/>
                    </a:lnTo>
                    <a:lnTo>
                      <a:pt x="25947" y="32024"/>
                    </a:lnTo>
                    <a:lnTo>
                      <a:pt x="26050" y="32126"/>
                    </a:lnTo>
                    <a:lnTo>
                      <a:pt x="26220" y="32160"/>
                    </a:lnTo>
                    <a:lnTo>
                      <a:pt x="26357" y="32194"/>
                    </a:lnTo>
                    <a:lnTo>
                      <a:pt x="26528" y="32160"/>
                    </a:lnTo>
                    <a:lnTo>
                      <a:pt x="26664" y="32092"/>
                    </a:lnTo>
                    <a:lnTo>
                      <a:pt x="26971" y="31819"/>
                    </a:lnTo>
                    <a:lnTo>
                      <a:pt x="27279" y="31546"/>
                    </a:lnTo>
                    <a:lnTo>
                      <a:pt x="27518" y="31238"/>
                    </a:lnTo>
                    <a:lnTo>
                      <a:pt x="27757" y="30897"/>
                    </a:lnTo>
                    <a:lnTo>
                      <a:pt x="28166" y="30214"/>
                    </a:lnTo>
                    <a:lnTo>
                      <a:pt x="28542" y="29497"/>
                    </a:lnTo>
                    <a:lnTo>
                      <a:pt x="29156" y="28439"/>
                    </a:lnTo>
                    <a:lnTo>
                      <a:pt x="29429" y="27893"/>
                    </a:lnTo>
                    <a:lnTo>
                      <a:pt x="29532" y="27585"/>
                    </a:lnTo>
                    <a:lnTo>
                      <a:pt x="29600" y="27312"/>
                    </a:lnTo>
                    <a:lnTo>
                      <a:pt x="30044" y="27790"/>
                    </a:lnTo>
                    <a:lnTo>
                      <a:pt x="30522" y="28234"/>
                    </a:lnTo>
                    <a:lnTo>
                      <a:pt x="31034" y="28678"/>
                    </a:lnTo>
                    <a:lnTo>
                      <a:pt x="31546" y="29053"/>
                    </a:lnTo>
                    <a:lnTo>
                      <a:pt x="32126" y="29429"/>
                    </a:lnTo>
                    <a:lnTo>
                      <a:pt x="32673" y="29736"/>
                    </a:lnTo>
                    <a:lnTo>
                      <a:pt x="33287" y="29975"/>
                    </a:lnTo>
                    <a:lnTo>
                      <a:pt x="33868" y="30180"/>
                    </a:lnTo>
                    <a:lnTo>
                      <a:pt x="34414" y="30317"/>
                    </a:lnTo>
                    <a:lnTo>
                      <a:pt x="34926" y="30385"/>
                    </a:lnTo>
                    <a:lnTo>
                      <a:pt x="35438" y="30351"/>
                    </a:lnTo>
                    <a:lnTo>
                      <a:pt x="35916" y="30248"/>
                    </a:lnTo>
                    <a:lnTo>
                      <a:pt x="36360" y="30112"/>
                    </a:lnTo>
                    <a:lnTo>
                      <a:pt x="36804" y="29907"/>
                    </a:lnTo>
                    <a:lnTo>
                      <a:pt x="37247" y="29634"/>
                    </a:lnTo>
                    <a:lnTo>
                      <a:pt x="37657" y="29327"/>
                    </a:lnTo>
                    <a:lnTo>
                      <a:pt x="37999" y="29156"/>
                    </a:lnTo>
                    <a:lnTo>
                      <a:pt x="38272" y="28917"/>
                    </a:lnTo>
                    <a:lnTo>
                      <a:pt x="38511" y="28678"/>
                    </a:lnTo>
                    <a:lnTo>
                      <a:pt x="38681" y="28371"/>
                    </a:lnTo>
                    <a:lnTo>
                      <a:pt x="38681" y="28302"/>
                    </a:lnTo>
                    <a:lnTo>
                      <a:pt x="38681" y="28234"/>
                    </a:lnTo>
                    <a:lnTo>
                      <a:pt x="38647" y="28166"/>
                    </a:lnTo>
                    <a:lnTo>
                      <a:pt x="38613" y="28098"/>
                    </a:lnTo>
                    <a:lnTo>
                      <a:pt x="38545" y="28063"/>
                    </a:lnTo>
                    <a:lnTo>
                      <a:pt x="38476" y="28029"/>
                    </a:lnTo>
                    <a:lnTo>
                      <a:pt x="38374" y="28029"/>
                    </a:lnTo>
                    <a:lnTo>
                      <a:pt x="38306" y="28063"/>
                    </a:lnTo>
                    <a:lnTo>
                      <a:pt x="37862" y="28336"/>
                    </a:lnTo>
                    <a:lnTo>
                      <a:pt x="37452" y="28575"/>
                    </a:lnTo>
                    <a:lnTo>
                      <a:pt x="37008" y="28780"/>
                    </a:lnTo>
                    <a:lnTo>
                      <a:pt x="36565" y="28951"/>
                    </a:lnTo>
                    <a:lnTo>
                      <a:pt x="35848" y="29019"/>
                    </a:lnTo>
                    <a:lnTo>
                      <a:pt x="35301" y="29019"/>
                    </a:lnTo>
                    <a:lnTo>
                      <a:pt x="34858" y="28951"/>
                    </a:lnTo>
                    <a:lnTo>
                      <a:pt x="34482" y="28849"/>
                    </a:lnTo>
                    <a:lnTo>
                      <a:pt x="34107" y="28678"/>
                    </a:lnTo>
                    <a:lnTo>
                      <a:pt x="33765" y="28507"/>
                    </a:lnTo>
                    <a:lnTo>
                      <a:pt x="33458" y="28268"/>
                    </a:lnTo>
                    <a:lnTo>
                      <a:pt x="33117" y="28029"/>
                    </a:lnTo>
                    <a:lnTo>
                      <a:pt x="32502" y="27517"/>
                    </a:lnTo>
                    <a:lnTo>
                      <a:pt x="31956" y="27073"/>
                    </a:lnTo>
                    <a:lnTo>
                      <a:pt x="32331" y="26937"/>
                    </a:lnTo>
                    <a:lnTo>
                      <a:pt x="32673" y="26800"/>
                    </a:lnTo>
                    <a:lnTo>
                      <a:pt x="33014" y="26595"/>
                    </a:lnTo>
                    <a:lnTo>
                      <a:pt x="33355" y="26391"/>
                    </a:lnTo>
                    <a:lnTo>
                      <a:pt x="33663" y="26152"/>
                    </a:lnTo>
                    <a:lnTo>
                      <a:pt x="33936" y="25878"/>
                    </a:lnTo>
                    <a:lnTo>
                      <a:pt x="34175" y="25571"/>
                    </a:lnTo>
                    <a:lnTo>
                      <a:pt x="34380" y="25230"/>
                    </a:lnTo>
                    <a:lnTo>
                      <a:pt x="34550" y="24923"/>
                    </a:lnTo>
                    <a:lnTo>
                      <a:pt x="34653" y="24547"/>
                    </a:lnTo>
                    <a:lnTo>
                      <a:pt x="34721" y="24206"/>
                    </a:lnTo>
                    <a:lnTo>
                      <a:pt x="34789" y="23830"/>
                    </a:lnTo>
                    <a:lnTo>
                      <a:pt x="34789" y="23455"/>
                    </a:lnTo>
                    <a:lnTo>
                      <a:pt x="34755" y="23079"/>
                    </a:lnTo>
                    <a:lnTo>
                      <a:pt x="34653" y="22703"/>
                    </a:lnTo>
                    <a:lnTo>
                      <a:pt x="34550" y="22328"/>
                    </a:lnTo>
                    <a:lnTo>
                      <a:pt x="34414" y="21987"/>
                    </a:lnTo>
                    <a:lnTo>
                      <a:pt x="34243" y="21645"/>
                    </a:lnTo>
                    <a:lnTo>
                      <a:pt x="34038" y="21338"/>
                    </a:lnTo>
                    <a:lnTo>
                      <a:pt x="33799" y="21065"/>
                    </a:lnTo>
                    <a:lnTo>
                      <a:pt x="33526" y="20792"/>
                    </a:lnTo>
                    <a:lnTo>
                      <a:pt x="33253" y="20553"/>
                    </a:lnTo>
                    <a:lnTo>
                      <a:pt x="32912" y="20382"/>
                    </a:lnTo>
                    <a:lnTo>
                      <a:pt x="32570" y="20245"/>
                    </a:lnTo>
                    <a:lnTo>
                      <a:pt x="32468" y="20245"/>
                    </a:lnTo>
                    <a:lnTo>
                      <a:pt x="32400" y="20314"/>
                    </a:lnTo>
                    <a:lnTo>
                      <a:pt x="32365" y="20382"/>
                    </a:lnTo>
                    <a:lnTo>
                      <a:pt x="32400" y="20484"/>
                    </a:lnTo>
                    <a:lnTo>
                      <a:pt x="32741" y="20928"/>
                    </a:lnTo>
                    <a:lnTo>
                      <a:pt x="33048" y="21406"/>
                    </a:lnTo>
                    <a:lnTo>
                      <a:pt x="33287" y="21884"/>
                    </a:lnTo>
                    <a:lnTo>
                      <a:pt x="33424" y="22396"/>
                    </a:lnTo>
                    <a:lnTo>
                      <a:pt x="33458" y="22635"/>
                    </a:lnTo>
                    <a:lnTo>
                      <a:pt x="33492" y="22908"/>
                    </a:lnTo>
                    <a:lnTo>
                      <a:pt x="33492" y="23181"/>
                    </a:lnTo>
                    <a:lnTo>
                      <a:pt x="33458" y="23420"/>
                    </a:lnTo>
                    <a:lnTo>
                      <a:pt x="33424" y="23693"/>
                    </a:lnTo>
                    <a:lnTo>
                      <a:pt x="33355" y="23967"/>
                    </a:lnTo>
                    <a:lnTo>
                      <a:pt x="33253" y="24240"/>
                    </a:lnTo>
                    <a:lnTo>
                      <a:pt x="33117" y="24513"/>
                    </a:lnTo>
                    <a:lnTo>
                      <a:pt x="32912" y="24820"/>
                    </a:lnTo>
                    <a:lnTo>
                      <a:pt x="32707" y="25093"/>
                    </a:lnTo>
                    <a:lnTo>
                      <a:pt x="32434" y="25332"/>
                    </a:lnTo>
                    <a:lnTo>
                      <a:pt x="32195" y="25503"/>
                    </a:lnTo>
                    <a:lnTo>
                      <a:pt x="31887" y="25639"/>
                    </a:lnTo>
                    <a:lnTo>
                      <a:pt x="31580" y="25776"/>
                    </a:lnTo>
                    <a:lnTo>
                      <a:pt x="31273" y="25878"/>
                    </a:lnTo>
                    <a:lnTo>
                      <a:pt x="30932" y="25947"/>
                    </a:lnTo>
                    <a:lnTo>
                      <a:pt x="31136" y="25605"/>
                    </a:lnTo>
                    <a:lnTo>
                      <a:pt x="31273" y="25298"/>
                    </a:lnTo>
                    <a:lnTo>
                      <a:pt x="31375" y="24957"/>
                    </a:lnTo>
                    <a:lnTo>
                      <a:pt x="31444" y="24615"/>
                    </a:lnTo>
                    <a:lnTo>
                      <a:pt x="31444" y="24206"/>
                    </a:lnTo>
                    <a:lnTo>
                      <a:pt x="31410" y="23830"/>
                    </a:lnTo>
                    <a:lnTo>
                      <a:pt x="31341" y="23455"/>
                    </a:lnTo>
                    <a:lnTo>
                      <a:pt x="31205" y="23079"/>
                    </a:lnTo>
                    <a:lnTo>
                      <a:pt x="31034" y="22703"/>
                    </a:lnTo>
                    <a:lnTo>
                      <a:pt x="30829" y="22396"/>
                    </a:lnTo>
                    <a:lnTo>
                      <a:pt x="30590" y="22089"/>
                    </a:lnTo>
                    <a:lnTo>
                      <a:pt x="30317" y="21782"/>
                    </a:lnTo>
                    <a:lnTo>
                      <a:pt x="30146" y="21679"/>
                    </a:lnTo>
                    <a:lnTo>
                      <a:pt x="29942" y="21611"/>
                    </a:lnTo>
                    <a:lnTo>
                      <a:pt x="29703" y="21611"/>
                    </a:lnTo>
                    <a:lnTo>
                      <a:pt x="29532" y="21679"/>
                    </a:lnTo>
                    <a:lnTo>
                      <a:pt x="29361" y="21782"/>
                    </a:lnTo>
                    <a:lnTo>
                      <a:pt x="29225" y="21952"/>
                    </a:lnTo>
                    <a:lnTo>
                      <a:pt x="29156" y="22123"/>
                    </a:lnTo>
                    <a:lnTo>
                      <a:pt x="29156" y="22260"/>
                    </a:lnTo>
                    <a:lnTo>
                      <a:pt x="29190" y="22396"/>
                    </a:lnTo>
                    <a:lnTo>
                      <a:pt x="29327" y="23079"/>
                    </a:lnTo>
                    <a:lnTo>
                      <a:pt x="29395" y="23796"/>
                    </a:lnTo>
                    <a:lnTo>
                      <a:pt x="29464" y="24513"/>
                    </a:lnTo>
                    <a:lnTo>
                      <a:pt x="29464" y="25264"/>
                    </a:lnTo>
                    <a:lnTo>
                      <a:pt x="29464" y="25435"/>
                    </a:lnTo>
                    <a:lnTo>
                      <a:pt x="28508" y="24752"/>
                    </a:lnTo>
                    <a:lnTo>
                      <a:pt x="27620" y="24001"/>
                    </a:lnTo>
                    <a:lnTo>
                      <a:pt x="26801" y="23181"/>
                    </a:lnTo>
                    <a:lnTo>
                      <a:pt x="26050" y="22328"/>
                    </a:lnTo>
                    <a:lnTo>
                      <a:pt x="25333" y="21440"/>
                    </a:lnTo>
                    <a:lnTo>
                      <a:pt x="24684" y="20484"/>
                    </a:lnTo>
                    <a:lnTo>
                      <a:pt x="24069" y="19494"/>
                    </a:lnTo>
                    <a:lnTo>
                      <a:pt x="23557" y="18470"/>
                    </a:lnTo>
                    <a:lnTo>
                      <a:pt x="23592" y="18129"/>
                    </a:lnTo>
                    <a:lnTo>
                      <a:pt x="23660" y="17787"/>
                    </a:lnTo>
                    <a:lnTo>
                      <a:pt x="23762" y="17446"/>
                    </a:lnTo>
                    <a:lnTo>
                      <a:pt x="23933" y="17139"/>
                    </a:lnTo>
                    <a:lnTo>
                      <a:pt x="24104" y="16866"/>
                    </a:lnTo>
                    <a:lnTo>
                      <a:pt x="24343" y="16592"/>
                    </a:lnTo>
                    <a:lnTo>
                      <a:pt x="24991" y="16149"/>
                    </a:lnTo>
                    <a:lnTo>
                      <a:pt x="25333" y="15944"/>
                    </a:lnTo>
                    <a:lnTo>
                      <a:pt x="25640" y="15739"/>
                    </a:lnTo>
                    <a:lnTo>
                      <a:pt x="26015" y="15568"/>
                    </a:lnTo>
                    <a:lnTo>
                      <a:pt x="26391" y="15398"/>
                    </a:lnTo>
                    <a:lnTo>
                      <a:pt x="26767" y="15295"/>
                    </a:lnTo>
                    <a:lnTo>
                      <a:pt x="27210" y="15227"/>
                    </a:lnTo>
                    <a:lnTo>
                      <a:pt x="28098" y="15159"/>
                    </a:lnTo>
                    <a:close/>
                    <a:moveTo>
                      <a:pt x="17754" y="1"/>
                    </a:moveTo>
                    <a:lnTo>
                      <a:pt x="17754" y="308"/>
                    </a:lnTo>
                    <a:lnTo>
                      <a:pt x="17754" y="649"/>
                    </a:lnTo>
                    <a:lnTo>
                      <a:pt x="17822" y="1298"/>
                    </a:lnTo>
                    <a:lnTo>
                      <a:pt x="17890" y="1912"/>
                    </a:lnTo>
                    <a:lnTo>
                      <a:pt x="18027" y="2527"/>
                    </a:lnTo>
                    <a:lnTo>
                      <a:pt x="18163" y="3278"/>
                    </a:lnTo>
                    <a:lnTo>
                      <a:pt x="18368" y="4029"/>
                    </a:lnTo>
                    <a:lnTo>
                      <a:pt x="18607" y="4746"/>
                    </a:lnTo>
                    <a:lnTo>
                      <a:pt x="18914" y="5429"/>
                    </a:lnTo>
                    <a:lnTo>
                      <a:pt x="19051" y="6453"/>
                    </a:lnTo>
                    <a:lnTo>
                      <a:pt x="19085" y="7511"/>
                    </a:lnTo>
                    <a:lnTo>
                      <a:pt x="19085" y="8023"/>
                    </a:lnTo>
                    <a:lnTo>
                      <a:pt x="19051" y="8535"/>
                    </a:lnTo>
                    <a:lnTo>
                      <a:pt x="19017" y="9048"/>
                    </a:lnTo>
                    <a:lnTo>
                      <a:pt x="18949" y="9526"/>
                    </a:lnTo>
                    <a:lnTo>
                      <a:pt x="18846" y="10038"/>
                    </a:lnTo>
                    <a:lnTo>
                      <a:pt x="18744" y="10550"/>
                    </a:lnTo>
                    <a:lnTo>
                      <a:pt x="18607" y="11028"/>
                    </a:lnTo>
                    <a:lnTo>
                      <a:pt x="18436" y="11506"/>
                    </a:lnTo>
                    <a:lnTo>
                      <a:pt x="18197" y="11984"/>
                    </a:lnTo>
                    <a:lnTo>
                      <a:pt x="17958" y="12427"/>
                    </a:lnTo>
                    <a:lnTo>
                      <a:pt x="17685" y="12871"/>
                    </a:lnTo>
                    <a:lnTo>
                      <a:pt x="17378" y="13315"/>
                    </a:lnTo>
                    <a:lnTo>
                      <a:pt x="16934" y="13861"/>
                    </a:lnTo>
                    <a:lnTo>
                      <a:pt x="16456" y="14339"/>
                    </a:lnTo>
                    <a:lnTo>
                      <a:pt x="15944" y="14783"/>
                    </a:lnTo>
                    <a:lnTo>
                      <a:pt x="15398" y="15193"/>
                    </a:lnTo>
                    <a:lnTo>
                      <a:pt x="14818" y="15568"/>
                    </a:lnTo>
                    <a:lnTo>
                      <a:pt x="14237" y="15910"/>
                    </a:lnTo>
                    <a:lnTo>
                      <a:pt x="13589" y="16183"/>
                    </a:lnTo>
                    <a:lnTo>
                      <a:pt x="12940" y="16422"/>
                    </a:lnTo>
                    <a:lnTo>
                      <a:pt x="12564" y="16524"/>
                    </a:lnTo>
                    <a:lnTo>
                      <a:pt x="12155" y="16592"/>
                    </a:lnTo>
                    <a:lnTo>
                      <a:pt x="11301" y="16661"/>
                    </a:lnTo>
                    <a:lnTo>
                      <a:pt x="11438" y="16183"/>
                    </a:lnTo>
                    <a:lnTo>
                      <a:pt x="12052" y="15910"/>
                    </a:lnTo>
                    <a:lnTo>
                      <a:pt x="12633" y="15602"/>
                    </a:lnTo>
                    <a:lnTo>
                      <a:pt x="13179" y="15261"/>
                    </a:lnTo>
                    <a:lnTo>
                      <a:pt x="13725" y="14920"/>
                    </a:lnTo>
                    <a:lnTo>
                      <a:pt x="13759" y="14851"/>
                    </a:lnTo>
                    <a:lnTo>
                      <a:pt x="13828" y="14783"/>
                    </a:lnTo>
                    <a:lnTo>
                      <a:pt x="13828" y="14681"/>
                    </a:lnTo>
                    <a:lnTo>
                      <a:pt x="13828" y="14612"/>
                    </a:lnTo>
                    <a:lnTo>
                      <a:pt x="13793" y="14442"/>
                    </a:lnTo>
                    <a:lnTo>
                      <a:pt x="13691" y="14305"/>
                    </a:lnTo>
                    <a:lnTo>
                      <a:pt x="14032" y="14169"/>
                    </a:lnTo>
                    <a:lnTo>
                      <a:pt x="14135" y="14100"/>
                    </a:lnTo>
                    <a:lnTo>
                      <a:pt x="14237" y="13998"/>
                    </a:lnTo>
                    <a:lnTo>
                      <a:pt x="14305" y="13895"/>
                    </a:lnTo>
                    <a:lnTo>
                      <a:pt x="14305" y="13793"/>
                    </a:lnTo>
                    <a:lnTo>
                      <a:pt x="15125" y="13656"/>
                    </a:lnTo>
                    <a:lnTo>
                      <a:pt x="15227" y="13622"/>
                    </a:lnTo>
                    <a:lnTo>
                      <a:pt x="15261" y="13588"/>
                    </a:lnTo>
                    <a:lnTo>
                      <a:pt x="15296" y="13486"/>
                    </a:lnTo>
                    <a:lnTo>
                      <a:pt x="15296" y="13417"/>
                    </a:lnTo>
                    <a:lnTo>
                      <a:pt x="15296" y="13315"/>
                    </a:lnTo>
                    <a:lnTo>
                      <a:pt x="15227" y="13247"/>
                    </a:lnTo>
                    <a:lnTo>
                      <a:pt x="15159" y="13178"/>
                    </a:lnTo>
                    <a:lnTo>
                      <a:pt x="15057" y="13144"/>
                    </a:lnTo>
                    <a:lnTo>
                      <a:pt x="14579" y="13110"/>
                    </a:lnTo>
                    <a:lnTo>
                      <a:pt x="14101" y="13076"/>
                    </a:lnTo>
                    <a:lnTo>
                      <a:pt x="13623" y="13076"/>
                    </a:lnTo>
                    <a:lnTo>
                      <a:pt x="13145" y="13144"/>
                    </a:lnTo>
                    <a:lnTo>
                      <a:pt x="12667" y="13247"/>
                    </a:lnTo>
                    <a:lnTo>
                      <a:pt x="12155" y="13349"/>
                    </a:lnTo>
                    <a:lnTo>
                      <a:pt x="11711" y="13520"/>
                    </a:lnTo>
                    <a:lnTo>
                      <a:pt x="11233" y="13691"/>
                    </a:lnTo>
                    <a:lnTo>
                      <a:pt x="10755" y="13930"/>
                    </a:lnTo>
                    <a:lnTo>
                      <a:pt x="10311" y="14169"/>
                    </a:lnTo>
                    <a:lnTo>
                      <a:pt x="9867" y="14408"/>
                    </a:lnTo>
                    <a:lnTo>
                      <a:pt x="9458" y="14681"/>
                    </a:lnTo>
                    <a:lnTo>
                      <a:pt x="9048" y="14988"/>
                    </a:lnTo>
                    <a:lnTo>
                      <a:pt x="8672" y="15295"/>
                    </a:lnTo>
                    <a:lnTo>
                      <a:pt x="8297" y="15602"/>
                    </a:lnTo>
                    <a:lnTo>
                      <a:pt x="7921" y="15944"/>
                    </a:lnTo>
                    <a:lnTo>
                      <a:pt x="7853" y="15602"/>
                    </a:lnTo>
                    <a:lnTo>
                      <a:pt x="7785" y="15295"/>
                    </a:lnTo>
                    <a:lnTo>
                      <a:pt x="7682" y="14749"/>
                    </a:lnTo>
                    <a:lnTo>
                      <a:pt x="7512" y="14237"/>
                    </a:lnTo>
                    <a:lnTo>
                      <a:pt x="7273" y="13759"/>
                    </a:lnTo>
                    <a:lnTo>
                      <a:pt x="7000" y="13281"/>
                    </a:lnTo>
                    <a:lnTo>
                      <a:pt x="6692" y="12803"/>
                    </a:lnTo>
                    <a:lnTo>
                      <a:pt x="6351" y="12359"/>
                    </a:lnTo>
                    <a:lnTo>
                      <a:pt x="5634" y="11471"/>
                    </a:lnTo>
                    <a:lnTo>
                      <a:pt x="4473" y="10072"/>
                    </a:lnTo>
                    <a:lnTo>
                      <a:pt x="3859" y="9389"/>
                    </a:lnTo>
                    <a:lnTo>
                      <a:pt x="3210" y="8706"/>
                    </a:lnTo>
                    <a:lnTo>
                      <a:pt x="2527" y="8058"/>
                    </a:lnTo>
                    <a:lnTo>
                      <a:pt x="1844" y="7443"/>
                    </a:lnTo>
                    <a:lnTo>
                      <a:pt x="1093" y="6897"/>
                    </a:lnTo>
                    <a:lnTo>
                      <a:pt x="718" y="6658"/>
                    </a:lnTo>
                    <a:lnTo>
                      <a:pt x="342" y="6419"/>
                    </a:lnTo>
                    <a:lnTo>
                      <a:pt x="206" y="6419"/>
                    </a:lnTo>
                    <a:lnTo>
                      <a:pt x="69" y="6453"/>
                    </a:lnTo>
                    <a:lnTo>
                      <a:pt x="35" y="6521"/>
                    </a:lnTo>
                    <a:lnTo>
                      <a:pt x="1" y="6555"/>
                    </a:lnTo>
                    <a:lnTo>
                      <a:pt x="1" y="6624"/>
                    </a:lnTo>
                    <a:lnTo>
                      <a:pt x="35" y="6692"/>
                    </a:lnTo>
                    <a:lnTo>
                      <a:pt x="479" y="7306"/>
                    </a:lnTo>
                    <a:lnTo>
                      <a:pt x="957" y="7887"/>
                    </a:lnTo>
                    <a:lnTo>
                      <a:pt x="1435" y="8433"/>
                    </a:lnTo>
                    <a:lnTo>
                      <a:pt x="1981" y="8979"/>
                    </a:lnTo>
                    <a:lnTo>
                      <a:pt x="3108" y="10072"/>
                    </a:lnTo>
                    <a:lnTo>
                      <a:pt x="4234" y="11198"/>
                    </a:lnTo>
                    <a:lnTo>
                      <a:pt x="3176" y="10413"/>
                    </a:lnTo>
                    <a:lnTo>
                      <a:pt x="3074" y="10379"/>
                    </a:lnTo>
                    <a:lnTo>
                      <a:pt x="2971" y="10379"/>
                    </a:lnTo>
                    <a:lnTo>
                      <a:pt x="2903" y="10413"/>
                    </a:lnTo>
                    <a:lnTo>
                      <a:pt x="2835" y="10481"/>
                    </a:lnTo>
                    <a:lnTo>
                      <a:pt x="2766" y="10550"/>
                    </a:lnTo>
                    <a:lnTo>
                      <a:pt x="2766" y="10652"/>
                    </a:lnTo>
                    <a:lnTo>
                      <a:pt x="2766" y="10720"/>
                    </a:lnTo>
                    <a:lnTo>
                      <a:pt x="2835" y="10823"/>
                    </a:lnTo>
                    <a:lnTo>
                      <a:pt x="4166" y="12154"/>
                    </a:lnTo>
                    <a:lnTo>
                      <a:pt x="5497" y="13486"/>
                    </a:lnTo>
                    <a:lnTo>
                      <a:pt x="6112" y="14134"/>
                    </a:lnTo>
                    <a:lnTo>
                      <a:pt x="6487" y="14476"/>
                    </a:lnTo>
                    <a:lnTo>
                      <a:pt x="6795" y="14851"/>
                    </a:lnTo>
                    <a:lnTo>
                      <a:pt x="6658" y="14885"/>
                    </a:lnTo>
                    <a:lnTo>
                      <a:pt x="6487" y="14954"/>
                    </a:lnTo>
                    <a:lnTo>
                      <a:pt x="5975" y="15261"/>
                    </a:lnTo>
                    <a:lnTo>
                      <a:pt x="5463" y="15534"/>
                    </a:lnTo>
                    <a:lnTo>
                      <a:pt x="4951" y="15773"/>
                    </a:lnTo>
                    <a:lnTo>
                      <a:pt x="4678" y="15841"/>
                    </a:lnTo>
                    <a:lnTo>
                      <a:pt x="4371" y="15910"/>
                    </a:lnTo>
                    <a:lnTo>
                      <a:pt x="3961" y="15841"/>
                    </a:lnTo>
                    <a:lnTo>
                      <a:pt x="2357" y="15534"/>
                    </a:lnTo>
                    <a:lnTo>
                      <a:pt x="1537" y="15363"/>
                    </a:lnTo>
                    <a:lnTo>
                      <a:pt x="718" y="15295"/>
                    </a:lnTo>
                    <a:lnTo>
                      <a:pt x="684" y="15295"/>
                    </a:lnTo>
                    <a:lnTo>
                      <a:pt x="547" y="15124"/>
                    </a:lnTo>
                    <a:lnTo>
                      <a:pt x="411" y="15124"/>
                    </a:lnTo>
                    <a:lnTo>
                      <a:pt x="376" y="15159"/>
                    </a:lnTo>
                    <a:lnTo>
                      <a:pt x="342" y="15363"/>
                    </a:lnTo>
                    <a:lnTo>
                      <a:pt x="308" y="15534"/>
                    </a:lnTo>
                    <a:lnTo>
                      <a:pt x="308" y="15705"/>
                    </a:lnTo>
                    <a:lnTo>
                      <a:pt x="342" y="15841"/>
                    </a:lnTo>
                    <a:lnTo>
                      <a:pt x="411" y="16012"/>
                    </a:lnTo>
                    <a:lnTo>
                      <a:pt x="513" y="16149"/>
                    </a:lnTo>
                    <a:lnTo>
                      <a:pt x="615" y="16285"/>
                    </a:lnTo>
                    <a:lnTo>
                      <a:pt x="752" y="16422"/>
                    </a:lnTo>
                    <a:lnTo>
                      <a:pt x="1059" y="16661"/>
                    </a:lnTo>
                    <a:lnTo>
                      <a:pt x="1469" y="16866"/>
                    </a:lnTo>
                    <a:lnTo>
                      <a:pt x="1913" y="17070"/>
                    </a:lnTo>
                    <a:lnTo>
                      <a:pt x="2425" y="17241"/>
                    </a:lnTo>
                    <a:lnTo>
                      <a:pt x="2937" y="17378"/>
                    </a:lnTo>
                    <a:lnTo>
                      <a:pt x="3517" y="17480"/>
                    </a:lnTo>
                    <a:lnTo>
                      <a:pt x="4064" y="17582"/>
                    </a:lnTo>
                    <a:lnTo>
                      <a:pt x="4610" y="17685"/>
                    </a:lnTo>
                    <a:lnTo>
                      <a:pt x="5668" y="17753"/>
                    </a:lnTo>
                    <a:lnTo>
                      <a:pt x="6590" y="17753"/>
                    </a:lnTo>
                    <a:lnTo>
                      <a:pt x="6351" y="18060"/>
                    </a:lnTo>
                    <a:lnTo>
                      <a:pt x="6146" y="18402"/>
                    </a:lnTo>
                    <a:lnTo>
                      <a:pt x="5975" y="18709"/>
                    </a:lnTo>
                    <a:lnTo>
                      <a:pt x="5839" y="19050"/>
                    </a:lnTo>
                    <a:lnTo>
                      <a:pt x="5736" y="19392"/>
                    </a:lnTo>
                    <a:lnTo>
                      <a:pt x="5634" y="19733"/>
                    </a:lnTo>
                    <a:lnTo>
                      <a:pt x="5463" y="20416"/>
                    </a:lnTo>
                    <a:lnTo>
                      <a:pt x="5361" y="21133"/>
                    </a:lnTo>
                    <a:lnTo>
                      <a:pt x="5327" y="21884"/>
                    </a:lnTo>
                    <a:lnTo>
                      <a:pt x="5224" y="23386"/>
                    </a:lnTo>
                    <a:lnTo>
                      <a:pt x="5156" y="24001"/>
                    </a:lnTo>
                    <a:lnTo>
                      <a:pt x="5054" y="24615"/>
                    </a:lnTo>
                    <a:lnTo>
                      <a:pt x="4951" y="25264"/>
                    </a:lnTo>
                    <a:lnTo>
                      <a:pt x="4815" y="25913"/>
                    </a:lnTo>
                    <a:lnTo>
                      <a:pt x="4644" y="26527"/>
                    </a:lnTo>
                    <a:lnTo>
                      <a:pt x="4439" y="27142"/>
                    </a:lnTo>
                    <a:lnTo>
                      <a:pt x="4200" y="27756"/>
                    </a:lnTo>
                    <a:lnTo>
                      <a:pt x="3927" y="28336"/>
                    </a:lnTo>
                    <a:lnTo>
                      <a:pt x="3654" y="28917"/>
                    </a:lnTo>
                    <a:lnTo>
                      <a:pt x="3312" y="29463"/>
                    </a:lnTo>
                    <a:lnTo>
                      <a:pt x="2937" y="30009"/>
                    </a:lnTo>
                    <a:lnTo>
                      <a:pt x="2561" y="30487"/>
                    </a:lnTo>
                    <a:lnTo>
                      <a:pt x="2118" y="30931"/>
                    </a:lnTo>
                    <a:lnTo>
                      <a:pt x="1640" y="31375"/>
                    </a:lnTo>
                    <a:lnTo>
                      <a:pt x="1093" y="31716"/>
                    </a:lnTo>
                    <a:lnTo>
                      <a:pt x="547" y="32058"/>
                    </a:lnTo>
                    <a:lnTo>
                      <a:pt x="411" y="32160"/>
                    </a:lnTo>
                    <a:lnTo>
                      <a:pt x="342" y="32297"/>
                    </a:lnTo>
                    <a:lnTo>
                      <a:pt x="342" y="32433"/>
                    </a:lnTo>
                    <a:lnTo>
                      <a:pt x="376" y="32570"/>
                    </a:lnTo>
                    <a:lnTo>
                      <a:pt x="479" y="32672"/>
                    </a:lnTo>
                    <a:lnTo>
                      <a:pt x="581" y="32741"/>
                    </a:lnTo>
                    <a:lnTo>
                      <a:pt x="718" y="32775"/>
                    </a:lnTo>
                    <a:lnTo>
                      <a:pt x="889" y="32741"/>
                    </a:lnTo>
                    <a:lnTo>
                      <a:pt x="1674" y="32331"/>
                    </a:lnTo>
                    <a:lnTo>
                      <a:pt x="2425" y="31853"/>
                    </a:lnTo>
                    <a:lnTo>
                      <a:pt x="3074" y="31307"/>
                    </a:lnTo>
                    <a:lnTo>
                      <a:pt x="3688" y="30726"/>
                    </a:lnTo>
                    <a:lnTo>
                      <a:pt x="4234" y="30112"/>
                    </a:lnTo>
                    <a:lnTo>
                      <a:pt x="4746" y="29429"/>
                    </a:lnTo>
                    <a:lnTo>
                      <a:pt x="5190" y="28746"/>
                    </a:lnTo>
                    <a:lnTo>
                      <a:pt x="5600" y="27995"/>
                    </a:lnTo>
                    <a:lnTo>
                      <a:pt x="5941" y="27244"/>
                    </a:lnTo>
                    <a:lnTo>
                      <a:pt x="6214" y="26459"/>
                    </a:lnTo>
                    <a:lnTo>
                      <a:pt x="6453" y="25639"/>
                    </a:lnTo>
                    <a:lnTo>
                      <a:pt x="6658" y="24820"/>
                    </a:lnTo>
                    <a:lnTo>
                      <a:pt x="6795" y="23967"/>
                    </a:lnTo>
                    <a:lnTo>
                      <a:pt x="6931" y="23113"/>
                    </a:lnTo>
                    <a:lnTo>
                      <a:pt x="6965" y="22260"/>
                    </a:lnTo>
                    <a:lnTo>
                      <a:pt x="7000" y="21406"/>
                    </a:lnTo>
                    <a:lnTo>
                      <a:pt x="7000" y="21372"/>
                    </a:lnTo>
                    <a:lnTo>
                      <a:pt x="7034" y="21474"/>
                    </a:lnTo>
                    <a:lnTo>
                      <a:pt x="7068" y="21543"/>
                    </a:lnTo>
                    <a:lnTo>
                      <a:pt x="7136" y="21611"/>
                    </a:lnTo>
                    <a:lnTo>
                      <a:pt x="7204" y="21679"/>
                    </a:lnTo>
                    <a:lnTo>
                      <a:pt x="7409" y="21679"/>
                    </a:lnTo>
                    <a:lnTo>
                      <a:pt x="7512" y="21645"/>
                    </a:lnTo>
                    <a:lnTo>
                      <a:pt x="7580" y="21543"/>
                    </a:lnTo>
                    <a:lnTo>
                      <a:pt x="7751" y="21304"/>
                    </a:lnTo>
                    <a:lnTo>
                      <a:pt x="7921" y="21065"/>
                    </a:lnTo>
                    <a:lnTo>
                      <a:pt x="8058" y="20792"/>
                    </a:lnTo>
                    <a:lnTo>
                      <a:pt x="8160" y="20519"/>
                    </a:lnTo>
                    <a:lnTo>
                      <a:pt x="8229" y="20280"/>
                    </a:lnTo>
                    <a:lnTo>
                      <a:pt x="8297" y="20006"/>
                    </a:lnTo>
                    <a:lnTo>
                      <a:pt x="8331" y="19733"/>
                    </a:lnTo>
                    <a:lnTo>
                      <a:pt x="8297" y="19597"/>
                    </a:lnTo>
                    <a:lnTo>
                      <a:pt x="8263" y="19460"/>
                    </a:lnTo>
                    <a:lnTo>
                      <a:pt x="8263" y="19460"/>
                    </a:lnTo>
                    <a:lnTo>
                      <a:pt x="9185" y="19802"/>
                    </a:lnTo>
                    <a:lnTo>
                      <a:pt x="10106" y="20177"/>
                    </a:lnTo>
                    <a:lnTo>
                      <a:pt x="10994" y="20587"/>
                    </a:lnTo>
                    <a:lnTo>
                      <a:pt x="11847" y="21065"/>
                    </a:lnTo>
                    <a:lnTo>
                      <a:pt x="12223" y="21338"/>
                    </a:lnTo>
                    <a:lnTo>
                      <a:pt x="12633" y="21611"/>
                    </a:lnTo>
                    <a:lnTo>
                      <a:pt x="13350" y="22191"/>
                    </a:lnTo>
                    <a:lnTo>
                      <a:pt x="14101" y="22772"/>
                    </a:lnTo>
                    <a:lnTo>
                      <a:pt x="14510" y="23045"/>
                    </a:lnTo>
                    <a:lnTo>
                      <a:pt x="14886" y="23284"/>
                    </a:lnTo>
                    <a:lnTo>
                      <a:pt x="14988" y="23318"/>
                    </a:lnTo>
                    <a:lnTo>
                      <a:pt x="15091" y="23318"/>
                    </a:lnTo>
                    <a:lnTo>
                      <a:pt x="15398" y="23625"/>
                    </a:lnTo>
                    <a:lnTo>
                      <a:pt x="15466" y="23659"/>
                    </a:lnTo>
                    <a:lnTo>
                      <a:pt x="15535" y="23693"/>
                    </a:lnTo>
                    <a:lnTo>
                      <a:pt x="15603" y="23659"/>
                    </a:lnTo>
                    <a:lnTo>
                      <a:pt x="15705" y="23625"/>
                    </a:lnTo>
                    <a:lnTo>
                      <a:pt x="15739" y="23591"/>
                    </a:lnTo>
                    <a:lnTo>
                      <a:pt x="15774" y="23523"/>
                    </a:lnTo>
                    <a:lnTo>
                      <a:pt x="15774" y="23455"/>
                    </a:lnTo>
                    <a:lnTo>
                      <a:pt x="15774" y="23352"/>
                    </a:lnTo>
                    <a:lnTo>
                      <a:pt x="15466" y="22874"/>
                    </a:lnTo>
                    <a:lnTo>
                      <a:pt x="15125" y="22430"/>
                    </a:lnTo>
                    <a:lnTo>
                      <a:pt x="14783" y="21987"/>
                    </a:lnTo>
                    <a:lnTo>
                      <a:pt x="14408" y="21577"/>
                    </a:lnTo>
                    <a:lnTo>
                      <a:pt x="13998" y="21167"/>
                    </a:lnTo>
                    <a:lnTo>
                      <a:pt x="13554" y="20757"/>
                    </a:lnTo>
                    <a:lnTo>
                      <a:pt x="13111" y="20382"/>
                    </a:lnTo>
                    <a:lnTo>
                      <a:pt x="12667" y="20041"/>
                    </a:lnTo>
                    <a:lnTo>
                      <a:pt x="12599" y="19938"/>
                    </a:lnTo>
                    <a:lnTo>
                      <a:pt x="12564" y="19870"/>
                    </a:lnTo>
                    <a:lnTo>
                      <a:pt x="11984" y="19255"/>
                    </a:lnTo>
                    <a:lnTo>
                      <a:pt x="11711" y="18914"/>
                    </a:lnTo>
                    <a:lnTo>
                      <a:pt x="11506" y="18573"/>
                    </a:lnTo>
                    <a:lnTo>
                      <a:pt x="12121" y="18504"/>
                    </a:lnTo>
                    <a:lnTo>
                      <a:pt x="12735" y="18368"/>
                    </a:lnTo>
                    <a:lnTo>
                      <a:pt x="13350" y="18197"/>
                    </a:lnTo>
                    <a:lnTo>
                      <a:pt x="13862" y="18026"/>
                    </a:lnTo>
                    <a:lnTo>
                      <a:pt x="14579" y="17753"/>
                    </a:lnTo>
                    <a:lnTo>
                      <a:pt x="15261" y="17412"/>
                    </a:lnTo>
                    <a:lnTo>
                      <a:pt x="15910" y="17036"/>
                    </a:lnTo>
                    <a:lnTo>
                      <a:pt x="16559" y="16627"/>
                    </a:lnTo>
                    <a:lnTo>
                      <a:pt x="17139" y="16183"/>
                    </a:lnTo>
                    <a:lnTo>
                      <a:pt x="17719" y="15671"/>
                    </a:lnTo>
                    <a:lnTo>
                      <a:pt x="18232" y="15124"/>
                    </a:lnTo>
                    <a:lnTo>
                      <a:pt x="18710" y="14544"/>
                    </a:lnTo>
                    <a:lnTo>
                      <a:pt x="19187" y="13861"/>
                    </a:lnTo>
                    <a:lnTo>
                      <a:pt x="19597" y="13144"/>
                    </a:lnTo>
                    <a:lnTo>
                      <a:pt x="19973" y="12393"/>
                    </a:lnTo>
                    <a:lnTo>
                      <a:pt x="20280" y="11642"/>
                    </a:lnTo>
                    <a:lnTo>
                      <a:pt x="20417" y="12803"/>
                    </a:lnTo>
                    <a:lnTo>
                      <a:pt x="20621" y="13930"/>
                    </a:lnTo>
                    <a:lnTo>
                      <a:pt x="20860" y="15090"/>
                    </a:lnTo>
                    <a:lnTo>
                      <a:pt x="21168" y="16217"/>
                    </a:lnTo>
                    <a:lnTo>
                      <a:pt x="21475" y="17139"/>
                    </a:lnTo>
                    <a:lnTo>
                      <a:pt x="21338" y="17241"/>
                    </a:lnTo>
                    <a:lnTo>
                      <a:pt x="21236" y="17309"/>
                    </a:lnTo>
                    <a:lnTo>
                      <a:pt x="20860" y="17617"/>
                    </a:lnTo>
                    <a:lnTo>
                      <a:pt x="20519" y="17958"/>
                    </a:lnTo>
                    <a:lnTo>
                      <a:pt x="20212" y="18334"/>
                    </a:lnTo>
                    <a:lnTo>
                      <a:pt x="19939" y="18743"/>
                    </a:lnTo>
                    <a:lnTo>
                      <a:pt x="19700" y="19153"/>
                    </a:lnTo>
                    <a:lnTo>
                      <a:pt x="19461" y="19563"/>
                    </a:lnTo>
                    <a:lnTo>
                      <a:pt x="19290" y="20006"/>
                    </a:lnTo>
                    <a:lnTo>
                      <a:pt x="19119" y="20450"/>
                    </a:lnTo>
                    <a:lnTo>
                      <a:pt x="19085" y="20553"/>
                    </a:lnTo>
                    <a:lnTo>
                      <a:pt x="19119" y="20621"/>
                    </a:lnTo>
                    <a:lnTo>
                      <a:pt x="19153" y="20655"/>
                    </a:lnTo>
                    <a:lnTo>
                      <a:pt x="19187" y="20723"/>
                    </a:lnTo>
                    <a:lnTo>
                      <a:pt x="18983" y="21440"/>
                    </a:lnTo>
                    <a:lnTo>
                      <a:pt x="18880" y="22191"/>
                    </a:lnTo>
                    <a:lnTo>
                      <a:pt x="18641" y="23693"/>
                    </a:lnTo>
                    <a:lnTo>
                      <a:pt x="18539" y="24410"/>
                    </a:lnTo>
                    <a:lnTo>
                      <a:pt x="18368" y="25127"/>
                    </a:lnTo>
                    <a:lnTo>
                      <a:pt x="18197" y="25742"/>
                    </a:lnTo>
                    <a:lnTo>
                      <a:pt x="17993" y="26356"/>
                    </a:lnTo>
                    <a:lnTo>
                      <a:pt x="17719" y="26971"/>
                    </a:lnTo>
                    <a:lnTo>
                      <a:pt x="17378" y="27551"/>
                    </a:lnTo>
                    <a:lnTo>
                      <a:pt x="16968" y="28132"/>
                    </a:lnTo>
                    <a:lnTo>
                      <a:pt x="16490" y="28712"/>
                    </a:lnTo>
                    <a:lnTo>
                      <a:pt x="16217" y="29088"/>
                    </a:lnTo>
                    <a:lnTo>
                      <a:pt x="15910" y="29497"/>
                    </a:lnTo>
                    <a:lnTo>
                      <a:pt x="15603" y="29941"/>
                    </a:lnTo>
                    <a:lnTo>
                      <a:pt x="15296" y="30453"/>
                    </a:lnTo>
                    <a:lnTo>
                      <a:pt x="15227" y="29907"/>
                    </a:lnTo>
                    <a:lnTo>
                      <a:pt x="15193" y="29770"/>
                    </a:lnTo>
                    <a:lnTo>
                      <a:pt x="15091" y="29702"/>
                    </a:lnTo>
                    <a:lnTo>
                      <a:pt x="14988" y="29634"/>
                    </a:lnTo>
                    <a:lnTo>
                      <a:pt x="14886" y="29634"/>
                    </a:lnTo>
                    <a:lnTo>
                      <a:pt x="14783" y="29668"/>
                    </a:lnTo>
                    <a:lnTo>
                      <a:pt x="14681" y="29736"/>
                    </a:lnTo>
                    <a:lnTo>
                      <a:pt x="14579" y="29839"/>
                    </a:lnTo>
                    <a:lnTo>
                      <a:pt x="14544" y="29941"/>
                    </a:lnTo>
                    <a:lnTo>
                      <a:pt x="14510" y="30795"/>
                    </a:lnTo>
                    <a:lnTo>
                      <a:pt x="14544" y="31614"/>
                    </a:lnTo>
                    <a:lnTo>
                      <a:pt x="14613" y="32433"/>
                    </a:lnTo>
                    <a:lnTo>
                      <a:pt x="14749" y="33253"/>
                    </a:lnTo>
                    <a:lnTo>
                      <a:pt x="14954" y="34072"/>
                    </a:lnTo>
                    <a:lnTo>
                      <a:pt x="15227" y="34857"/>
                    </a:lnTo>
                    <a:lnTo>
                      <a:pt x="15535" y="35642"/>
                    </a:lnTo>
                    <a:lnTo>
                      <a:pt x="15876" y="36393"/>
                    </a:lnTo>
                    <a:lnTo>
                      <a:pt x="16251" y="37145"/>
                    </a:lnTo>
                    <a:lnTo>
                      <a:pt x="16695" y="37896"/>
                    </a:lnTo>
                    <a:lnTo>
                      <a:pt x="17173" y="38578"/>
                    </a:lnTo>
                    <a:lnTo>
                      <a:pt x="17685" y="39261"/>
                    </a:lnTo>
                    <a:lnTo>
                      <a:pt x="18232" y="39876"/>
                    </a:lnTo>
                    <a:lnTo>
                      <a:pt x="18812" y="40490"/>
                    </a:lnTo>
                    <a:lnTo>
                      <a:pt x="19392" y="41036"/>
                    </a:lnTo>
                    <a:lnTo>
                      <a:pt x="20041" y="41583"/>
                    </a:lnTo>
                    <a:lnTo>
                      <a:pt x="20792" y="42129"/>
                    </a:lnTo>
                    <a:lnTo>
                      <a:pt x="21611" y="42641"/>
                    </a:lnTo>
                    <a:lnTo>
                      <a:pt x="22465" y="43119"/>
                    </a:lnTo>
                    <a:lnTo>
                      <a:pt x="23318" y="43494"/>
                    </a:lnTo>
                    <a:lnTo>
                      <a:pt x="24206" y="43870"/>
                    </a:lnTo>
                    <a:lnTo>
                      <a:pt x="25094" y="44177"/>
                    </a:lnTo>
                    <a:lnTo>
                      <a:pt x="26015" y="44450"/>
                    </a:lnTo>
                    <a:lnTo>
                      <a:pt x="26971" y="44689"/>
                    </a:lnTo>
                    <a:lnTo>
                      <a:pt x="28678" y="45065"/>
                    </a:lnTo>
                    <a:lnTo>
                      <a:pt x="29600" y="45270"/>
                    </a:lnTo>
                    <a:lnTo>
                      <a:pt x="30488" y="45406"/>
                    </a:lnTo>
                    <a:lnTo>
                      <a:pt x="31375" y="45543"/>
                    </a:lnTo>
                    <a:lnTo>
                      <a:pt x="32297" y="45611"/>
                    </a:lnTo>
                    <a:lnTo>
                      <a:pt x="33185" y="45577"/>
                    </a:lnTo>
                    <a:lnTo>
                      <a:pt x="33629" y="45543"/>
                    </a:lnTo>
                    <a:lnTo>
                      <a:pt x="34038" y="45509"/>
                    </a:lnTo>
                    <a:lnTo>
                      <a:pt x="34482" y="45406"/>
                    </a:lnTo>
                    <a:lnTo>
                      <a:pt x="34926" y="45304"/>
                    </a:lnTo>
                    <a:lnTo>
                      <a:pt x="35336" y="45201"/>
                    </a:lnTo>
                    <a:lnTo>
                      <a:pt x="35745" y="45031"/>
                    </a:lnTo>
                    <a:lnTo>
                      <a:pt x="36565" y="44689"/>
                    </a:lnTo>
                    <a:lnTo>
                      <a:pt x="37384" y="44280"/>
                    </a:lnTo>
                    <a:lnTo>
                      <a:pt x="38169" y="43802"/>
                    </a:lnTo>
                    <a:lnTo>
                      <a:pt x="38920" y="43256"/>
                    </a:lnTo>
                    <a:lnTo>
                      <a:pt x="39637" y="42675"/>
                    </a:lnTo>
                    <a:lnTo>
                      <a:pt x="40320" y="42026"/>
                    </a:lnTo>
                    <a:lnTo>
                      <a:pt x="40969" y="41344"/>
                    </a:lnTo>
                    <a:lnTo>
                      <a:pt x="41583" y="40627"/>
                    </a:lnTo>
                    <a:lnTo>
                      <a:pt x="42129" y="39876"/>
                    </a:lnTo>
                    <a:lnTo>
                      <a:pt x="42676" y="39125"/>
                    </a:lnTo>
                    <a:lnTo>
                      <a:pt x="43154" y="38339"/>
                    </a:lnTo>
                    <a:lnTo>
                      <a:pt x="43597" y="37554"/>
                    </a:lnTo>
                    <a:lnTo>
                      <a:pt x="43973" y="36769"/>
                    </a:lnTo>
                    <a:lnTo>
                      <a:pt x="44314" y="35984"/>
                    </a:lnTo>
                    <a:lnTo>
                      <a:pt x="44587" y="35164"/>
                    </a:lnTo>
                    <a:lnTo>
                      <a:pt x="44826" y="34379"/>
                    </a:lnTo>
                    <a:lnTo>
                      <a:pt x="45031" y="33560"/>
                    </a:lnTo>
                    <a:lnTo>
                      <a:pt x="45168" y="32741"/>
                    </a:lnTo>
                    <a:lnTo>
                      <a:pt x="45236" y="31921"/>
                    </a:lnTo>
                    <a:lnTo>
                      <a:pt x="45304" y="31068"/>
                    </a:lnTo>
                    <a:lnTo>
                      <a:pt x="45304" y="30248"/>
                    </a:lnTo>
                    <a:lnTo>
                      <a:pt x="45236" y="29429"/>
                    </a:lnTo>
                    <a:lnTo>
                      <a:pt x="45134" y="28610"/>
                    </a:lnTo>
                    <a:lnTo>
                      <a:pt x="44997" y="27790"/>
                    </a:lnTo>
                    <a:lnTo>
                      <a:pt x="44792" y="27005"/>
                    </a:lnTo>
                    <a:lnTo>
                      <a:pt x="44553" y="26186"/>
                    </a:lnTo>
                    <a:lnTo>
                      <a:pt x="44280" y="25435"/>
                    </a:lnTo>
                    <a:lnTo>
                      <a:pt x="43939" y="24649"/>
                    </a:lnTo>
                    <a:lnTo>
                      <a:pt x="43529" y="23932"/>
                    </a:lnTo>
                    <a:lnTo>
                      <a:pt x="43085" y="23216"/>
                    </a:lnTo>
                    <a:lnTo>
                      <a:pt x="43119" y="22908"/>
                    </a:lnTo>
                    <a:lnTo>
                      <a:pt x="43085" y="22635"/>
                    </a:lnTo>
                    <a:lnTo>
                      <a:pt x="43017" y="22328"/>
                    </a:lnTo>
                    <a:lnTo>
                      <a:pt x="42915" y="22021"/>
                    </a:lnTo>
                    <a:lnTo>
                      <a:pt x="42778" y="21713"/>
                    </a:lnTo>
                    <a:lnTo>
                      <a:pt x="42607" y="21406"/>
                    </a:lnTo>
                    <a:lnTo>
                      <a:pt x="42198" y="20792"/>
                    </a:lnTo>
                    <a:lnTo>
                      <a:pt x="41754" y="20211"/>
                    </a:lnTo>
                    <a:lnTo>
                      <a:pt x="41276" y="19665"/>
                    </a:lnTo>
                    <a:lnTo>
                      <a:pt x="40422" y="18812"/>
                    </a:lnTo>
                    <a:lnTo>
                      <a:pt x="39808" y="18265"/>
                    </a:lnTo>
                    <a:lnTo>
                      <a:pt x="39193" y="17753"/>
                    </a:lnTo>
                    <a:lnTo>
                      <a:pt x="38545" y="17275"/>
                    </a:lnTo>
                    <a:lnTo>
                      <a:pt x="37862" y="16831"/>
                    </a:lnTo>
                    <a:lnTo>
                      <a:pt x="37896" y="16763"/>
                    </a:lnTo>
                    <a:lnTo>
                      <a:pt x="37930" y="16695"/>
                    </a:lnTo>
                    <a:lnTo>
                      <a:pt x="37930" y="16627"/>
                    </a:lnTo>
                    <a:lnTo>
                      <a:pt x="37862" y="16558"/>
                    </a:lnTo>
                    <a:lnTo>
                      <a:pt x="37623" y="16353"/>
                    </a:lnTo>
                    <a:lnTo>
                      <a:pt x="36394" y="15739"/>
                    </a:lnTo>
                    <a:lnTo>
                      <a:pt x="35779" y="15466"/>
                    </a:lnTo>
                    <a:lnTo>
                      <a:pt x="35131" y="15193"/>
                    </a:lnTo>
                    <a:lnTo>
                      <a:pt x="34482" y="14954"/>
                    </a:lnTo>
                    <a:lnTo>
                      <a:pt x="33833" y="14749"/>
                    </a:lnTo>
                    <a:lnTo>
                      <a:pt x="33185" y="14544"/>
                    </a:lnTo>
                    <a:lnTo>
                      <a:pt x="32536" y="14408"/>
                    </a:lnTo>
                    <a:lnTo>
                      <a:pt x="31990" y="14305"/>
                    </a:lnTo>
                    <a:lnTo>
                      <a:pt x="31478" y="14237"/>
                    </a:lnTo>
                    <a:lnTo>
                      <a:pt x="30932" y="14203"/>
                    </a:lnTo>
                    <a:lnTo>
                      <a:pt x="29873" y="14203"/>
                    </a:lnTo>
                    <a:lnTo>
                      <a:pt x="29361" y="14237"/>
                    </a:lnTo>
                    <a:lnTo>
                      <a:pt x="28337" y="14373"/>
                    </a:lnTo>
                    <a:lnTo>
                      <a:pt x="27279" y="14578"/>
                    </a:lnTo>
                    <a:lnTo>
                      <a:pt x="26254" y="14817"/>
                    </a:lnTo>
                    <a:lnTo>
                      <a:pt x="25230" y="15090"/>
                    </a:lnTo>
                    <a:lnTo>
                      <a:pt x="24206" y="15398"/>
                    </a:lnTo>
                    <a:lnTo>
                      <a:pt x="24069" y="15432"/>
                    </a:lnTo>
                    <a:lnTo>
                      <a:pt x="23899" y="15432"/>
                    </a:lnTo>
                    <a:lnTo>
                      <a:pt x="23592" y="15398"/>
                    </a:lnTo>
                    <a:lnTo>
                      <a:pt x="23318" y="15295"/>
                    </a:lnTo>
                    <a:lnTo>
                      <a:pt x="23079" y="15159"/>
                    </a:lnTo>
                    <a:lnTo>
                      <a:pt x="22465" y="15534"/>
                    </a:lnTo>
                    <a:lnTo>
                      <a:pt x="22226" y="14510"/>
                    </a:lnTo>
                    <a:lnTo>
                      <a:pt x="22021" y="13452"/>
                    </a:lnTo>
                    <a:lnTo>
                      <a:pt x="21816" y="12018"/>
                    </a:lnTo>
                    <a:lnTo>
                      <a:pt x="21680" y="10584"/>
                    </a:lnTo>
                    <a:lnTo>
                      <a:pt x="21509" y="9150"/>
                    </a:lnTo>
                    <a:lnTo>
                      <a:pt x="21338" y="7716"/>
                    </a:lnTo>
                    <a:lnTo>
                      <a:pt x="21236" y="6999"/>
                    </a:lnTo>
                    <a:lnTo>
                      <a:pt x="21065" y="6316"/>
                    </a:lnTo>
                    <a:lnTo>
                      <a:pt x="20894" y="5634"/>
                    </a:lnTo>
                    <a:lnTo>
                      <a:pt x="20724" y="4951"/>
                    </a:lnTo>
                    <a:lnTo>
                      <a:pt x="20485" y="4268"/>
                    </a:lnTo>
                    <a:lnTo>
                      <a:pt x="20178" y="3619"/>
                    </a:lnTo>
                    <a:lnTo>
                      <a:pt x="19870" y="2971"/>
                    </a:lnTo>
                    <a:lnTo>
                      <a:pt x="19461" y="2356"/>
                    </a:lnTo>
                    <a:lnTo>
                      <a:pt x="19426" y="1947"/>
                    </a:lnTo>
                    <a:lnTo>
                      <a:pt x="19392" y="1503"/>
                    </a:lnTo>
                    <a:lnTo>
                      <a:pt x="19392" y="581"/>
                    </a:lnTo>
                    <a:lnTo>
                      <a:pt x="18983" y="479"/>
                    </a:lnTo>
                    <a:lnTo>
                      <a:pt x="18573" y="342"/>
                    </a:lnTo>
                    <a:lnTo>
                      <a:pt x="177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89" name="Google Shape;5989;p25"/>
              <p:cNvSpPr/>
              <p:nvPr/>
            </p:nvSpPr>
            <p:spPr>
              <a:xfrm>
                <a:off x="2644868" y="1472003"/>
                <a:ext cx="120908" cy="62915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1777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0" y="103"/>
                    </a:lnTo>
                    <a:lnTo>
                      <a:pt x="376" y="411"/>
                    </a:lnTo>
                    <a:lnTo>
                      <a:pt x="752" y="718"/>
                    </a:lnTo>
                    <a:lnTo>
                      <a:pt x="1127" y="991"/>
                    </a:lnTo>
                    <a:lnTo>
                      <a:pt x="1537" y="1230"/>
                    </a:lnTo>
                    <a:lnTo>
                      <a:pt x="1981" y="1435"/>
                    </a:lnTo>
                    <a:lnTo>
                      <a:pt x="2424" y="1605"/>
                    </a:lnTo>
                    <a:lnTo>
                      <a:pt x="2868" y="1708"/>
                    </a:lnTo>
                    <a:lnTo>
                      <a:pt x="3312" y="1776"/>
                    </a:lnTo>
                    <a:lnTo>
                      <a:pt x="3380" y="1776"/>
                    </a:lnTo>
                    <a:lnTo>
                      <a:pt x="3414" y="1742"/>
                    </a:lnTo>
                    <a:lnTo>
                      <a:pt x="3380" y="1674"/>
                    </a:lnTo>
                    <a:lnTo>
                      <a:pt x="3346" y="1640"/>
                    </a:lnTo>
                    <a:lnTo>
                      <a:pt x="2459" y="1332"/>
                    </a:lnTo>
                    <a:lnTo>
                      <a:pt x="1639" y="991"/>
                    </a:lnTo>
                    <a:lnTo>
                      <a:pt x="1229" y="786"/>
                    </a:lnTo>
                    <a:lnTo>
                      <a:pt x="854" y="581"/>
                    </a:lnTo>
                    <a:lnTo>
                      <a:pt x="478" y="308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0" name="Google Shape;5990;p25"/>
              <p:cNvSpPr/>
              <p:nvPr/>
            </p:nvSpPr>
            <p:spPr>
              <a:xfrm>
                <a:off x="2612225" y="1475650"/>
                <a:ext cx="148701" cy="76192"/>
              </a:xfrm>
              <a:custGeom>
                <a:avLst/>
                <a:gdLst/>
                <a:ahLst/>
                <a:cxnLst/>
                <a:rect l="l" t="t" r="r" b="b"/>
                <a:pathLst>
                  <a:path w="4200" h="2152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410" y="546"/>
                    </a:lnTo>
                    <a:lnTo>
                      <a:pt x="854" y="922"/>
                    </a:lnTo>
                    <a:lnTo>
                      <a:pt x="1332" y="1298"/>
                    </a:lnTo>
                    <a:lnTo>
                      <a:pt x="1844" y="1605"/>
                    </a:lnTo>
                    <a:lnTo>
                      <a:pt x="2390" y="1878"/>
                    </a:lnTo>
                    <a:lnTo>
                      <a:pt x="2971" y="2049"/>
                    </a:lnTo>
                    <a:lnTo>
                      <a:pt x="3244" y="2117"/>
                    </a:lnTo>
                    <a:lnTo>
                      <a:pt x="3551" y="2151"/>
                    </a:lnTo>
                    <a:lnTo>
                      <a:pt x="4132" y="2151"/>
                    </a:lnTo>
                    <a:lnTo>
                      <a:pt x="4200" y="2117"/>
                    </a:lnTo>
                    <a:lnTo>
                      <a:pt x="4200" y="2083"/>
                    </a:lnTo>
                    <a:lnTo>
                      <a:pt x="4200" y="2049"/>
                    </a:lnTo>
                    <a:lnTo>
                      <a:pt x="4166" y="2014"/>
                    </a:lnTo>
                    <a:lnTo>
                      <a:pt x="3142" y="1776"/>
                    </a:lnTo>
                    <a:lnTo>
                      <a:pt x="2664" y="1639"/>
                    </a:lnTo>
                    <a:lnTo>
                      <a:pt x="2186" y="1468"/>
                    </a:lnTo>
                    <a:lnTo>
                      <a:pt x="1605" y="1161"/>
                    </a:lnTo>
                    <a:lnTo>
                      <a:pt x="1059" y="854"/>
                    </a:lnTo>
                    <a:lnTo>
                      <a:pt x="581" y="444"/>
                    </a:lnTo>
                    <a:lnTo>
                      <a:pt x="103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1" name="Google Shape;5991;p25"/>
              <p:cNvSpPr/>
              <p:nvPr/>
            </p:nvSpPr>
            <p:spPr>
              <a:xfrm>
                <a:off x="2624333" y="1521570"/>
                <a:ext cx="94284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1367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615" y="513"/>
                    </a:lnTo>
                    <a:lnTo>
                      <a:pt x="1229" y="854"/>
                    </a:lnTo>
                    <a:lnTo>
                      <a:pt x="1571" y="1025"/>
                    </a:lnTo>
                    <a:lnTo>
                      <a:pt x="1912" y="1161"/>
                    </a:lnTo>
                    <a:lnTo>
                      <a:pt x="2253" y="1264"/>
                    </a:lnTo>
                    <a:lnTo>
                      <a:pt x="2595" y="1366"/>
                    </a:lnTo>
                    <a:lnTo>
                      <a:pt x="2663" y="1366"/>
                    </a:lnTo>
                    <a:lnTo>
                      <a:pt x="2663" y="1332"/>
                    </a:lnTo>
                    <a:lnTo>
                      <a:pt x="2663" y="1298"/>
                    </a:lnTo>
                    <a:lnTo>
                      <a:pt x="2629" y="1264"/>
                    </a:lnTo>
                    <a:lnTo>
                      <a:pt x="1980" y="991"/>
                    </a:lnTo>
                    <a:lnTo>
                      <a:pt x="1297" y="717"/>
                    </a:lnTo>
                    <a:lnTo>
                      <a:pt x="683" y="37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2" name="Google Shape;5992;p25"/>
              <p:cNvSpPr/>
              <p:nvPr/>
            </p:nvSpPr>
            <p:spPr>
              <a:xfrm>
                <a:off x="2618279" y="1562675"/>
                <a:ext cx="102781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1127" extrusionOk="0">
                    <a:moveTo>
                      <a:pt x="35" y="0"/>
                    </a:moveTo>
                    <a:lnTo>
                      <a:pt x="0" y="69"/>
                    </a:lnTo>
                    <a:lnTo>
                      <a:pt x="0" y="103"/>
                    </a:lnTo>
                    <a:lnTo>
                      <a:pt x="69" y="137"/>
                    </a:lnTo>
                    <a:lnTo>
                      <a:pt x="1400" y="683"/>
                    </a:lnTo>
                    <a:lnTo>
                      <a:pt x="2083" y="922"/>
                    </a:lnTo>
                    <a:lnTo>
                      <a:pt x="2766" y="1127"/>
                    </a:lnTo>
                    <a:lnTo>
                      <a:pt x="2868" y="1127"/>
                    </a:lnTo>
                    <a:lnTo>
                      <a:pt x="2902" y="1059"/>
                    </a:lnTo>
                    <a:lnTo>
                      <a:pt x="2902" y="990"/>
                    </a:lnTo>
                    <a:lnTo>
                      <a:pt x="2868" y="922"/>
                    </a:lnTo>
                    <a:lnTo>
                      <a:pt x="2185" y="649"/>
                    </a:lnTo>
                    <a:lnTo>
                      <a:pt x="1503" y="41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3" name="Google Shape;5993;p25"/>
              <p:cNvSpPr/>
              <p:nvPr/>
            </p:nvSpPr>
            <p:spPr>
              <a:xfrm>
                <a:off x="2644868" y="1598930"/>
                <a:ext cx="48399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547" extrusionOk="0">
                    <a:moveTo>
                      <a:pt x="69" y="0"/>
                    </a:moveTo>
                    <a:lnTo>
                      <a:pt x="0" y="69"/>
                    </a:lnTo>
                    <a:lnTo>
                      <a:pt x="0" y="171"/>
                    </a:lnTo>
                    <a:lnTo>
                      <a:pt x="35" y="205"/>
                    </a:lnTo>
                    <a:lnTo>
                      <a:pt x="69" y="205"/>
                    </a:lnTo>
                    <a:lnTo>
                      <a:pt x="683" y="410"/>
                    </a:lnTo>
                    <a:lnTo>
                      <a:pt x="991" y="478"/>
                    </a:lnTo>
                    <a:lnTo>
                      <a:pt x="1298" y="547"/>
                    </a:lnTo>
                    <a:lnTo>
                      <a:pt x="1332" y="513"/>
                    </a:lnTo>
                    <a:lnTo>
                      <a:pt x="1366" y="478"/>
                    </a:lnTo>
                    <a:lnTo>
                      <a:pt x="1366" y="444"/>
                    </a:lnTo>
                    <a:lnTo>
                      <a:pt x="1332" y="410"/>
                    </a:lnTo>
                    <a:lnTo>
                      <a:pt x="1059" y="274"/>
                    </a:lnTo>
                    <a:lnTo>
                      <a:pt x="752" y="171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4" name="Google Shape;5994;p25"/>
              <p:cNvSpPr/>
              <p:nvPr/>
            </p:nvSpPr>
            <p:spPr>
              <a:xfrm>
                <a:off x="2682326" y="1633981"/>
                <a:ext cx="1239" cy="1239"/>
              </a:xfrm>
              <a:custGeom>
                <a:avLst/>
                <a:gdLst/>
                <a:ahLst/>
                <a:cxnLst/>
                <a:rect l="l" t="t" r="r" b="b"/>
                <a:pathLst>
                  <a:path w="35" h="35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5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5" name="Google Shape;5995;p25"/>
              <p:cNvSpPr/>
              <p:nvPr/>
            </p:nvSpPr>
            <p:spPr>
              <a:xfrm>
                <a:off x="2810457" y="1456319"/>
                <a:ext cx="125759" cy="87061"/>
              </a:xfrm>
              <a:custGeom>
                <a:avLst/>
                <a:gdLst/>
                <a:ahLst/>
                <a:cxnLst/>
                <a:rect l="l" t="t" r="r" b="b"/>
                <a:pathLst>
                  <a:path w="3552" h="2459" extrusionOk="0">
                    <a:moveTo>
                      <a:pt x="3483" y="0"/>
                    </a:moveTo>
                    <a:lnTo>
                      <a:pt x="3415" y="34"/>
                    </a:lnTo>
                    <a:lnTo>
                      <a:pt x="1776" y="1127"/>
                    </a:lnTo>
                    <a:lnTo>
                      <a:pt x="922" y="1673"/>
                    </a:lnTo>
                    <a:lnTo>
                      <a:pt x="69" y="2151"/>
                    </a:lnTo>
                    <a:lnTo>
                      <a:pt x="1" y="2185"/>
                    </a:lnTo>
                    <a:lnTo>
                      <a:pt x="1" y="2253"/>
                    </a:lnTo>
                    <a:lnTo>
                      <a:pt x="1" y="2287"/>
                    </a:lnTo>
                    <a:lnTo>
                      <a:pt x="1" y="2356"/>
                    </a:lnTo>
                    <a:lnTo>
                      <a:pt x="69" y="2424"/>
                    </a:lnTo>
                    <a:lnTo>
                      <a:pt x="137" y="2458"/>
                    </a:lnTo>
                    <a:lnTo>
                      <a:pt x="205" y="2424"/>
                    </a:lnTo>
                    <a:lnTo>
                      <a:pt x="683" y="2219"/>
                    </a:lnTo>
                    <a:lnTo>
                      <a:pt x="1127" y="2014"/>
                    </a:lnTo>
                    <a:lnTo>
                      <a:pt x="1571" y="1775"/>
                    </a:lnTo>
                    <a:lnTo>
                      <a:pt x="2015" y="1502"/>
                    </a:lnTo>
                    <a:lnTo>
                      <a:pt x="2425" y="1195"/>
                    </a:lnTo>
                    <a:lnTo>
                      <a:pt x="2834" y="888"/>
                    </a:lnTo>
                    <a:lnTo>
                      <a:pt x="3210" y="546"/>
                    </a:lnTo>
                    <a:lnTo>
                      <a:pt x="3551" y="171"/>
                    </a:lnTo>
                    <a:lnTo>
                      <a:pt x="3551" y="102"/>
                    </a:lnTo>
                    <a:lnTo>
                      <a:pt x="3551" y="34"/>
                    </a:lnTo>
                    <a:lnTo>
                      <a:pt x="348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6" name="Google Shape;5996;p25"/>
              <p:cNvSpPr/>
              <p:nvPr/>
            </p:nvSpPr>
            <p:spPr>
              <a:xfrm>
                <a:off x="2835843" y="1463541"/>
                <a:ext cx="137832" cy="94319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2664" extrusionOk="0">
                    <a:moveTo>
                      <a:pt x="3790" y="1"/>
                    </a:moveTo>
                    <a:lnTo>
                      <a:pt x="3722" y="35"/>
                    </a:lnTo>
                    <a:lnTo>
                      <a:pt x="3380" y="479"/>
                    </a:lnTo>
                    <a:lnTo>
                      <a:pt x="3005" y="888"/>
                    </a:lnTo>
                    <a:lnTo>
                      <a:pt x="2595" y="1230"/>
                    </a:lnTo>
                    <a:lnTo>
                      <a:pt x="2151" y="1571"/>
                    </a:lnTo>
                    <a:lnTo>
                      <a:pt x="1673" y="1844"/>
                    </a:lnTo>
                    <a:lnTo>
                      <a:pt x="1195" y="2083"/>
                    </a:lnTo>
                    <a:lnTo>
                      <a:pt x="683" y="2254"/>
                    </a:lnTo>
                    <a:lnTo>
                      <a:pt x="103" y="2391"/>
                    </a:lnTo>
                    <a:lnTo>
                      <a:pt x="69" y="2425"/>
                    </a:lnTo>
                    <a:lnTo>
                      <a:pt x="35" y="2459"/>
                    </a:lnTo>
                    <a:lnTo>
                      <a:pt x="1" y="2561"/>
                    </a:lnTo>
                    <a:lnTo>
                      <a:pt x="69" y="2630"/>
                    </a:lnTo>
                    <a:lnTo>
                      <a:pt x="103" y="2664"/>
                    </a:lnTo>
                    <a:lnTo>
                      <a:pt x="171" y="2664"/>
                    </a:lnTo>
                    <a:lnTo>
                      <a:pt x="752" y="2527"/>
                    </a:lnTo>
                    <a:lnTo>
                      <a:pt x="1298" y="2356"/>
                    </a:lnTo>
                    <a:lnTo>
                      <a:pt x="1810" y="2118"/>
                    </a:lnTo>
                    <a:lnTo>
                      <a:pt x="2322" y="1810"/>
                    </a:lnTo>
                    <a:lnTo>
                      <a:pt x="2766" y="1469"/>
                    </a:lnTo>
                    <a:lnTo>
                      <a:pt x="3176" y="1093"/>
                    </a:lnTo>
                    <a:lnTo>
                      <a:pt x="3551" y="615"/>
                    </a:lnTo>
                    <a:lnTo>
                      <a:pt x="3892" y="137"/>
                    </a:lnTo>
                    <a:lnTo>
                      <a:pt x="3892" y="69"/>
                    </a:lnTo>
                    <a:lnTo>
                      <a:pt x="3858" y="35"/>
                    </a:lnTo>
                    <a:lnTo>
                      <a:pt x="379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7" name="Google Shape;5997;p25"/>
              <p:cNvSpPr/>
              <p:nvPr/>
            </p:nvSpPr>
            <p:spPr>
              <a:xfrm>
                <a:off x="2878152" y="1457522"/>
                <a:ext cx="147497" cy="139035"/>
              </a:xfrm>
              <a:custGeom>
                <a:avLst/>
                <a:gdLst/>
                <a:ahLst/>
                <a:cxnLst/>
                <a:rect l="l" t="t" r="r" b="b"/>
                <a:pathLst>
                  <a:path w="4166" h="3927" extrusionOk="0">
                    <a:moveTo>
                      <a:pt x="4029" y="0"/>
                    </a:moveTo>
                    <a:lnTo>
                      <a:pt x="3961" y="34"/>
                    </a:lnTo>
                    <a:lnTo>
                      <a:pt x="3927" y="68"/>
                    </a:lnTo>
                    <a:lnTo>
                      <a:pt x="3551" y="649"/>
                    </a:lnTo>
                    <a:lnTo>
                      <a:pt x="3175" y="1195"/>
                    </a:lnTo>
                    <a:lnTo>
                      <a:pt x="2732" y="1741"/>
                    </a:lnTo>
                    <a:lnTo>
                      <a:pt x="2288" y="2219"/>
                    </a:lnTo>
                    <a:lnTo>
                      <a:pt x="1810" y="2663"/>
                    </a:lnTo>
                    <a:lnTo>
                      <a:pt x="1264" y="3073"/>
                    </a:lnTo>
                    <a:lnTo>
                      <a:pt x="683" y="3414"/>
                    </a:lnTo>
                    <a:lnTo>
                      <a:pt x="35" y="3721"/>
                    </a:lnTo>
                    <a:lnTo>
                      <a:pt x="0" y="3756"/>
                    </a:lnTo>
                    <a:lnTo>
                      <a:pt x="0" y="3858"/>
                    </a:lnTo>
                    <a:lnTo>
                      <a:pt x="35" y="3892"/>
                    </a:lnTo>
                    <a:lnTo>
                      <a:pt x="103" y="3926"/>
                    </a:lnTo>
                    <a:lnTo>
                      <a:pt x="786" y="3653"/>
                    </a:lnTo>
                    <a:lnTo>
                      <a:pt x="1434" y="3346"/>
                    </a:lnTo>
                    <a:lnTo>
                      <a:pt x="2015" y="2970"/>
                    </a:lnTo>
                    <a:lnTo>
                      <a:pt x="2595" y="2526"/>
                    </a:lnTo>
                    <a:lnTo>
                      <a:pt x="2868" y="2288"/>
                    </a:lnTo>
                    <a:lnTo>
                      <a:pt x="3107" y="2014"/>
                    </a:lnTo>
                    <a:lnTo>
                      <a:pt x="3312" y="1741"/>
                    </a:lnTo>
                    <a:lnTo>
                      <a:pt x="3551" y="1468"/>
                    </a:lnTo>
                    <a:lnTo>
                      <a:pt x="3722" y="1161"/>
                    </a:lnTo>
                    <a:lnTo>
                      <a:pt x="3892" y="854"/>
                    </a:lnTo>
                    <a:lnTo>
                      <a:pt x="4063" y="512"/>
                    </a:lnTo>
                    <a:lnTo>
                      <a:pt x="4165" y="171"/>
                    </a:lnTo>
                    <a:lnTo>
                      <a:pt x="4165" y="68"/>
                    </a:lnTo>
                    <a:lnTo>
                      <a:pt x="4097" y="34"/>
                    </a:lnTo>
                    <a:lnTo>
                      <a:pt x="402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8" name="Google Shape;5998;p25"/>
              <p:cNvSpPr/>
              <p:nvPr/>
            </p:nvSpPr>
            <p:spPr>
              <a:xfrm>
                <a:off x="2970028" y="1474446"/>
                <a:ext cx="94284" cy="114854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3244" extrusionOk="0">
                    <a:moveTo>
                      <a:pt x="2526" y="0"/>
                    </a:moveTo>
                    <a:lnTo>
                      <a:pt x="2424" y="34"/>
                    </a:lnTo>
                    <a:lnTo>
                      <a:pt x="1912" y="854"/>
                    </a:lnTo>
                    <a:lnTo>
                      <a:pt x="1366" y="1639"/>
                    </a:lnTo>
                    <a:lnTo>
                      <a:pt x="1058" y="2014"/>
                    </a:lnTo>
                    <a:lnTo>
                      <a:pt x="751" y="2390"/>
                    </a:lnTo>
                    <a:lnTo>
                      <a:pt x="410" y="2731"/>
                    </a:lnTo>
                    <a:lnTo>
                      <a:pt x="34" y="3039"/>
                    </a:lnTo>
                    <a:lnTo>
                      <a:pt x="0" y="3073"/>
                    </a:lnTo>
                    <a:lnTo>
                      <a:pt x="0" y="3107"/>
                    </a:lnTo>
                    <a:lnTo>
                      <a:pt x="34" y="3175"/>
                    </a:lnTo>
                    <a:lnTo>
                      <a:pt x="102" y="3243"/>
                    </a:lnTo>
                    <a:lnTo>
                      <a:pt x="137" y="3209"/>
                    </a:lnTo>
                    <a:lnTo>
                      <a:pt x="171" y="3209"/>
                    </a:lnTo>
                    <a:lnTo>
                      <a:pt x="956" y="2561"/>
                    </a:lnTo>
                    <a:lnTo>
                      <a:pt x="1332" y="2219"/>
                    </a:lnTo>
                    <a:lnTo>
                      <a:pt x="1673" y="1844"/>
                    </a:lnTo>
                    <a:lnTo>
                      <a:pt x="1980" y="1468"/>
                    </a:lnTo>
                    <a:lnTo>
                      <a:pt x="2253" y="1058"/>
                    </a:lnTo>
                    <a:lnTo>
                      <a:pt x="2492" y="615"/>
                    </a:lnTo>
                    <a:lnTo>
                      <a:pt x="2663" y="137"/>
                    </a:lnTo>
                    <a:lnTo>
                      <a:pt x="2663" y="68"/>
                    </a:lnTo>
                    <a:lnTo>
                      <a:pt x="259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999" name="Google Shape;5999;p25"/>
              <p:cNvSpPr/>
              <p:nvPr/>
            </p:nvSpPr>
            <p:spPr>
              <a:xfrm>
                <a:off x="2690788" y="1018748"/>
                <a:ext cx="17047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4815" h="889" extrusionOk="0">
                    <a:moveTo>
                      <a:pt x="3005" y="0"/>
                    </a:moveTo>
                    <a:lnTo>
                      <a:pt x="2391" y="35"/>
                    </a:lnTo>
                    <a:lnTo>
                      <a:pt x="1776" y="103"/>
                    </a:lnTo>
                    <a:lnTo>
                      <a:pt x="1162" y="239"/>
                    </a:lnTo>
                    <a:lnTo>
                      <a:pt x="581" y="410"/>
                    </a:lnTo>
                    <a:lnTo>
                      <a:pt x="69" y="649"/>
                    </a:lnTo>
                    <a:lnTo>
                      <a:pt x="1" y="683"/>
                    </a:lnTo>
                    <a:lnTo>
                      <a:pt x="1" y="717"/>
                    </a:lnTo>
                    <a:lnTo>
                      <a:pt x="1" y="786"/>
                    </a:lnTo>
                    <a:lnTo>
                      <a:pt x="69" y="854"/>
                    </a:lnTo>
                    <a:lnTo>
                      <a:pt x="103" y="888"/>
                    </a:lnTo>
                    <a:lnTo>
                      <a:pt x="171" y="854"/>
                    </a:lnTo>
                    <a:lnTo>
                      <a:pt x="752" y="649"/>
                    </a:lnTo>
                    <a:lnTo>
                      <a:pt x="1366" y="513"/>
                    </a:lnTo>
                    <a:lnTo>
                      <a:pt x="1981" y="444"/>
                    </a:lnTo>
                    <a:lnTo>
                      <a:pt x="2595" y="410"/>
                    </a:lnTo>
                    <a:lnTo>
                      <a:pt x="3107" y="410"/>
                    </a:lnTo>
                    <a:lnTo>
                      <a:pt x="3654" y="478"/>
                    </a:lnTo>
                    <a:lnTo>
                      <a:pt x="4678" y="649"/>
                    </a:lnTo>
                    <a:lnTo>
                      <a:pt x="4780" y="649"/>
                    </a:lnTo>
                    <a:lnTo>
                      <a:pt x="4814" y="547"/>
                    </a:lnTo>
                    <a:lnTo>
                      <a:pt x="4780" y="478"/>
                    </a:lnTo>
                    <a:lnTo>
                      <a:pt x="4712" y="410"/>
                    </a:lnTo>
                    <a:lnTo>
                      <a:pt x="4439" y="274"/>
                    </a:lnTo>
                    <a:lnTo>
                      <a:pt x="4166" y="171"/>
                    </a:lnTo>
                    <a:lnTo>
                      <a:pt x="3893" y="103"/>
                    </a:lnTo>
                    <a:lnTo>
                      <a:pt x="3585" y="69"/>
                    </a:lnTo>
                    <a:lnTo>
                      <a:pt x="30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0" name="Google Shape;6000;p25"/>
              <p:cNvSpPr/>
              <p:nvPr/>
            </p:nvSpPr>
            <p:spPr>
              <a:xfrm>
                <a:off x="2724635" y="980050"/>
                <a:ext cx="162013" cy="36326"/>
              </a:xfrm>
              <a:custGeom>
                <a:avLst/>
                <a:gdLst/>
                <a:ahLst/>
                <a:cxnLst/>
                <a:rect l="l" t="t" r="r" b="b"/>
                <a:pathLst>
                  <a:path w="4576" h="1026" extrusionOk="0">
                    <a:moveTo>
                      <a:pt x="1742" y="1"/>
                    </a:moveTo>
                    <a:lnTo>
                      <a:pt x="1161" y="69"/>
                    </a:lnTo>
                    <a:lnTo>
                      <a:pt x="581" y="206"/>
                    </a:lnTo>
                    <a:lnTo>
                      <a:pt x="69" y="377"/>
                    </a:lnTo>
                    <a:lnTo>
                      <a:pt x="35" y="411"/>
                    </a:lnTo>
                    <a:lnTo>
                      <a:pt x="1" y="445"/>
                    </a:lnTo>
                    <a:lnTo>
                      <a:pt x="1" y="547"/>
                    </a:lnTo>
                    <a:lnTo>
                      <a:pt x="69" y="615"/>
                    </a:lnTo>
                    <a:lnTo>
                      <a:pt x="103" y="650"/>
                    </a:lnTo>
                    <a:lnTo>
                      <a:pt x="171" y="650"/>
                    </a:lnTo>
                    <a:lnTo>
                      <a:pt x="683" y="513"/>
                    </a:lnTo>
                    <a:lnTo>
                      <a:pt x="1230" y="445"/>
                    </a:lnTo>
                    <a:lnTo>
                      <a:pt x="1776" y="411"/>
                    </a:lnTo>
                    <a:lnTo>
                      <a:pt x="2288" y="445"/>
                    </a:lnTo>
                    <a:lnTo>
                      <a:pt x="2561" y="479"/>
                    </a:lnTo>
                    <a:lnTo>
                      <a:pt x="2834" y="547"/>
                    </a:lnTo>
                    <a:lnTo>
                      <a:pt x="3346" y="684"/>
                    </a:lnTo>
                    <a:lnTo>
                      <a:pt x="3858" y="854"/>
                    </a:lnTo>
                    <a:lnTo>
                      <a:pt x="4371" y="1025"/>
                    </a:lnTo>
                    <a:lnTo>
                      <a:pt x="4473" y="1025"/>
                    </a:lnTo>
                    <a:lnTo>
                      <a:pt x="4541" y="923"/>
                    </a:lnTo>
                    <a:lnTo>
                      <a:pt x="4575" y="820"/>
                    </a:lnTo>
                    <a:lnTo>
                      <a:pt x="4541" y="786"/>
                    </a:lnTo>
                    <a:lnTo>
                      <a:pt x="4507" y="718"/>
                    </a:lnTo>
                    <a:lnTo>
                      <a:pt x="4268" y="547"/>
                    </a:lnTo>
                    <a:lnTo>
                      <a:pt x="4029" y="411"/>
                    </a:lnTo>
                    <a:lnTo>
                      <a:pt x="3790" y="308"/>
                    </a:lnTo>
                    <a:lnTo>
                      <a:pt x="3517" y="206"/>
                    </a:lnTo>
                    <a:lnTo>
                      <a:pt x="3244" y="103"/>
                    </a:lnTo>
                    <a:lnTo>
                      <a:pt x="2937" y="69"/>
                    </a:lnTo>
                    <a:lnTo>
                      <a:pt x="235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1" name="Google Shape;6001;p25"/>
              <p:cNvSpPr/>
              <p:nvPr/>
            </p:nvSpPr>
            <p:spPr>
              <a:xfrm>
                <a:off x="2823769" y="959516"/>
                <a:ext cx="59233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1673" h="650" extrusionOk="0">
                    <a:moveTo>
                      <a:pt x="103" y="1"/>
                    </a:moveTo>
                    <a:lnTo>
                      <a:pt x="68" y="69"/>
                    </a:lnTo>
                    <a:lnTo>
                      <a:pt x="0" y="137"/>
                    </a:lnTo>
                    <a:lnTo>
                      <a:pt x="0" y="240"/>
                    </a:lnTo>
                    <a:lnTo>
                      <a:pt x="0" y="308"/>
                    </a:lnTo>
                    <a:lnTo>
                      <a:pt x="68" y="376"/>
                    </a:lnTo>
                    <a:lnTo>
                      <a:pt x="137" y="410"/>
                    </a:lnTo>
                    <a:lnTo>
                      <a:pt x="854" y="581"/>
                    </a:lnTo>
                    <a:lnTo>
                      <a:pt x="1195" y="649"/>
                    </a:lnTo>
                    <a:lnTo>
                      <a:pt x="1536" y="649"/>
                    </a:lnTo>
                    <a:lnTo>
                      <a:pt x="1605" y="581"/>
                    </a:lnTo>
                    <a:lnTo>
                      <a:pt x="1673" y="513"/>
                    </a:lnTo>
                    <a:lnTo>
                      <a:pt x="1639" y="410"/>
                    </a:lnTo>
                    <a:lnTo>
                      <a:pt x="1605" y="342"/>
                    </a:lnTo>
                    <a:lnTo>
                      <a:pt x="1434" y="274"/>
                    </a:lnTo>
                    <a:lnTo>
                      <a:pt x="1297" y="205"/>
                    </a:lnTo>
                    <a:lnTo>
                      <a:pt x="956" y="103"/>
                    </a:lnTo>
                    <a:lnTo>
                      <a:pt x="30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2" name="Google Shape;6002;p25"/>
              <p:cNvSpPr/>
              <p:nvPr/>
            </p:nvSpPr>
            <p:spPr>
              <a:xfrm>
                <a:off x="2491352" y="1260493"/>
                <a:ext cx="116093" cy="192214"/>
              </a:xfrm>
              <a:custGeom>
                <a:avLst/>
                <a:gdLst/>
                <a:ahLst/>
                <a:cxnLst/>
                <a:rect l="l" t="t" r="r" b="b"/>
                <a:pathLst>
                  <a:path w="3279" h="5429" extrusionOk="0">
                    <a:moveTo>
                      <a:pt x="171" y="0"/>
                    </a:moveTo>
                    <a:lnTo>
                      <a:pt x="69" y="35"/>
                    </a:lnTo>
                    <a:lnTo>
                      <a:pt x="35" y="103"/>
                    </a:lnTo>
                    <a:lnTo>
                      <a:pt x="1" y="171"/>
                    </a:lnTo>
                    <a:lnTo>
                      <a:pt x="1" y="274"/>
                    </a:lnTo>
                    <a:lnTo>
                      <a:pt x="206" y="990"/>
                    </a:lnTo>
                    <a:lnTo>
                      <a:pt x="445" y="1742"/>
                    </a:lnTo>
                    <a:lnTo>
                      <a:pt x="752" y="2458"/>
                    </a:lnTo>
                    <a:lnTo>
                      <a:pt x="1093" y="3141"/>
                    </a:lnTo>
                    <a:lnTo>
                      <a:pt x="1537" y="3790"/>
                    </a:lnTo>
                    <a:lnTo>
                      <a:pt x="2015" y="4370"/>
                    </a:lnTo>
                    <a:lnTo>
                      <a:pt x="2254" y="4643"/>
                    </a:lnTo>
                    <a:lnTo>
                      <a:pt x="2527" y="4916"/>
                    </a:lnTo>
                    <a:lnTo>
                      <a:pt x="2834" y="5155"/>
                    </a:lnTo>
                    <a:lnTo>
                      <a:pt x="3142" y="5394"/>
                    </a:lnTo>
                    <a:lnTo>
                      <a:pt x="3210" y="5429"/>
                    </a:lnTo>
                    <a:lnTo>
                      <a:pt x="3244" y="5394"/>
                    </a:lnTo>
                    <a:lnTo>
                      <a:pt x="3278" y="5326"/>
                    </a:lnTo>
                    <a:lnTo>
                      <a:pt x="3244" y="5258"/>
                    </a:lnTo>
                    <a:lnTo>
                      <a:pt x="2766" y="4678"/>
                    </a:lnTo>
                    <a:lnTo>
                      <a:pt x="2322" y="4097"/>
                    </a:lnTo>
                    <a:lnTo>
                      <a:pt x="1878" y="3517"/>
                    </a:lnTo>
                    <a:lnTo>
                      <a:pt x="1503" y="2902"/>
                    </a:lnTo>
                    <a:lnTo>
                      <a:pt x="1161" y="2288"/>
                    </a:lnTo>
                    <a:lnTo>
                      <a:pt x="854" y="1605"/>
                    </a:lnTo>
                    <a:lnTo>
                      <a:pt x="615" y="922"/>
                    </a:lnTo>
                    <a:lnTo>
                      <a:pt x="410" y="171"/>
                    </a:lnTo>
                    <a:lnTo>
                      <a:pt x="376" y="103"/>
                    </a:lnTo>
                    <a:lnTo>
                      <a:pt x="308" y="35"/>
                    </a:lnTo>
                    <a:lnTo>
                      <a:pt x="24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3" name="Google Shape;6003;p25"/>
              <p:cNvSpPr/>
              <p:nvPr/>
            </p:nvSpPr>
            <p:spPr>
              <a:xfrm>
                <a:off x="2525199" y="1294341"/>
                <a:ext cx="90708" cy="119704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3381" extrusionOk="0">
                    <a:moveTo>
                      <a:pt x="103" y="0"/>
                    </a:moveTo>
                    <a:lnTo>
                      <a:pt x="35" y="34"/>
                    </a:lnTo>
                    <a:lnTo>
                      <a:pt x="1" y="69"/>
                    </a:lnTo>
                    <a:lnTo>
                      <a:pt x="35" y="137"/>
                    </a:lnTo>
                    <a:lnTo>
                      <a:pt x="581" y="990"/>
                    </a:lnTo>
                    <a:lnTo>
                      <a:pt x="1161" y="1810"/>
                    </a:lnTo>
                    <a:lnTo>
                      <a:pt x="1742" y="2595"/>
                    </a:lnTo>
                    <a:lnTo>
                      <a:pt x="2425" y="3346"/>
                    </a:lnTo>
                    <a:lnTo>
                      <a:pt x="2459" y="3380"/>
                    </a:lnTo>
                    <a:lnTo>
                      <a:pt x="2527" y="3346"/>
                    </a:lnTo>
                    <a:lnTo>
                      <a:pt x="2561" y="3312"/>
                    </a:lnTo>
                    <a:lnTo>
                      <a:pt x="2561" y="3244"/>
                    </a:lnTo>
                    <a:lnTo>
                      <a:pt x="2015" y="2424"/>
                    </a:lnTo>
                    <a:lnTo>
                      <a:pt x="1434" y="1605"/>
                    </a:lnTo>
                    <a:lnTo>
                      <a:pt x="820" y="820"/>
                    </a:lnTo>
                    <a:lnTo>
                      <a:pt x="171" y="3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4" name="Google Shape;6004;p25"/>
              <p:cNvSpPr/>
              <p:nvPr/>
            </p:nvSpPr>
            <p:spPr>
              <a:xfrm>
                <a:off x="2578377" y="1323337"/>
                <a:ext cx="53214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503" h="2254" extrusionOk="0">
                    <a:moveTo>
                      <a:pt x="103" y="1"/>
                    </a:moveTo>
                    <a:lnTo>
                      <a:pt x="35" y="69"/>
                    </a:lnTo>
                    <a:lnTo>
                      <a:pt x="1" y="137"/>
                    </a:lnTo>
                    <a:lnTo>
                      <a:pt x="1" y="205"/>
                    </a:lnTo>
                    <a:lnTo>
                      <a:pt x="1" y="274"/>
                    </a:lnTo>
                    <a:lnTo>
                      <a:pt x="240" y="820"/>
                    </a:lnTo>
                    <a:lnTo>
                      <a:pt x="513" y="1332"/>
                    </a:lnTo>
                    <a:lnTo>
                      <a:pt x="854" y="1810"/>
                    </a:lnTo>
                    <a:lnTo>
                      <a:pt x="1059" y="2015"/>
                    </a:lnTo>
                    <a:lnTo>
                      <a:pt x="1264" y="2220"/>
                    </a:lnTo>
                    <a:lnTo>
                      <a:pt x="1366" y="2254"/>
                    </a:lnTo>
                    <a:lnTo>
                      <a:pt x="1435" y="2254"/>
                    </a:lnTo>
                    <a:lnTo>
                      <a:pt x="1503" y="2186"/>
                    </a:lnTo>
                    <a:lnTo>
                      <a:pt x="1503" y="2117"/>
                    </a:lnTo>
                    <a:lnTo>
                      <a:pt x="1469" y="2083"/>
                    </a:lnTo>
                    <a:lnTo>
                      <a:pt x="923" y="1093"/>
                    </a:lnTo>
                    <a:lnTo>
                      <a:pt x="615" y="615"/>
                    </a:lnTo>
                    <a:lnTo>
                      <a:pt x="342" y="103"/>
                    </a:lnTo>
                    <a:lnTo>
                      <a:pt x="308" y="35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5" name="Google Shape;6005;p25"/>
              <p:cNvSpPr/>
              <p:nvPr/>
            </p:nvSpPr>
            <p:spPr>
              <a:xfrm>
                <a:off x="2484094" y="1355981"/>
                <a:ext cx="114889" cy="147497"/>
              </a:xfrm>
              <a:custGeom>
                <a:avLst/>
                <a:gdLst/>
                <a:ahLst/>
                <a:cxnLst/>
                <a:rect l="l" t="t" r="r" b="b"/>
                <a:pathLst>
                  <a:path w="3245" h="4166" extrusionOk="0">
                    <a:moveTo>
                      <a:pt x="69" y="0"/>
                    </a:moveTo>
                    <a:lnTo>
                      <a:pt x="1" y="69"/>
                    </a:lnTo>
                    <a:lnTo>
                      <a:pt x="1" y="137"/>
                    </a:lnTo>
                    <a:lnTo>
                      <a:pt x="308" y="717"/>
                    </a:lnTo>
                    <a:lnTo>
                      <a:pt x="650" y="1264"/>
                    </a:lnTo>
                    <a:lnTo>
                      <a:pt x="991" y="1776"/>
                    </a:lnTo>
                    <a:lnTo>
                      <a:pt x="1366" y="2288"/>
                    </a:lnTo>
                    <a:lnTo>
                      <a:pt x="1742" y="2800"/>
                    </a:lnTo>
                    <a:lnTo>
                      <a:pt x="2186" y="3278"/>
                    </a:lnTo>
                    <a:lnTo>
                      <a:pt x="2630" y="3722"/>
                    </a:lnTo>
                    <a:lnTo>
                      <a:pt x="3108" y="4131"/>
                    </a:lnTo>
                    <a:lnTo>
                      <a:pt x="3176" y="4165"/>
                    </a:lnTo>
                    <a:lnTo>
                      <a:pt x="3210" y="4131"/>
                    </a:lnTo>
                    <a:lnTo>
                      <a:pt x="3244" y="4063"/>
                    </a:lnTo>
                    <a:lnTo>
                      <a:pt x="3210" y="4029"/>
                    </a:lnTo>
                    <a:lnTo>
                      <a:pt x="2357" y="3107"/>
                    </a:lnTo>
                    <a:lnTo>
                      <a:pt x="1571" y="2151"/>
                    </a:lnTo>
                    <a:lnTo>
                      <a:pt x="1196" y="1639"/>
                    </a:lnTo>
                    <a:lnTo>
                      <a:pt x="854" y="1127"/>
                    </a:lnTo>
                    <a:lnTo>
                      <a:pt x="513" y="615"/>
                    </a:lnTo>
                    <a:lnTo>
                      <a:pt x="206" y="35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6" name="Google Shape;6006;p25"/>
              <p:cNvSpPr/>
              <p:nvPr/>
            </p:nvSpPr>
            <p:spPr>
              <a:xfrm>
                <a:off x="2527607" y="1684752"/>
                <a:ext cx="193453" cy="93115"/>
              </a:xfrm>
              <a:custGeom>
                <a:avLst/>
                <a:gdLst/>
                <a:ahLst/>
                <a:cxnLst/>
                <a:rect l="l" t="t" r="r" b="b"/>
                <a:pathLst>
                  <a:path w="5464" h="2630" extrusionOk="0">
                    <a:moveTo>
                      <a:pt x="35" y="0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35" y="137"/>
                    </a:lnTo>
                    <a:lnTo>
                      <a:pt x="615" y="615"/>
                    </a:lnTo>
                    <a:lnTo>
                      <a:pt x="1264" y="1025"/>
                    </a:lnTo>
                    <a:lnTo>
                      <a:pt x="1879" y="1366"/>
                    </a:lnTo>
                    <a:lnTo>
                      <a:pt x="2561" y="1707"/>
                    </a:lnTo>
                    <a:lnTo>
                      <a:pt x="3244" y="1981"/>
                    </a:lnTo>
                    <a:lnTo>
                      <a:pt x="3961" y="2219"/>
                    </a:lnTo>
                    <a:lnTo>
                      <a:pt x="4678" y="2458"/>
                    </a:lnTo>
                    <a:lnTo>
                      <a:pt x="5395" y="2629"/>
                    </a:lnTo>
                    <a:lnTo>
                      <a:pt x="5429" y="2595"/>
                    </a:lnTo>
                    <a:lnTo>
                      <a:pt x="5463" y="2595"/>
                    </a:lnTo>
                    <a:lnTo>
                      <a:pt x="5463" y="2561"/>
                    </a:lnTo>
                    <a:lnTo>
                      <a:pt x="5429" y="2527"/>
                    </a:lnTo>
                    <a:lnTo>
                      <a:pt x="4712" y="2322"/>
                    </a:lnTo>
                    <a:lnTo>
                      <a:pt x="4029" y="2083"/>
                    </a:lnTo>
                    <a:lnTo>
                      <a:pt x="3347" y="1776"/>
                    </a:lnTo>
                    <a:lnTo>
                      <a:pt x="2664" y="1468"/>
                    </a:lnTo>
                    <a:lnTo>
                      <a:pt x="2015" y="1127"/>
                    </a:lnTo>
                    <a:lnTo>
                      <a:pt x="1366" y="786"/>
                    </a:lnTo>
                    <a:lnTo>
                      <a:pt x="752" y="410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7" name="Google Shape;6007;p25"/>
              <p:cNvSpPr/>
              <p:nvPr/>
            </p:nvSpPr>
            <p:spPr>
              <a:xfrm>
                <a:off x="2641257" y="1721006"/>
                <a:ext cx="94284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2663" h="820" extrusionOk="0">
                    <a:moveTo>
                      <a:pt x="171" y="1"/>
                    </a:moveTo>
                    <a:lnTo>
                      <a:pt x="102" y="35"/>
                    </a:lnTo>
                    <a:lnTo>
                      <a:pt x="34" y="69"/>
                    </a:lnTo>
                    <a:lnTo>
                      <a:pt x="0" y="103"/>
                    </a:lnTo>
                    <a:lnTo>
                      <a:pt x="0" y="171"/>
                    </a:lnTo>
                    <a:lnTo>
                      <a:pt x="0" y="240"/>
                    </a:lnTo>
                    <a:lnTo>
                      <a:pt x="34" y="274"/>
                    </a:lnTo>
                    <a:lnTo>
                      <a:pt x="68" y="308"/>
                    </a:lnTo>
                    <a:lnTo>
                      <a:pt x="137" y="342"/>
                    </a:lnTo>
                    <a:lnTo>
                      <a:pt x="819" y="444"/>
                    </a:lnTo>
                    <a:lnTo>
                      <a:pt x="1502" y="615"/>
                    </a:lnTo>
                    <a:lnTo>
                      <a:pt x="2048" y="786"/>
                    </a:lnTo>
                    <a:lnTo>
                      <a:pt x="2287" y="820"/>
                    </a:lnTo>
                    <a:lnTo>
                      <a:pt x="2629" y="820"/>
                    </a:lnTo>
                    <a:lnTo>
                      <a:pt x="2663" y="752"/>
                    </a:lnTo>
                    <a:lnTo>
                      <a:pt x="2663" y="718"/>
                    </a:lnTo>
                    <a:lnTo>
                      <a:pt x="2629" y="649"/>
                    </a:lnTo>
                    <a:lnTo>
                      <a:pt x="2526" y="547"/>
                    </a:lnTo>
                    <a:lnTo>
                      <a:pt x="2390" y="444"/>
                    </a:lnTo>
                    <a:lnTo>
                      <a:pt x="2117" y="342"/>
                    </a:lnTo>
                    <a:lnTo>
                      <a:pt x="1809" y="240"/>
                    </a:lnTo>
                    <a:lnTo>
                      <a:pt x="1502" y="171"/>
                    </a:lnTo>
                    <a:lnTo>
                      <a:pt x="854" y="69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8" name="Google Shape;6008;p25"/>
              <p:cNvSpPr/>
              <p:nvPr/>
            </p:nvSpPr>
            <p:spPr>
              <a:xfrm>
                <a:off x="2785072" y="1791108"/>
                <a:ext cx="197064" cy="50806"/>
              </a:xfrm>
              <a:custGeom>
                <a:avLst/>
                <a:gdLst/>
                <a:ahLst/>
                <a:cxnLst/>
                <a:rect l="l" t="t" r="r" b="b"/>
                <a:pathLst>
                  <a:path w="5566" h="1435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137"/>
                    </a:lnTo>
                    <a:lnTo>
                      <a:pt x="35" y="171"/>
                    </a:lnTo>
                    <a:lnTo>
                      <a:pt x="683" y="547"/>
                    </a:lnTo>
                    <a:lnTo>
                      <a:pt x="1332" y="820"/>
                    </a:lnTo>
                    <a:lnTo>
                      <a:pt x="1981" y="1093"/>
                    </a:lnTo>
                    <a:lnTo>
                      <a:pt x="2698" y="1264"/>
                    </a:lnTo>
                    <a:lnTo>
                      <a:pt x="3381" y="1366"/>
                    </a:lnTo>
                    <a:lnTo>
                      <a:pt x="4097" y="1435"/>
                    </a:lnTo>
                    <a:lnTo>
                      <a:pt x="4814" y="1400"/>
                    </a:lnTo>
                    <a:lnTo>
                      <a:pt x="5156" y="1366"/>
                    </a:lnTo>
                    <a:lnTo>
                      <a:pt x="5531" y="1298"/>
                    </a:lnTo>
                    <a:lnTo>
                      <a:pt x="5565" y="1264"/>
                    </a:lnTo>
                    <a:lnTo>
                      <a:pt x="5565" y="1230"/>
                    </a:lnTo>
                    <a:lnTo>
                      <a:pt x="5565" y="1196"/>
                    </a:lnTo>
                    <a:lnTo>
                      <a:pt x="5497" y="1161"/>
                    </a:lnTo>
                    <a:lnTo>
                      <a:pt x="4097" y="1161"/>
                    </a:lnTo>
                    <a:lnTo>
                      <a:pt x="3415" y="1093"/>
                    </a:lnTo>
                    <a:lnTo>
                      <a:pt x="2766" y="991"/>
                    </a:lnTo>
                    <a:lnTo>
                      <a:pt x="2083" y="820"/>
                    </a:lnTo>
                    <a:lnTo>
                      <a:pt x="1435" y="615"/>
                    </a:lnTo>
                    <a:lnTo>
                      <a:pt x="786" y="342"/>
                    </a:lnTo>
                    <a:lnTo>
                      <a:pt x="17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09" name="Google Shape;6009;p25"/>
              <p:cNvSpPr/>
              <p:nvPr/>
            </p:nvSpPr>
            <p:spPr>
              <a:xfrm>
                <a:off x="2858820" y="1792312"/>
                <a:ext cx="140239" cy="19402"/>
              </a:xfrm>
              <a:custGeom>
                <a:avLst/>
                <a:gdLst/>
                <a:ahLst/>
                <a:cxnLst/>
                <a:rect l="l" t="t" r="r" b="b"/>
                <a:pathLst>
                  <a:path w="3961" h="548" extrusionOk="0">
                    <a:moveTo>
                      <a:pt x="137" y="1"/>
                    </a:moveTo>
                    <a:lnTo>
                      <a:pt x="68" y="35"/>
                    </a:lnTo>
                    <a:lnTo>
                      <a:pt x="34" y="35"/>
                    </a:lnTo>
                    <a:lnTo>
                      <a:pt x="0" y="137"/>
                    </a:lnTo>
                    <a:lnTo>
                      <a:pt x="34" y="240"/>
                    </a:lnTo>
                    <a:lnTo>
                      <a:pt x="68" y="274"/>
                    </a:lnTo>
                    <a:lnTo>
                      <a:pt x="137" y="308"/>
                    </a:lnTo>
                    <a:lnTo>
                      <a:pt x="1059" y="445"/>
                    </a:lnTo>
                    <a:lnTo>
                      <a:pt x="2014" y="513"/>
                    </a:lnTo>
                    <a:lnTo>
                      <a:pt x="2492" y="547"/>
                    </a:lnTo>
                    <a:lnTo>
                      <a:pt x="2970" y="547"/>
                    </a:lnTo>
                    <a:lnTo>
                      <a:pt x="3414" y="513"/>
                    </a:lnTo>
                    <a:lnTo>
                      <a:pt x="3892" y="445"/>
                    </a:lnTo>
                    <a:lnTo>
                      <a:pt x="3926" y="411"/>
                    </a:lnTo>
                    <a:lnTo>
                      <a:pt x="3960" y="342"/>
                    </a:lnTo>
                    <a:lnTo>
                      <a:pt x="3926" y="274"/>
                    </a:lnTo>
                    <a:lnTo>
                      <a:pt x="3858" y="274"/>
                    </a:lnTo>
                    <a:lnTo>
                      <a:pt x="3414" y="206"/>
                    </a:lnTo>
                    <a:lnTo>
                      <a:pt x="2936" y="206"/>
                    </a:lnTo>
                    <a:lnTo>
                      <a:pt x="2014" y="172"/>
                    </a:lnTo>
                    <a:lnTo>
                      <a:pt x="1059" y="103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0" name="Google Shape;6010;p25"/>
              <p:cNvSpPr/>
              <p:nvPr/>
            </p:nvSpPr>
            <p:spPr>
              <a:xfrm>
                <a:off x="3025613" y="1586857"/>
                <a:ext cx="153551" cy="142647"/>
              </a:xfrm>
              <a:custGeom>
                <a:avLst/>
                <a:gdLst/>
                <a:ahLst/>
                <a:cxnLst/>
                <a:rect l="l" t="t" r="r" b="b"/>
                <a:pathLst>
                  <a:path w="4337" h="4029" extrusionOk="0">
                    <a:moveTo>
                      <a:pt x="4234" y="0"/>
                    </a:moveTo>
                    <a:lnTo>
                      <a:pt x="4200" y="34"/>
                    </a:lnTo>
                    <a:lnTo>
                      <a:pt x="3756" y="615"/>
                    </a:lnTo>
                    <a:lnTo>
                      <a:pt x="3278" y="1161"/>
                    </a:lnTo>
                    <a:lnTo>
                      <a:pt x="2834" y="1673"/>
                    </a:lnTo>
                    <a:lnTo>
                      <a:pt x="2322" y="2185"/>
                    </a:lnTo>
                    <a:lnTo>
                      <a:pt x="1810" y="2663"/>
                    </a:lnTo>
                    <a:lnTo>
                      <a:pt x="1264" y="3107"/>
                    </a:lnTo>
                    <a:lnTo>
                      <a:pt x="683" y="3482"/>
                    </a:lnTo>
                    <a:lnTo>
                      <a:pt x="35" y="3858"/>
                    </a:lnTo>
                    <a:lnTo>
                      <a:pt x="0" y="3926"/>
                    </a:lnTo>
                    <a:lnTo>
                      <a:pt x="0" y="3994"/>
                    </a:lnTo>
                    <a:lnTo>
                      <a:pt x="35" y="4029"/>
                    </a:lnTo>
                    <a:lnTo>
                      <a:pt x="103" y="4029"/>
                    </a:lnTo>
                    <a:lnTo>
                      <a:pt x="786" y="3687"/>
                    </a:lnTo>
                    <a:lnTo>
                      <a:pt x="1400" y="3312"/>
                    </a:lnTo>
                    <a:lnTo>
                      <a:pt x="2015" y="2902"/>
                    </a:lnTo>
                    <a:lnTo>
                      <a:pt x="2595" y="2424"/>
                    </a:lnTo>
                    <a:lnTo>
                      <a:pt x="3107" y="1912"/>
                    </a:lnTo>
                    <a:lnTo>
                      <a:pt x="3585" y="1366"/>
                    </a:lnTo>
                    <a:lnTo>
                      <a:pt x="3995" y="751"/>
                    </a:lnTo>
                    <a:lnTo>
                      <a:pt x="4166" y="444"/>
                    </a:lnTo>
                    <a:lnTo>
                      <a:pt x="4336" y="103"/>
                    </a:lnTo>
                    <a:lnTo>
                      <a:pt x="4336" y="34"/>
                    </a:lnTo>
                    <a:lnTo>
                      <a:pt x="430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1" name="Google Shape;6011;p25"/>
              <p:cNvSpPr/>
              <p:nvPr/>
            </p:nvSpPr>
            <p:spPr>
              <a:xfrm>
                <a:off x="3064276" y="1494981"/>
                <a:ext cx="120908" cy="160810"/>
              </a:xfrm>
              <a:custGeom>
                <a:avLst/>
                <a:gdLst/>
                <a:ahLst/>
                <a:cxnLst/>
                <a:rect l="l" t="t" r="r" b="b"/>
                <a:pathLst>
                  <a:path w="3415" h="4542" extrusionOk="0">
                    <a:moveTo>
                      <a:pt x="3210" y="0"/>
                    </a:moveTo>
                    <a:lnTo>
                      <a:pt x="3176" y="35"/>
                    </a:lnTo>
                    <a:lnTo>
                      <a:pt x="3108" y="69"/>
                    </a:lnTo>
                    <a:lnTo>
                      <a:pt x="2800" y="581"/>
                    </a:lnTo>
                    <a:lnTo>
                      <a:pt x="2493" y="1127"/>
                    </a:lnTo>
                    <a:lnTo>
                      <a:pt x="2220" y="1673"/>
                    </a:lnTo>
                    <a:lnTo>
                      <a:pt x="1879" y="2220"/>
                    </a:lnTo>
                    <a:lnTo>
                      <a:pt x="1469" y="2766"/>
                    </a:lnTo>
                    <a:lnTo>
                      <a:pt x="1025" y="3312"/>
                    </a:lnTo>
                    <a:lnTo>
                      <a:pt x="547" y="3824"/>
                    </a:lnTo>
                    <a:lnTo>
                      <a:pt x="35" y="4336"/>
                    </a:lnTo>
                    <a:lnTo>
                      <a:pt x="1" y="4370"/>
                    </a:lnTo>
                    <a:lnTo>
                      <a:pt x="1" y="4404"/>
                    </a:lnTo>
                    <a:lnTo>
                      <a:pt x="35" y="4473"/>
                    </a:lnTo>
                    <a:lnTo>
                      <a:pt x="103" y="4541"/>
                    </a:lnTo>
                    <a:lnTo>
                      <a:pt x="172" y="4541"/>
                    </a:lnTo>
                    <a:lnTo>
                      <a:pt x="206" y="4507"/>
                    </a:lnTo>
                    <a:lnTo>
                      <a:pt x="684" y="4063"/>
                    </a:lnTo>
                    <a:lnTo>
                      <a:pt x="1196" y="3585"/>
                    </a:lnTo>
                    <a:lnTo>
                      <a:pt x="1640" y="3073"/>
                    </a:lnTo>
                    <a:lnTo>
                      <a:pt x="2118" y="2561"/>
                    </a:lnTo>
                    <a:lnTo>
                      <a:pt x="2527" y="2015"/>
                    </a:lnTo>
                    <a:lnTo>
                      <a:pt x="2869" y="1434"/>
                    </a:lnTo>
                    <a:lnTo>
                      <a:pt x="3176" y="820"/>
                    </a:lnTo>
                    <a:lnTo>
                      <a:pt x="3313" y="513"/>
                    </a:lnTo>
                    <a:lnTo>
                      <a:pt x="3381" y="205"/>
                    </a:lnTo>
                    <a:lnTo>
                      <a:pt x="3415" y="137"/>
                    </a:lnTo>
                    <a:lnTo>
                      <a:pt x="3381" y="103"/>
                    </a:lnTo>
                    <a:lnTo>
                      <a:pt x="331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2" name="Google Shape;6012;p25"/>
              <p:cNvSpPr/>
              <p:nvPr/>
            </p:nvSpPr>
            <p:spPr>
              <a:xfrm>
                <a:off x="3084846" y="1453876"/>
                <a:ext cx="72545" cy="97966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2767" extrusionOk="0">
                    <a:moveTo>
                      <a:pt x="1878" y="1"/>
                    </a:moveTo>
                    <a:lnTo>
                      <a:pt x="1844" y="69"/>
                    </a:lnTo>
                    <a:lnTo>
                      <a:pt x="1434" y="718"/>
                    </a:lnTo>
                    <a:lnTo>
                      <a:pt x="1025" y="1366"/>
                    </a:lnTo>
                    <a:lnTo>
                      <a:pt x="581" y="1981"/>
                    </a:lnTo>
                    <a:lnTo>
                      <a:pt x="308" y="2254"/>
                    </a:lnTo>
                    <a:lnTo>
                      <a:pt x="34" y="2527"/>
                    </a:lnTo>
                    <a:lnTo>
                      <a:pt x="0" y="2561"/>
                    </a:lnTo>
                    <a:lnTo>
                      <a:pt x="0" y="2629"/>
                    </a:lnTo>
                    <a:lnTo>
                      <a:pt x="34" y="2698"/>
                    </a:lnTo>
                    <a:lnTo>
                      <a:pt x="103" y="2766"/>
                    </a:lnTo>
                    <a:lnTo>
                      <a:pt x="171" y="2766"/>
                    </a:lnTo>
                    <a:lnTo>
                      <a:pt x="205" y="2732"/>
                    </a:lnTo>
                    <a:lnTo>
                      <a:pt x="820" y="2186"/>
                    </a:lnTo>
                    <a:lnTo>
                      <a:pt x="1093" y="1878"/>
                    </a:lnTo>
                    <a:lnTo>
                      <a:pt x="1332" y="1571"/>
                    </a:lnTo>
                    <a:lnTo>
                      <a:pt x="1571" y="1264"/>
                    </a:lnTo>
                    <a:lnTo>
                      <a:pt x="1776" y="923"/>
                    </a:lnTo>
                    <a:lnTo>
                      <a:pt x="1946" y="547"/>
                    </a:lnTo>
                    <a:lnTo>
                      <a:pt x="2049" y="171"/>
                    </a:lnTo>
                    <a:lnTo>
                      <a:pt x="2049" y="69"/>
                    </a:lnTo>
                    <a:lnTo>
                      <a:pt x="198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3" name="Google Shape;6013;p25"/>
              <p:cNvSpPr/>
              <p:nvPr/>
            </p:nvSpPr>
            <p:spPr>
              <a:xfrm>
                <a:off x="3025613" y="1204872"/>
                <a:ext cx="30236" cy="116093"/>
              </a:xfrm>
              <a:custGeom>
                <a:avLst/>
                <a:gdLst/>
                <a:ahLst/>
                <a:cxnLst/>
                <a:rect l="l" t="t" r="r" b="b"/>
                <a:pathLst>
                  <a:path w="854" h="3279" extrusionOk="0">
                    <a:moveTo>
                      <a:pt x="274" y="1"/>
                    </a:moveTo>
                    <a:lnTo>
                      <a:pt x="205" y="35"/>
                    </a:lnTo>
                    <a:lnTo>
                      <a:pt x="137" y="69"/>
                    </a:lnTo>
                    <a:lnTo>
                      <a:pt x="137" y="172"/>
                    </a:lnTo>
                    <a:lnTo>
                      <a:pt x="376" y="854"/>
                    </a:lnTo>
                    <a:lnTo>
                      <a:pt x="444" y="1196"/>
                    </a:lnTo>
                    <a:lnTo>
                      <a:pt x="478" y="1571"/>
                    </a:lnTo>
                    <a:lnTo>
                      <a:pt x="444" y="1981"/>
                    </a:lnTo>
                    <a:lnTo>
                      <a:pt x="342" y="2357"/>
                    </a:lnTo>
                    <a:lnTo>
                      <a:pt x="205" y="2698"/>
                    </a:lnTo>
                    <a:lnTo>
                      <a:pt x="0" y="3039"/>
                    </a:lnTo>
                    <a:lnTo>
                      <a:pt x="0" y="3108"/>
                    </a:lnTo>
                    <a:lnTo>
                      <a:pt x="0" y="3176"/>
                    </a:lnTo>
                    <a:lnTo>
                      <a:pt x="0" y="3210"/>
                    </a:lnTo>
                    <a:lnTo>
                      <a:pt x="69" y="3244"/>
                    </a:lnTo>
                    <a:lnTo>
                      <a:pt x="103" y="3278"/>
                    </a:lnTo>
                    <a:lnTo>
                      <a:pt x="239" y="3278"/>
                    </a:lnTo>
                    <a:lnTo>
                      <a:pt x="274" y="3210"/>
                    </a:lnTo>
                    <a:lnTo>
                      <a:pt x="513" y="2869"/>
                    </a:lnTo>
                    <a:lnTo>
                      <a:pt x="683" y="2493"/>
                    </a:lnTo>
                    <a:lnTo>
                      <a:pt x="786" y="2083"/>
                    </a:lnTo>
                    <a:lnTo>
                      <a:pt x="854" y="1640"/>
                    </a:lnTo>
                    <a:lnTo>
                      <a:pt x="854" y="1196"/>
                    </a:lnTo>
                    <a:lnTo>
                      <a:pt x="786" y="786"/>
                    </a:lnTo>
                    <a:lnTo>
                      <a:pt x="717" y="581"/>
                    </a:lnTo>
                    <a:lnTo>
                      <a:pt x="615" y="411"/>
                    </a:lnTo>
                    <a:lnTo>
                      <a:pt x="513" y="206"/>
                    </a:lnTo>
                    <a:lnTo>
                      <a:pt x="376" y="35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4" name="Google Shape;6014;p25"/>
              <p:cNvSpPr/>
              <p:nvPr/>
            </p:nvSpPr>
            <p:spPr>
              <a:xfrm>
                <a:off x="3041333" y="1110624"/>
                <a:ext cx="49602" cy="174086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4917" extrusionOk="0">
                    <a:moveTo>
                      <a:pt x="69" y="0"/>
                    </a:moveTo>
                    <a:lnTo>
                      <a:pt x="0" y="34"/>
                    </a:lnTo>
                    <a:lnTo>
                      <a:pt x="0" y="137"/>
                    </a:lnTo>
                    <a:lnTo>
                      <a:pt x="410" y="1263"/>
                    </a:lnTo>
                    <a:lnTo>
                      <a:pt x="581" y="1809"/>
                    </a:lnTo>
                    <a:lnTo>
                      <a:pt x="717" y="2390"/>
                    </a:lnTo>
                    <a:lnTo>
                      <a:pt x="854" y="2936"/>
                    </a:lnTo>
                    <a:lnTo>
                      <a:pt x="922" y="3516"/>
                    </a:lnTo>
                    <a:lnTo>
                      <a:pt x="922" y="4097"/>
                    </a:lnTo>
                    <a:lnTo>
                      <a:pt x="888" y="4745"/>
                    </a:lnTo>
                    <a:lnTo>
                      <a:pt x="888" y="4780"/>
                    </a:lnTo>
                    <a:lnTo>
                      <a:pt x="922" y="4848"/>
                    </a:lnTo>
                    <a:lnTo>
                      <a:pt x="1059" y="4916"/>
                    </a:lnTo>
                    <a:lnTo>
                      <a:pt x="1093" y="4916"/>
                    </a:lnTo>
                    <a:lnTo>
                      <a:pt x="1161" y="4882"/>
                    </a:lnTo>
                    <a:lnTo>
                      <a:pt x="1229" y="4848"/>
                    </a:lnTo>
                    <a:lnTo>
                      <a:pt x="1229" y="4780"/>
                    </a:lnTo>
                    <a:lnTo>
                      <a:pt x="1366" y="4199"/>
                    </a:lnTo>
                    <a:lnTo>
                      <a:pt x="1400" y="3551"/>
                    </a:lnTo>
                    <a:lnTo>
                      <a:pt x="1400" y="2902"/>
                    </a:lnTo>
                    <a:lnTo>
                      <a:pt x="1332" y="2253"/>
                    </a:lnTo>
                    <a:lnTo>
                      <a:pt x="1263" y="1946"/>
                    </a:lnTo>
                    <a:lnTo>
                      <a:pt x="1161" y="1639"/>
                    </a:lnTo>
                    <a:lnTo>
                      <a:pt x="1059" y="1332"/>
                    </a:lnTo>
                    <a:lnTo>
                      <a:pt x="922" y="1058"/>
                    </a:lnTo>
                    <a:lnTo>
                      <a:pt x="786" y="751"/>
                    </a:lnTo>
                    <a:lnTo>
                      <a:pt x="615" y="512"/>
                    </a:lnTo>
                    <a:lnTo>
                      <a:pt x="444" y="239"/>
                    </a:lnTo>
                    <a:lnTo>
                      <a:pt x="205" y="34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5" name="Google Shape;6015;p25"/>
              <p:cNvSpPr/>
              <p:nvPr/>
            </p:nvSpPr>
            <p:spPr>
              <a:xfrm>
                <a:off x="3063072" y="1099719"/>
                <a:ext cx="74988" cy="165625"/>
              </a:xfrm>
              <a:custGeom>
                <a:avLst/>
                <a:gdLst/>
                <a:ahLst/>
                <a:cxnLst/>
                <a:rect l="l" t="t" r="r" b="b"/>
                <a:pathLst>
                  <a:path w="2118" h="4678" extrusionOk="0">
                    <a:moveTo>
                      <a:pt x="103" y="1"/>
                    </a:moveTo>
                    <a:lnTo>
                      <a:pt x="35" y="69"/>
                    </a:lnTo>
                    <a:lnTo>
                      <a:pt x="1" y="103"/>
                    </a:lnTo>
                    <a:lnTo>
                      <a:pt x="1" y="172"/>
                    </a:lnTo>
                    <a:lnTo>
                      <a:pt x="35" y="240"/>
                    </a:lnTo>
                    <a:lnTo>
                      <a:pt x="684" y="1196"/>
                    </a:lnTo>
                    <a:lnTo>
                      <a:pt x="1025" y="1708"/>
                    </a:lnTo>
                    <a:lnTo>
                      <a:pt x="1332" y="2288"/>
                    </a:lnTo>
                    <a:lnTo>
                      <a:pt x="1469" y="2561"/>
                    </a:lnTo>
                    <a:lnTo>
                      <a:pt x="1571" y="2834"/>
                    </a:lnTo>
                    <a:lnTo>
                      <a:pt x="1674" y="3142"/>
                    </a:lnTo>
                    <a:lnTo>
                      <a:pt x="1708" y="3415"/>
                    </a:lnTo>
                    <a:lnTo>
                      <a:pt x="1742" y="3722"/>
                    </a:lnTo>
                    <a:lnTo>
                      <a:pt x="1708" y="3995"/>
                    </a:lnTo>
                    <a:lnTo>
                      <a:pt x="1640" y="4268"/>
                    </a:lnTo>
                    <a:lnTo>
                      <a:pt x="1537" y="4541"/>
                    </a:lnTo>
                    <a:lnTo>
                      <a:pt x="1537" y="4610"/>
                    </a:lnTo>
                    <a:lnTo>
                      <a:pt x="1537" y="4644"/>
                    </a:lnTo>
                    <a:lnTo>
                      <a:pt x="1605" y="4678"/>
                    </a:lnTo>
                    <a:lnTo>
                      <a:pt x="1640" y="4644"/>
                    </a:lnTo>
                    <a:lnTo>
                      <a:pt x="1844" y="4405"/>
                    </a:lnTo>
                    <a:lnTo>
                      <a:pt x="2015" y="4132"/>
                    </a:lnTo>
                    <a:lnTo>
                      <a:pt x="2083" y="3824"/>
                    </a:lnTo>
                    <a:lnTo>
                      <a:pt x="2117" y="3517"/>
                    </a:lnTo>
                    <a:lnTo>
                      <a:pt x="2117" y="3210"/>
                    </a:lnTo>
                    <a:lnTo>
                      <a:pt x="2083" y="2869"/>
                    </a:lnTo>
                    <a:lnTo>
                      <a:pt x="1981" y="2527"/>
                    </a:lnTo>
                    <a:lnTo>
                      <a:pt x="1879" y="2220"/>
                    </a:lnTo>
                    <a:lnTo>
                      <a:pt x="1708" y="1878"/>
                    </a:lnTo>
                    <a:lnTo>
                      <a:pt x="1537" y="1571"/>
                    </a:lnTo>
                    <a:lnTo>
                      <a:pt x="1162" y="957"/>
                    </a:lnTo>
                    <a:lnTo>
                      <a:pt x="752" y="445"/>
                    </a:lnTo>
                    <a:lnTo>
                      <a:pt x="342" y="35"/>
                    </a:lnTo>
                    <a:lnTo>
                      <a:pt x="27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6" name="Google Shape;6016;p25"/>
              <p:cNvSpPr/>
              <p:nvPr/>
            </p:nvSpPr>
            <p:spPr>
              <a:xfrm>
                <a:off x="2922868" y="971624"/>
                <a:ext cx="97930" cy="67694"/>
              </a:xfrm>
              <a:custGeom>
                <a:avLst/>
                <a:gdLst/>
                <a:ahLst/>
                <a:cxnLst/>
                <a:rect l="l" t="t" r="r" b="b"/>
                <a:pathLst>
                  <a:path w="2766" h="1912" extrusionOk="0">
                    <a:moveTo>
                      <a:pt x="103" y="0"/>
                    </a:moveTo>
                    <a:lnTo>
                      <a:pt x="1" y="68"/>
                    </a:lnTo>
                    <a:lnTo>
                      <a:pt x="1" y="171"/>
                    </a:lnTo>
                    <a:lnTo>
                      <a:pt x="1" y="205"/>
                    </a:lnTo>
                    <a:lnTo>
                      <a:pt x="35" y="239"/>
                    </a:lnTo>
                    <a:lnTo>
                      <a:pt x="1264" y="1127"/>
                    </a:lnTo>
                    <a:lnTo>
                      <a:pt x="1912" y="1536"/>
                    </a:lnTo>
                    <a:lnTo>
                      <a:pt x="2561" y="1912"/>
                    </a:lnTo>
                    <a:lnTo>
                      <a:pt x="2664" y="1912"/>
                    </a:lnTo>
                    <a:lnTo>
                      <a:pt x="2732" y="1878"/>
                    </a:lnTo>
                    <a:lnTo>
                      <a:pt x="2766" y="1775"/>
                    </a:lnTo>
                    <a:lnTo>
                      <a:pt x="2732" y="1707"/>
                    </a:lnTo>
                    <a:lnTo>
                      <a:pt x="2698" y="1673"/>
                    </a:lnTo>
                    <a:lnTo>
                      <a:pt x="2117" y="1229"/>
                    </a:lnTo>
                    <a:lnTo>
                      <a:pt x="1469" y="785"/>
                    </a:lnTo>
                    <a:lnTo>
                      <a:pt x="205" y="34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7" name="Google Shape;6017;p25"/>
              <p:cNvSpPr/>
              <p:nvPr/>
            </p:nvSpPr>
            <p:spPr>
              <a:xfrm>
                <a:off x="1457915" y="996974"/>
                <a:ext cx="151109" cy="278071"/>
              </a:xfrm>
              <a:custGeom>
                <a:avLst/>
                <a:gdLst/>
                <a:ahLst/>
                <a:cxnLst/>
                <a:rect l="l" t="t" r="r" b="b"/>
                <a:pathLst>
                  <a:path w="4268" h="7854" extrusionOk="0">
                    <a:moveTo>
                      <a:pt x="103" y="1"/>
                    </a:moveTo>
                    <a:lnTo>
                      <a:pt x="0" y="69"/>
                    </a:lnTo>
                    <a:lnTo>
                      <a:pt x="0" y="103"/>
                    </a:lnTo>
                    <a:lnTo>
                      <a:pt x="0" y="172"/>
                    </a:lnTo>
                    <a:lnTo>
                      <a:pt x="103" y="718"/>
                    </a:lnTo>
                    <a:lnTo>
                      <a:pt x="239" y="1230"/>
                    </a:lnTo>
                    <a:lnTo>
                      <a:pt x="376" y="1776"/>
                    </a:lnTo>
                    <a:lnTo>
                      <a:pt x="546" y="2288"/>
                    </a:lnTo>
                    <a:lnTo>
                      <a:pt x="751" y="2835"/>
                    </a:lnTo>
                    <a:lnTo>
                      <a:pt x="956" y="3347"/>
                    </a:lnTo>
                    <a:lnTo>
                      <a:pt x="1195" y="3859"/>
                    </a:lnTo>
                    <a:lnTo>
                      <a:pt x="1468" y="4337"/>
                    </a:lnTo>
                    <a:lnTo>
                      <a:pt x="1741" y="4849"/>
                    </a:lnTo>
                    <a:lnTo>
                      <a:pt x="2014" y="5327"/>
                    </a:lnTo>
                    <a:lnTo>
                      <a:pt x="2322" y="5771"/>
                    </a:lnTo>
                    <a:lnTo>
                      <a:pt x="2663" y="6214"/>
                    </a:lnTo>
                    <a:lnTo>
                      <a:pt x="3004" y="6658"/>
                    </a:lnTo>
                    <a:lnTo>
                      <a:pt x="3380" y="7068"/>
                    </a:lnTo>
                    <a:lnTo>
                      <a:pt x="3756" y="7478"/>
                    </a:lnTo>
                    <a:lnTo>
                      <a:pt x="4165" y="7853"/>
                    </a:lnTo>
                    <a:lnTo>
                      <a:pt x="4234" y="7853"/>
                    </a:lnTo>
                    <a:lnTo>
                      <a:pt x="4268" y="7819"/>
                    </a:lnTo>
                    <a:lnTo>
                      <a:pt x="4268" y="7751"/>
                    </a:lnTo>
                    <a:lnTo>
                      <a:pt x="3585" y="6863"/>
                    </a:lnTo>
                    <a:lnTo>
                      <a:pt x="3004" y="5941"/>
                    </a:lnTo>
                    <a:lnTo>
                      <a:pt x="2424" y="5054"/>
                    </a:lnTo>
                    <a:lnTo>
                      <a:pt x="1912" y="4132"/>
                    </a:lnTo>
                    <a:lnTo>
                      <a:pt x="1434" y="3176"/>
                    </a:lnTo>
                    <a:lnTo>
                      <a:pt x="990" y="2186"/>
                    </a:lnTo>
                    <a:lnTo>
                      <a:pt x="615" y="1162"/>
                    </a:lnTo>
                    <a:lnTo>
                      <a:pt x="273" y="103"/>
                    </a:lnTo>
                    <a:lnTo>
                      <a:pt x="239" y="35"/>
                    </a:lnTo>
                    <a:lnTo>
                      <a:pt x="20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8" name="Google Shape;6018;p25"/>
              <p:cNvSpPr/>
              <p:nvPr/>
            </p:nvSpPr>
            <p:spPr>
              <a:xfrm>
                <a:off x="1519555" y="1213334"/>
                <a:ext cx="102781" cy="113685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3211" extrusionOk="0">
                    <a:moveTo>
                      <a:pt x="103" y="1"/>
                    </a:moveTo>
                    <a:lnTo>
                      <a:pt x="34" y="35"/>
                    </a:lnTo>
                    <a:lnTo>
                      <a:pt x="0" y="69"/>
                    </a:lnTo>
                    <a:lnTo>
                      <a:pt x="0" y="137"/>
                    </a:lnTo>
                    <a:lnTo>
                      <a:pt x="239" y="581"/>
                    </a:lnTo>
                    <a:lnTo>
                      <a:pt x="547" y="991"/>
                    </a:lnTo>
                    <a:lnTo>
                      <a:pt x="888" y="1401"/>
                    </a:lnTo>
                    <a:lnTo>
                      <a:pt x="1229" y="1810"/>
                    </a:lnTo>
                    <a:lnTo>
                      <a:pt x="1605" y="2186"/>
                    </a:lnTo>
                    <a:lnTo>
                      <a:pt x="1980" y="2561"/>
                    </a:lnTo>
                    <a:lnTo>
                      <a:pt x="2766" y="3210"/>
                    </a:lnTo>
                    <a:lnTo>
                      <a:pt x="2834" y="3210"/>
                    </a:lnTo>
                    <a:lnTo>
                      <a:pt x="2902" y="3176"/>
                    </a:lnTo>
                    <a:lnTo>
                      <a:pt x="2902" y="3142"/>
                    </a:lnTo>
                    <a:lnTo>
                      <a:pt x="2902" y="3074"/>
                    </a:lnTo>
                    <a:lnTo>
                      <a:pt x="2254" y="2288"/>
                    </a:lnTo>
                    <a:lnTo>
                      <a:pt x="1571" y="1503"/>
                    </a:lnTo>
                    <a:lnTo>
                      <a:pt x="888" y="718"/>
                    </a:lnTo>
                    <a:lnTo>
                      <a:pt x="512" y="376"/>
                    </a:lnTo>
                    <a:lnTo>
                      <a:pt x="137" y="3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19" name="Google Shape;6019;p25"/>
              <p:cNvSpPr/>
              <p:nvPr/>
            </p:nvSpPr>
            <p:spPr>
              <a:xfrm>
                <a:off x="1942610" y="1393439"/>
                <a:ext cx="216395" cy="77395"/>
              </a:xfrm>
              <a:custGeom>
                <a:avLst/>
                <a:gdLst/>
                <a:ahLst/>
                <a:cxnLst/>
                <a:rect l="l" t="t" r="r" b="b"/>
                <a:pathLst>
                  <a:path w="6112" h="2186" extrusionOk="0">
                    <a:moveTo>
                      <a:pt x="6043" y="1"/>
                    </a:moveTo>
                    <a:lnTo>
                      <a:pt x="5975" y="35"/>
                    </a:lnTo>
                    <a:lnTo>
                      <a:pt x="5258" y="479"/>
                    </a:lnTo>
                    <a:lnTo>
                      <a:pt x="4575" y="888"/>
                    </a:lnTo>
                    <a:lnTo>
                      <a:pt x="3892" y="1230"/>
                    </a:lnTo>
                    <a:lnTo>
                      <a:pt x="3175" y="1537"/>
                    </a:lnTo>
                    <a:lnTo>
                      <a:pt x="2458" y="1776"/>
                    </a:lnTo>
                    <a:lnTo>
                      <a:pt x="1673" y="1947"/>
                    </a:lnTo>
                    <a:lnTo>
                      <a:pt x="888" y="2015"/>
                    </a:lnTo>
                    <a:lnTo>
                      <a:pt x="478" y="2049"/>
                    </a:lnTo>
                    <a:lnTo>
                      <a:pt x="0" y="2049"/>
                    </a:lnTo>
                    <a:lnTo>
                      <a:pt x="0" y="2117"/>
                    </a:lnTo>
                    <a:lnTo>
                      <a:pt x="0" y="2152"/>
                    </a:lnTo>
                    <a:lnTo>
                      <a:pt x="34" y="2186"/>
                    </a:lnTo>
                    <a:lnTo>
                      <a:pt x="854" y="2186"/>
                    </a:lnTo>
                    <a:lnTo>
                      <a:pt x="1673" y="2117"/>
                    </a:lnTo>
                    <a:lnTo>
                      <a:pt x="2458" y="1981"/>
                    </a:lnTo>
                    <a:lnTo>
                      <a:pt x="3278" y="1776"/>
                    </a:lnTo>
                    <a:lnTo>
                      <a:pt x="3653" y="1674"/>
                    </a:lnTo>
                    <a:lnTo>
                      <a:pt x="4029" y="1503"/>
                    </a:lnTo>
                    <a:lnTo>
                      <a:pt x="4404" y="1332"/>
                    </a:lnTo>
                    <a:lnTo>
                      <a:pt x="4780" y="1161"/>
                    </a:lnTo>
                    <a:lnTo>
                      <a:pt x="5121" y="957"/>
                    </a:lnTo>
                    <a:lnTo>
                      <a:pt x="5463" y="718"/>
                    </a:lnTo>
                    <a:lnTo>
                      <a:pt x="5770" y="479"/>
                    </a:lnTo>
                    <a:lnTo>
                      <a:pt x="6077" y="206"/>
                    </a:lnTo>
                    <a:lnTo>
                      <a:pt x="6111" y="137"/>
                    </a:lnTo>
                    <a:lnTo>
                      <a:pt x="6077" y="69"/>
                    </a:lnTo>
                    <a:lnTo>
                      <a:pt x="604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0" name="Google Shape;6020;p25"/>
              <p:cNvSpPr/>
              <p:nvPr/>
            </p:nvSpPr>
            <p:spPr>
              <a:xfrm>
                <a:off x="2013916" y="1334207"/>
                <a:ext cx="195860" cy="111243"/>
              </a:xfrm>
              <a:custGeom>
                <a:avLst/>
                <a:gdLst/>
                <a:ahLst/>
                <a:cxnLst/>
                <a:rect l="l" t="t" r="r" b="b"/>
                <a:pathLst>
                  <a:path w="5532" h="3142" extrusionOk="0">
                    <a:moveTo>
                      <a:pt x="5395" y="1"/>
                    </a:moveTo>
                    <a:lnTo>
                      <a:pt x="4814" y="513"/>
                    </a:lnTo>
                    <a:lnTo>
                      <a:pt x="4200" y="957"/>
                    </a:lnTo>
                    <a:lnTo>
                      <a:pt x="3585" y="1401"/>
                    </a:lnTo>
                    <a:lnTo>
                      <a:pt x="2937" y="1776"/>
                    </a:lnTo>
                    <a:lnTo>
                      <a:pt x="2288" y="2118"/>
                    </a:lnTo>
                    <a:lnTo>
                      <a:pt x="1605" y="2425"/>
                    </a:lnTo>
                    <a:lnTo>
                      <a:pt x="888" y="2664"/>
                    </a:lnTo>
                    <a:lnTo>
                      <a:pt x="103" y="2834"/>
                    </a:lnTo>
                    <a:lnTo>
                      <a:pt x="69" y="2869"/>
                    </a:lnTo>
                    <a:lnTo>
                      <a:pt x="0" y="2903"/>
                    </a:lnTo>
                    <a:lnTo>
                      <a:pt x="0" y="3005"/>
                    </a:lnTo>
                    <a:lnTo>
                      <a:pt x="69" y="3108"/>
                    </a:lnTo>
                    <a:lnTo>
                      <a:pt x="103" y="3142"/>
                    </a:lnTo>
                    <a:lnTo>
                      <a:pt x="171" y="3142"/>
                    </a:lnTo>
                    <a:lnTo>
                      <a:pt x="956" y="2971"/>
                    </a:lnTo>
                    <a:lnTo>
                      <a:pt x="1707" y="2732"/>
                    </a:lnTo>
                    <a:lnTo>
                      <a:pt x="2424" y="2459"/>
                    </a:lnTo>
                    <a:lnTo>
                      <a:pt x="3141" y="2118"/>
                    </a:lnTo>
                    <a:lnTo>
                      <a:pt x="3824" y="1708"/>
                    </a:lnTo>
                    <a:lnTo>
                      <a:pt x="4439" y="1230"/>
                    </a:lnTo>
                    <a:lnTo>
                      <a:pt x="4712" y="991"/>
                    </a:lnTo>
                    <a:lnTo>
                      <a:pt x="5019" y="718"/>
                    </a:lnTo>
                    <a:lnTo>
                      <a:pt x="5258" y="411"/>
                    </a:lnTo>
                    <a:lnTo>
                      <a:pt x="5531" y="103"/>
                    </a:lnTo>
                    <a:lnTo>
                      <a:pt x="5531" y="69"/>
                    </a:lnTo>
                    <a:lnTo>
                      <a:pt x="54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1" name="Google Shape;6021;p25"/>
              <p:cNvSpPr/>
              <p:nvPr/>
            </p:nvSpPr>
            <p:spPr>
              <a:xfrm>
                <a:off x="2233887" y="1317283"/>
                <a:ext cx="32679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923" h="957" extrusionOk="0">
                    <a:moveTo>
                      <a:pt x="786" y="1"/>
                    </a:moveTo>
                    <a:lnTo>
                      <a:pt x="752" y="35"/>
                    </a:lnTo>
                    <a:lnTo>
                      <a:pt x="581" y="172"/>
                    </a:lnTo>
                    <a:lnTo>
                      <a:pt x="479" y="342"/>
                    </a:lnTo>
                    <a:lnTo>
                      <a:pt x="308" y="513"/>
                    </a:lnTo>
                    <a:lnTo>
                      <a:pt x="103" y="650"/>
                    </a:lnTo>
                    <a:lnTo>
                      <a:pt x="35" y="684"/>
                    </a:lnTo>
                    <a:lnTo>
                      <a:pt x="1" y="752"/>
                    </a:lnTo>
                    <a:lnTo>
                      <a:pt x="1" y="820"/>
                    </a:lnTo>
                    <a:lnTo>
                      <a:pt x="35" y="854"/>
                    </a:lnTo>
                    <a:lnTo>
                      <a:pt x="69" y="923"/>
                    </a:lnTo>
                    <a:lnTo>
                      <a:pt x="103" y="957"/>
                    </a:lnTo>
                    <a:lnTo>
                      <a:pt x="240" y="957"/>
                    </a:lnTo>
                    <a:lnTo>
                      <a:pt x="479" y="786"/>
                    </a:lnTo>
                    <a:lnTo>
                      <a:pt x="718" y="615"/>
                    </a:lnTo>
                    <a:lnTo>
                      <a:pt x="820" y="479"/>
                    </a:lnTo>
                    <a:lnTo>
                      <a:pt x="889" y="376"/>
                    </a:lnTo>
                    <a:lnTo>
                      <a:pt x="923" y="240"/>
                    </a:lnTo>
                    <a:lnTo>
                      <a:pt x="923" y="103"/>
                    </a:lnTo>
                    <a:lnTo>
                      <a:pt x="889" y="35"/>
                    </a:lnTo>
                    <a:lnTo>
                      <a:pt x="85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2" name="Google Shape;6022;p25"/>
              <p:cNvSpPr/>
              <p:nvPr/>
            </p:nvSpPr>
            <p:spPr>
              <a:xfrm>
                <a:off x="2171043" y="1290694"/>
                <a:ext cx="32679" cy="36326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026" extrusionOk="0">
                    <a:moveTo>
                      <a:pt x="718" y="1"/>
                    </a:moveTo>
                    <a:lnTo>
                      <a:pt x="649" y="35"/>
                    </a:lnTo>
                    <a:lnTo>
                      <a:pt x="513" y="172"/>
                    </a:lnTo>
                    <a:lnTo>
                      <a:pt x="410" y="308"/>
                    </a:lnTo>
                    <a:lnTo>
                      <a:pt x="274" y="445"/>
                    </a:lnTo>
                    <a:lnTo>
                      <a:pt x="137" y="581"/>
                    </a:lnTo>
                    <a:lnTo>
                      <a:pt x="69" y="650"/>
                    </a:lnTo>
                    <a:lnTo>
                      <a:pt x="1" y="718"/>
                    </a:lnTo>
                    <a:lnTo>
                      <a:pt x="1" y="820"/>
                    </a:lnTo>
                    <a:lnTo>
                      <a:pt x="35" y="889"/>
                    </a:lnTo>
                    <a:lnTo>
                      <a:pt x="103" y="957"/>
                    </a:lnTo>
                    <a:lnTo>
                      <a:pt x="171" y="991"/>
                    </a:lnTo>
                    <a:lnTo>
                      <a:pt x="240" y="1025"/>
                    </a:lnTo>
                    <a:lnTo>
                      <a:pt x="342" y="991"/>
                    </a:lnTo>
                    <a:lnTo>
                      <a:pt x="547" y="820"/>
                    </a:lnTo>
                    <a:lnTo>
                      <a:pt x="752" y="650"/>
                    </a:lnTo>
                    <a:lnTo>
                      <a:pt x="820" y="513"/>
                    </a:lnTo>
                    <a:lnTo>
                      <a:pt x="888" y="411"/>
                    </a:lnTo>
                    <a:lnTo>
                      <a:pt x="922" y="274"/>
                    </a:lnTo>
                    <a:lnTo>
                      <a:pt x="922" y="137"/>
                    </a:lnTo>
                    <a:lnTo>
                      <a:pt x="888" y="69"/>
                    </a:lnTo>
                    <a:lnTo>
                      <a:pt x="820" y="35"/>
                    </a:lnTo>
                    <a:lnTo>
                      <a:pt x="71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3" name="Google Shape;6023;p25"/>
              <p:cNvSpPr/>
              <p:nvPr/>
            </p:nvSpPr>
            <p:spPr>
              <a:xfrm>
                <a:off x="1758858" y="457898"/>
                <a:ext cx="131813" cy="25421"/>
              </a:xfrm>
              <a:custGeom>
                <a:avLst/>
                <a:gdLst/>
                <a:ahLst/>
                <a:cxnLst/>
                <a:rect l="l" t="t" r="r" b="b"/>
                <a:pathLst>
                  <a:path w="3723" h="718" extrusionOk="0">
                    <a:moveTo>
                      <a:pt x="1981" y="1"/>
                    </a:moveTo>
                    <a:lnTo>
                      <a:pt x="1537" y="35"/>
                    </a:lnTo>
                    <a:lnTo>
                      <a:pt x="1093" y="69"/>
                    </a:lnTo>
                    <a:lnTo>
                      <a:pt x="650" y="137"/>
                    </a:lnTo>
                    <a:lnTo>
                      <a:pt x="206" y="240"/>
                    </a:lnTo>
                    <a:lnTo>
                      <a:pt x="103" y="274"/>
                    </a:lnTo>
                    <a:lnTo>
                      <a:pt x="35" y="342"/>
                    </a:lnTo>
                    <a:lnTo>
                      <a:pt x="1" y="444"/>
                    </a:lnTo>
                    <a:lnTo>
                      <a:pt x="1" y="513"/>
                    </a:lnTo>
                    <a:lnTo>
                      <a:pt x="35" y="615"/>
                    </a:lnTo>
                    <a:lnTo>
                      <a:pt x="103" y="683"/>
                    </a:lnTo>
                    <a:lnTo>
                      <a:pt x="206" y="718"/>
                    </a:lnTo>
                    <a:lnTo>
                      <a:pt x="308" y="718"/>
                    </a:lnTo>
                    <a:lnTo>
                      <a:pt x="718" y="649"/>
                    </a:lnTo>
                    <a:lnTo>
                      <a:pt x="1162" y="615"/>
                    </a:lnTo>
                    <a:lnTo>
                      <a:pt x="2015" y="615"/>
                    </a:lnTo>
                    <a:lnTo>
                      <a:pt x="2425" y="649"/>
                    </a:lnTo>
                    <a:lnTo>
                      <a:pt x="2800" y="683"/>
                    </a:lnTo>
                    <a:lnTo>
                      <a:pt x="3176" y="718"/>
                    </a:lnTo>
                    <a:lnTo>
                      <a:pt x="3586" y="718"/>
                    </a:lnTo>
                    <a:lnTo>
                      <a:pt x="3620" y="683"/>
                    </a:lnTo>
                    <a:lnTo>
                      <a:pt x="3688" y="649"/>
                    </a:lnTo>
                    <a:lnTo>
                      <a:pt x="3722" y="547"/>
                    </a:lnTo>
                    <a:lnTo>
                      <a:pt x="3722" y="444"/>
                    </a:lnTo>
                    <a:lnTo>
                      <a:pt x="3620" y="342"/>
                    </a:lnTo>
                    <a:lnTo>
                      <a:pt x="3449" y="240"/>
                    </a:lnTo>
                    <a:lnTo>
                      <a:pt x="3244" y="171"/>
                    </a:lnTo>
                    <a:lnTo>
                      <a:pt x="2835" y="69"/>
                    </a:lnTo>
                    <a:lnTo>
                      <a:pt x="2391" y="35"/>
                    </a:lnTo>
                    <a:lnTo>
                      <a:pt x="19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4" name="Google Shape;6024;p25"/>
              <p:cNvSpPr/>
              <p:nvPr/>
            </p:nvSpPr>
            <p:spPr>
              <a:xfrm>
                <a:off x="2544530" y="1339057"/>
                <a:ext cx="201915" cy="279239"/>
              </a:xfrm>
              <a:custGeom>
                <a:avLst/>
                <a:gdLst/>
                <a:ahLst/>
                <a:cxnLst/>
                <a:rect l="l" t="t" r="r" b="b"/>
                <a:pathLst>
                  <a:path w="5703" h="7887" extrusionOk="0">
                    <a:moveTo>
                      <a:pt x="5634" y="0"/>
                    </a:moveTo>
                    <a:lnTo>
                      <a:pt x="4985" y="205"/>
                    </a:lnTo>
                    <a:lnTo>
                      <a:pt x="4405" y="478"/>
                    </a:lnTo>
                    <a:lnTo>
                      <a:pt x="3859" y="786"/>
                    </a:lnTo>
                    <a:lnTo>
                      <a:pt x="3347" y="1161"/>
                    </a:lnTo>
                    <a:lnTo>
                      <a:pt x="2903" y="1605"/>
                    </a:lnTo>
                    <a:lnTo>
                      <a:pt x="2493" y="2049"/>
                    </a:lnTo>
                    <a:lnTo>
                      <a:pt x="2118" y="2561"/>
                    </a:lnTo>
                    <a:lnTo>
                      <a:pt x="1776" y="3107"/>
                    </a:lnTo>
                    <a:lnTo>
                      <a:pt x="1469" y="3653"/>
                    </a:lnTo>
                    <a:lnTo>
                      <a:pt x="1196" y="4234"/>
                    </a:lnTo>
                    <a:lnTo>
                      <a:pt x="957" y="4814"/>
                    </a:lnTo>
                    <a:lnTo>
                      <a:pt x="718" y="5429"/>
                    </a:lnTo>
                    <a:lnTo>
                      <a:pt x="342" y="6658"/>
                    </a:lnTo>
                    <a:lnTo>
                      <a:pt x="1" y="7887"/>
                    </a:lnTo>
                    <a:lnTo>
                      <a:pt x="35" y="7887"/>
                    </a:lnTo>
                    <a:lnTo>
                      <a:pt x="411" y="6692"/>
                    </a:lnTo>
                    <a:lnTo>
                      <a:pt x="854" y="5497"/>
                    </a:lnTo>
                    <a:lnTo>
                      <a:pt x="1093" y="4917"/>
                    </a:lnTo>
                    <a:lnTo>
                      <a:pt x="1366" y="4370"/>
                    </a:lnTo>
                    <a:lnTo>
                      <a:pt x="1640" y="3824"/>
                    </a:lnTo>
                    <a:lnTo>
                      <a:pt x="1947" y="3278"/>
                    </a:lnTo>
                    <a:lnTo>
                      <a:pt x="2288" y="2766"/>
                    </a:lnTo>
                    <a:lnTo>
                      <a:pt x="2664" y="2288"/>
                    </a:lnTo>
                    <a:lnTo>
                      <a:pt x="3073" y="1844"/>
                    </a:lnTo>
                    <a:lnTo>
                      <a:pt x="3517" y="1434"/>
                    </a:lnTo>
                    <a:lnTo>
                      <a:pt x="3995" y="1059"/>
                    </a:lnTo>
                    <a:lnTo>
                      <a:pt x="4507" y="717"/>
                    </a:lnTo>
                    <a:lnTo>
                      <a:pt x="5054" y="410"/>
                    </a:lnTo>
                    <a:lnTo>
                      <a:pt x="5668" y="137"/>
                    </a:lnTo>
                    <a:lnTo>
                      <a:pt x="5702" y="103"/>
                    </a:lnTo>
                    <a:lnTo>
                      <a:pt x="5702" y="35"/>
                    </a:lnTo>
                    <a:lnTo>
                      <a:pt x="56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5" name="Google Shape;6025;p25"/>
              <p:cNvSpPr/>
              <p:nvPr/>
            </p:nvSpPr>
            <p:spPr>
              <a:xfrm>
                <a:off x="2496202" y="1355981"/>
                <a:ext cx="155959" cy="294959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8331" extrusionOk="0">
                    <a:moveTo>
                      <a:pt x="4302" y="0"/>
                    </a:moveTo>
                    <a:lnTo>
                      <a:pt x="3858" y="376"/>
                    </a:lnTo>
                    <a:lnTo>
                      <a:pt x="3448" y="786"/>
                    </a:lnTo>
                    <a:lnTo>
                      <a:pt x="3005" y="1229"/>
                    </a:lnTo>
                    <a:lnTo>
                      <a:pt x="2629" y="1673"/>
                    </a:lnTo>
                    <a:lnTo>
                      <a:pt x="2253" y="2151"/>
                    </a:lnTo>
                    <a:lnTo>
                      <a:pt x="1878" y="2663"/>
                    </a:lnTo>
                    <a:lnTo>
                      <a:pt x="1571" y="3141"/>
                    </a:lnTo>
                    <a:lnTo>
                      <a:pt x="1263" y="3688"/>
                    </a:lnTo>
                    <a:lnTo>
                      <a:pt x="990" y="4234"/>
                    </a:lnTo>
                    <a:lnTo>
                      <a:pt x="717" y="4780"/>
                    </a:lnTo>
                    <a:lnTo>
                      <a:pt x="512" y="5326"/>
                    </a:lnTo>
                    <a:lnTo>
                      <a:pt x="342" y="5907"/>
                    </a:lnTo>
                    <a:lnTo>
                      <a:pt x="205" y="6487"/>
                    </a:lnTo>
                    <a:lnTo>
                      <a:pt x="103" y="7067"/>
                    </a:lnTo>
                    <a:lnTo>
                      <a:pt x="34" y="7682"/>
                    </a:lnTo>
                    <a:lnTo>
                      <a:pt x="0" y="8262"/>
                    </a:lnTo>
                    <a:lnTo>
                      <a:pt x="34" y="8330"/>
                    </a:lnTo>
                    <a:lnTo>
                      <a:pt x="103" y="8330"/>
                    </a:lnTo>
                    <a:lnTo>
                      <a:pt x="137" y="8262"/>
                    </a:lnTo>
                    <a:lnTo>
                      <a:pt x="410" y="7101"/>
                    </a:lnTo>
                    <a:lnTo>
                      <a:pt x="751" y="5941"/>
                    </a:lnTo>
                    <a:lnTo>
                      <a:pt x="922" y="5394"/>
                    </a:lnTo>
                    <a:lnTo>
                      <a:pt x="1127" y="4882"/>
                    </a:lnTo>
                    <a:lnTo>
                      <a:pt x="1332" y="4336"/>
                    </a:lnTo>
                    <a:lnTo>
                      <a:pt x="1571" y="3824"/>
                    </a:lnTo>
                    <a:lnTo>
                      <a:pt x="1844" y="3312"/>
                    </a:lnTo>
                    <a:lnTo>
                      <a:pt x="2117" y="2834"/>
                    </a:lnTo>
                    <a:lnTo>
                      <a:pt x="2424" y="2322"/>
                    </a:lnTo>
                    <a:lnTo>
                      <a:pt x="2766" y="1878"/>
                    </a:lnTo>
                    <a:lnTo>
                      <a:pt x="3107" y="1400"/>
                    </a:lnTo>
                    <a:lnTo>
                      <a:pt x="3517" y="956"/>
                    </a:lnTo>
                    <a:lnTo>
                      <a:pt x="3926" y="513"/>
                    </a:lnTo>
                    <a:lnTo>
                      <a:pt x="4370" y="69"/>
                    </a:lnTo>
                    <a:lnTo>
                      <a:pt x="4404" y="35"/>
                    </a:lnTo>
                    <a:lnTo>
                      <a:pt x="43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6" name="Google Shape;6026;p25"/>
              <p:cNvSpPr/>
              <p:nvPr/>
            </p:nvSpPr>
            <p:spPr>
              <a:xfrm>
                <a:off x="2459948" y="1336650"/>
                <a:ext cx="161978" cy="280443"/>
              </a:xfrm>
              <a:custGeom>
                <a:avLst/>
                <a:gdLst/>
                <a:ahLst/>
                <a:cxnLst/>
                <a:rect l="l" t="t" r="r" b="b"/>
                <a:pathLst>
                  <a:path w="4575" h="7921" extrusionOk="0">
                    <a:moveTo>
                      <a:pt x="4507" y="0"/>
                    </a:moveTo>
                    <a:lnTo>
                      <a:pt x="4029" y="307"/>
                    </a:lnTo>
                    <a:lnTo>
                      <a:pt x="3551" y="649"/>
                    </a:lnTo>
                    <a:lnTo>
                      <a:pt x="3107" y="1024"/>
                    </a:lnTo>
                    <a:lnTo>
                      <a:pt x="2697" y="1434"/>
                    </a:lnTo>
                    <a:lnTo>
                      <a:pt x="2322" y="1878"/>
                    </a:lnTo>
                    <a:lnTo>
                      <a:pt x="1980" y="2356"/>
                    </a:lnTo>
                    <a:lnTo>
                      <a:pt x="1639" y="2834"/>
                    </a:lnTo>
                    <a:lnTo>
                      <a:pt x="1332" y="3346"/>
                    </a:lnTo>
                    <a:lnTo>
                      <a:pt x="1093" y="3892"/>
                    </a:lnTo>
                    <a:lnTo>
                      <a:pt x="854" y="4404"/>
                    </a:lnTo>
                    <a:lnTo>
                      <a:pt x="615" y="4985"/>
                    </a:lnTo>
                    <a:lnTo>
                      <a:pt x="444" y="5531"/>
                    </a:lnTo>
                    <a:lnTo>
                      <a:pt x="307" y="6111"/>
                    </a:lnTo>
                    <a:lnTo>
                      <a:pt x="171" y="6692"/>
                    </a:lnTo>
                    <a:lnTo>
                      <a:pt x="68" y="7272"/>
                    </a:lnTo>
                    <a:lnTo>
                      <a:pt x="0" y="7818"/>
                    </a:lnTo>
                    <a:lnTo>
                      <a:pt x="34" y="7886"/>
                    </a:lnTo>
                    <a:lnTo>
                      <a:pt x="68" y="7921"/>
                    </a:lnTo>
                    <a:lnTo>
                      <a:pt x="137" y="7921"/>
                    </a:lnTo>
                    <a:lnTo>
                      <a:pt x="171" y="7852"/>
                    </a:lnTo>
                    <a:lnTo>
                      <a:pt x="478" y="6726"/>
                    </a:lnTo>
                    <a:lnTo>
                      <a:pt x="819" y="5633"/>
                    </a:lnTo>
                    <a:lnTo>
                      <a:pt x="1195" y="4541"/>
                    </a:lnTo>
                    <a:lnTo>
                      <a:pt x="1400" y="4029"/>
                    </a:lnTo>
                    <a:lnTo>
                      <a:pt x="1639" y="3517"/>
                    </a:lnTo>
                    <a:lnTo>
                      <a:pt x="1912" y="3039"/>
                    </a:lnTo>
                    <a:lnTo>
                      <a:pt x="2185" y="2561"/>
                    </a:lnTo>
                    <a:lnTo>
                      <a:pt x="2492" y="2083"/>
                    </a:lnTo>
                    <a:lnTo>
                      <a:pt x="2834" y="1639"/>
                    </a:lnTo>
                    <a:lnTo>
                      <a:pt x="3209" y="1229"/>
                    </a:lnTo>
                    <a:lnTo>
                      <a:pt x="3619" y="820"/>
                    </a:lnTo>
                    <a:lnTo>
                      <a:pt x="4063" y="444"/>
                    </a:lnTo>
                    <a:lnTo>
                      <a:pt x="4575" y="68"/>
                    </a:lnTo>
                    <a:lnTo>
                      <a:pt x="4575" y="34"/>
                    </a:lnTo>
                    <a:lnTo>
                      <a:pt x="45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7" name="Google Shape;6027;p25"/>
              <p:cNvSpPr/>
              <p:nvPr/>
            </p:nvSpPr>
            <p:spPr>
              <a:xfrm>
                <a:off x="2434562" y="1300360"/>
                <a:ext cx="145054" cy="269609"/>
              </a:xfrm>
              <a:custGeom>
                <a:avLst/>
                <a:gdLst/>
                <a:ahLst/>
                <a:cxnLst/>
                <a:rect l="l" t="t" r="r" b="b"/>
                <a:pathLst>
                  <a:path w="4097" h="7615" extrusionOk="0">
                    <a:moveTo>
                      <a:pt x="4029" y="1"/>
                    </a:moveTo>
                    <a:lnTo>
                      <a:pt x="3312" y="786"/>
                    </a:lnTo>
                    <a:lnTo>
                      <a:pt x="2595" y="1606"/>
                    </a:lnTo>
                    <a:lnTo>
                      <a:pt x="1980" y="2493"/>
                    </a:lnTo>
                    <a:lnTo>
                      <a:pt x="1673" y="2971"/>
                    </a:lnTo>
                    <a:lnTo>
                      <a:pt x="1400" y="3449"/>
                    </a:lnTo>
                    <a:lnTo>
                      <a:pt x="1161" y="3927"/>
                    </a:lnTo>
                    <a:lnTo>
                      <a:pt x="922" y="4405"/>
                    </a:lnTo>
                    <a:lnTo>
                      <a:pt x="683" y="4917"/>
                    </a:lnTo>
                    <a:lnTo>
                      <a:pt x="512" y="5429"/>
                    </a:lnTo>
                    <a:lnTo>
                      <a:pt x="342" y="5941"/>
                    </a:lnTo>
                    <a:lnTo>
                      <a:pt x="205" y="6453"/>
                    </a:lnTo>
                    <a:lnTo>
                      <a:pt x="103" y="7000"/>
                    </a:lnTo>
                    <a:lnTo>
                      <a:pt x="0" y="7512"/>
                    </a:lnTo>
                    <a:lnTo>
                      <a:pt x="34" y="7580"/>
                    </a:lnTo>
                    <a:lnTo>
                      <a:pt x="103" y="7614"/>
                    </a:lnTo>
                    <a:lnTo>
                      <a:pt x="137" y="7614"/>
                    </a:lnTo>
                    <a:lnTo>
                      <a:pt x="205" y="7546"/>
                    </a:lnTo>
                    <a:lnTo>
                      <a:pt x="546" y="6522"/>
                    </a:lnTo>
                    <a:lnTo>
                      <a:pt x="922" y="5532"/>
                    </a:lnTo>
                    <a:lnTo>
                      <a:pt x="1297" y="4542"/>
                    </a:lnTo>
                    <a:lnTo>
                      <a:pt x="1741" y="3586"/>
                    </a:lnTo>
                    <a:lnTo>
                      <a:pt x="2219" y="2698"/>
                    </a:lnTo>
                    <a:lnTo>
                      <a:pt x="2765" y="1776"/>
                    </a:lnTo>
                    <a:lnTo>
                      <a:pt x="3380" y="923"/>
                    </a:lnTo>
                    <a:lnTo>
                      <a:pt x="4097" y="69"/>
                    </a:lnTo>
                    <a:lnTo>
                      <a:pt x="4097" y="35"/>
                    </a:lnTo>
                    <a:lnTo>
                      <a:pt x="409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8" name="Google Shape;6028;p25"/>
              <p:cNvSpPr/>
              <p:nvPr/>
            </p:nvSpPr>
            <p:spPr>
              <a:xfrm>
                <a:off x="2416435" y="1299156"/>
                <a:ext cx="99134" cy="209173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5908" extrusionOk="0">
                    <a:moveTo>
                      <a:pt x="2731" y="1"/>
                    </a:moveTo>
                    <a:lnTo>
                      <a:pt x="2663" y="35"/>
                    </a:lnTo>
                    <a:lnTo>
                      <a:pt x="2219" y="650"/>
                    </a:lnTo>
                    <a:lnTo>
                      <a:pt x="1775" y="1298"/>
                    </a:lnTo>
                    <a:lnTo>
                      <a:pt x="1331" y="2015"/>
                    </a:lnTo>
                    <a:lnTo>
                      <a:pt x="922" y="2732"/>
                    </a:lnTo>
                    <a:lnTo>
                      <a:pt x="580" y="3483"/>
                    </a:lnTo>
                    <a:lnTo>
                      <a:pt x="307" y="4234"/>
                    </a:lnTo>
                    <a:lnTo>
                      <a:pt x="205" y="4644"/>
                    </a:lnTo>
                    <a:lnTo>
                      <a:pt x="102" y="5019"/>
                    </a:lnTo>
                    <a:lnTo>
                      <a:pt x="34" y="5395"/>
                    </a:lnTo>
                    <a:lnTo>
                      <a:pt x="0" y="5805"/>
                    </a:lnTo>
                    <a:lnTo>
                      <a:pt x="0" y="5839"/>
                    </a:lnTo>
                    <a:lnTo>
                      <a:pt x="68" y="5873"/>
                    </a:lnTo>
                    <a:lnTo>
                      <a:pt x="102" y="5907"/>
                    </a:lnTo>
                    <a:lnTo>
                      <a:pt x="137" y="5839"/>
                    </a:lnTo>
                    <a:lnTo>
                      <a:pt x="410" y="5156"/>
                    </a:lnTo>
                    <a:lnTo>
                      <a:pt x="649" y="4439"/>
                    </a:lnTo>
                    <a:lnTo>
                      <a:pt x="854" y="3722"/>
                    </a:lnTo>
                    <a:lnTo>
                      <a:pt x="1127" y="3005"/>
                    </a:lnTo>
                    <a:lnTo>
                      <a:pt x="1502" y="2254"/>
                    </a:lnTo>
                    <a:lnTo>
                      <a:pt x="1878" y="1537"/>
                    </a:lnTo>
                    <a:lnTo>
                      <a:pt x="2322" y="820"/>
                    </a:lnTo>
                    <a:lnTo>
                      <a:pt x="2799" y="103"/>
                    </a:lnTo>
                    <a:lnTo>
                      <a:pt x="2799" y="69"/>
                    </a:lnTo>
                    <a:lnTo>
                      <a:pt x="276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29" name="Google Shape;6029;p25"/>
              <p:cNvSpPr/>
              <p:nvPr/>
            </p:nvSpPr>
            <p:spPr>
              <a:xfrm>
                <a:off x="2609817" y="1503443"/>
                <a:ext cx="56825" cy="232115"/>
              </a:xfrm>
              <a:custGeom>
                <a:avLst/>
                <a:gdLst/>
                <a:ahLst/>
                <a:cxnLst/>
                <a:rect l="l" t="t" r="r" b="b"/>
                <a:pathLst>
                  <a:path w="1605" h="6556" extrusionOk="0">
                    <a:moveTo>
                      <a:pt x="1332" y="0"/>
                    </a:moveTo>
                    <a:lnTo>
                      <a:pt x="1264" y="35"/>
                    </a:lnTo>
                    <a:lnTo>
                      <a:pt x="1229" y="103"/>
                    </a:lnTo>
                    <a:lnTo>
                      <a:pt x="888" y="854"/>
                    </a:lnTo>
                    <a:lnTo>
                      <a:pt x="615" y="1605"/>
                    </a:lnTo>
                    <a:lnTo>
                      <a:pt x="410" y="2390"/>
                    </a:lnTo>
                    <a:lnTo>
                      <a:pt x="205" y="3210"/>
                    </a:lnTo>
                    <a:lnTo>
                      <a:pt x="69" y="3995"/>
                    </a:lnTo>
                    <a:lnTo>
                      <a:pt x="0" y="4814"/>
                    </a:lnTo>
                    <a:lnTo>
                      <a:pt x="0" y="5634"/>
                    </a:lnTo>
                    <a:lnTo>
                      <a:pt x="69" y="6419"/>
                    </a:lnTo>
                    <a:lnTo>
                      <a:pt x="103" y="6487"/>
                    </a:lnTo>
                    <a:lnTo>
                      <a:pt x="103" y="6521"/>
                    </a:lnTo>
                    <a:lnTo>
                      <a:pt x="205" y="6555"/>
                    </a:lnTo>
                    <a:lnTo>
                      <a:pt x="308" y="6521"/>
                    </a:lnTo>
                    <a:lnTo>
                      <a:pt x="342" y="6453"/>
                    </a:lnTo>
                    <a:lnTo>
                      <a:pt x="342" y="6419"/>
                    </a:lnTo>
                    <a:lnTo>
                      <a:pt x="376" y="5599"/>
                    </a:lnTo>
                    <a:lnTo>
                      <a:pt x="444" y="4814"/>
                    </a:lnTo>
                    <a:lnTo>
                      <a:pt x="547" y="4029"/>
                    </a:lnTo>
                    <a:lnTo>
                      <a:pt x="649" y="3278"/>
                    </a:lnTo>
                    <a:lnTo>
                      <a:pt x="820" y="2527"/>
                    </a:lnTo>
                    <a:lnTo>
                      <a:pt x="1025" y="1776"/>
                    </a:lnTo>
                    <a:lnTo>
                      <a:pt x="1264" y="1025"/>
                    </a:lnTo>
                    <a:lnTo>
                      <a:pt x="1571" y="274"/>
                    </a:lnTo>
                    <a:lnTo>
                      <a:pt x="1605" y="205"/>
                    </a:lnTo>
                    <a:lnTo>
                      <a:pt x="1571" y="103"/>
                    </a:lnTo>
                    <a:lnTo>
                      <a:pt x="1537" y="69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0" name="Google Shape;6030;p25"/>
              <p:cNvSpPr/>
              <p:nvPr/>
            </p:nvSpPr>
            <p:spPr>
              <a:xfrm>
                <a:off x="2667846" y="1589264"/>
                <a:ext cx="37494" cy="118501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3347" extrusionOk="0">
                    <a:moveTo>
                      <a:pt x="922" y="0"/>
                    </a:moveTo>
                    <a:lnTo>
                      <a:pt x="649" y="342"/>
                    </a:lnTo>
                    <a:lnTo>
                      <a:pt x="444" y="717"/>
                    </a:lnTo>
                    <a:lnTo>
                      <a:pt x="273" y="1127"/>
                    </a:lnTo>
                    <a:lnTo>
                      <a:pt x="137" y="1537"/>
                    </a:lnTo>
                    <a:lnTo>
                      <a:pt x="34" y="1980"/>
                    </a:lnTo>
                    <a:lnTo>
                      <a:pt x="0" y="2424"/>
                    </a:lnTo>
                    <a:lnTo>
                      <a:pt x="0" y="2834"/>
                    </a:lnTo>
                    <a:lnTo>
                      <a:pt x="68" y="3278"/>
                    </a:lnTo>
                    <a:lnTo>
                      <a:pt x="103" y="3346"/>
                    </a:lnTo>
                    <a:lnTo>
                      <a:pt x="171" y="3346"/>
                    </a:lnTo>
                    <a:lnTo>
                      <a:pt x="239" y="3312"/>
                    </a:lnTo>
                    <a:lnTo>
                      <a:pt x="239" y="3244"/>
                    </a:lnTo>
                    <a:lnTo>
                      <a:pt x="239" y="2800"/>
                    </a:lnTo>
                    <a:lnTo>
                      <a:pt x="273" y="2390"/>
                    </a:lnTo>
                    <a:lnTo>
                      <a:pt x="342" y="1980"/>
                    </a:lnTo>
                    <a:lnTo>
                      <a:pt x="410" y="1605"/>
                    </a:lnTo>
                    <a:lnTo>
                      <a:pt x="512" y="1229"/>
                    </a:lnTo>
                    <a:lnTo>
                      <a:pt x="649" y="854"/>
                    </a:lnTo>
                    <a:lnTo>
                      <a:pt x="819" y="478"/>
                    </a:lnTo>
                    <a:lnTo>
                      <a:pt x="1024" y="69"/>
                    </a:lnTo>
                    <a:lnTo>
                      <a:pt x="1058" y="35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1" name="Google Shape;6031;p25"/>
              <p:cNvSpPr/>
              <p:nvPr/>
            </p:nvSpPr>
            <p:spPr>
              <a:xfrm>
                <a:off x="2548177" y="1156544"/>
                <a:ext cx="206730" cy="64083"/>
              </a:xfrm>
              <a:custGeom>
                <a:avLst/>
                <a:gdLst/>
                <a:ahLst/>
                <a:cxnLst/>
                <a:rect l="l" t="t" r="r" b="b"/>
                <a:pathLst>
                  <a:path w="5839" h="1810" extrusionOk="0">
                    <a:moveTo>
                      <a:pt x="1571" y="0"/>
                    </a:moveTo>
                    <a:lnTo>
                      <a:pt x="1195" y="35"/>
                    </a:lnTo>
                    <a:lnTo>
                      <a:pt x="820" y="103"/>
                    </a:lnTo>
                    <a:lnTo>
                      <a:pt x="444" y="171"/>
                    </a:lnTo>
                    <a:lnTo>
                      <a:pt x="69" y="308"/>
                    </a:lnTo>
                    <a:lnTo>
                      <a:pt x="34" y="376"/>
                    </a:lnTo>
                    <a:lnTo>
                      <a:pt x="0" y="444"/>
                    </a:lnTo>
                    <a:lnTo>
                      <a:pt x="34" y="478"/>
                    </a:lnTo>
                    <a:lnTo>
                      <a:pt x="103" y="512"/>
                    </a:lnTo>
                    <a:lnTo>
                      <a:pt x="888" y="444"/>
                    </a:lnTo>
                    <a:lnTo>
                      <a:pt x="1605" y="410"/>
                    </a:lnTo>
                    <a:lnTo>
                      <a:pt x="2322" y="444"/>
                    </a:lnTo>
                    <a:lnTo>
                      <a:pt x="3039" y="547"/>
                    </a:lnTo>
                    <a:lnTo>
                      <a:pt x="3380" y="615"/>
                    </a:lnTo>
                    <a:lnTo>
                      <a:pt x="3722" y="717"/>
                    </a:lnTo>
                    <a:lnTo>
                      <a:pt x="4029" y="854"/>
                    </a:lnTo>
                    <a:lnTo>
                      <a:pt x="4370" y="990"/>
                    </a:lnTo>
                    <a:lnTo>
                      <a:pt x="4677" y="1161"/>
                    </a:lnTo>
                    <a:lnTo>
                      <a:pt x="5019" y="1332"/>
                    </a:lnTo>
                    <a:lnTo>
                      <a:pt x="5326" y="1537"/>
                    </a:lnTo>
                    <a:lnTo>
                      <a:pt x="5633" y="1810"/>
                    </a:lnTo>
                    <a:lnTo>
                      <a:pt x="5736" y="1810"/>
                    </a:lnTo>
                    <a:lnTo>
                      <a:pt x="5804" y="1776"/>
                    </a:lnTo>
                    <a:lnTo>
                      <a:pt x="5838" y="1707"/>
                    </a:lnTo>
                    <a:lnTo>
                      <a:pt x="5838" y="1639"/>
                    </a:lnTo>
                    <a:lnTo>
                      <a:pt x="5804" y="1605"/>
                    </a:lnTo>
                    <a:lnTo>
                      <a:pt x="5531" y="1366"/>
                    </a:lnTo>
                    <a:lnTo>
                      <a:pt x="5224" y="1127"/>
                    </a:lnTo>
                    <a:lnTo>
                      <a:pt x="4882" y="922"/>
                    </a:lnTo>
                    <a:lnTo>
                      <a:pt x="4541" y="717"/>
                    </a:lnTo>
                    <a:lnTo>
                      <a:pt x="4199" y="547"/>
                    </a:lnTo>
                    <a:lnTo>
                      <a:pt x="3858" y="410"/>
                    </a:lnTo>
                    <a:lnTo>
                      <a:pt x="3483" y="273"/>
                    </a:lnTo>
                    <a:lnTo>
                      <a:pt x="3107" y="171"/>
                    </a:lnTo>
                    <a:lnTo>
                      <a:pt x="2731" y="103"/>
                    </a:lnTo>
                    <a:lnTo>
                      <a:pt x="2356" y="35"/>
                    </a:lnTo>
                    <a:lnTo>
                      <a:pt x="198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2" name="Google Shape;6032;p25"/>
              <p:cNvSpPr/>
              <p:nvPr/>
            </p:nvSpPr>
            <p:spPr>
              <a:xfrm>
                <a:off x="2555435" y="1120290"/>
                <a:ext cx="99134" cy="18163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513" extrusionOk="0">
                    <a:moveTo>
                      <a:pt x="103" y="0"/>
                    </a:moveTo>
                    <a:lnTo>
                      <a:pt x="0" y="34"/>
                    </a:lnTo>
                    <a:lnTo>
                      <a:pt x="0" y="103"/>
                    </a:lnTo>
                    <a:lnTo>
                      <a:pt x="0" y="171"/>
                    </a:lnTo>
                    <a:lnTo>
                      <a:pt x="68" y="239"/>
                    </a:lnTo>
                    <a:lnTo>
                      <a:pt x="376" y="307"/>
                    </a:lnTo>
                    <a:lnTo>
                      <a:pt x="717" y="376"/>
                    </a:lnTo>
                    <a:lnTo>
                      <a:pt x="1366" y="444"/>
                    </a:lnTo>
                    <a:lnTo>
                      <a:pt x="2697" y="512"/>
                    </a:lnTo>
                    <a:lnTo>
                      <a:pt x="2765" y="512"/>
                    </a:lnTo>
                    <a:lnTo>
                      <a:pt x="2800" y="444"/>
                    </a:lnTo>
                    <a:lnTo>
                      <a:pt x="2800" y="342"/>
                    </a:lnTo>
                    <a:lnTo>
                      <a:pt x="2765" y="342"/>
                    </a:lnTo>
                    <a:lnTo>
                      <a:pt x="2731" y="307"/>
                    </a:lnTo>
                    <a:lnTo>
                      <a:pt x="1400" y="68"/>
                    </a:lnTo>
                    <a:lnTo>
                      <a:pt x="75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3" name="Google Shape;6033;p25"/>
              <p:cNvSpPr/>
              <p:nvPr/>
            </p:nvSpPr>
            <p:spPr>
              <a:xfrm>
                <a:off x="3173075" y="1140825"/>
                <a:ext cx="137832" cy="518577"/>
              </a:xfrm>
              <a:custGeom>
                <a:avLst/>
                <a:gdLst/>
                <a:ahLst/>
                <a:cxnLst/>
                <a:rect l="l" t="t" r="r" b="b"/>
                <a:pathLst>
                  <a:path w="3893" h="14647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1" y="69"/>
                    </a:lnTo>
                    <a:lnTo>
                      <a:pt x="1" y="137"/>
                    </a:lnTo>
                    <a:lnTo>
                      <a:pt x="410" y="513"/>
                    </a:lnTo>
                    <a:lnTo>
                      <a:pt x="752" y="888"/>
                    </a:lnTo>
                    <a:lnTo>
                      <a:pt x="1093" y="1298"/>
                    </a:lnTo>
                    <a:lnTo>
                      <a:pt x="1400" y="1673"/>
                    </a:lnTo>
                    <a:lnTo>
                      <a:pt x="1673" y="2083"/>
                    </a:lnTo>
                    <a:lnTo>
                      <a:pt x="1912" y="2493"/>
                    </a:lnTo>
                    <a:lnTo>
                      <a:pt x="2151" y="2902"/>
                    </a:lnTo>
                    <a:lnTo>
                      <a:pt x="2356" y="3312"/>
                    </a:lnTo>
                    <a:lnTo>
                      <a:pt x="2527" y="3756"/>
                    </a:lnTo>
                    <a:lnTo>
                      <a:pt x="2698" y="4166"/>
                    </a:lnTo>
                    <a:lnTo>
                      <a:pt x="2971" y="5053"/>
                    </a:lnTo>
                    <a:lnTo>
                      <a:pt x="3176" y="5907"/>
                    </a:lnTo>
                    <a:lnTo>
                      <a:pt x="3278" y="6828"/>
                    </a:lnTo>
                    <a:lnTo>
                      <a:pt x="3346" y="7750"/>
                    </a:lnTo>
                    <a:lnTo>
                      <a:pt x="3380" y="8672"/>
                    </a:lnTo>
                    <a:lnTo>
                      <a:pt x="3346" y="9628"/>
                    </a:lnTo>
                    <a:lnTo>
                      <a:pt x="3312" y="10584"/>
                    </a:lnTo>
                    <a:lnTo>
                      <a:pt x="3210" y="11540"/>
                    </a:lnTo>
                    <a:lnTo>
                      <a:pt x="3107" y="12530"/>
                    </a:lnTo>
                    <a:lnTo>
                      <a:pt x="2868" y="14510"/>
                    </a:lnTo>
                    <a:lnTo>
                      <a:pt x="2868" y="14544"/>
                    </a:lnTo>
                    <a:lnTo>
                      <a:pt x="2902" y="14612"/>
                    </a:lnTo>
                    <a:lnTo>
                      <a:pt x="2971" y="14646"/>
                    </a:lnTo>
                    <a:lnTo>
                      <a:pt x="3073" y="14646"/>
                    </a:lnTo>
                    <a:lnTo>
                      <a:pt x="3107" y="14612"/>
                    </a:lnTo>
                    <a:lnTo>
                      <a:pt x="3141" y="14544"/>
                    </a:lnTo>
                    <a:lnTo>
                      <a:pt x="3346" y="13656"/>
                    </a:lnTo>
                    <a:lnTo>
                      <a:pt x="3517" y="12735"/>
                    </a:lnTo>
                    <a:lnTo>
                      <a:pt x="3653" y="11745"/>
                    </a:lnTo>
                    <a:lnTo>
                      <a:pt x="3790" y="10755"/>
                    </a:lnTo>
                    <a:lnTo>
                      <a:pt x="3858" y="9730"/>
                    </a:lnTo>
                    <a:lnTo>
                      <a:pt x="3892" y="8706"/>
                    </a:lnTo>
                    <a:lnTo>
                      <a:pt x="3892" y="7648"/>
                    </a:lnTo>
                    <a:lnTo>
                      <a:pt x="3790" y="6624"/>
                    </a:lnTo>
                    <a:lnTo>
                      <a:pt x="3653" y="5634"/>
                    </a:lnTo>
                    <a:lnTo>
                      <a:pt x="3551" y="5156"/>
                    </a:lnTo>
                    <a:lnTo>
                      <a:pt x="3449" y="4678"/>
                    </a:lnTo>
                    <a:lnTo>
                      <a:pt x="3278" y="4200"/>
                    </a:lnTo>
                    <a:lnTo>
                      <a:pt x="3141" y="3722"/>
                    </a:lnTo>
                    <a:lnTo>
                      <a:pt x="2937" y="3278"/>
                    </a:lnTo>
                    <a:lnTo>
                      <a:pt x="2732" y="2834"/>
                    </a:lnTo>
                    <a:lnTo>
                      <a:pt x="2493" y="2424"/>
                    </a:lnTo>
                    <a:lnTo>
                      <a:pt x="2220" y="2015"/>
                    </a:lnTo>
                    <a:lnTo>
                      <a:pt x="1947" y="1639"/>
                    </a:lnTo>
                    <a:lnTo>
                      <a:pt x="1639" y="1264"/>
                    </a:lnTo>
                    <a:lnTo>
                      <a:pt x="1298" y="922"/>
                    </a:lnTo>
                    <a:lnTo>
                      <a:pt x="922" y="615"/>
                    </a:lnTo>
                    <a:lnTo>
                      <a:pt x="513" y="308"/>
                    </a:lnTo>
                    <a:lnTo>
                      <a:pt x="69" y="35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4" name="Google Shape;6034;p25"/>
              <p:cNvSpPr/>
              <p:nvPr/>
            </p:nvSpPr>
            <p:spPr>
              <a:xfrm>
                <a:off x="3194849" y="1301599"/>
                <a:ext cx="50771" cy="413389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1676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376" y="1502"/>
                    </a:lnTo>
                    <a:lnTo>
                      <a:pt x="683" y="2936"/>
                    </a:lnTo>
                    <a:lnTo>
                      <a:pt x="888" y="4370"/>
                    </a:lnTo>
                    <a:lnTo>
                      <a:pt x="1024" y="5804"/>
                    </a:lnTo>
                    <a:lnTo>
                      <a:pt x="1058" y="7204"/>
                    </a:lnTo>
                    <a:lnTo>
                      <a:pt x="1024" y="8637"/>
                    </a:lnTo>
                    <a:lnTo>
                      <a:pt x="922" y="10105"/>
                    </a:lnTo>
                    <a:lnTo>
                      <a:pt x="717" y="11573"/>
                    </a:lnTo>
                    <a:lnTo>
                      <a:pt x="717" y="11642"/>
                    </a:lnTo>
                    <a:lnTo>
                      <a:pt x="785" y="11676"/>
                    </a:lnTo>
                    <a:lnTo>
                      <a:pt x="819" y="11642"/>
                    </a:lnTo>
                    <a:lnTo>
                      <a:pt x="854" y="11608"/>
                    </a:lnTo>
                    <a:lnTo>
                      <a:pt x="1024" y="10891"/>
                    </a:lnTo>
                    <a:lnTo>
                      <a:pt x="1161" y="10174"/>
                    </a:lnTo>
                    <a:lnTo>
                      <a:pt x="1263" y="9457"/>
                    </a:lnTo>
                    <a:lnTo>
                      <a:pt x="1366" y="8706"/>
                    </a:lnTo>
                    <a:lnTo>
                      <a:pt x="1400" y="7989"/>
                    </a:lnTo>
                    <a:lnTo>
                      <a:pt x="1434" y="7238"/>
                    </a:lnTo>
                    <a:lnTo>
                      <a:pt x="1434" y="6521"/>
                    </a:lnTo>
                    <a:lnTo>
                      <a:pt x="1400" y="5770"/>
                    </a:lnTo>
                    <a:lnTo>
                      <a:pt x="1332" y="5019"/>
                    </a:lnTo>
                    <a:lnTo>
                      <a:pt x="1229" y="4302"/>
                    </a:lnTo>
                    <a:lnTo>
                      <a:pt x="1127" y="3585"/>
                    </a:lnTo>
                    <a:lnTo>
                      <a:pt x="956" y="2834"/>
                    </a:lnTo>
                    <a:lnTo>
                      <a:pt x="785" y="2117"/>
                    </a:lnTo>
                    <a:lnTo>
                      <a:pt x="580" y="1434"/>
                    </a:lnTo>
                    <a:lnTo>
                      <a:pt x="376" y="717"/>
                    </a:lnTo>
                    <a:lnTo>
                      <a:pt x="102" y="34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5" name="Google Shape;6035;p25"/>
              <p:cNvSpPr/>
              <p:nvPr/>
            </p:nvSpPr>
            <p:spPr>
              <a:xfrm>
                <a:off x="3170668" y="1450264"/>
                <a:ext cx="24217" cy="29736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8399" extrusionOk="0">
                    <a:moveTo>
                      <a:pt x="69" y="0"/>
                    </a:moveTo>
                    <a:lnTo>
                      <a:pt x="0" y="34"/>
                    </a:lnTo>
                    <a:lnTo>
                      <a:pt x="0" y="69"/>
                    </a:lnTo>
                    <a:lnTo>
                      <a:pt x="171" y="1127"/>
                    </a:lnTo>
                    <a:lnTo>
                      <a:pt x="308" y="2151"/>
                    </a:lnTo>
                    <a:lnTo>
                      <a:pt x="376" y="3175"/>
                    </a:lnTo>
                    <a:lnTo>
                      <a:pt x="376" y="4165"/>
                    </a:lnTo>
                    <a:lnTo>
                      <a:pt x="342" y="5190"/>
                    </a:lnTo>
                    <a:lnTo>
                      <a:pt x="273" y="6214"/>
                    </a:lnTo>
                    <a:lnTo>
                      <a:pt x="171" y="7238"/>
                    </a:lnTo>
                    <a:lnTo>
                      <a:pt x="34" y="8296"/>
                    </a:lnTo>
                    <a:lnTo>
                      <a:pt x="34" y="8365"/>
                    </a:lnTo>
                    <a:lnTo>
                      <a:pt x="103" y="8399"/>
                    </a:lnTo>
                    <a:lnTo>
                      <a:pt x="171" y="8365"/>
                    </a:lnTo>
                    <a:lnTo>
                      <a:pt x="205" y="8330"/>
                    </a:lnTo>
                    <a:lnTo>
                      <a:pt x="342" y="7818"/>
                    </a:lnTo>
                    <a:lnTo>
                      <a:pt x="444" y="7306"/>
                    </a:lnTo>
                    <a:lnTo>
                      <a:pt x="615" y="6282"/>
                    </a:lnTo>
                    <a:lnTo>
                      <a:pt x="683" y="5224"/>
                    </a:lnTo>
                    <a:lnTo>
                      <a:pt x="683" y="4165"/>
                    </a:lnTo>
                    <a:lnTo>
                      <a:pt x="649" y="3141"/>
                    </a:lnTo>
                    <a:lnTo>
                      <a:pt x="512" y="2083"/>
                    </a:lnTo>
                    <a:lnTo>
                      <a:pt x="342" y="1059"/>
                    </a:lnTo>
                    <a:lnTo>
                      <a:pt x="137" y="34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6" name="Google Shape;6036;p25"/>
              <p:cNvSpPr/>
              <p:nvPr/>
            </p:nvSpPr>
            <p:spPr>
              <a:xfrm>
                <a:off x="3124712" y="1554213"/>
                <a:ext cx="27864" cy="217599"/>
              </a:xfrm>
              <a:custGeom>
                <a:avLst/>
                <a:gdLst/>
                <a:ahLst/>
                <a:cxnLst/>
                <a:rect l="l" t="t" r="r" b="b"/>
                <a:pathLst>
                  <a:path w="787" h="6146" extrusionOk="0">
                    <a:moveTo>
                      <a:pt x="479" y="0"/>
                    </a:moveTo>
                    <a:lnTo>
                      <a:pt x="479" y="69"/>
                    </a:lnTo>
                    <a:lnTo>
                      <a:pt x="547" y="854"/>
                    </a:lnTo>
                    <a:lnTo>
                      <a:pt x="547" y="1605"/>
                    </a:lnTo>
                    <a:lnTo>
                      <a:pt x="547" y="2356"/>
                    </a:lnTo>
                    <a:lnTo>
                      <a:pt x="479" y="3107"/>
                    </a:lnTo>
                    <a:lnTo>
                      <a:pt x="411" y="3824"/>
                    </a:lnTo>
                    <a:lnTo>
                      <a:pt x="308" y="4575"/>
                    </a:lnTo>
                    <a:lnTo>
                      <a:pt x="1" y="6077"/>
                    </a:lnTo>
                    <a:lnTo>
                      <a:pt x="35" y="6111"/>
                    </a:lnTo>
                    <a:lnTo>
                      <a:pt x="69" y="6145"/>
                    </a:lnTo>
                    <a:lnTo>
                      <a:pt x="103" y="6145"/>
                    </a:lnTo>
                    <a:lnTo>
                      <a:pt x="138" y="6111"/>
                    </a:lnTo>
                    <a:lnTo>
                      <a:pt x="376" y="5394"/>
                    </a:lnTo>
                    <a:lnTo>
                      <a:pt x="547" y="4643"/>
                    </a:lnTo>
                    <a:lnTo>
                      <a:pt x="684" y="3892"/>
                    </a:lnTo>
                    <a:lnTo>
                      <a:pt x="752" y="3141"/>
                    </a:lnTo>
                    <a:lnTo>
                      <a:pt x="786" y="2356"/>
                    </a:lnTo>
                    <a:lnTo>
                      <a:pt x="786" y="1605"/>
                    </a:lnTo>
                    <a:lnTo>
                      <a:pt x="752" y="820"/>
                    </a:lnTo>
                    <a:lnTo>
                      <a:pt x="650" y="69"/>
                    </a:lnTo>
                    <a:lnTo>
                      <a:pt x="61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7" name="Google Shape;6037;p25"/>
              <p:cNvSpPr/>
              <p:nvPr/>
            </p:nvSpPr>
            <p:spPr>
              <a:xfrm>
                <a:off x="3082438" y="1643646"/>
                <a:ext cx="25385" cy="152348"/>
              </a:xfrm>
              <a:custGeom>
                <a:avLst/>
                <a:gdLst/>
                <a:ahLst/>
                <a:cxnLst/>
                <a:rect l="l" t="t" r="r" b="b"/>
                <a:pathLst>
                  <a:path w="717" h="4303" extrusionOk="0">
                    <a:moveTo>
                      <a:pt x="615" y="1"/>
                    </a:moveTo>
                    <a:lnTo>
                      <a:pt x="580" y="35"/>
                    </a:lnTo>
                    <a:lnTo>
                      <a:pt x="546" y="103"/>
                    </a:lnTo>
                    <a:lnTo>
                      <a:pt x="580" y="615"/>
                    </a:lnTo>
                    <a:lnTo>
                      <a:pt x="546" y="1161"/>
                    </a:lnTo>
                    <a:lnTo>
                      <a:pt x="512" y="1674"/>
                    </a:lnTo>
                    <a:lnTo>
                      <a:pt x="444" y="2186"/>
                    </a:lnTo>
                    <a:lnTo>
                      <a:pt x="273" y="3210"/>
                    </a:lnTo>
                    <a:lnTo>
                      <a:pt x="0" y="4234"/>
                    </a:lnTo>
                    <a:lnTo>
                      <a:pt x="34" y="4268"/>
                    </a:lnTo>
                    <a:lnTo>
                      <a:pt x="68" y="4302"/>
                    </a:lnTo>
                    <a:lnTo>
                      <a:pt x="102" y="4302"/>
                    </a:lnTo>
                    <a:lnTo>
                      <a:pt x="102" y="4268"/>
                    </a:lnTo>
                    <a:lnTo>
                      <a:pt x="307" y="3756"/>
                    </a:lnTo>
                    <a:lnTo>
                      <a:pt x="444" y="3244"/>
                    </a:lnTo>
                    <a:lnTo>
                      <a:pt x="546" y="2732"/>
                    </a:lnTo>
                    <a:lnTo>
                      <a:pt x="649" y="2220"/>
                    </a:lnTo>
                    <a:lnTo>
                      <a:pt x="683" y="1674"/>
                    </a:lnTo>
                    <a:lnTo>
                      <a:pt x="717" y="1161"/>
                    </a:lnTo>
                    <a:lnTo>
                      <a:pt x="717" y="615"/>
                    </a:lnTo>
                    <a:lnTo>
                      <a:pt x="717" y="69"/>
                    </a:lnTo>
                    <a:lnTo>
                      <a:pt x="683" y="35"/>
                    </a:lnTo>
                    <a:lnTo>
                      <a:pt x="61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8" name="Google Shape;6038;p25"/>
              <p:cNvSpPr/>
              <p:nvPr/>
            </p:nvSpPr>
            <p:spPr>
              <a:xfrm>
                <a:off x="3055814" y="1696825"/>
                <a:ext cx="13348" cy="90708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562" extrusionOk="0">
                    <a:moveTo>
                      <a:pt x="274" y="1"/>
                    </a:moveTo>
                    <a:lnTo>
                      <a:pt x="240" y="35"/>
                    </a:lnTo>
                    <a:lnTo>
                      <a:pt x="103" y="1264"/>
                    </a:lnTo>
                    <a:lnTo>
                      <a:pt x="1" y="2527"/>
                    </a:lnTo>
                    <a:lnTo>
                      <a:pt x="35" y="2561"/>
                    </a:lnTo>
                    <a:lnTo>
                      <a:pt x="103" y="2561"/>
                    </a:lnTo>
                    <a:lnTo>
                      <a:pt x="103" y="2527"/>
                    </a:lnTo>
                    <a:lnTo>
                      <a:pt x="240" y="1298"/>
                    </a:lnTo>
                    <a:lnTo>
                      <a:pt x="377" y="69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39" name="Google Shape;6039;p25"/>
              <p:cNvSpPr/>
              <p:nvPr/>
            </p:nvSpPr>
            <p:spPr>
              <a:xfrm>
                <a:off x="3019559" y="1769370"/>
                <a:ext cx="15755" cy="3629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025" extrusionOk="0">
                    <a:moveTo>
                      <a:pt x="376" y="0"/>
                    </a:moveTo>
                    <a:lnTo>
                      <a:pt x="342" y="34"/>
                    </a:lnTo>
                    <a:lnTo>
                      <a:pt x="171" y="512"/>
                    </a:lnTo>
                    <a:lnTo>
                      <a:pt x="69" y="751"/>
                    </a:lnTo>
                    <a:lnTo>
                      <a:pt x="1" y="990"/>
                    </a:lnTo>
                    <a:lnTo>
                      <a:pt x="1" y="1024"/>
                    </a:lnTo>
                    <a:lnTo>
                      <a:pt x="69" y="1024"/>
                    </a:lnTo>
                    <a:lnTo>
                      <a:pt x="171" y="785"/>
                    </a:lnTo>
                    <a:lnTo>
                      <a:pt x="274" y="546"/>
                    </a:lnTo>
                    <a:lnTo>
                      <a:pt x="445" y="68"/>
                    </a:lnTo>
                    <a:lnTo>
                      <a:pt x="445" y="34"/>
                    </a:lnTo>
                    <a:lnTo>
                      <a:pt x="41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0" name="Google Shape;6040;p25"/>
              <p:cNvSpPr/>
              <p:nvPr/>
            </p:nvSpPr>
            <p:spPr>
              <a:xfrm>
                <a:off x="2995378" y="1759704"/>
                <a:ext cx="13348" cy="32643"/>
              </a:xfrm>
              <a:custGeom>
                <a:avLst/>
                <a:gdLst/>
                <a:ahLst/>
                <a:cxnLst/>
                <a:rect l="l" t="t" r="r" b="b"/>
                <a:pathLst>
                  <a:path w="377" h="922" extrusionOk="0">
                    <a:moveTo>
                      <a:pt x="342" y="0"/>
                    </a:moveTo>
                    <a:lnTo>
                      <a:pt x="274" y="34"/>
                    </a:lnTo>
                    <a:lnTo>
                      <a:pt x="206" y="68"/>
                    </a:lnTo>
                    <a:lnTo>
                      <a:pt x="103" y="478"/>
                    </a:lnTo>
                    <a:lnTo>
                      <a:pt x="1" y="854"/>
                    </a:lnTo>
                    <a:lnTo>
                      <a:pt x="1" y="922"/>
                    </a:lnTo>
                    <a:lnTo>
                      <a:pt x="103" y="922"/>
                    </a:lnTo>
                    <a:lnTo>
                      <a:pt x="138" y="888"/>
                    </a:lnTo>
                    <a:lnTo>
                      <a:pt x="274" y="512"/>
                    </a:lnTo>
                    <a:lnTo>
                      <a:pt x="377" y="102"/>
                    </a:lnTo>
                    <a:lnTo>
                      <a:pt x="377" y="34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1" name="Google Shape;6041;p25"/>
              <p:cNvSpPr/>
              <p:nvPr/>
            </p:nvSpPr>
            <p:spPr>
              <a:xfrm>
                <a:off x="2041708" y="1114235"/>
                <a:ext cx="59268" cy="327602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9253" extrusionOk="0">
                    <a:moveTo>
                      <a:pt x="1025" y="0"/>
                    </a:moveTo>
                    <a:lnTo>
                      <a:pt x="991" y="35"/>
                    </a:lnTo>
                    <a:lnTo>
                      <a:pt x="991" y="69"/>
                    </a:lnTo>
                    <a:lnTo>
                      <a:pt x="1196" y="2424"/>
                    </a:lnTo>
                    <a:lnTo>
                      <a:pt x="1230" y="3585"/>
                    </a:lnTo>
                    <a:lnTo>
                      <a:pt x="1264" y="4131"/>
                    </a:lnTo>
                    <a:lnTo>
                      <a:pt x="1230" y="4712"/>
                    </a:lnTo>
                    <a:lnTo>
                      <a:pt x="1196" y="5292"/>
                    </a:lnTo>
                    <a:lnTo>
                      <a:pt x="1161" y="5838"/>
                    </a:lnTo>
                    <a:lnTo>
                      <a:pt x="1059" y="6385"/>
                    </a:lnTo>
                    <a:lnTo>
                      <a:pt x="922" y="6931"/>
                    </a:lnTo>
                    <a:lnTo>
                      <a:pt x="786" y="7511"/>
                    </a:lnTo>
                    <a:lnTo>
                      <a:pt x="581" y="8057"/>
                    </a:lnTo>
                    <a:lnTo>
                      <a:pt x="308" y="8604"/>
                    </a:lnTo>
                    <a:lnTo>
                      <a:pt x="35" y="9150"/>
                    </a:lnTo>
                    <a:lnTo>
                      <a:pt x="1" y="9184"/>
                    </a:lnTo>
                    <a:lnTo>
                      <a:pt x="35" y="9252"/>
                    </a:lnTo>
                    <a:lnTo>
                      <a:pt x="103" y="9252"/>
                    </a:lnTo>
                    <a:lnTo>
                      <a:pt x="137" y="9218"/>
                    </a:lnTo>
                    <a:lnTo>
                      <a:pt x="479" y="8740"/>
                    </a:lnTo>
                    <a:lnTo>
                      <a:pt x="786" y="8228"/>
                    </a:lnTo>
                    <a:lnTo>
                      <a:pt x="1025" y="7682"/>
                    </a:lnTo>
                    <a:lnTo>
                      <a:pt x="1230" y="7136"/>
                    </a:lnTo>
                    <a:lnTo>
                      <a:pt x="1400" y="6555"/>
                    </a:lnTo>
                    <a:lnTo>
                      <a:pt x="1503" y="5975"/>
                    </a:lnTo>
                    <a:lnTo>
                      <a:pt x="1605" y="5395"/>
                    </a:lnTo>
                    <a:lnTo>
                      <a:pt x="1639" y="4780"/>
                    </a:lnTo>
                    <a:lnTo>
                      <a:pt x="1674" y="4200"/>
                    </a:lnTo>
                    <a:lnTo>
                      <a:pt x="1639" y="3585"/>
                    </a:lnTo>
                    <a:lnTo>
                      <a:pt x="1605" y="2971"/>
                    </a:lnTo>
                    <a:lnTo>
                      <a:pt x="1537" y="2390"/>
                    </a:lnTo>
                    <a:lnTo>
                      <a:pt x="1366" y="1195"/>
                    </a:lnTo>
                    <a:lnTo>
                      <a:pt x="1127" y="35"/>
                    </a:lnTo>
                    <a:lnTo>
                      <a:pt x="109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2" name="Google Shape;6042;p25"/>
              <p:cNvSpPr/>
              <p:nvPr/>
            </p:nvSpPr>
            <p:spPr>
              <a:xfrm>
                <a:off x="2096091" y="1111828"/>
                <a:ext cx="59268" cy="373523"/>
              </a:xfrm>
              <a:custGeom>
                <a:avLst/>
                <a:gdLst/>
                <a:ahLst/>
                <a:cxnLst/>
                <a:rect l="l" t="t" r="r" b="b"/>
                <a:pathLst>
                  <a:path w="1674" h="10550" extrusionOk="0">
                    <a:moveTo>
                      <a:pt x="547" y="0"/>
                    </a:moveTo>
                    <a:lnTo>
                      <a:pt x="513" y="34"/>
                    </a:lnTo>
                    <a:lnTo>
                      <a:pt x="513" y="68"/>
                    </a:lnTo>
                    <a:lnTo>
                      <a:pt x="854" y="1298"/>
                    </a:lnTo>
                    <a:lnTo>
                      <a:pt x="1128" y="2492"/>
                    </a:lnTo>
                    <a:lnTo>
                      <a:pt x="1230" y="3107"/>
                    </a:lnTo>
                    <a:lnTo>
                      <a:pt x="1298" y="3721"/>
                    </a:lnTo>
                    <a:lnTo>
                      <a:pt x="1367" y="4336"/>
                    </a:lnTo>
                    <a:lnTo>
                      <a:pt x="1401" y="4950"/>
                    </a:lnTo>
                    <a:lnTo>
                      <a:pt x="1367" y="5531"/>
                    </a:lnTo>
                    <a:lnTo>
                      <a:pt x="1367" y="6248"/>
                    </a:lnTo>
                    <a:lnTo>
                      <a:pt x="1298" y="7067"/>
                    </a:lnTo>
                    <a:lnTo>
                      <a:pt x="1196" y="7886"/>
                    </a:lnTo>
                    <a:lnTo>
                      <a:pt x="1025" y="8706"/>
                    </a:lnTo>
                    <a:lnTo>
                      <a:pt x="923" y="9081"/>
                    </a:lnTo>
                    <a:lnTo>
                      <a:pt x="786" y="9423"/>
                    </a:lnTo>
                    <a:lnTo>
                      <a:pt x="616" y="9764"/>
                    </a:lnTo>
                    <a:lnTo>
                      <a:pt x="445" y="10037"/>
                    </a:lnTo>
                    <a:lnTo>
                      <a:pt x="240" y="10276"/>
                    </a:lnTo>
                    <a:lnTo>
                      <a:pt x="35" y="10447"/>
                    </a:lnTo>
                    <a:lnTo>
                      <a:pt x="1" y="10481"/>
                    </a:lnTo>
                    <a:lnTo>
                      <a:pt x="1" y="10515"/>
                    </a:lnTo>
                    <a:lnTo>
                      <a:pt x="35" y="10515"/>
                    </a:lnTo>
                    <a:lnTo>
                      <a:pt x="69" y="10549"/>
                    </a:lnTo>
                    <a:lnTo>
                      <a:pt x="274" y="10515"/>
                    </a:lnTo>
                    <a:lnTo>
                      <a:pt x="479" y="10413"/>
                    </a:lnTo>
                    <a:lnTo>
                      <a:pt x="684" y="10242"/>
                    </a:lnTo>
                    <a:lnTo>
                      <a:pt x="820" y="10037"/>
                    </a:lnTo>
                    <a:lnTo>
                      <a:pt x="957" y="9764"/>
                    </a:lnTo>
                    <a:lnTo>
                      <a:pt x="1093" y="9491"/>
                    </a:lnTo>
                    <a:lnTo>
                      <a:pt x="1196" y="9184"/>
                    </a:lnTo>
                    <a:lnTo>
                      <a:pt x="1298" y="8842"/>
                    </a:lnTo>
                    <a:lnTo>
                      <a:pt x="1435" y="8194"/>
                    </a:lnTo>
                    <a:lnTo>
                      <a:pt x="1503" y="7545"/>
                    </a:lnTo>
                    <a:lnTo>
                      <a:pt x="1606" y="6555"/>
                    </a:lnTo>
                    <a:lnTo>
                      <a:pt x="1674" y="5736"/>
                    </a:lnTo>
                    <a:lnTo>
                      <a:pt x="1674" y="4916"/>
                    </a:lnTo>
                    <a:lnTo>
                      <a:pt x="1640" y="4063"/>
                    </a:lnTo>
                    <a:lnTo>
                      <a:pt x="1571" y="3243"/>
                    </a:lnTo>
                    <a:lnTo>
                      <a:pt x="1401" y="2424"/>
                    </a:lnTo>
                    <a:lnTo>
                      <a:pt x="1196" y="1605"/>
                    </a:lnTo>
                    <a:lnTo>
                      <a:pt x="957" y="820"/>
                    </a:lnTo>
                    <a:lnTo>
                      <a:pt x="616" y="34"/>
                    </a:lnTo>
                    <a:lnTo>
                      <a:pt x="581" y="34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3" name="Google Shape;6043;p25"/>
              <p:cNvSpPr/>
              <p:nvPr/>
            </p:nvSpPr>
            <p:spPr>
              <a:xfrm>
                <a:off x="2132381" y="1080388"/>
                <a:ext cx="74952" cy="378373"/>
              </a:xfrm>
              <a:custGeom>
                <a:avLst/>
                <a:gdLst/>
                <a:ahLst/>
                <a:cxnLst/>
                <a:rect l="l" t="t" r="r" b="b"/>
                <a:pathLst>
                  <a:path w="2117" h="1068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42" y="683"/>
                    </a:lnTo>
                    <a:lnTo>
                      <a:pt x="615" y="1332"/>
                    </a:lnTo>
                    <a:lnTo>
                      <a:pt x="888" y="1981"/>
                    </a:lnTo>
                    <a:lnTo>
                      <a:pt x="1093" y="2629"/>
                    </a:lnTo>
                    <a:lnTo>
                      <a:pt x="1297" y="3278"/>
                    </a:lnTo>
                    <a:lnTo>
                      <a:pt x="1434" y="3927"/>
                    </a:lnTo>
                    <a:lnTo>
                      <a:pt x="1536" y="4541"/>
                    </a:lnTo>
                    <a:lnTo>
                      <a:pt x="1605" y="5190"/>
                    </a:lnTo>
                    <a:lnTo>
                      <a:pt x="1673" y="5838"/>
                    </a:lnTo>
                    <a:lnTo>
                      <a:pt x="1673" y="6521"/>
                    </a:lnTo>
                    <a:lnTo>
                      <a:pt x="1639" y="7170"/>
                    </a:lnTo>
                    <a:lnTo>
                      <a:pt x="1571" y="7819"/>
                    </a:lnTo>
                    <a:lnTo>
                      <a:pt x="1502" y="8501"/>
                    </a:lnTo>
                    <a:lnTo>
                      <a:pt x="1366" y="9184"/>
                    </a:lnTo>
                    <a:lnTo>
                      <a:pt x="1229" y="9867"/>
                    </a:lnTo>
                    <a:lnTo>
                      <a:pt x="1059" y="10584"/>
                    </a:lnTo>
                    <a:lnTo>
                      <a:pt x="1059" y="10652"/>
                    </a:lnTo>
                    <a:lnTo>
                      <a:pt x="1093" y="10686"/>
                    </a:lnTo>
                    <a:lnTo>
                      <a:pt x="1161" y="10686"/>
                    </a:lnTo>
                    <a:lnTo>
                      <a:pt x="1195" y="10652"/>
                    </a:lnTo>
                    <a:lnTo>
                      <a:pt x="1468" y="10003"/>
                    </a:lnTo>
                    <a:lnTo>
                      <a:pt x="1707" y="9355"/>
                    </a:lnTo>
                    <a:lnTo>
                      <a:pt x="1878" y="8672"/>
                    </a:lnTo>
                    <a:lnTo>
                      <a:pt x="2014" y="7989"/>
                    </a:lnTo>
                    <a:lnTo>
                      <a:pt x="2083" y="7306"/>
                    </a:lnTo>
                    <a:lnTo>
                      <a:pt x="2117" y="6590"/>
                    </a:lnTo>
                    <a:lnTo>
                      <a:pt x="2117" y="5873"/>
                    </a:lnTo>
                    <a:lnTo>
                      <a:pt x="2049" y="5190"/>
                    </a:lnTo>
                    <a:lnTo>
                      <a:pt x="1946" y="4473"/>
                    </a:lnTo>
                    <a:lnTo>
                      <a:pt x="1810" y="3790"/>
                    </a:lnTo>
                    <a:lnTo>
                      <a:pt x="1605" y="3107"/>
                    </a:lnTo>
                    <a:lnTo>
                      <a:pt x="1366" y="2424"/>
                    </a:lnTo>
                    <a:lnTo>
                      <a:pt x="1093" y="1776"/>
                    </a:lnTo>
                    <a:lnTo>
                      <a:pt x="785" y="1161"/>
                    </a:lnTo>
                    <a:lnTo>
                      <a:pt x="444" y="58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4" name="Google Shape;6044;p25"/>
              <p:cNvSpPr/>
              <p:nvPr/>
            </p:nvSpPr>
            <p:spPr>
              <a:xfrm>
                <a:off x="2164989" y="1110624"/>
                <a:ext cx="85857" cy="288905"/>
              </a:xfrm>
              <a:custGeom>
                <a:avLst/>
                <a:gdLst/>
                <a:ahLst/>
                <a:cxnLst/>
                <a:rect l="l" t="t" r="r" b="b"/>
                <a:pathLst>
                  <a:path w="2425" h="8160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35" y="68"/>
                    </a:lnTo>
                    <a:lnTo>
                      <a:pt x="445" y="512"/>
                    </a:lnTo>
                    <a:lnTo>
                      <a:pt x="786" y="956"/>
                    </a:lnTo>
                    <a:lnTo>
                      <a:pt x="1059" y="1434"/>
                    </a:lnTo>
                    <a:lnTo>
                      <a:pt x="1332" y="1878"/>
                    </a:lnTo>
                    <a:lnTo>
                      <a:pt x="1537" y="2356"/>
                    </a:lnTo>
                    <a:lnTo>
                      <a:pt x="1708" y="2868"/>
                    </a:lnTo>
                    <a:lnTo>
                      <a:pt x="1845" y="3346"/>
                    </a:lnTo>
                    <a:lnTo>
                      <a:pt x="1913" y="3858"/>
                    </a:lnTo>
                    <a:lnTo>
                      <a:pt x="1981" y="4370"/>
                    </a:lnTo>
                    <a:lnTo>
                      <a:pt x="1981" y="4882"/>
                    </a:lnTo>
                    <a:lnTo>
                      <a:pt x="1981" y="5394"/>
                    </a:lnTo>
                    <a:lnTo>
                      <a:pt x="1947" y="5940"/>
                    </a:lnTo>
                    <a:lnTo>
                      <a:pt x="1879" y="6452"/>
                    </a:lnTo>
                    <a:lnTo>
                      <a:pt x="1776" y="6999"/>
                    </a:lnTo>
                    <a:lnTo>
                      <a:pt x="1640" y="7545"/>
                    </a:lnTo>
                    <a:lnTo>
                      <a:pt x="1503" y="8091"/>
                    </a:lnTo>
                    <a:lnTo>
                      <a:pt x="1503" y="8125"/>
                    </a:lnTo>
                    <a:lnTo>
                      <a:pt x="1537" y="8159"/>
                    </a:lnTo>
                    <a:lnTo>
                      <a:pt x="1606" y="8159"/>
                    </a:lnTo>
                    <a:lnTo>
                      <a:pt x="1640" y="8125"/>
                    </a:lnTo>
                    <a:lnTo>
                      <a:pt x="1913" y="7647"/>
                    </a:lnTo>
                    <a:lnTo>
                      <a:pt x="2118" y="7135"/>
                    </a:lnTo>
                    <a:lnTo>
                      <a:pt x="2288" y="6589"/>
                    </a:lnTo>
                    <a:lnTo>
                      <a:pt x="2391" y="6043"/>
                    </a:lnTo>
                    <a:lnTo>
                      <a:pt x="2425" y="5497"/>
                    </a:lnTo>
                    <a:lnTo>
                      <a:pt x="2425" y="4950"/>
                    </a:lnTo>
                    <a:lnTo>
                      <a:pt x="2391" y="4370"/>
                    </a:lnTo>
                    <a:lnTo>
                      <a:pt x="2288" y="3824"/>
                    </a:lnTo>
                    <a:lnTo>
                      <a:pt x="2118" y="3277"/>
                    </a:lnTo>
                    <a:lnTo>
                      <a:pt x="1947" y="2765"/>
                    </a:lnTo>
                    <a:lnTo>
                      <a:pt x="1708" y="2219"/>
                    </a:lnTo>
                    <a:lnTo>
                      <a:pt x="1469" y="1741"/>
                    </a:lnTo>
                    <a:lnTo>
                      <a:pt x="1162" y="1263"/>
                    </a:lnTo>
                    <a:lnTo>
                      <a:pt x="820" y="785"/>
                    </a:lnTo>
                    <a:lnTo>
                      <a:pt x="479" y="376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5" name="Google Shape;6045;p25"/>
              <p:cNvSpPr/>
              <p:nvPr/>
            </p:nvSpPr>
            <p:spPr>
              <a:xfrm>
                <a:off x="2179505" y="1045337"/>
                <a:ext cx="105188" cy="276832"/>
              </a:xfrm>
              <a:custGeom>
                <a:avLst/>
                <a:gdLst/>
                <a:ahLst/>
                <a:cxnLst/>
                <a:rect l="l" t="t" r="r" b="b"/>
                <a:pathLst>
                  <a:path w="2971" h="7819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1" y="103"/>
                    </a:lnTo>
                    <a:lnTo>
                      <a:pt x="342" y="444"/>
                    </a:lnTo>
                    <a:lnTo>
                      <a:pt x="615" y="786"/>
                    </a:lnTo>
                    <a:lnTo>
                      <a:pt x="888" y="1195"/>
                    </a:lnTo>
                    <a:lnTo>
                      <a:pt x="1093" y="1605"/>
                    </a:lnTo>
                    <a:lnTo>
                      <a:pt x="1298" y="2049"/>
                    </a:lnTo>
                    <a:lnTo>
                      <a:pt x="1469" y="2493"/>
                    </a:lnTo>
                    <a:lnTo>
                      <a:pt x="1810" y="3380"/>
                    </a:lnTo>
                    <a:lnTo>
                      <a:pt x="2151" y="4370"/>
                    </a:lnTo>
                    <a:lnTo>
                      <a:pt x="2356" y="4917"/>
                    </a:lnTo>
                    <a:lnTo>
                      <a:pt x="2493" y="5497"/>
                    </a:lnTo>
                    <a:lnTo>
                      <a:pt x="2561" y="6112"/>
                    </a:lnTo>
                    <a:lnTo>
                      <a:pt x="2561" y="6385"/>
                    </a:lnTo>
                    <a:lnTo>
                      <a:pt x="2561" y="6658"/>
                    </a:lnTo>
                    <a:lnTo>
                      <a:pt x="2527" y="6931"/>
                    </a:lnTo>
                    <a:lnTo>
                      <a:pt x="2459" y="7204"/>
                    </a:lnTo>
                    <a:lnTo>
                      <a:pt x="2390" y="7443"/>
                    </a:lnTo>
                    <a:lnTo>
                      <a:pt x="2254" y="7682"/>
                    </a:lnTo>
                    <a:lnTo>
                      <a:pt x="2254" y="7750"/>
                    </a:lnTo>
                    <a:lnTo>
                      <a:pt x="2288" y="7819"/>
                    </a:lnTo>
                    <a:lnTo>
                      <a:pt x="2390" y="7819"/>
                    </a:lnTo>
                    <a:lnTo>
                      <a:pt x="2561" y="7648"/>
                    </a:lnTo>
                    <a:lnTo>
                      <a:pt x="2732" y="7443"/>
                    </a:lnTo>
                    <a:lnTo>
                      <a:pt x="2834" y="7238"/>
                    </a:lnTo>
                    <a:lnTo>
                      <a:pt x="2903" y="6999"/>
                    </a:lnTo>
                    <a:lnTo>
                      <a:pt x="2937" y="6760"/>
                    </a:lnTo>
                    <a:lnTo>
                      <a:pt x="2971" y="6521"/>
                    </a:lnTo>
                    <a:lnTo>
                      <a:pt x="2937" y="5975"/>
                    </a:lnTo>
                    <a:lnTo>
                      <a:pt x="2834" y="5463"/>
                    </a:lnTo>
                    <a:lnTo>
                      <a:pt x="2698" y="4951"/>
                    </a:lnTo>
                    <a:lnTo>
                      <a:pt x="2390" y="3995"/>
                    </a:lnTo>
                    <a:lnTo>
                      <a:pt x="2015" y="2937"/>
                    </a:lnTo>
                    <a:lnTo>
                      <a:pt x="1776" y="2356"/>
                    </a:lnTo>
                    <a:lnTo>
                      <a:pt x="1537" y="1810"/>
                    </a:lnTo>
                    <a:lnTo>
                      <a:pt x="1230" y="1264"/>
                    </a:lnTo>
                    <a:lnTo>
                      <a:pt x="888" y="786"/>
                    </a:lnTo>
                    <a:lnTo>
                      <a:pt x="718" y="547"/>
                    </a:lnTo>
                    <a:lnTo>
                      <a:pt x="513" y="342"/>
                    </a:lnTo>
                    <a:lnTo>
                      <a:pt x="308" y="171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6" name="Google Shape;6046;p25"/>
              <p:cNvSpPr/>
              <p:nvPr/>
            </p:nvSpPr>
            <p:spPr>
              <a:xfrm>
                <a:off x="2237533" y="1113032"/>
                <a:ext cx="73749" cy="177698"/>
              </a:xfrm>
              <a:custGeom>
                <a:avLst/>
                <a:gdLst/>
                <a:ahLst/>
                <a:cxnLst/>
                <a:rect l="l" t="t" r="r" b="b"/>
                <a:pathLst>
                  <a:path w="2083" h="5019" extrusionOk="0">
                    <a:moveTo>
                      <a:pt x="0" y="0"/>
                    </a:moveTo>
                    <a:lnTo>
                      <a:pt x="0" y="69"/>
                    </a:lnTo>
                    <a:lnTo>
                      <a:pt x="0" y="103"/>
                    </a:lnTo>
                    <a:lnTo>
                      <a:pt x="478" y="649"/>
                    </a:lnTo>
                    <a:lnTo>
                      <a:pt x="854" y="1229"/>
                    </a:lnTo>
                    <a:lnTo>
                      <a:pt x="1161" y="1844"/>
                    </a:lnTo>
                    <a:lnTo>
                      <a:pt x="1434" y="2493"/>
                    </a:lnTo>
                    <a:lnTo>
                      <a:pt x="1502" y="2800"/>
                    </a:lnTo>
                    <a:lnTo>
                      <a:pt x="1571" y="3107"/>
                    </a:lnTo>
                    <a:lnTo>
                      <a:pt x="1673" y="3722"/>
                    </a:lnTo>
                    <a:lnTo>
                      <a:pt x="1741" y="4336"/>
                    </a:lnTo>
                    <a:lnTo>
                      <a:pt x="1810" y="4951"/>
                    </a:lnTo>
                    <a:lnTo>
                      <a:pt x="1844" y="5019"/>
                    </a:lnTo>
                    <a:lnTo>
                      <a:pt x="1946" y="5019"/>
                    </a:lnTo>
                    <a:lnTo>
                      <a:pt x="1980" y="4951"/>
                    </a:lnTo>
                    <a:lnTo>
                      <a:pt x="2049" y="4609"/>
                    </a:lnTo>
                    <a:lnTo>
                      <a:pt x="2083" y="4268"/>
                    </a:lnTo>
                    <a:lnTo>
                      <a:pt x="2083" y="3961"/>
                    </a:lnTo>
                    <a:lnTo>
                      <a:pt x="2049" y="3619"/>
                    </a:lnTo>
                    <a:lnTo>
                      <a:pt x="1980" y="3278"/>
                    </a:lnTo>
                    <a:lnTo>
                      <a:pt x="1912" y="2936"/>
                    </a:lnTo>
                    <a:lnTo>
                      <a:pt x="1776" y="2595"/>
                    </a:lnTo>
                    <a:lnTo>
                      <a:pt x="1673" y="2288"/>
                    </a:lnTo>
                    <a:lnTo>
                      <a:pt x="1332" y="1639"/>
                    </a:lnTo>
                    <a:lnTo>
                      <a:pt x="956" y="1059"/>
                    </a:lnTo>
                    <a:lnTo>
                      <a:pt x="547" y="478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47" name="Google Shape;6047;p25"/>
              <p:cNvSpPr/>
              <p:nvPr/>
            </p:nvSpPr>
            <p:spPr>
              <a:xfrm>
                <a:off x="1416810" y="662184"/>
                <a:ext cx="189806" cy="313086"/>
              </a:xfrm>
              <a:custGeom>
                <a:avLst/>
                <a:gdLst/>
                <a:ahLst/>
                <a:cxnLst/>
                <a:rect l="l" t="t" r="r" b="b"/>
                <a:pathLst>
                  <a:path w="5361" h="8843" extrusionOk="0">
                    <a:moveTo>
                      <a:pt x="5258" y="0"/>
                    </a:moveTo>
                    <a:lnTo>
                      <a:pt x="4917" y="69"/>
                    </a:lnTo>
                    <a:lnTo>
                      <a:pt x="4609" y="171"/>
                    </a:lnTo>
                    <a:lnTo>
                      <a:pt x="4268" y="273"/>
                    </a:lnTo>
                    <a:lnTo>
                      <a:pt x="3961" y="410"/>
                    </a:lnTo>
                    <a:lnTo>
                      <a:pt x="3653" y="581"/>
                    </a:lnTo>
                    <a:lnTo>
                      <a:pt x="3380" y="751"/>
                    </a:lnTo>
                    <a:lnTo>
                      <a:pt x="3107" y="956"/>
                    </a:lnTo>
                    <a:lnTo>
                      <a:pt x="2834" y="1161"/>
                    </a:lnTo>
                    <a:lnTo>
                      <a:pt x="2322" y="1639"/>
                    </a:lnTo>
                    <a:lnTo>
                      <a:pt x="1844" y="2185"/>
                    </a:lnTo>
                    <a:lnTo>
                      <a:pt x="1434" y="2766"/>
                    </a:lnTo>
                    <a:lnTo>
                      <a:pt x="1059" y="3380"/>
                    </a:lnTo>
                    <a:lnTo>
                      <a:pt x="752" y="4029"/>
                    </a:lnTo>
                    <a:lnTo>
                      <a:pt x="478" y="4712"/>
                    </a:lnTo>
                    <a:lnTo>
                      <a:pt x="274" y="5394"/>
                    </a:lnTo>
                    <a:lnTo>
                      <a:pt x="137" y="6111"/>
                    </a:lnTo>
                    <a:lnTo>
                      <a:pt x="35" y="6794"/>
                    </a:lnTo>
                    <a:lnTo>
                      <a:pt x="0" y="7477"/>
                    </a:lnTo>
                    <a:lnTo>
                      <a:pt x="35" y="8160"/>
                    </a:lnTo>
                    <a:lnTo>
                      <a:pt x="137" y="8808"/>
                    </a:lnTo>
                    <a:lnTo>
                      <a:pt x="171" y="8842"/>
                    </a:lnTo>
                    <a:lnTo>
                      <a:pt x="205" y="8842"/>
                    </a:lnTo>
                    <a:lnTo>
                      <a:pt x="274" y="8808"/>
                    </a:lnTo>
                    <a:lnTo>
                      <a:pt x="274" y="8774"/>
                    </a:lnTo>
                    <a:lnTo>
                      <a:pt x="239" y="8160"/>
                    </a:lnTo>
                    <a:lnTo>
                      <a:pt x="274" y="7511"/>
                    </a:lnTo>
                    <a:lnTo>
                      <a:pt x="342" y="6828"/>
                    </a:lnTo>
                    <a:lnTo>
                      <a:pt x="444" y="6180"/>
                    </a:lnTo>
                    <a:lnTo>
                      <a:pt x="615" y="5497"/>
                    </a:lnTo>
                    <a:lnTo>
                      <a:pt x="820" y="4814"/>
                    </a:lnTo>
                    <a:lnTo>
                      <a:pt x="1059" y="4165"/>
                    </a:lnTo>
                    <a:lnTo>
                      <a:pt x="1366" y="3551"/>
                    </a:lnTo>
                    <a:lnTo>
                      <a:pt x="1673" y="2936"/>
                    </a:lnTo>
                    <a:lnTo>
                      <a:pt x="2083" y="2356"/>
                    </a:lnTo>
                    <a:lnTo>
                      <a:pt x="2493" y="1844"/>
                    </a:lnTo>
                    <a:lnTo>
                      <a:pt x="2971" y="1366"/>
                    </a:lnTo>
                    <a:lnTo>
                      <a:pt x="3483" y="956"/>
                    </a:lnTo>
                    <a:lnTo>
                      <a:pt x="3756" y="785"/>
                    </a:lnTo>
                    <a:lnTo>
                      <a:pt x="4029" y="615"/>
                    </a:lnTo>
                    <a:lnTo>
                      <a:pt x="4336" y="478"/>
                    </a:lnTo>
                    <a:lnTo>
                      <a:pt x="4643" y="342"/>
                    </a:lnTo>
                    <a:lnTo>
                      <a:pt x="4951" y="239"/>
                    </a:lnTo>
                    <a:lnTo>
                      <a:pt x="5292" y="171"/>
                    </a:lnTo>
                    <a:lnTo>
                      <a:pt x="5326" y="137"/>
                    </a:lnTo>
                    <a:lnTo>
                      <a:pt x="5360" y="69"/>
                    </a:lnTo>
                    <a:lnTo>
                      <a:pt x="5326" y="34"/>
                    </a:lnTo>
                    <a:lnTo>
                      <a:pt x="5258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048" name="Google Shape;6048;p25"/>
            <p:cNvGrpSpPr/>
            <p:nvPr/>
          </p:nvGrpSpPr>
          <p:grpSpPr>
            <a:xfrm>
              <a:off x="1119578" y="424665"/>
              <a:ext cx="415832" cy="355395"/>
              <a:chOff x="5024828" y="1676290"/>
              <a:chExt cx="415832" cy="355395"/>
            </a:xfrm>
          </p:grpSpPr>
          <p:sp>
            <p:nvSpPr>
              <p:cNvPr id="6049" name="Google Shape;6049;p25"/>
              <p:cNvSpPr/>
              <p:nvPr/>
            </p:nvSpPr>
            <p:spPr>
              <a:xfrm>
                <a:off x="5220653" y="1843083"/>
                <a:ext cx="159570" cy="124555"/>
              </a:xfrm>
              <a:custGeom>
                <a:avLst/>
                <a:gdLst/>
                <a:ahLst/>
                <a:cxnLst/>
                <a:rect l="l" t="t" r="r" b="b"/>
                <a:pathLst>
                  <a:path w="4507" h="3518" extrusionOk="0">
                    <a:moveTo>
                      <a:pt x="0" y="1"/>
                    </a:moveTo>
                    <a:lnTo>
                      <a:pt x="34" y="35"/>
                    </a:lnTo>
                    <a:lnTo>
                      <a:pt x="1161" y="922"/>
                    </a:lnTo>
                    <a:lnTo>
                      <a:pt x="2322" y="1776"/>
                    </a:lnTo>
                    <a:lnTo>
                      <a:pt x="3380" y="2664"/>
                    </a:lnTo>
                    <a:lnTo>
                      <a:pt x="3892" y="3107"/>
                    </a:lnTo>
                    <a:lnTo>
                      <a:pt x="4473" y="3517"/>
                    </a:lnTo>
                    <a:lnTo>
                      <a:pt x="4507" y="3483"/>
                    </a:lnTo>
                    <a:lnTo>
                      <a:pt x="4507" y="3449"/>
                    </a:lnTo>
                    <a:lnTo>
                      <a:pt x="3995" y="2937"/>
                    </a:lnTo>
                    <a:lnTo>
                      <a:pt x="3448" y="2459"/>
                    </a:lnTo>
                    <a:lnTo>
                      <a:pt x="2288" y="1571"/>
                    </a:lnTo>
                    <a:lnTo>
                      <a:pt x="1195" y="752"/>
                    </a:lnTo>
                    <a:lnTo>
                      <a:pt x="615" y="37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0" name="Google Shape;6050;p25"/>
              <p:cNvSpPr/>
              <p:nvPr/>
            </p:nvSpPr>
            <p:spPr>
              <a:xfrm>
                <a:off x="5097372" y="1840675"/>
                <a:ext cx="256261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7238" h="3756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854" y="581"/>
                    </a:lnTo>
                    <a:lnTo>
                      <a:pt x="1741" y="1127"/>
                    </a:lnTo>
                    <a:lnTo>
                      <a:pt x="2595" y="1639"/>
                    </a:lnTo>
                    <a:lnTo>
                      <a:pt x="3516" y="2117"/>
                    </a:lnTo>
                    <a:lnTo>
                      <a:pt x="4404" y="2561"/>
                    </a:lnTo>
                    <a:lnTo>
                      <a:pt x="5326" y="3005"/>
                    </a:lnTo>
                    <a:lnTo>
                      <a:pt x="6282" y="3380"/>
                    </a:lnTo>
                    <a:lnTo>
                      <a:pt x="7204" y="3756"/>
                    </a:lnTo>
                    <a:lnTo>
                      <a:pt x="7238" y="3722"/>
                    </a:lnTo>
                    <a:lnTo>
                      <a:pt x="7238" y="3688"/>
                    </a:lnTo>
                    <a:lnTo>
                      <a:pt x="5394" y="2868"/>
                    </a:lnTo>
                    <a:lnTo>
                      <a:pt x="3551" y="1981"/>
                    </a:lnTo>
                    <a:lnTo>
                      <a:pt x="2663" y="1537"/>
                    </a:lnTo>
                    <a:lnTo>
                      <a:pt x="1775" y="1059"/>
                    </a:lnTo>
                    <a:lnTo>
                      <a:pt x="888" y="54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1" name="Google Shape;6051;p25"/>
              <p:cNvSpPr/>
              <p:nvPr/>
            </p:nvSpPr>
            <p:spPr>
              <a:xfrm>
                <a:off x="5047805" y="1745188"/>
                <a:ext cx="93115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605" extrusionOk="0">
                    <a:moveTo>
                      <a:pt x="0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71" y="171"/>
                    </a:lnTo>
                    <a:lnTo>
                      <a:pt x="205" y="171"/>
                    </a:lnTo>
                    <a:lnTo>
                      <a:pt x="273" y="239"/>
                    </a:lnTo>
                    <a:lnTo>
                      <a:pt x="410" y="342"/>
                    </a:lnTo>
                    <a:lnTo>
                      <a:pt x="581" y="410"/>
                    </a:lnTo>
                    <a:lnTo>
                      <a:pt x="1229" y="820"/>
                    </a:lnTo>
                    <a:lnTo>
                      <a:pt x="2595" y="1605"/>
                    </a:lnTo>
                    <a:lnTo>
                      <a:pt x="2629" y="1605"/>
                    </a:lnTo>
                    <a:lnTo>
                      <a:pt x="2629" y="1571"/>
                    </a:lnTo>
                    <a:lnTo>
                      <a:pt x="1366" y="751"/>
                    </a:lnTo>
                    <a:lnTo>
                      <a:pt x="717" y="376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2" name="Google Shape;6052;p25"/>
              <p:cNvSpPr/>
              <p:nvPr/>
            </p:nvSpPr>
            <p:spPr>
              <a:xfrm>
                <a:off x="5051417" y="1701675"/>
                <a:ext cx="224857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6351" h="991" extrusionOk="0">
                    <a:moveTo>
                      <a:pt x="1878" y="0"/>
                    </a:moveTo>
                    <a:lnTo>
                      <a:pt x="1435" y="35"/>
                    </a:lnTo>
                    <a:lnTo>
                      <a:pt x="1025" y="103"/>
                    </a:lnTo>
                    <a:lnTo>
                      <a:pt x="649" y="239"/>
                    </a:lnTo>
                    <a:lnTo>
                      <a:pt x="445" y="342"/>
                    </a:lnTo>
                    <a:lnTo>
                      <a:pt x="308" y="444"/>
                    </a:lnTo>
                    <a:lnTo>
                      <a:pt x="137" y="581"/>
                    </a:lnTo>
                    <a:lnTo>
                      <a:pt x="1" y="717"/>
                    </a:lnTo>
                    <a:lnTo>
                      <a:pt x="1" y="751"/>
                    </a:lnTo>
                    <a:lnTo>
                      <a:pt x="35" y="751"/>
                    </a:lnTo>
                    <a:lnTo>
                      <a:pt x="206" y="615"/>
                    </a:lnTo>
                    <a:lnTo>
                      <a:pt x="410" y="478"/>
                    </a:lnTo>
                    <a:lnTo>
                      <a:pt x="786" y="308"/>
                    </a:lnTo>
                    <a:lnTo>
                      <a:pt x="1196" y="205"/>
                    </a:lnTo>
                    <a:lnTo>
                      <a:pt x="1639" y="137"/>
                    </a:lnTo>
                    <a:lnTo>
                      <a:pt x="2083" y="103"/>
                    </a:lnTo>
                    <a:lnTo>
                      <a:pt x="2527" y="137"/>
                    </a:lnTo>
                    <a:lnTo>
                      <a:pt x="3415" y="205"/>
                    </a:lnTo>
                    <a:lnTo>
                      <a:pt x="4132" y="342"/>
                    </a:lnTo>
                    <a:lnTo>
                      <a:pt x="4883" y="512"/>
                    </a:lnTo>
                    <a:lnTo>
                      <a:pt x="5600" y="751"/>
                    </a:lnTo>
                    <a:lnTo>
                      <a:pt x="6317" y="990"/>
                    </a:lnTo>
                    <a:lnTo>
                      <a:pt x="6351" y="990"/>
                    </a:lnTo>
                    <a:lnTo>
                      <a:pt x="6351" y="956"/>
                    </a:lnTo>
                    <a:lnTo>
                      <a:pt x="6351" y="922"/>
                    </a:lnTo>
                    <a:lnTo>
                      <a:pt x="5941" y="751"/>
                    </a:lnTo>
                    <a:lnTo>
                      <a:pt x="5566" y="581"/>
                    </a:lnTo>
                    <a:lnTo>
                      <a:pt x="5156" y="444"/>
                    </a:lnTo>
                    <a:lnTo>
                      <a:pt x="4746" y="342"/>
                    </a:lnTo>
                    <a:lnTo>
                      <a:pt x="3927" y="171"/>
                    </a:lnTo>
                    <a:lnTo>
                      <a:pt x="3107" y="69"/>
                    </a:lnTo>
                    <a:lnTo>
                      <a:pt x="228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3" name="Google Shape;6053;p25"/>
              <p:cNvSpPr/>
              <p:nvPr/>
            </p:nvSpPr>
            <p:spPr>
              <a:xfrm>
                <a:off x="5196471" y="1701675"/>
                <a:ext cx="152348" cy="106392"/>
              </a:xfrm>
              <a:custGeom>
                <a:avLst/>
                <a:gdLst/>
                <a:ahLst/>
                <a:cxnLst/>
                <a:rect l="l" t="t" r="r" b="b"/>
                <a:pathLst>
                  <a:path w="4303" h="3005" extrusionOk="0">
                    <a:moveTo>
                      <a:pt x="1" y="0"/>
                    </a:moveTo>
                    <a:lnTo>
                      <a:pt x="35" y="35"/>
                    </a:lnTo>
                    <a:lnTo>
                      <a:pt x="615" y="171"/>
                    </a:lnTo>
                    <a:lnTo>
                      <a:pt x="1195" y="273"/>
                    </a:lnTo>
                    <a:lnTo>
                      <a:pt x="1503" y="376"/>
                    </a:lnTo>
                    <a:lnTo>
                      <a:pt x="1810" y="512"/>
                    </a:lnTo>
                    <a:lnTo>
                      <a:pt x="2117" y="683"/>
                    </a:lnTo>
                    <a:lnTo>
                      <a:pt x="2390" y="854"/>
                    </a:lnTo>
                    <a:lnTo>
                      <a:pt x="2663" y="1093"/>
                    </a:lnTo>
                    <a:lnTo>
                      <a:pt x="2937" y="1332"/>
                    </a:lnTo>
                    <a:lnTo>
                      <a:pt x="3380" y="1878"/>
                    </a:lnTo>
                    <a:lnTo>
                      <a:pt x="3824" y="2424"/>
                    </a:lnTo>
                    <a:lnTo>
                      <a:pt x="4268" y="3005"/>
                    </a:lnTo>
                    <a:lnTo>
                      <a:pt x="4302" y="3005"/>
                    </a:lnTo>
                    <a:lnTo>
                      <a:pt x="4302" y="2971"/>
                    </a:lnTo>
                    <a:lnTo>
                      <a:pt x="3892" y="2356"/>
                    </a:lnTo>
                    <a:lnTo>
                      <a:pt x="3415" y="1741"/>
                    </a:lnTo>
                    <a:lnTo>
                      <a:pt x="3176" y="1468"/>
                    </a:lnTo>
                    <a:lnTo>
                      <a:pt x="2902" y="1195"/>
                    </a:lnTo>
                    <a:lnTo>
                      <a:pt x="2629" y="956"/>
                    </a:lnTo>
                    <a:lnTo>
                      <a:pt x="2322" y="717"/>
                    </a:lnTo>
                    <a:lnTo>
                      <a:pt x="2083" y="547"/>
                    </a:lnTo>
                    <a:lnTo>
                      <a:pt x="1810" y="410"/>
                    </a:lnTo>
                    <a:lnTo>
                      <a:pt x="1537" y="308"/>
                    </a:lnTo>
                    <a:lnTo>
                      <a:pt x="1230" y="205"/>
                    </a:lnTo>
                    <a:lnTo>
                      <a:pt x="956" y="137"/>
                    </a:lnTo>
                    <a:lnTo>
                      <a:pt x="649" y="6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4" name="Google Shape;6054;p25"/>
              <p:cNvSpPr/>
              <p:nvPr/>
            </p:nvSpPr>
            <p:spPr>
              <a:xfrm>
                <a:off x="5285904" y="1748799"/>
                <a:ext cx="83450" cy="112446"/>
              </a:xfrm>
              <a:custGeom>
                <a:avLst/>
                <a:gdLst/>
                <a:ahLst/>
                <a:cxnLst/>
                <a:rect l="l" t="t" r="r" b="b"/>
                <a:pathLst>
                  <a:path w="2357" h="3176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376"/>
                    </a:lnTo>
                    <a:lnTo>
                      <a:pt x="718" y="718"/>
                    </a:lnTo>
                    <a:lnTo>
                      <a:pt x="1059" y="1127"/>
                    </a:lnTo>
                    <a:lnTo>
                      <a:pt x="1332" y="1537"/>
                    </a:lnTo>
                    <a:lnTo>
                      <a:pt x="1605" y="1947"/>
                    </a:lnTo>
                    <a:lnTo>
                      <a:pt x="1810" y="2356"/>
                    </a:lnTo>
                    <a:lnTo>
                      <a:pt x="2049" y="2766"/>
                    </a:lnTo>
                    <a:lnTo>
                      <a:pt x="2322" y="3176"/>
                    </a:lnTo>
                    <a:lnTo>
                      <a:pt x="2357" y="3176"/>
                    </a:lnTo>
                    <a:lnTo>
                      <a:pt x="2357" y="3142"/>
                    </a:lnTo>
                    <a:lnTo>
                      <a:pt x="2152" y="2698"/>
                    </a:lnTo>
                    <a:lnTo>
                      <a:pt x="1913" y="2220"/>
                    </a:lnTo>
                    <a:lnTo>
                      <a:pt x="1640" y="1776"/>
                    </a:lnTo>
                    <a:lnTo>
                      <a:pt x="1366" y="1366"/>
                    </a:lnTo>
                    <a:lnTo>
                      <a:pt x="1059" y="957"/>
                    </a:lnTo>
                    <a:lnTo>
                      <a:pt x="752" y="615"/>
                    </a:lnTo>
                    <a:lnTo>
                      <a:pt x="411" y="274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5" name="Google Shape;6055;p25"/>
              <p:cNvSpPr/>
              <p:nvPr/>
            </p:nvSpPr>
            <p:spPr>
              <a:xfrm>
                <a:off x="5328213" y="1824955"/>
                <a:ext cx="30271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855" h="1162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615"/>
                    </a:lnTo>
                    <a:lnTo>
                      <a:pt x="581" y="922"/>
                    </a:lnTo>
                    <a:lnTo>
                      <a:pt x="820" y="1161"/>
                    </a:lnTo>
                    <a:lnTo>
                      <a:pt x="854" y="1161"/>
                    </a:lnTo>
                    <a:lnTo>
                      <a:pt x="854" y="1127"/>
                    </a:lnTo>
                    <a:lnTo>
                      <a:pt x="684" y="854"/>
                    </a:lnTo>
                    <a:lnTo>
                      <a:pt x="479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6" name="Google Shape;6056;p25"/>
              <p:cNvSpPr/>
              <p:nvPr/>
            </p:nvSpPr>
            <p:spPr>
              <a:xfrm>
                <a:off x="5140885" y="1712545"/>
                <a:ext cx="101542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2868" h="78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751" y="137"/>
                    </a:lnTo>
                    <a:lnTo>
                      <a:pt x="1468" y="308"/>
                    </a:lnTo>
                    <a:lnTo>
                      <a:pt x="2151" y="513"/>
                    </a:lnTo>
                    <a:lnTo>
                      <a:pt x="2834" y="786"/>
                    </a:lnTo>
                    <a:lnTo>
                      <a:pt x="2868" y="786"/>
                    </a:lnTo>
                    <a:lnTo>
                      <a:pt x="2868" y="752"/>
                    </a:lnTo>
                    <a:lnTo>
                      <a:pt x="2526" y="581"/>
                    </a:lnTo>
                    <a:lnTo>
                      <a:pt x="2185" y="444"/>
                    </a:lnTo>
                    <a:lnTo>
                      <a:pt x="1844" y="308"/>
                    </a:lnTo>
                    <a:lnTo>
                      <a:pt x="1468" y="205"/>
                    </a:lnTo>
                    <a:lnTo>
                      <a:pt x="1127" y="103"/>
                    </a:lnTo>
                    <a:lnTo>
                      <a:pt x="751" y="35"/>
                    </a:lnTo>
                    <a:lnTo>
                      <a:pt x="37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7" name="Google Shape;6057;p25"/>
              <p:cNvSpPr/>
              <p:nvPr/>
            </p:nvSpPr>
            <p:spPr>
              <a:xfrm>
                <a:off x="5262962" y="1754853"/>
                <a:ext cx="43548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957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307" y="239"/>
                    </a:lnTo>
                    <a:lnTo>
                      <a:pt x="615" y="478"/>
                    </a:lnTo>
                    <a:lnTo>
                      <a:pt x="1195" y="956"/>
                    </a:lnTo>
                    <a:lnTo>
                      <a:pt x="1229" y="956"/>
                    </a:lnTo>
                    <a:lnTo>
                      <a:pt x="956" y="683"/>
                    </a:lnTo>
                    <a:lnTo>
                      <a:pt x="649" y="444"/>
                    </a:lnTo>
                    <a:lnTo>
                      <a:pt x="342" y="20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8" name="Google Shape;6058;p25"/>
              <p:cNvSpPr/>
              <p:nvPr/>
            </p:nvSpPr>
            <p:spPr>
              <a:xfrm>
                <a:off x="5085264" y="1754853"/>
                <a:ext cx="94319" cy="56860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1606" extrusionOk="0">
                    <a:moveTo>
                      <a:pt x="35" y="1"/>
                    </a:moveTo>
                    <a:lnTo>
                      <a:pt x="1" y="35"/>
                    </a:lnTo>
                    <a:lnTo>
                      <a:pt x="35" y="35"/>
                    </a:lnTo>
                    <a:lnTo>
                      <a:pt x="1298" y="854"/>
                    </a:lnTo>
                    <a:lnTo>
                      <a:pt x="1981" y="1230"/>
                    </a:lnTo>
                    <a:lnTo>
                      <a:pt x="2629" y="1605"/>
                    </a:lnTo>
                    <a:lnTo>
                      <a:pt x="2664" y="1605"/>
                    </a:lnTo>
                    <a:lnTo>
                      <a:pt x="2664" y="1571"/>
                    </a:lnTo>
                    <a:lnTo>
                      <a:pt x="1332" y="78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59" name="Google Shape;6059;p25"/>
              <p:cNvSpPr/>
              <p:nvPr/>
            </p:nvSpPr>
            <p:spPr>
              <a:xfrm>
                <a:off x="5087671" y="1737930"/>
                <a:ext cx="36326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1026" h="581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1025" y="581"/>
                    </a:lnTo>
                    <a:lnTo>
                      <a:pt x="1025" y="54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0" name="Google Shape;6060;p25"/>
              <p:cNvSpPr/>
              <p:nvPr/>
            </p:nvSpPr>
            <p:spPr>
              <a:xfrm>
                <a:off x="5080449" y="1723414"/>
                <a:ext cx="21774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615" h="479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73" y="274"/>
                    </a:lnTo>
                    <a:lnTo>
                      <a:pt x="581" y="479"/>
                    </a:lnTo>
                    <a:lnTo>
                      <a:pt x="615" y="479"/>
                    </a:lnTo>
                    <a:lnTo>
                      <a:pt x="615" y="445"/>
                    </a:lnTo>
                    <a:lnTo>
                      <a:pt x="342" y="206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1" name="Google Shape;6061;p25"/>
              <p:cNvSpPr/>
              <p:nvPr/>
            </p:nvSpPr>
            <p:spPr>
              <a:xfrm>
                <a:off x="5024828" y="1676290"/>
                <a:ext cx="415832" cy="355395"/>
              </a:xfrm>
              <a:custGeom>
                <a:avLst/>
                <a:gdLst/>
                <a:ahLst/>
                <a:cxnLst/>
                <a:rect l="l" t="t" r="r" b="b"/>
                <a:pathLst>
                  <a:path w="11745" h="10038" extrusionOk="0">
                    <a:moveTo>
                      <a:pt x="9628" y="3244"/>
                    </a:moveTo>
                    <a:lnTo>
                      <a:pt x="9867" y="3619"/>
                    </a:lnTo>
                    <a:lnTo>
                      <a:pt x="10106" y="4029"/>
                    </a:lnTo>
                    <a:lnTo>
                      <a:pt x="9970" y="3858"/>
                    </a:lnTo>
                    <a:lnTo>
                      <a:pt x="9867" y="3688"/>
                    </a:lnTo>
                    <a:lnTo>
                      <a:pt x="9628" y="3244"/>
                    </a:lnTo>
                    <a:close/>
                    <a:moveTo>
                      <a:pt x="10140" y="4165"/>
                    </a:moveTo>
                    <a:lnTo>
                      <a:pt x="10379" y="4678"/>
                    </a:lnTo>
                    <a:lnTo>
                      <a:pt x="10550" y="5258"/>
                    </a:lnTo>
                    <a:lnTo>
                      <a:pt x="10652" y="5599"/>
                    </a:lnTo>
                    <a:lnTo>
                      <a:pt x="10550" y="5463"/>
                    </a:lnTo>
                    <a:lnTo>
                      <a:pt x="10413" y="5360"/>
                    </a:lnTo>
                    <a:lnTo>
                      <a:pt x="10379" y="5053"/>
                    </a:lnTo>
                    <a:lnTo>
                      <a:pt x="10345" y="4746"/>
                    </a:lnTo>
                    <a:lnTo>
                      <a:pt x="10243" y="4439"/>
                    </a:lnTo>
                    <a:lnTo>
                      <a:pt x="10140" y="4165"/>
                    </a:lnTo>
                    <a:close/>
                    <a:moveTo>
                      <a:pt x="10447" y="5702"/>
                    </a:moveTo>
                    <a:lnTo>
                      <a:pt x="10482" y="5872"/>
                    </a:lnTo>
                    <a:lnTo>
                      <a:pt x="10516" y="6043"/>
                    </a:lnTo>
                    <a:lnTo>
                      <a:pt x="10516" y="6453"/>
                    </a:lnTo>
                    <a:lnTo>
                      <a:pt x="10447" y="6521"/>
                    </a:lnTo>
                    <a:lnTo>
                      <a:pt x="10447" y="6077"/>
                    </a:lnTo>
                    <a:lnTo>
                      <a:pt x="10447" y="5702"/>
                    </a:lnTo>
                    <a:close/>
                    <a:moveTo>
                      <a:pt x="10755" y="6282"/>
                    </a:moveTo>
                    <a:lnTo>
                      <a:pt x="10789" y="6828"/>
                    </a:lnTo>
                    <a:lnTo>
                      <a:pt x="10789" y="7340"/>
                    </a:lnTo>
                    <a:lnTo>
                      <a:pt x="10755" y="6999"/>
                    </a:lnTo>
                    <a:lnTo>
                      <a:pt x="10755" y="6316"/>
                    </a:lnTo>
                    <a:lnTo>
                      <a:pt x="10755" y="6282"/>
                    </a:lnTo>
                    <a:close/>
                    <a:moveTo>
                      <a:pt x="8228" y="7511"/>
                    </a:moveTo>
                    <a:lnTo>
                      <a:pt x="8843" y="7887"/>
                    </a:lnTo>
                    <a:lnTo>
                      <a:pt x="8570" y="7750"/>
                    </a:lnTo>
                    <a:lnTo>
                      <a:pt x="8228" y="7511"/>
                    </a:lnTo>
                    <a:close/>
                    <a:moveTo>
                      <a:pt x="1025" y="3414"/>
                    </a:moveTo>
                    <a:lnTo>
                      <a:pt x="1878" y="4029"/>
                    </a:lnTo>
                    <a:lnTo>
                      <a:pt x="2766" y="4609"/>
                    </a:lnTo>
                    <a:lnTo>
                      <a:pt x="3688" y="5190"/>
                    </a:lnTo>
                    <a:lnTo>
                      <a:pt x="4575" y="5736"/>
                    </a:lnTo>
                    <a:lnTo>
                      <a:pt x="5497" y="6282"/>
                    </a:lnTo>
                    <a:lnTo>
                      <a:pt x="6453" y="6794"/>
                    </a:lnTo>
                    <a:lnTo>
                      <a:pt x="7375" y="7272"/>
                    </a:lnTo>
                    <a:lnTo>
                      <a:pt x="8365" y="7750"/>
                    </a:lnTo>
                    <a:lnTo>
                      <a:pt x="8706" y="7955"/>
                    </a:lnTo>
                    <a:lnTo>
                      <a:pt x="8775" y="7955"/>
                    </a:lnTo>
                    <a:lnTo>
                      <a:pt x="8775" y="7921"/>
                    </a:lnTo>
                    <a:lnTo>
                      <a:pt x="9253" y="8126"/>
                    </a:lnTo>
                    <a:lnTo>
                      <a:pt x="9287" y="8126"/>
                    </a:lnTo>
                    <a:lnTo>
                      <a:pt x="9321" y="8160"/>
                    </a:lnTo>
                    <a:lnTo>
                      <a:pt x="9867" y="8501"/>
                    </a:lnTo>
                    <a:lnTo>
                      <a:pt x="10413" y="8808"/>
                    </a:lnTo>
                    <a:lnTo>
                      <a:pt x="10516" y="8979"/>
                    </a:lnTo>
                    <a:lnTo>
                      <a:pt x="10174" y="8843"/>
                    </a:lnTo>
                    <a:lnTo>
                      <a:pt x="9799" y="8706"/>
                    </a:lnTo>
                    <a:lnTo>
                      <a:pt x="9082" y="8535"/>
                    </a:lnTo>
                    <a:lnTo>
                      <a:pt x="7443" y="8057"/>
                    </a:lnTo>
                    <a:lnTo>
                      <a:pt x="5190" y="7340"/>
                    </a:lnTo>
                    <a:lnTo>
                      <a:pt x="4644" y="7101"/>
                    </a:lnTo>
                    <a:lnTo>
                      <a:pt x="4097" y="6794"/>
                    </a:lnTo>
                    <a:lnTo>
                      <a:pt x="3756" y="6589"/>
                    </a:lnTo>
                    <a:lnTo>
                      <a:pt x="3449" y="6350"/>
                    </a:lnTo>
                    <a:lnTo>
                      <a:pt x="3142" y="6077"/>
                    </a:lnTo>
                    <a:lnTo>
                      <a:pt x="2834" y="5804"/>
                    </a:lnTo>
                    <a:lnTo>
                      <a:pt x="3551" y="6214"/>
                    </a:lnTo>
                    <a:lnTo>
                      <a:pt x="4302" y="6589"/>
                    </a:lnTo>
                    <a:lnTo>
                      <a:pt x="5053" y="6965"/>
                    </a:lnTo>
                    <a:lnTo>
                      <a:pt x="5804" y="7272"/>
                    </a:lnTo>
                    <a:lnTo>
                      <a:pt x="6624" y="7614"/>
                    </a:lnTo>
                    <a:lnTo>
                      <a:pt x="7443" y="7955"/>
                    </a:lnTo>
                    <a:lnTo>
                      <a:pt x="8263" y="8228"/>
                    </a:lnTo>
                    <a:lnTo>
                      <a:pt x="9116" y="8433"/>
                    </a:lnTo>
                    <a:lnTo>
                      <a:pt x="9150" y="8399"/>
                    </a:lnTo>
                    <a:lnTo>
                      <a:pt x="9150" y="8365"/>
                    </a:lnTo>
                    <a:lnTo>
                      <a:pt x="7477" y="7784"/>
                    </a:lnTo>
                    <a:lnTo>
                      <a:pt x="6624" y="7477"/>
                    </a:lnTo>
                    <a:lnTo>
                      <a:pt x="5804" y="7170"/>
                    </a:lnTo>
                    <a:lnTo>
                      <a:pt x="5019" y="6794"/>
                    </a:lnTo>
                    <a:lnTo>
                      <a:pt x="4234" y="6419"/>
                    </a:lnTo>
                    <a:lnTo>
                      <a:pt x="2664" y="5633"/>
                    </a:lnTo>
                    <a:lnTo>
                      <a:pt x="2254" y="5190"/>
                    </a:lnTo>
                    <a:lnTo>
                      <a:pt x="1878" y="4712"/>
                    </a:lnTo>
                    <a:lnTo>
                      <a:pt x="1435" y="4063"/>
                    </a:lnTo>
                    <a:lnTo>
                      <a:pt x="1025" y="3414"/>
                    </a:lnTo>
                    <a:close/>
                    <a:moveTo>
                      <a:pt x="11062" y="8808"/>
                    </a:moveTo>
                    <a:lnTo>
                      <a:pt x="11164" y="9082"/>
                    </a:lnTo>
                    <a:lnTo>
                      <a:pt x="11096" y="9013"/>
                    </a:lnTo>
                    <a:lnTo>
                      <a:pt x="11062" y="8808"/>
                    </a:lnTo>
                    <a:close/>
                    <a:moveTo>
                      <a:pt x="2664" y="0"/>
                    </a:moveTo>
                    <a:lnTo>
                      <a:pt x="2220" y="35"/>
                    </a:lnTo>
                    <a:lnTo>
                      <a:pt x="1776" y="103"/>
                    </a:lnTo>
                    <a:lnTo>
                      <a:pt x="1332" y="171"/>
                    </a:lnTo>
                    <a:lnTo>
                      <a:pt x="957" y="342"/>
                    </a:lnTo>
                    <a:lnTo>
                      <a:pt x="752" y="444"/>
                    </a:lnTo>
                    <a:lnTo>
                      <a:pt x="547" y="581"/>
                    </a:lnTo>
                    <a:lnTo>
                      <a:pt x="376" y="752"/>
                    </a:lnTo>
                    <a:lnTo>
                      <a:pt x="206" y="922"/>
                    </a:lnTo>
                    <a:lnTo>
                      <a:pt x="103" y="1127"/>
                    </a:lnTo>
                    <a:lnTo>
                      <a:pt x="1" y="1366"/>
                    </a:lnTo>
                    <a:lnTo>
                      <a:pt x="1" y="1571"/>
                    </a:lnTo>
                    <a:lnTo>
                      <a:pt x="35" y="1810"/>
                    </a:lnTo>
                    <a:lnTo>
                      <a:pt x="35" y="2015"/>
                    </a:lnTo>
                    <a:lnTo>
                      <a:pt x="69" y="2049"/>
                    </a:lnTo>
                    <a:lnTo>
                      <a:pt x="206" y="2049"/>
                    </a:lnTo>
                    <a:lnTo>
                      <a:pt x="240" y="1981"/>
                    </a:lnTo>
                    <a:lnTo>
                      <a:pt x="240" y="1912"/>
                    </a:lnTo>
                    <a:lnTo>
                      <a:pt x="274" y="1878"/>
                    </a:lnTo>
                    <a:lnTo>
                      <a:pt x="308" y="1844"/>
                    </a:lnTo>
                    <a:lnTo>
                      <a:pt x="445" y="1503"/>
                    </a:lnTo>
                    <a:lnTo>
                      <a:pt x="581" y="1229"/>
                    </a:lnTo>
                    <a:lnTo>
                      <a:pt x="786" y="1025"/>
                    </a:lnTo>
                    <a:lnTo>
                      <a:pt x="1059" y="820"/>
                    </a:lnTo>
                    <a:lnTo>
                      <a:pt x="1332" y="683"/>
                    </a:lnTo>
                    <a:lnTo>
                      <a:pt x="1605" y="581"/>
                    </a:lnTo>
                    <a:lnTo>
                      <a:pt x="1947" y="478"/>
                    </a:lnTo>
                    <a:lnTo>
                      <a:pt x="2288" y="444"/>
                    </a:lnTo>
                    <a:lnTo>
                      <a:pt x="2664" y="410"/>
                    </a:lnTo>
                    <a:lnTo>
                      <a:pt x="3073" y="410"/>
                    </a:lnTo>
                    <a:lnTo>
                      <a:pt x="3517" y="444"/>
                    </a:lnTo>
                    <a:lnTo>
                      <a:pt x="3551" y="444"/>
                    </a:lnTo>
                    <a:lnTo>
                      <a:pt x="4644" y="513"/>
                    </a:lnTo>
                    <a:lnTo>
                      <a:pt x="5770" y="649"/>
                    </a:lnTo>
                    <a:lnTo>
                      <a:pt x="6248" y="717"/>
                    </a:lnTo>
                    <a:lnTo>
                      <a:pt x="6726" y="854"/>
                    </a:lnTo>
                    <a:lnTo>
                      <a:pt x="7170" y="1025"/>
                    </a:lnTo>
                    <a:lnTo>
                      <a:pt x="7409" y="1127"/>
                    </a:lnTo>
                    <a:lnTo>
                      <a:pt x="7614" y="1264"/>
                    </a:lnTo>
                    <a:lnTo>
                      <a:pt x="7785" y="1400"/>
                    </a:lnTo>
                    <a:lnTo>
                      <a:pt x="7853" y="1468"/>
                    </a:lnTo>
                    <a:lnTo>
                      <a:pt x="8263" y="1844"/>
                    </a:lnTo>
                    <a:lnTo>
                      <a:pt x="8672" y="2288"/>
                    </a:lnTo>
                    <a:lnTo>
                      <a:pt x="9014" y="2766"/>
                    </a:lnTo>
                    <a:lnTo>
                      <a:pt x="9321" y="3244"/>
                    </a:lnTo>
                    <a:lnTo>
                      <a:pt x="9321" y="3278"/>
                    </a:lnTo>
                    <a:lnTo>
                      <a:pt x="9321" y="3312"/>
                    </a:lnTo>
                    <a:lnTo>
                      <a:pt x="9423" y="3449"/>
                    </a:lnTo>
                    <a:lnTo>
                      <a:pt x="9628" y="3858"/>
                    </a:lnTo>
                    <a:lnTo>
                      <a:pt x="9765" y="4268"/>
                    </a:lnTo>
                    <a:lnTo>
                      <a:pt x="9901" y="4678"/>
                    </a:lnTo>
                    <a:lnTo>
                      <a:pt x="9970" y="5087"/>
                    </a:lnTo>
                    <a:lnTo>
                      <a:pt x="10004" y="5394"/>
                    </a:lnTo>
                    <a:lnTo>
                      <a:pt x="10038" y="5702"/>
                    </a:lnTo>
                    <a:lnTo>
                      <a:pt x="10004" y="6385"/>
                    </a:lnTo>
                    <a:lnTo>
                      <a:pt x="9833" y="6111"/>
                    </a:lnTo>
                    <a:lnTo>
                      <a:pt x="9799" y="6077"/>
                    </a:lnTo>
                    <a:lnTo>
                      <a:pt x="9799" y="6111"/>
                    </a:lnTo>
                    <a:lnTo>
                      <a:pt x="9970" y="6419"/>
                    </a:lnTo>
                    <a:lnTo>
                      <a:pt x="10004" y="6419"/>
                    </a:lnTo>
                    <a:lnTo>
                      <a:pt x="10004" y="6794"/>
                    </a:lnTo>
                    <a:lnTo>
                      <a:pt x="9662" y="6316"/>
                    </a:lnTo>
                    <a:lnTo>
                      <a:pt x="9287" y="5872"/>
                    </a:lnTo>
                    <a:lnTo>
                      <a:pt x="8877" y="5463"/>
                    </a:lnTo>
                    <a:lnTo>
                      <a:pt x="8433" y="5087"/>
                    </a:lnTo>
                    <a:lnTo>
                      <a:pt x="8399" y="5087"/>
                    </a:lnTo>
                    <a:lnTo>
                      <a:pt x="8365" y="5121"/>
                    </a:lnTo>
                    <a:lnTo>
                      <a:pt x="8399" y="5121"/>
                    </a:lnTo>
                    <a:lnTo>
                      <a:pt x="8843" y="5599"/>
                    </a:lnTo>
                    <a:lnTo>
                      <a:pt x="9253" y="6043"/>
                    </a:lnTo>
                    <a:lnTo>
                      <a:pt x="9628" y="6555"/>
                    </a:lnTo>
                    <a:lnTo>
                      <a:pt x="10004" y="7033"/>
                    </a:lnTo>
                    <a:lnTo>
                      <a:pt x="10038" y="7477"/>
                    </a:lnTo>
                    <a:lnTo>
                      <a:pt x="9799" y="7204"/>
                    </a:lnTo>
                    <a:lnTo>
                      <a:pt x="9560" y="6931"/>
                    </a:lnTo>
                    <a:lnTo>
                      <a:pt x="9082" y="6419"/>
                    </a:lnTo>
                    <a:lnTo>
                      <a:pt x="8706" y="6043"/>
                    </a:lnTo>
                    <a:lnTo>
                      <a:pt x="8331" y="5702"/>
                    </a:lnTo>
                    <a:lnTo>
                      <a:pt x="7511" y="5019"/>
                    </a:lnTo>
                    <a:lnTo>
                      <a:pt x="7443" y="5019"/>
                    </a:lnTo>
                    <a:lnTo>
                      <a:pt x="7443" y="5053"/>
                    </a:lnTo>
                    <a:lnTo>
                      <a:pt x="7443" y="5087"/>
                    </a:lnTo>
                    <a:lnTo>
                      <a:pt x="8228" y="5736"/>
                    </a:lnTo>
                    <a:lnTo>
                      <a:pt x="8945" y="6453"/>
                    </a:lnTo>
                    <a:lnTo>
                      <a:pt x="9253" y="6794"/>
                    </a:lnTo>
                    <a:lnTo>
                      <a:pt x="9526" y="7136"/>
                    </a:lnTo>
                    <a:lnTo>
                      <a:pt x="10072" y="7818"/>
                    </a:lnTo>
                    <a:lnTo>
                      <a:pt x="10106" y="7955"/>
                    </a:lnTo>
                    <a:lnTo>
                      <a:pt x="9731" y="7511"/>
                    </a:lnTo>
                    <a:lnTo>
                      <a:pt x="9287" y="7101"/>
                    </a:lnTo>
                    <a:lnTo>
                      <a:pt x="8399" y="6350"/>
                    </a:lnTo>
                    <a:lnTo>
                      <a:pt x="7443" y="5565"/>
                    </a:lnTo>
                    <a:lnTo>
                      <a:pt x="6487" y="4848"/>
                    </a:lnTo>
                    <a:lnTo>
                      <a:pt x="6419" y="4848"/>
                    </a:lnTo>
                    <a:lnTo>
                      <a:pt x="6419" y="4917"/>
                    </a:lnTo>
                    <a:lnTo>
                      <a:pt x="7375" y="5668"/>
                    </a:lnTo>
                    <a:lnTo>
                      <a:pt x="8297" y="6453"/>
                    </a:lnTo>
                    <a:lnTo>
                      <a:pt x="9184" y="7272"/>
                    </a:lnTo>
                    <a:lnTo>
                      <a:pt x="9628" y="7682"/>
                    </a:lnTo>
                    <a:lnTo>
                      <a:pt x="10106" y="8092"/>
                    </a:lnTo>
                    <a:lnTo>
                      <a:pt x="10140" y="8092"/>
                    </a:lnTo>
                    <a:lnTo>
                      <a:pt x="10243" y="8331"/>
                    </a:lnTo>
                    <a:lnTo>
                      <a:pt x="10277" y="8501"/>
                    </a:lnTo>
                    <a:lnTo>
                      <a:pt x="9901" y="8228"/>
                    </a:lnTo>
                    <a:lnTo>
                      <a:pt x="9526" y="7921"/>
                    </a:lnTo>
                    <a:lnTo>
                      <a:pt x="9150" y="7614"/>
                    </a:lnTo>
                    <a:lnTo>
                      <a:pt x="8365" y="7067"/>
                    </a:lnTo>
                    <a:lnTo>
                      <a:pt x="6897" y="6009"/>
                    </a:lnTo>
                    <a:lnTo>
                      <a:pt x="5258" y="4917"/>
                    </a:lnTo>
                    <a:lnTo>
                      <a:pt x="3620" y="3858"/>
                    </a:lnTo>
                    <a:lnTo>
                      <a:pt x="3620" y="3892"/>
                    </a:lnTo>
                    <a:lnTo>
                      <a:pt x="6760" y="6077"/>
                    </a:lnTo>
                    <a:lnTo>
                      <a:pt x="8399" y="7238"/>
                    </a:lnTo>
                    <a:lnTo>
                      <a:pt x="8775" y="7511"/>
                    </a:lnTo>
                    <a:lnTo>
                      <a:pt x="8126" y="7101"/>
                    </a:lnTo>
                    <a:lnTo>
                      <a:pt x="5565" y="5394"/>
                    </a:lnTo>
                    <a:lnTo>
                      <a:pt x="2971" y="3653"/>
                    </a:lnTo>
                    <a:lnTo>
                      <a:pt x="1674" y="2732"/>
                    </a:lnTo>
                    <a:lnTo>
                      <a:pt x="1093" y="2322"/>
                    </a:lnTo>
                    <a:lnTo>
                      <a:pt x="786" y="2117"/>
                    </a:lnTo>
                    <a:lnTo>
                      <a:pt x="649" y="2049"/>
                    </a:lnTo>
                    <a:lnTo>
                      <a:pt x="479" y="2015"/>
                    </a:lnTo>
                    <a:lnTo>
                      <a:pt x="445" y="2015"/>
                    </a:lnTo>
                    <a:lnTo>
                      <a:pt x="445" y="2049"/>
                    </a:lnTo>
                    <a:lnTo>
                      <a:pt x="547" y="2185"/>
                    </a:lnTo>
                    <a:lnTo>
                      <a:pt x="683" y="2322"/>
                    </a:lnTo>
                    <a:lnTo>
                      <a:pt x="957" y="2561"/>
                    </a:lnTo>
                    <a:lnTo>
                      <a:pt x="1571" y="3005"/>
                    </a:lnTo>
                    <a:lnTo>
                      <a:pt x="2800" y="3892"/>
                    </a:lnTo>
                    <a:lnTo>
                      <a:pt x="3551" y="4439"/>
                    </a:lnTo>
                    <a:lnTo>
                      <a:pt x="957" y="2766"/>
                    </a:lnTo>
                    <a:lnTo>
                      <a:pt x="888" y="2766"/>
                    </a:lnTo>
                    <a:lnTo>
                      <a:pt x="888" y="2800"/>
                    </a:lnTo>
                    <a:lnTo>
                      <a:pt x="922" y="2834"/>
                    </a:lnTo>
                    <a:lnTo>
                      <a:pt x="4200" y="5053"/>
                    </a:lnTo>
                    <a:lnTo>
                      <a:pt x="5839" y="6146"/>
                    </a:lnTo>
                    <a:lnTo>
                      <a:pt x="7511" y="7204"/>
                    </a:lnTo>
                    <a:lnTo>
                      <a:pt x="5839" y="6282"/>
                    </a:lnTo>
                    <a:lnTo>
                      <a:pt x="4166" y="5326"/>
                    </a:lnTo>
                    <a:lnTo>
                      <a:pt x="2527" y="4336"/>
                    </a:lnTo>
                    <a:lnTo>
                      <a:pt x="922" y="3278"/>
                    </a:lnTo>
                    <a:lnTo>
                      <a:pt x="274" y="2220"/>
                    </a:lnTo>
                    <a:lnTo>
                      <a:pt x="206" y="2185"/>
                    </a:lnTo>
                    <a:lnTo>
                      <a:pt x="137" y="2185"/>
                    </a:lnTo>
                    <a:lnTo>
                      <a:pt x="103" y="2220"/>
                    </a:lnTo>
                    <a:lnTo>
                      <a:pt x="103" y="2322"/>
                    </a:lnTo>
                    <a:lnTo>
                      <a:pt x="410" y="3005"/>
                    </a:lnTo>
                    <a:lnTo>
                      <a:pt x="820" y="3688"/>
                    </a:lnTo>
                    <a:lnTo>
                      <a:pt x="1264" y="4336"/>
                    </a:lnTo>
                    <a:lnTo>
                      <a:pt x="1708" y="4951"/>
                    </a:lnTo>
                    <a:lnTo>
                      <a:pt x="2152" y="5497"/>
                    </a:lnTo>
                    <a:lnTo>
                      <a:pt x="2664" y="6009"/>
                    </a:lnTo>
                    <a:lnTo>
                      <a:pt x="3176" y="6487"/>
                    </a:lnTo>
                    <a:lnTo>
                      <a:pt x="3756" y="6897"/>
                    </a:lnTo>
                    <a:lnTo>
                      <a:pt x="4063" y="7101"/>
                    </a:lnTo>
                    <a:lnTo>
                      <a:pt x="4405" y="7306"/>
                    </a:lnTo>
                    <a:lnTo>
                      <a:pt x="5122" y="7614"/>
                    </a:lnTo>
                    <a:lnTo>
                      <a:pt x="5873" y="7887"/>
                    </a:lnTo>
                    <a:lnTo>
                      <a:pt x="6624" y="8126"/>
                    </a:lnTo>
                    <a:lnTo>
                      <a:pt x="8297" y="8604"/>
                    </a:lnTo>
                    <a:lnTo>
                      <a:pt x="9150" y="8877"/>
                    </a:lnTo>
                    <a:lnTo>
                      <a:pt x="9594" y="9013"/>
                    </a:lnTo>
                    <a:lnTo>
                      <a:pt x="10038" y="9082"/>
                    </a:lnTo>
                    <a:lnTo>
                      <a:pt x="10072" y="9082"/>
                    </a:lnTo>
                    <a:lnTo>
                      <a:pt x="10277" y="9150"/>
                    </a:lnTo>
                    <a:lnTo>
                      <a:pt x="10721" y="9457"/>
                    </a:lnTo>
                    <a:lnTo>
                      <a:pt x="11130" y="9764"/>
                    </a:lnTo>
                    <a:lnTo>
                      <a:pt x="11301" y="9901"/>
                    </a:lnTo>
                    <a:lnTo>
                      <a:pt x="11472" y="10037"/>
                    </a:lnTo>
                    <a:lnTo>
                      <a:pt x="11677" y="9799"/>
                    </a:lnTo>
                    <a:lnTo>
                      <a:pt x="11642" y="9799"/>
                    </a:lnTo>
                    <a:lnTo>
                      <a:pt x="11608" y="9730"/>
                    </a:lnTo>
                    <a:lnTo>
                      <a:pt x="11608" y="9730"/>
                    </a:lnTo>
                    <a:lnTo>
                      <a:pt x="11677" y="9799"/>
                    </a:lnTo>
                    <a:lnTo>
                      <a:pt x="11745" y="9696"/>
                    </a:lnTo>
                    <a:lnTo>
                      <a:pt x="11301" y="8979"/>
                    </a:lnTo>
                    <a:lnTo>
                      <a:pt x="11130" y="8638"/>
                    </a:lnTo>
                    <a:lnTo>
                      <a:pt x="10994" y="8262"/>
                    </a:lnTo>
                    <a:lnTo>
                      <a:pt x="10891" y="7887"/>
                    </a:lnTo>
                    <a:lnTo>
                      <a:pt x="10857" y="7477"/>
                    </a:lnTo>
                    <a:lnTo>
                      <a:pt x="10891" y="7067"/>
                    </a:lnTo>
                    <a:lnTo>
                      <a:pt x="10994" y="6624"/>
                    </a:lnTo>
                    <a:lnTo>
                      <a:pt x="11130" y="6248"/>
                    </a:lnTo>
                    <a:lnTo>
                      <a:pt x="11062" y="5770"/>
                    </a:lnTo>
                    <a:lnTo>
                      <a:pt x="10960" y="5326"/>
                    </a:lnTo>
                    <a:lnTo>
                      <a:pt x="10823" y="4848"/>
                    </a:lnTo>
                    <a:lnTo>
                      <a:pt x="10652" y="4404"/>
                    </a:lnTo>
                    <a:lnTo>
                      <a:pt x="10447" y="3961"/>
                    </a:lnTo>
                    <a:lnTo>
                      <a:pt x="10208" y="3517"/>
                    </a:lnTo>
                    <a:lnTo>
                      <a:pt x="9901" y="3073"/>
                    </a:lnTo>
                    <a:lnTo>
                      <a:pt x="9594" y="2663"/>
                    </a:lnTo>
                    <a:lnTo>
                      <a:pt x="9253" y="2254"/>
                    </a:lnTo>
                    <a:lnTo>
                      <a:pt x="8843" y="1878"/>
                    </a:lnTo>
                    <a:lnTo>
                      <a:pt x="8433" y="1571"/>
                    </a:lnTo>
                    <a:lnTo>
                      <a:pt x="7989" y="1298"/>
                    </a:lnTo>
                    <a:lnTo>
                      <a:pt x="7750" y="1093"/>
                    </a:lnTo>
                    <a:lnTo>
                      <a:pt x="7511" y="922"/>
                    </a:lnTo>
                    <a:lnTo>
                      <a:pt x="7614" y="956"/>
                    </a:lnTo>
                    <a:lnTo>
                      <a:pt x="8058" y="1195"/>
                    </a:lnTo>
                    <a:lnTo>
                      <a:pt x="8502" y="1434"/>
                    </a:lnTo>
                    <a:lnTo>
                      <a:pt x="8911" y="1742"/>
                    </a:lnTo>
                    <a:lnTo>
                      <a:pt x="9287" y="2049"/>
                    </a:lnTo>
                    <a:lnTo>
                      <a:pt x="9628" y="2390"/>
                    </a:lnTo>
                    <a:lnTo>
                      <a:pt x="9970" y="2766"/>
                    </a:lnTo>
                    <a:lnTo>
                      <a:pt x="10277" y="3175"/>
                    </a:lnTo>
                    <a:lnTo>
                      <a:pt x="10550" y="3585"/>
                    </a:lnTo>
                    <a:lnTo>
                      <a:pt x="10789" y="4029"/>
                    </a:lnTo>
                    <a:lnTo>
                      <a:pt x="10994" y="4507"/>
                    </a:lnTo>
                    <a:lnTo>
                      <a:pt x="11130" y="4985"/>
                    </a:lnTo>
                    <a:lnTo>
                      <a:pt x="11164" y="5224"/>
                    </a:lnTo>
                    <a:lnTo>
                      <a:pt x="11199" y="5497"/>
                    </a:lnTo>
                    <a:lnTo>
                      <a:pt x="11199" y="5838"/>
                    </a:lnTo>
                    <a:lnTo>
                      <a:pt x="11164" y="6214"/>
                    </a:lnTo>
                    <a:lnTo>
                      <a:pt x="11301" y="5838"/>
                    </a:lnTo>
                    <a:lnTo>
                      <a:pt x="11403" y="5497"/>
                    </a:lnTo>
                    <a:lnTo>
                      <a:pt x="11438" y="5121"/>
                    </a:lnTo>
                    <a:lnTo>
                      <a:pt x="11438" y="4917"/>
                    </a:lnTo>
                    <a:lnTo>
                      <a:pt x="11438" y="4712"/>
                    </a:lnTo>
                    <a:lnTo>
                      <a:pt x="11301" y="4336"/>
                    </a:lnTo>
                    <a:lnTo>
                      <a:pt x="11164" y="3961"/>
                    </a:lnTo>
                    <a:lnTo>
                      <a:pt x="10960" y="3619"/>
                    </a:lnTo>
                    <a:lnTo>
                      <a:pt x="10755" y="3244"/>
                    </a:lnTo>
                    <a:lnTo>
                      <a:pt x="10516" y="2902"/>
                    </a:lnTo>
                    <a:lnTo>
                      <a:pt x="10277" y="2595"/>
                    </a:lnTo>
                    <a:lnTo>
                      <a:pt x="9765" y="2015"/>
                    </a:lnTo>
                    <a:lnTo>
                      <a:pt x="9389" y="1673"/>
                    </a:lnTo>
                    <a:lnTo>
                      <a:pt x="9014" y="1366"/>
                    </a:lnTo>
                    <a:lnTo>
                      <a:pt x="8604" y="1093"/>
                    </a:lnTo>
                    <a:lnTo>
                      <a:pt x="8194" y="888"/>
                    </a:lnTo>
                    <a:lnTo>
                      <a:pt x="7750" y="683"/>
                    </a:lnTo>
                    <a:lnTo>
                      <a:pt x="7272" y="513"/>
                    </a:lnTo>
                    <a:lnTo>
                      <a:pt x="6829" y="342"/>
                    </a:lnTo>
                    <a:lnTo>
                      <a:pt x="6351" y="239"/>
                    </a:lnTo>
                    <a:lnTo>
                      <a:pt x="5668" y="137"/>
                    </a:lnTo>
                    <a:lnTo>
                      <a:pt x="4985" y="69"/>
                    </a:lnTo>
                    <a:lnTo>
                      <a:pt x="4268" y="35"/>
                    </a:lnTo>
                    <a:lnTo>
                      <a:pt x="3585" y="35"/>
                    </a:lnTo>
                    <a:lnTo>
                      <a:pt x="310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062" name="Google Shape;6062;p25"/>
          <p:cNvGrpSpPr/>
          <p:nvPr/>
        </p:nvGrpSpPr>
        <p:grpSpPr>
          <a:xfrm>
            <a:off x="7030415" y="2912807"/>
            <a:ext cx="2519923" cy="2962780"/>
            <a:chOff x="7030415" y="2912807"/>
            <a:chExt cx="2519923" cy="2962780"/>
          </a:xfrm>
        </p:grpSpPr>
        <p:grpSp>
          <p:nvGrpSpPr>
            <p:cNvPr id="6063" name="Google Shape;6063;p25"/>
            <p:cNvGrpSpPr/>
            <p:nvPr/>
          </p:nvGrpSpPr>
          <p:grpSpPr>
            <a:xfrm>
              <a:off x="8270271" y="2912807"/>
              <a:ext cx="1280068" cy="1257090"/>
              <a:chOff x="6695271" y="-811230"/>
              <a:chExt cx="1280068" cy="1257090"/>
            </a:xfrm>
          </p:grpSpPr>
          <p:sp>
            <p:nvSpPr>
              <p:cNvPr id="6064" name="Google Shape;6064;p25"/>
              <p:cNvSpPr/>
              <p:nvPr/>
            </p:nvSpPr>
            <p:spPr>
              <a:xfrm>
                <a:off x="6695271" y="-811230"/>
                <a:ext cx="1280068" cy="1257090"/>
              </a:xfrm>
              <a:custGeom>
                <a:avLst/>
                <a:gdLst/>
                <a:ahLst/>
                <a:cxnLst/>
                <a:rect l="l" t="t" r="r" b="b"/>
                <a:pathLst>
                  <a:path w="36155" h="35506" extrusionOk="0">
                    <a:moveTo>
                      <a:pt x="19631" y="1024"/>
                    </a:moveTo>
                    <a:lnTo>
                      <a:pt x="20177" y="1092"/>
                    </a:lnTo>
                    <a:lnTo>
                      <a:pt x="20724" y="1161"/>
                    </a:lnTo>
                    <a:lnTo>
                      <a:pt x="21236" y="1297"/>
                    </a:lnTo>
                    <a:lnTo>
                      <a:pt x="21782" y="1434"/>
                    </a:lnTo>
                    <a:lnTo>
                      <a:pt x="22806" y="1741"/>
                    </a:lnTo>
                    <a:lnTo>
                      <a:pt x="23796" y="2083"/>
                    </a:lnTo>
                    <a:lnTo>
                      <a:pt x="25776" y="2799"/>
                    </a:lnTo>
                    <a:lnTo>
                      <a:pt x="26152" y="2970"/>
                    </a:lnTo>
                    <a:lnTo>
                      <a:pt x="26493" y="3141"/>
                    </a:lnTo>
                    <a:lnTo>
                      <a:pt x="27142" y="3516"/>
                    </a:lnTo>
                    <a:lnTo>
                      <a:pt x="27791" y="3960"/>
                    </a:lnTo>
                    <a:lnTo>
                      <a:pt x="28371" y="4472"/>
                    </a:lnTo>
                    <a:lnTo>
                      <a:pt x="29464" y="5531"/>
                    </a:lnTo>
                    <a:lnTo>
                      <a:pt x="30010" y="6077"/>
                    </a:lnTo>
                    <a:lnTo>
                      <a:pt x="30522" y="6623"/>
                    </a:lnTo>
                    <a:lnTo>
                      <a:pt x="31034" y="7203"/>
                    </a:lnTo>
                    <a:lnTo>
                      <a:pt x="31512" y="7818"/>
                    </a:lnTo>
                    <a:lnTo>
                      <a:pt x="31956" y="8432"/>
                    </a:lnTo>
                    <a:lnTo>
                      <a:pt x="32400" y="9047"/>
                    </a:lnTo>
                    <a:lnTo>
                      <a:pt x="32775" y="9696"/>
                    </a:lnTo>
                    <a:lnTo>
                      <a:pt x="33151" y="10344"/>
                    </a:lnTo>
                    <a:lnTo>
                      <a:pt x="33458" y="10993"/>
                    </a:lnTo>
                    <a:lnTo>
                      <a:pt x="33731" y="11676"/>
                    </a:lnTo>
                    <a:lnTo>
                      <a:pt x="33970" y="12359"/>
                    </a:lnTo>
                    <a:lnTo>
                      <a:pt x="34175" y="13075"/>
                    </a:lnTo>
                    <a:lnTo>
                      <a:pt x="34550" y="14475"/>
                    </a:lnTo>
                    <a:lnTo>
                      <a:pt x="34789" y="15534"/>
                    </a:lnTo>
                    <a:lnTo>
                      <a:pt x="35028" y="16455"/>
                    </a:lnTo>
                    <a:lnTo>
                      <a:pt x="35097" y="16933"/>
                    </a:lnTo>
                    <a:lnTo>
                      <a:pt x="35165" y="17377"/>
                    </a:lnTo>
                    <a:lnTo>
                      <a:pt x="35199" y="17821"/>
                    </a:lnTo>
                    <a:lnTo>
                      <a:pt x="35199" y="18299"/>
                    </a:lnTo>
                    <a:lnTo>
                      <a:pt x="35199" y="19186"/>
                    </a:lnTo>
                    <a:lnTo>
                      <a:pt x="35233" y="19869"/>
                    </a:lnTo>
                    <a:lnTo>
                      <a:pt x="35199" y="20552"/>
                    </a:lnTo>
                    <a:lnTo>
                      <a:pt x="35131" y="21201"/>
                    </a:lnTo>
                    <a:lnTo>
                      <a:pt x="35028" y="21849"/>
                    </a:lnTo>
                    <a:lnTo>
                      <a:pt x="34858" y="22498"/>
                    </a:lnTo>
                    <a:lnTo>
                      <a:pt x="34653" y="23113"/>
                    </a:lnTo>
                    <a:lnTo>
                      <a:pt x="34414" y="23727"/>
                    </a:lnTo>
                    <a:lnTo>
                      <a:pt x="34141" y="24342"/>
                    </a:lnTo>
                    <a:lnTo>
                      <a:pt x="33116" y="26424"/>
                    </a:lnTo>
                    <a:lnTo>
                      <a:pt x="32877" y="26834"/>
                    </a:lnTo>
                    <a:lnTo>
                      <a:pt x="32639" y="27243"/>
                    </a:lnTo>
                    <a:lnTo>
                      <a:pt x="32365" y="27619"/>
                    </a:lnTo>
                    <a:lnTo>
                      <a:pt x="32058" y="27995"/>
                    </a:lnTo>
                    <a:lnTo>
                      <a:pt x="31717" y="28302"/>
                    </a:lnTo>
                    <a:lnTo>
                      <a:pt x="31341" y="28609"/>
                    </a:lnTo>
                    <a:lnTo>
                      <a:pt x="30966" y="28882"/>
                    </a:lnTo>
                    <a:lnTo>
                      <a:pt x="30522" y="29155"/>
                    </a:lnTo>
                    <a:lnTo>
                      <a:pt x="28439" y="30316"/>
                    </a:lnTo>
                    <a:lnTo>
                      <a:pt x="27552" y="30828"/>
                    </a:lnTo>
                    <a:lnTo>
                      <a:pt x="26766" y="31374"/>
                    </a:lnTo>
                    <a:lnTo>
                      <a:pt x="26357" y="31647"/>
                    </a:lnTo>
                    <a:lnTo>
                      <a:pt x="25981" y="31989"/>
                    </a:lnTo>
                    <a:lnTo>
                      <a:pt x="25640" y="32296"/>
                    </a:lnTo>
                    <a:lnTo>
                      <a:pt x="25298" y="32672"/>
                    </a:lnTo>
                    <a:lnTo>
                      <a:pt x="25094" y="32876"/>
                    </a:lnTo>
                    <a:lnTo>
                      <a:pt x="24889" y="33081"/>
                    </a:lnTo>
                    <a:lnTo>
                      <a:pt x="24445" y="33389"/>
                    </a:lnTo>
                    <a:lnTo>
                      <a:pt x="23933" y="33662"/>
                    </a:lnTo>
                    <a:lnTo>
                      <a:pt x="23421" y="33867"/>
                    </a:lnTo>
                    <a:lnTo>
                      <a:pt x="22943" y="34071"/>
                    </a:lnTo>
                    <a:lnTo>
                      <a:pt x="22465" y="34208"/>
                    </a:lnTo>
                    <a:lnTo>
                      <a:pt x="21987" y="34345"/>
                    </a:lnTo>
                    <a:lnTo>
                      <a:pt x="21509" y="34481"/>
                    </a:lnTo>
                    <a:lnTo>
                      <a:pt x="21031" y="34583"/>
                    </a:lnTo>
                    <a:lnTo>
                      <a:pt x="20553" y="34652"/>
                    </a:lnTo>
                    <a:lnTo>
                      <a:pt x="20075" y="34686"/>
                    </a:lnTo>
                    <a:lnTo>
                      <a:pt x="19597" y="34720"/>
                    </a:lnTo>
                    <a:lnTo>
                      <a:pt x="19119" y="34720"/>
                    </a:lnTo>
                    <a:lnTo>
                      <a:pt x="18641" y="34686"/>
                    </a:lnTo>
                    <a:lnTo>
                      <a:pt x="18163" y="34652"/>
                    </a:lnTo>
                    <a:lnTo>
                      <a:pt x="17685" y="34583"/>
                    </a:lnTo>
                    <a:lnTo>
                      <a:pt x="17207" y="34481"/>
                    </a:lnTo>
                    <a:lnTo>
                      <a:pt x="16729" y="34379"/>
                    </a:lnTo>
                    <a:lnTo>
                      <a:pt x="16217" y="34242"/>
                    </a:lnTo>
                    <a:lnTo>
                      <a:pt x="15739" y="34071"/>
                    </a:lnTo>
                    <a:lnTo>
                      <a:pt x="14681" y="33764"/>
                    </a:lnTo>
                    <a:lnTo>
                      <a:pt x="13623" y="33457"/>
                    </a:lnTo>
                    <a:lnTo>
                      <a:pt x="11506" y="32876"/>
                    </a:lnTo>
                    <a:lnTo>
                      <a:pt x="10584" y="32603"/>
                    </a:lnTo>
                    <a:lnTo>
                      <a:pt x="9731" y="32262"/>
                    </a:lnTo>
                    <a:lnTo>
                      <a:pt x="8877" y="31886"/>
                    </a:lnTo>
                    <a:lnTo>
                      <a:pt x="8058" y="31443"/>
                    </a:lnTo>
                    <a:lnTo>
                      <a:pt x="7614" y="31135"/>
                    </a:lnTo>
                    <a:lnTo>
                      <a:pt x="7204" y="30828"/>
                    </a:lnTo>
                    <a:lnTo>
                      <a:pt x="6419" y="30111"/>
                    </a:lnTo>
                    <a:lnTo>
                      <a:pt x="5327" y="29019"/>
                    </a:lnTo>
                    <a:lnTo>
                      <a:pt x="4268" y="27960"/>
                    </a:lnTo>
                    <a:lnTo>
                      <a:pt x="3790" y="27448"/>
                    </a:lnTo>
                    <a:lnTo>
                      <a:pt x="3347" y="26936"/>
                    </a:lnTo>
                    <a:lnTo>
                      <a:pt x="2937" y="26356"/>
                    </a:lnTo>
                    <a:lnTo>
                      <a:pt x="2561" y="25775"/>
                    </a:lnTo>
                    <a:lnTo>
                      <a:pt x="2254" y="25195"/>
                    </a:lnTo>
                    <a:lnTo>
                      <a:pt x="1981" y="24546"/>
                    </a:lnTo>
                    <a:lnTo>
                      <a:pt x="1742" y="23898"/>
                    </a:lnTo>
                    <a:lnTo>
                      <a:pt x="1571" y="23249"/>
                    </a:lnTo>
                    <a:lnTo>
                      <a:pt x="1162" y="21713"/>
                    </a:lnTo>
                    <a:lnTo>
                      <a:pt x="991" y="20962"/>
                    </a:lnTo>
                    <a:lnTo>
                      <a:pt x="854" y="20177"/>
                    </a:lnTo>
                    <a:lnTo>
                      <a:pt x="786" y="19596"/>
                    </a:lnTo>
                    <a:lnTo>
                      <a:pt x="752" y="19016"/>
                    </a:lnTo>
                    <a:lnTo>
                      <a:pt x="718" y="18435"/>
                    </a:lnTo>
                    <a:lnTo>
                      <a:pt x="718" y="17855"/>
                    </a:lnTo>
                    <a:lnTo>
                      <a:pt x="752" y="17275"/>
                    </a:lnTo>
                    <a:lnTo>
                      <a:pt x="786" y="16728"/>
                    </a:lnTo>
                    <a:lnTo>
                      <a:pt x="854" y="16148"/>
                    </a:lnTo>
                    <a:lnTo>
                      <a:pt x="957" y="15602"/>
                    </a:lnTo>
                    <a:lnTo>
                      <a:pt x="1093" y="15056"/>
                    </a:lnTo>
                    <a:lnTo>
                      <a:pt x="1264" y="14509"/>
                    </a:lnTo>
                    <a:lnTo>
                      <a:pt x="1435" y="13963"/>
                    </a:lnTo>
                    <a:lnTo>
                      <a:pt x="1640" y="13451"/>
                    </a:lnTo>
                    <a:lnTo>
                      <a:pt x="1879" y="12905"/>
                    </a:lnTo>
                    <a:lnTo>
                      <a:pt x="2118" y="12393"/>
                    </a:lnTo>
                    <a:lnTo>
                      <a:pt x="2425" y="11881"/>
                    </a:lnTo>
                    <a:lnTo>
                      <a:pt x="2732" y="11369"/>
                    </a:lnTo>
                    <a:lnTo>
                      <a:pt x="3244" y="10652"/>
                    </a:lnTo>
                    <a:lnTo>
                      <a:pt x="3790" y="9969"/>
                    </a:lnTo>
                    <a:lnTo>
                      <a:pt x="4064" y="9696"/>
                    </a:lnTo>
                    <a:lnTo>
                      <a:pt x="4302" y="9457"/>
                    </a:lnTo>
                    <a:lnTo>
                      <a:pt x="4576" y="9218"/>
                    </a:lnTo>
                    <a:lnTo>
                      <a:pt x="4849" y="8979"/>
                    </a:lnTo>
                    <a:lnTo>
                      <a:pt x="5156" y="8774"/>
                    </a:lnTo>
                    <a:lnTo>
                      <a:pt x="5463" y="8603"/>
                    </a:lnTo>
                    <a:lnTo>
                      <a:pt x="5805" y="8432"/>
                    </a:lnTo>
                    <a:lnTo>
                      <a:pt x="6146" y="8296"/>
                    </a:lnTo>
                    <a:lnTo>
                      <a:pt x="7443" y="7784"/>
                    </a:lnTo>
                    <a:lnTo>
                      <a:pt x="8707" y="7238"/>
                    </a:lnTo>
                    <a:lnTo>
                      <a:pt x="8980" y="7101"/>
                    </a:lnTo>
                    <a:lnTo>
                      <a:pt x="9253" y="6930"/>
                    </a:lnTo>
                    <a:lnTo>
                      <a:pt x="9492" y="6726"/>
                    </a:lnTo>
                    <a:lnTo>
                      <a:pt x="9697" y="6521"/>
                    </a:lnTo>
                    <a:lnTo>
                      <a:pt x="10106" y="6043"/>
                    </a:lnTo>
                    <a:lnTo>
                      <a:pt x="10482" y="5565"/>
                    </a:lnTo>
                    <a:lnTo>
                      <a:pt x="11096" y="4609"/>
                    </a:lnTo>
                    <a:lnTo>
                      <a:pt x="11404" y="4131"/>
                    </a:lnTo>
                    <a:lnTo>
                      <a:pt x="11779" y="3721"/>
                    </a:lnTo>
                    <a:lnTo>
                      <a:pt x="12223" y="3243"/>
                    </a:lnTo>
                    <a:lnTo>
                      <a:pt x="12701" y="2799"/>
                    </a:lnTo>
                    <a:lnTo>
                      <a:pt x="13179" y="2424"/>
                    </a:lnTo>
                    <a:lnTo>
                      <a:pt x="13691" y="2048"/>
                    </a:lnTo>
                    <a:lnTo>
                      <a:pt x="14237" y="1775"/>
                    </a:lnTo>
                    <a:lnTo>
                      <a:pt x="14852" y="1536"/>
                    </a:lnTo>
                    <a:lnTo>
                      <a:pt x="15159" y="1434"/>
                    </a:lnTo>
                    <a:lnTo>
                      <a:pt x="15466" y="1366"/>
                    </a:lnTo>
                    <a:lnTo>
                      <a:pt x="15808" y="1331"/>
                    </a:lnTo>
                    <a:lnTo>
                      <a:pt x="16149" y="1297"/>
                    </a:lnTo>
                    <a:lnTo>
                      <a:pt x="16456" y="1263"/>
                    </a:lnTo>
                    <a:lnTo>
                      <a:pt x="16764" y="1229"/>
                    </a:lnTo>
                    <a:lnTo>
                      <a:pt x="17412" y="1127"/>
                    </a:lnTo>
                    <a:lnTo>
                      <a:pt x="17958" y="1058"/>
                    </a:lnTo>
                    <a:lnTo>
                      <a:pt x="18505" y="1024"/>
                    </a:lnTo>
                    <a:close/>
                    <a:moveTo>
                      <a:pt x="19495" y="0"/>
                    </a:moveTo>
                    <a:lnTo>
                      <a:pt x="18675" y="34"/>
                    </a:lnTo>
                    <a:lnTo>
                      <a:pt x="17139" y="137"/>
                    </a:lnTo>
                    <a:lnTo>
                      <a:pt x="15603" y="341"/>
                    </a:lnTo>
                    <a:lnTo>
                      <a:pt x="14954" y="478"/>
                    </a:lnTo>
                    <a:lnTo>
                      <a:pt x="14647" y="546"/>
                    </a:lnTo>
                    <a:lnTo>
                      <a:pt x="14340" y="649"/>
                    </a:lnTo>
                    <a:lnTo>
                      <a:pt x="14032" y="785"/>
                    </a:lnTo>
                    <a:lnTo>
                      <a:pt x="13759" y="922"/>
                    </a:lnTo>
                    <a:lnTo>
                      <a:pt x="13486" y="1092"/>
                    </a:lnTo>
                    <a:lnTo>
                      <a:pt x="13213" y="1297"/>
                    </a:lnTo>
                    <a:lnTo>
                      <a:pt x="12974" y="1434"/>
                    </a:lnTo>
                    <a:lnTo>
                      <a:pt x="12735" y="1570"/>
                    </a:lnTo>
                    <a:lnTo>
                      <a:pt x="12394" y="1741"/>
                    </a:lnTo>
                    <a:lnTo>
                      <a:pt x="12052" y="1946"/>
                    </a:lnTo>
                    <a:lnTo>
                      <a:pt x="11745" y="2185"/>
                    </a:lnTo>
                    <a:lnTo>
                      <a:pt x="11472" y="2424"/>
                    </a:lnTo>
                    <a:lnTo>
                      <a:pt x="11199" y="2697"/>
                    </a:lnTo>
                    <a:lnTo>
                      <a:pt x="10960" y="3004"/>
                    </a:lnTo>
                    <a:lnTo>
                      <a:pt x="10721" y="3312"/>
                    </a:lnTo>
                    <a:lnTo>
                      <a:pt x="10516" y="3653"/>
                    </a:lnTo>
                    <a:lnTo>
                      <a:pt x="10277" y="4097"/>
                    </a:lnTo>
                    <a:lnTo>
                      <a:pt x="10004" y="4506"/>
                    </a:lnTo>
                    <a:lnTo>
                      <a:pt x="9697" y="4882"/>
                    </a:lnTo>
                    <a:lnTo>
                      <a:pt x="9389" y="5258"/>
                    </a:lnTo>
                    <a:lnTo>
                      <a:pt x="9048" y="5599"/>
                    </a:lnTo>
                    <a:lnTo>
                      <a:pt x="8672" y="5906"/>
                    </a:lnTo>
                    <a:lnTo>
                      <a:pt x="8263" y="6213"/>
                    </a:lnTo>
                    <a:lnTo>
                      <a:pt x="7853" y="6452"/>
                    </a:lnTo>
                    <a:lnTo>
                      <a:pt x="7341" y="6760"/>
                    </a:lnTo>
                    <a:lnTo>
                      <a:pt x="6829" y="7033"/>
                    </a:lnTo>
                    <a:lnTo>
                      <a:pt x="5736" y="7545"/>
                    </a:lnTo>
                    <a:lnTo>
                      <a:pt x="5156" y="7852"/>
                    </a:lnTo>
                    <a:lnTo>
                      <a:pt x="4576" y="8228"/>
                    </a:lnTo>
                    <a:lnTo>
                      <a:pt x="4064" y="8671"/>
                    </a:lnTo>
                    <a:lnTo>
                      <a:pt x="3825" y="8910"/>
                    </a:lnTo>
                    <a:lnTo>
                      <a:pt x="3620" y="9184"/>
                    </a:lnTo>
                    <a:lnTo>
                      <a:pt x="2732" y="10344"/>
                    </a:lnTo>
                    <a:lnTo>
                      <a:pt x="2288" y="10925"/>
                    </a:lnTo>
                    <a:lnTo>
                      <a:pt x="1879" y="11539"/>
                    </a:lnTo>
                    <a:lnTo>
                      <a:pt x="1571" y="12051"/>
                    </a:lnTo>
                    <a:lnTo>
                      <a:pt x="1298" y="12598"/>
                    </a:lnTo>
                    <a:lnTo>
                      <a:pt x="1025" y="13110"/>
                    </a:lnTo>
                    <a:lnTo>
                      <a:pt x="786" y="13690"/>
                    </a:lnTo>
                    <a:lnTo>
                      <a:pt x="581" y="14236"/>
                    </a:lnTo>
                    <a:lnTo>
                      <a:pt x="411" y="14817"/>
                    </a:lnTo>
                    <a:lnTo>
                      <a:pt x="308" y="15431"/>
                    </a:lnTo>
                    <a:lnTo>
                      <a:pt x="206" y="16012"/>
                    </a:lnTo>
                    <a:lnTo>
                      <a:pt x="69" y="17241"/>
                    </a:lnTo>
                    <a:lnTo>
                      <a:pt x="35" y="17855"/>
                    </a:lnTo>
                    <a:lnTo>
                      <a:pt x="1" y="18470"/>
                    </a:lnTo>
                    <a:lnTo>
                      <a:pt x="1" y="19084"/>
                    </a:lnTo>
                    <a:lnTo>
                      <a:pt x="69" y="19699"/>
                    </a:lnTo>
                    <a:lnTo>
                      <a:pt x="137" y="20279"/>
                    </a:lnTo>
                    <a:lnTo>
                      <a:pt x="274" y="20893"/>
                    </a:lnTo>
                    <a:lnTo>
                      <a:pt x="650" y="22293"/>
                    </a:lnTo>
                    <a:lnTo>
                      <a:pt x="1093" y="23693"/>
                    </a:lnTo>
                    <a:lnTo>
                      <a:pt x="1298" y="24273"/>
                    </a:lnTo>
                    <a:lnTo>
                      <a:pt x="1537" y="24820"/>
                    </a:lnTo>
                    <a:lnTo>
                      <a:pt x="1810" y="25366"/>
                    </a:lnTo>
                    <a:lnTo>
                      <a:pt x="2118" y="25878"/>
                    </a:lnTo>
                    <a:lnTo>
                      <a:pt x="2459" y="26390"/>
                    </a:lnTo>
                    <a:lnTo>
                      <a:pt x="2800" y="26868"/>
                    </a:lnTo>
                    <a:lnTo>
                      <a:pt x="3176" y="27346"/>
                    </a:lnTo>
                    <a:lnTo>
                      <a:pt x="3586" y="27790"/>
                    </a:lnTo>
                    <a:lnTo>
                      <a:pt x="4815" y="29155"/>
                    </a:lnTo>
                    <a:lnTo>
                      <a:pt x="6044" y="30487"/>
                    </a:lnTo>
                    <a:lnTo>
                      <a:pt x="6863" y="31272"/>
                    </a:lnTo>
                    <a:lnTo>
                      <a:pt x="7273" y="31613"/>
                    </a:lnTo>
                    <a:lnTo>
                      <a:pt x="7716" y="31955"/>
                    </a:lnTo>
                    <a:lnTo>
                      <a:pt x="8570" y="32467"/>
                    </a:lnTo>
                    <a:lnTo>
                      <a:pt x="9458" y="32876"/>
                    </a:lnTo>
                    <a:lnTo>
                      <a:pt x="10379" y="33252"/>
                    </a:lnTo>
                    <a:lnTo>
                      <a:pt x="11301" y="33559"/>
                    </a:lnTo>
                    <a:lnTo>
                      <a:pt x="13554" y="34242"/>
                    </a:lnTo>
                    <a:lnTo>
                      <a:pt x="15773" y="34925"/>
                    </a:lnTo>
                    <a:lnTo>
                      <a:pt x="16593" y="35164"/>
                    </a:lnTo>
                    <a:lnTo>
                      <a:pt x="17446" y="35335"/>
                    </a:lnTo>
                    <a:lnTo>
                      <a:pt x="18266" y="35471"/>
                    </a:lnTo>
                    <a:lnTo>
                      <a:pt x="19119" y="35505"/>
                    </a:lnTo>
                    <a:lnTo>
                      <a:pt x="19973" y="35505"/>
                    </a:lnTo>
                    <a:lnTo>
                      <a:pt x="20792" y="35437"/>
                    </a:lnTo>
                    <a:lnTo>
                      <a:pt x="21646" y="35266"/>
                    </a:lnTo>
                    <a:lnTo>
                      <a:pt x="22499" y="35061"/>
                    </a:lnTo>
                    <a:lnTo>
                      <a:pt x="23011" y="34891"/>
                    </a:lnTo>
                    <a:lnTo>
                      <a:pt x="23523" y="34686"/>
                    </a:lnTo>
                    <a:lnTo>
                      <a:pt x="24001" y="34481"/>
                    </a:lnTo>
                    <a:lnTo>
                      <a:pt x="24479" y="34242"/>
                    </a:lnTo>
                    <a:lnTo>
                      <a:pt x="24923" y="33969"/>
                    </a:lnTo>
                    <a:lnTo>
                      <a:pt x="25367" y="33662"/>
                    </a:lnTo>
                    <a:lnTo>
                      <a:pt x="25776" y="33320"/>
                    </a:lnTo>
                    <a:lnTo>
                      <a:pt x="26152" y="32911"/>
                    </a:lnTo>
                    <a:lnTo>
                      <a:pt x="26459" y="32603"/>
                    </a:lnTo>
                    <a:lnTo>
                      <a:pt x="26766" y="32330"/>
                    </a:lnTo>
                    <a:lnTo>
                      <a:pt x="27074" y="32057"/>
                    </a:lnTo>
                    <a:lnTo>
                      <a:pt x="27415" y="31818"/>
                    </a:lnTo>
                    <a:lnTo>
                      <a:pt x="28098" y="31374"/>
                    </a:lnTo>
                    <a:lnTo>
                      <a:pt x="28849" y="30965"/>
                    </a:lnTo>
                    <a:lnTo>
                      <a:pt x="31171" y="29667"/>
                    </a:lnTo>
                    <a:lnTo>
                      <a:pt x="31614" y="29394"/>
                    </a:lnTo>
                    <a:lnTo>
                      <a:pt x="32058" y="29087"/>
                    </a:lnTo>
                    <a:lnTo>
                      <a:pt x="32434" y="28746"/>
                    </a:lnTo>
                    <a:lnTo>
                      <a:pt x="32809" y="28370"/>
                    </a:lnTo>
                    <a:lnTo>
                      <a:pt x="33151" y="27995"/>
                    </a:lnTo>
                    <a:lnTo>
                      <a:pt x="33458" y="27585"/>
                    </a:lnTo>
                    <a:lnTo>
                      <a:pt x="33731" y="27141"/>
                    </a:lnTo>
                    <a:lnTo>
                      <a:pt x="33970" y="26663"/>
                    </a:lnTo>
                    <a:lnTo>
                      <a:pt x="34380" y="25810"/>
                    </a:lnTo>
                    <a:lnTo>
                      <a:pt x="34789" y="24956"/>
                    </a:lnTo>
                    <a:lnTo>
                      <a:pt x="35131" y="24239"/>
                    </a:lnTo>
                    <a:lnTo>
                      <a:pt x="35404" y="23522"/>
                    </a:lnTo>
                    <a:lnTo>
                      <a:pt x="35643" y="22771"/>
                    </a:lnTo>
                    <a:lnTo>
                      <a:pt x="35848" y="22020"/>
                    </a:lnTo>
                    <a:lnTo>
                      <a:pt x="35984" y="21235"/>
                    </a:lnTo>
                    <a:lnTo>
                      <a:pt x="36087" y="20450"/>
                    </a:lnTo>
                    <a:lnTo>
                      <a:pt x="36121" y="19664"/>
                    </a:lnTo>
                    <a:lnTo>
                      <a:pt x="36155" y="18879"/>
                    </a:lnTo>
                    <a:lnTo>
                      <a:pt x="36121" y="18094"/>
                    </a:lnTo>
                    <a:lnTo>
                      <a:pt x="36121" y="17684"/>
                    </a:lnTo>
                    <a:lnTo>
                      <a:pt x="36052" y="17309"/>
                    </a:lnTo>
                    <a:lnTo>
                      <a:pt x="35677" y="15431"/>
                    </a:lnTo>
                    <a:lnTo>
                      <a:pt x="35267" y="13588"/>
                    </a:lnTo>
                    <a:lnTo>
                      <a:pt x="35028" y="12666"/>
                    </a:lnTo>
                    <a:lnTo>
                      <a:pt x="34755" y="11812"/>
                    </a:lnTo>
                    <a:lnTo>
                      <a:pt x="34448" y="10959"/>
                    </a:lnTo>
                    <a:lnTo>
                      <a:pt x="34107" y="10105"/>
                    </a:lnTo>
                    <a:lnTo>
                      <a:pt x="33663" y="9320"/>
                    </a:lnTo>
                    <a:lnTo>
                      <a:pt x="33219" y="8535"/>
                    </a:lnTo>
                    <a:lnTo>
                      <a:pt x="32707" y="7750"/>
                    </a:lnTo>
                    <a:lnTo>
                      <a:pt x="32126" y="7033"/>
                    </a:lnTo>
                    <a:lnTo>
                      <a:pt x="31239" y="6009"/>
                    </a:lnTo>
                    <a:lnTo>
                      <a:pt x="30795" y="5462"/>
                    </a:lnTo>
                    <a:lnTo>
                      <a:pt x="30317" y="4984"/>
                    </a:lnTo>
                    <a:lnTo>
                      <a:pt x="29395" y="4063"/>
                    </a:lnTo>
                    <a:lnTo>
                      <a:pt x="28917" y="3619"/>
                    </a:lnTo>
                    <a:lnTo>
                      <a:pt x="28439" y="3209"/>
                    </a:lnTo>
                    <a:lnTo>
                      <a:pt x="27927" y="2799"/>
                    </a:lnTo>
                    <a:lnTo>
                      <a:pt x="27381" y="2458"/>
                    </a:lnTo>
                    <a:lnTo>
                      <a:pt x="26801" y="2151"/>
                    </a:lnTo>
                    <a:lnTo>
                      <a:pt x="26186" y="1878"/>
                    </a:lnTo>
                    <a:lnTo>
                      <a:pt x="24069" y="1092"/>
                    </a:lnTo>
                    <a:lnTo>
                      <a:pt x="22977" y="751"/>
                    </a:lnTo>
                    <a:lnTo>
                      <a:pt x="21919" y="410"/>
                    </a:lnTo>
                    <a:lnTo>
                      <a:pt x="21099" y="205"/>
                    </a:lnTo>
                    <a:lnTo>
                      <a:pt x="20314" y="68"/>
                    </a:lnTo>
                    <a:lnTo>
                      <a:pt x="194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5" name="Google Shape;6065;p25"/>
              <p:cNvSpPr/>
              <p:nvPr/>
            </p:nvSpPr>
            <p:spPr>
              <a:xfrm>
                <a:off x="7656233" y="-279412"/>
                <a:ext cx="259908" cy="505265"/>
              </a:xfrm>
              <a:custGeom>
                <a:avLst/>
                <a:gdLst/>
                <a:ahLst/>
                <a:cxnLst/>
                <a:rect l="l" t="t" r="r" b="b"/>
                <a:pathLst>
                  <a:path w="7341" h="14271" extrusionOk="0">
                    <a:moveTo>
                      <a:pt x="6521" y="0"/>
                    </a:moveTo>
                    <a:lnTo>
                      <a:pt x="6896" y="6043"/>
                    </a:lnTo>
                    <a:lnTo>
                      <a:pt x="6896" y="6624"/>
                    </a:lnTo>
                    <a:lnTo>
                      <a:pt x="6862" y="7238"/>
                    </a:lnTo>
                    <a:lnTo>
                      <a:pt x="6794" y="7614"/>
                    </a:lnTo>
                    <a:lnTo>
                      <a:pt x="6691" y="7989"/>
                    </a:lnTo>
                    <a:lnTo>
                      <a:pt x="6589" y="8365"/>
                    </a:lnTo>
                    <a:lnTo>
                      <a:pt x="6418" y="8706"/>
                    </a:lnTo>
                    <a:lnTo>
                      <a:pt x="6248" y="9047"/>
                    </a:lnTo>
                    <a:lnTo>
                      <a:pt x="6043" y="9355"/>
                    </a:lnTo>
                    <a:lnTo>
                      <a:pt x="5599" y="10003"/>
                    </a:lnTo>
                    <a:lnTo>
                      <a:pt x="4745" y="11130"/>
                    </a:lnTo>
                    <a:lnTo>
                      <a:pt x="3892" y="12257"/>
                    </a:lnTo>
                    <a:lnTo>
                      <a:pt x="3585" y="12632"/>
                    </a:lnTo>
                    <a:lnTo>
                      <a:pt x="3243" y="12974"/>
                    </a:lnTo>
                    <a:lnTo>
                      <a:pt x="2902" y="13247"/>
                    </a:lnTo>
                    <a:lnTo>
                      <a:pt x="2560" y="13520"/>
                    </a:lnTo>
                    <a:lnTo>
                      <a:pt x="2151" y="13725"/>
                    </a:lnTo>
                    <a:lnTo>
                      <a:pt x="1741" y="13861"/>
                    </a:lnTo>
                    <a:lnTo>
                      <a:pt x="1263" y="13964"/>
                    </a:lnTo>
                    <a:lnTo>
                      <a:pt x="580" y="13964"/>
                    </a:lnTo>
                    <a:lnTo>
                      <a:pt x="376" y="13998"/>
                    </a:lnTo>
                    <a:lnTo>
                      <a:pt x="0" y="14100"/>
                    </a:lnTo>
                    <a:lnTo>
                      <a:pt x="34" y="14271"/>
                    </a:lnTo>
                    <a:lnTo>
                      <a:pt x="478" y="14237"/>
                    </a:lnTo>
                    <a:lnTo>
                      <a:pt x="922" y="14271"/>
                    </a:lnTo>
                    <a:lnTo>
                      <a:pt x="1502" y="14271"/>
                    </a:lnTo>
                    <a:lnTo>
                      <a:pt x="1775" y="14237"/>
                    </a:lnTo>
                    <a:lnTo>
                      <a:pt x="2014" y="14168"/>
                    </a:lnTo>
                    <a:lnTo>
                      <a:pt x="2253" y="14066"/>
                    </a:lnTo>
                    <a:lnTo>
                      <a:pt x="2526" y="13964"/>
                    </a:lnTo>
                    <a:lnTo>
                      <a:pt x="2731" y="13827"/>
                    </a:lnTo>
                    <a:lnTo>
                      <a:pt x="2970" y="13656"/>
                    </a:lnTo>
                    <a:lnTo>
                      <a:pt x="3312" y="13383"/>
                    </a:lnTo>
                    <a:lnTo>
                      <a:pt x="3619" y="13110"/>
                    </a:lnTo>
                    <a:lnTo>
                      <a:pt x="3926" y="12803"/>
                    </a:lnTo>
                    <a:lnTo>
                      <a:pt x="4199" y="12496"/>
                    </a:lnTo>
                    <a:lnTo>
                      <a:pt x="4677" y="11813"/>
                    </a:lnTo>
                    <a:lnTo>
                      <a:pt x="5155" y="11096"/>
                    </a:lnTo>
                    <a:lnTo>
                      <a:pt x="6077" y="9696"/>
                    </a:lnTo>
                    <a:lnTo>
                      <a:pt x="6350" y="9218"/>
                    </a:lnTo>
                    <a:lnTo>
                      <a:pt x="6589" y="8774"/>
                    </a:lnTo>
                    <a:lnTo>
                      <a:pt x="6794" y="8296"/>
                    </a:lnTo>
                    <a:lnTo>
                      <a:pt x="6965" y="7784"/>
                    </a:lnTo>
                    <a:lnTo>
                      <a:pt x="7067" y="7306"/>
                    </a:lnTo>
                    <a:lnTo>
                      <a:pt x="7169" y="6794"/>
                    </a:lnTo>
                    <a:lnTo>
                      <a:pt x="7272" y="6282"/>
                    </a:lnTo>
                    <a:lnTo>
                      <a:pt x="7306" y="5736"/>
                    </a:lnTo>
                    <a:lnTo>
                      <a:pt x="7340" y="5224"/>
                    </a:lnTo>
                    <a:lnTo>
                      <a:pt x="7340" y="4712"/>
                    </a:lnTo>
                    <a:lnTo>
                      <a:pt x="7306" y="4200"/>
                    </a:lnTo>
                    <a:lnTo>
                      <a:pt x="7272" y="3688"/>
                    </a:lnTo>
                    <a:lnTo>
                      <a:pt x="7169" y="2663"/>
                    </a:lnTo>
                    <a:lnTo>
                      <a:pt x="6999" y="1639"/>
                    </a:lnTo>
                    <a:lnTo>
                      <a:pt x="672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6" name="Google Shape;6066;p25"/>
              <p:cNvSpPr/>
              <p:nvPr/>
            </p:nvSpPr>
            <p:spPr>
              <a:xfrm>
                <a:off x="7551045" y="-260080"/>
                <a:ext cx="45991" cy="203118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5737" extrusionOk="0">
                    <a:moveTo>
                      <a:pt x="888" y="1"/>
                    </a:moveTo>
                    <a:lnTo>
                      <a:pt x="786" y="103"/>
                    </a:lnTo>
                    <a:lnTo>
                      <a:pt x="752" y="206"/>
                    </a:lnTo>
                    <a:lnTo>
                      <a:pt x="479" y="1400"/>
                    </a:lnTo>
                    <a:lnTo>
                      <a:pt x="342" y="2015"/>
                    </a:lnTo>
                    <a:lnTo>
                      <a:pt x="172" y="2595"/>
                    </a:lnTo>
                    <a:lnTo>
                      <a:pt x="103" y="2903"/>
                    </a:lnTo>
                    <a:lnTo>
                      <a:pt x="35" y="3210"/>
                    </a:lnTo>
                    <a:lnTo>
                      <a:pt x="1" y="3483"/>
                    </a:lnTo>
                    <a:lnTo>
                      <a:pt x="35" y="3790"/>
                    </a:lnTo>
                    <a:lnTo>
                      <a:pt x="69" y="4063"/>
                    </a:lnTo>
                    <a:lnTo>
                      <a:pt x="137" y="4371"/>
                    </a:lnTo>
                    <a:lnTo>
                      <a:pt x="240" y="4644"/>
                    </a:lnTo>
                    <a:lnTo>
                      <a:pt x="411" y="4917"/>
                    </a:lnTo>
                    <a:lnTo>
                      <a:pt x="615" y="5292"/>
                    </a:lnTo>
                    <a:lnTo>
                      <a:pt x="786" y="5736"/>
                    </a:lnTo>
                    <a:lnTo>
                      <a:pt x="854" y="5634"/>
                    </a:lnTo>
                    <a:lnTo>
                      <a:pt x="888" y="5565"/>
                    </a:lnTo>
                    <a:lnTo>
                      <a:pt x="888" y="5190"/>
                    </a:lnTo>
                    <a:lnTo>
                      <a:pt x="923" y="4814"/>
                    </a:lnTo>
                    <a:lnTo>
                      <a:pt x="1025" y="4029"/>
                    </a:lnTo>
                    <a:lnTo>
                      <a:pt x="1264" y="2527"/>
                    </a:lnTo>
                    <a:lnTo>
                      <a:pt x="1298" y="2220"/>
                    </a:lnTo>
                    <a:lnTo>
                      <a:pt x="1298" y="1878"/>
                    </a:lnTo>
                    <a:lnTo>
                      <a:pt x="1298" y="1571"/>
                    </a:lnTo>
                    <a:lnTo>
                      <a:pt x="1230" y="1264"/>
                    </a:lnTo>
                    <a:lnTo>
                      <a:pt x="1093" y="649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7" name="Google Shape;6067;p25"/>
              <p:cNvSpPr/>
              <p:nvPr/>
            </p:nvSpPr>
            <p:spPr>
              <a:xfrm>
                <a:off x="7160634" y="337025"/>
                <a:ext cx="258704" cy="60472"/>
              </a:xfrm>
              <a:custGeom>
                <a:avLst/>
                <a:gdLst/>
                <a:ahLst/>
                <a:cxnLst/>
                <a:rect l="l" t="t" r="r" b="b"/>
                <a:pathLst>
                  <a:path w="7307" h="1708" extrusionOk="0">
                    <a:moveTo>
                      <a:pt x="1" y="1"/>
                    </a:moveTo>
                    <a:lnTo>
                      <a:pt x="206" y="103"/>
                    </a:lnTo>
                    <a:lnTo>
                      <a:pt x="308" y="171"/>
                    </a:lnTo>
                    <a:lnTo>
                      <a:pt x="683" y="240"/>
                    </a:lnTo>
                    <a:lnTo>
                      <a:pt x="1025" y="342"/>
                    </a:lnTo>
                    <a:lnTo>
                      <a:pt x="1742" y="581"/>
                    </a:lnTo>
                    <a:lnTo>
                      <a:pt x="2425" y="854"/>
                    </a:lnTo>
                    <a:lnTo>
                      <a:pt x="3107" y="1161"/>
                    </a:lnTo>
                    <a:lnTo>
                      <a:pt x="3449" y="1298"/>
                    </a:lnTo>
                    <a:lnTo>
                      <a:pt x="3790" y="1435"/>
                    </a:lnTo>
                    <a:lnTo>
                      <a:pt x="4132" y="1537"/>
                    </a:lnTo>
                    <a:lnTo>
                      <a:pt x="4507" y="1605"/>
                    </a:lnTo>
                    <a:lnTo>
                      <a:pt x="4849" y="1674"/>
                    </a:lnTo>
                    <a:lnTo>
                      <a:pt x="5224" y="1708"/>
                    </a:lnTo>
                    <a:lnTo>
                      <a:pt x="5600" y="1708"/>
                    </a:lnTo>
                    <a:lnTo>
                      <a:pt x="5975" y="1674"/>
                    </a:lnTo>
                    <a:lnTo>
                      <a:pt x="6351" y="1605"/>
                    </a:lnTo>
                    <a:lnTo>
                      <a:pt x="6521" y="1537"/>
                    </a:lnTo>
                    <a:lnTo>
                      <a:pt x="6692" y="1469"/>
                    </a:lnTo>
                    <a:lnTo>
                      <a:pt x="6863" y="1366"/>
                    </a:lnTo>
                    <a:lnTo>
                      <a:pt x="6999" y="1230"/>
                    </a:lnTo>
                    <a:lnTo>
                      <a:pt x="7170" y="1059"/>
                    </a:lnTo>
                    <a:lnTo>
                      <a:pt x="7307" y="888"/>
                    </a:lnTo>
                    <a:lnTo>
                      <a:pt x="6590" y="1025"/>
                    </a:lnTo>
                    <a:lnTo>
                      <a:pt x="6009" y="1127"/>
                    </a:lnTo>
                    <a:lnTo>
                      <a:pt x="5600" y="1161"/>
                    </a:lnTo>
                    <a:lnTo>
                      <a:pt x="5258" y="1161"/>
                    </a:lnTo>
                    <a:lnTo>
                      <a:pt x="4883" y="1127"/>
                    </a:lnTo>
                    <a:lnTo>
                      <a:pt x="4507" y="1093"/>
                    </a:lnTo>
                    <a:lnTo>
                      <a:pt x="4166" y="991"/>
                    </a:lnTo>
                    <a:lnTo>
                      <a:pt x="3790" y="888"/>
                    </a:lnTo>
                    <a:lnTo>
                      <a:pt x="3107" y="649"/>
                    </a:lnTo>
                    <a:lnTo>
                      <a:pt x="2356" y="410"/>
                    </a:lnTo>
                    <a:lnTo>
                      <a:pt x="1605" y="206"/>
                    </a:lnTo>
                    <a:lnTo>
                      <a:pt x="820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8" name="Google Shape;6068;p25"/>
              <p:cNvSpPr/>
              <p:nvPr/>
            </p:nvSpPr>
            <p:spPr>
              <a:xfrm>
                <a:off x="7444688" y="-234695"/>
                <a:ext cx="55621" cy="142682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4030" extrusionOk="0">
                    <a:moveTo>
                      <a:pt x="1093" y="1332"/>
                    </a:moveTo>
                    <a:lnTo>
                      <a:pt x="1059" y="1708"/>
                    </a:lnTo>
                    <a:lnTo>
                      <a:pt x="922" y="1708"/>
                    </a:lnTo>
                    <a:lnTo>
                      <a:pt x="888" y="1332"/>
                    </a:lnTo>
                    <a:close/>
                    <a:moveTo>
                      <a:pt x="683" y="1"/>
                    </a:moveTo>
                    <a:lnTo>
                      <a:pt x="342" y="854"/>
                    </a:lnTo>
                    <a:lnTo>
                      <a:pt x="240" y="820"/>
                    </a:lnTo>
                    <a:lnTo>
                      <a:pt x="171" y="410"/>
                    </a:lnTo>
                    <a:lnTo>
                      <a:pt x="69" y="649"/>
                    </a:lnTo>
                    <a:lnTo>
                      <a:pt x="1" y="922"/>
                    </a:lnTo>
                    <a:lnTo>
                      <a:pt x="1" y="1196"/>
                    </a:lnTo>
                    <a:lnTo>
                      <a:pt x="1" y="1469"/>
                    </a:lnTo>
                    <a:lnTo>
                      <a:pt x="649" y="1025"/>
                    </a:lnTo>
                    <a:lnTo>
                      <a:pt x="649" y="1537"/>
                    </a:lnTo>
                    <a:lnTo>
                      <a:pt x="649" y="1708"/>
                    </a:lnTo>
                    <a:lnTo>
                      <a:pt x="683" y="1844"/>
                    </a:lnTo>
                    <a:lnTo>
                      <a:pt x="752" y="1912"/>
                    </a:lnTo>
                    <a:lnTo>
                      <a:pt x="854" y="1981"/>
                    </a:lnTo>
                    <a:lnTo>
                      <a:pt x="1127" y="2083"/>
                    </a:lnTo>
                    <a:lnTo>
                      <a:pt x="1161" y="2254"/>
                    </a:lnTo>
                    <a:lnTo>
                      <a:pt x="1127" y="2322"/>
                    </a:lnTo>
                    <a:lnTo>
                      <a:pt x="1025" y="2425"/>
                    </a:lnTo>
                    <a:lnTo>
                      <a:pt x="956" y="2493"/>
                    </a:lnTo>
                    <a:lnTo>
                      <a:pt x="922" y="2595"/>
                    </a:lnTo>
                    <a:lnTo>
                      <a:pt x="922" y="2868"/>
                    </a:lnTo>
                    <a:lnTo>
                      <a:pt x="922" y="3107"/>
                    </a:lnTo>
                    <a:lnTo>
                      <a:pt x="922" y="3346"/>
                    </a:lnTo>
                    <a:lnTo>
                      <a:pt x="888" y="3619"/>
                    </a:lnTo>
                    <a:lnTo>
                      <a:pt x="820" y="4029"/>
                    </a:lnTo>
                    <a:lnTo>
                      <a:pt x="1059" y="3858"/>
                    </a:lnTo>
                    <a:lnTo>
                      <a:pt x="1161" y="3790"/>
                    </a:lnTo>
                    <a:lnTo>
                      <a:pt x="1195" y="3756"/>
                    </a:lnTo>
                    <a:lnTo>
                      <a:pt x="1298" y="3380"/>
                    </a:lnTo>
                    <a:lnTo>
                      <a:pt x="1400" y="2971"/>
                    </a:lnTo>
                    <a:lnTo>
                      <a:pt x="1571" y="2186"/>
                    </a:lnTo>
                    <a:lnTo>
                      <a:pt x="1127" y="854"/>
                    </a:lnTo>
                    <a:lnTo>
                      <a:pt x="786" y="1264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69" name="Google Shape;6069;p25"/>
              <p:cNvSpPr/>
              <p:nvPr/>
            </p:nvSpPr>
            <p:spPr>
              <a:xfrm>
                <a:off x="7158227" y="-522361"/>
                <a:ext cx="55621" cy="151109"/>
              </a:xfrm>
              <a:custGeom>
                <a:avLst/>
                <a:gdLst/>
                <a:ahLst/>
                <a:cxnLst/>
                <a:rect l="l" t="t" r="r" b="b"/>
                <a:pathLst>
                  <a:path w="1571" h="4268" extrusionOk="0">
                    <a:moveTo>
                      <a:pt x="1468" y="0"/>
                    </a:moveTo>
                    <a:lnTo>
                      <a:pt x="1127" y="1195"/>
                    </a:lnTo>
                    <a:lnTo>
                      <a:pt x="1093" y="1400"/>
                    </a:lnTo>
                    <a:lnTo>
                      <a:pt x="1025" y="1605"/>
                    </a:lnTo>
                    <a:lnTo>
                      <a:pt x="103" y="3551"/>
                    </a:lnTo>
                    <a:lnTo>
                      <a:pt x="35" y="3722"/>
                    </a:lnTo>
                    <a:lnTo>
                      <a:pt x="0" y="3892"/>
                    </a:lnTo>
                    <a:lnTo>
                      <a:pt x="35" y="4063"/>
                    </a:lnTo>
                    <a:lnTo>
                      <a:pt x="103" y="4268"/>
                    </a:lnTo>
                    <a:lnTo>
                      <a:pt x="342" y="4097"/>
                    </a:lnTo>
                    <a:lnTo>
                      <a:pt x="547" y="3892"/>
                    </a:lnTo>
                    <a:lnTo>
                      <a:pt x="717" y="3687"/>
                    </a:lnTo>
                    <a:lnTo>
                      <a:pt x="888" y="3448"/>
                    </a:lnTo>
                    <a:lnTo>
                      <a:pt x="990" y="3210"/>
                    </a:lnTo>
                    <a:lnTo>
                      <a:pt x="1093" y="2971"/>
                    </a:lnTo>
                    <a:lnTo>
                      <a:pt x="1161" y="2697"/>
                    </a:lnTo>
                    <a:lnTo>
                      <a:pt x="1229" y="2424"/>
                    </a:lnTo>
                    <a:lnTo>
                      <a:pt x="1537" y="308"/>
                    </a:lnTo>
                    <a:lnTo>
                      <a:pt x="1571" y="35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0" name="Google Shape;6070;p25"/>
              <p:cNvSpPr/>
              <p:nvPr/>
            </p:nvSpPr>
            <p:spPr>
              <a:xfrm>
                <a:off x="6777481" y="-9873"/>
                <a:ext cx="94319" cy="154755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4371" extrusionOk="0">
                    <a:moveTo>
                      <a:pt x="239" y="1"/>
                    </a:moveTo>
                    <a:lnTo>
                      <a:pt x="137" y="103"/>
                    </a:lnTo>
                    <a:lnTo>
                      <a:pt x="69" y="205"/>
                    </a:lnTo>
                    <a:lnTo>
                      <a:pt x="0" y="376"/>
                    </a:lnTo>
                    <a:lnTo>
                      <a:pt x="35" y="547"/>
                    </a:lnTo>
                    <a:lnTo>
                      <a:pt x="69" y="718"/>
                    </a:lnTo>
                    <a:lnTo>
                      <a:pt x="274" y="1366"/>
                    </a:lnTo>
                    <a:lnTo>
                      <a:pt x="410" y="1708"/>
                    </a:lnTo>
                    <a:lnTo>
                      <a:pt x="581" y="2015"/>
                    </a:lnTo>
                    <a:lnTo>
                      <a:pt x="751" y="2322"/>
                    </a:lnTo>
                    <a:lnTo>
                      <a:pt x="956" y="2595"/>
                    </a:lnTo>
                    <a:lnTo>
                      <a:pt x="1400" y="3176"/>
                    </a:lnTo>
                    <a:lnTo>
                      <a:pt x="1878" y="3688"/>
                    </a:lnTo>
                    <a:lnTo>
                      <a:pt x="2390" y="4166"/>
                    </a:lnTo>
                    <a:lnTo>
                      <a:pt x="2663" y="4370"/>
                    </a:lnTo>
                    <a:lnTo>
                      <a:pt x="2424" y="4029"/>
                    </a:lnTo>
                    <a:lnTo>
                      <a:pt x="2151" y="3688"/>
                    </a:lnTo>
                    <a:lnTo>
                      <a:pt x="1673" y="3005"/>
                    </a:lnTo>
                    <a:lnTo>
                      <a:pt x="1229" y="2288"/>
                    </a:lnTo>
                    <a:lnTo>
                      <a:pt x="854" y="1571"/>
                    </a:lnTo>
                    <a:lnTo>
                      <a:pt x="683" y="1195"/>
                    </a:lnTo>
                    <a:lnTo>
                      <a:pt x="512" y="820"/>
                    </a:lnTo>
                    <a:lnTo>
                      <a:pt x="23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1" name="Google Shape;6071;p25"/>
              <p:cNvSpPr/>
              <p:nvPr/>
            </p:nvSpPr>
            <p:spPr>
              <a:xfrm>
                <a:off x="7350405" y="-368845"/>
                <a:ext cx="77395" cy="153516"/>
              </a:xfrm>
              <a:custGeom>
                <a:avLst/>
                <a:gdLst/>
                <a:ahLst/>
                <a:cxnLst/>
                <a:rect l="l" t="t" r="r" b="b"/>
                <a:pathLst>
                  <a:path w="2186" h="4336" extrusionOk="0">
                    <a:moveTo>
                      <a:pt x="581" y="0"/>
                    </a:moveTo>
                    <a:lnTo>
                      <a:pt x="444" y="512"/>
                    </a:lnTo>
                    <a:lnTo>
                      <a:pt x="1" y="376"/>
                    </a:lnTo>
                    <a:lnTo>
                      <a:pt x="69" y="512"/>
                    </a:lnTo>
                    <a:lnTo>
                      <a:pt x="205" y="649"/>
                    </a:lnTo>
                    <a:lnTo>
                      <a:pt x="444" y="854"/>
                    </a:lnTo>
                    <a:lnTo>
                      <a:pt x="1230" y="1502"/>
                    </a:lnTo>
                    <a:lnTo>
                      <a:pt x="1366" y="1673"/>
                    </a:lnTo>
                    <a:lnTo>
                      <a:pt x="1469" y="1844"/>
                    </a:lnTo>
                    <a:lnTo>
                      <a:pt x="1503" y="2048"/>
                    </a:lnTo>
                    <a:lnTo>
                      <a:pt x="1435" y="2322"/>
                    </a:lnTo>
                    <a:lnTo>
                      <a:pt x="1366" y="2492"/>
                    </a:lnTo>
                    <a:lnTo>
                      <a:pt x="1298" y="2697"/>
                    </a:lnTo>
                    <a:lnTo>
                      <a:pt x="1298" y="3141"/>
                    </a:lnTo>
                    <a:lnTo>
                      <a:pt x="1332" y="3551"/>
                    </a:lnTo>
                    <a:lnTo>
                      <a:pt x="1435" y="3960"/>
                    </a:lnTo>
                    <a:lnTo>
                      <a:pt x="1537" y="4165"/>
                    </a:lnTo>
                    <a:lnTo>
                      <a:pt x="1639" y="4336"/>
                    </a:lnTo>
                    <a:lnTo>
                      <a:pt x="1776" y="4302"/>
                    </a:lnTo>
                    <a:lnTo>
                      <a:pt x="1673" y="3824"/>
                    </a:lnTo>
                    <a:lnTo>
                      <a:pt x="1605" y="3585"/>
                    </a:lnTo>
                    <a:lnTo>
                      <a:pt x="1571" y="3346"/>
                    </a:lnTo>
                    <a:lnTo>
                      <a:pt x="1537" y="3107"/>
                    </a:lnTo>
                    <a:lnTo>
                      <a:pt x="1571" y="2834"/>
                    </a:lnTo>
                    <a:lnTo>
                      <a:pt x="1639" y="2595"/>
                    </a:lnTo>
                    <a:lnTo>
                      <a:pt x="1810" y="2356"/>
                    </a:lnTo>
                    <a:lnTo>
                      <a:pt x="2083" y="2663"/>
                    </a:lnTo>
                    <a:lnTo>
                      <a:pt x="1981" y="2492"/>
                    </a:lnTo>
                    <a:lnTo>
                      <a:pt x="1912" y="2322"/>
                    </a:lnTo>
                    <a:lnTo>
                      <a:pt x="1878" y="2151"/>
                    </a:lnTo>
                    <a:lnTo>
                      <a:pt x="1912" y="1980"/>
                    </a:lnTo>
                    <a:lnTo>
                      <a:pt x="1947" y="1810"/>
                    </a:lnTo>
                    <a:lnTo>
                      <a:pt x="1981" y="1673"/>
                    </a:lnTo>
                    <a:lnTo>
                      <a:pt x="2186" y="1332"/>
                    </a:lnTo>
                    <a:lnTo>
                      <a:pt x="1776" y="1571"/>
                    </a:lnTo>
                    <a:lnTo>
                      <a:pt x="786" y="717"/>
                    </a:lnTo>
                    <a:lnTo>
                      <a:pt x="991" y="171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2" name="Google Shape;6072;p25"/>
              <p:cNvSpPr/>
              <p:nvPr/>
            </p:nvSpPr>
            <p:spPr>
              <a:xfrm>
                <a:off x="7319001" y="-5023"/>
                <a:ext cx="33847" cy="126927"/>
              </a:xfrm>
              <a:custGeom>
                <a:avLst/>
                <a:gdLst/>
                <a:ahLst/>
                <a:cxnLst/>
                <a:rect l="l" t="t" r="r" b="b"/>
                <a:pathLst>
                  <a:path w="956" h="3585" extrusionOk="0">
                    <a:moveTo>
                      <a:pt x="956" y="0"/>
                    </a:moveTo>
                    <a:lnTo>
                      <a:pt x="785" y="171"/>
                    </a:lnTo>
                    <a:lnTo>
                      <a:pt x="649" y="342"/>
                    </a:lnTo>
                    <a:lnTo>
                      <a:pt x="478" y="546"/>
                    </a:lnTo>
                    <a:lnTo>
                      <a:pt x="376" y="785"/>
                    </a:lnTo>
                    <a:lnTo>
                      <a:pt x="273" y="1024"/>
                    </a:lnTo>
                    <a:lnTo>
                      <a:pt x="171" y="1263"/>
                    </a:lnTo>
                    <a:lnTo>
                      <a:pt x="34" y="1810"/>
                    </a:lnTo>
                    <a:lnTo>
                      <a:pt x="0" y="2322"/>
                    </a:lnTo>
                    <a:lnTo>
                      <a:pt x="0" y="2561"/>
                    </a:lnTo>
                    <a:lnTo>
                      <a:pt x="34" y="2800"/>
                    </a:lnTo>
                    <a:lnTo>
                      <a:pt x="102" y="3039"/>
                    </a:lnTo>
                    <a:lnTo>
                      <a:pt x="171" y="3243"/>
                    </a:lnTo>
                    <a:lnTo>
                      <a:pt x="273" y="3414"/>
                    </a:lnTo>
                    <a:lnTo>
                      <a:pt x="376" y="3585"/>
                    </a:lnTo>
                    <a:lnTo>
                      <a:pt x="444" y="2663"/>
                    </a:lnTo>
                    <a:lnTo>
                      <a:pt x="546" y="1810"/>
                    </a:lnTo>
                    <a:lnTo>
                      <a:pt x="717" y="956"/>
                    </a:lnTo>
                    <a:lnTo>
                      <a:pt x="95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3" name="Google Shape;6073;p25"/>
              <p:cNvSpPr/>
              <p:nvPr/>
            </p:nvSpPr>
            <p:spPr>
              <a:xfrm>
                <a:off x="7215016" y="-318109"/>
                <a:ext cx="94319" cy="163217"/>
              </a:xfrm>
              <a:custGeom>
                <a:avLst/>
                <a:gdLst/>
                <a:ahLst/>
                <a:cxnLst/>
                <a:rect l="l" t="t" r="r" b="b"/>
                <a:pathLst>
                  <a:path w="2664" h="4610" extrusionOk="0">
                    <a:moveTo>
                      <a:pt x="35" y="1"/>
                    </a:moveTo>
                    <a:lnTo>
                      <a:pt x="1" y="172"/>
                    </a:lnTo>
                    <a:lnTo>
                      <a:pt x="1" y="240"/>
                    </a:lnTo>
                    <a:lnTo>
                      <a:pt x="172" y="786"/>
                    </a:lnTo>
                    <a:lnTo>
                      <a:pt x="342" y="1298"/>
                    </a:lnTo>
                    <a:lnTo>
                      <a:pt x="547" y="1810"/>
                    </a:lnTo>
                    <a:lnTo>
                      <a:pt x="786" y="2322"/>
                    </a:lnTo>
                    <a:lnTo>
                      <a:pt x="1059" y="2800"/>
                    </a:lnTo>
                    <a:lnTo>
                      <a:pt x="1332" y="3244"/>
                    </a:lnTo>
                    <a:lnTo>
                      <a:pt x="1674" y="3688"/>
                    </a:lnTo>
                    <a:lnTo>
                      <a:pt x="2015" y="4132"/>
                    </a:lnTo>
                    <a:lnTo>
                      <a:pt x="2152" y="4234"/>
                    </a:lnTo>
                    <a:lnTo>
                      <a:pt x="2288" y="4337"/>
                    </a:lnTo>
                    <a:lnTo>
                      <a:pt x="2664" y="4610"/>
                    </a:lnTo>
                    <a:lnTo>
                      <a:pt x="1879" y="3415"/>
                    </a:lnTo>
                    <a:lnTo>
                      <a:pt x="1537" y="2869"/>
                    </a:lnTo>
                    <a:lnTo>
                      <a:pt x="1196" y="2322"/>
                    </a:lnTo>
                    <a:lnTo>
                      <a:pt x="889" y="1776"/>
                    </a:lnTo>
                    <a:lnTo>
                      <a:pt x="616" y="119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4" name="Google Shape;6074;p25"/>
              <p:cNvSpPr/>
              <p:nvPr/>
            </p:nvSpPr>
            <p:spPr>
              <a:xfrm>
                <a:off x="7403583" y="4643"/>
                <a:ext cx="44752" cy="13298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3756" extrusionOk="0">
                    <a:moveTo>
                      <a:pt x="308" y="0"/>
                    </a:moveTo>
                    <a:lnTo>
                      <a:pt x="137" y="547"/>
                    </a:lnTo>
                    <a:lnTo>
                      <a:pt x="69" y="854"/>
                    </a:lnTo>
                    <a:lnTo>
                      <a:pt x="35" y="1127"/>
                    </a:lnTo>
                    <a:lnTo>
                      <a:pt x="1" y="1400"/>
                    </a:lnTo>
                    <a:lnTo>
                      <a:pt x="1" y="1707"/>
                    </a:lnTo>
                    <a:lnTo>
                      <a:pt x="35" y="1980"/>
                    </a:lnTo>
                    <a:lnTo>
                      <a:pt x="103" y="2288"/>
                    </a:lnTo>
                    <a:lnTo>
                      <a:pt x="206" y="2595"/>
                    </a:lnTo>
                    <a:lnTo>
                      <a:pt x="342" y="2902"/>
                    </a:lnTo>
                    <a:lnTo>
                      <a:pt x="649" y="3483"/>
                    </a:lnTo>
                    <a:lnTo>
                      <a:pt x="752" y="3619"/>
                    </a:lnTo>
                    <a:lnTo>
                      <a:pt x="854" y="3721"/>
                    </a:lnTo>
                    <a:lnTo>
                      <a:pt x="923" y="3756"/>
                    </a:lnTo>
                    <a:lnTo>
                      <a:pt x="1127" y="3756"/>
                    </a:lnTo>
                    <a:lnTo>
                      <a:pt x="1264" y="3721"/>
                    </a:lnTo>
                    <a:lnTo>
                      <a:pt x="991" y="3278"/>
                    </a:lnTo>
                    <a:lnTo>
                      <a:pt x="752" y="2834"/>
                    </a:lnTo>
                    <a:lnTo>
                      <a:pt x="581" y="2390"/>
                    </a:lnTo>
                    <a:lnTo>
                      <a:pt x="445" y="1946"/>
                    </a:lnTo>
                    <a:lnTo>
                      <a:pt x="376" y="1468"/>
                    </a:lnTo>
                    <a:lnTo>
                      <a:pt x="308" y="990"/>
                    </a:lnTo>
                    <a:lnTo>
                      <a:pt x="308" y="512"/>
                    </a:lnTo>
                    <a:lnTo>
                      <a:pt x="30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5" name="Google Shape;6075;p25"/>
              <p:cNvSpPr/>
              <p:nvPr/>
            </p:nvSpPr>
            <p:spPr>
              <a:xfrm>
                <a:off x="7528103" y="257257"/>
                <a:ext cx="99134" cy="106392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3005" extrusionOk="0">
                    <a:moveTo>
                      <a:pt x="2800" y="0"/>
                    </a:moveTo>
                    <a:lnTo>
                      <a:pt x="2561" y="137"/>
                    </a:lnTo>
                    <a:lnTo>
                      <a:pt x="2356" y="308"/>
                    </a:lnTo>
                    <a:lnTo>
                      <a:pt x="2151" y="513"/>
                    </a:lnTo>
                    <a:lnTo>
                      <a:pt x="1980" y="717"/>
                    </a:lnTo>
                    <a:lnTo>
                      <a:pt x="1741" y="1127"/>
                    </a:lnTo>
                    <a:lnTo>
                      <a:pt x="1605" y="1298"/>
                    </a:lnTo>
                    <a:lnTo>
                      <a:pt x="1468" y="1468"/>
                    </a:lnTo>
                    <a:lnTo>
                      <a:pt x="751" y="2254"/>
                    </a:lnTo>
                    <a:lnTo>
                      <a:pt x="0" y="3005"/>
                    </a:lnTo>
                    <a:lnTo>
                      <a:pt x="0" y="3005"/>
                    </a:lnTo>
                    <a:lnTo>
                      <a:pt x="615" y="2697"/>
                    </a:lnTo>
                    <a:lnTo>
                      <a:pt x="888" y="2527"/>
                    </a:lnTo>
                    <a:lnTo>
                      <a:pt x="1161" y="2356"/>
                    </a:lnTo>
                    <a:lnTo>
                      <a:pt x="1434" y="2151"/>
                    </a:lnTo>
                    <a:lnTo>
                      <a:pt x="1673" y="1912"/>
                    </a:lnTo>
                    <a:lnTo>
                      <a:pt x="1878" y="1673"/>
                    </a:lnTo>
                    <a:lnTo>
                      <a:pt x="2083" y="1366"/>
                    </a:lnTo>
                    <a:lnTo>
                      <a:pt x="2424" y="717"/>
                    </a:lnTo>
                    <a:lnTo>
                      <a:pt x="280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6" name="Google Shape;6076;p25"/>
              <p:cNvSpPr/>
              <p:nvPr/>
            </p:nvSpPr>
            <p:spPr>
              <a:xfrm>
                <a:off x="7011969" y="-218975"/>
                <a:ext cx="72545" cy="48399"/>
              </a:xfrm>
              <a:custGeom>
                <a:avLst/>
                <a:gdLst/>
                <a:ahLst/>
                <a:cxnLst/>
                <a:rect l="l" t="t" r="r" b="b"/>
                <a:pathLst>
                  <a:path w="2049" h="1367" extrusionOk="0">
                    <a:moveTo>
                      <a:pt x="1503" y="0"/>
                    </a:moveTo>
                    <a:lnTo>
                      <a:pt x="1264" y="69"/>
                    </a:lnTo>
                    <a:lnTo>
                      <a:pt x="991" y="137"/>
                    </a:lnTo>
                    <a:lnTo>
                      <a:pt x="786" y="205"/>
                    </a:lnTo>
                    <a:lnTo>
                      <a:pt x="547" y="342"/>
                    </a:lnTo>
                    <a:lnTo>
                      <a:pt x="342" y="478"/>
                    </a:lnTo>
                    <a:lnTo>
                      <a:pt x="171" y="683"/>
                    </a:lnTo>
                    <a:lnTo>
                      <a:pt x="35" y="820"/>
                    </a:lnTo>
                    <a:lnTo>
                      <a:pt x="1" y="990"/>
                    </a:lnTo>
                    <a:lnTo>
                      <a:pt x="1" y="1093"/>
                    </a:lnTo>
                    <a:lnTo>
                      <a:pt x="35" y="1195"/>
                    </a:lnTo>
                    <a:lnTo>
                      <a:pt x="137" y="1366"/>
                    </a:lnTo>
                    <a:lnTo>
                      <a:pt x="1093" y="752"/>
                    </a:lnTo>
                    <a:lnTo>
                      <a:pt x="1366" y="615"/>
                    </a:lnTo>
                    <a:lnTo>
                      <a:pt x="1639" y="478"/>
                    </a:lnTo>
                    <a:lnTo>
                      <a:pt x="1742" y="410"/>
                    </a:lnTo>
                    <a:lnTo>
                      <a:pt x="1878" y="308"/>
                    </a:lnTo>
                    <a:lnTo>
                      <a:pt x="1981" y="205"/>
                    </a:lnTo>
                    <a:lnTo>
                      <a:pt x="2049" y="35"/>
                    </a:lnTo>
                    <a:lnTo>
                      <a:pt x="1776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7" name="Google Shape;6077;p25"/>
              <p:cNvSpPr/>
              <p:nvPr/>
            </p:nvSpPr>
            <p:spPr>
              <a:xfrm>
                <a:off x="7783125" y="-28001"/>
                <a:ext cx="79803" cy="124519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3517" extrusionOk="0">
                    <a:moveTo>
                      <a:pt x="2186" y="1"/>
                    </a:moveTo>
                    <a:lnTo>
                      <a:pt x="1981" y="513"/>
                    </a:lnTo>
                    <a:lnTo>
                      <a:pt x="1708" y="991"/>
                    </a:lnTo>
                    <a:lnTo>
                      <a:pt x="1469" y="1434"/>
                    </a:lnTo>
                    <a:lnTo>
                      <a:pt x="1161" y="1844"/>
                    </a:lnTo>
                    <a:lnTo>
                      <a:pt x="581" y="2698"/>
                    </a:lnTo>
                    <a:lnTo>
                      <a:pt x="1" y="3517"/>
                    </a:lnTo>
                    <a:lnTo>
                      <a:pt x="308" y="3278"/>
                    </a:lnTo>
                    <a:lnTo>
                      <a:pt x="615" y="2971"/>
                    </a:lnTo>
                    <a:lnTo>
                      <a:pt x="922" y="2663"/>
                    </a:lnTo>
                    <a:lnTo>
                      <a:pt x="1230" y="2322"/>
                    </a:lnTo>
                    <a:lnTo>
                      <a:pt x="1503" y="1981"/>
                    </a:lnTo>
                    <a:lnTo>
                      <a:pt x="1742" y="1639"/>
                    </a:lnTo>
                    <a:lnTo>
                      <a:pt x="1947" y="1298"/>
                    </a:lnTo>
                    <a:lnTo>
                      <a:pt x="2117" y="956"/>
                    </a:lnTo>
                    <a:lnTo>
                      <a:pt x="2186" y="752"/>
                    </a:lnTo>
                    <a:lnTo>
                      <a:pt x="2254" y="547"/>
                    </a:lnTo>
                    <a:lnTo>
                      <a:pt x="2254" y="274"/>
                    </a:lnTo>
                    <a:lnTo>
                      <a:pt x="2220" y="171"/>
                    </a:lnTo>
                    <a:lnTo>
                      <a:pt x="21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8" name="Google Shape;6078;p25"/>
              <p:cNvSpPr/>
              <p:nvPr/>
            </p:nvSpPr>
            <p:spPr>
              <a:xfrm>
                <a:off x="7076016" y="-504233"/>
                <a:ext cx="50806" cy="102781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2903" extrusionOk="0">
                    <a:moveTo>
                      <a:pt x="1" y="0"/>
                    </a:moveTo>
                    <a:lnTo>
                      <a:pt x="35" y="376"/>
                    </a:lnTo>
                    <a:lnTo>
                      <a:pt x="137" y="820"/>
                    </a:lnTo>
                    <a:lnTo>
                      <a:pt x="308" y="1298"/>
                    </a:lnTo>
                    <a:lnTo>
                      <a:pt x="513" y="1742"/>
                    </a:lnTo>
                    <a:lnTo>
                      <a:pt x="718" y="2151"/>
                    </a:lnTo>
                    <a:lnTo>
                      <a:pt x="957" y="2493"/>
                    </a:lnTo>
                    <a:lnTo>
                      <a:pt x="1196" y="2766"/>
                    </a:lnTo>
                    <a:lnTo>
                      <a:pt x="1332" y="2868"/>
                    </a:lnTo>
                    <a:lnTo>
                      <a:pt x="1435" y="2902"/>
                    </a:lnTo>
                    <a:lnTo>
                      <a:pt x="1332" y="2561"/>
                    </a:lnTo>
                    <a:lnTo>
                      <a:pt x="1162" y="2151"/>
                    </a:lnTo>
                    <a:lnTo>
                      <a:pt x="752" y="1264"/>
                    </a:lnTo>
                    <a:lnTo>
                      <a:pt x="342" y="478"/>
                    </a:lnTo>
                    <a:lnTo>
                      <a:pt x="137" y="1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79" name="Google Shape;6079;p25"/>
              <p:cNvSpPr/>
              <p:nvPr/>
            </p:nvSpPr>
            <p:spPr>
              <a:xfrm>
                <a:off x="7137692" y="-309647"/>
                <a:ext cx="26625" cy="145090"/>
              </a:xfrm>
              <a:custGeom>
                <a:avLst/>
                <a:gdLst/>
                <a:ahLst/>
                <a:cxnLst/>
                <a:rect l="l" t="t" r="r" b="b"/>
                <a:pathLst>
                  <a:path w="752" h="4098" extrusionOk="0">
                    <a:moveTo>
                      <a:pt x="137" y="1"/>
                    </a:moveTo>
                    <a:lnTo>
                      <a:pt x="34" y="445"/>
                    </a:lnTo>
                    <a:lnTo>
                      <a:pt x="0" y="991"/>
                    </a:lnTo>
                    <a:lnTo>
                      <a:pt x="34" y="1537"/>
                    </a:lnTo>
                    <a:lnTo>
                      <a:pt x="102" y="2152"/>
                    </a:lnTo>
                    <a:lnTo>
                      <a:pt x="205" y="2732"/>
                    </a:lnTo>
                    <a:lnTo>
                      <a:pt x="341" y="3278"/>
                    </a:lnTo>
                    <a:lnTo>
                      <a:pt x="512" y="3722"/>
                    </a:lnTo>
                    <a:lnTo>
                      <a:pt x="615" y="3927"/>
                    </a:lnTo>
                    <a:lnTo>
                      <a:pt x="751" y="4098"/>
                    </a:lnTo>
                    <a:lnTo>
                      <a:pt x="649" y="3620"/>
                    </a:lnTo>
                    <a:lnTo>
                      <a:pt x="444" y="2459"/>
                    </a:lnTo>
                    <a:lnTo>
                      <a:pt x="239" y="1298"/>
                    </a:lnTo>
                    <a:lnTo>
                      <a:pt x="239" y="1093"/>
                    </a:lnTo>
                    <a:lnTo>
                      <a:pt x="273" y="889"/>
                    </a:lnTo>
                    <a:lnTo>
                      <a:pt x="376" y="376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0" name="Google Shape;6080;p25"/>
              <p:cNvSpPr/>
              <p:nvPr/>
            </p:nvSpPr>
            <p:spPr>
              <a:xfrm>
                <a:off x="7270637" y="-483698"/>
                <a:ext cx="61676" cy="10398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2937" extrusionOk="0">
                    <a:moveTo>
                      <a:pt x="1605" y="1"/>
                    </a:moveTo>
                    <a:lnTo>
                      <a:pt x="1434" y="240"/>
                    </a:lnTo>
                    <a:lnTo>
                      <a:pt x="1264" y="513"/>
                    </a:lnTo>
                    <a:lnTo>
                      <a:pt x="1025" y="1059"/>
                    </a:lnTo>
                    <a:lnTo>
                      <a:pt x="547" y="2254"/>
                    </a:lnTo>
                    <a:lnTo>
                      <a:pt x="69" y="1844"/>
                    </a:lnTo>
                    <a:lnTo>
                      <a:pt x="35" y="1947"/>
                    </a:lnTo>
                    <a:lnTo>
                      <a:pt x="0" y="2015"/>
                    </a:lnTo>
                    <a:lnTo>
                      <a:pt x="35" y="2083"/>
                    </a:lnTo>
                    <a:lnTo>
                      <a:pt x="69" y="2152"/>
                    </a:lnTo>
                    <a:lnTo>
                      <a:pt x="137" y="2254"/>
                    </a:lnTo>
                    <a:lnTo>
                      <a:pt x="239" y="2356"/>
                    </a:lnTo>
                    <a:lnTo>
                      <a:pt x="410" y="2630"/>
                    </a:lnTo>
                    <a:lnTo>
                      <a:pt x="615" y="2937"/>
                    </a:lnTo>
                    <a:lnTo>
                      <a:pt x="1742" y="35"/>
                    </a:lnTo>
                    <a:lnTo>
                      <a:pt x="160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1" name="Google Shape;6081;p25"/>
              <p:cNvSpPr/>
              <p:nvPr/>
            </p:nvSpPr>
            <p:spPr>
              <a:xfrm>
                <a:off x="7563154" y="211337"/>
                <a:ext cx="50806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957" extrusionOk="0">
                    <a:moveTo>
                      <a:pt x="1024" y="0"/>
                    </a:moveTo>
                    <a:lnTo>
                      <a:pt x="854" y="34"/>
                    </a:lnTo>
                    <a:lnTo>
                      <a:pt x="0" y="103"/>
                    </a:lnTo>
                    <a:lnTo>
                      <a:pt x="103" y="376"/>
                    </a:lnTo>
                    <a:lnTo>
                      <a:pt x="239" y="581"/>
                    </a:lnTo>
                    <a:lnTo>
                      <a:pt x="478" y="751"/>
                    </a:lnTo>
                    <a:lnTo>
                      <a:pt x="751" y="888"/>
                    </a:lnTo>
                    <a:lnTo>
                      <a:pt x="922" y="956"/>
                    </a:lnTo>
                    <a:lnTo>
                      <a:pt x="1059" y="956"/>
                    </a:lnTo>
                    <a:lnTo>
                      <a:pt x="1229" y="888"/>
                    </a:lnTo>
                    <a:lnTo>
                      <a:pt x="1332" y="785"/>
                    </a:lnTo>
                    <a:lnTo>
                      <a:pt x="1400" y="683"/>
                    </a:lnTo>
                    <a:lnTo>
                      <a:pt x="1400" y="546"/>
                    </a:lnTo>
                    <a:lnTo>
                      <a:pt x="1434" y="410"/>
                    </a:lnTo>
                    <a:lnTo>
                      <a:pt x="1400" y="273"/>
                    </a:lnTo>
                    <a:lnTo>
                      <a:pt x="1298" y="137"/>
                    </a:lnTo>
                    <a:lnTo>
                      <a:pt x="1195" y="68"/>
                    </a:lnTo>
                    <a:lnTo>
                      <a:pt x="102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2" name="Google Shape;6082;p25"/>
              <p:cNvSpPr/>
              <p:nvPr/>
            </p:nvSpPr>
            <p:spPr>
              <a:xfrm>
                <a:off x="7258564" y="-370084"/>
                <a:ext cx="91876" cy="64118"/>
              </a:xfrm>
              <a:custGeom>
                <a:avLst/>
                <a:gdLst/>
                <a:ahLst/>
                <a:cxnLst/>
                <a:rect l="l" t="t" r="r" b="b"/>
                <a:pathLst>
                  <a:path w="2595" h="1811" extrusionOk="0">
                    <a:moveTo>
                      <a:pt x="0" y="1"/>
                    </a:moveTo>
                    <a:lnTo>
                      <a:pt x="683" y="411"/>
                    </a:lnTo>
                    <a:lnTo>
                      <a:pt x="1366" y="854"/>
                    </a:lnTo>
                    <a:lnTo>
                      <a:pt x="1980" y="1332"/>
                    </a:lnTo>
                    <a:lnTo>
                      <a:pt x="2595" y="1810"/>
                    </a:lnTo>
                    <a:lnTo>
                      <a:pt x="2356" y="1435"/>
                    </a:lnTo>
                    <a:lnTo>
                      <a:pt x="2117" y="1128"/>
                    </a:lnTo>
                    <a:lnTo>
                      <a:pt x="1844" y="820"/>
                    </a:lnTo>
                    <a:lnTo>
                      <a:pt x="1536" y="581"/>
                    </a:lnTo>
                    <a:lnTo>
                      <a:pt x="1195" y="342"/>
                    </a:lnTo>
                    <a:lnTo>
                      <a:pt x="854" y="172"/>
                    </a:lnTo>
                    <a:lnTo>
                      <a:pt x="444" y="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3" name="Google Shape;6083;p25"/>
              <p:cNvSpPr/>
              <p:nvPr/>
            </p:nvSpPr>
            <p:spPr>
              <a:xfrm>
                <a:off x="7467666" y="293512"/>
                <a:ext cx="84618" cy="58064"/>
              </a:xfrm>
              <a:custGeom>
                <a:avLst/>
                <a:gdLst/>
                <a:ahLst/>
                <a:cxnLst/>
                <a:rect l="l" t="t" r="r" b="b"/>
                <a:pathLst>
                  <a:path w="2390" h="1640" extrusionOk="0">
                    <a:moveTo>
                      <a:pt x="2390" y="1"/>
                    </a:moveTo>
                    <a:lnTo>
                      <a:pt x="1844" y="444"/>
                    </a:lnTo>
                    <a:lnTo>
                      <a:pt x="1332" y="922"/>
                    </a:lnTo>
                    <a:lnTo>
                      <a:pt x="1024" y="1127"/>
                    </a:lnTo>
                    <a:lnTo>
                      <a:pt x="717" y="1332"/>
                    </a:lnTo>
                    <a:lnTo>
                      <a:pt x="376" y="1503"/>
                    </a:lnTo>
                    <a:lnTo>
                      <a:pt x="0" y="1639"/>
                    </a:lnTo>
                    <a:lnTo>
                      <a:pt x="410" y="1639"/>
                    </a:lnTo>
                    <a:lnTo>
                      <a:pt x="785" y="1571"/>
                    </a:lnTo>
                    <a:lnTo>
                      <a:pt x="1127" y="1435"/>
                    </a:lnTo>
                    <a:lnTo>
                      <a:pt x="1468" y="1264"/>
                    </a:lnTo>
                    <a:lnTo>
                      <a:pt x="1775" y="991"/>
                    </a:lnTo>
                    <a:lnTo>
                      <a:pt x="2049" y="718"/>
                    </a:lnTo>
                    <a:lnTo>
                      <a:pt x="2253" y="376"/>
                    </a:lnTo>
                    <a:lnTo>
                      <a:pt x="239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4" name="Google Shape;6084;p25"/>
              <p:cNvSpPr/>
              <p:nvPr/>
            </p:nvSpPr>
            <p:spPr>
              <a:xfrm>
                <a:off x="7848412" y="-199644"/>
                <a:ext cx="14516" cy="85857"/>
              </a:xfrm>
              <a:custGeom>
                <a:avLst/>
                <a:gdLst/>
                <a:ahLst/>
                <a:cxnLst/>
                <a:rect l="l" t="t" r="r" b="b"/>
                <a:pathLst>
                  <a:path w="410" h="2425" extrusionOk="0">
                    <a:moveTo>
                      <a:pt x="0" y="1"/>
                    </a:moveTo>
                    <a:lnTo>
                      <a:pt x="0" y="2425"/>
                    </a:lnTo>
                    <a:lnTo>
                      <a:pt x="205" y="2117"/>
                    </a:lnTo>
                    <a:lnTo>
                      <a:pt x="307" y="1810"/>
                    </a:lnTo>
                    <a:lnTo>
                      <a:pt x="410" y="1469"/>
                    </a:lnTo>
                    <a:lnTo>
                      <a:pt x="410" y="1127"/>
                    </a:lnTo>
                    <a:lnTo>
                      <a:pt x="410" y="786"/>
                    </a:lnTo>
                    <a:lnTo>
                      <a:pt x="307" y="479"/>
                    </a:lnTo>
                    <a:lnTo>
                      <a:pt x="171" y="2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5" name="Google Shape;6085;p25"/>
              <p:cNvSpPr/>
              <p:nvPr/>
            </p:nvSpPr>
            <p:spPr>
              <a:xfrm>
                <a:off x="7668306" y="154512"/>
                <a:ext cx="103984" cy="42344"/>
              </a:xfrm>
              <a:custGeom>
                <a:avLst/>
                <a:gdLst/>
                <a:ahLst/>
                <a:cxnLst/>
                <a:rect l="l" t="t" r="r" b="b"/>
                <a:pathLst>
                  <a:path w="2937" h="1196" extrusionOk="0">
                    <a:moveTo>
                      <a:pt x="2936" y="1"/>
                    </a:moveTo>
                    <a:lnTo>
                      <a:pt x="0" y="1161"/>
                    </a:lnTo>
                    <a:lnTo>
                      <a:pt x="205" y="1195"/>
                    </a:lnTo>
                    <a:lnTo>
                      <a:pt x="376" y="1195"/>
                    </a:lnTo>
                    <a:lnTo>
                      <a:pt x="786" y="1161"/>
                    </a:lnTo>
                    <a:lnTo>
                      <a:pt x="1229" y="1059"/>
                    </a:lnTo>
                    <a:lnTo>
                      <a:pt x="1673" y="922"/>
                    </a:lnTo>
                    <a:lnTo>
                      <a:pt x="2083" y="718"/>
                    </a:lnTo>
                    <a:lnTo>
                      <a:pt x="2458" y="513"/>
                    </a:lnTo>
                    <a:lnTo>
                      <a:pt x="2732" y="274"/>
                    </a:lnTo>
                    <a:lnTo>
                      <a:pt x="2834" y="137"/>
                    </a:lnTo>
                    <a:lnTo>
                      <a:pt x="293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6" name="Google Shape;6086;p25"/>
              <p:cNvSpPr/>
              <p:nvPr/>
            </p:nvSpPr>
            <p:spPr>
              <a:xfrm>
                <a:off x="7131637" y="-146466"/>
                <a:ext cx="48363" cy="78599"/>
              </a:xfrm>
              <a:custGeom>
                <a:avLst/>
                <a:gdLst/>
                <a:ahLst/>
                <a:cxnLst/>
                <a:rect l="l" t="t" r="r" b="b"/>
                <a:pathLst>
                  <a:path w="1366" h="2220" extrusionOk="0">
                    <a:moveTo>
                      <a:pt x="0" y="1"/>
                    </a:moveTo>
                    <a:lnTo>
                      <a:pt x="0" y="342"/>
                    </a:lnTo>
                    <a:lnTo>
                      <a:pt x="34" y="684"/>
                    </a:lnTo>
                    <a:lnTo>
                      <a:pt x="137" y="991"/>
                    </a:lnTo>
                    <a:lnTo>
                      <a:pt x="273" y="1264"/>
                    </a:lnTo>
                    <a:lnTo>
                      <a:pt x="410" y="1503"/>
                    </a:lnTo>
                    <a:lnTo>
                      <a:pt x="615" y="1742"/>
                    </a:lnTo>
                    <a:lnTo>
                      <a:pt x="854" y="1981"/>
                    </a:lnTo>
                    <a:lnTo>
                      <a:pt x="1093" y="2220"/>
                    </a:lnTo>
                    <a:lnTo>
                      <a:pt x="1366" y="1810"/>
                    </a:lnTo>
                    <a:lnTo>
                      <a:pt x="956" y="1469"/>
                    </a:lnTo>
                    <a:lnTo>
                      <a:pt x="649" y="1127"/>
                    </a:lnTo>
                    <a:lnTo>
                      <a:pt x="512" y="923"/>
                    </a:lnTo>
                    <a:lnTo>
                      <a:pt x="376" y="718"/>
                    </a:lnTo>
                    <a:lnTo>
                      <a:pt x="308" y="513"/>
                    </a:lnTo>
                    <a:lnTo>
                      <a:pt x="239" y="240"/>
                    </a:lnTo>
                    <a:lnTo>
                      <a:pt x="205" y="172"/>
                    </a:lnTo>
                    <a:lnTo>
                      <a:pt x="137" y="1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7" name="Google Shape;6087;p25"/>
              <p:cNvSpPr/>
              <p:nvPr/>
            </p:nvSpPr>
            <p:spPr>
              <a:xfrm>
                <a:off x="7159430" y="-278208"/>
                <a:ext cx="24217" cy="101577"/>
              </a:xfrm>
              <a:custGeom>
                <a:avLst/>
                <a:gdLst/>
                <a:ahLst/>
                <a:cxnLst/>
                <a:rect l="l" t="t" r="r" b="b"/>
                <a:pathLst>
                  <a:path w="684" h="2869" extrusionOk="0">
                    <a:moveTo>
                      <a:pt x="171" y="1"/>
                    </a:moveTo>
                    <a:lnTo>
                      <a:pt x="103" y="137"/>
                    </a:lnTo>
                    <a:lnTo>
                      <a:pt x="69" y="308"/>
                    </a:lnTo>
                    <a:lnTo>
                      <a:pt x="1" y="683"/>
                    </a:lnTo>
                    <a:lnTo>
                      <a:pt x="1" y="1093"/>
                    </a:lnTo>
                    <a:lnTo>
                      <a:pt x="69" y="1537"/>
                    </a:lnTo>
                    <a:lnTo>
                      <a:pt x="171" y="1947"/>
                    </a:lnTo>
                    <a:lnTo>
                      <a:pt x="308" y="2322"/>
                    </a:lnTo>
                    <a:lnTo>
                      <a:pt x="479" y="2629"/>
                    </a:lnTo>
                    <a:lnTo>
                      <a:pt x="581" y="2766"/>
                    </a:lnTo>
                    <a:lnTo>
                      <a:pt x="683" y="2868"/>
                    </a:lnTo>
                    <a:lnTo>
                      <a:pt x="171" y="1"/>
                    </a:lnTo>
                    <a:close/>
                    <a:moveTo>
                      <a:pt x="683" y="2868"/>
                    </a:moveTo>
                    <a:lnTo>
                      <a:pt x="683" y="2868"/>
                    </a:lnTo>
                    <a:lnTo>
                      <a:pt x="683" y="28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8" name="Google Shape;6088;p25"/>
              <p:cNvSpPr/>
              <p:nvPr/>
            </p:nvSpPr>
            <p:spPr>
              <a:xfrm>
                <a:off x="7376994" y="-106564"/>
                <a:ext cx="29068" cy="87061"/>
              </a:xfrm>
              <a:custGeom>
                <a:avLst/>
                <a:gdLst/>
                <a:ahLst/>
                <a:cxnLst/>
                <a:rect l="l" t="t" r="r" b="b"/>
                <a:pathLst>
                  <a:path w="821" h="2459" extrusionOk="0">
                    <a:moveTo>
                      <a:pt x="69" y="0"/>
                    </a:moveTo>
                    <a:lnTo>
                      <a:pt x="35" y="274"/>
                    </a:lnTo>
                    <a:lnTo>
                      <a:pt x="1" y="615"/>
                    </a:lnTo>
                    <a:lnTo>
                      <a:pt x="35" y="956"/>
                    </a:lnTo>
                    <a:lnTo>
                      <a:pt x="103" y="1332"/>
                    </a:lnTo>
                    <a:lnTo>
                      <a:pt x="240" y="1673"/>
                    </a:lnTo>
                    <a:lnTo>
                      <a:pt x="376" y="2015"/>
                    </a:lnTo>
                    <a:lnTo>
                      <a:pt x="581" y="2254"/>
                    </a:lnTo>
                    <a:lnTo>
                      <a:pt x="684" y="2356"/>
                    </a:lnTo>
                    <a:lnTo>
                      <a:pt x="820" y="2458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89" name="Google Shape;6089;p25"/>
              <p:cNvSpPr/>
              <p:nvPr/>
            </p:nvSpPr>
            <p:spPr>
              <a:xfrm>
                <a:off x="7132841" y="-25593"/>
                <a:ext cx="37494" cy="53214"/>
              </a:xfrm>
              <a:custGeom>
                <a:avLst/>
                <a:gdLst/>
                <a:ahLst/>
                <a:cxnLst/>
                <a:rect l="l" t="t" r="r" b="b"/>
                <a:pathLst>
                  <a:path w="1059" h="1503" extrusionOk="0">
                    <a:moveTo>
                      <a:pt x="922" y="1"/>
                    </a:moveTo>
                    <a:lnTo>
                      <a:pt x="752" y="35"/>
                    </a:lnTo>
                    <a:lnTo>
                      <a:pt x="649" y="103"/>
                    </a:lnTo>
                    <a:lnTo>
                      <a:pt x="547" y="206"/>
                    </a:lnTo>
                    <a:lnTo>
                      <a:pt x="342" y="410"/>
                    </a:lnTo>
                    <a:lnTo>
                      <a:pt x="205" y="615"/>
                    </a:lnTo>
                    <a:lnTo>
                      <a:pt x="69" y="820"/>
                    </a:lnTo>
                    <a:lnTo>
                      <a:pt x="0" y="1025"/>
                    </a:lnTo>
                    <a:lnTo>
                      <a:pt x="0" y="1127"/>
                    </a:lnTo>
                    <a:lnTo>
                      <a:pt x="0" y="1264"/>
                    </a:lnTo>
                    <a:lnTo>
                      <a:pt x="35" y="1366"/>
                    </a:lnTo>
                    <a:lnTo>
                      <a:pt x="103" y="1503"/>
                    </a:lnTo>
                    <a:lnTo>
                      <a:pt x="274" y="1366"/>
                    </a:lnTo>
                    <a:lnTo>
                      <a:pt x="410" y="1230"/>
                    </a:lnTo>
                    <a:lnTo>
                      <a:pt x="581" y="1059"/>
                    </a:lnTo>
                    <a:lnTo>
                      <a:pt x="717" y="854"/>
                    </a:lnTo>
                    <a:lnTo>
                      <a:pt x="820" y="649"/>
                    </a:lnTo>
                    <a:lnTo>
                      <a:pt x="922" y="445"/>
                    </a:lnTo>
                    <a:lnTo>
                      <a:pt x="1025" y="206"/>
                    </a:lnTo>
                    <a:lnTo>
                      <a:pt x="105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0" name="Google Shape;6090;p25"/>
              <p:cNvSpPr/>
              <p:nvPr/>
            </p:nvSpPr>
            <p:spPr>
              <a:xfrm>
                <a:off x="6747245" y="-274561"/>
                <a:ext cx="15755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445" h="2971" extrusionOk="0">
                    <a:moveTo>
                      <a:pt x="445" y="0"/>
                    </a:moveTo>
                    <a:lnTo>
                      <a:pt x="274" y="341"/>
                    </a:lnTo>
                    <a:lnTo>
                      <a:pt x="137" y="717"/>
                    </a:lnTo>
                    <a:lnTo>
                      <a:pt x="69" y="1092"/>
                    </a:lnTo>
                    <a:lnTo>
                      <a:pt x="35" y="1468"/>
                    </a:lnTo>
                    <a:lnTo>
                      <a:pt x="1" y="1844"/>
                    </a:lnTo>
                    <a:lnTo>
                      <a:pt x="1" y="2219"/>
                    </a:lnTo>
                    <a:lnTo>
                      <a:pt x="35" y="2970"/>
                    </a:lnTo>
                    <a:lnTo>
                      <a:pt x="172" y="2970"/>
                    </a:lnTo>
                    <a:lnTo>
                      <a:pt x="44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1" name="Google Shape;6091;p25"/>
              <p:cNvSpPr/>
              <p:nvPr/>
            </p:nvSpPr>
            <p:spPr>
              <a:xfrm>
                <a:off x="7245252" y="-354364"/>
                <a:ext cx="79803" cy="60472"/>
              </a:xfrm>
              <a:custGeom>
                <a:avLst/>
                <a:gdLst/>
                <a:ahLst/>
                <a:cxnLst/>
                <a:rect l="l" t="t" r="r" b="b"/>
                <a:pathLst>
                  <a:path w="2254" h="1708" extrusionOk="0">
                    <a:moveTo>
                      <a:pt x="0" y="1"/>
                    </a:moveTo>
                    <a:lnTo>
                      <a:pt x="274" y="274"/>
                    </a:lnTo>
                    <a:lnTo>
                      <a:pt x="547" y="581"/>
                    </a:lnTo>
                    <a:lnTo>
                      <a:pt x="820" y="820"/>
                    </a:lnTo>
                    <a:lnTo>
                      <a:pt x="1127" y="1059"/>
                    </a:lnTo>
                    <a:lnTo>
                      <a:pt x="1434" y="1264"/>
                    </a:lnTo>
                    <a:lnTo>
                      <a:pt x="1707" y="1435"/>
                    </a:lnTo>
                    <a:lnTo>
                      <a:pt x="1981" y="1605"/>
                    </a:lnTo>
                    <a:lnTo>
                      <a:pt x="2254" y="1708"/>
                    </a:lnTo>
                    <a:lnTo>
                      <a:pt x="1707" y="1162"/>
                    </a:lnTo>
                    <a:lnTo>
                      <a:pt x="1161" y="684"/>
                    </a:lnTo>
                    <a:lnTo>
                      <a:pt x="888" y="479"/>
                    </a:lnTo>
                    <a:lnTo>
                      <a:pt x="615" y="274"/>
                    </a:lnTo>
                    <a:lnTo>
                      <a:pt x="308" y="137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2" name="Google Shape;6092;p25"/>
              <p:cNvSpPr/>
              <p:nvPr/>
            </p:nvSpPr>
            <p:spPr>
              <a:xfrm>
                <a:off x="7069997" y="-106564"/>
                <a:ext cx="52010" cy="52010"/>
              </a:xfrm>
              <a:custGeom>
                <a:avLst/>
                <a:gdLst/>
                <a:ahLst/>
                <a:cxnLst/>
                <a:rect l="l" t="t" r="r" b="b"/>
                <a:pathLst>
                  <a:path w="1469" h="1469" extrusionOk="0">
                    <a:moveTo>
                      <a:pt x="1229" y="0"/>
                    </a:moveTo>
                    <a:lnTo>
                      <a:pt x="956" y="103"/>
                    </a:lnTo>
                    <a:lnTo>
                      <a:pt x="717" y="239"/>
                    </a:lnTo>
                    <a:lnTo>
                      <a:pt x="478" y="410"/>
                    </a:lnTo>
                    <a:lnTo>
                      <a:pt x="273" y="649"/>
                    </a:lnTo>
                    <a:lnTo>
                      <a:pt x="137" y="922"/>
                    </a:lnTo>
                    <a:lnTo>
                      <a:pt x="34" y="1195"/>
                    </a:lnTo>
                    <a:lnTo>
                      <a:pt x="0" y="1468"/>
                    </a:lnTo>
                    <a:lnTo>
                      <a:pt x="14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3" name="Google Shape;6093;p25"/>
              <p:cNvSpPr/>
              <p:nvPr/>
            </p:nvSpPr>
            <p:spPr>
              <a:xfrm>
                <a:off x="7043408" y="280235"/>
                <a:ext cx="66491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1878" h="1127" extrusionOk="0">
                    <a:moveTo>
                      <a:pt x="0" y="0"/>
                    </a:moveTo>
                    <a:lnTo>
                      <a:pt x="103" y="307"/>
                    </a:lnTo>
                    <a:lnTo>
                      <a:pt x="273" y="546"/>
                    </a:lnTo>
                    <a:lnTo>
                      <a:pt x="512" y="785"/>
                    </a:lnTo>
                    <a:lnTo>
                      <a:pt x="751" y="956"/>
                    </a:lnTo>
                    <a:lnTo>
                      <a:pt x="990" y="1058"/>
                    </a:lnTo>
                    <a:lnTo>
                      <a:pt x="1297" y="1127"/>
                    </a:lnTo>
                    <a:lnTo>
                      <a:pt x="1571" y="1127"/>
                    </a:lnTo>
                    <a:lnTo>
                      <a:pt x="1878" y="1058"/>
                    </a:lnTo>
                    <a:lnTo>
                      <a:pt x="1366" y="854"/>
                    </a:lnTo>
                    <a:lnTo>
                      <a:pt x="888" y="615"/>
                    </a:lnTo>
                    <a:lnTo>
                      <a:pt x="444" y="3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4" name="Google Shape;6094;p25"/>
              <p:cNvSpPr/>
              <p:nvPr/>
            </p:nvSpPr>
            <p:spPr>
              <a:xfrm>
                <a:off x="7438634" y="-165797"/>
                <a:ext cx="15755" cy="64083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810" extrusionOk="0">
                    <a:moveTo>
                      <a:pt x="69" y="1"/>
                    </a:moveTo>
                    <a:lnTo>
                      <a:pt x="1" y="513"/>
                    </a:lnTo>
                    <a:lnTo>
                      <a:pt x="1" y="1025"/>
                    </a:lnTo>
                    <a:lnTo>
                      <a:pt x="69" y="1469"/>
                    </a:lnTo>
                    <a:lnTo>
                      <a:pt x="103" y="1673"/>
                    </a:lnTo>
                    <a:lnTo>
                      <a:pt x="172" y="1810"/>
                    </a:lnTo>
                    <a:lnTo>
                      <a:pt x="308" y="1673"/>
                    </a:lnTo>
                    <a:lnTo>
                      <a:pt x="376" y="1503"/>
                    </a:lnTo>
                    <a:lnTo>
                      <a:pt x="445" y="1298"/>
                    </a:lnTo>
                    <a:lnTo>
                      <a:pt x="445" y="1059"/>
                    </a:lnTo>
                    <a:lnTo>
                      <a:pt x="411" y="820"/>
                    </a:lnTo>
                    <a:lnTo>
                      <a:pt x="342" y="547"/>
                    </a:lnTo>
                    <a:lnTo>
                      <a:pt x="206" y="274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5" name="Google Shape;6095;p25"/>
              <p:cNvSpPr/>
              <p:nvPr/>
            </p:nvSpPr>
            <p:spPr>
              <a:xfrm>
                <a:off x="7230736" y="2200"/>
                <a:ext cx="32679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333" extrusionOk="0">
                    <a:moveTo>
                      <a:pt x="752" y="1"/>
                    </a:moveTo>
                    <a:lnTo>
                      <a:pt x="615" y="35"/>
                    </a:lnTo>
                    <a:lnTo>
                      <a:pt x="479" y="103"/>
                    </a:lnTo>
                    <a:lnTo>
                      <a:pt x="376" y="240"/>
                    </a:lnTo>
                    <a:lnTo>
                      <a:pt x="240" y="377"/>
                    </a:lnTo>
                    <a:lnTo>
                      <a:pt x="172" y="547"/>
                    </a:lnTo>
                    <a:lnTo>
                      <a:pt x="69" y="752"/>
                    </a:lnTo>
                    <a:lnTo>
                      <a:pt x="35" y="957"/>
                    </a:lnTo>
                    <a:lnTo>
                      <a:pt x="1" y="1162"/>
                    </a:lnTo>
                    <a:lnTo>
                      <a:pt x="1" y="1332"/>
                    </a:lnTo>
                    <a:lnTo>
                      <a:pt x="274" y="1128"/>
                    </a:lnTo>
                    <a:lnTo>
                      <a:pt x="547" y="786"/>
                    </a:lnTo>
                    <a:lnTo>
                      <a:pt x="786" y="479"/>
                    </a:lnTo>
                    <a:lnTo>
                      <a:pt x="923" y="274"/>
                    </a:lnTo>
                    <a:lnTo>
                      <a:pt x="923" y="138"/>
                    </a:lnTo>
                    <a:lnTo>
                      <a:pt x="923" y="69"/>
                    </a:lnTo>
                    <a:lnTo>
                      <a:pt x="888" y="35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6" name="Google Shape;6096;p25"/>
              <p:cNvSpPr/>
              <p:nvPr/>
            </p:nvSpPr>
            <p:spPr>
              <a:xfrm>
                <a:off x="7108660" y="-47332"/>
                <a:ext cx="43548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605" extrusionOk="0">
                    <a:moveTo>
                      <a:pt x="1230" y="0"/>
                    </a:moveTo>
                    <a:lnTo>
                      <a:pt x="922" y="103"/>
                    </a:lnTo>
                    <a:lnTo>
                      <a:pt x="683" y="239"/>
                    </a:lnTo>
                    <a:lnTo>
                      <a:pt x="445" y="444"/>
                    </a:lnTo>
                    <a:lnTo>
                      <a:pt x="240" y="649"/>
                    </a:lnTo>
                    <a:lnTo>
                      <a:pt x="103" y="888"/>
                    </a:lnTo>
                    <a:lnTo>
                      <a:pt x="1" y="1127"/>
                    </a:lnTo>
                    <a:lnTo>
                      <a:pt x="1" y="1366"/>
                    </a:lnTo>
                    <a:lnTo>
                      <a:pt x="1" y="1605"/>
                    </a:lnTo>
                    <a:lnTo>
                      <a:pt x="123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7" name="Google Shape;6097;p25"/>
              <p:cNvSpPr/>
              <p:nvPr/>
            </p:nvSpPr>
            <p:spPr>
              <a:xfrm>
                <a:off x="7178761" y="-307205"/>
                <a:ext cx="33883" cy="101542"/>
              </a:xfrm>
              <a:custGeom>
                <a:avLst/>
                <a:gdLst/>
                <a:ahLst/>
                <a:cxnLst/>
                <a:rect l="l" t="t" r="r" b="b"/>
                <a:pathLst>
                  <a:path w="957" h="2868" extrusionOk="0">
                    <a:moveTo>
                      <a:pt x="1" y="0"/>
                    </a:moveTo>
                    <a:lnTo>
                      <a:pt x="1" y="410"/>
                    </a:lnTo>
                    <a:lnTo>
                      <a:pt x="69" y="785"/>
                    </a:lnTo>
                    <a:lnTo>
                      <a:pt x="137" y="1161"/>
                    </a:lnTo>
                    <a:lnTo>
                      <a:pt x="240" y="1537"/>
                    </a:lnTo>
                    <a:lnTo>
                      <a:pt x="376" y="1878"/>
                    </a:lnTo>
                    <a:lnTo>
                      <a:pt x="547" y="2219"/>
                    </a:lnTo>
                    <a:lnTo>
                      <a:pt x="752" y="2561"/>
                    </a:lnTo>
                    <a:lnTo>
                      <a:pt x="957" y="2868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8" name="Google Shape;6098;p25"/>
              <p:cNvSpPr/>
              <p:nvPr/>
            </p:nvSpPr>
            <p:spPr>
              <a:xfrm>
                <a:off x="7380641" y="-235899"/>
                <a:ext cx="31440" cy="8585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2425" extrusionOk="0">
                    <a:moveTo>
                      <a:pt x="0" y="0"/>
                    </a:moveTo>
                    <a:lnTo>
                      <a:pt x="785" y="2424"/>
                    </a:lnTo>
                    <a:lnTo>
                      <a:pt x="819" y="2356"/>
                    </a:lnTo>
                    <a:lnTo>
                      <a:pt x="854" y="2254"/>
                    </a:lnTo>
                    <a:lnTo>
                      <a:pt x="888" y="2015"/>
                    </a:lnTo>
                    <a:lnTo>
                      <a:pt x="854" y="1707"/>
                    </a:lnTo>
                    <a:lnTo>
                      <a:pt x="785" y="1366"/>
                    </a:lnTo>
                    <a:lnTo>
                      <a:pt x="649" y="1025"/>
                    </a:lnTo>
                    <a:lnTo>
                      <a:pt x="478" y="649"/>
                    </a:lnTo>
                    <a:lnTo>
                      <a:pt x="273" y="30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9" name="Google Shape;6099;p25"/>
              <p:cNvSpPr/>
              <p:nvPr/>
            </p:nvSpPr>
            <p:spPr>
              <a:xfrm>
                <a:off x="7149765" y="-551357"/>
                <a:ext cx="29032" cy="90672"/>
              </a:xfrm>
              <a:custGeom>
                <a:avLst/>
                <a:gdLst/>
                <a:ahLst/>
                <a:cxnLst/>
                <a:rect l="l" t="t" r="r" b="b"/>
                <a:pathLst>
                  <a:path w="820" h="2561" extrusionOk="0">
                    <a:moveTo>
                      <a:pt x="35" y="0"/>
                    </a:moveTo>
                    <a:lnTo>
                      <a:pt x="0" y="307"/>
                    </a:lnTo>
                    <a:lnTo>
                      <a:pt x="35" y="649"/>
                    </a:lnTo>
                    <a:lnTo>
                      <a:pt x="103" y="990"/>
                    </a:lnTo>
                    <a:lnTo>
                      <a:pt x="205" y="1366"/>
                    </a:lnTo>
                    <a:lnTo>
                      <a:pt x="342" y="1741"/>
                    </a:lnTo>
                    <a:lnTo>
                      <a:pt x="478" y="2048"/>
                    </a:lnTo>
                    <a:lnTo>
                      <a:pt x="649" y="2322"/>
                    </a:lnTo>
                    <a:lnTo>
                      <a:pt x="820" y="2561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0" name="Google Shape;6100;p25"/>
              <p:cNvSpPr/>
              <p:nvPr/>
            </p:nvSpPr>
            <p:spPr>
              <a:xfrm>
                <a:off x="7821823" y="-361622"/>
                <a:ext cx="26625" cy="9676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733" extrusionOk="0">
                    <a:moveTo>
                      <a:pt x="0" y="1"/>
                    </a:moveTo>
                    <a:lnTo>
                      <a:pt x="171" y="684"/>
                    </a:lnTo>
                    <a:lnTo>
                      <a:pt x="307" y="1367"/>
                    </a:lnTo>
                    <a:lnTo>
                      <a:pt x="478" y="2049"/>
                    </a:lnTo>
                    <a:lnTo>
                      <a:pt x="615" y="2391"/>
                    </a:lnTo>
                    <a:lnTo>
                      <a:pt x="751" y="2732"/>
                    </a:lnTo>
                    <a:lnTo>
                      <a:pt x="751" y="2357"/>
                    </a:lnTo>
                    <a:lnTo>
                      <a:pt x="683" y="1947"/>
                    </a:lnTo>
                    <a:lnTo>
                      <a:pt x="615" y="1571"/>
                    </a:lnTo>
                    <a:lnTo>
                      <a:pt x="512" y="1162"/>
                    </a:lnTo>
                    <a:lnTo>
                      <a:pt x="410" y="820"/>
                    </a:lnTo>
                    <a:lnTo>
                      <a:pt x="273" y="479"/>
                    </a:lnTo>
                    <a:lnTo>
                      <a:pt x="137" y="20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1" name="Google Shape;6101;p25"/>
              <p:cNvSpPr/>
              <p:nvPr/>
            </p:nvSpPr>
            <p:spPr>
              <a:xfrm>
                <a:off x="7055481" y="-416004"/>
                <a:ext cx="56860" cy="59268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1674" extrusionOk="0">
                    <a:moveTo>
                      <a:pt x="1" y="1"/>
                    </a:moveTo>
                    <a:lnTo>
                      <a:pt x="171" y="274"/>
                    </a:lnTo>
                    <a:lnTo>
                      <a:pt x="342" y="547"/>
                    </a:lnTo>
                    <a:lnTo>
                      <a:pt x="786" y="1025"/>
                    </a:lnTo>
                    <a:lnTo>
                      <a:pt x="991" y="1264"/>
                    </a:lnTo>
                    <a:lnTo>
                      <a:pt x="1195" y="1435"/>
                    </a:lnTo>
                    <a:lnTo>
                      <a:pt x="1434" y="1571"/>
                    </a:lnTo>
                    <a:lnTo>
                      <a:pt x="1605" y="1674"/>
                    </a:lnTo>
                    <a:lnTo>
                      <a:pt x="1434" y="1400"/>
                    </a:lnTo>
                    <a:lnTo>
                      <a:pt x="1230" y="1161"/>
                    </a:lnTo>
                    <a:lnTo>
                      <a:pt x="820" y="752"/>
                    </a:lnTo>
                    <a:lnTo>
                      <a:pt x="410" y="37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2" name="Google Shape;6102;p25"/>
              <p:cNvSpPr/>
              <p:nvPr/>
            </p:nvSpPr>
            <p:spPr>
              <a:xfrm>
                <a:off x="7300838" y="-743571"/>
                <a:ext cx="65322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162" extrusionOk="0">
                    <a:moveTo>
                      <a:pt x="1844" y="1"/>
                    </a:moveTo>
                    <a:lnTo>
                      <a:pt x="1571" y="69"/>
                    </a:lnTo>
                    <a:lnTo>
                      <a:pt x="1298" y="137"/>
                    </a:lnTo>
                    <a:lnTo>
                      <a:pt x="1025" y="240"/>
                    </a:lnTo>
                    <a:lnTo>
                      <a:pt x="786" y="376"/>
                    </a:lnTo>
                    <a:lnTo>
                      <a:pt x="581" y="547"/>
                    </a:lnTo>
                    <a:lnTo>
                      <a:pt x="376" y="718"/>
                    </a:lnTo>
                    <a:lnTo>
                      <a:pt x="172" y="923"/>
                    </a:lnTo>
                    <a:lnTo>
                      <a:pt x="1" y="1162"/>
                    </a:lnTo>
                    <a:lnTo>
                      <a:pt x="1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3" name="Google Shape;6103;p25"/>
              <p:cNvSpPr/>
              <p:nvPr/>
            </p:nvSpPr>
            <p:spPr>
              <a:xfrm>
                <a:off x="7445892" y="65079"/>
                <a:ext cx="20606" cy="56825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605" extrusionOk="0">
                    <a:moveTo>
                      <a:pt x="35" y="0"/>
                    </a:moveTo>
                    <a:lnTo>
                      <a:pt x="1" y="205"/>
                    </a:lnTo>
                    <a:lnTo>
                      <a:pt x="1" y="444"/>
                    </a:lnTo>
                    <a:lnTo>
                      <a:pt x="1" y="683"/>
                    </a:lnTo>
                    <a:lnTo>
                      <a:pt x="35" y="888"/>
                    </a:lnTo>
                    <a:lnTo>
                      <a:pt x="103" y="1093"/>
                    </a:lnTo>
                    <a:lnTo>
                      <a:pt x="171" y="1263"/>
                    </a:lnTo>
                    <a:lnTo>
                      <a:pt x="240" y="1434"/>
                    </a:lnTo>
                    <a:lnTo>
                      <a:pt x="342" y="1571"/>
                    </a:lnTo>
                    <a:lnTo>
                      <a:pt x="376" y="1571"/>
                    </a:lnTo>
                    <a:lnTo>
                      <a:pt x="445" y="1605"/>
                    </a:lnTo>
                    <a:lnTo>
                      <a:pt x="581" y="1605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4" name="Google Shape;6104;p25"/>
              <p:cNvSpPr/>
              <p:nvPr/>
            </p:nvSpPr>
            <p:spPr>
              <a:xfrm>
                <a:off x="7282711" y="-228641"/>
                <a:ext cx="39937" cy="62879"/>
              </a:xfrm>
              <a:custGeom>
                <a:avLst/>
                <a:gdLst/>
                <a:ahLst/>
                <a:cxnLst/>
                <a:rect l="l" t="t" r="r" b="b"/>
                <a:pathLst>
                  <a:path w="1128" h="1776" extrusionOk="0">
                    <a:moveTo>
                      <a:pt x="1" y="0"/>
                    </a:moveTo>
                    <a:lnTo>
                      <a:pt x="35" y="273"/>
                    </a:lnTo>
                    <a:lnTo>
                      <a:pt x="103" y="512"/>
                    </a:lnTo>
                    <a:lnTo>
                      <a:pt x="206" y="786"/>
                    </a:lnTo>
                    <a:lnTo>
                      <a:pt x="342" y="1025"/>
                    </a:lnTo>
                    <a:lnTo>
                      <a:pt x="479" y="1229"/>
                    </a:lnTo>
                    <a:lnTo>
                      <a:pt x="684" y="1434"/>
                    </a:lnTo>
                    <a:lnTo>
                      <a:pt x="888" y="1605"/>
                    </a:lnTo>
                    <a:lnTo>
                      <a:pt x="1127" y="17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5" name="Google Shape;6105;p25"/>
              <p:cNvSpPr/>
              <p:nvPr/>
            </p:nvSpPr>
            <p:spPr>
              <a:xfrm>
                <a:off x="7323816" y="-442593"/>
                <a:ext cx="27828" cy="5926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674" extrusionOk="0">
                    <a:moveTo>
                      <a:pt x="718" y="1"/>
                    </a:moveTo>
                    <a:lnTo>
                      <a:pt x="649" y="35"/>
                    </a:lnTo>
                    <a:lnTo>
                      <a:pt x="308" y="683"/>
                    </a:lnTo>
                    <a:lnTo>
                      <a:pt x="1" y="1332"/>
                    </a:lnTo>
                    <a:lnTo>
                      <a:pt x="1" y="1400"/>
                    </a:lnTo>
                    <a:lnTo>
                      <a:pt x="69" y="1503"/>
                    </a:lnTo>
                    <a:lnTo>
                      <a:pt x="205" y="1673"/>
                    </a:lnTo>
                    <a:lnTo>
                      <a:pt x="240" y="1434"/>
                    </a:lnTo>
                    <a:lnTo>
                      <a:pt x="274" y="1195"/>
                    </a:lnTo>
                    <a:lnTo>
                      <a:pt x="376" y="991"/>
                    </a:lnTo>
                    <a:lnTo>
                      <a:pt x="479" y="820"/>
                    </a:lnTo>
                    <a:lnTo>
                      <a:pt x="718" y="410"/>
                    </a:lnTo>
                    <a:lnTo>
                      <a:pt x="786" y="205"/>
                    </a:lnTo>
                    <a:lnTo>
                      <a:pt x="786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6" name="Google Shape;6106;p25"/>
              <p:cNvSpPr/>
              <p:nvPr/>
            </p:nvSpPr>
            <p:spPr>
              <a:xfrm>
                <a:off x="7470074" y="79560"/>
                <a:ext cx="18163" cy="49602"/>
              </a:xfrm>
              <a:custGeom>
                <a:avLst/>
                <a:gdLst/>
                <a:ahLst/>
                <a:cxnLst/>
                <a:rect l="l" t="t" r="r" b="b"/>
                <a:pathLst>
                  <a:path w="513" h="1401" extrusionOk="0">
                    <a:moveTo>
                      <a:pt x="0" y="1"/>
                    </a:moveTo>
                    <a:lnTo>
                      <a:pt x="0" y="411"/>
                    </a:lnTo>
                    <a:lnTo>
                      <a:pt x="0" y="581"/>
                    </a:lnTo>
                    <a:lnTo>
                      <a:pt x="69" y="752"/>
                    </a:lnTo>
                    <a:lnTo>
                      <a:pt x="137" y="923"/>
                    </a:lnTo>
                    <a:lnTo>
                      <a:pt x="239" y="1093"/>
                    </a:lnTo>
                    <a:lnTo>
                      <a:pt x="342" y="1264"/>
                    </a:lnTo>
                    <a:lnTo>
                      <a:pt x="513" y="1401"/>
                    </a:lnTo>
                    <a:lnTo>
                      <a:pt x="513" y="957"/>
                    </a:lnTo>
                    <a:lnTo>
                      <a:pt x="444" y="786"/>
                    </a:lnTo>
                    <a:lnTo>
                      <a:pt x="410" y="581"/>
                    </a:lnTo>
                    <a:lnTo>
                      <a:pt x="342" y="445"/>
                    </a:lnTo>
                    <a:lnTo>
                      <a:pt x="239" y="274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7" name="Google Shape;6107;p25"/>
              <p:cNvSpPr/>
              <p:nvPr/>
            </p:nvSpPr>
            <p:spPr>
              <a:xfrm>
                <a:off x="7245252" y="-733906"/>
                <a:ext cx="65322" cy="52010"/>
              </a:xfrm>
              <a:custGeom>
                <a:avLst/>
                <a:gdLst/>
                <a:ahLst/>
                <a:cxnLst/>
                <a:rect l="l" t="t" r="r" b="b"/>
                <a:pathLst>
                  <a:path w="1845" h="1469" extrusionOk="0">
                    <a:moveTo>
                      <a:pt x="1844" y="1"/>
                    </a:moveTo>
                    <a:lnTo>
                      <a:pt x="1298" y="240"/>
                    </a:lnTo>
                    <a:lnTo>
                      <a:pt x="1025" y="376"/>
                    </a:lnTo>
                    <a:lnTo>
                      <a:pt x="786" y="547"/>
                    </a:lnTo>
                    <a:lnTo>
                      <a:pt x="547" y="752"/>
                    </a:lnTo>
                    <a:lnTo>
                      <a:pt x="342" y="957"/>
                    </a:lnTo>
                    <a:lnTo>
                      <a:pt x="171" y="1196"/>
                    </a:lnTo>
                    <a:lnTo>
                      <a:pt x="0" y="1469"/>
                    </a:lnTo>
                    <a:lnTo>
                      <a:pt x="922" y="684"/>
                    </a:lnTo>
                    <a:lnTo>
                      <a:pt x="18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8" name="Google Shape;6108;p25"/>
              <p:cNvSpPr/>
              <p:nvPr/>
            </p:nvSpPr>
            <p:spPr>
              <a:xfrm>
                <a:off x="7520845" y="-90845"/>
                <a:ext cx="27828" cy="3990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127" extrusionOk="0">
                    <a:moveTo>
                      <a:pt x="0" y="0"/>
                    </a:moveTo>
                    <a:lnTo>
                      <a:pt x="69" y="376"/>
                    </a:lnTo>
                    <a:lnTo>
                      <a:pt x="137" y="512"/>
                    </a:lnTo>
                    <a:lnTo>
                      <a:pt x="205" y="683"/>
                    </a:lnTo>
                    <a:lnTo>
                      <a:pt x="342" y="820"/>
                    </a:lnTo>
                    <a:lnTo>
                      <a:pt x="444" y="922"/>
                    </a:lnTo>
                    <a:lnTo>
                      <a:pt x="615" y="1024"/>
                    </a:lnTo>
                    <a:lnTo>
                      <a:pt x="786" y="1127"/>
                    </a:lnTo>
                    <a:lnTo>
                      <a:pt x="683" y="751"/>
                    </a:lnTo>
                    <a:lnTo>
                      <a:pt x="615" y="581"/>
                    </a:lnTo>
                    <a:lnTo>
                      <a:pt x="512" y="444"/>
                    </a:lnTo>
                    <a:lnTo>
                      <a:pt x="410" y="307"/>
                    </a:lnTo>
                    <a:lnTo>
                      <a:pt x="273" y="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09" name="Google Shape;6109;p25"/>
              <p:cNvSpPr/>
              <p:nvPr/>
            </p:nvSpPr>
            <p:spPr>
              <a:xfrm>
                <a:off x="7360071" y="-739924"/>
                <a:ext cx="70137" cy="31440"/>
              </a:xfrm>
              <a:custGeom>
                <a:avLst/>
                <a:gdLst/>
                <a:ahLst/>
                <a:cxnLst/>
                <a:rect l="l" t="t" r="r" b="b"/>
                <a:pathLst>
                  <a:path w="1981" h="888" extrusionOk="0">
                    <a:moveTo>
                      <a:pt x="1981" y="0"/>
                    </a:moveTo>
                    <a:lnTo>
                      <a:pt x="1435" y="103"/>
                    </a:lnTo>
                    <a:lnTo>
                      <a:pt x="1162" y="171"/>
                    </a:lnTo>
                    <a:lnTo>
                      <a:pt x="888" y="273"/>
                    </a:lnTo>
                    <a:lnTo>
                      <a:pt x="649" y="376"/>
                    </a:lnTo>
                    <a:lnTo>
                      <a:pt x="410" y="512"/>
                    </a:lnTo>
                    <a:lnTo>
                      <a:pt x="206" y="683"/>
                    </a:lnTo>
                    <a:lnTo>
                      <a:pt x="1" y="888"/>
                    </a:lnTo>
                    <a:lnTo>
                      <a:pt x="19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0" name="Google Shape;6110;p25"/>
              <p:cNvSpPr/>
              <p:nvPr/>
            </p:nvSpPr>
            <p:spPr>
              <a:xfrm>
                <a:off x="7552249" y="-8670"/>
                <a:ext cx="49602" cy="20606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582" extrusionOk="0">
                    <a:moveTo>
                      <a:pt x="1" y="1"/>
                    </a:moveTo>
                    <a:lnTo>
                      <a:pt x="206" y="206"/>
                    </a:lnTo>
                    <a:lnTo>
                      <a:pt x="377" y="376"/>
                    </a:lnTo>
                    <a:lnTo>
                      <a:pt x="547" y="479"/>
                    </a:lnTo>
                    <a:lnTo>
                      <a:pt x="684" y="547"/>
                    </a:lnTo>
                    <a:lnTo>
                      <a:pt x="854" y="581"/>
                    </a:lnTo>
                    <a:lnTo>
                      <a:pt x="1025" y="581"/>
                    </a:lnTo>
                    <a:lnTo>
                      <a:pt x="1196" y="547"/>
                    </a:lnTo>
                    <a:lnTo>
                      <a:pt x="1401" y="445"/>
                    </a:lnTo>
                    <a:lnTo>
                      <a:pt x="1059" y="308"/>
                    </a:lnTo>
                    <a:lnTo>
                      <a:pt x="752" y="171"/>
                    </a:lnTo>
                    <a:lnTo>
                      <a:pt x="411" y="69"/>
                    </a:lnTo>
                    <a:lnTo>
                      <a:pt x="206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1" name="Google Shape;6111;p25"/>
              <p:cNvSpPr/>
              <p:nvPr/>
            </p:nvSpPr>
            <p:spPr>
              <a:xfrm>
                <a:off x="7308096" y="-239510"/>
                <a:ext cx="32679" cy="55621"/>
              </a:xfrm>
              <a:custGeom>
                <a:avLst/>
                <a:gdLst/>
                <a:ahLst/>
                <a:cxnLst/>
                <a:rect l="l" t="t" r="r" b="b"/>
                <a:pathLst>
                  <a:path w="923" h="1571" extrusionOk="0">
                    <a:moveTo>
                      <a:pt x="1" y="0"/>
                    </a:moveTo>
                    <a:lnTo>
                      <a:pt x="103" y="444"/>
                    </a:lnTo>
                    <a:lnTo>
                      <a:pt x="171" y="683"/>
                    </a:lnTo>
                    <a:lnTo>
                      <a:pt x="240" y="854"/>
                    </a:lnTo>
                    <a:lnTo>
                      <a:pt x="376" y="1058"/>
                    </a:lnTo>
                    <a:lnTo>
                      <a:pt x="479" y="1229"/>
                    </a:lnTo>
                    <a:lnTo>
                      <a:pt x="649" y="1400"/>
                    </a:lnTo>
                    <a:lnTo>
                      <a:pt x="786" y="1570"/>
                    </a:lnTo>
                    <a:lnTo>
                      <a:pt x="923" y="1502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2" name="Google Shape;6112;p25"/>
              <p:cNvSpPr/>
              <p:nvPr/>
            </p:nvSpPr>
            <p:spPr>
              <a:xfrm>
                <a:off x="6918889" y="191971"/>
                <a:ext cx="42344" cy="44787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1265" extrusionOk="0">
                    <a:moveTo>
                      <a:pt x="1" y="1"/>
                    </a:moveTo>
                    <a:lnTo>
                      <a:pt x="206" y="411"/>
                    </a:lnTo>
                    <a:lnTo>
                      <a:pt x="445" y="752"/>
                    </a:lnTo>
                    <a:lnTo>
                      <a:pt x="718" y="1025"/>
                    </a:lnTo>
                    <a:lnTo>
                      <a:pt x="888" y="1162"/>
                    </a:lnTo>
                    <a:lnTo>
                      <a:pt x="1059" y="1264"/>
                    </a:lnTo>
                    <a:lnTo>
                      <a:pt x="1196" y="109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3" name="Google Shape;6113;p25"/>
              <p:cNvSpPr/>
              <p:nvPr/>
            </p:nvSpPr>
            <p:spPr>
              <a:xfrm>
                <a:off x="7346794" y="-115026"/>
                <a:ext cx="21774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615" h="1093" extrusionOk="0">
                    <a:moveTo>
                      <a:pt x="0" y="0"/>
                    </a:moveTo>
                    <a:lnTo>
                      <a:pt x="34" y="444"/>
                    </a:lnTo>
                    <a:lnTo>
                      <a:pt x="103" y="615"/>
                    </a:lnTo>
                    <a:lnTo>
                      <a:pt x="171" y="752"/>
                    </a:lnTo>
                    <a:lnTo>
                      <a:pt x="239" y="888"/>
                    </a:lnTo>
                    <a:lnTo>
                      <a:pt x="342" y="956"/>
                    </a:lnTo>
                    <a:lnTo>
                      <a:pt x="444" y="1025"/>
                    </a:lnTo>
                    <a:lnTo>
                      <a:pt x="615" y="1093"/>
                    </a:lnTo>
                    <a:lnTo>
                      <a:pt x="546" y="717"/>
                    </a:lnTo>
                    <a:lnTo>
                      <a:pt x="410" y="410"/>
                    </a:lnTo>
                    <a:lnTo>
                      <a:pt x="342" y="308"/>
                    </a:lnTo>
                    <a:lnTo>
                      <a:pt x="239" y="20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4" name="Google Shape;6114;p25"/>
              <p:cNvSpPr/>
              <p:nvPr/>
            </p:nvSpPr>
            <p:spPr>
              <a:xfrm>
                <a:off x="7464020" y="2200"/>
                <a:ext cx="13348" cy="41141"/>
              </a:xfrm>
              <a:custGeom>
                <a:avLst/>
                <a:gdLst/>
                <a:ahLst/>
                <a:cxnLst/>
                <a:rect l="l" t="t" r="r" b="b"/>
                <a:pathLst>
                  <a:path w="377" h="1162" extrusionOk="0">
                    <a:moveTo>
                      <a:pt x="69" y="1"/>
                    </a:moveTo>
                    <a:lnTo>
                      <a:pt x="35" y="377"/>
                    </a:lnTo>
                    <a:lnTo>
                      <a:pt x="1" y="650"/>
                    </a:lnTo>
                    <a:lnTo>
                      <a:pt x="69" y="889"/>
                    </a:lnTo>
                    <a:lnTo>
                      <a:pt x="206" y="1162"/>
                    </a:lnTo>
                    <a:lnTo>
                      <a:pt x="274" y="991"/>
                    </a:lnTo>
                    <a:lnTo>
                      <a:pt x="342" y="786"/>
                    </a:lnTo>
                    <a:lnTo>
                      <a:pt x="376" y="650"/>
                    </a:lnTo>
                    <a:lnTo>
                      <a:pt x="376" y="513"/>
                    </a:lnTo>
                    <a:lnTo>
                      <a:pt x="342" y="377"/>
                    </a:lnTo>
                    <a:lnTo>
                      <a:pt x="308" y="240"/>
                    </a:lnTo>
                    <a:lnTo>
                      <a:pt x="206" y="13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5" name="Google Shape;6115;p25"/>
              <p:cNvSpPr/>
              <p:nvPr/>
            </p:nvSpPr>
            <p:spPr>
              <a:xfrm>
                <a:off x="7083274" y="-77568"/>
                <a:ext cx="31475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28" extrusionOk="0">
                    <a:moveTo>
                      <a:pt x="888" y="1"/>
                    </a:moveTo>
                    <a:lnTo>
                      <a:pt x="581" y="240"/>
                    </a:lnTo>
                    <a:lnTo>
                      <a:pt x="308" y="479"/>
                    </a:lnTo>
                    <a:lnTo>
                      <a:pt x="206" y="615"/>
                    </a:lnTo>
                    <a:lnTo>
                      <a:pt x="137" y="786"/>
                    </a:lnTo>
                    <a:lnTo>
                      <a:pt x="35" y="957"/>
                    </a:lnTo>
                    <a:lnTo>
                      <a:pt x="1" y="1127"/>
                    </a:lnTo>
                    <a:lnTo>
                      <a:pt x="274" y="888"/>
                    </a:lnTo>
                    <a:lnTo>
                      <a:pt x="513" y="649"/>
                    </a:lnTo>
                    <a:lnTo>
                      <a:pt x="752" y="342"/>
                    </a:lnTo>
                    <a:lnTo>
                      <a:pt x="820" y="206"/>
                    </a:lnTo>
                    <a:lnTo>
                      <a:pt x="888" y="1"/>
                    </a:lnTo>
                    <a:close/>
                    <a:moveTo>
                      <a:pt x="1" y="1127"/>
                    </a:moveTo>
                    <a:lnTo>
                      <a:pt x="1" y="1127"/>
                    </a:lnTo>
                    <a:lnTo>
                      <a:pt x="1" y="1127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6" name="Google Shape;6116;p25"/>
              <p:cNvSpPr/>
              <p:nvPr/>
            </p:nvSpPr>
            <p:spPr>
              <a:xfrm>
                <a:off x="7734797" y="34843"/>
                <a:ext cx="50771" cy="45991"/>
              </a:xfrm>
              <a:custGeom>
                <a:avLst/>
                <a:gdLst/>
                <a:ahLst/>
                <a:cxnLst/>
                <a:rect l="l" t="t" r="r" b="b"/>
                <a:pathLst>
                  <a:path w="1434" h="1299" extrusionOk="0">
                    <a:moveTo>
                      <a:pt x="1434" y="1"/>
                    </a:moveTo>
                    <a:lnTo>
                      <a:pt x="0" y="1298"/>
                    </a:lnTo>
                    <a:lnTo>
                      <a:pt x="546" y="991"/>
                    </a:lnTo>
                    <a:lnTo>
                      <a:pt x="956" y="684"/>
                    </a:lnTo>
                    <a:lnTo>
                      <a:pt x="1093" y="513"/>
                    </a:lnTo>
                    <a:lnTo>
                      <a:pt x="1229" y="342"/>
                    </a:lnTo>
                    <a:lnTo>
                      <a:pt x="14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7" name="Google Shape;6117;p25"/>
              <p:cNvSpPr/>
              <p:nvPr/>
            </p:nvSpPr>
            <p:spPr>
              <a:xfrm>
                <a:off x="7358867" y="-180313"/>
                <a:ext cx="26625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230" extrusionOk="0">
                    <a:moveTo>
                      <a:pt x="1" y="1"/>
                    </a:moveTo>
                    <a:lnTo>
                      <a:pt x="308" y="650"/>
                    </a:lnTo>
                    <a:lnTo>
                      <a:pt x="479" y="957"/>
                    </a:lnTo>
                    <a:lnTo>
                      <a:pt x="581" y="1093"/>
                    </a:lnTo>
                    <a:lnTo>
                      <a:pt x="752" y="1230"/>
                    </a:lnTo>
                    <a:lnTo>
                      <a:pt x="718" y="1025"/>
                    </a:lnTo>
                    <a:lnTo>
                      <a:pt x="683" y="820"/>
                    </a:lnTo>
                    <a:lnTo>
                      <a:pt x="615" y="650"/>
                    </a:lnTo>
                    <a:lnTo>
                      <a:pt x="547" y="479"/>
                    </a:lnTo>
                    <a:lnTo>
                      <a:pt x="444" y="308"/>
                    </a:lnTo>
                    <a:lnTo>
                      <a:pt x="308" y="206"/>
                    </a:lnTo>
                    <a:lnTo>
                      <a:pt x="171" y="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8" name="Google Shape;6118;p25"/>
              <p:cNvSpPr/>
              <p:nvPr/>
            </p:nvSpPr>
            <p:spPr>
              <a:xfrm>
                <a:off x="7129230" y="-472794"/>
                <a:ext cx="20570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581" h="1537" extrusionOk="0">
                    <a:moveTo>
                      <a:pt x="0" y="0"/>
                    </a:moveTo>
                    <a:lnTo>
                      <a:pt x="68" y="410"/>
                    </a:lnTo>
                    <a:lnTo>
                      <a:pt x="205" y="785"/>
                    </a:lnTo>
                    <a:lnTo>
                      <a:pt x="376" y="1161"/>
                    </a:lnTo>
                    <a:lnTo>
                      <a:pt x="580" y="1536"/>
                    </a:lnTo>
                    <a:lnTo>
                      <a:pt x="546" y="1093"/>
                    </a:lnTo>
                    <a:lnTo>
                      <a:pt x="410" y="717"/>
                    </a:lnTo>
                    <a:lnTo>
                      <a:pt x="239" y="34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19" name="Google Shape;6119;p25"/>
              <p:cNvSpPr/>
              <p:nvPr/>
            </p:nvSpPr>
            <p:spPr>
              <a:xfrm>
                <a:off x="7512383" y="-216568"/>
                <a:ext cx="23013" cy="44752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264" extrusionOk="0">
                    <a:moveTo>
                      <a:pt x="137" y="1"/>
                    </a:moveTo>
                    <a:lnTo>
                      <a:pt x="0" y="69"/>
                    </a:lnTo>
                    <a:lnTo>
                      <a:pt x="410" y="1264"/>
                    </a:lnTo>
                    <a:lnTo>
                      <a:pt x="581" y="1264"/>
                    </a:lnTo>
                    <a:lnTo>
                      <a:pt x="615" y="1093"/>
                    </a:lnTo>
                    <a:lnTo>
                      <a:pt x="649" y="991"/>
                    </a:lnTo>
                    <a:lnTo>
                      <a:pt x="615" y="922"/>
                    </a:lnTo>
                    <a:lnTo>
                      <a:pt x="512" y="684"/>
                    </a:lnTo>
                    <a:lnTo>
                      <a:pt x="410" y="479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0" name="Google Shape;6120;p25"/>
              <p:cNvSpPr/>
              <p:nvPr/>
            </p:nvSpPr>
            <p:spPr>
              <a:xfrm>
                <a:off x="7513587" y="55413"/>
                <a:ext cx="27828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786" h="957" extrusionOk="0">
                    <a:moveTo>
                      <a:pt x="1" y="0"/>
                    </a:moveTo>
                    <a:lnTo>
                      <a:pt x="35" y="239"/>
                    </a:lnTo>
                    <a:lnTo>
                      <a:pt x="69" y="444"/>
                    </a:lnTo>
                    <a:lnTo>
                      <a:pt x="137" y="615"/>
                    </a:lnTo>
                    <a:lnTo>
                      <a:pt x="205" y="751"/>
                    </a:lnTo>
                    <a:lnTo>
                      <a:pt x="308" y="854"/>
                    </a:lnTo>
                    <a:lnTo>
                      <a:pt x="444" y="922"/>
                    </a:lnTo>
                    <a:lnTo>
                      <a:pt x="615" y="956"/>
                    </a:lnTo>
                    <a:lnTo>
                      <a:pt x="786" y="95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1" name="Google Shape;6121;p25"/>
              <p:cNvSpPr/>
              <p:nvPr/>
            </p:nvSpPr>
            <p:spPr>
              <a:xfrm>
                <a:off x="7289969" y="-61848"/>
                <a:ext cx="16959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479" h="1128" extrusionOk="0">
                    <a:moveTo>
                      <a:pt x="308" y="1"/>
                    </a:moveTo>
                    <a:lnTo>
                      <a:pt x="1" y="854"/>
                    </a:lnTo>
                    <a:lnTo>
                      <a:pt x="479" y="1127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2" name="Google Shape;6122;p25"/>
              <p:cNvSpPr/>
              <p:nvPr/>
            </p:nvSpPr>
            <p:spPr>
              <a:xfrm>
                <a:off x="7827841" y="-428077"/>
                <a:ext cx="19402" cy="45956"/>
              </a:xfrm>
              <a:custGeom>
                <a:avLst/>
                <a:gdLst/>
                <a:ahLst/>
                <a:cxnLst/>
                <a:rect l="l" t="t" r="r" b="b"/>
                <a:pathLst>
                  <a:path w="548" h="1298" extrusionOk="0">
                    <a:moveTo>
                      <a:pt x="1" y="0"/>
                    </a:moveTo>
                    <a:lnTo>
                      <a:pt x="35" y="308"/>
                    </a:lnTo>
                    <a:lnTo>
                      <a:pt x="137" y="649"/>
                    </a:lnTo>
                    <a:lnTo>
                      <a:pt x="308" y="990"/>
                    </a:lnTo>
                    <a:lnTo>
                      <a:pt x="411" y="1127"/>
                    </a:lnTo>
                    <a:lnTo>
                      <a:pt x="547" y="1298"/>
                    </a:lnTo>
                    <a:lnTo>
                      <a:pt x="479" y="888"/>
                    </a:lnTo>
                    <a:lnTo>
                      <a:pt x="376" y="547"/>
                    </a:lnTo>
                    <a:lnTo>
                      <a:pt x="206" y="273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3" name="Google Shape;6123;p25"/>
              <p:cNvSpPr/>
              <p:nvPr/>
            </p:nvSpPr>
            <p:spPr>
              <a:xfrm>
                <a:off x="7266991" y="25178"/>
                <a:ext cx="20606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582" h="820" extrusionOk="0">
                    <a:moveTo>
                      <a:pt x="240" y="1"/>
                    </a:moveTo>
                    <a:lnTo>
                      <a:pt x="138" y="240"/>
                    </a:lnTo>
                    <a:lnTo>
                      <a:pt x="1" y="479"/>
                    </a:lnTo>
                    <a:lnTo>
                      <a:pt x="35" y="479"/>
                    </a:lnTo>
                    <a:lnTo>
                      <a:pt x="103" y="820"/>
                    </a:lnTo>
                    <a:lnTo>
                      <a:pt x="206" y="820"/>
                    </a:lnTo>
                    <a:lnTo>
                      <a:pt x="308" y="786"/>
                    </a:lnTo>
                    <a:lnTo>
                      <a:pt x="377" y="752"/>
                    </a:lnTo>
                    <a:lnTo>
                      <a:pt x="445" y="683"/>
                    </a:lnTo>
                    <a:lnTo>
                      <a:pt x="513" y="513"/>
                    </a:lnTo>
                    <a:lnTo>
                      <a:pt x="581" y="342"/>
                    </a:lnTo>
                    <a:lnTo>
                      <a:pt x="547" y="171"/>
                    </a:lnTo>
                    <a:lnTo>
                      <a:pt x="479" y="103"/>
                    </a:lnTo>
                    <a:lnTo>
                      <a:pt x="377" y="35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4" name="Google Shape;6124;p25"/>
              <p:cNvSpPr/>
              <p:nvPr/>
            </p:nvSpPr>
            <p:spPr>
              <a:xfrm>
                <a:off x="7262176" y="-493364"/>
                <a:ext cx="14551" cy="42344"/>
              </a:xfrm>
              <a:custGeom>
                <a:avLst/>
                <a:gdLst/>
                <a:ahLst/>
                <a:cxnLst/>
                <a:rect l="l" t="t" r="r" b="b"/>
                <a:pathLst>
                  <a:path w="411" h="1196" extrusionOk="0">
                    <a:moveTo>
                      <a:pt x="410" y="1"/>
                    </a:moveTo>
                    <a:lnTo>
                      <a:pt x="205" y="274"/>
                    </a:lnTo>
                    <a:lnTo>
                      <a:pt x="103" y="410"/>
                    </a:lnTo>
                    <a:lnTo>
                      <a:pt x="35" y="547"/>
                    </a:lnTo>
                    <a:lnTo>
                      <a:pt x="0" y="718"/>
                    </a:lnTo>
                    <a:lnTo>
                      <a:pt x="0" y="854"/>
                    </a:lnTo>
                    <a:lnTo>
                      <a:pt x="35" y="1025"/>
                    </a:lnTo>
                    <a:lnTo>
                      <a:pt x="69" y="1196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5" name="Google Shape;6125;p25"/>
              <p:cNvSpPr/>
              <p:nvPr/>
            </p:nvSpPr>
            <p:spPr>
              <a:xfrm>
                <a:off x="7319001" y="-262488"/>
                <a:ext cx="26625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752" h="1128" extrusionOk="0">
                    <a:moveTo>
                      <a:pt x="0" y="0"/>
                    </a:moveTo>
                    <a:lnTo>
                      <a:pt x="34" y="376"/>
                    </a:lnTo>
                    <a:lnTo>
                      <a:pt x="102" y="547"/>
                    </a:lnTo>
                    <a:lnTo>
                      <a:pt x="171" y="717"/>
                    </a:lnTo>
                    <a:lnTo>
                      <a:pt x="273" y="854"/>
                    </a:lnTo>
                    <a:lnTo>
                      <a:pt x="410" y="956"/>
                    </a:lnTo>
                    <a:lnTo>
                      <a:pt x="546" y="1059"/>
                    </a:lnTo>
                    <a:lnTo>
                      <a:pt x="751" y="112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6" name="Google Shape;6126;p25"/>
              <p:cNvSpPr/>
              <p:nvPr/>
            </p:nvSpPr>
            <p:spPr>
              <a:xfrm>
                <a:off x="7351609" y="42101"/>
                <a:ext cx="8497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1537" extrusionOk="0">
                    <a:moveTo>
                      <a:pt x="240" y="1"/>
                    </a:moveTo>
                    <a:lnTo>
                      <a:pt x="69" y="342"/>
                    </a:lnTo>
                    <a:lnTo>
                      <a:pt x="35" y="513"/>
                    </a:lnTo>
                    <a:lnTo>
                      <a:pt x="1" y="683"/>
                    </a:lnTo>
                    <a:lnTo>
                      <a:pt x="35" y="1059"/>
                    </a:lnTo>
                    <a:lnTo>
                      <a:pt x="137" y="1537"/>
                    </a:lnTo>
                    <a:lnTo>
                      <a:pt x="206" y="1127"/>
                    </a:lnTo>
                    <a:lnTo>
                      <a:pt x="240" y="752"/>
                    </a:lnTo>
                    <a:lnTo>
                      <a:pt x="240" y="376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7" name="Google Shape;6127;p25"/>
              <p:cNvSpPr/>
              <p:nvPr/>
            </p:nvSpPr>
            <p:spPr>
              <a:xfrm>
                <a:off x="7490609" y="-9873"/>
                <a:ext cx="19402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548" h="820" extrusionOk="0">
                    <a:moveTo>
                      <a:pt x="137" y="1"/>
                    </a:moveTo>
                    <a:lnTo>
                      <a:pt x="35" y="205"/>
                    </a:lnTo>
                    <a:lnTo>
                      <a:pt x="1" y="410"/>
                    </a:lnTo>
                    <a:lnTo>
                      <a:pt x="1" y="513"/>
                    </a:lnTo>
                    <a:lnTo>
                      <a:pt x="35" y="581"/>
                    </a:lnTo>
                    <a:lnTo>
                      <a:pt x="172" y="752"/>
                    </a:lnTo>
                    <a:lnTo>
                      <a:pt x="274" y="820"/>
                    </a:lnTo>
                    <a:lnTo>
                      <a:pt x="376" y="786"/>
                    </a:lnTo>
                    <a:lnTo>
                      <a:pt x="479" y="718"/>
                    </a:lnTo>
                    <a:lnTo>
                      <a:pt x="547" y="581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8" name="Google Shape;6128;p25"/>
              <p:cNvSpPr/>
              <p:nvPr/>
            </p:nvSpPr>
            <p:spPr>
              <a:xfrm>
                <a:off x="7576430" y="-20743"/>
                <a:ext cx="30271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855" h="479" extrusionOk="0">
                    <a:moveTo>
                      <a:pt x="137" y="0"/>
                    </a:moveTo>
                    <a:lnTo>
                      <a:pt x="1" y="34"/>
                    </a:lnTo>
                    <a:lnTo>
                      <a:pt x="206" y="342"/>
                    </a:lnTo>
                    <a:lnTo>
                      <a:pt x="274" y="410"/>
                    </a:lnTo>
                    <a:lnTo>
                      <a:pt x="376" y="478"/>
                    </a:lnTo>
                    <a:lnTo>
                      <a:pt x="581" y="478"/>
                    </a:lnTo>
                    <a:lnTo>
                      <a:pt x="854" y="342"/>
                    </a:lnTo>
                    <a:lnTo>
                      <a:pt x="684" y="171"/>
                    </a:lnTo>
                    <a:lnTo>
                      <a:pt x="513" y="69"/>
                    </a:lnTo>
                    <a:lnTo>
                      <a:pt x="2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29" name="Google Shape;6129;p25"/>
              <p:cNvSpPr/>
              <p:nvPr/>
            </p:nvSpPr>
            <p:spPr>
              <a:xfrm>
                <a:off x="7358867" y="-333794"/>
                <a:ext cx="24217" cy="36290"/>
              </a:xfrm>
              <a:custGeom>
                <a:avLst/>
                <a:gdLst/>
                <a:ahLst/>
                <a:cxnLst/>
                <a:rect l="l" t="t" r="r" b="b"/>
                <a:pathLst>
                  <a:path w="684" h="1025" extrusionOk="0">
                    <a:moveTo>
                      <a:pt x="69" y="0"/>
                    </a:moveTo>
                    <a:lnTo>
                      <a:pt x="35" y="171"/>
                    </a:lnTo>
                    <a:lnTo>
                      <a:pt x="1" y="342"/>
                    </a:lnTo>
                    <a:lnTo>
                      <a:pt x="35" y="478"/>
                    </a:lnTo>
                    <a:lnTo>
                      <a:pt x="103" y="581"/>
                    </a:lnTo>
                    <a:lnTo>
                      <a:pt x="171" y="717"/>
                    </a:lnTo>
                    <a:lnTo>
                      <a:pt x="308" y="820"/>
                    </a:lnTo>
                    <a:lnTo>
                      <a:pt x="479" y="922"/>
                    </a:lnTo>
                    <a:lnTo>
                      <a:pt x="683" y="102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0" name="Google Shape;6130;p25"/>
              <p:cNvSpPr/>
              <p:nvPr/>
            </p:nvSpPr>
            <p:spPr>
              <a:xfrm>
                <a:off x="7060332" y="-361622"/>
                <a:ext cx="26625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752" h="821" extrusionOk="0">
                    <a:moveTo>
                      <a:pt x="0" y="1"/>
                    </a:moveTo>
                    <a:lnTo>
                      <a:pt x="103" y="240"/>
                    </a:lnTo>
                    <a:lnTo>
                      <a:pt x="205" y="479"/>
                    </a:lnTo>
                    <a:lnTo>
                      <a:pt x="307" y="547"/>
                    </a:lnTo>
                    <a:lnTo>
                      <a:pt x="444" y="650"/>
                    </a:lnTo>
                    <a:lnTo>
                      <a:pt x="580" y="752"/>
                    </a:lnTo>
                    <a:lnTo>
                      <a:pt x="751" y="820"/>
                    </a:lnTo>
                    <a:lnTo>
                      <a:pt x="615" y="479"/>
                    </a:lnTo>
                    <a:lnTo>
                      <a:pt x="444" y="274"/>
                    </a:lnTo>
                    <a:lnTo>
                      <a:pt x="376" y="172"/>
                    </a:lnTo>
                    <a:lnTo>
                      <a:pt x="239" y="103"/>
                    </a:lnTo>
                    <a:lnTo>
                      <a:pt x="137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1" name="Google Shape;6131;p25"/>
              <p:cNvSpPr/>
              <p:nvPr/>
            </p:nvSpPr>
            <p:spPr>
              <a:xfrm>
                <a:off x="7201739" y="10662"/>
                <a:ext cx="15755" cy="31475"/>
              </a:xfrm>
              <a:custGeom>
                <a:avLst/>
                <a:gdLst/>
                <a:ahLst/>
                <a:cxnLst/>
                <a:rect l="l" t="t" r="r" b="b"/>
                <a:pathLst>
                  <a:path w="445" h="889" extrusionOk="0">
                    <a:moveTo>
                      <a:pt x="444" y="1"/>
                    </a:moveTo>
                    <a:lnTo>
                      <a:pt x="274" y="172"/>
                    </a:lnTo>
                    <a:lnTo>
                      <a:pt x="103" y="377"/>
                    </a:lnTo>
                    <a:lnTo>
                      <a:pt x="35" y="479"/>
                    </a:lnTo>
                    <a:lnTo>
                      <a:pt x="0" y="615"/>
                    </a:lnTo>
                    <a:lnTo>
                      <a:pt x="0" y="752"/>
                    </a:lnTo>
                    <a:lnTo>
                      <a:pt x="0" y="889"/>
                    </a:lnTo>
                    <a:lnTo>
                      <a:pt x="274" y="684"/>
                    </a:lnTo>
                    <a:lnTo>
                      <a:pt x="410" y="513"/>
                    </a:lnTo>
                    <a:lnTo>
                      <a:pt x="444" y="411"/>
                    </a:lnTo>
                    <a:lnTo>
                      <a:pt x="444" y="308"/>
                    </a:lnTo>
                    <a:lnTo>
                      <a:pt x="44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2" name="Google Shape;6132;p25"/>
              <p:cNvSpPr/>
              <p:nvPr/>
            </p:nvSpPr>
            <p:spPr>
              <a:xfrm>
                <a:off x="7646532" y="-631160"/>
                <a:ext cx="55657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1572" h="821" extrusionOk="0">
                    <a:moveTo>
                      <a:pt x="1" y="1"/>
                    </a:moveTo>
                    <a:lnTo>
                      <a:pt x="1571" y="820"/>
                    </a:lnTo>
                    <a:lnTo>
                      <a:pt x="1435" y="649"/>
                    </a:lnTo>
                    <a:lnTo>
                      <a:pt x="1264" y="513"/>
                    </a:lnTo>
                    <a:lnTo>
                      <a:pt x="1093" y="376"/>
                    </a:lnTo>
                    <a:lnTo>
                      <a:pt x="923" y="274"/>
                    </a:lnTo>
                    <a:lnTo>
                      <a:pt x="513" y="137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3" name="Google Shape;6133;p25"/>
              <p:cNvSpPr/>
              <p:nvPr/>
            </p:nvSpPr>
            <p:spPr>
              <a:xfrm>
                <a:off x="7032503" y="-301186"/>
                <a:ext cx="35086" cy="13348"/>
              </a:xfrm>
              <a:custGeom>
                <a:avLst/>
                <a:gdLst/>
                <a:ahLst/>
                <a:cxnLst/>
                <a:rect l="l" t="t" r="r" b="b"/>
                <a:pathLst>
                  <a:path w="991" h="377" extrusionOk="0">
                    <a:moveTo>
                      <a:pt x="479" y="1"/>
                    </a:moveTo>
                    <a:lnTo>
                      <a:pt x="240" y="35"/>
                    </a:lnTo>
                    <a:lnTo>
                      <a:pt x="1" y="69"/>
                    </a:lnTo>
                    <a:lnTo>
                      <a:pt x="240" y="274"/>
                    </a:lnTo>
                    <a:lnTo>
                      <a:pt x="342" y="342"/>
                    </a:lnTo>
                    <a:lnTo>
                      <a:pt x="411" y="376"/>
                    </a:lnTo>
                    <a:lnTo>
                      <a:pt x="513" y="376"/>
                    </a:lnTo>
                    <a:lnTo>
                      <a:pt x="650" y="342"/>
                    </a:lnTo>
                    <a:lnTo>
                      <a:pt x="991" y="274"/>
                    </a:lnTo>
                    <a:lnTo>
                      <a:pt x="854" y="137"/>
                    </a:lnTo>
                    <a:lnTo>
                      <a:pt x="752" y="69"/>
                    </a:lnTo>
                    <a:lnTo>
                      <a:pt x="615" y="35"/>
                    </a:lnTo>
                    <a:lnTo>
                      <a:pt x="47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4" name="Google Shape;6134;p25"/>
              <p:cNvSpPr/>
              <p:nvPr/>
            </p:nvSpPr>
            <p:spPr>
              <a:xfrm>
                <a:off x="7183612" y="-11077"/>
                <a:ext cx="19367" cy="30236"/>
              </a:xfrm>
              <a:custGeom>
                <a:avLst/>
                <a:gdLst/>
                <a:ahLst/>
                <a:cxnLst/>
                <a:rect l="l" t="t" r="r" b="b"/>
                <a:pathLst>
                  <a:path w="547" h="854" extrusionOk="0">
                    <a:moveTo>
                      <a:pt x="547" y="0"/>
                    </a:moveTo>
                    <a:lnTo>
                      <a:pt x="376" y="69"/>
                    </a:lnTo>
                    <a:lnTo>
                      <a:pt x="205" y="137"/>
                    </a:lnTo>
                    <a:lnTo>
                      <a:pt x="103" y="205"/>
                    </a:lnTo>
                    <a:lnTo>
                      <a:pt x="34" y="308"/>
                    </a:lnTo>
                    <a:lnTo>
                      <a:pt x="0" y="410"/>
                    </a:lnTo>
                    <a:lnTo>
                      <a:pt x="0" y="547"/>
                    </a:lnTo>
                    <a:lnTo>
                      <a:pt x="34" y="683"/>
                    </a:lnTo>
                    <a:lnTo>
                      <a:pt x="103" y="854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5" name="Google Shape;6135;p25"/>
              <p:cNvSpPr/>
              <p:nvPr/>
            </p:nvSpPr>
            <p:spPr>
              <a:xfrm>
                <a:off x="7111067" y="-463128"/>
                <a:ext cx="20606" cy="36290"/>
              </a:xfrm>
              <a:custGeom>
                <a:avLst/>
                <a:gdLst/>
                <a:ahLst/>
                <a:cxnLst/>
                <a:rect l="l" t="t" r="r" b="b"/>
                <a:pathLst>
                  <a:path w="582" h="1025" extrusionOk="0">
                    <a:moveTo>
                      <a:pt x="138" y="0"/>
                    </a:moveTo>
                    <a:lnTo>
                      <a:pt x="1" y="69"/>
                    </a:lnTo>
                    <a:lnTo>
                      <a:pt x="69" y="342"/>
                    </a:lnTo>
                    <a:lnTo>
                      <a:pt x="172" y="615"/>
                    </a:lnTo>
                    <a:lnTo>
                      <a:pt x="240" y="717"/>
                    </a:lnTo>
                    <a:lnTo>
                      <a:pt x="342" y="820"/>
                    </a:lnTo>
                    <a:lnTo>
                      <a:pt x="445" y="922"/>
                    </a:lnTo>
                    <a:lnTo>
                      <a:pt x="581" y="1024"/>
                    </a:lnTo>
                    <a:lnTo>
                      <a:pt x="13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6" name="Google Shape;6136;p25"/>
              <p:cNvSpPr/>
              <p:nvPr/>
            </p:nvSpPr>
            <p:spPr>
              <a:xfrm>
                <a:off x="7053074" y="-189979"/>
                <a:ext cx="27828" cy="2906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821" extrusionOk="0">
                    <a:moveTo>
                      <a:pt x="785" y="1"/>
                    </a:moveTo>
                    <a:lnTo>
                      <a:pt x="615" y="35"/>
                    </a:lnTo>
                    <a:lnTo>
                      <a:pt x="444" y="69"/>
                    </a:lnTo>
                    <a:lnTo>
                      <a:pt x="308" y="137"/>
                    </a:lnTo>
                    <a:lnTo>
                      <a:pt x="205" y="206"/>
                    </a:lnTo>
                    <a:lnTo>
                      <a:pt x="137" y="308"/>
                    </a:lnTo>
                    <a:lnTo>
                      <a:pt x="69" y="479"/>
                    </a:lnTo>
                    <a:lnTo>
                      <a:pt x="34" y="615"/>
                    </a:lnTo>
                    <a:lnTo>
                      <a:pt x="0" y="820"/>
                    </a:lnTo>
                    <a:lnTo>
                      <a:pt x="785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7" name="Google Shape;6137;p25"/>
              <p:cNvSpPr/>
              <p:nvPr/>
            </p:nvSpPr>
            <p:spPr>
              <a:xfrm>
                <a:off x="7181204" y="-154928"/>
                <a:ext cx="31440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888" h="684" extrusionOk="0">
                    <a:moveTo>
                      <a:pt x="819" y="1"/>
                    </a:moveTo>
                    <a:lnTo>
                      <a:pt x="0" y="581"/>
                    </a:lnTo>
                    <a:lnTo>
                      <a:pt x="68" y="684"/>
                    </a:lnTo>
                    <a:lnTo>
                      <a:pt x="205" y="649"/>
                    </a:lnTo>
                    <a:lnTo>
                      <a:pt x="307" y="615"/>
                    </a:lnTo>
                    <a:lnTo>
                      <a:pt x="512" y="479"/>
                    </a:lnTo>
                    <a:lnTo>
                      <a:pt x="888" y="137"/>
                    </a:lnTo>
                    <a:lnTo>
                      <a:pt x="81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8" name="Google Shape;6138;p25"/>
              <p:cNvSpPr/>
              <p:nvPr/>
            </p:nvSpPr>
            <p:spPr>
              <a:xfrm>
                <a:off x="7273045" y="-152485"/>
                <a:ext cx="19367" cy="32643"/>
              </a:xfrm>
              <a:custGeom>
                <a:avLst/>
                <a:gdLst/>
                <a:ahLst/>
                <a:cxnLst/>
                <a:rect l="l" t="t" r="r" b="b"/>
                <a:pathLst>
                  <a:path w="547" h="922" extrusionOk="0">
                    <a:moveTo>
                      <a:pt x="103" y="0"/>
                    </a:moveTo>
                    <a:lnTo>
                      <a:pt x="1" y="239"/>
                    </a:lnTo>
                    <a:lnTo>
                      <a:pt x="1" y="342"/>
                    </a:lnTo>
                    <a:lnTo>
                      <a:pt x="35" y="444"/>
                    </a:lnTo>
                    <a:lnTo>
                      <a:pt x="103" y="512"/>
                    </a:lnTo>
                    <a:lnTo>
                      <a:pt x="206" y="649"/>
                    </a:lnTo>
                    <a:lnTo>
                      <a:pt x="547" y="922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39" name="Google Shape;6139;p25"/>
              <p:cNvSpPr/>
              <p:nvPr/>
            </p:nvSpPr>
            <p:spPr>
              <a:xfrm>
                <a:off x="6811328" y="-411154"/>
                <a:ext cx="29032" cy="38698"/>
              </a:xfrm>
              <a:custGeom>
                <a:avLst/>
                <a:gdLst/>
                <a:ahLst/>
                <a:cxnLst/>
                <a:rect l="l" t="t" r="r" b="b"/>
                <a:pathLst>
                  <a:path w="820" h="1093" extrusionOk="0">
                    <a:moveTo>
                      <a:pt x="717" y="0"/>
                    </a:moveTo>
                    <a:lnTo>
                      <a:pt x="105" y="980"/>
                    </a:lnTo>
                    <a:lnTo>
                      <a:pt x="273" y="854"/>
                    </a:lnTo>
                    <a:lnTo>
                      <a:pt x="478" y="615"/>
                    </a:lnTo>
                    <a:lnTo>
                      <a:pt x="820" y="69"/>
                    </a:lnTo>
                    <a:lnTo>
                      <a:pt x="717" y="0"/>
                    </a:lnTo>
                    <a:close/>
                    <a:moveTo>
                      <a:pt x="105" y="980"/>
                    </a:moveTo>
                    <a:lnTo>
                      <a:pt x="0" y="1059"/>
                    </a:lnTo>
                    <a:lnTo>
                      <a:pt x="34" y="1093"/>
                    </a:lnTo>
                    <a:lnTo>
                      <a:pt x="105" y="98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0" name="Google Shape;6140;p25"/>
              <p:cNvSpPr/>
              <p:nvPr/>
            </p:nvSpPr>
            <p:spPr>
              <a:xfrm>
                <a:off x="7105048" y="-64255"/>
                <a:ext cx="19367" cy="22978"/>
              </a:xfrm>
              <a:custGeom>
                <a:avLst/>
                <a:gdLst/>
                <a:ahLst/>
                <a:cxnLst/>
                <a:rect l="l" t="t" r="r" b="b"/>
                <a:pathLst>
                  <a:path w="547" h="649" extrusionOk="0">
                    <a:moveTo>
                      <a:pt x="547" y="0"/>
                    </a:moveTo>
                    <a:lnTo>
                      <a:pt x="0" y="512"/>
                    </a:lnTo>
                    <a:lnTo>
                      <a:pt x="137" y="649"/>
                    </a:lnTo>
                    <a:lnTo>
                      <a:pt x="308" y="547"/>
                    </a:lnTo>
                    <a:lnTo>
                      <a:pt x="444" y="444"/>
                    </a:lnTo>
                    <a:lnTo>
                      <a:pt x="512" y="342"/>
                    </a:lnTo>
                    <a:lnTo>
                      <a:pt x="547" y="239"/>
                    </a:lnTo>
                    <a:lnTo>
                      <a:pt x="547" y="137"/>
                    </a:lnTo>
                    <a:lnTo>
                      <a:pt x="54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1" name="Google Shape;6141;p25"/>
              <p:cNvSpPr/>
              <p:nvPr/>
            </p:nvSpPr>
            <p:spPr>
              <a:xfrm>
                <a:off x="7421711" y="-243157"/>
                <a:ext cx="29068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50" extrusionOk="0">
                    <a:moveTo>
                      <a:pt x="1" y="1"/>
                    </a:moveTo>
                    <a:lnTo>
                      <a:pt x="103" y="342"/>
                    </a:lnTo>
                    <a:lnTo>
                      <a:pt x="137" y="479"/>
                    </a:lnTo>
                    <a:lnTo>
                      <a:pt x="240" y="547"/>
                    </a:lnTo>
                    <a:lnTo>
                      <a:pt x="308" y="615"/>
                    </a:lnTo>
                    <a:lnTo>
                      <a:pt x="445" y="615"/>
                    </a:lnTo>
                    <a:lnTo>
                      <a:pt x="820" y="649"/>
                    </a:lnTo>
                    <a:lnTo>
                      <a:pt x="820" y="649"/>
                    </a:lnTo>
                    <a:lnTo>
                      <a:pt x="650" y="547"/>
                    </a:lnTo>
                    <a:lnTo>
                      <a:pt x="479" y="444"/>
                    </a:lnTo>
                    <a:lnTo>
                      <a:pt x="274" y="274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2" name="Google Shape;6142;p25"/>
              <p:cNvSpPr/>
              <p:nvPr/>
            </p:nvSpPr>
            <p:spPr>
              <a:xfrm>
                <a:off x="6759354" y="-89641"/>
                <a:ext cx="9701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274" h="786" extrusionOk="0">
                    <a:moveTo>
                      <a:pt x="0" y="0"/>
                    </a:moveTo>
                    <a:lnTo>
                      <a:pt x="103" y="786"/>
                    </a:lnTo>
                    <a:lnTo>
                      <a:pt x="239" y="786"/>
                    </a:lnTo>
                    <a:lnTo>
                      <a:pt x="273" y="581"/>
                    </a:lnTo>
                    <a:lnTo>
                      <a:pt x="239" y="376"/>
                    </a:lnTo>
                    <a:lnTo>
                      <a:pt x="239" y="273"/>
                    </a:lnTo>
                    <a:lnTo>
                      <a:pt x="171" y="171"/>
                    </a:lnTo>
                    <a:lnTo>
                      <a:pt x="103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3" name="Google Shape;6143;p25"/>
              <p:cNvSpPr/>
              <p:nvPr/>
            </p:nvSpPr>
            <p:spPr>
              <a:xfrm>
                <a:off x="7410841" y="-64255"/>
                <a:ext cx="10905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308" h="684" extrusionOk="0">
                    <a:moveTo>
                      <a:pt x="205" y="0"/>
                    </a:moveTo>
                    <a:lnTo>
                      <a:pt x="35" y="239"/>
                    </a:lnTo>
                    <a:lnTo>
                      <a:pt x="1" y="308"/>
                    </a:lnTo>
                    <a:lnTo>
                      <a:pt x="1" y="410"/>
                    </a:lnTo>
                    <a:lnTo>
                      <a:pt x="1" y="478"/>
                    </a:lnTo>
                    <a:lnTo>
                      <a:pt x="69" y="581"/>
                    </a:lnTo>
                    <a:lnTo>
                      <a:pt x="171" y="615"/>
                    </a:lnTo>
                    <a:lnTo>
                      <a:pt x="308" y="683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4" name="Google Shape;6144;p25"/>
              <p:cNvSpPr/>
              <p:nvPr/>
            </p:nvSpPr>
            <p:spPr>
              <a:xfrm>
                <a:off x="7416896" y="-386972"/>
                <a:ext cx="12109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342" h="581" extrusionOk="0">
                    <a:moveTo>
                      <a:pt x="171" y="0"/>
                    </a:moveTo>
                    <a:lnTo>
                      <a:pt x="103" y="34"/>
                    </a:lnTo>
                    <a:lnTo>
                      <a:pt x="34" y="68"/>
                    </a:lnTo>
                    <a:lnTo>
                      <a:pt x="0" y="102"/>
                    </a:lnTo>
                    <a:lnTo>
                      <a:pt x="0" y="239"/>
                    </a:lnTo>
                    <a:lnTo>
                      <a:pt x="34" y="341"/>
                    </a:lnTo>
                    <a:lnTo>
                      <a:pt x="69" y="478"/>
                    </a:lnTo>
                    <a:lnTo>
                      <a:pt x="103" y="546"/>
                    </a:lnTo>
                    <a:lnTo>
                      <a:pt x="205" y="580"/>
                    </a:lnTo>
                    <a:lnTo>
                      <a:pt x="342" y="546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5" name="Google Shape;6145;p25"/>
              <p:cNvSpPr/>
              <p:nvPr/>
            </p:nvSpPr>
            <p:spPr>
              <a:xfrm>
                <a:off x="7529306" y="-29204"/>
                <a:ext cx="22978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649" h="445" extrusionOk="0">
                    <a:moveTo>
                      <a:pt x="103" y="0"/>
                    </a:moveTo>
                    <a:lnTo>
                      <a:pt x="0" y="35"/>
                    </a:lnTo>
                    <a:lnTo>
                      <a:pt x="103" y="205"/>
                    </a:lnTo>
                    <a:lnTo>
                      <a:pt x="205" y="342"/>
                    </a:lnTo>
                    <a:lnTo>
                      <a:pt x="273" y="410"/>
                    </a:lnTo>
                    <a:lnTo>
                      <a:pt x="376" y="444"/>
                    </a:lnTo>
                    <a:lnTo>
                      <a:pt x="649" y="444"/>
                    </a:lnTo>
                    <a:lnTo>
                      <a:pt x="512" y="239"/>
                    </a:lnTo>
                    <a:lnTo>
                      <a:pt x="376" y="103"/>
                    </a:lnTo>
                    <a:lnTo>
                      <a:pt x="308" y="35"/>
                    </a:lnTo>
                    <a:lnTo>
                      <a:pt x="205" y="35"/>
                    </a:lnTo>
                    <a:lnTo>
                      <a:pt x="10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6" name="Google Shape;6146;p25"/>
              <p:cNvSpPr/>
              <p:nvPr/>
            </p:nvSpPr>
            <p:spPr>
              <a:xfrm>
                <a:off x="7257325" y="19123"/>
                <a:ext cx="12144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343" h="923" extrusionOk="0">
                    <a:moveTo>
                      <a:pt x="342" y="1"/>
                    </a:moveTo>
                    <a:lnTo>
                      <a:pt x="172" y="206"/>
                    </a:lnTo>
                    <a:lnTo>
                      <a:pt x="69" y="411"/>
                    </a:lnTo>
                    <a:lnTo>
                      <a:pt x="1" y="650"/>
                    </a:lnTo>
                    <a:lnTo>
                      <a:pt x="1" y="923"/>
                    </a:lnTo>
                    <a:lnTo>
                      <a:pt x="308" y="650"/>
                    </a:lnTo>
                    <a:lnTo>
                      <a:pt x="274" y="650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7" name="Google Shape;6147;p25"/>
              <p:cNvSpPr/>
              <p:nvPr/>
            </p:nvSpPr>
            <p:spPr>
              <a:xfrm>
                <a:off x="7072405" y="-163389"/>
                <a:ext cx="25421" cy="20606"/>
              </a:xfrm>
              <a:custGeom>
                <a:avLst/>
                <a:gdLst/>
                <a:ahLst/>
                <a:cxnLst/>
                <a:rect l="l" t="t" r="r" b="b"/>
                <a:pathLst>
                  <a:path w="718" h="582" extrusionOk="0">
                    <a:moveTo>
                      <a:pt x="444" y="1"/>
                    </a:moveTo>
                    <a:lnTo>
                      <a:pt x="342" y="35"/>
                    </a:lnTo>
                    <a:lnTo>
                      <a:pt x="239" y="103"/>
                    </a:lnTo>
                    <a:lnTo>
                      <a:pt x="171" y="172"/>
                    </a:lnTo>
                    <a:lnTo>
                      <a:pt x="103" y="274"/>
                    </a:lnTo>
                    <a:lnTo>
                      <a:pt x="0" y="581"/>
                    </a:lnTo>
                    <a:lnTo>
                      <a:pt x="71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8" name="Google Shape;6148;p25"/>
              <p:cNvSpPr/>
              <p:nvPr/>
            </p:nvSpPr>
            <p:spPr>
              <a:xfrm>
                <a:off x="7537768" y="27585"/>
                <a:ext cx="24217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684" h="479" extrusionOk="0">
                    <a:moveTo>
                      <a:pt x="0" y="1"/>
                    </a:moveTo>
                    <a:lnTo>
                      <a:pt x="103" y="308"/>
                    </a:lnTo>
                    <a:lnTo>
                      <a:pt x="137" y="411"/>
                    </a:lnTo>
                    <a:lnTo>
                      <a:pt x="205" y="445"/>
                    </a:lnTo>
                    <a:lnTo>
                      <a:pt x="273" y="479"/>
                    </a:lnTo>
                    <a:lnTo>
                      <a:pt x="376" y="445"/>
                    </a:lnTo>
                    <a:lnTo>
                      <a:pt x="683" y="342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9" name="Google Shape;6149;p25"/>
              <p:cNvSpPr/>
              <p:nvPr/>
            </p:nvSpPr>
            <p:spPr>
              <a:xfrm>
                <a:off x="7488201" y="-234695"/>
                <a:ext cx="15755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81" extrusionOk="0">
                    <a:moveTo>
                      <a:pt x="1" y="1"/>
                    </a:moveTo>
                    <a:lnTo>
                      <a:pt x="274" y="581"/>
                    </a:lnTo>
                    <a:lnTo>
                      <a:pt x="444" y="479"/>
                    </a:lnTo>
                    <a:lnTo>
                      <a:pt x="410" y="342"/>
                    </a:lnTo>
                    <a:lnTo>
                      <a:pt x="376" y="171"/>
                    </a:lnTo>
                    <a:lnTo>
                      <a:pt x="308" y="103"/>
                    </a:lnTo>
                    <a:lnTo>
                      <a:pt x="240" y="69"/>
                    </a:lnTo>
                    <a:lnTo>
                      <a:pt x="137" y="3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0" name="Google Shape;6150;p25"/>
              <p:cNvSpPr/>
              <p:nvPr/>
            </p:nvSpPr>
            <p:spPr>
              <a:xfrm>
                <a:off x="7036150" y="-244361"/>
                <a:ext cx="24217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684" h="308" extrusionOk="0">
                    <a:moveTo>
                      <a:pt x="649" y="1"/>
                    </a:moveTo>
                    <a:lnTo>
                      <a:pt x="0" y="137"/>
                    </a:lnTo>
                    <a:lnTo>
                      <a:pt x="69" y="308"/>
                    </a:lnTo>
                    <a:lnTo>
                      <a:pt x="683" y="137"/>
                    </a:lnTo>
                    <a:lnTo>
                      <a:pt x="64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1" name="Google Shape;6151;p25"/>
              <p:cNvSpPr/>
              <p:nvPr/>
            </p:nvSpPr>
            <p:spPr>
              <a:xfrm>
                <a:off x="7204147" y="-127099"/>
                <a:ext cx="20606" cy="21774"/>
              </a:xfrm>
              <a:custGeom>
                <a:avLst/>
                <a:gdLst/>
                <a:ahLst/>
                <a:cxnLst/>
                <a:rect l="l" t="t" r="r" b="b"/>
                <a:pathLst>
                  <a:path w="582" h="615" extrusionOk="0">
                    <a:moveTo>
                      <a:pt x="581" y="0"/>
                    </a:moveTo>
                    <a:lnTo>
                      <a:pt x="1" y="615"/>
                    </a:lnTo>
                    <a:lnTo>
                      <a:pt x="1" y="615"/>
                    </a:lnTo>
                    <a:lnTo>
                      <a:pt x="240" y="546"/>
                    </a:lnTo>
                    <a:lnTo>
                      <a:pt x="410" y="410"/>
                    </a:lnTo>
                    <a:lnTo>
                      <a:pt x="547" y="239"/>
                    </a:lnTo>
                    <a:lnTo>
                      <a:pt x="581" y="137"/>
                    </a:lnTo>
                    <a:lnTo>
                      <a:pt x="5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2" name="Google Shape;6152;p25"/>
              <p:cNvSpPr/>
              <p:nvPr/>
            </p:nvSpPr>
            <p:spPr>
              <a:xfrm>
                <a:off x="7542583" y="-314463"/>
                <a:ext cx="13348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47" extrusionOk="0">
                    <a:moveTo>
                      <a:pt x="1" y="0"/>
                    </a:moveTo>
                    <a:lnTo>
                      <a:pt x="1" y="239"/>
                    </a:lnTo>
                    <a:lnTo>
                      <a:pt x="35" y="376"/>
                    </a:lnTo>
                    <a:lnTo>
                      <a:pt x="137" y="478"/>
                    </a:lnTo>
                    <a:lnTo>
                      <a:pt x="376" y="547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3" name="Google Shape;6153;p25"/>
              <p:cNvSpPr/>
              <p:nvPr/>
            </p:nvSpPr>
            <p:spPr>
              <a:xfrm>
                <a:off x="7297227" y="31232"/>
                <a:ext cx="4886" cy="26625"/>
              </a:xfrm>
              <a:custGeom>
                <a:avLst/>
                <a:gdLst/>
                <a:ahLst/>
                <a:cxnLst/>
                <a:rect l="l" t="t" r="r" b="b"/>
                <a:pathLst>
                  <a:path w="138" h="752" extrusionOk="0">
                    <a:moveTo>
                      <a:pt x="35" y="0"/>
                    </a:moveTo>
                    <a:lnTo>
                      <a:pt x="0" y="751"/>
                    </a:lnTo>
                    <a:lnTo>
                      <a:pt x="103" y="547"/>
                    </a:lnTo>
                    <a:lnTo>
                      <a:pt x="137" y="410"/>
                    </a:lnTo>
                    <a:lnTo>
                      <a:pt x="137" y="239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4" name="Google Shape;6154;p25"/>
              <p:cNvSpPr/>
              <p:nvPr/>
            </p:nvSpPr>
            <p:spPr>
              <a:xfrm>
                <a:off x="7529306" y="49359"/>
                <a:ext cx="15755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445" h="376" extrusionOk="0">
                    <a:moveTo>
                      <a:pt x="137" y="0"/>
                    </a:moveTo>
                    <a:lnTo>
                      <a:pt x="69" y="35"/>
                    </a:lnTo>
                    <a:lnTo>
                      <a:pt x="0" y="103"/>
                    </a:lnTo>
                    <a:lnTo>
                      <a:pt x="273" y="376"/>
                    </a:lnTo>
                    <a:lnTo>
                      <a:pt x="444" y="171"/>
                    </a:lnTo>
                    <a:lnTo>
                      <a:pt x="273" y="69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5" name="Google Shape;6155;p25"/>
              <p:cNvSpPr/>
              <p:nvPr/>
            </p:nvSpPr>
            <p:spPr>
              <a:xfrm>
                <a:off x="7460408" y="-269746"/>
                <a:ext cx="15755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445" h="581" extrusionOk="0">
                    <a:moveTo>
                      <a:pt x="0" y="1"/>
                    </a:moveTo>
                    <a:lnTo>
                      <a:pt x="35" y="240"/>
                    </a:lnTo>
                    <a:lnTo>
                      <a:pt x="103" y="376"/>
                    </a:lnTo>
                    <a:lnTo>
                      <a:pt x="205" y="479"/>
                    </a:lnTo>
                    <a:lnTo>
                      <a:pt x="444" y="58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6" name="Google Shape;6156;p25"/>
              <p:cNvSpPr/>
              <p:nvPr/>
            </p:nvSpPr>
            <p:spPr>
              <a:xfrm>
                <a:off x="7740816" y="-539284"/>
                <a:ext cx="20606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582" h="547" extrusionOk="0">
                    <a:moveTo>
                      <a:pt x="137" y="0"/>
                    </a:moveTo>
                    <a:lnTo>
                      <a:pt x="1" y="171"/>
                    </a:lnTo>
                    <a:lnTo>
                      <a:pt x="410" y="547"/>
                    </a:lnTo>
                    <a:lnTo>
                      <a:pt x="581" y="376"/>
                    </a:lnTo>
                    <a:lnTo>
                      <a:pt x="479" y="239"/>
                    </a:lnTo>
                    <a:lnTo>
                      <a:pt x="410" y="137"/>
                    </a:lnTo>
                    <a:lnTo>
                      <a:pt x="274" y="69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7" name="Google Shape;6157;p25"/>
              <p:cNvSpPr/>
              <p:nvPr/>
            </p:nvSpPr>
            <p:spPr>
              <a:xfrm>
                <a:off x="7427765" y="-725444"/>
                <a:ext cx="27828" cy="13348"/>
              </a:xfrm>
              <a:custGeom>
                <a:avLst/>
                <a:gdLst/>
                <a:ahLst/>
                <a:cxnLst/>
                <a:rect l="l" t="t" r="r" b="b"/>
                <a:pathLst>
                  <a:path w="786" h="377" extrusionOk="0">
                    <a:moveTo>
                      <a:pt x="752" y="1"/>
                    </a:moveTo>
                    <a:lnTo>
                      <a:pt x="1" y="240"/>
                    </a:lnTo>
                    <a:lnTo>
                      <a:pt x="69" y="376"/>
                    </a:lnTo>
                    <a:lnTo>
                      <a:pt x="786" y="103"/>
                    </a:lnTo>
                    <a:lnTo>
                      <a:pt x="752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8" name="Google Shape;6158;p25"/>
              <p:cNvSpPr/>
              <p:nvPr/>
            </p:nvSpPr>
            <p:spPr>
              <a:xfrm>
                <a:off x="7792790" y="-470386"/>
                <a:ext cx="13348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547" extrusionOk="0">
                    <a:moveTo>
                      <a:pt x="172" y="0"/>
                    </a:moveTo>
                    <a:lnTo>
                      <a:pt x="1" y="35"/>
                    </a:lnTo>
                    <a:lnTo>
                      <a:pt x="1" y="171"/>
                    </a:lnTo>
                    <a:lnTo>
                      <a:pt x="35" y="308"/>
                    </a:lnTo>
                    <a:lnTo>
                      <a:pt x="172" y="410"/>
                    </a:lnTo>
                    <a:lnTo>
                      <a:pt x="376" y="547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59" name="Google Shape;6159;p25"/>
              <p:cNvSpPr/>
              <p:nvPr/>
            </p:nvSpPr>
            <p:spPr>
              <a:xfrm>
                <a:off x="7228328" y="-180313"/>
                <a:ext cx="15755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445" h="684" extrusionOk="0">
                    <a:moveTo>
                      <a:pt x="103" y="1"/>
                    </a:moveTo>
                    <a:lnTo>
                      <a:pt x="1" y="69"/>
                    </a:lnTo>
                    <a:lnTo>
                      <a:pt x="376" y="684"/>
                    </a:lnTo>
                    <a:lnTo>
                      <a:pt x="444" y="615"/>
                    </a:lnTo>
                    <a:lnTo>
                      <a:pt x="103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0" name="Google Shape;6160;p25"/>
              <p:cNvSpPr/>
              <p:nvPr/>
            </p:nvSpPr>
            <p:spPr>
              <a:xfrm>
                <a:off x="7073609" y="-313259"/>
                <a:ext cx="8497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240" h="547" extrusionOk="0">
                    <a:moveTo>
                      <a:pt x="137" y="1"/>
                    </a:moveTo>
                    <a:lnTo>
                      <a:pt x="1" y="547"/>
                    </a:lnTo>
                    <a:lnTo>
                      <a:pt x="137" y="547"/>
                    </a:lnTo>
                    <a:lnTo>
                      <a:pt x="24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1" name="Google Shape;6161;p25"/>
              <p:cNvSpPr/>
              <p:nvPr/>
            </p:nvSpPr>
            <p:spPr>
              <a:xfrm>
                <a:off x="7178761" y="-163389"/>
                <a:ext cx="23013" cy="12144"/>
              </a:xfrm>
              <a:custGeom>
                <a:avLst/>
                <a:gdLst/>
                <a:ahLst/>
                <a:cxnLst/>
                <a:rect l="l" t="t" r="r" b="b"/>
                <a:pathLst>
                  <a:path w="650" h="343" extrusionOk="0">
                    <a:moveTo>
                      <a:pt x="410" y="1"/>
                    </a:moveTo>
                    <a:lnTo>
                      <a:pt x="240" y="35"/>
                    </a:lnTo>
                    <a:lnTo>
                      <a:pt x="137" y="137"/>
                    </a:lnTo>
                    <a:lnTo>
                      <a:pt x="1" y="342"/>
                    </a:lnTo>
                    <a:lnTo>
                      <a:pt x="649" y="35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2" name="Google Shape;6162;p25"/>
              <p:cNvSpPr/>
              <p:nvPr/>
            </p:nvSpPr>
            <p:spPr>
              <a:xfrm>
                <a:off x="7332278" y="-295131"/>
                <a:ext cx="12109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342" h="547" extrusionOk="0">
                    <a:moveTo>
                      <a:pt x="1" y="1"/>
                    </a:moveTo>
                    <a:lnTo>
                      <a:pt x="342" y="547"/>
                    </a:lnTo>
                    <a:lnTo>
                      <a:pt x="308" y="342"/>
                    </a:lnTo>
                    <a:lnTo>
                      <a:pt x="274" y="205"/>
                    </a:lnTo>
                    <a:lnTo>
                      <a:pt x="171" y="103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3" name="Google Shape;6163;p25"/>
              <p:cNvSpPr/>
              <p:nvPr/>
            </p:nvSpPr>
            <p:spPr>
              <a:xfrm>
                <a:off x="6799220" y="-373695"/>
                <a:ext cx="13348" cy="21809"/>
              </a:xfrm>
              <a:custGeom>
                <a:avLst/>
                <a:gdLst/>
                <a:ahLst/>
                <a:cxnLst/>
                <a:rect l="l" t="t" r="r" b="b"/>
                <a:pathLst>
                  <a:path w="377" h="616" extrusionOk="0">
                    <a:moveTo>
                      <a:pt x="342" y="1"/>
                    </a:moveTo>
                    <a:lnTo>
                      <a:pt x="275" y="172"/>
                    </a:lnTo>
                    <a:lnTo>
                      <a:pt x="376" y="35"/>
                    </a:lnTo>
                    <a:lnTo>
                      <a:pt x="342" y="1"/>
                    </a:lnTo>
                    <a:close/>
                    <a:moveTo>
                      <a:pt x="275" y="172"/>
                    </a:moveTo>
                    <a:lnTo>
                      <a:pt x="1" y="547"/>
                    </a:lnTo>
                    <a:lnTo>
                      <a:pt x="103" y="615"/>
                    </a:lnTo>
                    <a:lnTo>
                      <a:pt x="275" y="17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4" name="Google Shape;6164;p25"/>
              <p:cNvSpPr/>
              <p:nvPr/>
            </p:nvSpPr>
            <p:spPr>
              <a:xfrm>
                <a:off x="7098994" y="-292724"/>
                <a:ext cx="2443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69" h="411" extrusionOk="0">
                    <a:moveTo>
                      <a:pt x="1" y="1"/>
                    </a:moveTo>
                    <a:lnTo>
                      <a:pt x="1" y="411"/>
                    </a:lnTo>
                    <a:lnTo>
                      <a:pt x="69" y="411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5" name="Google Shape;6165;p25"/>
              <p:cNvSpPr/>
              <p:nvPr/>
            </p:nvSpPr>
            <p:spPr>
              <a:xfrm>
                <a:off x="7368532" y="-403896"/>
                <a:ext cx="12144" cy="19367"/>
              </a:xfrm>
              <a:custGeom>
                <a:avLst/>
                <a:gdLst/>
                <a:ahLst/>
                <a:cxnLst/>
                <a:rect l="l" t="t" r="r" b="b"/>
                <a:pathLst>
                  <a:path w="343" h="547" extrusionOk="0">
                    <a:moveTo>
                      <a:pt x="342" y="0"/>
                    </a:moveTo>
                    <a:lnTo>
                      <a:pt x="137" y="102"/>
                    </a:lnTo>
                    <a:lnTo>
                      <a:pt x="35" y="205"/>
                    </a:lnTo>
                    <a:lnTo>
                      <a:pt x="1" y="341"/>
                    </a:lnTo>
                    <a:lnTo>
                      <a:pt x="1" y="546"/>
                    </a:lnTo>
                    <a:lnTo>
                      <a:pt x="34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6" name="Google Shape;6166;p25"/>
              <p:cNvSpPr/>
              <p:nvPr/>
            </p:nvSpPr>
            <p:spPr>
              <a:xfrm>
                <a:off x="7493052" y="-365233"/>
                <a:ext cx="12109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342" h="445" extrusionOk="0">
                    <a:moveTo>
                      <a:pt x="68" y="1"/>
                    </a:moveTo>
                    <a:lnTo>
                      <a:pt x="34" y="103"/>
                    </a:lnTo>
                    <a:lnTo>
                      <a:pt x="0" y="205"/>
                    </a:lnTo>
                    <a:lnTo>
                      <a:pt x="0" y="274"/>
                    </a:lnTo>
                    <a:lnTo>
                      <a:pt x="0" y="308"/>
                    </a:lnTo>
                    <a:lnTo>
                      <a:pt x="103" y="376"/>
                    </a:lnTo>
                    <a:lnTo>
                      <a:pt x="205" y="444"/>
                    </a:lnTo>
                    <a:lnTo>
                      <a:pt x="273" y="444"/>
                    </a:lnTo>
                    <a:lnTo>
                      <a:pt x="342" y="376"/>
                    </a:lnTo>
                    <a:lnTo>
                      <a:pt x="6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7" name="Google Shape;6167;p25"/>
              <p:cNvSpPr/>
              <p:nvPr/>
            </p:nvSpPr>
            <p:spPr>
              <a:xfrm>
                <a:off x="7276692" y="-264896"/>
                <a:ext cx="10905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08" extrusionOk="0">
                    <a:moveTo>
                      <a:pt x="0" y="0"/>
                    </a:moveTo>
                    <a:lnTo>
                      <a:pt x="0" y="171"/>
                    </a:lnTo>
                    <a:lnTo>
                      <a:pt x="68" y="273"/>
                    </a:lnTo>
                    <a:lnTo>
                      <a:pt x="137" y="307"/>
                    </a:lnTo>
                    <a:lnTo>
                      <a:pt x="307" y="30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8" name="Google Shape;6168;p25"/>
              <p:cNvSpPr/>
              <p:nvPr/>
            </p:nvSpPr>
            <p:spPr>
              <a:xfrm>
                <a:off x="7546230" y="-272154"/>
                <a:ext cx="12109" cy="9701"/>
              </a:xfrm>
              <a:custGeom>
                <a:avLst/>
                <a:gdLst/>
                <a:ahLst/>
                <a:cxnLst/>
                <a:rect l="l" t="t" r="r" b="b"/>
                <a:pathLst>
                  <a:path w="342" h="274" extrusionOk="0">
                    <a:moveTo>
                      <a:pt x="273" y="0"/>
                    </a:moveTo>
                    <a:lnTo>
                      <a:pt x="0" y="137"/>
                    </a:lnTo>
                    <a:lnTo>
                      <a:pt x="103" y="273"/>
                    </a:lnTo>
                    <a:lnTo>
                      <a:pt x="342" y="103"/>
                    </a:lnTo>
                    <a:lnTo>
                      <a:pt x="273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69" name="Google Shape;6169;p25"/>
              <p:cNvSpPr/>
              <p:nvPr/>
            </p:nvSpPr>
            <p:spPr>
              <a:xfrm>
                <a:off x="7121972" y="-179074"/>
                <a:ext cx="12109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342" h="342" extrusionOk="0">
                    <a:moveTo>
                      <a:pt x="137" y="0"/>
                    </a:moveTo>
                    <a:lnTo>
                      <a:pt x="34" y="68"/>
                    </a:lnTo>
                    <a:lnTo>
                      <a:pt x="0" y="171"/>
                    </a:lnTo>
                    <a:lnTo>
                      <a:pt x="34" y="239"/>
                    </a:lnTo>
                    <a:lnTo>
                      <a:pt x="103" y="341"/>
                    </a:lnTo>
                    <a:lnTo>
                      <a:pt x="342" y="137"/>
                    </a:lnTo>
                    <a:lnTo>
                      <a:pt x="205" y="34"/>
                    </a:lnTo>
                    <a:lnTo>
                      <a:pt x="171" y="34"/>
                    </a:lnTo>
                    <a:lnTo>
                      <a:pt x="13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0" name="Google Shape;6170;p25"/>
              <p:cNvSpPr/>
              <p:nvPr/>
            </p:nvSpPr>
            <p:spPr>
              <a:xfrm>
                <a:off x="7380641" y="59025"/>
                <a:ext cx="1239" cy="15755"/>
              </a:xfrm>
              <a:custGeom>
                <a:avLst/>
                <a:gdLst/>
                <a:ahLst/>
                <a:cxnLst/>
                <a:rect l="l" t="t" r="r" b="b"/>
                <a:pathLst>
                  <a:path w="35" h="445" extrusionOk="0">
                    <a:moveTo>
                      <a:pt x="0" y="1"/>
                    </a:moveTo>
                    <a:lnTo>
                      <a:pt x="0" y="444"/>
                    </a:lnTo>
                    <a:lnTo>
                      <a:pt x="34" y="444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1" name="Google Shape;6171;p25"/>
              <p:cNvSpPr/>
              <p:nvPr/>
            </p:nvSpPr>
            <p:spPr>
              <a:xfrm>
                <a:off x="7385456" y="-417208"/>
                <a:ext cx="13348" cy="7293"/>
              </a:xfrm>
              <a:custGeom>
                <a:avLst/>
                <a:gdLst/>
                <a:ahLst/>
                <a:cxnLst/>
                <a:rect l="l" t="t" r="r" b="b"/>
                <a:pathLst>
                  <a:path w="377" h="206" extrusionOk="0">
                    <a:moveTo>
                      <a:pt x="137" y="1"/>
                    </a:moveTo>
                    <a:lnTo>
                      <a:pt x="1" y="35"/>
                    </a:lnTo>
                    <a:lnTo>
                      <a:pt x="376" y="205"/>
                    </a:lnTo>
                    <a:lnTo>
                      <a:pt x="376" y="205"/>
                    </a:lnTo>
                    <a:lnTo>
                      <a:pt x="308" y="103"/>
                    </a:lnTo>
                    <a:lnTo>
                      <a:pt x="240" y="35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2" name="Google Shape;6172;p25"/>
              <p:cNvSpPr/>
              <p:nvPr/>
            </p:nvSpPr>
            <p:spPr>
              <a:xfrm>
                <a:off x="7499071" y="-67902"/>
                <a:ext cx="14551" cy="9736"/>
              </a:xfrm>
              <a:custGeom>
                <a:avLst/>
                <a:gdLst/>
                <a:ahLst/>
                <a:cxnLst/>
                <a:rect l="l" t="t" r="r" b="b"/>
                <a:pathLst>
                  <a:path w="411" h="275" extrusionOk="0">
                    <a:moveTo>
                      <a:pt x="137" y="1"/>
                    </a:moveTo>
                    <a:lnTo>
                      <a:pt x="69" y="69"/>
                    </a:lnTo>
                    <a:lnTo>
                      <a:pt x="1" y="137"/>
                    </a:lnTo>
                    <a:lnTo>
                      <a:pt x="69" y="240"/>
                    </a:lnTo>
                    <a:lnTo>
                      <a:pt x="137" y="274"/>
                    </a:lnTo>
                    <a:lnTo>
                      <a:pt x="240" y="240"/>
                    </a:lnTo>
                    <a:lnTo>
                      <a:pt x="411" y="206"/>
                    </a:lnTo>
                    <a:lnTo>
                      <a:pt x="206" y="35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3" name="Google Shape;6173;p25"/>
              <p:cNvSpPr/>
              <p:nvPr/>
            </p:nvSpPr>
            <p:spPr>
              <a:xfrm>
                <a:off x="7532918" y="-250415"/>
                <a:ext cx="8497" cy="13348"/>
              </a:xfrm>
              <a:custGeom>
                <a:avLst/>
                <a:gdLst/>
                <a:ahLst/>
                <a:cxnLst/>
                <a:rect l="l" t="t" r="r" b="b"/>
                <a:pathLst>
                  <a:path w="240" h="377" extrusionOk="0">
                    <a:moveTo>
                      <a:pt x="69" y="1"/>
                    </a:moveTo>
                    <a:lnTo>
                      <a:pt x="1" y="137"/>
                    </a:lnTo>
                    <a:lnTo>
                      <a:pt x="1" y="240"/>
                    </a:lnTo>
                    <a:lnTo>
                      <a:pt x="69" y="308"/>
                    </a:lnTo>
                    <a:lnTo>
                      <a:pt x="171" y="376"/>
                    </a:lnTo>
                    <a:lnTo>
                      <a:pt x="206" y="274"/>
                    </a:lnTo>
                    <a:lnTo>
                      <a:pt x="240" y="206"/>
                    </a:lnTo>
                    <a:lnTo>
                      <a:pt x="171" y="103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74" name="Google Shape;6174;p25"/>
            <p:cNvSpPr/>
            <p:nvPr/>
          </p:nvSpPr>
          <p:spPr>
            <a:xfrm>
              <a:off x="7467666" y="4710144"/>
              <a:ext cx="297367" cy="87096"/>
            </a:xfrm>
            <a:custGeom>
              <a:avLst/>
              <a:gdLst/>
              <a:ahLst/>
              <a:cxnLst/>
              <a:rect l="l" t="t" r="r" b="b"/>
              <a:pathLst>
                <a:path w="8399" h="2460" extrusionOk="0">
                  <a:moveTo>
                    <a:pt x="8399" y="1"/>
                  </a:moveTo>
                  <a:lnTo>
                    <a:pt x="7989" y="35"/>
                  </a:lnTo>
                  <a:lnTo>
                    <a:pt x="7648" y="103"/>
                  </a:lnTo>
                  <a:lnTo>
                    <a:pt x="7272" y="206"/>
                  </a:lnTo>
                  <a:lnTo>
                    <a:pt x="6931" y="342"/>
                  </a:lnTo>
                  <a:lnTo>
                    <a:pt x="6487" y="547"/>
                  </a:lnTo>
                  <a:lnTo>
                    <a:pt x="6009" y="718"/>
                  </a:lnTo>
                  <a:lnTo>
                    <a:pt x="5531" y="889"/>
                  </a:lnTo>
                  <a:lnTo>
                    <a:pt x="5087" y="991"/>
                  </a:lnTo>
                  <a:lnTo>
                    <a:pt x="4097" y="1196"/>
                  </a:lnTo>
                  <a:lnTo>
                    <a:pt x="3107" y="1332"/>
                  </a:lnTo>
                  <a:lnTo>
                    <a:pt x="2253" y="1469"/>
                  </a:lnTo>
                  <a:lnTo>
                    <a:pt x="1844" y="1571"/>
                  </a:lnTo>
                  <a:lnTo>
                    <a:pt x="1434" y="1674"/>
                  </a:lnTo>
                  <a:lnTo>
                    <a:pt x="1024" y="1845"/>
                  </a:lnTo>
                  <a:lnTo>
                    <a:pt x="649" y="2015"/>
                  </a:lnTo>
                  <a:lnTo>
                    <a:pt x="307" y="2220"/>
                  </a:lnTo>
                  <a:lnTo>
                    <a:pt x="0" y="2459"/>
                  </a:lnTo>
                  <a:lnTo>
                    <a:pt x="1468" y="2152"/>
                  </a:lnTo>
                  <a:lnTo>
                    <a:pt x="2253" y="1981"/>
                  </a:lnTo>
                  <a:lnTo>
                    <a:pt x="3039" y="1845"/>
                  </a:lnTo>
                  <a:lnTo>
                    <a:pt x="3756" y="1708"/>
                  </a:lnTo>
                  <a:lnTo>
                    <a:pt x="4438" y="1571"/>
                  </a:lnTo>
                  <a:lnTo>
                    <a:pt x="5121" y="1367"/>
                  </a:lnTo>
                  <a:lnTo>
                    <a:pt x="5770" y="1162"/>
                  </a:lnTo>
                  <a:lnTo>
                    <a:pt x="6453" y="889"/>
                  </a:lnTo>
                  <a:lnTo>
                    <a:pt x="7101" y="616"/>
                  </a:lnTo>
                  <a:lnTo>
                    <a:pt x="7750" y="342"/>
                  </a:lnTo>
                  <a:lnTo>
                    <a:pt x="8399" y="1"/>
                  </a:lnTo>
                  <a:close/>
                </a:path>
              </a:pathLst>
            </a:custGeom>
            <a:solidFill>
              <a:srgbClr val="6C7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5" name="Google Shape;6175;p25"/>
            <p:cNvSpPr/>
            <p:nvPr/>
          </p:nvSpPr>
          <p:spPr>
            <a:xfrm>
              <a:off x="7455558" y="4832256"/>
              <a:ext cx="52010" cy="20570"/>
            </a:xfrm>
            <a:custGeom>
              <a:avLst/>
              <a:gdLst/>
              <a:ahLst/>
              <a:cxnLst/>
              <a:rect l="l" t="t" r="r" b="b"/>
              <a:pathLst>
                <a:path w="1469" h="581" extrusionOk="0">
                  <a:moveTo>
                    <a:pt x="1025" y="0"/>
                  </a:moveTo>
                  <a:lnTo>
                    <a:pt x="820" y="34"/>
                  </a:lnTo>
                  <a:lnTo>
                    <a:pt x="649" y="68"/>
                  </a:lnTo>
                  <a:lnTo>
                    <a:pt x="479" y="171"/>
                  </a:lnTo>
                  <a:lnTo>
                    <a:pt x="308" y="273"/>
                  </a:lnTo>
                  <a:lnTo>
                    <a:pt x="172" y="410"/>
                  </a:lnTo>
                  <a:lnTo>
                    <a:pt x="1" y="580"/>
                  </a:lnTo>
                  <a:lnTo>
                    <a:pt x="1469" y="0"/>
                  </a:lnTo>
                  <a:close/>
                </a:path>
              </a:pathLst>
            </a:custGeom>
            <a:solidFill>
              <a:srgbClr val="6C79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176" name="Google Shape;6176;p25"/>
            <p:cNvGrpSpPr/>
            <p:nvPr/>
          </p:nvGrpSpPr>
          <p:grpSpPr>
            <a:xfrm>
              <a:off x="7030415" y="4618443"/>
              <a:ext cx="1602814" cy="1257145"/>
              <a:chOff x="7030096" y="4618304"/>
              <a:chExt cx="1838511" cy="1442010"/>
            </a:xfrm>
          </p:grpSpPr>
          <p:sp>
            <p:nvSpPr>
              <p:cNvPr id="6177" name="Google Shape;6177;p25"/>
              <p:cNvSpPr/>
              <p:nvPr/>
            </p:nvSpPr>
            <p:spPr>
              <a:xfrm>
                <a:off x="7030096" y="4618304"/>
                <a:ext cx="1838511" cy="1442010"/>
              </a:xfrm>
              <a:custGeom>
                <a:avLst/>
                <a:gdLst/>
                <a:ahLst/>
                <a:cxnLst/>
                <a:rect l="l" t="t" r="r" b="b"/>
                <a:pathLst>
                  <a:path w="51928" h="40729" extrusionOk="0">
                    <a:moveTo>
                      <a:pt x="20826" y="1093"/>
                    </a:moveTo>
                    <a:lnTo>
                      <a:pt x="21440" y="1127"/>
                    </a:lnTo>
                    <a:lnTo>
                      <a:pt x="22089" y="1229"/>
                    </a:lnTo>
                    <a:lnTo>
                      <a:pt x="23352" y="1468"/>
                    </a:lnTo>
                    <a:lnTo>
                      <a:pt x="23489" y="1503"/>
                    </a:lnTo>
                    <a:lnTo>
                      <a:pt x="23659" y="1571"/>
                    </a:lnTo>
                    <a:lnTo>
                      <a:pt x="23762" y="1639"/>
                    </a:lnTo>
                    <a:lnTo>
                      <a:pt x="23864" y="1742"/>
                    </a:lnTo>
                    <a:lnTo>
                      <a:pt x="24001" y="1946"/>
                    </a:lnTo>
                    <a:lnTo>
                      <a:pt x="24172" y="2083"/>
                    </a:lnTo>
                    <a:lnTo>
                      <a:pt x="24342" y="2219"/>
                    </a:lnTo>
                    <a:lnTo>
                      <a:pt x="24547" y="2288"/>
                    </a:lnTo>
                    <a:lnTo>
                      <a:pt x="24957" y="2390"/>
                    </a:lnTo>
                    <a:lnTo>
                      <a:pt x="25366" y="2458"/>
                    </a:lnTo>
                    <a:lnTo>
                      <a:pt x="25879" y="2561"/>
                    </a:lnTo>
                    <a:lnTo>
                      <a:pt x="26391" y="2663"/>
                    </a:lnTo>
                    <a:lnTo>
                      <a:pt x="26903" y="2834"/>
                    </a:lnTo>
                    <a:lnTo>
                      <a:pt x="27381" y="2971"/>
                    </a:lnTo>
                    <a:lnTo>
                      <a:pt x="27859" y="3141"/>
                    </a:lnTo>
                    <a:lnTo>
                      <a:pt x="28302" y="3346"/>
                    </a:lnTo>
                    <a:lnTo>
                      <a:pt x="29224" y="3790"/>
                    </a:lnTo>
                    <a:lnTo>
                      <a:pt x="30078" y="4302"/>
                    </a:lnTo>
                    <a:lnTo>
                      <a:pt x="30931" y="4882"/>
                    </a:lnTo>
                    <a:lnTo>
                      <a:pt x="31716" y="5497"/>
                    </a:lnTo>
                    <a:lnTo>
                      <a:pt x="32502" y="6180"/>
                    </a:lnTo>
                    <a:lnTo>
                      <a:pt x="33321" y="6931"/>
                    </a:lnTo>
                    <a:lnTo>
                      <a:pt x="34106" y="7716"/>
                    </a:lnTo>
                    <a:lnTo>
                      <a:pt x="34891" y="8501"/>
                    </a:lnTo>
                    <a:lnTo>
                      <a:pt x="35643" y="9286"/>
                    </a:lnTo>
                    <a:lnTo>
                      <a:pt x="36359" y="10106"/>
                    </a:lnTo>
                    <a:lnTo>
                      <a:pt x="37076" y="10959"/>
                    </a:lnTo>
                    <a:lnTo>
                      <a:pt x="37759" y="11813"/>
                    </a:lnTo>
                    <a:lnTo>
                      <a:pt x="38408" y="12700"/>
                    </a:lnTo>
                    <a:lnTo>
                      <a:pt x="39227" y="13861"/>
                    </a:lnTo>
                    <a:lnTo>
                      <a:pt x="40115" y="15022"/>
                    </a:lnTo>
                    <a:lnTo>
                      <a:pt x="41037" y="16148"/>
                    </a:lnTo>
                    <a:lnTo>
                      <a:pt x="41958" y="17241"/>
                    </a:lnTo>
                    <a:lnTo>
                      <a:pt x="43836" y="19426"/>
                    </a:lnTo>
                    <a:lnTo>
                      <a:pt x="45748" y="21577"/>
                    </a:lnTo>
                    <a:lnTo>
                      <a:pt x="46670" y="22669"/>
                    </a:lnTo>
                    <a:lnTo>
                      <a:pt x="47591" y="23762"/>
                    </a:lnTo>
                    <a:lnTo>
                      <a:pt x="48445" y="24922"/>
                    </a:lnTo>
                    <a:lnTo>
                      <a:pt x="49264" y="26083"/>
                    </a:lnTo>
                    <a:lnTo>
                      <a:pt x="49606" y="26561"/>
                    </a:lnTo>
                    <a:lnTo>
                      <a:pt x="49879" y="27107"/>
                    </a:lnTo>
                    <a:lnTo>
                      <a:pt x="50152" y="27654"/>
                    </a:lnTo>
                    <a:lnTo>
                      <a:pt x="50391" y="28200"/>
                    </a:lnTo>
                    <a:lnTo>
                      <a:pt x="50562" y="28746"/>
                    </a:lnTo>
                    <a:lnTo>
                      <a:pt x="50732" y="29326"/>
                    </a:lnTo>
                    <a:lnTo>
                      <a:pt x="50869" y="29907"/>
                    </a:lnTo>
                    <a:lnTo>
                      <a:pt x="51005" y="30521"/>
                    </a:lnTo>
                    <a:lnTo>
                      <a:pt x="51040" y="31067"/>
                    </a:lnTo>
                    <a:lnTo>
                      <a:pt x="51040" y="31580"/>
                    </a:lnTo>
                    <a:lnTo>
                      <a:pt x="50937" y="32058"/>
                    </a:lnTo>
                    <a:lnTo>
                      <a:pt x="50766" y="32501"/>
                    </a:lnTo>
                    <a:lnTo>
                      <a:pt x="50527" y="32945"/>
                    </a:lnTo>
                    <a:lnTo>
                      <a:pt x="50220" y="33321"/>
                    </a:lnTo>
                    <a:lnTo>
                      <a:pt x="49879" y="33696"/>
                    </a:lnTo>
                    <a:lnTo>
                      <a:pt x="49469" y="34038"/>
                    </a:lnTo>
                    <a:lnTo>
                      <a:pt x="49196" y="34277"/>
                    </a:lnTo>
                    <a:lnTo>
                      <a:pt x="49094" y="34413"/>
                    </a:lnTo>
                    <a:lnTo>
                      <a:pt x="48991" y="34550"/>
                    </a:lnTo>
                    <a:lnTo>
                      <a:pt x="48889" y="34755"/>
                    </a:lnTo>
                    <a:lnTo>
                      <a:pt x="48855" y="34959"/>
                    </a:lnTo>
                    <a:lnTo>
                      <a:pt x="48889" y="35164"/>
                    </a:lnTo>
                    <a:lnTo>
                      <a:pt x="48923" y="35301"/>
                    </a:lnTo>
                    <a:lnTo>
                      <a:pt x="49025" y="35437"/>
                    </a:lnTo>
                    <a:lnTo>
                      <a:pt x="49196" y="35540"/>
                    </a:lnTo>
                    <a:lnTo>
                      <a:pt x="49401" y="35642"/>
                    </a:lnTo>
                    <a:lnTo>
                      <a:pt x="49606" y="35710"/>
                    </a:lnTo>
                    <a:lnTo>
                      <a:pt x="50084" y="35813"/>
                    </a:lnTo>
                    <a:lnTo>
                      <a:pt x="50289" y="35881"/>
                    </a:lnTo>
                    <a:lnTo>
                      <a:pt x="50459" y="36018"/>
                    </a:lnTo>
                    <a:lnTo>
                      <a:pt x="50630" y="36223"/>
                    </a:lnTo>
                    <a:lnTo>
                      <a:pt x="50835" y="36462"/>
                    </a:lnTo>
                    <a:lnTo>
                      <a:pt x="50937" y="36701"/>
                    </a:lnTo>
                    <a:lnTo>
                      <a:pt x="50971" y="36803"/>
                    </a:lnTo>
                    <a:lnTo>
                      <a:pt x="50971" y="36905"/>
                    </a:lnTo>
                    <a:lnTo>
                      <a:pt x="50903" y="37076"/>
                    </a:lnTo>
                    <a:lnTo>
                      <a:pt x="50835" y="37213"/>
                    </a:lnTo>
                    <a:lnTo>
                      <a:pt x="50732" y="37383"/>
                    </a:lnTo>
                    <a:lnTo>
                      <a:pt x="50630" y="37486"/>
                    </a:lnTo>
                    <a:lnTo>
                      <a:pt x="50493" y="37588"/>
                    </a:lnTo>
                    <a:lnTo>
                      <a:pt x="50323" y="37691"/>
                    </a:lnTo>
                    <a:lnTo>
                      <a:pt x="50152" y="37759"/>
                    </a:lnTo>
                    <a:lnTo>
                      <a:pt x="49947" y="37793"/>
                    </a:lnTo>
                    <a:lnTo>
                      <a:pt x="49128" y="37964"/>
                    </a:lnTo>
                    <a:lnTo>
                      <a:pt x="48172" y="38134"/>
                    </a:lnTo>
                    <a:lnTo>
                      <a:pt x="47148" y="37213"/>
                    </a:lnTo>
                    <a:lnTo>
                      <a:pt x="46875" y="37486"/>
                    </a:lnTo>
                    <a:lnTo>
                      <a:pt x="46772" y="37622"/>
                    </a:lnTo>
                    <a:lnTo>
                      <a:pt x="46704" y="37759"/>
                    </a:lnTo>
                    <a:lnTo>
                      <a:pt x="46601" y="37998"/>
                    </a:lnTo>
                    <a:lnTo>
                      <a:pt x="46499" y="38203"/>
                    </a:lnTo>
                    <a:lnTo>
                      <a:pt x="46362" y="38407"/>
                    </a:lnTo>
                    <a:lnTo>
                      <a:pt x="46226" y="38578"/>
                    </a:lnTo>
                    <a:lnTo>
                      <a:pt x="46055" y="38715"/>
                    </a:lnTo>
                    <a:lnTo>
                      <a:pt x="45884" y="38851"/>
                    </a:lnTo>
                    <a:lnTo>
                      <a:pt x="45543" y="39056"/>
                    </a:lnTo>
                    <a:lnTo>
                      <a:pt x="45133" y="39227"/>
                    </a:lnTo>
                    <a:lnTo>
                      <a:pt x="44724" y="39329"/>
                    </a:lnTo>
                    <a:lnTo>
                      <a:pt x="44280" y="39398"/>
                    </a:lnTo>
                    <a:lnTo>
                      <a:pt x="43836" y="39432"/>
                    </a:lnTo>
                    <a:lnTo>
                      <a:pt x="43017" y="39466"/>
                    </a:lnTo>
                    <a:lnTo>
                      <a:pt x="42197" y="39466"/>
                    </a:lnTo>
                    <a:lnTo>
                      <a:pt x="40559" y="39363"/>
                    </a:lnTo>
                    <a:lnTo>
                      <a:pt x="38715" y="39227"/>
                    </a:lnTo>
                    <a:lnTo>
                      <a:pt x="36837" y="39159"/>
                    </a:lnTo>
                    <a:lnTo>
                      <a:pt x="34994" y="39159"/>
                    </a:lnTo>
                    <a:lnTo>
                      <a:pt x="33116" y="39193"/>
                    </a:lnTo>
                    <a:lnTo>
                      <a:pt x="31785" y="39227"/>
                    </a:lnTo>
                    <a:lnTo>
                      <a:pt x="30487" y="39159"/>
                    </a:lnTo>
                    <a:lnTo>
                      <a:pt x="29156" y="39090"/>
                    </a:lnTo>
                    <a:lnTo>
                      <a:pt x="27825" y="38988"/>
                    </a:lnTo>
                    <a:lnTo>
                      <a:pt x="23557" y="38646"/>
                    </a:lnTo>
                    <a:lnTo>
                      <a:pt x="21406" y="38442"/>
                    </a:lnTo>
                    <a:lnTo>
                      <a:pt x="19290" y="38203"/>
                    </a:lnTo>
                    <a:lnTo>
                      <a:pt x="18436" y="38066"/>
                    </a:lnTo>
                    <a:lnTo>
                      <a:pt x="17583" y="37861"/>
                    </a:lnTo>
                    <a:lnTo>
                      <a:pt x="16729" y="37622"/>
                    </a:lnTo>
                    <a:lnTo>
                      <a:pt x="15944" y="37349"/>
                    </a:lnTo>
                    <a:lnTo>
                      <a:pt x="15125" y="37008"/>
                    </a:lnTo>
                    <a:lnTo>
                      <a:pt x="14339" y="36632"/>
                    </a:lnTo>
                    <a:lnTo>
                      <a:pt x="13588" y="36223"/>
                    </a:lnTo>
                    <a:lnTo>
                      <a:pt x="12837" y="35779"/>
                    </a:lnTo>
                    <a:lnTo>
                      <a:pt x="11198" y="34720"/>
                    </a:lnTo>
                    <a:lnTo>
                      <a:pt x="9560" y="33662"/>
                    </a:lnTo>
                    <a:lnTo>
                      <a:pt x="8979" y="33252"/>
                    </a:lnTo>
                    <a:lnTo>
                      <a:pt x="8399" y="32843"/>
                    </a:lnTo>
                    <a:lnTo>
                      <a:pt x="7853" y="32399"/>
                    </a:lnTo>
                    <a:lnTo>
                      <a:pt x="7341" y="31955"/>
                    </a:lnTo>
                    <a:lnTo>
                      <a:pt x="6863" y="31477"/>
                    </a:lnTo>
                    <a:lnTo>
                      <a:pt x="6385" y="30999"/>
                    </a:lnTo>
                    <a:lnTo>
                      <a:pt x="5907" y="30487"/>
                    </a:lnTo>
                    <a:lnTo>
                      <a:pt x="5497" y="29941"/>
                    </a:lnTo>
                    <a:lnTo>
                      <a:pt x="5087" y="29429"/>
                    </a:lnTo>
                    <a:lnTo>
                      <a:pt x="4678" y="28848"/>
                    </a:lnTo>
                    <a:lnTo>
                      <a:pt x="4302" y="28268"/>
                    </a:lnTo>
                    <a:lnTo>
                      <a:pt x="3961" y="27688"/>
                    </a:lnTo>
                    <a:lnTo>
                      <a:pt x="3619" y="27107"/>
                    </a:lnTo>
                    <a:lnTo>
                      <a:pt x="3312" y="26459"/>
                    </a:lnTo>
                    <a:lnTo>
                      <a:pt x="3039" y="25844"/>
                    </a:lnTo>
                    <a:lnTo>
                      <a:pt x="2766" y="25195"/>
                    </a:lnTo>
                    <a:lnTo>
                      <a:pt x="2595" y="24717"/>
                    </a:lnTo>
                    <a:lnTo>
                      <a:pt x="2425" y="24205"/>
                    </a:lnTo>
                    <a:lnTo>
                      <a:pt x="2288" y="23727"/>
                    </a:lnTo>
                    <a:lnTo>
                      <a:pt x="2186" y="23215"/>
                    </a:lnTo>
                    <a:lnTo>
                      <a:pt x="2083" y="22737"/>
                    </a:lnTo>
                    <a:lnTo>
                      <a:pt x="2015" y="22225"/>
                    </a:lnTo>
                    <a:lnTo>
                      <a:pt x="1947" y="21713"/>
                    </a:lnTo>
                    <a:lnTo>
                      <a:pt x="1947" y="21235"/>
                    </a:lnTo>
                    <a:lnTo>
                      <a:pt x="1912" y="20723"/>
                    </a:lnTo>
                    <a:lnTo>
                      <a:pt x="1947" y="20211"/>
                    </a:lnTo>
                    <a:lnTo>
                      <a:pt x="1981" y="19699"/>
                    </a:lnTo>
                    <a:lnTo>
                      <a:pt x="2049" y="19221"/>
                    </a:lnTo>
                    <a:lnTo>
                      <a:pt x="2117" y="18709"/>
                    </a:lnTo>
                    <a:lnTo>
                      <a:pt x="2254" y="18197"/>
                    </a:lnTo>
                    <a:lnTo>
                      <a:pt x="2356" y="17685"/>
                    </a:lnTo>
                    <a:lnTo>
                      <a:pt x="2527" y="17173"/>
                    </a:lnTo>
                    <a:lnTo>
                      <a:pt x="2800" y="16148"/>
                    </a:lnTo>
                    <a:lnTo>
                      <a:pt x="3073" y="15124"/>
                    </a:lnTo>
                    <a:lnTo>
                      <a:pt x="3244" y="14612"/>
                    </a:lnTo>
                    <a:lnTo>
                      <a:pt x="3415" y="14100"/>
                    </a:lnTo>
                    <a:lnTo>
                      <a:pt x="3619" y="13588"/>
                    </a:lnTo>
                    <a:lnTo>
                      <a:pt x="3893" y="13110"/>
                    </a:lnTo>
                    <a:lnTo>
                      <a:pt x="4712" y="11813"/>
                    </a:lnTo>
                    <a:lnTo>
                      <a:pt x="5531" y="10550"/>
                    </a:lnTo>
                    <a:lnTo>
                      <a:pt x="6419" y="9286"/>
                    </a:lnTo>
                    <a:lnTo>
                      <a:pt x="6863" y="8672"/>
                    </a:lnTo>
                    <a:lnTo>
                      <a:pt x="7341" y="8091"/>
                    </a:lnTo>
                    <a:lnTo>
                      <a:pt x="7819" y="7511"/>
                    </a:lnTo>
                    <a:lnTo>
                      <a:pt x="8331" y="6965"/>
                    </a:lnTo>
                    <a:lnTo>
                      <a:pt x="8877" y="6419"/>
                    </a:lnTo>
                    <a:lnTo>
                      <a:pt x="9423" y="5872"/>
                    </a:lnTo>
                    <a:lnTo>
                      <a:pt x="10004" y="5360"/>
                    </a:lnTo>
                    <a:lnTo>
                      <a:pt x="10584" y="4882"/>
                    </a:lnTo>
                    <a:lnTo>
                      <a:pt x="11233" y="4439"/>
                    </a:lnTo>
                    <a:lnTo>
                      <a:pt x="11881" y="3995"/>
                    </a:lnTo>
                    <a:lnTo>
                      <a:pt x="12257" y="3790"/>
                    </a:lnTo>
                    <a:lnTo>
                      <a:pt x="12632" y="3585"/>
                    </a:lnTo>
                    <a:lnTo>
                      <a:pt x="13383" y="3244"/>
                    </a:lnTo>
                    <a:lnTo>
                      <a:pt x="14169" y="2971"/>
                    </a:lnTo>
                    <a:lnTo>
                      <a:pt x="14988" y="2732"/>
                    </a:lnTo>
                    <a:lnTo>
                      <a:pt x="15876" y="2424"/>
                    </a:lnTo>
                    <a:lnTo>
                      <a:pt x="16763" y="2117"/>
                    </a:lnTo>
                    <a:lnTo>
                      <a:pt x="17651" y="1776"/>
                    </a:lnTo>
                    <a:lnTo>
                      <a:pt x="18539" y="1503"/>
                    </a:lnTo>
                    <a:lnTo>
                      <a:pt x="19085" y="1332"/>
                    </a:lnTo>
                    <a:lnTo>
                      <a:pt x="19665" y="1195"/>
                    </a:lnTo>
                    <a:lnTo>
                      <a:pt x="20245" y="1127"/>
                    </a:lnTo>
                    <a:lnTo>
                      <a:pt x="20826" y="1093"/>
                    </a:lnTo>
                    <a:close/>
                    <a:moveTo>
                      <a:pt x="19904" y="0"/>
                    </a:moveTo>
                    <a:lnTo>
                      <a:pt x="19187" y="35"/>
                    </a:lnTo>
                    <a:lnTo>
                      <a:pt x="18436" y="137"/>
                    </a:lnTo>
                    <a:lnTo>
                      <a:pt x="17719" y="342"/>
                    </a:lnTo>
                    <a:lnTo>
                      <a:pt x="16354" y="751"/>
                    </a:lnTo>
                    <a:lnTo>
                      <a:pt x="15637" y="922"/>
                    </a:lnTo>
                    <a:lnTo>
                      <a:pt x="14954" y="1059"/>
                    </a:lnTo>
                    <a:lnTo>
                      <a:pt x="14510" y="1161"/>
                    </a:lnTo>
                    <a:lnTo>
                      <a:pt x="14066" y="1298"/>
                    </a:lnTo>
                    <a:lnTo>
                      <a:pt x="13622" y="1434"/>
                    </a:lnTo>
                    <a:lnTo>
                      <a:pt x="13179" y="1571"/>
                    </a:lnTo>
                    <a:lnTo>
                      <a:pt x="12769" y="1742"/>
                    </a:lnTo>
                    <a:lnTo>
                      <a:pt x="12359" y="1946"/>
                    </a:lnTo>
                    <a:lnTo>
                      <a:pt x="11950" y="2151"/>
                    </a:lnTo>
                    <a:lnTo>
                      <a:pt x="11574" y="2390"/>
                    </a:lnTo>
                    <a:lnTo>
                      <a:pt x="11335" y="2561"/>
                    </a:lnTo>
                    <a:lnTo>
                      <a:pt x="11062" y="2663"/>
                    </a:lnTo>
                    <a:lnTo>
                      <a:pt x="10823" y="2766"/>
                    </a:lnTo>
                    <a:lnTo>
                      <a:pt x="10550" y="2834"/>
                    </a:lnTo>
                    <a:lnTo>
                      <a:pt x="10174" y="2971"/>
                    </a:lnTo>
                    <a:lnTo>
                      <a:pt x="9833" y="3141"/>
                    </a:lnTo>
                    <a:lnTo>
                      <a:pt x="9560" y="3346"/>
                    </a:lnTo>
                    <a:lnTo>
                      <a:pt x="9252" y="3619"/>
                    </a:lnTo>
                    <a:lnTo>
                      <a:pt x="8945" y="3961"/>
                    </a:lnTo>
                    <a:lnTo>
                      <a:pt x="8604" y="4268"/>
                    </a:lnTo>
                    <a:lnTo>
                      <a:pt x="8228" y="4541"/>
                    </a:lnTo>
                    <a:lnTo>
                      <a:pt x="7853" y="4780"/>
                    </a:lnTo>
                    <a:lnTo>
                      <a:pt x="7545" y="4985"/>
                    </a:lnTo>
                    <a:lnTo>
                      <a:pt x="7272" y="5224"/>
                    </a:lnTo>
                    <a:lnTo>
                      <a:pt x="6999" y="5497"/>
                    </a:lnTo>
                    <a:lnTo>
                      <a:pt x="6794" y="5838"/>
                    </a:lnTo>
                    <a:lnTo>
                      <a:pt x="6658" y="6043"/>
                    </a:lnTo>
                    <a:lnTo>
                      <a:pt x="6487" y="6248"/>
                    </a:lnTo>
                    <a:lnTo>
                      <a:pt x="6282" y="6384"/>
                    </a:lnTo>
                    <a:lnTo>
                      <a:pt x="6180" y="6453"/>
                    </a:lnTo>
                    <a:lnTo>
                      <a:pt x="6112" y="6487"/>
                    </a:lnTo>
                    <a:lnTo>
                      <a:pt x="5839" y="6555"/>
                    </a:lnTo>
                    <a:lnTo>
                      <a:pt x="5634" y="6658"/>
                    </a:lnTo>
                    <a:lnTo>
                      <a:pt x="5463" y="6794"/>
                    </a:lnTo>
                    <a:lnTo>
                      <a:pt x="5292" y="6931"/>
                    </a:lnTo>
                    <a:lnTo>
                      <a:pt x="5156" y="7101"/>
                    </a:lnTo>
                    <a:lnTo>
                      <a:pt x="5053" y="7306"/>
                    </a:lnTo>
                    <a:lnTo>
                      <a:pt x="4951" y="7511"/>
                    </a:lnTo>
                    <a:lnTo>
                      <a:pt x="4883" y="7716"/>
                    </a:lnTo>
                    <a:lnTo>
                      <a:pt x="4780" y="8023"/>
                    </a:lnTo>
                    <a:lnTo>
                      <a:pt x="4609" y="8262"/>
                    </a:lnTo>
                    <a:lnTo>
                      <a:pt x="4405" y="8467"/>
                    </a:lnTo>
                    <a:lnTo>
                      <a:pt x="4132" y="8638"/>
                    </a:lnTo>
                    <a:lnTo>
                      <a:pt x="3961" y="8740"/>
                    </a:lnTo>
                    <a:lnTo>
                      <a:pt x="3790" y="8843"/>
                    </a:lnTo>
                    <a:lnTo>
                      <a:pt x="3654" y="8979"/>
                    </a:lnTo>
                    <a:lnTo>
                      <a:pt x="3551" y="9116"/>
                    </a:lnTo>
                    <a:lnTo>
                      <a:pt x="3449" y="9286"/>
                    </a:lnTo>
                    <a:lnTo>
                      <a:pt x="3380" y="9457"/>
                    </a:lnTo>
                    <a:lnTo>
                      <a:pt x="3312" y="9662"/>
                    </a:lnTo>
                    <a:lnTo>
                      <a:pt x="3312" y="9833"/>
                    </a:lnTo>
                    <a:lnTo>
                      <a:pt x="3278" y="10072"/>
                    </a:lnTo>
                    <a:lnTo>
                      <a:pt x="3244" y="10276"/>
                    </a:lnTo>
                    <a:lnTo>
                      <a:pt x="3141" y="10447"/>
                    </a:lnTo>
                    <a:lnTo>
                      <a:pt x="3039" y="10584"/>
                    </a:lnTo>
                    <a:lnTo>
                      <a:pt x="2902" y="10720"/>
                    </a:lnTo>
                    <a:lnTo>
                      <a:pt x="2766" y="10857"/>
                    </a:lnTo>
                    <a:lnTo>
                      <a:pt x="2459" y="11096"/>
                    </a:lnTo>
                    <a:lnTo>
                      <a:pt x="1981" y="11471"/>
                    </a:lnTo>
                    <a:lnTo>
                      <a:pt x="1605" y="11881"/>
                    </a:lnTo>
                    <a:lnTo>
                      <a:pt x="1298" y="12325"/>
                    </a:lnTo>
                    <a:lnTo>
                      <a:pt x="1025" y="12803"/>
                    </a:lnTo>
                    <a:lnTo>
                      <a:pt x="854" y="13281"/>
                    </a:lnTo>
                    <a:lnTo>
                      <a:pt x="718" y="13827"/>
                    </a:lnTo>
                    <a:lnTo>
                      <a:pt x="649" y="14373"/>
                    </a:lnTo>
                    <a:lnTo>
                      <a:pt x="683" y="14988"/>
                    </a:lnTo>
                    <a:lnTo>
                      <a:pt x="683" y="15534"/>
                    </a:lnTo>
                    <a:lnTo>
                      <a:pt x="683" y="16080"/>
                    </a:lnTo>
                    <a:lnTo>
                      <a:pt x="615" y="16592"/>
                    </a:lnTo>
                    <a:lnTo>
                      <a:pt x="547" y="16865"/>
                    </a:lnTo>
                    <a:lnTo>
                      <a:pt x="444" y="17104"/>
                    </a:lnTo>
                    <a:lnTo>
                      <a:pt x="308" y="17548"/>
                    </a:lnTo>
                    <a:lnTo>
                      <a:pt x="171" y="17992"/>
                    </a:lnTo>
                    <a:lnTo>
                      <a:pt x="69" y="18436"/>
                    </a:lnTo>
                    <a:lnTo>
                      <a:pt x="35" y="18845"/>
                    </a:lnTo>
                    <a:lnTo>
                      <a:pt x="1" y="19289"/>
                    </a:lnTo>
                    <a:lnTo>
                      <a:pt x="1" y="19733"/>
                    </a:lnTo>
                    <a:lnTo>
                      <a:pt x="35" y="20621"/>
                    </a:lnTo>
                    <a:lnTo>
                      <a:pt x="137" y="21474"/>
                    </a:lnTo>
                    <a:lnTo>
                      <a:pt x="308" y="22362"/>
                    </a:lnTo>
                    <a:lnTo>
                      <a:pt x="444" y="23215"/>
                    </a:lnTo>
                    <a:lnTo>
                      <a:pt x="581" y="24103"/>
                    </a:lnTo>
                    <a:lnTo>
                      <a:pt x="683" y="24342"/>
                    </a:lnTo>
                    <a:lnTo>
                      <a:pt x="786" y="24581"/>
                    </a:lnTo>
                    <a:lnTo>
                      <a:pt x="1127" y="25639"/>
                    </a:lnTo>
                    <a:lnTo>
                      <a:pt x="1503" y="26698"/>
                    </a:lnTo>
                    <a:lnTo>
                      <a:pt x="1708" y="27176"/>
                    </a:lnTo>
                    <a:lnTo>
                      <a:pt x="1947" y="27654"/>
                    </a:lnTo>
                    <a:lnTo>
                      <a:pt x="2117" y="27858"/>
                    </a:lnTo>
                    <a:lnTo>
                      <a:pt x="2288" y="28063"/>
                    </a:lnTo>
                    <a:lnTo>
                      <a:pt x="2493" y="28234"/>
                    </a:lnTo>
                    <a:lnTo>
                      <a:pt x="2698" y="28405"/>
                    </a:lnTo>
                    <a:lnTo>
                      <a:pt x="3141" y="28712"/>
                    </a:lnTo>
                    <a:lnTo>
                      <a:pt x="3517" y="29087"/>
                    </a:lnTo>
                    <a:lnTo>
                      <a:pt x="3858" y="29497"/>
                    </a:lnTo>
                    <a:lnTo>
                      <a:pt x="4132" y="29941"/>
                    </a:lnTo>
                    <a:lnTo>
                      <a:pt x="4370" y="30316"/>
                    </a:lnTo>
                    <a:lnTo>
                      <a:pt x="4609" y="30658"/>
                    </a:lnTo>
                    <a:lnTo>
                      <a:pt x="5190" y="31306"/>
                    </a:lnTo>
                    <a:lnTo>
                      <a:pt x="5702" y="31853"/>
                    </a:lnTo>
                    <a:lnTo>
                      <a:pt x="6248" y="32399"/>
                    </a:lnTo>
                    <a:lnTo>
                      <a:pt x="6760" y="32945"/>
                    </a:lnTo>
                    <a:lnTo>
                      <a:pt x="7238" y="33526"/>
                    </a:lnTo>
                    <a:lnTo>
                      <a:pt x="7511" y="33867"/>
                    </a:lnTo>
                    <a:lnTo>
                      <a:pt x="7819" y="34174"/>
                    </a:lnTo>
                    <a:lnTo>
                      <a:pt x="8126" y="34413"/>
                    </a:lnTo>
                    <a:lnTo>
                      <a:pt x="8501" y="34652"/>
                    </a:lnTo>
                    <a:lnTo>
                      <a:pt x="8775" y="34789"/>
                    </a:lnTo>
                    <a:lnTo>
                      <a:pt x="9014" y="34994"/>
                    </a:lnTo>
                    <a:lnTo>
                      <a:pt x="9287" y="35164"/>
                    </a:lnTo>
                    <a:lnTo>
                      <a:pt x="9526" y="35335"/>
                    </a:lnTo>
                    <a:lnTo>
                      <a:pt x="10379" y="35779"/>
                    </a:lnTo>
                    <a:lnTo>
                      <a:pt x="11233" y="36223"/>
                    </a:lnTo>
                    <a:lnTo>
                      <a:pt x="11642" y="36462"/>
                    </a:lnTo>
                    <a:lnTo>
                      <a:pt x="12052" y="36735"/>
                    </a:lnTo>
                    <a:lnTo>
                      <a:pt x="12632" y="37213"/>
                    </a:lnTo>
                    <a:lnTo>
                      <a:pt x="12940" y="37452"/>
                    </a:lnTo>
                    <a:lnTo>
                      <a:pt x="13247" y="37656"/>
                    </a:lnTo>
                    <a:lnTo>
                      <a:pt x="13691" y="37861"/>
                    </a:lnTo>
                    <a:lnTo>
                      <a:pt x="14134" y="38032"/>
                    </a:lnTo>
                    <a:lnTo>
                      <a:pt x="14612" y="38169"/>
                    </a:lnTo>
                    <a:lnTo>
                      <a:pt x="15056" y="38305"/>
                    </a:lnTo>
                    <a:lnTo>
                      <a:pt x="16012" y="38510"/>
                    </a:lnTo>
                    <a:lnTo>
                      <a:pt x="16934" y="38715"/>
                    </a:lnTo>
                    <a:lnTo>
                      <a:pt x="18607" y="39090"/>
                    </a:lnTo>
                    <a:lnTo>
                      <a:pt x="20280" y="39432"/>
                    </a:lnTo>
                    <a:lnTo>
                      <a:pt x="21987" y="39739"/>
                    </a:lnTo>
                    <a:lnTo>
                      <a:pt x="23659" y="39944"/>
                    </a:lnTo>
                    <a:lnTo>
                      <a:pt x="24137" y="40012"/>
                    </a:lnTo>
                    <a:lnTo>
                      <a:pt x="24615" y="40149"/>
                    </a:lnTo>
                    <a:lnTo>
                      <a:pt x="25093" y="40251"/>
                    </a:lnTo>
                    <a:lnTo>
                      <a:pt x="25571" y="40353"/>
                    </a:lnTo>
                    <a:lnTo>
                      <a:pt x="26732" y="40558"/>
                    </a:lnTo>
                    <a:lnTo>
                      <a:pt x="27278" y="40627"/>
                    </a:lnTo>
                    <a:lnTo>
                      <a:pt x="27859" y="40627"/>
                    </a:lnTo>
                    <a:lnTo>
                      <a:pt x="28610" y="40524"/>
                    </a:lnTo>
                    <a:lnTo>
                      <a:pt x="29327" y="40422"/>
                    </a:lnTo>
                    <a:lnTo>
                      <a:pt x="30044" y="40422"/>
                    </a:lnTo>
                    <a:lnTo>
                      <a:pt x="30419" y="40456"/>
                    </a:lnTo>
                    <a:lnTo>
                      <a:pt x="30761" y="40524"/>
                    </a:lnTo>
                    <a:lnTo>
                      <a:pt x="31239" y="40627"/>
                    </a:lnTo>
                    <a:lnTo>
                      <a:pt x="31682" y="40695"/>
                    </a:lnTo>
                    <a:lnTo>
                      <a:pt x="32126" y="40729"/>
                    </a:lnTo>
                    <a:lnTo>
                      <a:pt x="33048" y="40729"/>
                    </a:lnTo>
                    <a:lnTo>
                      <a:pt x="33492" y="40661"/>
                    </a:lnTo>
                    <a:lnTo>
                      <a:pt x="33936" y="40558"/>
                    </a:lnTo>
                    <a:lnTo>
                      <a:pt x="34379" y="40456"/>
                    </a:lnTo>
                    <a:lnTo>
                      <a:pt x="34584" y="40422"/>
                    </a:lnTo>
                    <a:lnTo>
                      <a:pt x="35506" y="40285"/>
                    </a:lnTo>
                    <a:lnTo>
                      <a:pt x="36462" y="40217"/>
                    </a:lnTo>
                    <a:lnTo>
                      <a:pt x="36940" y="40183"/>
                    </a:lnTo>
                    <a:lnTo>
                      <a:pt x="37384" y="40217"/>
                    </a:lnTo>
                    <a:lnTo>
                      <a:pt x="37862" y="40319"/>
                    </a:lnTo>
                    <a:lnTo>
                      <a:pt x="38305" y="40456"/>
                    </a:lnTo>
                    <a:lnTo>
                      <a:pt x="38613" y="40558"/>
                    </a:lnTo>
                    <a:lnTo>
                      <a:pt x="38886" y="40627"/>
                    </a:lnTo>
                    <a:lnTo>
                      <a:pt x="39159" y="40661"/>
                    </a:lnTo>
                    <a:lnTo>
                      <a:pt x="39398" y="40627"/>
                    </a:lnTo>
                    <a:lnTo>
                      <a:pt x="39637" y="40592"/>
                    </a:lnTo>
                    <a:lnTo>
                      <a:pt x="39876" y="40456"/>
                    </a:lnTo>
                    <a:lnTo>
                      <a:pt x="40115" y="40285"/>
                    </a:lnTo>
                    <a:lnTo>
                      <a:pt x="40320" y="40046"/>
                    </a:lnTo>
                    <a:lnTo>
                      <a:pt x="40627" y="40251"/>
                    </a:lnTo>
                    <a:lnTo>
                      <a:pt x="40934" y="40388"/>
                    </a:lnTo>
                    <a:lnTo>
                      <a:pt x="41241" y="40490"/>
                    </a:lnTo>
                    <a:lnTo>
                      <a:pt x="41583" y="40558"/>
                    </a:lnTo>
                    <a:lnTo>
                      <a:pt x="42197" y="40558"/>
                    </a:lnTo>
                    <a:lnTo>
                      <a:pt x="42539" y="40456"/>
                    </a:lnTo>
                    <a:lnTo>
                      <a:pt x="42880" y="40353"/>
                    </a:lnTo>
                    <a:lnTo>
                      <a:pt x="43085" y="40285"/>
                    </a:lnTo>
                    <a:lnTo>
                      <a:pt x="43870" y="40285"/>
                    </a:lnTo>
                    <a:lnTo>
                      <a:pt x="44416" y="40217"/>
                    </a:lnTo>
                    <a:lnTo>
                      <a:pt x="44929" y="40114"/>
                    </a:lnTo>
                    <a:lnTo>
                      <a:pt x="45441" y="39978"/>
                    </a:lnTo>
                    <a:lnTo>
                      <a:pt x="45919" y="39773"/>
                    </a:lnTo>
                    <a:lnTo>
                      <a:pt x="46123" y="39637"/>
                    </a:lnTo>
                    <a:lnTo>
                      <a:pt x="46328" y="39500"/>
                    </a:lnTo>
                    <a:lnTo>
                      <a:pt x="46533" y="39363"/>
                    </a:lnTo>
                    <a:lnTo>
                      <a:pt x="46738" y="39193"/>
                    </a:lnTo>
                    <a:lnTo>
                      <a:pt x="46909" y="38988"/>
                    </a:lnTo>
                    <a:lnTo>
                      <a:pt x="47045" y="38749"/>
                    </a:lnTo>
                    <a:lnTo>
                      <a:pt x="47182" y="38476"/>
                    </a:lnTo>
                    <a:lnTo>
                      <a:pt x="47318" y="38203"/>
                    </a:lnTo>
                    <a:lnTo>
                      <a:pt x="47660" y="38442"/>
                    </a:lnTo>
                    <a:lnTo>
                      <a:pt x="47830" y="38578"/>
                    </a:lnTo>
                    <a:lnTo>
                      <a:pt x="48035" y="38646"/>
                    </a:lnTo>
                    <a:lnTo>
                      <a:pt x="48206" y="38715"/>
                    </a:lnTo>
                    <a:lnTo>
                      <a:pt x="48582" y="38715"/>
                    </a:lnTo>
                    <a:lnTo>
                      <a:pt x="48650" y="38681"/>
                    </a:lnTo>
                    <a:lnTo>
                      <a:pt x="48684" y="38646"/>
                    </a:lnTo>
                    <a:lnTo>
                      <a:pt x="48855" y="38476"/>
                    </a:lnTo>
                    <a:lnTo>
                      <a:pt x="49025" y="38373"/>
                    </a:lnTo>
                    <a:lnTo>
                      <a:pt x="49196" y="38305"/>
                    </a:lnTo>
                    <a:lnTo>
                      <a:pt x="49401" y="38271"/>
                    </a:lnTo>
                    <a:lnTo>
                      <a:pt x="49776" y="38237"/>
                    </a:lnTo>
                    <a:lnTo>
                      <a:pt x="50186" y="38203"/>
                    </a:lnTo>
                    <a:lnTo>
                      <a:pt x="50459" y="38169"/>
                    </a:lnTo>
                    <a:lnTo>
                      <a:pt x="50698" y="38100"/>
                    </a:lnTo>
                    <a:lnTo>
                      <a:pt x="50937" y="37998"/>
                    </a:lnTo>
                    <a:lnTo>
                      <a:pt x="51142" y="37861"/>
                    </a:lnTo>
                    <a:lnTo>
                      <a:pt x="51313" y="37691"/>
                    </a:lnTo>
                    <a:lnTo>
                      <a:pt x="51483" y="37486"/>
                    </a:lnTo>
                    <a:lnTo>
                      <a:pt x="51620" y="37281"/>
                    </a:lnTo>
                    <a:lnTo>
                      <a:pt x="51757" y="37076"/>
                    </a:lnTo>
                    <a:lnTo>
                      <a:pt x="51825" y="36837"/>
                    </a:lnTo>
                    <a:lnTo>
                      <a:pt x="51859" y="36632"/>
                    </a:lnTo>
                    <a:lnTo>
                      <a:pt x="51825" y="36427"/>
                    </a:lnTo>
                    <a:lnTo>
                      <a:pt x="51791" y="36223"/>
                    </a:lnTo>
                    <a:lnTo>
                      <a:pt x="51688" y="36052"/>
                    </a:lnTo>
                    <a:lnTo>
                      <a:pt x="51552" y="35847"/>
                    </a:lnTo>
                    <a:lnTo>
                      <a:pt x="51244" y="35506"/>
                    </a:lnTo>
                    <a:lnTo>
                      <a:pt x="51040" y="35301"/>
                    </a:lnTo>
                    <a:lnTo>
                      <a:pt x="50835" y="35130"/>
                    </a:lnTo>
                    <a:lnTo>
                      <a:pt x="50357" y="34720"/>
                    </a:lnTo>
                    <a:lnTo>
                      <a:pt x="50801" y="34140"/>
                    </a:lnTo>
                    <a:lnTo>
                      <a:pt x="51108" y="33662"/>
                    </a:lnTo>
                    <a:lnTo>
                      <a:pt x="51381" y="33184"/>
                    </a:lnTo>
                    <a:lnTo>
                      <a:pt x="51620" y="32706"/>
                    </a:lnTo>
                    <a:lnTo>
                      <a:pt x="51791" y="32194"/>
                    </a:lnTo>
                    <a:lnTo>
                      <a:pt x="51893" y="31682"/>
                    </a:lnTo>
                    <a:lnTo>
                      <a:pt x="51927" y="31136"/>
                    </a:lnTo>
                    <a:lnTo>
                      <a:pt x="51893" y="30590"/>
                    </a:lnTo>
                    <a:lnTo>
                      <a:pt x="51757" y="30009"/>
                    </a:lnTo>
                    <a:lnTo>
                      <a:pt x="51654" y="29531"/>
                    </a:lnTo>
                    <a:lnTo>
                      <a:pt x="51586" y="29053"/>
                    </a:lnTo>
                    <a:lnTo>
                      <a:pt x="51518" y="28575"/>
                    </a:lnTo>
                    <a:lnTo>
                      <a:pt x="51415" y="28131"/>
                    </a:lnTo>
                    <a:lnTo>
                      <a:pt x="51108" y="27141"/>
                    </a:lnTo>
                    <a:lnTo>
                      <a:pt x="50801" y="26151"/>
                    </a:lnTo>
                    <a:lnTo>
                      <a:pt x="50425" y="25230"/>
                    </a:lnTo>
                    <a:lnTo>
                      <a:pt x="50220" y="24752"/>
                    </a:lnTo>
                    <a:lnTo>
                      <a:pt x="49981" y="24308"/>
                    </a:lnTo>
                    <a:lnTo>
                      <a:pt x="49742" y="23898"/>
                    </a:lnTo>
                    <a:lnTo>
                      <a:pt x="49469" y="23454"/>
                    </a:lnTo>
                    <a:lnTo>
                      <a:pt x="49162" y="23045"/>
                    </a:lnTo>
                    <a:lnTo>
                      <a:pt x="48855" y="22669"/>
                    </a:lnTo>
                    <a:lnTo>
                      <a:pt x="48513" y="22294"/>
                    </a:lnTo>
                    <a:lnTo>
                      <a:pt x="48138" y="21918"/>
                    </a:lnTo>
                    <a:lnTo>
                      <a:pt x="47762" y="21577"/>
                    </a:lnTo>
                    <a:lnTo>
                      <a:pt x="47318" y="21235"/>
                    </a:lnTo>
                    <a:lnTo>
                      <a:pt x="46772" y="20791"/>
                    </a:lnTo>
                    <a:lnTo>
                      <a:pt x="46260" y="20279"/>
                    </a:lnTo>
                    <a:lnTo>
                      <a:pt x="44314" y="18060"/>
                    </a:lnTo>
                    <a:lnTo>
                      <a:pt x="42402" y="15807"/>
                    </a:lnTo>
                    <a:lnTo>
                      <a:pt x="42197" y="15534"/>
                    </a:lnTo>
                    <a:lnTo>
                      <a:pt x="42027" y="15261"/>
                    </a:lnTo>
                    <a:lnTo>
                      <a:pt x="41685" y="14680"/>
                    </a:lnTo>
                    <a:lnTo>
                      <a:pt x="41412" y="14100"/>
                    </a:lnTo>
                    <a:lnTo>
                      <a:pt x="41139" y="13486"/>
                    </a:lnTo>
                    <a:lnTo>
                      <a:pt x="40832" y="12871"/>
                    </a:lnTo>
                    <a:lnTo>
                      <a:pt x="40661" y="12598"/>
                    </a:lnTo>
                    <a:lnTo>
                      <a:pt x="40490" y="12359"/>
                    </a:lnTo>
                    <a:lnTo>
                      <a:pt x="39671" y="11369"/>
                    </a:lnTo>
                    <a:lnTo>
                      <a:pt x="38818" y="10413"/>
                    </a:lnTo>
                    <a:lnTo>
                      <a:pt x="37042" y="8569"/>
                    </a:lnTo>
                    <a:lnTo>
                      <a:pt x="36530" y="8057"/>
                    </a:lnTo>
                    <a:lnTo>
                      <a:pt x="36018" y="7579"/>
                    </a:lnTo>
                    <a:lnTo>
                      <a:pt x="34960" y="6623"/>
                    </a:lnTo>
                    <a:lnTo>
                      <a:pt x="34448" y="6180"/>
                    </a:lnTo>
                    <a:lnTo>
                      <a:pt x="33936" y="5770"/>
                    </a:lnTo>
                    <a:lnTo>
                      <a:pt x="32638" y="4882"/>
                    </a:lnTo>
                    <a:lnTo>
                      <a:pt x="31341" y="3995"/>
                    </a:lnTo>
                    <a:lnTo>
                      <a:pt x="30112" y="3210"/>
                    </a:lnTo>
                    <a:lnTo>
                      <a:pt x="29497" y="2868"/>
                    </a:lnTo>
                    <a:lnTo>
                      <a:pt x="28883" y="2527"/>
                    </a:lnTo>
                    <a:lnTo>
                      <a:pt x="28234" y="2254"/>
                    </a:lnTo>
                    <a:lnTo>
                      <a:pt x="27551" y="2015"/>
                    </a:lnTo>
                    <a:lnTo>
                      <a:pt x="26869" y="1810"/>
                    </a:lnTo>
                    <a:lnTo>
                      <a:pt x="26152" y="1673"/>
                    </a:lnTo>
                    <a:lnTo>
                      <a:pt x="25571" y="1605"/>
                    </a:lnTo>
                    <a:lnTo>
                      <a:pt x="25298" y="1537"/>
                    </a:lnTo>
                    <a:lnTo>
                      <a:pt x="25025" y="1468"/>
                    </a:lnTo>
                    <a:lnTo>
                      <a:pt x="24786" y="1366"/>
                    </a:lnTo>
                    <a:lnTo>
                      <a:pt x="24513" y="1229"/>
                    </a:lnTo>
                    <a:lnTo>
                      <a:pt x="24308" y="1059"/>
                    </a:lnTo>
                    <a:lnTo>
                      <a:pt x="24069" y="854"/>
                    </a:lnTo>
                    <a:lnTo>
                      <a:pt x="23967" y="751"/>
                    </a:lnTo>
                    <a:lnTo>
                      <a:pt x="23830" y="683"/>
                    </a:lnTo>
                    <a:lnTo>
                      <a:pt x="23523" y="581"/>
                    </a:lnTo>
                    <a:lnTo>
                      <a:pt x="22806" y="376"/>
                    </a:lnTo>
                    <a:lnTo>
                      <a:pt x="22089" y="239"/>
                    </a:lnTo>
                    <a:lnTo>
                      <a:pt x="21372" y="103"/>
                    </a:lnTo>
                    <a:lnTo>
                      <a:pt x="20655" y="35"/>
                    </a:lnTo>
                    <a:lnTo>
                      <a:pt x="1990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8" name="Google Shape;6178;p25"/>
              <p:cNvSpPr/>
              <p:nvPr/>
            </p:nvSpPr>
            <p:spPr>
              <a:xfrm>
                <a:off x="7435023" y="5074001"/>
                <a:ext cx="798985" cy="641857"/>
              </a:xfrm>
              <a:custGeom>
                <a:avLst/>
                <a:gdLst/>
                <a:ahLst/>
                <a:cxnLst/>
                <a:rect l="l" t="t" r="r" b="b"/>
                <a:pathLst>
                  <a:path w="22567" h="18129" extrusionOk="0">
                    <a:moveTo>
                      <a:pt x="5190" y="0"/>
                    </a:moveTo>
                    <a:lnTo>
                      <a:pt x="4575" y="171"/>
                    </a:lnTo>
                    <a:lnTo>
                      <a:pt x="4029" y="376"/>
                    </a:lnTo>
                    <a:lnTo>
                      <a:pt x="3483" y="615"/>
                    </a:lnTo>
                    <a:lnTo>
                      <a:pt x="3005" y="922"/>
                    </a:lnTo>
                    <a:lnTo>
                      <a:pt x="2561" y="1263"/>
                    </a:lnTo>
                    <a:lnTo>
                      <a:pt x="2151" y="1639"/>
                    </a:lnTo>
                    <a:lnTo>
                      <a:pt x="1776" y="2083"/>
                    </a:lnTo>
                    <a:lnTo>
                      <a:pt x="1468" y="2561"/>
                    </a:lnTo>
                    <a:lnTo>
                      <a:pt x="1161" y="3004"/>
                    </a:lnTo>
                    <a:lnTo>
                      <a:pt x="922" y="3482"/>
                    </a:lnTo>
                    <a:lnTo>
                      <a:pt x="683" y="3994"/>
                    </a:lnTo>
                    <a:lnTo>
                      <a:pt x="513" y="4472"/>
                    </a:lnTo>
                    <a:lnTo>
                      <a:pt x="342" y="4950"/>
                    </a:lnTo>
                    <a:lnTo>
                      <a:pt x="205" y="5462"/>
                    </a:lnTo>
                    <a:lnTo>
                      <a:pt x="137" y="5940"/>
                    </a:lnTo>
                    <a:lnTo>
                      <a:pt x="69" y="6452"/>
                    </a:lnTo>
                    <a:lnTo>
                      <a:pt x="0" y="6965"/>
                    </a:lnTo>
                    <a:lnTo>
                      <a:pt x="0" y="7477"/>
                    </a:lnTo>
                    <a:lnTo>
                      <a:pt x="0" y="7989"/>
                    </a:lnTo>
                    <a:lnTo>
                      <a:pt x="35" y="8501"/>
                    </a:lnTo>
                    <a:lnTo>
                      <a:pt x="103" y="9013"/>
                    </a:lnTo>
                    <a:lnTo>
                      <a:pt x="171" y="9559"/>
                    </a:lnTo>
                    <a:lnTo>
                      <a:pt x="308" y="10071"/>
                    </a:lnTo>
                    <a:lnTo>
                      <a:pt x="410" y="10617"/>
                    </a:lnTo>
                    <a:lnTo>
                      <a:pt x="649" y="11300"/>
                    </a:lnTo>
                    <a:lnTo>
                      <a:pt x="786" y="11642"/>
                    </a:lnTo>
                    <a:lnTo>
                      <a:pt x="956" y="11983"/>
                    </a:lnTo>
                    <a:lnTo>
                      <a:pt x="1127" y="12290"/>
                    </a:lnTo>
                    <a:lnTo>
                      <a:pt x="1332" y="12598"/>
                    </a:lnTo>
                    <a:lnTo>
                      <a:pt x="1537" y="12905"/>
                    </a:lnTo>
                    <a:lnTo>
                      <a:pt x="1810" y="13178"/>
                    </a:lnTo>
                    <a:lnTo>
                      <a:pt x="2390" y="13792"/>
                    </a:lnTo>
                    <a:lnTo>
                      <a:pt x="3039" y="14373"/>
                    </a:lnTo>
                    <a:lnTo>
                      <a:pt x="3688" y="14885"/>
                    </a:lnTo>
                    <a:lnTo>
                      <a:pt x="4336" y="15363"/>
                    </a:lnTo>
                    <a:lnTo>
                      <a:pt x="5053" y="15807"/>
                    </a:lnTo>
                    <a:lnTo>
                      <a:pt x="5804" y="16182"/>
                    </a:lnTo>
                    <a:lnTo>
                      <a:pt x="6589" y="16489"/>
                    </a:lnTo>
                    <a:lnTo>
                      <a:pt x="6999" y="16626"/>
                    </a:lnTo>
                    <a:lnTo>
                      <a:pt x="7409" y="16728"/>
                    </a:lnTo>
                    <a:lnTo>
                      <a:pt x="8126" y="16899"/>
                    </a:lnTo>
                    <a:lnTo>
                      <a:pt x="8843" y="17104"/>
                    </a:lnTo>
                    <a:lnTo>
                      <a:pt x="10277" y="17548"/>
                    </a:lnTo>
                    <a:lnTo>
                      <a:pt x="10925" y="17719"/>
                    </a:lnTo>
                    <a:lnTo>
                      <a:pt x="11574" y="17889"/>
                    </a:lnTo>
                    <a:lnTo>
                      <a:pt x="12222" y="18026"/>
                    </a:lnTo>
                    <a:lnTo>
                      <a:pt x="12905" y="18094"/>
                    </a:lnTo>
                    <a:lnTo>
                      <a:pt x="13554" y="18128"/>
                    </a:lnTo>
                    <a:lnTo>
                      <a:pt x="14237" y="18128"/>
                    </a:lnTo>
                    <a:lnTo>
                      <a:pt x="14885" y="18060"/>
                    </a:lnTo>
                    <a:lnTo>
                      <a:pt x="15568" y="17923"/>
                    </a:lnTo>
                    <a:lnTo>
                      <a:pt x="15773" y="17889"/>
                    </a:lnTo>
                    <a:lnTo>
                      <a:pt x="15978" y="17889"/>
                    </a:lnTo>
                    <a:lnTo>
                      <a:pt x="16183" y="17855"/>
                    </a:lnTo>
                    <a:lnTo>
                      <a:pt x="16388" y="17821"/>
                    </a:lnTo>
                    <a:lnTo>
                      <a:pt x="17685" y="17445"/>
                    </a:lnTo>
                    <a:lnTo>
                      <a:pt x="18982" y="17036"/>
                    </a:lnTo>
                    <a:lnTo>
                      <a:pt x="19324" y="16899"/>
                    </a:lnTo>
                    <a:lnTo>
                      <a:pt x="19631" y="16728"/>
                    </a:lnTo>
                    <a:lnTo>
                      <a:pt x="19938" y="16558"/>
                    </a:lnTo>
                    <a:lnTo>
                      <a:pt x="20245" y="16387"/>
                    </a:lnTo>
                    <a:lnTo>
                      <a:pt x="20996" y="16046"/>
                    </a:lnTo>
                    <a:lnTo>
                      <a:pt x="21747" y="15704"/>
                    </a:lnTo>
                    <a:lnTo>
                      <a:pt x="22021" y="15568"/>
                    </a:lnTo>
                    <a:lnTo>
                      <a:pt x="22260" y="15363"/>
                    </a:lnTo>
                    <a:lnTo>
                      <a:pt x="22362" y="15260"/>
                    </a:lnTo>
                    <a:lnTo>
                      <a:pt x="22430" y="15124"/>
                    </a:lnTo>
                    <a:lnTo>
                      <a:pt x="22499" y="14953"/>
                    </a:lnTo>
                    <a:lnTo>
                      <a:pt x="22567" y="14748"/>
                    </a:lnTo>
                    <a:lnTo>
                      <a:pt x="21270" y="15295"/>
                    </a:lnTo>
                    <a:lnTo>
                      <a:pt x="20006" y="15773"/>
                    </a:lnTo>
                    <a:lnTo>
                      <a:pt x="19836" y="15807"/>
                    </a:lnTo>
                    <a:lnTo>
                      <a:pt x="19665" y="15773"/>
                    </a:lnTo>
                    <a:lnTo>
                      <a:pt x="19289" y="15704"/>
                    </a:lnTo>
                    <a:lnTo>
                      <a:pt x="18675" y="15568"/>
                    </a:lnTo>
                    <a:lnTo>
                      <a:pt x="18026" y="15465"/>
                    </a:lnTo>
                    <a:lnTo>
                      <a:pt x="17378" y="15465"/>
                    </a:lnTo>
                    <a:lnTo>
                      <a:pt x="17070" y="15499"/>
                    </a:lnTo>
                    <a:lnTo>
                      <a:pt x="16695" y="15602"/>
                    </a:lnTo>
                    <a:lnTo>
                      <a:pt x="16968" y="15773"/>
                    </a:lnTo>
                    <a:lnTo>
                      <a:pt x="17241" y="15875"/>
                    </a:lnTo>
                    <a:lnTo>
                      <a:pt x="17514" y="15943"/>
                    </a:lnTo>
                    <a:lnTo>
                      <a:pt x="17787" y="15977"/>
                    </a:lnTo>
                    <a:lnTo>
                      <a:pt x="18333" y="16046"/>
                    </a:lnTo>
                    <a:lnTo>
                      <a:pt x="18607" y="16080"/>
                    </a:lnTo>
                    <a:lnTo>
                      <a:pt x="18880" y="16148"/>
                    </a:lnTo>
                    <a:lnTo>
                      <a:pt x="18607" y="16319"/>
                    </a:lnTo>
                    <a:lnTo>
                      <a:pt x="18265" y="16455"/>
                    </a:lnTo>
                    <a:lnTo>
                      <a:pt x="17856" y="16592"/>
                    </a:lnTo>
                    <a:lnTo>
                      <a:pt x="17412" y="16728"/>
                    </a:lnTo>
                    <a:lnTo>
                      <a:pt x="16900" y="16831"/>
                    </a:lnTo>
                    <a:lnTo>
                      <a:pt x="16388" y="16933"/>
                    </a:lnTo>
                    <a:lnTo>
                      <a:pt x="15227" y="17036"/>
                    </a:lnTo>
                    <a:lnTo>
                      <a:pt x="13998" y="17104"/>
                    </a:lnTo>
                    <a:lnTo>
                      <a:pt x="13383" y="17070"/>
                    </a:lnTo>
                    <a:lnTo>
                      <a:pt x="12803" y="17070"/>
                    </a:lnTo>
                    <a:lnTo>
                      <a:pt x="12188" y="17002"/>
                    </a:lnTo>
                    <a:lnTo>
                      <a:pt x="11642" y="16933"/>
                    </a:lnTo>
                    <a:lnTo>
                      <a:pt x="11096" y="16865"/>
                    </a:lnTo>
                    <a:lnTo>
                      <a:pt x="10584" y="16728"/>
                    </a:lnTo>
                    <a:lnTo>
                      <a:pt x="10072" y="16592"/>
                    </a:lnTo>
                    <a:lnTo>
                      <a:pt x="9560" y="16455"/>
                    </a:lnTo>
                    <a:lnTo>
                      <a:pt x="9047" y="16251"/>
                    </a:lnTo>
                    <a:lnTo>
                      <a:pt x="8570" y="16080"/>
                    </a:lnTo>
                    <a:lnTo>
                      <a:pt x="8092" y="15841"/>
                    </a:lnTo>
                    <a:lnTo>
                      <a:pt x="7648" y="15602"/>
                    </a:lnTo>
                    <a:lnTo>
                      <a:pt x="7204" y="15363"/>
                    </a:lnTo>
                    <a:lnTo>
                      <a:pt x="6760" y="15090"/>
                    </a:lnTo>
                    <a:lnTo>
                      <a:pt x="6316" y="14817"/>
                    </a:lnTo>
                    <a:lnTo>
                      <a:pt x="5907" y="14509"/>
                    </a:lnTo>
                    <a:lnTo>
                      <a:pt x="5497" y="14168"/>
                    </a:lnTo>
                    <a:lnTo>
                      <a:pt x="5121" y="13827"/>
                    </a:lnTo>
                    <a:lnTo>
                      <a:pt x="4746" y="13485"/>
                    </a:lnTo>
                    <a:lnTo>
                      <a:pt x="4370" y="13076"/>
                    </a:lnTo>
                    <a:lnTo>
                      <a:pt x="3653" y="12290"/>
                    </a:lnTo>
                    <a:lnTo>
                      <a:pt x="3517" y="12427"/>
                    </a:lnTo>
                    <a:lnTo>
                      <a:pt x="5087" y="14817"/>
                    </a:lnTo>
                    <a:lnTo>
                      <a:pt x="4712" y="14646"/>
                    </a:lnTo>
                    <a:lnTo>
                      <a:pt x="4336" y="14441"/>
                    </a:lnTo>
                    <a:lnTo>
                      <a:pt x="3995" y="14236"/>
                    </a:lnTo>
                    <a:lnTo>
                      <a:pt x="3688" y="14031"/>
                    </a:lnTo>
                    <a:lnTo>
                      <a:pt x="3380" y="13758"/>
                    </a:lnTo>
                    <a:lnTo>
                      <a:pt x="3107" y="13519"/>
                    </a:lnTo>
                    <a:lnTo>
                      <a:pt x="2834" y="13246"/>
                    </a:lnTo>
                    <a:lnTo>
                      <a:pt x="2595" y="12939"/>
                    </a:lnTo>
                    <a:lnTo>
                      <a:pt x="2356" y="12632"/>
                    </a:lnTo>
                    <a:lnTo>
                      <a:pt x="2151" y="12324"/>
                    </a:lnTo>
                    <a:lnTo>
                      <a:pt x="1776" y="11676"/>
                    </a:lnTo>
                    <a:lnTo>
                      <a:pt x="1434" y="10925"/>
                    </a:lnTo>
                    <a:lnTo>
                      <a:pt x="1195" y="10174"/>
                    </a:lnTo>
                    <a:lnTo>
                      <a:pt x="1332" y="10344"/>
                    </a:lnTo>
                    <a:lnTo>
                      <a:pt x="1468" y="10515"/>
                    </a:lnTo>
                    <a:lnTo>
                      <a:pt x="1673" y="10891"/>
                    </a:lnTo>
                    <a:lnTo>
                      <a:pt x="1946" y="11232"/>
                    </a:lnTo>
                    <a:lnTo>
                      <a:pt x="2083" y="11403"/>
                    </a:lnTo>
                    <a:lnTo>
                      <a:pt x="2254" y="11505"/>
                    </a:lnTo>
                    <a:lnTo>
                      <a:pt x="2356" y="11403"/>
                    </a:lnTo>
                    <a:lnTo>
                      <a:pt x="1366" y="8433"/>
                    </a:lnTo>
                    <a:lnTo>
                      <a:pt x="1298" y="8330"/>
                    </a:lnTo>
                    <a:lnTo>
                      <a:pt x="1264" y="8262"/>
                    </a:lnTo>
                    <a:lnTo>
                      <a:pt x="1093" y="8296"/>
                    </a:lnTo>
                    <a:lnTo>
                      <a:pt x="990" y="8262"/>
                    </a:lnTo>
                    <a:lnTo>
                      <a:pt x="922" y="8194"/>
                    </a:lnTo>
                    <a:lnTo>
                      <a:pt x="888" y="8125"/>
                    </a:lnTo>
                    <a:lnTo>
                      <a:pt x="888" y="7955"/>
                    </a:lnTo>
                    <a:lnTo>
                      <a:pt x="888" y="7750"/>
                    </a:lnTo>
                    <a:lnTo>
                      <a:pt x="922" y="7272"/>
                    </a:lnTo>
                    <a:lnTo>
                      <a:pt x="990" y="6760"/>
                    </a:lnTo>
                    <a:lnTo>
                      <a:pt x="1059" y="6282"/>
                    </a:lnTo>
                    <a:lnTo>
                      <a:pt x="1161" y="5804"/>
                    </a:lnTo>
                    <a:lnTo>
                      <a:pt x="1298" y="5326"/>
                    </a:lnTo>
                    <a:lnTo>
                      <a:pt x="1434" y="4848"/>
                    </a:lnTo>
                    <a:lnTo>
                      <a:pt x="1605" y="4370"/>
                    </a:lnTo>
                    <a:lnTo>
                      <a:pt x="1810" y="3926"/>
                    </a:lnTo>
                    <a:lnTo>
                      <a:pt x="2083" y="3414"/>
                    </a:lnTo>
                    <a:lnTo>
                      <a:pt x="2356" y="2970"/>
                    </a:lnTo>
                    <a:lnTo>
                      <a:pt x="2697" y="2561"/>
                    </a:lnTo>
                    <a:lnTo>
                      <a:pt x="3039" y="2151"/>
                    </a:lnTo>
                    <a:lnTo>
                      <a:pt x="3449" y="1809"/>
                    </a:lnTo>
                    <a:lnTo>
                      <a:pt x="3824" y="1434"/>
                    </a:lnTo>
                    <a:lnTo>
                      <a:pt x="4678" y="785"/>
                    </a:lnTo>
                    <a:lnTo>
                      <a:pt x="4848" y="649"/>
                    </a:lnTo>
                    <a:lnTo>
                      <a:pt x="5019" y="512"/>
                    </a:lnTo>
                    <a:lnTo>
                      <a:pt x="5087" y="410"/>
                    </a:lnTo>
                    <a:lnTo>
                      <a:pt x="5156" y="307"/>
                    </a:lnTo>
                    <a:lnTo>
                      <a:pt x="5190" y="171"/>
                    </a:lnTo>
                    <a:lnTo>
                      <a:pt x="519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79" name="Google Shape;6179;p25"/>
              <p:cNvSpPr/>
              <p:nvPr/>
            </p:nvSpPr>
            <p:spPr>
              <a:xfrm>
                <a:off x="7627201" y="4972460"/>
                <a:ext cx="670889" cy="603160"/>
              </a:xfrm>
              <a:custGeom>
                <a:avLst/>
                <a:gdLst/>
                <a:ahLst/>
                <a:cxnLst/>
                <a:rect l="l" t="t" r="r" b="b"/>
                <a:pathLst>
                  <a:path w="18949" h="17036" extrusionOk="0">
                    <a:moveTo>
                      <a:pt x="4951" y="0"/>
                    </a:moveTo>
                    <a:lnTo>
                      <a:pt x="4439" y="69"/>
                    </a:lnTo>
                    <a:lnTo>
                      <a:pt x="3961" y="171"/>
                    </a:lnTo>
                    <a:lnTo>
                      <a:pt x="3483" y="273"/>
                    </a:lnTo>
                    <a:lnTo>
                      <a:pt x="2971" y="444"/>
                    </a:lnTo>
                    <a:lnTo>
                      <a:pt x="2493" y="649"/>
                    </a:lnTo>
                    <a:lnTo>
                      <a:pt x="2049" y="922"/>
                    </a:lnTo>
                    <a:lnTo>
                      <a:pt x="1571" y="1195"/>
                    </a:lnTo>
                    <a:lnTo>
                      <a:pt x="1127" y="1502"/>
                    </a:lnTo>
                    <a:lnTo>
                      <a:pt x="649" y="1878"/>
                    </a:lnTo>
                    <a:lnTo>
                      <a:pt x="479" y="2049"/>
                    </a:lnTo>
                    <a:lnTo>
                      <a:pt x="308" y="2254"/>
                    </a:lnTo>
                    <a:lnTo>
                      <a:pt x="1" y="2663"/>
                    </a:lnTo>
                    <a:lnTo>
                      <a:pt x="103" y="2800"/>
                    </a:lnTo>
                    <a:lnTo>
                      <a:pt x="1059" y="2322"/>
                    </a:lnTo>
                    <a:lnTo>
                      <a:pt x="1981" y="1844"/>
                    </a:lnTo>
                    <a:lnTo>
                      <a:pt x="2493" y="1605"/>
                    </a:lnTo>
                    <a:lnTo>
                      <a:pt x="3005" y="1400"/>
                    </a:lnTo>
                    <a:lnTo>
                      <a:pt x="3517" y="1263"/>
                    </a:lnTo>
                    <a:lnTo>
                      <a:pt x="3995" y="1127"/>
                    </a:lnTo>
                    <a:lnTo>
                      <a:pt x="4507" y="990"/>
                    </a:lnTo>
                    <a:lnTo>
                      <a:pt x="5019" y="922"/>
                    </a:lnTo>
                    <a:lnTo>
                      <a:pt x="5497" y="888"/>
                    </a:lnTo>
                    <a:lnTo>
                      <a:pt x="6487" y="888"/>
                    </a:lnTo>
                    <a:lnTo>
                      <a:pt x="6999" y="956"/>
                    </a:lnTo>
                    <a:lnTo>
                      <a:pt x="7511" y="1024"/>
                    </a:lnTo>
                    <a:lnTo>
                      <a:pt x="7989" y="1161"/>
                    </a:lnTo>
                    <a:lnTo>
                      <a:pt x="8501" y="1332"/>
                    </a:lnTo>
                    <a:lnTo>
                      <a:pt x="8979" y="1537"/>
                    </a:lnTo>
                    <a:lnTo>
                      <a:pt x="9492" y="1741"/>
                    </a:lnTo>
                    <a:lnTo>
                      <a:pt x="10004" y="2015"/>
                    </a:lnTo>
                    <a:lnTo>
                      <a:pt x="11028" y="2663"/>
                    </a:lnTo>
                    <a:lnTo>
                      <a:pt x="12018" y="3380"/>
                    </a:lnTo>
                    <a:lnTo>
                      <a:pt x="12974" y="4131"/>
                    </a:lnTo>
                    <a:lnTo>
                      <a:pt x="13861" y="4951"/>
                    </a:lnTo>
                    <a:lnTo>
                      <a:pt x="14681" y="5804"/>
                    </a:lnTo>
                    <a:lnTo>
                      <a:pt x="15466" y="6726"/>
                    </a:lnTo>
                    <a:lnTo>
                      <a:pt x="16183" y="7716"/>
                    </a:lnTo>
                    <a:lnTo>
                      <a:pt x="16866" y="8740"/>
                    </a:lnTo>
                    <a:lnTo>
                      <a:pt x="17378" y="9662"/>
                    </a:lnTo>
                    <a:lnTo>
                      <a:pt x="17617" y="10140"/>
                    </a:lnTo>
                    <a:lnTo>
                      <a:pt x="17822" y="10618"/>
                    </a:lnTo>
                    <a:lnTo>
                      <a:pt x="17992" y="11096"/>
                    </a:lnTo>
                    <a:lnTo>
                      <a:pt x="18163" y="11574"/>
                    </a:lnTo>
                    <a:lnTo>
                      <a:pt x="18300" y="12052"/>
                    </a:lnTo>
                    <a:lnTo>
                      <a:pt x="18402" y="12530"/>
                    </a:lnTo>
                    <a:lnTo>
                      <a:pt x="18470" y="13008"/>
                    </a:lnTo>
                    <a:lnTo>
                      <a:pt x="18504" y="13520"/>
                    </a:lnTo>
                    <a:lnTo>
                      <a:pt x="18470" y="13998"/>
                    </a:lnTo>
                    <a:lnTo>
                      <a:pt x="18436" y="14510"/>
                    </a:lnTo>
                    <a:lnTo>
                      <a:pt x="18368" y="15022"/>
                    </a:lnTo>
                    <a:lnTo>
                      <a:pt x="18265" y="15534"/>
                    </a:lnTo>
                    <a:lnTo>
                      <a:pt x="18095" y="16080"/>
                    </a:lnTo>
                    <a:lnTo>
                      <a:pt x="17890" y="16592"/>
                    </a:lnTo>
                    <a:lnTo>
                      <a:pt x="17890" y="16660"/>
                    </a:lnTo>
                    <a:lnTo>
                      <a:pt x="17890" y="16763"/>
                    </a:lnTo>
                    <a:lnTo>
                      <a:pt x="17924" y="17036"/>
                    </a:lnTo>
                    <a:lnTo>
                      <a:pt x="18129" y="16695"/>
                    </a:lnTo>
                    <a:lnTo>
                      <a:pt x="18300" y="16319"/>
                    </a:lnTo>
                    <a:lnTo>
                      <a:pt x="18470" y="15978"/>
                    </a:lnTo>
                    <a:lnTo>
                      <a:pt x="18607" y="15602"/>
                    </a:lnTo>
                    <a:lnTo>
                      <a:pt x="18709" y="15261"/>
                    </a:lnTo>
                    <a:lnTo>
                      <a:pt x="18812" y="14885"/>
                    </a:lnTo>
                    <a:lnTo>
                      <a:pt x="18880" y="14544"/>
                    </a:lnTo>
                    <a:lnTo>
                      <a:pt x="18914" y="14168"/>
                    </a:lnTo>
                    <a:lnTo>
                      <a:pt x="18948" y="13485"/>
                    </a:lnTo>
                    <a:lnTo>
                      <a:pt x="18880" y="12837"/>
                    </a:lnTo>
                    <a:lnTo>
                      <a:pt x="18778" y="12222"/>
                    </a:lnTo>
                    <a:lnTo>
                      <a:pt x="18641" y="11642"/>
                    </a:lnTo>
                    <a:lnTo>
                      <a:pt x="18402" y="10993"/>
                    </a:lnTo>
                    <a:lnTo>
                      <a:pt x="18163" y="10379"/>
                    </a:lnTo>
                    <a:lnTo>
                      <a:pt x="17856" y="9764"/>
                    </a:lnTo>
                    <a:lnTo>
                      <a:pt x="17549" y="9184"/>
                    </a:lnTo>
                    <a:lnTo>
                      <a:pt x="17207" y="8603"/>
                    </a:lnTo>
                    <a:lnTo>
                      <a:pt x="16866" y="8023"/>
                    </a:lnTo>
                    <a:lnTo>
                      <a:pt x="16115" y="6897"/>
                    </a:lnTo>
                    <a:lnTo>
                      <a:pt x="15364" y="5872"/>
                    </a:lnTo>
                    <a:lnTo>
                      <a:pt x="14954" y="5394"/>
                    </a:lnTo>
                    <a:lnTo>
                      <a:pt x="14544" y="4951"/>
                    </a:lnTo>
                    <a:lnTo>
                      <a:pt x="14135" y="4473"/>
                    </a:lnTo>
                    <a:lnTo>
                      <a:pt x="13691" y="4063"/>
                    </a:lnTo>
                    <a:lnTo>
                      <a:pt x="13247" y="3619"/>
                    </a:lnTo>
                    <a:lnTo>
                      <a:pt x="12803" y="3244"/>
                    </a:lnTo>
                    <a:lnTo>
                      <a:pt x="12325" y="2834"/>
                    </a:lnTo>
                    <a:lnTo>
                      <a:pt x="11813" y="2492"/>
                    </a:lnTo>
                    <a:lnTo>
                      <a:pt x="11301" y="2117"/>
                    </a:lnTo>
                    <a:lnTo>
                      <a:pt x="10789" y="1810"/>
                    </a:lnTo>
                    <a:lnTo>
                      <a:pt x="10277" y="1468"/>
                    </a:lnTo>
                    <a:lnTo>
                      <a:pt x="9730" y="1195"/>
                    </a:lnTo>
                    <a:lnTo>
                      <a:pt x="9150" y="922"/>
                    </a:lnTo>
                    <a:lnTo>
                      <a:pt x="8570" y="649"/>
                    </a:lnTo>
                    <a:lnTo>
                      <a:pt x="8058" y="444"/>
                    </a:lnTo>
                    <a:lnTo>
                      <a:pt x="7511" y="273"/>
                    </a:lnTo>
                    <a:lnTo>
                      <a:pt x="6999" y="137"/>
                    </a:lnTo>
                    <a:lnTo>
                      <a:pt x="6487" y="69"/>
                    </a:lnTo>
                    <a:lnTo>
                      <a:pt x="597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0" name="Google Shape;6180;p25"/>
              <p:cNvSpPr/>
              <p:nvPr/>
            </p:nvSpPr>
            <p:spPr>
              <a:xfrm>
                <a:off x="7726335" y="5492205"/>
                <a:ext cx="361414" cy="99134"/>
              </a:xfrm>
              <a:custGeom>
                <a:avLst/>
                <a:gdLst/>
                <a:ahLst/>
                <a:cxnLst/>
                <a:rect l="l" t="t" r="r" b="b"/>
                <a:pathLst>
                  <a:path w="10208" h="2800" extrusionOk="0">
                    <a:moveTo>
                      <a:pt x="0" y="0"/>
                    </a:moveTo>
                    <a:lnTo>
                      <a:pt x="1536" y="956"/>
                    </a:lnTo>
                    <a:lnTo>
                      <a:pt x="2322" y="1434"/>
                    </a:lnTo>
                    <a:lnTo>
                      <a:pt x="3141" y="1912"/>
                    </a:lnTo>
                    <a:lnTo>
                      <a:pt x="3653" y="2151"/>
                    </a:lnTo>
                    <a:lnTo>
                      <a:pt x="4165" y="2390"/>
                    </a:lnTo>
                    <a:lnTo>
                      <a:pt x="4711" y="2561"/>
                    </a:lnTo>
                    <a:lnTo>
                      <a:pt x="5258" y="2697"/>
                    </a:lnTo>
                    <a:lnTo>
                      <a:pt x="5838" y="2766"/>
                    </a:lnTo>
                    <a:lnTo>
                      <a:pt x="6384" y="2800"/>
                    </a:lnTo>
                    <a:lnTo>
                      <a:pt x="6965" y="2800"/>
                    </a:lnTo>
                    <a:lnTo>
                      <a:pt x="7579" y="2732"/>
                    </a:lnTo>
                    <a:lnTo>
                      <a:pt x="10208" y="2254"/>
                    </a:lnTo>
                    <a:lnTo>
                      <a:pt x="9901" y="2151"/>
                    </a:lnTo>
                    <a:lnTo>
                      <a:pt x="9764" y="2117"/>
                    </a:lnTo>
                    <a:lnTo>
                      <a:pt x="9628" y="2083"/>
                    </a:lnTo>
                    <a:lnTo>
                      <a:pt x="7613" y="1980"/>
                    </a:lnTo>
                    <a:lnTo>
                      <a:pt x="6589" y="1912"/>
                    </a:lnTo>
                    <a:lnTo>
                      <a:pt x="5565" y="1844"/>
                    </a:lnTo>
                    <a:lnTo>
                      <a:pt x="4916" y="1776"/>
                    </a:lnTo>
                    <a:lnTo>
                      <a:pt x="4268" y="1673"/>
                    </a:lnTo>
                    <a:lnTo>
                      <a:pt x="3619" y="1502"/>
                    </a:lnTo>
                    <a:lnTo>
                      <a:pt x="3004" y="1332"/>
                    </a:lnTo>
                    <a:lnTo>
                      <a:pt x="2356" y="1059"/>
                    </a:lnTo>
                    <a:lnTo>
                      <a:pt x="1741" y="751"/>
                    </a:lnTo>
                    <a:lnTo>
                      <a:pt x="1161" y="410"/>
                    </a:lnTo>
                    <a:lnTo>
                      <a:pt x="546" y="103"/>
                    </a:lnTo>
                    <a:lnTo>
                      <a:pt x="410" y="69"/>
                    </a:lnTo>
                    <a:lnTo>
                      <a:pt x="273" y="3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1" name="Google Shape;6181;p25"/>
              <p:cNvSpPr/>
              <p:nvPr/>
            </p:nvSpPr>
            <p:spPr>
              <a:xfrm>
                <a:off x="7167892" y="5191227"/>
                <a:ext cx="93115" cy="379577"/>
              </a:xfrm>
              <a:custGeom>
                <a:avLst/>
                <a:gdLst/>
                <a:ahLst/>
                <a:cxnLst/>
                <a:rect l="l" t="t" r="r" b="b"/>
                <a:pathLst>
                  <a:path w="2630" h="10721" extrusionOk="0">
                    <a:moveTo>
                      <a:pt x="1127" y="1"/>
                    </a:moveTo>
                    <a:lnTo>
                      <a:pt x="956" y="274"/>
                    </a:lnTo>
                    <a:lnTo>
                      <a:pt x="854" y="581"/>
                    </a:lnTo>
                    <a:lnTo>
                      <a:pt x="786" y="888"/>
                    </a:lnTo>
                    <a:lnTo>
                      <a:pt x="717" y="1161"/>
                    </a:lnTo>
                    <a:lnTo>
                      <a:pt x="478" y="2732"/>
                    </a:lnTo>
                    <a:lnTo>
                      <a:pt x="342" y="3517"/>
                    </a:lnTo>
                    <a:lnTo>
                      <a:pt x="171" y="4268"/>
                    </a:lnTo>
                    <a:lnTo>
                      <a:pt x="103" y="4678"/>
                    </a:lnTo>
                    <a:lnTo>
                      <a:pt x="35" y="5087"/>
                    </a:lnTo>
                    <a:lnTo>
                      <a:pt x="1" y="5463"/>
                    </a:lnTo>
                    <a:lnTo>
                      <a:pt x="1" y="5838"/>
                    </a:lnTo>
                    <a:lnTo>
                      <a:pt x="1" y="6214"/>
                    </a:lnTo>
                    <a:lnTo>
                      <a:pt x="35" y="6555"/>
                    </a:lnTo>
                    <a:lnTo>
                      <a:pt x="103" y="6931"/>
                    </a:lnTo>
                    <a:lnTo>
                      <a:pt x="205" y="7272"/>
                    </a:lnTo>
                    <a:lnTo>
                      <a:pt x="308" y="7614"/>
                    </a:lnTo>
                    <a:lnTo>
                      <a:pt x="444" y="7955"/>
                    </a:lnTo>
                    <a:lnTo>
                      <a:pt x="752" y="8604"/>
                    </a:lnTo>
                    <a:lnTo>
                      <a:pt x="1161" y="9252"/>
                    </a:lnTo>
                    <a:lnTo>
                      <a:pt x="1605" y="9901"/>
                    </a:lnTo>
                    <a:lnTo>
                      <a:pt x="1810" y="10106"/>
                    </a:lnTo>
                    <a:lnTo>
                      <a:pt x="2015" y="10311"/>
                    </a:lnTo>
                    <a:lnTo>
                      <a:pt x="2493" y="10720"/>
                    </a:lnTo>
                    <a:lnTo>
                      <a:pt x="2629" y="10618"/>
                    </a:lnTo>
                    <a:lnTo>
                      <a:pt x="2288" y="10140"/>
                    </a:lnTo>
                    <a:lnTo>
                      <a:pt x="1605" y="9048"/>
                    </a:lnTo>
                    <a:lnTo>
                      <a:pt x="1264" y="8501"/>
                    </a:lnTo>
                    <a:lnTo>
                      <a:pt x="991" y="7955"/>
                    </a:lnTo>
                    <a:lnTo>
                      <a:pt x="683" y="7238"/>
                    </a:lnTo>
                    <a:lnTo>
                      <a:pt x="581" y="6897"/>
                    </a:lnTo>
                    <a:lnTo>
                      <a:pt x="478" y="6521"/>
                    </a:lnTo>
                    <a:lnTo>
                      <a:pt x="410" y="6146"/>
                    </a:lnTo>
                    <a:lnTo>
                      <a:pt x="376" y="5770"/>
                    </a:lnTo>
                    <a:lnTo>
                      <a:pt x="376" y="5395"/>
                    </a:lnTo>
                    <a:lnTo>
                      <a:pt x="410" y="4985"/>
                    </a:lnTo>
                    <a:lnTo>
                      <a:pt x="752" y="2800"/>
                    </a:lnTo>
                    <a:lnTo>
                      <a:pt x="1093" y="581"/>
                    </a:lnTo>
                    <a:lnTo>
                      <a:pt x="1127" y="274"/>
                    </a:lnTo>
                    <a:lnTo>
                      <a:pt x="112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2" name="Google Shape;6182;p25"/>
              <p:cNvSpPr/>
              <p:nvPr/>
            </p:nvSpPr>
            <p:spPr>
              <a:xfrm>
                <a:off x="7227125" y="4937409"/>
                <a:ext cx="154755" cy="216395"/>
              </a:xfrm>
              <a:custGeom>
                <a:avLst/>
                <a:gdLst/>
                <a:ahLst/>
                <a:cxnLst/>
                <a:rect l="l" t="t" r="r" b="b"/>
                <a:pathLst>
                  <a:path w="4371" h="6112" extrusionOk="0">
                    <a:moveTo>
                      <a:pt x="4370" y="0"/>
                    </a:moveTo>
                    <a:lnTo>
                      <a:pt x="3892" y="103"/>
                    </a:lnTo>
                    <a:lnTo>
                      <a:pt x="3414" y="273"/>
                    </a:lnTo>
                    <a:lnTo>
                      <a:pt x="2936" y="512"/>
                    </a:lnTo>
                    <a:lnTo>
                      <a:pt x="2493" y="820"/>
                    </a:lnTo>
                    <a:lnTo>
                      <a:pt x="2083" y="1127"/>
                    </a:lnTo>
                    <a:lnTo>
                      <a:pt x="1707" y="1502"/>
                    </a:lnTo>
                    <a:lnTo>
                      <a:pt x="1332" y="1912"/>
                    </a:lnTo>
                    <a:lnTo>
                      <a:pt x="1025" y="2356"/>
                    </a:lnTo>
                    <a:lnTo>
                      <a:pt x="717" y="2834"/>
                    </a:lnTo>
                    <a:lnTo>
                      <a:pt x="478" y="3312"/>
                    </a:lnTo>
                    <a:lnTo>
                      <a:pt x="274" y="3790"/>
                    </a:lnTo>
                    <a:lnTo>
                      <a:pt x="137" y="4268"/>
                    </a:lnTo>
                    <a:lnTo>
                      <a:pt x="35" y="4746"/>
                    </a:lnTo>
                    <a:lnTo>
                      <a:pt x="0" y="5224"/>
                    </a:lnTo>
                    <a:lnTo>
                      <a:pt x="35" y="5667"/>
                    </a:lnTo>
                    <a:lnTo>
                      <a:pt x="137" y="6111"/>
                    </a:lnTo>
                    <a:lnTo>
                      <a:pt x="512" y="4916"/>
                    </a:lnTo>
                    <a:lnTo>
                      <a:pt x="683" y="4336"/>
                    </a:lnTo>
                    <a:lnTo>
                      <a:pt x="956" y="3756"/>
                    </a:lnTo>
                    <a:lnTo>
                      <a:pt x="1229" y="3175"/>
                    </a:lnTo>
                    <a:lnTo>
                      <a:pt x="1571" y="2629"/>
                    </a:lnTo>
                    <a:lnTo>
                      <a:pt x="1946" y="2117"/>
                    </a:lnTo>
                    <a:lnTo>
                      <a:pt x="2322" y="1639"/>
                    </a:lnTo>
                    <a:lnTo>
                      <a:pt x="2766" y="1229"/>
                    </a:lnTo>
                    <a:lnTo>
                      <a:pt x="3278" y="820"/>
                    </a:lnTo>
                    <a:lnTo>
                      <a:pt x="437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3" name="Google Shape;6183;p25"/>
              <p:cNvSpPr/>
              <p:nvPr/>
            </p:nvSpPr>
            <p:spPr>
              <a:xfrm>
                <a:off x="7597001" y="5674718"/>
                <a:ext cx="232080" cy="68934"/>
              </a:xfrm>
              <a:custGeom>
                <a:avLst/>
                <a:gdLst/>
                <a:ahLst/>
                <a:cxnLst/>
                <a:rect l="l" t="t" r="r" b="b"/>
                <a:pathLst>
                  <a:path w="6555" h="1947" extrusionOk="0">
                    <a:moveTo>
                      <a:pt x="0" y="0"/>
                    </a:moveTo>
                    <a:lnTo>
                      <a:pt x="546" y="342"/>
                    </a:lnTo>
                    <a:lnTo>
                      <a:pt x="1058" y="581"/>
                    </a:lnTo>
                    <a:lnTo>
                      <a:pt x="1571" y="786"/>
                    </a:lnTo>
                    <a:lnTo>
                      <a:pt x="2117" y="922"/>
                    </a:lnTo>
                    <a:lnTo>
                      <a:pt x="3995" y="1366"/>
                    </a:lnTo>
                    <a:lnTo>
                      <a:pt x="5838" y="1844"/>
                    </a:lnTo>
                    <a:lnTo>
                      <a:pt x="6487" y="1946"/>
                    </a:lnTo>
                    <a:lnTo>
                      <a:pt x="6555" y="1707"/>
                    </a:lnTo>
                    <a:lnTo>
                      <a:pt x="5531" y="1298"/>
                    </a:lnTo>
                    <a:lnTo>
                      <a:pt x="5019" y="1093"/>
                    </a:lnTo>
                    <a:lnTo>
                      <a:pt x="4472" y="956"/>
                    </a:lnTo>
                    <a:lnTo>
                      <a:pt x="3414" y="683"/>
                    </a:lnTo>
                    <a:lnTo>
                      <a:pt x="2322" y="4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4" name="Google Shape;6184;p25"/>
              <p:cNvSpPr/>
              <p:nvPr/>
            </p:nvSpPr>
            <p:spPr>
              <a:xfrm>
                <a:off x="8125208" y="5544180"/>
                <a:ext cx="114854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3244" h="923" extrusionOk="0">
                    <a:moveTo>
                      <a:pt x="0" y="0"/>
                    </a:moveTo>
                    <a:lnTo>
                      <a:pt x="171" y="273"/>
                    </a:lnTo>
                    <a:lnTo>
                      <a:pt x="376" y="478"/>
                    </a:lnTo>
                    <a:lnTo>
                      <a:pt x="615" y="649"/>
                    </a:lnTo>
                    <a:lnTo>
                      <a:pt x="888" y="786"/>
                    </a:lnTo>
                    <a:lnTo>
                      <a:pt x="1161" y="888"/>
                    </a:lnTo>
                    <a:lnTo>
                      <a:pt x="1434" y="922"/>
                    </a:lnTo>
                    <a:lnTo>
                      <a:pt x="2049" y="922"/>
                    </a:lnTo>
                    <a:lnTo>
                      <a:pt x="2288" y="888"/>
                    </a:lnTo>
                    <a:lnTo>
                      <a:pt x="2458" y="854"/>
                    </a:lnTo>
                    <a:lnTo>
                      <a:pt x="2663" y="786"/>
                    </a:lnTo>
                    <a:lnTo>
                      <a:pt x="2834" y="683"/>
                    </a:lnTo>
                    <a:lnTo>
                      <a:pt x="2970" y="547"/>
                    </a:lnTo>
                    <a:lnTo>
                      <a:pt x="3107" y="410"/>
                    </a:lnTo>
                    <a:lnTo>
                      <a:pt x="3209" y="205"/>
                    </a:lnTo>
                    <a:lnTo>
                      <a:pt x="324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5" name="Google Shape;6185;p25"/>
              <p:cNvSpPr/>
              <p:nvPr/>
            </p:nvSpPr>
            <p:spPr>
              <a:xfrm>
                <a:off x="7574023" y="5228686"/>
                <a:ext cx="54417" cy="158402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4474" extrusionOk="0">
                    <a:moveTo>
                      <a:pt x="581" y="1"/>
                    </a:moveTo>
                    <a:lnTo>
                      <a:pt x="410" y="342"/>
                    </a:lnTo>
                    <a:lnTo>
                      <a:pt x="274" y="684"/>
                    </a:lnTo>
                    <a:lnTo>
                      <a:pt x="137" y="1059"/>
                    </a:lnTo>
                    <a:lnTo>
                      <a:pt x="69" y="1435"/>
                    </a:lnTo>
                    <a:lnTo>
                      <a:pt x="35" y="1776"/>
                    </a:lnTo>
                    <a:lnTo>
                      <a:pt x="1" y="2152"/>
                    </a:lnTo>
                    <a:lnTo>
                      <a:pt x="35" y="2493"/>
                    </a:lnTo>
                    <a:lnTo>
                      <a:pt x="69" y="2835"/>
                    </a:lnTo>
                    <a:lnTo>
                      <a:pt x="171" y="3142"/>
                    </a:lnTo>
                    <a:lnTo>
                      <a:pt x="274" y="3415"/>
                    </a:lnTo>
                    <a:lnTo>
                      <a:pt x="410" y="3688"/>
                    </a:lnTo>
                    <a:lnTo>
                      <a:pt x="581" y="3927"/>
                    </a:lnTo>
                    <a:lnTo>
                      <a:pt x="786" y="4132"/>
                    </a:lnTo>
                    <a:lnTo>
                      <a:pt x="991" y="4268"/>
                    </a:lnTo>
                    <a:lnTo>
                      <a:pt x="1264" y="4405"/>
                    </a:lnTo>
                    <a:lnTo>
                      <a:pt x="1537" y="4473"/>
                    </a:lnTo>
                    <a:lnTo>
                      <a:pt x="1298" y="4234"/>
                    </a:lnTo>
                    <a:lnTo>
                      <a:pt x="1093" y="3961"/>
                    </a:lnTo>
                    <a:lnTo>
                      <a:pt x="922" y="3722"/>
                    </a:lnTo>
                    <a:lnTo>
                      <a:pt x="820" y="3449"/>
                    </a:lnTo>
                    <a:lnTo>
                      <a:pt x="717" y="3176"/>
                    </a:lnTo>
                    <a:lnTo>
                      <a:pt x="649" y="2903"/>
                    </a:lnTo>
                    <a:lnTo>
                      <a:pt x="581" y="2630"/>
                    </a:lnTo>
                    <a:lnTo>
                      <a:pt x="547" y="2357"/>
                    </a:lnTo>
                    <a:lnTo>
                      <a:pt x="513" y="1776"/>
                    </a:lnTo>
                    <a:lnTo>
                      <a:pt x="547" y="1196"/>
                    </a:lnTo>
                    <a:lnTo>
                      <a:pt x="581" y="581"/>
                    </a:lnTo>
                    <a:lnTo>
                      <a:pt x="58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6" name="Google Shape;6186;p25"/>
              <p:cNvSpPr/>
              <p:nvPr/>
            </p:nvSpPr>
            <p:spPr>
              <a:xfrm>
                <a:off x="8045440" y="5920075"/>
                <a:ext cx="239338" cy="27828"/>
              </a:xfrm>
              <a:custGeom>
                <a:avLst/>
                <a:gdLst/>
                <a:ahLst/>
                <a:cxnLst/>
                <a:rect l="l" t="t" r="r" b="b"/>
                <a:pathLst>
                  <a:path w="6760" h="786" extrusionOk="0">
                    <a:moveTo>
                      <a:pt x="2629" y="1"/>
                    </a:moveTo>
                    <a:lnTo>
                      <a:pt x="1775" y="35"/>
                    </a:lnTo>
                    <a:lnTo>
                      <a:pt x="888" y="137"/>
                    </a:lnTo>
                    <a:lnTo>
                      <a:pt x="0" y="274"/>
                    </a:lnTo>
                    <a:lnTo>
                      <a:pt x="239" y="342"/>
                    </a:lnTo>
                    <a:lnTo>
                      <a:pt x="478" y="410"/>
                    </a:lnTo>
                    <a:lnTo>
                      <a:pt x="922" y="445"/>
                    </a:lnTo>
                    <a:lnTo>
                      <a:pt x="1366" y="445"/>
                    </a:lnTo>
                    <a:lnTo>
                      <a:pt x="1775" y="376"/>
                    </a:lnTo>
                    <a:lnTo>
                      <a:pt x="2629" y="274"/>
                    </a:lnTo>
                    <a:lnTo>
                      <a:pt x="3038" y="240"/>
                    </a:lnTo>
                    <a:lnTo>
                      <a:pt x="3448" y="274"/>
                    </a:lnTo>
                    <a:lnTo>
                      <a:pt x="5087" y="513"/>
                    </a:lnTo>
                    <a:lnTo>
                      <a:pt x="6760" y="786"/>
                    </a:lnTo>
                    <a:lnTo>
                      <a:pt x="6350" y="615"/>
                    </a:lnTo>
                    <a:lnTo>
                      <a:pt x="5940" y="479"/>
                    </a:lnTo>
                    <a:lnTo>
                      <a:pt x="5565" y="342"/>
                    </a:lnTo>
                    <a:lnTo>
                      <a:pt x="5155" y="240"/>
                    </a:lnTo>
                    <a:lnTo>
                      <a:pt x="4745" y="137"/>
                    </a:lnTo>
                    <a:lnTo>
                      <a:pt x="4336" y="69"/>
                    </a:lnTo>
                    <a:lnTo>
                      <a:pt x="348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7" name="Google Shape;6187;p25"/>
              <p:cNvSpPr/>
              <p:nvPr/>
            </p:nvSpPr>
            <p:spPr>
              <a:xfrm>
                <a:off x="7545026" y="5130791"/>
                <a:ext cx="99134" cy="145090"/>
              </a:xfrm>
              <a:custGeom>
                <a:avLst/>
                <a:gdLst/>
                <a:ahLst/>
                <a:cxnLst/>
                <a:rect l="l" t="t" r="r" b="b"/>
                <a:pathLst>
                  <a:path w="2800" h="4098" extrusionOk="0">
                    <a:moveTo>
                      <a:pt x="2800" y="1"/>
                    </a:moveTo>
                    <a:lnTo>
                      <a:pt x="2492" y="69"/>
                    </a:lnTo>
                    <a:lnTo>
                      <a:pt x="2185" y="205"/>
                    </a:lnTo>
                    <a:lnTo>
                      <a:pt x="1878" y="342"/>
                    </a:lnTo>
                    <a:lnTo>
                      <a:pt x="1605" y="513"/>
                    </a:lnTo>
                    <a:lnTo>
                      <a:pt x="1332" y="752"/>
                    </a:lnTo>
                    <a:lnTo>
                      <a:pt x="1058" y="991"/>
                    </a:lnTo>
                    <a:lnTo>
                      <a:pt x="854" y="1230"/>
                    </a:lnTo>
                    <a:lnTo>
                      <a:pt x="615" y="1537"/>
                    </a:lnTo>
                    <a:lnTo>
                      <a:pt x="444" y="1810"/>
                    </a:lnTo>
                    <a:lnTo>
                      <a:pt x="273" y="2117"/>
                    </a:lnTo>
                    <a:lnTo>
                      <a:pt x="171" y="2459"/>
                    </a:lnTo>
                    <a:lnTo>
                      <a:pt x="68" y="2800"/>
                    </a:lnTo>
                    <a:lnTo>
                      <a:pt x="0" y="3107"/>
                    </a:lnTo>
                    <a:lnTo>
                      <a:pt x="0" y="3449"/>
                    </a:lnTo>
                    <a:lnTo>
                      <a:pt x="34" y="3790"/>
                    </a:lnTo>
                    <a:lnTo>
                      <a:pt x="103" y="4097"/>
                    </a:lnTo>
                    <a:lnTo>
                      <a:pt x="205" y="3483"/>
                    </a:lnTo>
                    <a:lnTo>
                      <a:pt x="376" y="2902"/>
                    </a:lnTo>
                    <a:lnTo>
                      <a:pt x="615" y="2356"/>
                    </a:lnTo>
                    <a:lnTo>
                      <a:pt x="956" y="1810"/>
                    </a:lnTo>
                    <a:lnTo>
                      <a:pt x="1297" y="1332"/>
                    </a:lnTo>
                    <a:lnTo>
                      <a:pt x="1741" y="854"/>
                    </a:lnTo>
                    <a:lnTo>
                      <a:pt x="2253" y="410"/>
                    </a:lnTo>
                    <a:lnTo>
                      <a:pt x="280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8" name="Google Shape;6188;p25"/>
              <p:cNvSpPr/>
              <p:nvPr/>
            </p:nvSpPr>
            <p:spPr>
              <a:xfrm>
                <a:off x="7833896" y="5603412"/>
                <a:ext cx="155959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4405" h="991" extrusionOk="0">
                    <a:moveTo>
                      <a:pt x="1" y="0"/>
                    </a:moveTo>
                    <a:lnTo>
                      <a:pt x="479" y="273"/>
                    </a:lnTo>
                    <a:lnTo>
                      <a:pt x="991" y="512"/>
                    </a:lnTo>
                    <a:lnTo>
                      <a:pt x="1503" y="717"/>
                    </a:lnTo>
                    <a:lnTo>
                      <a:pt x="2015" y="854"/>
                    </a:lnTo>
                    <a:lnTo>
                      <a:pt x="2561" y="956"/>
                    </a:lnTo>
                    <a:lnTo>
                      <a:pt x="3141" y="990"/>
                    </a:lnTo>
                    <a:lnTo>
                      <a:pt x="3449" y="990"/>
                    </a:lnTo>
                    <a:lnTo>
                      <a:pt x="3756" y="956"/>
                    </a:lnTo>
                    <a:lnTo>
                      <a:pt x="4063" y="888"/>
                    </a:lnTo>
                    <a:lnTo>
                      <a:pt x="4405" y="82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9" name="Google Shape;6189;p25"/>
              <p:cNvSpPr/>
              <p:nvPr/>
            </p:nvSpPr>
            <p:spPr>
              <a:xfrm>
                <a:off x="7784329" y="5412438"/>
                <a:ext cx="126962" cy="74952"/>
              </a:xfrm>
              <a:custGeom>
                <a:avLst/>
                <a:gdLst/>
                <a:ahLst/>
                <a:cxnLst/>
                <a:rect l="l" t="t" r="r" b="b"/>
                <a:pathLst>
                  <a:path w="3586" h="2117" extrusionOk="0">
                    <a:moveTo>
                      <a:pt x="1" y="0"/>
                    </a:moveTo>
                    <a:lnTo>
                      <a:pt x="342" y="581"/>
                    </a:lnTo>
                    <a:lnTo>
                      <a:pt x="513" y="854"/>
                    </a:lnTo>
                    <a:lnTo>
                      <a:pt x="718" y="1058"/>
                    </a:lnTo>
                    <a:lnTo>
                      <a:pt x="923" y="1263"/>
                    </a:lnTo>
                    <a:lnTo>
                      <a:pt x="1127" y="1468"/>
                    </a:lnTo>
                    <a:lnTo>
                      <a:pt x="1332" y="1639"/>
                    </a:lnTo>
                    <a:lnTo>
                      <a:pt x="1571" y="1775"/>
                    </a:lnTo>
                    <a:lnTo>
                      <a:pt x="1810" y="1878"/>
                    </a:lnTo>
                    <a:lnTo>
                      <a:pt x="2049" y="1980"/>
                    </a:lnTo>
                    <a:lnTo>
                      <a:pt x="2288" y="2049"/>
                    </a:lnTo>
                    <a:lnTo>
                      <a:pt x="2527" y="2083"/>
                    </a:lnTo>
                    <a:lnTo>
                      <a:pt x="2800" y="2117"/>
                    </a:lnTo>
                    <a:lnTo>
                      <a:pt x="3073" y="2083"/>
                    </a:lnTo>
                    <a:lnTo>
                      <a:pt x="3312" y="2083"/>
                    </a:lnTo>
                    <a:lnTo>
                      <a:pt x="3586" y="2014"/>
                    </a:lnTo>
                    <a:lnTo>
                      <a:pt x="3073" y="1878"/>
                    </a:lnTo>
                    <a:lnTo>
                      <a:pt x="2595" y="1707"/>
                    </a:lnTo>
                    <a:lnTo>
                      <a:pt x="2117" y="1536"/>
                    </a:lnTo>
                    <a:lnTo>
                      <a:pt x="1674" y="1297"/>
                    </a:lnTo>
                    <a:lnTo>
                      <a:pt x="1230" y="1058"/>
                    </a:lnTo>
                    <a:lnTo>
                      <a:pt x="820" y="751"/>
                    </a:lnTo>
                    <a:lnTo>
                      <a:pt x="411" y="410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0" name="Google Shape;6190;p25"/>
              <p:cNvSpPr/>
              <p:nvPr/>
            </p:nvSpPr>
            <p:spPr>
              <a:xfrm>
                <a:off x="7136453" y="5425715"/>
                <a:ext cx="50806" cy="14144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3995" extrusionOk="0">
                    <a:moveTo>
                      <a:pt x="1" y="1"/>
                    </a:moveTo>
                    <a:lnTo>
                      <a:pt x="172" y="1059"/>
                    </a:lnTo>
                    <a:lnTo>
                      <a:pt x="274" y="1571"/>
                    </a:lnTo>
                    <a:lnTo>
                      <a:pt x="411" y="2083"/>
                    </a:lnTo>
                    <a:lnTo>
                      <a:pt x="581" y="2561"/>
                    </a:lnTo>
                    <a:lnTo>
                      <a:pt x="820" y="3073"/>
                    </a:lnTo>
                    <a:lnTo>
                      <a:pt x="1093" y="3551"/>
                    </a:lnTo>
                    <a:lnTo>
                      <a:pt x="1435" y="3995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1" name="Google Shape;6191;p25"/>
              <p:cNvSpPr/>
              <p:nvPr/>
            </p:nvSpPr>
            <p:spPr>
              <a:xfrm>
                <a:off x="8191663" y="5277049"/>
                <a:ext cx="49602" cy="85857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2425" extrusionOk="0">
                    <a:moveTo>
                      <a:pt x="35" y="0"/>
                    </a:moveTo>
                    <a:lnTo>
                      <a:pt x="1" y="205"/>
                    </a:lnTo>
                    <a:lnTo>
                      <a:pt x="1" y="410"/>
                    </a:lnTo>
                    <a:lnTo>
                      <a:pt x="1" y="581"/>
                    </a:lnTo>
                    <a:lnTo>
                      <a:pt x="69" y="752"/>
                    </a:lnTo>
                    <a:lnTo>
                      <a:pt x="172" y="1059"/>
                    </a:lnTo>
                    <a:lnTo>
                      <a:pt x="376" y="1366"/>
                    </a:lnTo>
                    <a:lnTo>
                      <a:pt x="581" y="1639"/>
                    </a:lnTo>
                    <a:lnTo>
                      <a:pt x="854" y="1912"/>
                    </a:lnTo>
                    <a:lnTo>
                      <a:pt x="1401" y="2424"/>
                    </a:lnTo>
                    <a:lnTo>
                      <a:pt x="1401" y="2424"/>
                    </a:lnTo>
                    <a:lnTo>
                      <a:pt x="1298" y="2083"/>
                    </a:lnTo>
                    <a:lnTo>
                      <a:pt x="1162" y="1742"/>
                    </a:lnTo>
                    <a:lnTo>
                      <a:pt x="991" y="1434"/>
                    </a:lnTo>
                    <a:lnTo>
                      <a:pt x="786" y="1127"/>
                    </a:lnTo>
                    <a:lnTo>
                      <a:pt x="376" y="581"/>
                    </a:lnTo>
                    <a:lnTo>
                      <a:pt x="206" y="308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2" name="Google Shape;6192;p25"/>
              <p:cNvSpPr/>
              <p:nvPr/>
            </p:nvSpPr>
            <p:spPr>
              <a:xfrm>
                <a:off x="7501513" y="5800406"/>
                <a:ext cx="126927" cy="50806"/>
              </a:xfrm>
              <a:custGeom>
                <a:avLst/>
                <a:gdLst/>
                <a:ahLst/>
                <a:cxnLst/>
                <a:rect l="l" t="t" r="r" b="b"/>
                <a:pathLst>
                  <a:path w="3585" h="1435" extrusionOk="0">
                    <a:moveTo>
                      <a:pt x="0" y="1"/>
                    </a:moveTo>
                    <a:lnTo>
                      <a:pt x="410" y="342"/>
                    </a:lnTo>
                    <a:lnTo>
                      <a:pt x="819" y="615"/>
                    </a:lnTo>
                    <a:lnTo>
                      <a:pt x="1229" y="854"/>
                    </a:lnTo>
                    <a:lnTo>
                      <a:pt x="1673" y="1025"/>
                    </a:lnTo>
                    <a:lnTo>
                      <a:pt x="2151" y="1196"/>
                    </a:lnTo>
                    <a:lnTo>
                      <a:pt x="2595" y="1298"/>
                    </a:lnTo>
                    <a:lnTo>
                      <a:pt x="3107" y="1401"/>
                    </a:lnTo>
                    <a:lnTo>
                      <a:pt x="3585" y="14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3" name="Google Shape;6193;p25"/>
              <p:cNvSpPr/>
              <p:nvPr/>
            </p:nvSpPr>
            <p:spPr>
              <a:xfrm>
                <a:off x="7824230" y="5044969"/>
                <a:ext cx="117261" cy="33883"/>
              </a:xfrm>
              <a:custGeom>
                <a:avLst/>
                <a:gdLst/>
                <a:ahLst/>
                <a:cxnLst/>
                <a:rect l="l" t="t" r="r" b="b"/>
                <a:pathLst>
                  <a:path w="3312" h="957" extrusionOk="0">
                    <a:moveTo>
                      <a:pt x="854" y="1"/>
                    </a:moveTo>
                    <a:lnTo>
                      <a:pt x="444" y="35"/>
                    </a:lnTo>
                    <a:lnTo>
                      <a:pt x="0" y="103"/>
                    </a:lnTo>
                    <a:lnTo>
                      <a:pt x="786" y="240"/>
                    </a:lnTo>
                    <a:lnTo>
                      <a:pt x="1195" y="308"/>
                    </a:lnTo>
                    <a:lnTo>
                      <a:pt x="1571" y="376"/>
                    </a:lnTo>
                    <a:lnTo>
                      <a:pt x="1981" y="479"/>
                    </a:lnTo>
                    <a:lnTo>
                      <a:pt x="2356" y="615"/>
                    </a:lnTo>
                    <a:lnTo>
                      <a:pt x="3312" y="957"/>
                    </a:lnTo>
                    <a:lnTo>
                      <a:pt x="2902" y="615"/>
                    </a:lnTo>
                    <a:lnTo>
                      <a:pt x="2527" y="342"/>
                    </a:lnTo>
                    <a:lnTo>
                      <a:pt x="2117" y="171"/>
                    </a:lnTo>
                    <a:lnTo>
                      <a:pt x="1707" y="35"/>
                    </a:lnTo>
                    <a:lnTo>
                      <a:pt x="129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4" name="Google Shape;6194;p25"/>
              <p:cNvSpPr/>
              <p:nvPr/>
            </p:nvSpPr>
            <p:spPr>
              <a:xfrm>
                <a:off x="7647772" y="5316951"/>
                <a:ext cx="60472" cy="91876"/>
              </a:xfrm>
              <a:custGeom>
                <a:avLst/>
                <a:gdLst/>
                <a:ahLst/>
                <a:cxnLst/>
                <a:rect l="l" t="t" r="r" b="b"/>
                <a:pathLst>
                  <a:path w="1708" h="2595" extrusionOk="0">
                    <a:moveTo>
                      <a:pt x="0" y="0"/>
                    </a:moveTo>
                    <a:lnTo>
                      <a:pt x="34" y="478"/>
                    </a:lnTo>
                    <a:lnTo>
                      <a:pt x="137" y="854"/>
                    </a:lnTo>
                    <a:lnTo>
                      <a:pt x="307" y="1229"/>
                    </a:lnTo>
                    <a:lnTo>
                      <a:pt x="478" y="1571"/>
                    </a:lnTo>
                    <a:lnTo>
                      <a:pt x="717" y="1844"/>
                    </a:lnTo>
                    <a:lnTo>
                      <a:pt x="990" y="2117"/>
                    </a:lnTo>
                    <a:lnTo>
                      <a:pt x="1331" y="2390"/>
                    </a:lnTo>
                    <a:lnTo>
                      <a:pt x="1707" y="2595"/>
                    </a:lnTo>
                    <a:lnTo>
                      <a:pt x="1707" y="259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5" name="Google Shape;6195;p25"/>
              <p:cNvSpPr/>
              <p:nvPr/>
            </p:nvSpPr>
            <p:spPr>
              <a:xfrm>
                <a:off x="8055106" y="5119922"/>
                <a:ext cx="61676" cy="53214"/>
              </a:xfrm>
              <a:custGeom>
                <a:avLst/>
                <a:gdLst/>
                <a:ahLst/>
                <a:cxnLst/>
                <a:rect l="l" t="t" r="r" b="b"/>
                <a:pathLst>
                  <a:path w="1742" h="1503" extrusionOk="0">
                    <a:moveTo>
                      <a:pt x="0" y="0"/>
                    </a:moveTo>
                    <a:lnTo>
                      <a:pt x="1741" y="1502"/>
                    </a:lnTo>
                    <a:lnTo>
                      <a:pt x="1571" y="1127"/>
                    </a:lnTo>
                    <a:lnTo>
                      <a:pt x="1400" y="854"/>
                    </a:lnTo>
                    <a:lnTo>
                      <a:pt x="1229" y="615"/>
                    </a:lnTo>
                    <a:lnTo>
                      <a:pt x="1058" y="410"/>
                    </a:lnTo>
                    <a:lnTo>
                      <a:pt x="854" y="273"/>
                    </a:lnTo>
                    <a:lnTo>
                      <a:pt x="615" y="137"/>
                    </a:lnTo>
                    <a:lnTo>
                      <a:pt x="342" y="6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6" name="Google Shape;6196;p25"/>
              <p:cNvSpPr/>
              <p:nvPr/>
            </p:nvSpPr>
            <p:spPr>
              <a:xfrm>
                <a:off x="7223478" y="5611874"/>
                <a:ext cx="49602" cy="58029"/>
              </a:xfrm>
              <a:custGeom>
                <a:avLst/>
                <a:gdLst/>
                <a:ahLst/>
                <a:cxnLst/>
                <a:rect l="l" t="t" r="r" b="b"/>
                <a:pathLst>
                  <a:path w="1401" h="1639" extrusionOk="0">
                    <a:moveTo>
                      <a:pt x="1" y="0"/>
                    </a:moveTo>
                    <a:lnTo>
                      <a:pt x="240" y="512"/>
                    </a:lnTo>
                    <a:lnTo>
                      <a:pt x="377" y="751"/>
                    </a:lnTo>
                    <a:lnTo>
                      <a:pt x="513" y="990"/>
                    </a:lnTo>
                    <a:lnTo>
                      <a:pt x="684" y="1195"/>
                    </a:lnTo>
                    <a:lnTo>
                      <a:pt x="889" y="1366"/>
                    </a:lnTo>
                    <a:lnTo>
                      <a:pt x="1128" y="1536"/>
                    </a:lnTo>
                    <a:lnTo>
                      <a:pt x="1401" y="163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7" name="Google Shape;6197;p25"/>
              <p:cNvSpPr/>
              <p:nvPr/>
            </p:nvSpPr>
            <p:spPr>
              <a:xfrm>
                <a:off x="8039386" y="5706158"/>
                <a:ext cx="83414" cy="16959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479" extrusionOk="0">
                    <a:moveTo>
                      <a:pt x="1434" y="0"/>
                    </a:moveTo>
                    <a:lnTo>
                      <a:pt x="1161" y="34"/>
                    </a:lnTo>
                    <a:lnTo>
                      <a:pt x="888" y="68"/>
                    </a:lnTo>
                    <a:lnTo>
                      <a:pt x="581" y="171"/>
                    </a:lnTo>
                    <a:lnTo>
                      <a:pt x="308" y="307"/>
                    </a:lnTo>
                    <a:lnTo>
                      <a:pt x="0" y="478"/>
                    </a:lnTo>
                    <a:lnTo>
                      <a:pt x="2356" y="273"/>
                    </a:lnTo>
                    <a:lnTo>
                      <a:pt x="2049" y="137"/>
                    </a:lnTo>
                    <a:lnTo>
                      <a:pt x="1741" y="34"/>
                    </a:lnTo>
                    <a:lnTo>
                      <a:pt x="14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8" name="Google Shape;6198;p25"/>
              <p:cNvSpPr/>
              <p:nvPr/>
            </p:nvSpPr>
            <p:spPr>
              <a:xfrm>
                <a:off x="8086510" y="5967234"/>
                <a:ext cx="89504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2528" h="308" extrusionOk="0">
                    <a:moveTo>
                      <a:pt x="35" y="0"/>
                    </a:moveTo>
                    <a:lnTo>
                      <a:pt x="1" y="171"/>
                    </a:lnTo>
                    <a:lnTo>
                      <a:pt x="342" y="205"/>
                    </a:lnTo>
                    <a:lnTo>
                      <a:pt x="649" y="239"/>
                    </a:lnTo>
                    <a:lnTo>
                      <a:pt x="1264" y="273"/>
                    </a:lnTo>
                    <a:lnTo>
                      <a:pt x="1913" y="307"/>
                    </a:lnTo>
                    <a:lnTo>
                      <a:pt x="2527" y="307"/>
                    </a:lnTo>
                    <a:lnTo>
                      <a:pt x="2527" y="103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99" name="Google Shape;6199;p25"/>
              <p:cNvSpPr/>
              <p:nvPr/>
            </p:nvSpPr>
            <p:spPr>
              <a:xfrm>
                <a:off x="7702154" y="5019584"/>
                <a:ext cx="83414" cy="47195"/>
              </a:xfrm>
              <a:custGeom>
                <a:avLst/>
                <a:gdLst/>
                <a:ahLst/>
                <a:cxnLst/>
                <a:rect l="l" t="t" r="r" b="b"/>
                <a:pathLst>
                  <a:path w="2356" h="1333" extrusionOk="0">
                    <a:moveTo>
                      <a:pt x="2322" y="1"/>
                    </a:moveTo>
                    <a:lnTo>
                      <a:pt x="0" y="1161"/>
                    </a:lnTo>
                    <a:lnTo>
                      <a:pt x="69" y="1332"/>
                    </a:lnTo>
                    <a:lnTo>
                      <a:pt x="2356" y="103"/>
                    </a:lnTo>
                    <a:lnTo>
                      <a:pt x="232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0" name="Google Shape;6200;p25"/>
              <p:cNvSpPr/>
              <p:nvPr/>
            </p:nvSpPr>
            <p:spPr>
              <a:xfrm>
                <a:off x="7347997" y="5420900"/>
                <a:ext cx="27828" cy="50771"/>
              </a:xfrm>
              <a:custGeom>
                <a:avLst/>
                <a:gdLst/>
                <a:ahLst/>
                <a:cxnLst/>
                <a:rect l="l" t="t" r="r" b="b"/>
                <a:pathLst>
                  <a:path w="786" h="1434" extrusionOk="0">
                    <a:moveTo>
                      <a:pt x="205" y="0"/>
                    </a:moveTo>
                    <a:lnTo>
                      <a:pt x="0" y="103"/>
                    </a:lnTo>
                    <a:lnTo>
                      <a:pt x="69" y="444"/>
                    </a:lnTo>
                    <a:lnTo>
                      <a:pt x="103" y="649"/>
                    </a:lnTo>
                    <a:lnTo>
                      <a:pt x="171" y="819"/>
                    </a:lnTo>
                    <a:lnTo>
                      <a:pt x="239" y="990"/>
                    </a:lnTo>
                    <a:lnTo>
                      <a:pt x="376" y="1127"/>
                    </a:lnTo>
                    <a:lnTo>
                      <a:pt x="547" y="1297"/>
                    </a:lnTo>
                    <a:lnTo>
                      <a:pt x="786" y="1434"/>
                    </a:lnTo>
                    <a:lnTo>
                      <a:pt x="786" y="1434"/>
                    </a:lnTo>
                    <a:lnTo>
                      <a:pt x="20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1" name="Google Shape;6201;p25"/>
              <p:cNvSpPr/>
              <p:nvPr/>
            </p:nvSpPr>
            <p:spPr>
              <a:xfrm>
                <a:off x="7497867" y="5295176"/>
                <a:ext cx="15755" cy="66526"/>
              </a:xfrm>
              <a:custGeom>
                <a:avLst/>
                <a:gdLst/>
                <a:ahLst/>
                <a:cxnLst/>
                <a:rect l="l" t="t" r="r" b="b"/>
                <a:pathLst>
                  <a:path w="445" h="1879" extrusionOk="0">
                    <a:moveTo>
                      <a:pt x="1" y="1"/>
                    </a:moveTo>
                    <a:lnTo>
                      <a:pt x="171" y="1878"/>
                    </a:lnTo>
                    <a:lnTo>
                      <a:pt x="445" y="1844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2" name="Google Shape;6202;p25"/>
              <p:cNvSpPr/>
              <p:nvPr/>
            </p:nvSpPr>
            <p:spPr>
              <a:xfrm>
                <a:off x="7671918" y="5089686"/>
                <a:ext cx="45991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650" extrusionOk="0">
                    <a:moveTo>
                      <a:pt x="1230" y="1"/>
                    </a:moveTo>
                    <a:lnTo>
                      <a:pt x="1" y="411"/>
                    </a:lnTo>
                    <a:lnTo>
                      <a:pt x="137" y="650"/>
                    </a:lnTo>
                    <a:lnTo>
                      <a:pt x="1298" y="206"/>
                    </a:lnTo>
                    <a:lnTo>
                      <a:pt x="123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3" name="Google Shape;6203;p25"/>
              <p:cNvSpPr/>
              <p:nvPr/>
            </p:nvSpPr>
            <p:spPr>
              <a:xfrm>
                <a:off x="7943899" y="5881412"/>
                <a:ext cx="58029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1639" h="342" extrusionOk="0">
                    <a:moveTo>
                      <a:pt x="0" y="0"/>
                    </a:moveTo>
                    <a:lnTo>
                      <a:pt x="0" y="342"/>
                    </a:lnTo>
                    <a:lnTo>
                      <a:pt x="1639" y="342"/>
                    </a:lnTo>
                    <a:lnTo>
                      <a:pt x="1639" y="10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4" name="Google Shape;6204;p25"/>
              <p:cNvSpPr/>
              <p:nvPr/>
            </p:nvSpPr>
            <p:spPr>
              <a:xfrm>
                <a:off x="8397154" y="5188820"/>
                <a:ext cx="35086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991" h="1537" extrusionOk="0">
                    <a:moveTo>
                      <a:pt x="171" y="0"/>
                    </a:moveTo>
                    <a:lnTo>
                      <a:pt x="1" y="103"/>
                    </a:lnTo>
                    <a:lnTo>
                      <a:pt x="820" y="1537"/>
                    </a:lnTo>
                    <a:lnTo>
                      <a:pt x="991" y="1434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5" name="Google Shape;6205;p25"/>
              <p:cNvSpPr/>
              <p:nvPr/>
            </p:nvSpPr>
            <p:spPr>
              <a:xfrm>
                <a:off x="7975303" y="5483743"/>
                <a:ext cx="64118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1811" h="342" extrusionOk="0">
                    <a:moveTo>
                      <a:pt x="1" y="0"/>
                    </a:moveTo>
                    <a:lnTo>
                      <a:pt x="206" y="137"/>
                    </a:lnTo>
                    <a:lnTo>
                      <a:pt x="411" y="239"/>
                    </a:lnTo>
                    <a:lnTo>
                      <a:pt x="615" y="308"/>
                    </a:lnTo>
                    <a:lnTo>
                      <a:pt x="820" y="342"/>
                    </a:lnTo>
                    <a:lnTo>
                      <a:pt x="1059" y="342"/>
                    </a:lnTo>
                    <a:lnTo>
                      <a:pt x="1298" y="273"/>
                    </a:lnTo>
                    <a:lnTo>
                      <a:pt x="1537" y="205"/>
                    </a:lnTo>
                    <a:lnTo>
                      <a:pt x="1810" y="69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6" name="Google Shape;6206;p25"/>
              <p:cNvSpPr/>
              <p:nvPr/>
            </p:nvSpPr>
            <p:spPr>
              <a:xfrm>
                <a:off x="7662252" y="5563511"/>
                <a:ext cx="43548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820" extrusionOk="0">
                    <a:moveTo>
                      <a:pt x="1" y="1"/>
                    </a:moveTo>
                    <a:lnTo>
                      <a:pt x="69" y="240"/>
                    </a:lnTo>
                    <a:lnTo>
                      <a:pt x="171" y="410"/>
                    </a:lnTo>
                    <a:lnTo>
                      <a:pt x="274" y="581"/>
                    </a:lnTo>
                    <a:lnTo>
                      <a:pt x="445" y="683"/>
                    </a:lnTo>
                    <a:lnTo>
                      <a:pt x="581" y="786"/>
                    </a:lnTo>
                    <a:lnTo>
                      <a:pt x="786" y="820"/>
                    </a:lnTo>
                    <a:lnTo>
                      <a:pt x="991" y="820"/>
                    </a:lnTo>
                    <a:lnTo>
                      <a:pt x="1230" y="78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7" name="Google Shape;6207;p25"/>
              <p:cNvSpPr/>
              <p:nvPr/>
            </p:nvSpPr>
            <p:spPr>
              <a:xfrm>
                <a:off x="7677972" y="5452304"/>
                <a:ext cx="48399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1367" h="1128" extrusionOk="0">
                    <a:moveTo>
                      <a:pt x="1" y="1"/>
                    </a:moveTo>
                    <a:lnTo>
                      <a:pt x="1366" y="1127"/>
                    </a:lnTo>
                    <a:lnTo>
                      <a:pt x="1298" y="888"/>
                    </a:lnTo>
                    <a:lnTo>
                      <a:pt x="1161" y="684"/>
                    </a:lnTo>
                    <a:lnTo>
                      <a:pt x="1025" y="513"/>
                    </a:lnTo>
                    <a:lnTo>
                      <a:pt x="820" y="410"/>
                    </a:lnTo>
                    <a:lnTo>
                      <a:pt x="410" y="206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8" name="Google Shape;6208;p25"/>
              <p:cNvSpPr/>
              <p:nvPr/>
            </p:nvSpPr>
            <p:spPr>
              <a:xfrm>
                <a:off x="7750481" y="5607024"/>
                <a:ext cx="50806" cy="23013"/>
              </a:xfrm>
              <a:custGeom>
                <a:avLst/>
                <a:gdLst/>
                <a:ahLst/>
                <a:cxnLst/>
                <a:rect l="l" t="t" r="r" b="b"/>
                <a:pathLst>
                  <a:path w="1435" h="650" extrusionOk="0">
                    <a:moveTo>
                      <a:pt x="69" y="1"/>
                    </a:moveTo>
                    <a:lnTo>
                      <a:pt x="1" y="274"/>
                    </a:lnTo>
                    <a:lnTo>
                      <a:pt x="1435" y="649"/>
                    </a:lnTo>
                    <a:lnTo>
                      <a:pt x="1435" y="61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09" name="Google Shape;6209;p25"/>
              <p:cNvSpPr/>
              <p:nvPr/>
            </p:nvSpPr>
            <p:spPr>
              <a:xfrm>
                <a:off x="8241230" y="5426918"/>
                <a:ext cx="13348" cy="35086"/>
              </a:xfrm>
              <a:custGeom>
                <a:avLst/>
                <a:gdLst/>
                <a:ahLst/>
                <a:cxnLst/>
                <a:rect l="l" t="t" r="r" b="b"/>
                <a:pathLst>
                  <a:path w="377" h="991" extrusionOk="0">
                    <a:moveTo>
                      <a:pt x="206" y="1"/>
                    </a:moveTo>
                    <a:lnTo>
                      <a:pt x="1" y="35"/>
                    </a:lnTo>
                    <a:lnTo>
                      <a:pt x="103" y="991"/>
                    </a:lnTo>
                    <a:lnTo>
                      <a:pt x="376" y="991"/>
                    </a:lnTo>
                    <a:lnTo>
                      <a:pt x="206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0" name="Google Shape;6210;p25"/>
              <p:cNvSpPr/>
              <p:nvPr/>
            </p:nvSpPr>
            <p:spPr>
              <a:xfrm>
                <a:off x="7390306" y="5269791"/>
                <a:ext cx="16959" cy="32679"/>
              </a:xfrm>
              <a:custGeom>
                <a:avLst/>
                <a:gdLst/>
                <a:ahLst/>
                <a:cxnLst/>
                <a:rect l="l" t="t" r="r" b="b"/>
                <a:pathLst>
                  <a:path w="479" h="923" extrusionOk="0">
                    <a:moveTo>
                      <a:pt x="342" y="1"/>
                    </a:moveTo>
                    <a:lnTo>
                      <a:pt x="0" y="854"/>
                    </a:lnTo>
                    <a:lnTo>
                      <a:pt x="103" y="922"/>
                    </a:lnTo>
                    <a:lnTo>
                      <a:pt x="478" y="35"/>
                    </a:lnTo>
                    <a:lnTo>
                      <a:pt x="342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1" name="Google Shape;6211;p25"/>
              <p:cNvSpPr/>
              <p:nvPr/>
            </p:nvSpPr>
            <p:spPr>
              <a:xfrm>
                <a:off x="7774663" y="5938202"/>
                <a:ext cx="29068" cy="12144"/>
              </a:xfrm>
              <a:custGeom>
                <a:avLst/>
                <a:gdLst/>
                <a:ahLst/>
                <a:cxnLst/>
                <a:rect l="l" t="t" r="r" b="b"/>
                <a:pathLst>
                  <a:path w="821" h="343" extrusionOk="0">
                    <a:moveTo>
                      <a:pt x="35" y="1"/>
                    </a:moveTo>
                    <a:lnTo>
                      <a:pt x="1" y="137"/>
                    </a:lnTo>
                    <a:lnTo>
                      <a:pt x="752" y="342"/>
                    </a:lnTo>
                    <a:lnTo>
                      <a:pt x="820" y="13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2" name="Google Shape;6212;p25"/>
              <p:cNvSpPr/>
              <p:nvPr/>
            </p:nvSpPr>
            <p:spPr>
              <a:xfrm>
                <a:off x="7639310" y="5500667"/>
                <a:ext cx="31440" cy="29032"/>
              </a:xfrm>
              <a:custGeom>
                <a:avLst/>
                <a:gdLst/>
                <a:ahLst/>
                <a:cxnLst/>
                <a:rect l="l" t="t" r="r" b="b"/>
                <a:pathLst>
                  <a:path w="888" h="820" extrusionOk="0">
                    <a:moveTo>
                      <a:pt x="0" y="0"/>
                    </a:moveTo>
                    <a:lnTo>
                      <a:pt x="751" y="820"/>
                    </a:lnTo>
                    <a:lnTo>
                      <a:pt x="888" y="64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3" name="Google Shape;6213;p25"/>
              <p:cNvSpPr/>
              <p:nvPr/>
            </p:nvSpPr>
            <p:spPr>
              <a:xfrm>
                <a:off x="8181998" y="5684384"/>
                <a:ext cx="32679" cy="8497"/>
              </a:xfrm>
              <a:custGeom>
                <a:avLst/>
                <a:gdLst/>
                <a:ahLst/>
                <a:cxnLst/>
                <a:rect l="l" t="t" r="r" b="b"/>
                <a:pathLst>
                  <a:path w="923" h="240" extrusionOk="0">
                    <a:moveTo>
                      <a:pt x="888" y="1"/>
                    </a:moveTo>
                    <a:lnTo>
                      <a:pt x="35" y="69"/>
                    </a:lnTo>
                    <a:lnTo>
                      <a:pt x="1" y="240"/>
                    </a:lnTo>
                    <a:lnTo>
                      <a:pt x="923" y="137"/>
                    </a:lnTo>
                    <a:lnTo>
                      <a:pt x="888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4" name="Google Shape;6214;p25"/>
              <p:cNvSpPr/>
              <p:nvPr/>
            </p:nvSpPr>
            <p:spPr>
              <a:xfrm>
                <a:off x="7801252" y="5628798"/>
                <a:ext cx="26625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752" h="376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684" y="376"/>
                    </a:lnTo>
                    <a:lnTo>
                      <a:pt x="752" y="17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5" name="Google Shape;6215;p25"/>
              <p:cNvSpPr/>
              <p:nvPr/>
            </p:nvSpPr>
            <p:spPr>
              <a:xfrm>
                <a:off x="7617536" y="5476485"/>
                <a:ext cx="21809" cy="24217"/>
              </a:xfrm>
              <a:custGeom>
                <a:avLst/>
                <a:gdLst/>
                <a:ahLst/>
                <a:cxnLst/>
                <a:rect l="l" t="t" r="r" b="b"/>
                <a:pathLst>
                  <a:path w="616" h="684" extrusionOk="0">
                    <a:moveTo>
                      <a:pt x="137" y="1"/>
                    </a:moveTo>
                    <a:lnTo>
                      <a:pt x="1" y="137"/>
                    </a:lnTo>
                    <a:lnTo>
                      <a:pt x="615" y="683"/>
                    </a:lnTo>
                    <a:lnTo>
                      <a:pt x="137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6" name="Google Shape;6216;p25"/>
              <p:cNvSpPr/>
              <p:nvPr/>
            </p:nvSpPr>
            <p:spPr>
              <a:xfrm>
                <a:off x="7404787" y="5429361"/>
                <a:ext cx="6090" cy="13312"/>
              </a:xfrm>
              <a:custGeom>
                <a:avLst/>
                <a:gdLst/>
                <a:ahLst/>
                <a:cxnLst/>
                <a:rect l="l" t="t" r="r" b="b"/>
                <a:pathLst>
                  <a:path w="172" h="376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37" y="376"/>
                    </a:lnTo>
                    <a:lnTo>
                      <a:pt x="172" y="376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17" name="Google Shape;6217;p25"/>
            <p:cNvGrpSpPr/>
            <p:nvPr/>
          </p:nvGrpSpPr>
          <p:grpSpPr>
            <a:xfrm rot="-8433807">
              <a:off x="8572863" y="4622554"/>
              <a:ext cx="504042" cy="262306"/>
              <a:chOff x="5590529" y="1504646"/>
              <a:chExt cx="504061" cy="262316"/>
            </a:xfrm>
          </p:grpSpPr>
          <p:sp>
            <p:nvSpPr>
              <p:cNvPr id="6218" name="Google Shape;6218;p25"/>
              <p:cNvSpPr/>
              <p:nvPr/>
            </p:nvSpPr>
            <p:spPr>
              <a:xfrm>
                <a:off x="5667889" y="1561471"/>
                <a:ext cx="197029" cy="43548"/>
              </a:xfrm>
              <a:custGeom>
                <a:avLst/>
                <a:gdLst/>
                <a:ahLst/>
                <a:cxnLst/>
                <a:rect l="l" t="t" r="r" b="b"/>
                <a:pathLst>
                  <a:path w="5565" h="1230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34" y="68"/>
                    </a:lnTo>
                    <a:lnTo>
                      <a:pt x="717" y="307"/>
                    </a:lnTo>
                    <a:lnTo>
                      <a:pt x="1400" y="478"/>
                    </a:lnTo>
                    <a:lnTo>
                      <a:pt x="2834" y="785"/>
                    </a:lnTo>
                    <a:lnTo>
                      <a:pt x="4165" y="1024"/>
                    </a:lnTo>
                    <a:lnTo>
                      <a:pt x="4848" y="1127"/>
                    </a:lnTo>
                    <a:lnTo>
                      <a:pt x="5531" y="1229"/>
                    </a:lnTo>
                    <a:lnTo>
                      <a:pt x="5565" y="1195"/>
                    </a:lnTo>
                    <a:lnTo>
                      <a:pt x="5531" y="1161"/>
                    </a:lnTo>
                    <a:lnTo>
                      <a:pt x="4131" y="888"/>
                    </a:lnTo>
                    <a:lnTo>
                      <a:pt x="2731" y="615"/>
                    </a:lnTo>
                    <a:lnTo>
                      <a:pt x="1400" y="307"/>
                    </a:lnTo>
                    <a:lnTo>
                      <a:pt x="717" y="137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19" name="Google Shape;6219;p25"/>
              <p:cNvSpPr/>
              <p:nvPr/>
            </p:nvSpPr>
            <p:spPr>
              <a:xfrm>
                <a:off x="5688423" y="1538494"/>
                <a:ext cx="288905" cy="14551"/>
              </a:xfrm>
              <a:custGeom>
                <a:avLst/>
                <a:gdLst/>
                <a:ahLst/>
                <a:cxnLst/>
                <a:rect l="l" t="t" r="r" b="b"/>
                <a:pathLst>
                  <a:path w="8160" h="411" extrusionOk="0">
                    <a:moveTo>
                      <a:pt x="3073" y="1"/>
                    </a:moveTo>
                    <a:lnTo>
                      <a:pt x="2049" y="35"/>
                    </a:lnTo>
                    <a:lnTo>
                      <a:pt x="1059" y="69"/>
                    </a:lnTo>
                    <a:lnTo>
                      <a:pt x="35" y="171"/>
                    </a:lnTo>
                    <a:lnTo>
                      <a:pt x="0" y="205"/>
                    </a:lnTo>
                    <a:lnTo>
                      <a:pt x="35" y="239"/>
                    </a:lnTo>
                    <a:lnTo>
                      <a:pt x="2083" y="171"/>
                    </a:lnTo>
                    <a:lnTo>
                      <a:pt x="4097" y="137"/>
                    </a:lnTo>
                    <a:lnTo>
                      <a:pt x="5087" y="171"/>
                    </a:lnTo>
                    <a:lnTo>
                      <a:pt x="6111" y="239"/>
                    </a:lnTo>
                    <a:lnTo>
                      <a:pt x="7102" y="308"/>
                    </a:lnTo>
                    <a:lnTo>
                      <a:pt x="8126" y="410"/>
                    </a:lnTo>
                    <a:lnTo>
                      <a:pt x="8160" y="410"/>
                    </a:lnTo>
                    <a:lnTo>
                      <a:pt x="8160" y="376"/>
                    </a:lnTo>
                    <a:lnTo>
                      <a:pt x="8126" y="342"/>
                    </a:lnTo>
                    <a:lnTo>
                      <a:pt x="7136" y="239"/>
                    </a:lnTo>
                    <a:lnTo>
                      <a:pt x="6111" y="137"/>
                    </a:lnTo>
                    <a:lnTo>
                      <a:pt x="5087" y="69"/>
                    </a:lnTo>
                    <a:lnTo>
                      <a:pt x="4097" y="35"/>
                    </a:lnTo>
                    <a:lnTo>
                      <a:pt x="307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0" name="Google Shape;6220;p25"/>
              <p:cNvSpPr/>
              <p:nvPr/>
            </p:nvSpPr>
            <p:spPr>
              <a:xfrm>
                <a:off x="5955554" y="1604984"/>
                <a:ext cx="107596" cy="12109"/>
              </a:xfrm>
              <a:custGeom>
                <a:avLst/>
                <a:gdLst/>
                <a:ahLst/>
                <a:cxnLst/>
                <a:rect l="l" t="t" r="r" b="b"/>
                <a:pathLst>
                  <a:path w="3039" h="342" extrusionOk="0">
                    <a:moveTo>
                      <a:pt x="0" y="0"/>
                    </a:moveTo>
                    <a:lnTo>
                      <a:pt x="0" y="34"/>
                    </a:lnTo>
                    <a:lnTo>
                      <a:pt x="1502" y="205"/>
                    </a:lnTo>
                    <a:lnTo>
                      <a:pt x="2254" y="273"/>
                    </a:lnTo>
                    <a:lnTo>
                      <a:pt x="3005" y="342"/>
                    </a:lnTo>
                    <a:lnTo>
                      <a:pt x="3039" y="307"/>
                    </a:lnTo>
                    <a:lnTo>
                      <a:pt x="3039" y="273"/>
                    </a:lnTo>
                    <a:lnTo>
                      <a:pt x="2834" y="239"/>
                    </a:lnTo>
                    <a:lnTo>
                      <a:pt x="2800" y="273"/>
                    </a:lnTo>
                    <a:lnTo>
                      <a:pt x="2732" y="239"/>
                    </a:lnTo>
                    <a:lnTo>
                      <a:pt x="2527" y="205"/>
                    </a:lnTo>
                    <a:lnTo>
                      <a:pt x="2356" y="205"/>
                    </a:lnTo>
                    <a:lnTo>
                      <a:pt x="1605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1" name="Google Shape;6221;p25"/>
              <p:cNvSpPr/>
              <p:nvPr/>
            </p:nvSpPr>
            <p:spPr>
              <a:xfrm>
                <a:off x="5862474" y="1633981"/>
                <a:ext cx="205526" cy="91911"/>
              </a:xfrm>
              <a:custGeom>
                <a:avLst/>
                <a:gdLst/>
                <a:ahLst/>
                <a:cxnLst/>
                <a:rect l="l" t="t" r="r" b="b"/>
                <a:pathLst>
                  <a:path w="5805" h="2596" extrusionOk="0">
                    <a:moveTo>
                      <a:pt x="5770" y="1"/>
                    </a:moveTo>
                    <a:lnTo>
                      <a:pt x="5668" y="205"/>
                    </a:lnTo>
                    <a:lnTo>
                      <a:pt x="5565" y="376"/>
                    </a:lnTo>
                    <a:lnTo>
                      <a:pt x="5292" y="717"/>
                    </a:lnTo>
                    <a:lnTo>
                      <a:pt x="4951" y="991"/>
                    </a:lnTo>
                    <a:lnTo>
                      <a:pt x="4609" y="1230"/>
                    </a:lnTo>
                    <a:lnTo>
                      <a:pt x="4200" y="1469"/>
                    </a:lnTo>
                    <a:lnTo>
                      <a:pt x="3790" y="1639"/>
                    </a:lnTo>
                    <a:lnTo>
                      <a:pt x="2971" y="1947"/>
                    </a:lnTo>
                    <a:lnTo>
                      <a:pt x="2254" y="2151"/>
                    </a:lnTo>
                    <a:lnTo>
                      <a:pt x="1537" y="2322"/>
                    </a:lnTo>
                    <a:lnTo>
                      <a:pt x="786" y="2424"/>
                    </a:lnTo>
                    <a:lnTo>
                      <a:pt x="35" y="2527"/>
                    </a:lnTo>
                    <a:lnTo>
                      <a:pt x="1" y="2527"/>
                    </a:lnTo>
                    <a:lnTo>
                      <a:pt x="1" y="2561"/>
                    </a:lnTo>
                    <a:lnTo>
                      <a:pt x="1" y="2595"/>
                    </a:lnTo>
                    <a:lnTo>
                      <a:pt x="444" y="2595"/>
                    </a:lnTo>
                    <a:lnTo>
                      <a:pt x="888" y="2561"/>
                    </a:lnTo>
                    <a:lnTo>
                      <a:pt x="1298" y="2493"/>
                    </a:lnTo>
                    <a:lnTo>
                      <a:pt x="1708" y="2424"/>
                    </a:lnTo>
                    <a:lnTo>
                      <a:pt x="2527" y="2220"/>
                    </a:lnTo>
                    <a:lnTo>
                      <a:pt x="3312" y="1947"/>
                    </a:lnTo>
                    <a:lnTo>
                      <a:pt x="4063" y="1639"/>
                    </a:lnTo>
                    <a:lnTo>
                      <a:pt x="4439" y="1469"/>
                    </a:lnTo>
                    <a:lnTo>
                      <a:pt x="4814" y="1264"/>
                    </a:lnTo>
                    <a:lnTo>
                      <a:pt x="5156" y="991"/>
                    </a:lnTo>
                    <a:lnTo>
                      <a:pt x="5463" y="717"/>
                    </a:lnTo>
                    <a:lnTo>
                      <a:pt x="5565" y="547"/>
                    </a:lnTo>
                    <a:lnTo>
                      <a:pt x="5668" y="376"/>
                    </a:lnTo>
                    <a:lnTo>
                      <a:pt x="5770" y="205"/>
                    </a:lnTo>
                    <a:lnTo>
                      <a:pt x="5804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2" name="Google Shape;6222;p25"/>
              <p:cNvSpPr/>
              <p:nvPr/>
            </p:nvSpPr>
            <p:spPr>
              <a:xfrm>
                <a:off x="5765783" y="1690806"/>
                <a:ext cx="182548" cy="44752"/>
              </a:xfrm>
              <a:custGeom>
                <a:avLst/>
                <a:gdLst/>
                <a:ahLst/>
                <a:cxnLst/>
                <a:rect l="l" t="t" r="r" b="b"/>
                <a:pathLst>
                  <a:path w="5156" h="1264" extrusionOk="0">
                    <a:moveTo>
                      <a:pt x="35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649" y="444"/>
                    </a:lnTo>
                    <a:lnTo>
                      <a:pt x="1332" y="751"/>
                    </a:lnTo>
                    <a:lnTo>
                      <a:pt x="1673" y="922"/>
                    </a:lnTo>
                    <a:lnTo>
                      <a:pt x="2049" y="1024"/>
                    </a:lnTo>
                    <a:lnTo>
                      <a:pt x="2390" y="1127"/>
                    </a:lnTo>
                    <a:lnTo>
                      <a:pt x="2766" y="1195"/>
                    </a:lnTo>
                    <a:lnTo>
                      <a:pt x="3073" y="1229"/>
                    </a:lnTo>
                    <a:lnTo>
                      <a:pt x="3380" y="1263"/>
                    </a:lnTo>
                    <a:lnTo>
                      <a:pt x="3687" y="1229"/>
                    </a:lnTo>
                    <a:lnTo>
                      <a:pt x="3995" y="1195"/>
                    </a:lnTo>
                    <a:lnTo>
                      <a:pt x="4268" y="1127"/>
                    </a:lnTo>
                    <a:lnTo>
                      <a:pt x="4575" y="1058"/>
                    </a:lnTo>
                    <a:lnTo>
                      <a:pt x="5155" y="854"/>
                    </a:lnTo>
                    <a:lnTo>
                      <a:pt x="5155" y="819"/>
                    </a:lnTo>
                    <a:lnTo>
                      <a:pt x="4575" y="956"/>
                    </a:lnTo>
                    <a:lnTo>
                      <a:pt x="3995" y="1093"/>
                    </a:lnTo>
                    <a:lnTo>
                      <a:pt x="3653" y="1161"/>
                    </a:lnTo>
                    <a:lnTo>
                      <a:pt x="3005" y="1161"/>
                    </a:lnTo>
                    <a:lnTo>
                      <a:pt x="2663" y="1093"/>
                    </a:lnTo>
                    <a:lnTo>
                      <a:pt x="2322" y="1024"/>
                    </a:lnTo>
                    <a:lnTo>
                      <a:pt x="1980" y="922"/>
                    </a:lnTo>
                    <a:lnTo>
                      <a:pt x="1298" y="649"/>
                    </a:lnTo>
                    <a:lnTo>
                      <a:pt x="683" y="342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3" name="Google Shape;6223;p25"/>
              <p:cNvSpPr/>
              <p:nvPr/>
            </p:nvSpPr>
            <p:spPr>
              <a:xfrm>
                <a:off x="5724678" y="1652108"/>
                <a:ext cx="123316" cy="66526"/>
              </a:xfrm>
              <a:custGeom>
                <a:avLst/>
                <a:gdLst/>
                <a:ahLst/>
                <a:cxnLst/>
                <a:rect l="l" t="t" r="r" b="b"/>
                <a:pathLst>
                  <a:path w="3483" h="1879" extrusionOk="0">
                    <a:moveTo>
                      <a:pt x="1" y="1"/>
                    </a:moveTo>
                    <a:lnTo>
                      <a:pt x="1" y="35"/>
                    </a:lnTo>
                    <a:lnTo>
                      <a:pt x="376" y="376"/>
                    </a:lnTo>
                    <a:lnTo>
                      <a:pt x="786" y="683"/>
                    </a:lnTo>
                    <a:lnTo>
                      <a:pt x="1230" y="957"/>
                    </a:lnTo>
                    <a:lnTo>
                      <a:pt x="1673" y="1230"/>
                    </a:lnTo>
                    <a:lnTo>
                      <a:pt x="2083" y="1435"/>
                    </a:lnTo>
                    <a:lnTo>
                      <a:pt x="2527" y="1605"/>
                    </a:lnTo>
                    <a:lnTo>
                      <a:pt x="3005" y="1776"/>
                    </a:lnTo>
                    <a:lnTo>
                      <a:pt x="3449" y="1878"/>
                    </a:lnTo>
                    <a:lnTo>
                      <a:pt x="3483" y="1844"/>
                    </a:lnTo>
                    <a:lnTo>
                      <a:pt x="3483" y="1810"/>
                    </a:lnTo>
                    <a:lnTo>
                      <a:pt x="2971" y="1673"/>
                    </a:lnTo>
                    <a:lnTo>
                      <a:pt x="2527" y="1503"/>
                    </a:lnTo>
                    <a:lnTo>
                      <a:pt x="2049" y="1298"/>
                    </a:lnTo>
                    <a:lnTo>
                      <a:pt x="1605" y="1059"/>
                    </a:lnTo>
                    <a:lnTo>
                      <a:pt x="1196" y="786"/>
                    </a:lnTo>
                    <a:lnTo>
                      <a:pt x="820" y="513"/>
                    </a:lnTo>
                    <a:lnTo>
                      <a:pt x="410" y="240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4" name="Google Shape;6224;p25"/>
              <p:cNvSpPr/>
              <p:nvPr/>
            </p:nvSpPr>
            <p:spPr>
              <a:xfrm>
                <a:off x="5731936" y="1642443"/>
                <a:ext cx="44752" cy="25421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718" extrusionOk="0">
                    <a:moveTo>
                      <a:pt x="35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274" y="274"/>
                    </a:lnTo>
                    <a:lnTo>
                      <a:pt x="581" y="444"/>
                    </a:lnTo>
                    <a:lnTo>
                      <a:pt x="1264" y="717"/>
                    </a:lnTo>
                    <a:lnTo>
                      <a:pt x="1264" y="683"/>
                    </a:lnTo>
                    <a:lnTo>
                      <a:pt x="649" y="308"/>
                    </a:lnTo>
                    <a:lnTo>
                      <a:pt x="342" y="137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5" name="Google Shape;6225;p25"/>
              <p:cNvSpPr/>
              <p:nvPr/>
            </p:nvSpPr>
            <p:spPr>
              <a:xfrm>
                <a:off x="5891471" y="1685955"/>
                <a:ext cx="102781" cy="20570"/>
              </a:xfrm>
              <a:custGeom>
                <a:avLst/>
                <a:gdLst/>
                <a:ahLst/>
                <a:cxnLst/>
                <a:rect l="l" t="t" r="r" b="b"/>
                <a:pathLst>
                  <a:path w="2903" h="581" extrusionOk="0">
                    <a:moveTo>
                      <a:pt x="2903" y="1"/>
                    </a:moveTo>
                    <a:lnTo>
                      <a:pt x="2186" y="205"/>
                    </a:lnTo>
                    <a:lnTo>
                      <a:pt x="1469" y="376"/>
                    </a:lnTo>
                    <a:lnTo>
                      <a:pt x="752" y="479"/>
                    </a:lnTo>
                    <a:lnTo>
                      <a:pt x="1" y="547"/>
                    </a:lnTo>
                    <a:lnTo>
                      <a:pt x="1" y="581"/>
                    </a:lnTo>
                    <a:lnTo>
                      <a:pt x="752" y="581"/>
                    </a:lnTo>
                    <a:lnTo>
                      <a:pt x="1128" y="547"/>
                    </a:lnTo>
                    <a:lnTo>
                      <a:pt x="1503" y="479"/>
                    </a:lnTo>
                    <a:lnTo>
                      <a:pt x="1844" y="410"/>
                    </a:lnTo>
                    <a:lnTo>
                      <a:pt x="2220" y="308"/>
                    </a:lnTo>
                    <a:lnTo>
                      <a:pt x="2561" y="171"/>
                    </a:lnTo>
                    <a:lnTo>
                      <a:pt x="290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6" name="Google Shape;6226;p25"/>
              <p:cNvSpPr/>
              <p:nvPr/>
            </p:nvSpPr>
            <p:spPr>
              <a:xfrm>
                <a:off x="5811704" y="1689567"/>
                <a:ext cx="54417" cy="13348"/>
              </a:xfrm>
              <a:custGeom>
                <a:avLst/>
                <a:gdLst/>
                <a:ahLst/>
                <a:cxnLst/>
                <a:rect l="l" t="t" r="r" b="b"/>
                <a:pathLst>
                  <a:path w="1537" h="377" extrusionOk="0">
                    <a:moveTo>
                      <a:pt x="1" y="1"/>
                    </a:moveTo>
                    <a:lnTo>
                      <a:pt x="35" y="35"/>
                    </a:lnTo>
                    <a:lnTo>
                      <a:pt x="376" y="138"/>
                    </a:lnTo>
                    <a:lnTo>
                      <a:pt x="752" y="240"/>
                    </a:lnTo>
                    <a:lnTo>
                      <a:pt x="1127" y="308"/>
                    </a:lnTo>
                    <a:lnTo>
                      <a:pt x="1503" y="377"/>
                    </a:lnTo>
                    <a:lnTo>
                      <a:pt x="1537" y="342"/>
                    </a:lnTo>
                    <a:lnTo>
                      <a:pt x="1537" y="308"/>
                    </a:lnTo>
                    <a:lnTo>
                      <a:pt x="1127" y="274"/>
                    </a:lnTo>
                    <a:lnTo>
                      <a:pt x="752" y="206"/>
                    </a:lnTo>
                    <a:lnTo>
                      <a:pt x="3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7" name="Google Shape;6227;p25"/>
              <p:cNvSpPr/>
              <p:nvPr/>
            </p:nvSpPr>
            <p:spPr>
              <a:xfrm>
                <a:off x="5916856" y="1613446"/>
                <a:ext cx="108835" cy="10905"/>
              </a:xfrm>
              <a:custGeom>
                <a:avLst/>
                <a:gdLst/>
                <a:ahLst/>
                <a:cxnLst/>
                <a:rect l="l" t="t" r="r" b="b"/>
                <a:pathLst>
                  <a:path w="3074" h="308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537" y="171"/>
                    </a:lnTo>
                    <a:lnTo>
                      <a:pt x="3039" y="307"/>
                    </a:lnTo>
                    <a:lnTo>
                      <a:pt x="3073" y="273"/>
                    </a:lnTo>
                    <a:lnTo>
                      <a:pt x="3039" y="273"/>
                    </a:lnTo>
                    <a:lnTo>
                      <a:pt x="1537" y="103"/>
                    </a:lnTo>
                    <a:lnTo>
                      <a:pt x="752" y="34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8" name="Google Shape;6228;p25"/>
              <p:cNvSpPr/>
              <p:nvPr/>
            </p:nvSpPr>
            <p:spPr>
              <a:xfrm>
                <a:off x="5989401" y="1637592"/>
                <a:ext cx="42344" cy="2478"/>
              </a:xfrm>
              <a:custGeom>
                <a:avLst/>
                <a:gdLst/>
                <a:ahLst/>
                <a:cxnLst/>
                <a:rect l="l" t="t" r="r" b="b"/>
                <a:pathLst>
                  <a:path w="1196" h="7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161" y="69"/>
                    </a:lnTo>
                    <a:lnTo>
                      <a:pt x="1195" y="69"/>
                    </a:lnTo>
                    <a:lnTo>
                      <a:pt x="1161" y="35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29" name="Google Shape;6229;p25"/>
              <p:cNvSpPr/>
              <p:nvPr/>
            </p:nvSpPr>
            <p:spPr>
              <a:xfrm>
                <a:off x="6017194" y="1643646"/>
                <a:ext cx="26625" cy="7293"/>
              </a:xfrm>
              <a:custGeom>
                <a:avLst/>
                <a:gdLst/>
                <a:ahLst/>
                <a:cxnLst/>
                <a:rect l="l" t="t" r="r" b="b"/>
                <a:pathLst>
                  <a:path w="752" h="206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376" y="137"/>
                    </a:lnTo>
                    <a:lnTo>
                      <a:pt x="752" y="205"/>
                    </a:lnTo>
                    <a:lnTo>
                      <a:pt x="752" y="171"/>
                    </a:lnTo>
                    <a:lnTo>
                      <a:pt x="376" y="69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0" name="Google Shape;6230;p25"/>
              <p:cNvSpPr/>
              <p:nvPr/>
            </p:nvSpPr>
            <p:spPr>
              <a:xfrm>
                <a:off x="5590529" y="1504646"/>
                <a:ext cx="504061" cy="262316"/>
              </a:xfrm>
              <a:custGeom>
                <a:avLst/>
                <a:gdLst/>
                <a:ahLst/>
                <a:cxnLst/>
                <a:rect l="l" t="t" r="r" b="b"/>
                <a:pathLst>
                  <a:path w="14237" h="7409" extrusionOk="0">
                    <a:moveTo>
                      <a:pt x="3721" y="1400"/>
                    </a:moveTo>
                    <a:lnTo>
                      <a:pt x="4097" y="1469"/>
                    </a:lnTo>
                    <a:lnTo>
                      <a:pt x="3414" y="1400"/>
                    </a:lnTo>
                    <a:close/>
                    <a:moveTo>
                      <a:pt x="888" y="1366"/>
                    </a:moveTo>
                    <a:lnTo>
                      <a:pt x="990" y="1537"/>
                    </a:lnTo>
                    <a:lnTo>
                      <a:pt x="785" y="1366"/>
                    </a:lnTo>
                    <a:close/>
                    <a:moveTo>
                      <a:pt x="7545" y="274"/>
                    </a:moveTo>
                    <a:lnTo>
                      <a:pt x="8160" y="308"/>
                    </a:lnTo>
                    <a:lnTo>
                      <a:pt x="8535" y="342"/>
                    </a:lnTo>
                    <a:lnTo>
                      <a:pt x="8945" y="444"/>
                    </a:lnTo>
                    <a:lnTo>
                      <a:pt x="9320" y="513"/>
                    </a:lnTo>
                    <a:lnTo>
                      <a:pt x="9730" y="649"/>
                    </a:lnTo>
                    <a:lnTo>
                      <a:pt x="8876" y="581"/>
                    </a:lnTo>
                    <a:lnTo>
                      <a:pt x="7204" y="581"/>
                    </a:lnTo>
                    <a:lnTo>
                      <a:pt x="6384" y="615"/>
                    </a:lnTo>
                    <a:lnTo>
                      <a:pt x="5497" y="683"/>
                    </a:lnTo>
                    <a:lnTo>
                      <a:pt x="4643" y="752"/>
                    </a:lnTo>
                    <a:lnTo>
                      <a:pt x="3755" y="854"/>
                    </a:lnTo>
                    <a:lnTo>
                      <a:pt x="2902" y="1025"/>
                    </a:lnTo>
                    <a:lnTo>
                      <a:pt x="2902" y="1059"/>
                    </a:lnTo>
                    <a:lnTo>
                      <a:pt x="2936" y="1093"/>
                    </a:lnTo>
                    <a:lnTo>
                      <a:pt x="4677" y="888"/>
                    </a:lnTo>
                    <a:lnTo>
                      <a:pt x="5565" y="786"/>
                    </a:lnTo>
                    <a:lnTo>
                      <a:pt x="6453" y="718"/>
                    </a:lnTo>
                    <a:lnTo>
                      <a:pt x="7306" y="718"/>
                    </a:lnTo>
                    <a:lnTo>
                      <a:pt x="8194" y="683"/>
                    </a:lnTo>
                    <a:lnTo>
                      <a:pt x="9935" y="718"/>
                    </a:lnTo>
                    <a:lnTo>
                      <a:pt x="10515" y="957"/>
                    </a:lnTo>
                    <a:lnTo>
                      <a:pt x="11061" y="1230"/>
                    </a:lnTo>
                    <a:lnTo>
                      <a:pt x="11744" y="1571"/>
                    </a:lnTo>
                    <a:lnTo>
                      <a:pt x="12393" y="1981"/>
                    </a:lnTo>
                    <a:lnTo>
                      <a:pt x="12393" y="1981"/>
                    </a:lnTo>
                    <a:lnTo>
                      <a:pt x="11335" y="1810"/>
                    </a:lnTo>
                    <a:lnTo>
                      <a:pt x="10276" y="1673"/>
                    </a:lnTo>
                    <a:lnTo>
                      <a:pt x="9218" y="1571"/>
                    </a:lnTo>
                    <a:lnTo>
                      <a:pt x="8160" y="1469"/>
                    </a:lnTo>
                    <a:lnTo>
                      <a:pt x="7101" y="1366"/>
                    </a:lnTo>
                    <a:lnTo>
                      <a:pt x="6043" y="1332"/>
                    </a:lnTo>
                    <a:lnTo>
                      <a:pt x="4985" y="1298"/>
                    </a:lnTo>
                    <a:lnTo>
                      <a:pt x="3926" y="1332"/>
                    </a:lnTo>
                    <a:lnTo>
                      <a:pt x="3482" y="1264"/>
                    </a:lnTo>
                    <a:lnTo>
                      <a:pt x="3448" y="1298"/>
                    </a:lnTo>
                    <a:lnTo>
                      <a:pt x="3448" y="1332"/>
                    </a:lnTo>
                    <a:lnTo>
                      <a:pt x="2902" y="1366"/>
                    </a:lnTo>
                    <a:lnTo>
                      <a:pt x="2834" y="1366"/>
                    </a:lnTo>
                    <a:lnTo>
                      <a:pt x="2219" y="1298"/>
                    </a:lnTo>
                    <a:lnTo>
                      <a:pt x="1605" y="1264"/>
                    </a:lnTo>
                    <a:lnTo>
                      <a:pt x="1434" y="1161"/>
                    </a:lnTo>
                    <a:lnTo>
                      <a:pt x="1810" y="1127"/>
                    </a:lnTo>
                    <a:lnTo>
                      <a:pt x="2185" y="1093"/>
                    </a:lnTo>
                    <a:lnTo>
                      <a:pt x="2902" y="922"/>
                    </a:lnTo>
                    <a:lnTo>
                      <a:pt x="4575" y="649"/>
                    </a:lnTo>
                    <a:lnTo>
                      <a:pt x="6930" y="274"/>
                    </a:lnTo>
                    <a:close/>
                    <a:moveTo>
                      <a:pt x="1878" y="2732"/>
                    </a:moveTo>
                    <a:lnTo>
                      <a:pt x="2083" y="3039"/>
                    </a:lnTo>
                    <a:lnTo>
                      <a:pt x="2305" y="3538"/>
                    </a:lnTo>
                    <a:lnTo>
                      <a:pt x="2117" y="3210"/>
                    </a:lnTo>
                    <a:lnTo>
                      <a:pt x="1878" y="2732"/>
                    </a:lnTo>
                    <a:close/>
                    <a:moveTo>
                      <a:pt x="2561" y="3346"/>
                    </a:moveTo>
                    <a:lnTo>
                      <a:pt x="2765" y="3722"/>
                    </a:lnTo>
                    <a:lnTo>
                      <a:pt x="2936" y="4063"/>
                    </a:lnTo>
                    <a:lnTo>
                      <a:pt x="2936" y="4063"/>
                    </a:lnTo>
                    <a:lnTo>
                      <a:pt x="2800" y="3961"/>
                    </a:lnTo>
                    <a:lnTo>
                      <a:pt x="2697" y="3790"/>
                    </a:lnTo>
                    <a:lnTo>
                      <a:pt x="2526" y="3415"/>
                    </a:lnTo>
                    <a:lnTo>
                      <a:pt x="2561" y="3346"/>
                    </a:lnTo>
                    <a:close/>
                    <a:moveTo>
                      <a:pt x="2765" y="4234"/>
                    </a:moveTo>
                    <a:lnTo>
                      <a:pt x="2902" y="4336"/>
                    </a:lnTo>
                    <a:lnTo>
                      <a:pt x="3073" y="4370"/>
                    </a:lnTo>
                    <a:lnTo>
                      <a:pt x="3243" y="4644"/>
                    </a:lnTo>
                    <a:lnTo>
                      <a:pt x="3448" y="4883"/>
                    </a:lnTo>
                    <a:lnTo>
                      <a:pt x="3653" y="5122"/>
                    </a:lnTo>
                    <a:lnTo>
                      <a:pt x="3858" y="5326"/>
                    </a:lnTo>
                    <a:lnTo>
                      <a:pt x="3414" y="4951"/>
                    </a:lnTo>
                    <a:lnTo>
                      <a:pt x="3004" y="4541"/>
                    </a:lnTo>
                    <a:lnTo>
                      <a:pt x="2765" y="4234"/>
                    </a:lnTo>
                    <a:close/>
                    <a:moveTo>
                      <a:pt x="3960" y="5429"/>
                    </a:moveTo>
                    <a:lnTo>
                      <a:pt x="4131" y="5531"/>
                    </a:lnTo>
                    <a:lnTo>
                      <a:pt x="4336" y="5634"/>
                    </a:lnTo>
                    <a:lnTo>
                      <a:pt x="4711" y="5907"/>
                    </a:lnTo>
                    <a:lnTo>
                      <a:pt x="4711" y="5907"/>
                    </a:lnTo>
                    <a:lnTo>
                      <a:pt x="4336" y="5668"/>
                    </a:lnTo>
                    <a:lnTo>
                      <a:pt x="3960" y="5429"/>
                    </a:lnTo>
                    <a:close/>
                    <a:moveTo>
                      <a:pt x="6862" y="1"/>
                    </a:moveTo>
                    <a:lnTo>
                      <a:pt x="6077" y="103"/>
                    </a:lnTo>
                    <a:lnTo>
                      <a:pt x="5292" y="205"/>
                    </a:lnTo>
                    <a:lnTo>
                      <a:pt x="3585" y="513"/>
                    </a:lnTo>
                    <a:lnTo>
                      <a:pt x="2663" y="649"/>
                    </a:lnTo>
                    <a:lnTo>
                      <a:pt x="2219" y="752"/>
                    </a:lnTo>
                    <a:lnTo>
                      <a:pt x="1810" y="854"/>
                    </a:lnTo>
                    <a:lnTo>
                      <a:pt x="1775" y="854"/>
                    </a:lnTo>
                    <a:lnTo>
                      <a:pt x="1536" y="922"/>
                    </a:lnTo>
                    <a:lnTo>
                      <a:pt x="1024" y="820"/>
                    </a:lnTo>
                    <a:lnTo>
                      <a:pt x="512" y="718"/>
                    </a:lnTo>
                    <a:lnTo>
                      <a:pt x="307" y="649"/>
                    </a:lnTo>
                    <a:lnTo>
                      <a:pt x="68" y="615"/>
                    </a:lnTo>
                    <a:lnTo>
                      <a:pt x="0" y="922"/>
                    </a:lnTo>
                    <a:lnTo>
                      <a:pt x="34" y="922"/>
                    </a:lnTo>
                    <a:lnTo>
                      <a:pt x="103" y="957"/>
                    </a:lnTo>
                    <a:lnTo>
                      <a:pt x="0" y="957"/>
                    </a:lnTo>
                    <a:lnTo>
                      <a:pt x="0" y="1025"/>
                    </a:lnTo>
                    <a:lnTo>
                      <a:pt x="683" y="1503"/>
                    </a:lnTo>
                    <a:lnTo>
                      <a:pt x="1024" y="1742"/>
                    </a:lnTo>
                    <a:lnTo>
                      <a:pt x="1297" y="2015"/>
                    </a:lnTo>
                    <a:lnTo>
                      <a:pt x="1571" y="2322"/>
                    </a:lnTo>
                    <a:lnTo>
                      <a:pt x="1775" y="2663"/>
                    </a:lnTo>
                    <a:lnTo>
                      <a:pt x="1912" y="3039"/>
                    </a:lnTo>
                    <a:lnTo>
                      <a:pt x="2014" y="3449"/>
                    </a:lnTo>
                    <a:lnTo>
                      <a:pt x="2049" y="3893"/>
                    </a:lnTo>
                    <a:lnTo>
                      <a:pt x="2322" y="4268"/>
                    </a:lnTo>
                    <a:lnTo>
                      <a:pt x="2629" y="4644"/>
                    </a:lnTo>
                    <a:lnTo>
                      <a:pt x="2936" y="4985"/>
                    </a:lnTo>
                    <a:lnTo>
                      <a:pt x="3278" y="5326"/>
                    </a:lnTo>
                    <a:lnTo>
                      <a:pt x="3687" y="5634"/>
                    </a:lnTo>
                    <a:lnTo>
                      <a:pt x="4097" y="5941"/>
                    </a:lnTo>
                    <a:lnTo>
                      <a:pt x="4541" y="6214"/>
                    </a:lnTo>
                    <a:lnTo>
                      <a:pt x="5019" y="6453"/>
                    </a:lnTo>
                    <a:lnTo>
                      <a:pt x="5531" y="6658"/>
                    </a:lnTo>
                    <a:lnTo>
                      <a:pt x="6009" y="6794"/>
                    </a:lnTo>
                    <a:lnTo>
                      <a:pt x="6521" y="6897"/>
                    </a:lnTo>
                    <a:lnTo>
                      <a:pt x="7033" y="6965"/>
                    </a:lnTo>
                    <a:lnTo>
                      <a:pt x="7340" y="7033"/>
                    </a:lnTo>
                    <a:lnTo>
                      <a:pt x="7647" y="7068"/>
                    </a:lnTo>
                    <a:lnTo>
                      <a:pt x="7033" y="7068"/>
                    </a:lnTo>
                    <a:lnTo>
                      <a:pt x="6555" y="7033"/>
                    </a:lnTo>
                    <a:lnTo>
                      <a:pt x="6043" y="6965"/>
                    </a:lnTo>
                    <a:lnTo>
                      <a:pt x="5565" y="6829"/>
                    </a:lnTo>
                    <a:lnTo>
                      <a:pt x="5087" y="6692"/>
                    </a:lnTo>
                    <a:lnTo>
                      <a:pt x="4643" y="6487"/>
                    </a:lnTo>
                    <a:lnTo>
                      <a:pt x="4199" y="6282"/>
                    </a:lnTo>
                    <a:lnTo>
                      <a:pt x="3755" y="6009"/>
                    </a:lnTo>
                    <a:lnTo>
                      <a:pt x="3346" y="5736"/>
                    </a:lnTo>
                    <a:lnTo>
                      <a:pt x="2970" y="5395"/>
                    </a:lnTo>
                    <a:lnTo>
                      <a:pt x="2629" y="5019"/>
                    </a:lnTo>
                    <a:lnTo>
                      <a:pt x="2458" y="4814"/>
                    </a:lnTo>
                    <a:lnTo>
                      <a:pt x="2322" y="4575"/>
                    </a:lnTo>
                    <a:lnTo>
                      <a:pt x="2185" y="4268"/>
                    </a:lnTo>
                    <a:lnTo>
                      <a:pt x="2049" y="3927"/>
                    </a:lnTo>
                    <a:lnTo>
                      <a:pt x="2083" y="4302"/>
                    </a:lnTo>
                    <a:lnTo>
                      <a:pt x="2151" y="4678"/>
                    </a:lnTo>
                    <a:lnTo>
                      <a:pt x="2287" y="5053"/>
                    </a:lnTo>
                    <a:lnTo>
                      <a:pt x="2356" y="5224"/>
                    </a:lnTo>
                    <a:lnTo>
                      <a:pt x="2458" y="5395"/>
                    </a:lnTo>
                    <a:lnTo>
                      <a:pt x="2731" y="5668"/>
                    </a:lnTo>
                    <a:lnTo>
                      <a:pt x="3039" y="5941"/>
                    </a:lnTo>
                    <a:lnTo>
                      <a:pt x="3346" y="6180"/>
                    </a:lnTo>
                    <a:lnTo>
                      <a:pt x="3687" y="6419"/>
                    </a:lnTo>
                    <a:lnTo>
                      <a:pt x="4063" y="6624"/>
                    </a:lnTo>
                    <a:lnTo>
                      <a:pt x="4438" y="6794"/>
                    </a:lnTo>
                    <a:lnTo>
                      <a:pt x="5155" y="7068"/>
                    </a:lnTo>
                    <a:lnTo>
                      <a:pt x="5633" y="7238"/>
                    </a:lnTo>
                    <a:lnTo>
                      <a:pt x="6111" y="7341"/>
                    </a:lnTo>
                    <a:lnTo>
                      <a:pt x="6589" y="7375"/>
                    </a:lnTo>
                    <a:lnTo>
                      <a:pt x="7067" y="7409"/>
                    </a:lnTo>
                    <a:lnTo>
                      <a:pt x="7545" y="7409"/>
                    </a:lnTo>
                    <a:lnTo>
                      <a:pt x="8023" y="7375"/>
                    </a:lnTo>
                    <a:lnTo>
                      <a:pt x="8535" y="7272"/>
                    </a:lnTo>
                    <a:lnTo>
                      <a:pt x="9013" y="7170"/>
                    </a:lnTo>
                    <a:lnTo>
                      <a:pt x="9662" y="6965"/>
                    </a:lnTo>
                    <a:lnTo>
                      <a:pt x="10310" y="6726"/>
                    </a:lnTo>
                    <a:lnTo>
                      <a:pt x="10959" y="6453"/>
                    </a:lnTo>
                    <a:lnTo>
                      <a:pt x="11574" y="6146"/>
                    </a:lnTo>
                    <a:lnTo>
                      <a:pt x="11983" y="5975"/>
                    </a:lnTo>
                    <a:lnTo>
                      <a:pt x="12393" y="5770"/>
                    </a:lnTo>
                    <a:lnTo>
                      <a:pt x="12803" y="5565"/>
                    </a:lnTo>
                    <a:lnTo>
                      <a:pt x="13144" y="5326"/>
                    </a:lnTo>
                    <a:lnTo>
                      <a:pt x="13519" y="5053"/>
                    </a:lnTo>
                    <a:lnTo>
                      <a:pt x="13827" y="4746"/>
                    </a:lnTo>
                    <a:lnTo>
                      <a:pt x="13929" y="4541"/>
                    </a:lnTo>
                    <a:lnTo>
                      <a:pt x="14066" y="4336"/>
                    </a:lnTo>
                    <a:lnTo>
                      <a:pt x="14134" y="4131"/>
                    </a:lnTo>
                    <a:lnTo>
                      <a:pt x="14202" y="3893"/>
                    </a:lnTo>
                    <a:lnTo>
                      <a:pt x="14236" y="3654"/>
                    </a:lnTo>
                    <a:lnTo>
                      <a:pt x="14202" y="3415"/>
                    </a:lnTo>
                    <a:lnTo>
                      <a:pt x="14134" y="3176"/>
                    </a:lnTo>
                    <a:lnTo>
                      <a:pt x="13997" y="3005"/>
                    </a:lnTo>
                    <a:lnTo>
                      <a:pt x="13895" y="2834"/>
                    </a:lnTo>
                    <a:lnTo>
                      <a:pt x="13827" y="2800"/>
                    </a:lnTo>
                    <a:lnTo>
                      <a:pt x="13758" y="2834"/>
                    </a:lnTo>
                    <a:lnTo>
                      <a:pt x="13724" y="2868"/>
                    </a:lnTo>
                    <a:lnTo>
                      <a:pt x="13724" y="2937"/>
                    </a:lnTo>
                    <a:lnTo>
                      <a:pt x="13758" y="3005"/>
                    </a:lnTo>
                    <a:lnTo>
                      <a:pt x="13724" y="3039"/>
                    </a:lnTo>
                    <a:lnTo>
                      <a:pt x="13724" y="3107"/>
                    </a:lnTo>
                    <a:lnTo>
                      <a:pt x="13758" y="3449"/>
                    </a:lnTo>
                    <a:lnTo>
                      <a:pt x="13724" y="3756"/>
                    </a:lnTo>
                    <a:lnTo>
                      <a:pt x="13656" y="4063"/>
                    </a:lnTo>
                    <a:lnTo>
                      <a:pt x="13519" y="4336"/>
                    </a:lnTo>
                    <a:lnTo>
                      <a:pt x="13315" y="4575"/>
                    </a:lnTo>
                    <a:lnTo>
                      <a:pt x="13110" y="4814"/>
                    </a:lnTo>
                    <a:lnTo>
                      <a:pt x="12837" y="5019"/>
                    </a:lnTo>
                    <a:lnTo>
                      <a:pt x="12564" y="5224"/>
                    </a:lnTo>
                    <a:lnTo>
                      <a:pt x="12222" y="5429"/>
                    </a:lnTo>
                    <a:lnTo>
                      <a:pt x="11847" y="5600"/>
                    </a:lnTo>
                    <a:lnTo>
                      <a:pt x="11437" y="5770"/>
                    </a:lnTo>
                    <a:lnTo>
                      <a:pt x="11403" y="5770"/>
                    </a:lnTo>
                    <a:lnTo>
                      <a:pt x="10379" y="6180"/>
                    </a:lnTo>
                    <a:lnTo>
                      <a:pt x="9354" y="6555"/>
                    </a:lnTo>
                    <a:lnTo>
                      <a:pt x="8876" y="6692"/>
                    </a:lnTo>
                    <a:lnTo>
                      <a:pt x="8399" y="6794"/>
                    </a:lnTo>
                    <a:lnTo>
                      <a:pt x="7921" y="6863"/>
                    </a:lnTo>
                    <a:lnTo>
                      <a:pt x="7647" y="6829"/>
                    </a:lnTo>
                    <a:lnTo>
                      <a:pt x="7408" y="6829"/>
                    </a:lnTo>
                    <a:lnTo>
                      <a:pt x="7204" y="6760"/>
                    </a:lnTo>
                    <a:lnTo>
                      <a:pt x="7101" y="6760"/>
                    </a:lnTo>
                    <a:lnTo>
                      <a:pt x="6555" y="6590"/>
                    </a:lnTo>
                    <a:lnTo>
                      <a:pt x="6009" y="6351"/>
                    </a:lnTo>
                    <a:lnTo>
                      <a:pt x="5497" y="6077"/>
                    </a:lnTo>
                    <a:lnTo>
                      <a:pt x="4985" y="5770"/>
                    </a:lnTo>
                    <a:lnTo>
                      <a:pt x="5019" y="5736"/>
                    </a:lnTo>
                    <a:lnTo>
                      <a:pt x="4985" y="5736"/>
                    </a:lnTo>
                    <a:lnTo>
                      <a:pt x="4814" y="5634"/>
                    </a:lnTo>
                    <a:lnTo>
                      <a:pt x="4472" y="5361"/>
                    </a:lnTo>
                    <a:lnTo>
                      <a:pt x="4165" y="5087"/>
                    </a:lnTo>
                    <a:lnTo>
                      <a:pt x="3858" y="4746"/>
                    </a:lnTo>
                    <a:lnTo>
                      <a:pt x="3619" y="4439"/>
                    </a:lnTo>
                    <a:lnTo>
                      <a:pt x="3448" y="4166"/>
                    </a:lnTo>
                    <a:lnTo>
                      <a:pt x="3278" y="3893"/>
                    </a:lnTo>
                    <a:lnTo>
                      <a:pt x="3004" y="3278"/>
                    </a:lnTo>
                    <a:lnTo>
                      <a:pt x="3278" y="3449"/>
                    </a:lnTo>
                    <a:lnTo>
                      <a:pt x="3346" y="3449"/>
                    </a:lnTo>
                    <a:lnTo>
                      <a:pt x="3312" y="3415"/>
                    </a:lnTo>
                    <a:lnTo>
                      <a:pt x="3004" y="3210"/>
                    </a:lnTo>
                    <a:lnTo>
                      <a:pt x="3004" y="3244"/>
                    </a:lnTo>
                    <a:lnTo>
                      <a:pt x="2834" y="2902"/>
                    </a:lnTo>
                    <a:lnTo>
                      <a:pt x="2834" y="2902"/>
                    </a:lnTo>
                    <a:lnTo>
                      <a:pt x="3346" y="3176"/>
                    </a:lnTo>
                    <a:lnTo>
                      <a:pt x="3892" y="3415"/>
                    </a:lnTo>
                    <a:lnTo>
                      <a:pt x="4438" y="3585"/>
                    </a:lnTo>
                    <a:lnTo>
                      <a:pt x="4985" y="3722"/>
                    </a:lnTo>
                    <a:lnTo>
                      <a:pt x="5019" y="3722"/>
                    </a:lnTo>
                    <a:lnTo>
                      <a:pt x="5019" y="3688"/>
                    </a:lnTo>
                    <a:lnTo>
                      <a:pt x="4404" y="3483"/>
                    </a:lnTo>
                    <a:lnTo>
                      <a:pt x="3824" y="3210"/>
                    </a:lnTo>
                    <a:lnTo>
                      <a:pt x="3278" y="2971"/>
                    </a:lnTo>
                    <a:lnTo>
                      <a:pt x="2731" y="2663"/>
                    </a:lnTo>
                    <a:lnTo>
                      <a:pt x="2492" y="2288"/>
                    </a:lnTo>
                    <a:lnTo>
                      <a:pt x="2834" y="2459"/>
                    </a:lnTo>
                    <a:lnTo>
                      <a:pt x="3175" y="2595"/>
                    </a:lnTo>
                    <a:lnTo>
                      <a:pt x="3824" y="2834"/>
                    </a:lnTo>
                    <a:lnTo>
                      <a:pt x="4336" y="3005"/>
                    </a:lnTo>
                    <a:lnTo>
                      <a:pt x="4814" y="3141"/>
                    </a:lnTo>
                    <a:lnTo>
                      <a:pt x="5872" y="3380"/>
                    </a:lnTo>
                    <a:lnTo>
                      <a:pt x="5906" y="3346"/>
                    </a:lnTo>
                    <a:lnTo>
                      <a:pt x="5872" y="3312"/>
                    </a:lnTo>
                    <a:lnTo>
                      <a:pt x="4882" y="3073"/>
                    </a:lnTo>
                    <a:lnTo>
                      <a:pt x="3926" y="2732"/>
                    </a:lnTo>
                    <a:lnTo>
                      <a:pt x="3517" y="2561"/>
                    </a:lnTo>
                    <a:lnTo>
                      <a:pt x="3107" y="2390"/>
                    </a:lnTo>
                    <a:lnTo>
                      <a:pt x="2322" y="2015"/>
                    </a:lnTo>
                    <a:lnTo>
                      <a:pt x="2219" y="1912"/>
                    </a:lnTo>
                    <a:lnTo>
                      <a:pt x="2765" y="2117"/>
                    </a:lnTo>
                    <a:lnTo>
                      <a:pt x="3346" y="2288"/>
                    </a:lnTo>
                    <a:lnTo>
                      <a:pt x="4472" y="2595"/>
                    </a:lnTo>
                    <a:lnTo>
                      <a:pt x="5667" y="2868"/>
                    </a:lnTo>
                    <a:lnTo>
                      <a:pt x="6862" y="3073"/>
                    </a:lnTo>
                    <a:lnTo>
                      <a:pt x="6896" y="3073"/>
                    </a:lnTo>
                    <a:lnTo>
                      <a:pt x="6862" y="3039"/>
                    </a:lnTo>
                    <a:lnTo>
                      <a:pt x="5701" y="2766"/>
                    </a:lnTo>
                    <a:lnTo>
                      <a:pt x="4507" y="2459"/>
                    </a:lnTo>
                    <a:lnTo>
                      <a:pt x="3346" y="2117"/>
                    </a:lnTo>
                    <a:lnTo>
                      <a:pt x="2765" y="1912"/>
                    </a:lnTo>
                    <a:lnTo>
                      <a:pt x="2185" y="1776"/>
                    </a:lnTo>
                    <a:lnTo>
                      <a:pt x="2151" y="1810"/>
                    </a:lnTo>
                    <a:lnTo>
                      <a:pt x="1946" y="1605"/>
                    </a:lnTo>
                    <a:lnTo>
                      <a:pt x="1844" y="1503"/>
                    </a:lnTo>
                    <a:lnTo>
                      <a:pt x="2287" y="1537"/>
                    </a:lnTo>
                    <a:lnTo>
                      <a:pt x="2765" y="1673"/>
                    </a:lnTo>
                    <a:lnTo>
                      <a:pt x="3243" y="1776"/>
                    </a:lnTo>
                    <a:lnTo>
                      <a:pt x="4199" y="1947"/>
                    </a:lnTo>
                    <a:lnTo>
                      <a:pt x="5975" y="2220"/>
                    </a:lnTo>
                    <a:lnTo>
                      <a:pt x="7921" y="2527"/>
                    </a:lnTo>
                    <a:lnTo>
                      <a:pt x="9867" y="2732"/>
                    </a:lnTo>
                    <a:lnTo>
                      <a:pt x="9867" y="2698"/>
                    </a:lnTo>
                    <a:lnTo>
                      <a:pt x="6043" y="2117"/>
                    </a:lnTo>
                    <a:lnTo>
                      <a:pt x="4063" y="1776"/>
                    </a:lnTo>
                    <a:lnTo>
                      <a:pt x="3653" y="1708"/>
                    </a:lnTo>
                    <a:lnTo>
                      <a:pt x="3653" y="1708"/>
                    </a:lnTo>
                    <a:lnTo>
                      <a:pt x="4404" y="1810"/>
                    </a:lnTo>
                    <a:lnTo>
                      <a:pt x="7443" y="2186"/>
                    </a:lnTo>
                    <a:lnTo>
                      <a:pt x="10549" y="2629"/>
                    </a:lnTo>
                    <a:lnTo>
                      <a:pt x="12086" y="2868"/>
                    </a:lnTo>
                    <a:lnTo>
                      <a:pt x="12803" y="3005"/>
                    </a:lnTo>
                    <a:lnTo>
                      <a:pt x="13178" y="3039"/>
                    </a:lnTo>
                    <a:lnTo>
                      <a:pt x="13349" y="3039"/>
                    </a:lnTo>
                    <a:lnTo>
                      <a:pt x="13485" y="3005"/>
                    </a:lnTo>
                    <a:lnTo>
                      <a:pt x="13519" y="3005"/>
                    </a:lnTo>
                    <a:lnTo>
                      <a:pt x="13519" y="2971"/>
                    </a:lnTo>
                    <a:lnTo>
                      <a:pt x="13349" y="2902"/>
                    </a:lnTo>
                    <a:lnTo>
                      <a:pt x="13178" y="2834"/>
                    </a:lnTo>
                    <a:lnTo>
                      <a:pt x="12803" y="2732"/>
                    </a:lnTo>
                    <a:lnTo>
                      <a:pt x="12051" y="2595"/>
                    </a:lnTo>
                    <a:lnTo>
                      <a:pt x="10583" y="2356"/>
                    </a:lnTo>
                    <a:lnTo>
                      <a:pt x="9696" y="2186"/>
                    </a:lnTo>
                    <a:lnTo>
                      <a:pt x="12734" y="2561"/>
                    </a:lnTo>
                    <a:lnTo>
                      <a:pt x="12768" y="2527"/>
                    </a:lnTo>
                    <a:lnTo>
                      <a:pt x="12803" y="2527"/>
                    </a:lnTo>
                    <a:lnTo>
                      <a:pt x="12768" y="2493"/>
                    </a:lnTo>
                    <a:lnTo>
                      <a:pt x="12734" y="2459"/>
                    </a:lnTo>
                    <a:lnTo>
                      <a:pt x="8842" y="1912"/>
                    </a:lnTo>
                    <a:lnTo>
                      <a:pt x="6862" y="1673"/>
                    </a:lnTo>
                    <a:lnTo>
                      <a:pt x="4882" y="1434"/>
                    </a:lnTo>
                    <a:lnTo>
                      <a:pt x="6828" y="1503"/>
                    </a:lnTo>
                    <a:lnTo>
                      <a:pt x="8740" y="1639"/>
                    </a:lnTo>
                    <a:lnTo>
                      <a:pt x="10618" y="1844"/>
                    </a:lnTo>
                    <a:lnTo>
                      <a:pt x="12529" y="2083"/>
                    </a:lnTo>
                    <a:lnTo>
                      <a:pt x="13588" y="2732"/>
                    </a:lnTo>
                    <a:lnTo>
                      <a:pt x="13656" y="2766"/>
                    </a:lnTo>
                    <a:lnTo>
                      <a:pt x="13724" y="2698"/>
                    </a:lnTo>
                    <a:lnTo>
                      <a:pt x="13724" y="2663"/>
                    </a:lnTo>
                    <a:lnTo>
                      <a:pt x="13724" y="2595"/>
                    </a:lnTo>
                    <a:lnTo>
                      <a:pt x="13110" y="2117"/>
                    </a:lnTo>
                    <a:lnTo>
                      <a:pt x="12461" y="1673"/>
                    </a:lnTo>
                    <a:lnTo>
                      <a:pt x="11778" y="1264"/>
                    </a:lnTo>
                    <a:lnTo>
                      <a:pt x="11096" y="922"/>
                    </a:lnTo>
                    <a:lnTo>
                      <a:pt x="10447" y="615"/>
                    </a:lnTo>
                    <a:lnTo>
                      <a:pt x="9798" y="376"/>
                    </a:lnTo>
                    <a:lnTo>
                      <a:pt x="9115" y="171"/>
                    </a:lnTo>
                    <a:lnTo>
                      <a:pt x="8433" y="35"/>
                    </a:lnTo>
                    <a:lnTo>
                      <a:pt x="8023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231" name="Google Shape;6231;p25"/>
            <p:cNvGrpSpPr/>
            <p:nvPr/>
          </p:nvGrpSpPr>
          <p:grpSpPr>
            <a:xfrm rot="3870514" flipH="1">
              <a:off x="7947017" y="3923092"/>
              <a:ext cx="552455" cy="751867"/>
              <a:chOff x="597291" y="2486144"/>
              <a:chExt cx="552424" cy="751825"/>
            </a:xfrm>
          </p:grpSpPr>
          <p:sp>
            <p:nvSpPr>
              <p:cNvPr id="6232" name="Google Shape;6232;p25"/>
              <p:cNvSpPr/>
              <p:nvPr/>
            </p:nvSpPr>
            <p:spPr>
              <a:xfrm>
                <a:off x="749603" y="2616682"/>
                <a:ext cx="163217" cy="285293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8058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0" y="68"/>
                    </a:lnTo>
                    <a:lnTo>
                      <a:pt x="205" y="615"/>
                    </a:lnTo>
                    <a:lnTo>
                      <a:pt x="444" y="1161"/>
                    </a:lnTo>
                    <a:lnTo>
                      <a:pt x="990" y="2219"/>
                    </a:lnTo>
                    <a:lnTo>
                      <a:pt x="1571" y="3243"/>
                    </a:lnTo>
                    <a:lnTo>
                      <a:pt x="2151" y="4233"/>
                    </a:lnTo>
                    <a:lnTo>
                      <a:pt x="2731" y="5223"/>
                    </a:lnTo>
                    <a:lnTo>
                      <a:pt x="3312" y="6179"/>
                    </a:lnTo>
                    <a:lnTo>
                      <a:pt x="3892" y="7101"/>
                    </a:lnTo>
                    <a:lnTo>
                      <a:pt x="4541" y="8023"/>
                    </a:lnTo>
                    <a:lnTo>
                      <a:pt x="4575" y="8057"/>
                    </a:lnTo>
                    <a:lnTo>
                      <a:pt x="4609" y="8023"/>
                    </a:lnTo>
                    <a:lnTo>
                      <a:pt x="4609" y="7989"/>
                    </a:lnTo>
                    <a:lnTo>
                      <a:pt x="4029" y="6965"/>
                    </a:lnTo>
                    <a:lnTo>
                      <a:pt x="3448" y="5975"/>
                    </a:lnTo>
                    <a:lnTo>
                      <a:pt x="2834" y="4950"/>
                    </a:lnTo>
                    <a:lnTo>
                      <a:pt x="2253" y="3926"/>
                    </a:lnTo>
                    <a:lnTo>
                      <a:pt x="1707" y="2970"/>
                    </a:lnTo>
                    <a:lnTo>
                      <a:pt x="1195" y="1980"/>
                    </a:lnTo>
                    <a:lnTo>
                      <a:pt x="683" y="990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3" name="Google Shape;6233;p25"/>
              <p:cNvSpPr/>
              <p:nvPr/>
            </p:nvSpPr>
            <p:spPr>
              <a:xfrm>
                <a:off x="793116" y="2623905"/>
                <a:ext cx="304625" cy="359042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10141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34" y="69"/>
                    </a:lnTo>
                    <a:lnTo>
                      <a:pt x="2288" y="2459"/>
                    </a:lnTo>
                    <a:lnTo>
                      <a:pt x="3380" y="3688"/>
                    </a:lnTo>
                    <a:lnTo>
                      <a:pt x="4473" y="4917"/>
                    </a:lnTo>
                    <a:lnTo>
                      <a:pt x="5531" y="6180"/>
                    </a:lnTo>
                    <a:lnTo>
                      <a:pt x="6555" y="7478"/>
                    </a:lnTo>
                    <a:lnTo>
                      <a:pt x="7545" y="8775"/>
                    </a:lnTo>
                    <a:lnTo>
                      <a:pt x="8535" y="10140"/>
                    </a:lnTo>
                    <a:lnTo>
                      <a:pt x="8569" y="10140"/>
                    </a:lnTo>
                    <a:lnTo>
                      <a:pt x="8604" y="10106"/>
                    </a:lnTo>
                    <a:lnTo>
                      <a:pt x="8604" y="10072"/>
                    </a:lnTo>
                    <a:lnTo>
                      <a:pt x="7648" y="8707"/>
                    </a:lnTo>
                    <a:lnTo>
                      <a:pt x="6692" y="7375"/>
                    </a:lnTo>
                    <a:lnTo>
                      <a:pt x="5668" y="6078"/>
                    </a:lnTo>
                    <a:lnTo>
                      <a:pt x="4643" y="4780"/>
                    </a:lnTo>
                    <a:lnTo>
                      <a:pt x="3551" y="3517"/>
                    </a:lnTo>
                    <a:lnTo>
                      <a:pt x="2424" y="2288"/>
                    </a:lnTo>
                    <a:lnTo>
                      <a:pt x="1263" y="1128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4" name="Google Shape;6234;p25"/>
              <p:cNvSpPr/>
              <p:nvPr/>
            </p:nvSpPr>
            <p:spPr>
              <a:xfrm>
                <a:off x="1007068" y="3013112"/>
                <a:ext cx="106392" cy="143886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64" extrusionOk="0">
                    <a:moveTo>
                      <a:pt x="34" y="1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400" y="2083"/>
                    </a:lnTo>
                    <a:lnTo>
                      <a:pt x="2151" y="3073"/>
                    </a:lnTo>
                    <a:lnTo>
                      <a:pt x="2902" y="4064"/>
                    </a:lnTo>
                    <a:lnTo>
                      <a:pt x="2970" y="4064"/>
                    </a:lnTo>
                    <a:lnTo>
                      <a:pt x="3004" y="4029"/>
                    </a:lnTo>
                    <a:lnTo>
                      <a:pt x="2970" y="3995"/>
                    </a:lnTo>
                    <a:lnTo>
                      <a:pt x="2800" y="3722"/>
                    </a:lnTo>
                    <a:lnTo>
                      <a:pt x="2765" y="3722"/>
                    </a:lnTo>
                    <a:lnTo>
                      <a:pt x="2697" y="3586"/>
                    </a:lnTo>
                    <a:lnTo>
                      <a:pt x="2526" y="3347"/>
                    </a:lnTo>
                    <a:lnTo>
                      <a:pt x="2322" y="3073"/>
                    </a:lnTo>
                    <a:lnTo>
                      <a:pt x="1605" y="2083"/>
                    </a:lnTo>
                    <a:lnTo>
                      <a:pt x="34" y="35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5" name="Google Shape;6235;p25"/>
              <p:cNvSpPr/>
              <p:nvPr/>
            </p:nvSpPr>
            <p:spPr>
              <a:xfrm>
                <a:off x="761676" y="3027628"/>
                <a:ext cx="333657" cy="166828"/>
              </a:xfrm>
              <a:custGeom>
                <a:avLst/>
                <a:gdLst/>
                <a:ahLst/>
                <a:cxnLst/>
                <a:rect l="l" t="t" r="r" b="b"/>
                <a:pathLst>
                  <a:path w="9424" h="4712" extrusionOk="0">
                    <a:moveTo>
                      <a:pt x="69" y="1"/>
                    </a:moveTo>
                    <a:lnTo>
                      <a:pt x="35" y="35"/>
                    </a:lnTo>
                    <a:lnTo>
                      <a:pt x="1" y="69"/>
                    </a:lnTo>
                    <a:lnTo>
                      <a:pt x="1" y="103"/>
                    </a:lnTo>
                    <a:lnTo>
                      <a:pt x="479" y="615"/>
                    </a:lnTo>
                    <a:lnTo>
                      <a:pt x="957" y="1093"/>
                    </a:lnTo>
                    <a:lnTo>
                      <a:pt x="1469" y="1537"/>
                    </a:lnTo>
                    <a:lnTo>
                      <a:pt x="2015" y="1981"/>
                    </a:lnTo>
                    <a:lnTo>
                      <a:pt x="2595" y="2356"/>
                    </a:lnTo>
                    <a:lnTo>
                      <a:pt x="3176" y="2766"/>
                    </a:lnTo>
                    <a:lnTo>
                      <a:pt x="3756" y="3107"/>
                    </a:lnTo>
                    <a:lnTo>
                      <a:pt x="4371" y="3415"/>
                    </a:lnTo>
                    <a:lnTo>
                      <a:pt x="4917" y="3722"/>
                    </a:lnTo>
                    <a:lnTo>
                      <a:pt x="5497" y="3995"/>
                    </a:lnTo>
                    <a:lnTo>
                      <a:pt x="6146" y="4302"/>
                    </a:lnTo>
                    <a:lnTo>
                      <a:pt x="6829" y="4507"/>
                    </a:lnTo>
                    <a:lnTo>
                      <a:pt x="7170" y="4609"/>
                    </a:lnTo>
                    <a:lnTo>
                      <a:pt x="7511" y="4678"/>
                    </a:lnTo>
                    <a:lnTo>
                      <a:pt x="7819" y="4712"/>
                    </a:lnTo>
                    <a:lnTo>
                      <a:pt x="8160" y="4712"/>
                    </a:lnTo>
                    <a:lnTo>
                      <a:pt x="8501" y="4678"/>
                    </a:lnTo>
                    <a:lnTo>
                      <a:pt x="8809" y="4609"/>
                    </a:lnTo>
                    <a:lnTo>
                      <a:pt x="9116" y="4507"/>
                    </a:lnTo>
                    <a:lnTo>
                      <a:pt x="9389" y="4370"/>
                    </a:lnTo>
                    <a:lnTo>
                      <a:pt x="9423" y="4336"/>
                    </a:lnTo>
                    <a:lnTo>
                      <a:pt x="9389" y="4336"/>
                    </a:lnTo>
                    <a:lnTo>
                      <a:pt x="9014" y="4405"/>
                    </a:lnTo>
                    <a:lnTo>
                      <a:pt x="8672" y="4473"/>
                    </a:lnTo>
                    <a:lnTo>
                      <a:pt x="8331" y="4507"/>
                    </a:lnTo>
                    <a:lnTo>
                      <a:pt x="7989" y="4507"/>
                    </a:lnTo>
                    <a:lnTo>
                      <a:pt x="7614" y="4473"/>
                    </a:lnTo>
                    <a:lnTo>
                      <a:pt x="7272" y="4405"/>
                    </a:lnTo>
                    <a:lnTo>
                      <a:pt x="6931" y="4336"/>
                    </a:lnTo>
                    <a:lnTo>
                      <a:pt x="6590" y="4234"/>
                    </a:lnTo>
                    <a:lnTo>
                      <a:pt x="5907" y="3995"/>
                    </a:lnTo>
                    <a:lnTo>
                      <a:pt x="5224" y="3688"/>
                    </a:lnTo>
                    <a:lnTo>
                      <a:pt x="4610" y="3346"/>
                    </a:lnTo>
                    <a:lnTo>
                      <a:pt x="3995" y="3005"/>
                    </a:lnTo>
                    <a:lnTo>
                      <a:pt x="3449" y="2698"/>
                    </a:lnTo>
                    <a:lnTo>
                      <a:pt x="2937" y="2356"/>
                    </a:lnTo>
                    <a:lnTo>
                      <a:pt x="2459" y="1981"/>
                    </a:lnTo>
                    <a:lnTo>
                      <a:pt x="1947" y="1605"/>
                    </a:lnTo>
                    <a:lnTo>
                      <a:pt x="1025" y="854"/>
                    </a:lnTo>
                    <a:lnTo>
                      <a:pt x="103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6" name="Google Shape;6236;p25"/>
              <p:cNvSpPr/>
              <p:nvPr/>
            </p:nvSpPr>
            <p:spPr>
              <a:xfrm>
                <a:off x="697628" y="2875316"/>
                <a:ext cx="163217" cy="253889"/>
              </a:xfrm>
              <a:custGeom>
                <a:avLst/>
                <a:gdLst/>
                <a:ahLst/>
                <a:cxnLst/>
                <a:rect l="l" t="t" r="r" b="b"/>
                <a:pathLst>
                  <a:path w="4610" h="7171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239" y="1230"/>
                    </a:lnTo>
                    <a:lnTo>
                      <a:pt x="376" y="1845"/>
                    </a:lnTo>
                    <a:lnTo>
                      <a:pt x="546" y="2425"/>
                    </a:lnTo>
                    <a:lnTo>
                      <a:pt x="751" y="3005"/>
                    </a:lnTo>
                    <a:lnTo>
                      <a:pt x="990" y="3586"/>
                    </a:lnTo>
                    <a:lnTo>
                      <a:pt x="1263" y="4132"/>
                    </a:lnTo>
                    <a:lnTo>
                      <a:pt x="1571" y="4644"/>
                    </a:lnTo>
                    <a:lnTo>
                      <a:pt x="1844" y="5054"/>
                    </a:lnTo>
                    <a:lnTo>
                      <a:pt x="2185" y="5429"/>
                    </a:lnTo>
                    <a:lnTo>
                      <a:pt x="2527" y="5805"/>
                    </a:lnTo>
                    <a:lnTo>
                      <a:pt x="2868" y="6112"/>
                    </a:lnTo>
                    <a:lnTo>
                      <a:pt x="3278" y="6419"/>
                    </a:lnTo>
                    <a:lnTo>
                      <a:pt x="3687" y="6692"/>
                    </a:lnTo>
                    <a:lnTo>
                      <a:pt x="4131" y="6965"/>
                    </a:lnTo>
                    <a:lnTo>
                      <a:pt x="4575" y="7170"/>
                    </a:lnTo>
                    <a:lnTo>
                      <a:pt x="4609" y="7170"/>
                    </a:lnTo>
                    <a:lnTo>
                      <a:pt x="4609" y="7136"/>
                    </a:lnTo>
                    <a:lnTo>
                      <a:pt x="4199" y="6863"/>
                    </a:lnTo>
                    <a:lnTo>
                      <a:pt x="3790" y="6590"/>
                    </a:lnTo>
                    <a:lnTo>
                      <a:pt x="3414" y="6317"/>
                    </a:lnTo>
                    <a:lnTo>
                      <a:pt x="3005" y="6044"/>
                    </a:lnTo>
                    <a:lnTo>
                      <a:pt x="2595" y="5702"/>
                    </a:lnTo>
                    <a:lnTo>
                      <a:pt x="2219" y="5293"/>
                    </a:lnTo>
                    <a:lnTo>
                      <a:pt x="1878" y="4849"/>
                    </a:lnTo>
                    <a:lnTo>
                      <a:pt x="1571" y="4405"/>
                    </a:lnTo>
                    <a:lnTo>
                      <a:pt x="1298" y="3893"/>
                    </a:lnTo>
                    <a:lnTo>
                      <a:pt x="1059" y="3347"/>
                    </a:lnTo>
                    <a:lnTo>
                      <a:pt x="854" y="2800"/>
                    </a:lnTo>
                    <a:lnTo>
                      <a:pt x="683" y="2254"/>
                    </a:lnTo>
                    <a:lnTo>
                      <a:pt x="376" y="1162"/>
                    </a:lnTo>
                    <a:lnTo>
                      <a:pt x="69" y="35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7" name="Google Shape;6237;p25"/>
              <p:cNvSpPr/>
              <p:nvPr/>
            </p:nvSpPr>
            <p:spPr>
              <a:xfrm>
                <a:off x="700036" y="2782271"/>
                <a:ext cx="56860" cy="221210"/>
              </a:xfrm>
              <a:custGeom>
                <a:avLst/>
                <a:gdLst/>
                <a:ahLst/>
                <a:cxnLst/>
                <a:rect l="l" t="t" r="r" b="b"/>
                <a:pathLst>
                  <a:path w="1606" h="6248" extrusionOk="0">
                    <a:moveTo>
                      <a:pt x="35" y="0"/>
                    </a:moveTo>
                    <a:lnTo>
                      <a:pt x="1" y="34"/>
                    </a:lnTo>
                    <a:lnTo>
                      <a:pt x="1" y="444"/>
                    </a:lnTo>
                    <a:lnTo>
                      <a:pt x="1" y="854"/>
                    </a:lnTo>
                    <a:lnTo>
                      <a:pt x="69" y="1707"/>
                    </a:lnTo>
                    <a:lnTo>
                      <a:pt x="205" y="2561"/>
                    </a:lnTo>
                    <a:lnTo>
                      <a:pt x="376" y="3346"/>
                    </a:lnTo>
                    <a:lnTo>
                      <a:pt x="581" y="4097"/>
                    </a:lnTo>
                    <a:lnTo>
                      <a:pt x="820" y="4848"/>
                    </a:lnTo>
                    <a:lnTo>
                      <a:pt x="1127" y="5565"/>
                    </a:lnTo>
                    <a:lnTo>
                      <a:pt x="1332" y="5906"/>
                    </a:lnTo>
                    <a:lnTo>
                      <a:pt x="1503" y="6248"/>
                    </a:lnTo>
                    <a:lnTo>
                      <a:pt x="1571" y="6248"/>
                    </a:lnTo>
                    <a:lnTo>
                      <a:pt x="1605" y="6214"/>
                    </a:lnTo>
                    <a:lnTo>
                      <a:pt x="1605" y="6180"/>
                    </a:lnTo>
                    <a:lnTo>
                      <a:pt x="1230" y="5463"/>
                    </a:lnTo>
                    <a:lnTo>
                      <a:pt x="922" y="4677"/>
                    </a:lnTo>
                    <a:lnTo>
                      <a:pt x="683" y="3892"/>
                    </a:lnTo>
                    <a:lnTo>
                      <a:pt x="513" y="3107"/>
                    </a:lnTo>
                    <a:lnTo>
                      <a:pt x="410" y="2322"/>
                    </a:lnTo>
                    <a:lnTo>
                      <a:pt x="308" y="1571"/>
                    </a:lnTo>
                    <a:lnTo>
                      <a:pt x="205" y="785"/>
                    </a:lnTo>
                    <a:lnTo>
                      <a:pt x="171" y="410"/>
                    </a:lnTo>
                    <a:lnTo>
                      <a:pt x="69" y="34"/>
                    </a:lnTo>
                    <a:lnTo>
                      <a:pt x="3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8" name="Google Shape;6238;p25"/>
              <p:cNvSpPr/>
              <p:nvPr/>
            </p:nvSpPr>
            <p:spPr>
              <a:xfrm>
                <a:off x="719367" y="2781067"/>
                <a:ext cx="21809" cy="82210"/>
              </a:xfrm>
              <a:custGeom>
                <a:avLst/>
                <a:gdLst/>
                <a:ahLst/>
                <a:cxnLst/>
                <a:rect l="l" t="t" r="r" b="b"/>
                <a:pathLst>
                  <a:path w="616" h="2322" extrusionOk="0">
                    <a:moveTo>
                      <a:pt x="1" y="0"/>
                    </a:moveTo>
                    <a:lnTo>
                      <a:pt x="1" y="34"/>
                    </a:lnTo>
                    <a:lnTo>
                      <a:pt x="1" y="307"/>
                    </a:lnTo>
                    <a:lnTo>
                      <a:pt x="69" y="615"/>
                    </a:lnTo>
                    <a:lnTo>
                      <a:pt x="206" y="1195"/>
                    </a:lnTo>
                    <a:lnTo>
                      <a:pt x="376" y="1741"/>
                    </a:lnTo>
                    <a:lnTo>
                      <a:pt x="547" y="2287"/>
                    </a:lnTo>
                    <a:lnTo>
                      <a:pt x="581" y="2322"/>
                    </a:lnTo>
                    <a:lnTo>
                      <a:pt x="615" y="2287"/>
                    </a:lnTo>
                    <a:lnTo>
                      <a:pt x="615" y="2253"/>
                    </a:lnTo>
                    <a:lnTo>
                      <a:pt x="547" y="1707"/>
                    </a:lnTo>
                    <a:lnTo>
                      <a:pt x="445" y="1127"/>
                    </a:lnTo>
                    <a:lnTo>
                      <a:pt x="274" y="546"/>
                    </a:lnTo>
                    <a:lnTo>
                      <a:pt x="206" y="273"/>
                    </a:lnTo>
                    <a:lnTo>
                      <a:pt x="103" y="34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39" name="Google Shape;6239;p25"/>
              <p:cNvSpPr/>
              <p:nvPr/>
            </p:nvSpPr>
            <p:spPr>
              <a:xfrm>
                <a:off x="816058" y="3043348"/>
                <a:ext cx="135424" cy="105188"/>
              </a:xfrm>
              <a:custGeom>
                <a:avLst/>
                <a:gdLst/>
                <a:ahLst/>
                <a:cxnLst/>
                <a:rect l="l" t="t" r="r" b="b"/>
                <a:pathLst>
                  <a:path w="3825" h="2971" extrusionOk="0">
                    <a:moveTo>
                      <a:pt x="1" y="0"/>
                    </a:moveTo>
                    <a:lnTo>
                      <a:pt x="1" y="69"/>
                    </a:lnTo>
                    <a:lnTo>
                      <a:pt x="376" y="512"/>
                    </a:lnTo>
                    <a:lnTo>
                      <a:pt x="786" y="956"/>
                    </a:lnTo>
                    <a:lnTo>
                      <a:pt x="1230" y="1366"/>
                    </a:lnTo>
                    <a:lnTo>
                      <a:pt x="1708" y="1742"/>
                    </a:lnTo>
                    <a:lnTo>
                      <a:pt x="2220" y="2117"/>
                    </a:lnTo>
                    <a:lnTo>
                      <a:pt x="2732" y="2424"/>
                    </a:lnTo>
                    <a:lnTo>
                      <a:pt x="3244" y="2732"/>
                    </a:lnTo>
                    <a:lnTo>
                      <a:pt x="3790" y="2971"/>
                    </a:lnTo>
                    <a:lnTo>
                      <a:pt x="3825" y="2971"/>
                    </a:lnTo>
                    <a:lnTo>
                      <a:pt x="3825" y="2936"/>
                    </a:lnTo>
                    <a:lnTo>
                      <a:pt x="2800" y="2288"/>
                    </a:lnTo>
                    <a:lnTo>
                      <a:pt x="1845" y="1605"/>
                    </a:lnTo>
                    <a:lnTo>
                      <a:pt x="1367" y="1229"/>
                    </a:lnTo>
                    <a:lnTo>
                      <a:pt x="923" y="854"/>
                    </a:lnTo>
                    <a:lnTo>
                      <a:pt x="479" y="444"/>
                    </a:lnTo>
                    <a:lnTo>
                      <a:pt x="35" y="35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0" name="Google Shape;6240;p25"/>
              <p:cNvSpPr/>
              <p:nvPr/>
            </p:nvSpPr>
            <p:spPr>
              <a:xfrm>
                <a:off x="749603" y="2929733"/>
                <a:ext cx="44752" cy="79803"/>
              </a:xfrm>
              <a:custGeom>
                <a:avLst/>
                <a:gdLst/>
                <a:ahLst/>
                <a:cxnLst/>
                <a:rect l="l" t="t" r="r" b="b"/>
                <a:pathLst>
                  <a:path w="1264" h="2254" extrusionOk="0">
                    <a:moveTo>
                      <a:pt x="34" y="0"/>
                    </a:moveTo>
                    <a:lnTo>
                      <a:pt x="0" y="34"/>
                    </a:lnTo>
                    <a:lnTo>
                      <a:pt x="239" y="615"/>
                    </a:lnTo>
                    <a:lnTo>
                      <a:pt x="547" y="1161"/>
                    </a:lnTo>
                    <a:lnTo>
                      <a:pt x="854" y="1707"/>
                    </a:lnTo>
                    <a:lnTo>
                      <a:pt x="1229" y="2219"/>
                    </a:lnTo>
                    <a:lnTo>
                      <a:pt x="1229" y="2253"/>
                    </a:lnTo>
                    <a:lnTo>
                      <a:pt x="1263" y="2219"/>
                    </a:lnTo>
                    <a:lnTo>
                      <a:pt x="1263" y="2185"/>
                    </a:lnTo>
                    <a:lnTo>
                      <a:pt x="922" y="1673"/>
                    </a:lnTo>
                    <a:lnTo>
                      <a:pt x="615" y="1127"/>
                    </a:lnTo>
                    <a:lnTo>
                      <a:pt x="308" y="581"/>
                    </a:lnTo>
                    <a:lnTo>
                      <a:pt x="3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1" name="Google Shape;6241;p25"/>
              <p:cNvSpPr/>
              <p:nvPr/>
            </p:nvSpPr>
            <p:spPr>
              <a:xfrm>
                <a:off x="955094" y="2975653"/>
                <a:ext cx="106392" cy="142682"/>
              </a:xfrm>
              <a:custGeom>
                <a:avLst/>
                <a:gdLst/>
                <a:ahLst/>
                <a:cxnLst/>
                <a:rect l="l" t="t" r="r" b="b"/>
                <a:pathLst>
                  <a:path w="3005" h="4030" extrusionOk="0">
                    <a:moveTo>
                      <a:pt x="0" y="1"/>
                    </a:moveTo>
                    <a:lnTo>
                      <a:pt x="0" y="35"/>
                    </a:lnTo>
                    <a:lnTo>
                      <a:pt x="1502" y="2015"/>
                    </a:lnTo>
                    <a:lnTo>
                      <a:pt x="2219" y="3039"/>
                    </a:lnTo>
                    <a:lnTo>
                      <a:pt x="2936" y="4029"/>
                    </a:lnTo>
                    <a:lnTo>
                      <a:pt x="3004" y="4029"/>
                    </a:lnTo>
                    <a:lnTo>
                      <a:pt x="3004" y="3995"/>
                    </a:lnTo>
                    <a:lnTo>
                      <a:pt x="1570" y="1981"/>
                    </a:lnTo>
                    <a:lnTo>
                      <a:pt x="819" y="991"/>
                    </a:lnTo>
                    <a:lnTo>
                      <a:pt x="34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2" name="Google Shape;6242;p25"/>
              <p:cNvSpPr/>
              <p:nvPr/>
            </p:nvSpPr>
            <p:spPr>
              <a:xfrm>
                <a:off x="1004625" y="3089268"/>
                <a:ext cx="43548" cy="54417"/>
              </a:xfrm>
              <a:custGeom>
                <a:avLst/>
                <a:gdLst/>
                <a:ahLst/>
                <a:cxnLst/>
                <a:rect l="l" t="t" r="r" b="b"/>
                <a:pathLst>
                  <a:path w="1230" h="1537" extrusionOk="0">
                    <a:moveTo>
                      <a:pt x="1" y="1"/>
                    </a:moveTo>
                    <a:lnTo>
                      <a:pt x="1" y="69"/>
                    </a:lnTo>
                    <a:lnTo>
                      <a:pt x="581" y="786"/>
                    </a:lnTo>
                    <a:lnTo>
                      <a:pt x="1162" y="1537"/>
                    </a:lnTo>
                    <a:lnTo>
                      <a:pt x="1230" y="1537"/>
                    </a:lnTo>
                    <a:lnTo>
                      <a:pt x="1230" y="1503"/>
                    </a:lnTo>
                    <a:lnTo>
                      <a:pt x="1230" y="1469"/>
                    </a:lnTo>
                    <a:lnTo>
                      <a:pt x="649" y="752"/>
                    </a:lnTo>
                    <a:lnTo>
                      <a:pt x="69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3" name="Google Shape;6243;p25"/>
              <p:cNvSpPr/>
              <p:nvPr/>
            </p:nvSpPr>
            <p:spPr>
              <a:xfrm>
                <a:off x="1025195" y="3130373"/>
                <a:ext cx="24182" cy="39937"/>
              </a:xfrm>
              <a:custGeom>
                <a:avLst/>
                <a:gdLst/>
                <a:ahLst/>
                <a:cxnLst/>
                <a:rect l="l" t="t" r="r" b="b"/>
                <a:pathLst>
                  <a:path w="683" h="1128" extrusionOk="0">
                    <a:moveTo>
                      <a:pt x="34" y="0"/>
                    </a:moveTo>
                    <a:lnTo>
                      <a:pt x="0" y="35"/>
                    </a:lnTo>
                    <a:lnTo>
                      <a:pt x="0" y="69"/>
                    </a:lnTo>
                    <a:lnTo>
                      <a:pt x="137" y="342"/>
                    </a:lnTo>
                    <a:lnTo>
                      <a:pt x="307" y="615"/>
                    </a:lnTo>
                    <a:lnTo>
                      <a:pt x="615" y="1127"/>
                    </a:lnTo>
                    <a:lnTo>
                      <a:pt x="683" y="1127"/>
                    </a:lnTo>
                    <a:lnTo>
                      <a:pt x="683" y="1093"/>
                    </a:lnTo>
                    <a:lnTo>
                      <a:pt x="410" y="547"/>
                    </a:lnTo>
                    <a:lnTo>
                      <a:pt x="273" y="274"/>
                    </a:lnTo>
                    <a:lnTo>
                      <a:pt x="103" y="35"/>
                    </a:lnTo>
                    <a:lnTo>
                      <a:pt x="68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44" name="Google Shape;6244;p25"/>
              <p:cNvSpPr/>
              <p:nvPr/>
            </p:nvSpPr>
            <p:spPr>
              <a:xfrm>
                <a:off x="597291" y="2486144"/>
                <a:ext cx="552424" cy="751825"/>
              </a:xfrm>
              <a:custGeom>
                <a:avLst/>
                <a:gdLst/>
                <a:ahLst/>
                <a:cxnLst/>
                <a:rect l="l" t="t" r="r" b="b"/>
                <a:pathLst>
                  <a:path w="15603" h="21235" extrusionOk="0">
                    <a:moveTo>
                      <a:pt x="3176" y="1673"/>
                    </a:moveTo>
                    <a:lnTo>
                      <a:pt x="3244" y="1809"/>
                    </a:lnTo>
                    <a:lnTo>
                      <a:pt x="3176" y="2117"/>
                    </a:lnTo>
                    <a:lnTo>
                      <a:pt x="3176" y="1673"/>
                    </a:lnTo>
                    <a:close/>
                    <a:moveTo>
                      <a:pt x="5941" y="4916"/>
                    </a:moveTo>
                    <a:lnTo>
                      <a:pt x="6248" y="5292"/>
                    </a:lnTo>
                    <a:lnTo>
                      <a:pt x="6624" y="5838"/>
                    </a:lnTo>
                    <a:lnTo>
                      <a:pt x="6624" y="5838"/>
                    </a:lnTo>
                    <a:lnTo>
                      <a:pt x="5941" y="4916"/>
                    </a:lnTo>
                    <a:close/>
                    <a:moveTo>
                      <a:pt x="2664" y="4506"/>
                    </a:moveTo>
                    <a:lnTo>
                      <a:pt x="2527" y="5053"/>
                    </a:lnTo>
                    <a:lnTo>
                      <a:pt x="2322" y="5565"/>
                    </a:lnTo>
                    <a:lnTo>
                      <a:pt x="2083" y="6043"/>
                    </a:lnTo>
                    <a:lnTo>
                      <a:pt x="2049" y="6111"/>
                    </a:lnTo>
                    <a:lnTo>
                      <a:pt x="2322" y="5292"/>
                    </a:lnTo>
                    <a:lnTo>
                      <a:pt x="2664" y="4506"/>
                    </a:lnTo>
                    <a:close/>
                    <a:moveTo>
                      <a:pt x="2664" y="5974"/>
                    </a:moveTo>
                    <a:lnTo>
                      <a:pt x="2390" y="6623"/>
                    </a:lnTo>
                    <a:lnTo>
                      <a:pt x="2151" y="7203"/>
                    </a:lnTo>
                    <a:lnTo>
                      <a:pt x="2186" y="6930"/>
                    </a:lnTo>
                    <a:lnTo>
                      <a:pt x="2254" y="6623"/>
                    </a:lnTo>
                    <a:lnTo>
                      <a:pt x="2390" y="6316"/>
                    </a:lnTo>
                    <a:lnTo>
                      <a:pt x="2527" y="6043"/>
                    </a:lnTo>
                    <a:lnTo>
                      <a:pt x="2595" y="6009"/>
                    </a:lnTo>
                    <a:lnTo>
                      <a:pt x="2664" y="5974"/>
                    </a:lnTo>
                    <a:close/>
                    <a:moveTo>
                      <a:pt x="1776" y="7203"/>
                    </a:moveTo>
                    <a:lnTo>
                      <a:pt x="1844" y="7477"/>
                    </a:lnTo>
                    <a:lnTo>
                      <a:pt x="1981" y="7716"/>
                    </a:lnTo>
                    <a:lnTo>
                      <a:pt x="1810" y="8194"/>
                    </a:lnTo>
                    <a:lnTo>
                      <a:pt x="1708" y="8706"/>
                    </a:lnTo>
                    <a:lnTo>
                      <a:pt x="1639" y="9218"/>
                    </a:lnTo>
                    <a:lnTo>
                      <a:pt x="1639" y="9696"/>
                    </a:lnTo>
                    <a:lnTo>
                      <a:pt x="1605" y="8740"/>
                    </a:lnTo>
                    <a:lnTo>
                      <a:pt x="1639" y="8296"/>
                    </a:lnTo>
                    <a:lnTo>
                      <a:pt x="1674" y="7818"/>
                    </a:lnTo>
                    <a:lnTo>
                      <a:pt x="1776" y="7203"/>
                    </a:lnTo>
                    <a:close/>
                    <a:moveTo>
                      <a:pt x="1639" y="9935"/>
                    </a:moveTo>
                    <a:lnTo>
                      <a:pt x="1674" y="10276"/>
                    </a:lnTo>
                    <a:lnTo>
                      <a:pt x="1776" y="10583"/>
                    </a:lnTo>
                    <a:lnTo>
                      <a:pt x="1844" y="11369"/>
                    </a:lnTo>
                    <a:lnTo>
                      <a:pt x="1708" y="10652"/>
                    </a:lnTo>
                    <a:lnTo>
                      <a:pt x="1639" y="9935"/>
                    </a:lnTo>
                    <a:close/>
                    <a:moveTo>
                      <a:pt x="4097" y="2253"/>
                    </a:moveTo>
                    <a:lnTo>
                      <a:pt x="4302" y="2458"/>
                    </a:lnTo>
                    <a:lnTo>
                      <a:pt x="4507" y="2663"/>
                    </a:lnTo>
                    <a:lnTo>
                      <a:pt x="4985" y="3073"/>
                    </a:lnTo>
                    <a:lnTo>
                      <a:pt x="5941" y="3790"/>
                    </a:lnTo>
                    <a:lnTo>
                      <a:pt x="8126" y="5531"/>
                    </a:lnTo>
                    <a:lnTo>
                      <a:pt x="11096" y="7989"/>
                    </a:lnTo>
                    <a:lnTo>
                      <a:pt x="11779" y="8740"/>
                    </a:lnTo>
                    <a:lnTo>
                      <a:pt x="12086" y="9115"/>
                    </a:lnTo>
                    <a:lnTo>
                      <a:pt x="12393" y="9525"/>
                    </a:lnTo>
                    <a:lnTo>
                      <a:pt x="12769" y="10071"/>
                    </a:lnTo>
                    <a:lnTo>
                      <a:pt x="13076" y="10617"/>
                    </a:lnTo>
                    <a:lnTo>
                      <a:pt x="13383" y="11232"/>
                    </a:lnTo>
                    <a:lnTo>
                      <a:pt x="13657" y="11812"/>
                    </a:lnTo>
                    <a:lnTo>
                      <a:pt x="12837" y="10754"/>
                    </a:lnTo>
                    <a:lnTo>
                      <a:pt x="11950" y="9696"/>
                    </a:lnTo>
                    <a:lnTo>
                      <a:pt x="11028" y="8671"/>
                    </a:lnTo>
                    <a:lnTo>
                      <a:pt x="10106" y="7716"/>
                    </a:lnTo>
                    <a:lnTo>
                      <a:pt x="9116" y="6691"/>
                    </a:lnTo>
                    <a:lnTo>
                      <a:pt x="8058" y="5701"/>
                    </a:lnTo>
                    <a:lnTo>
                      <a:pt x="7546" y="5223"/>
                    </a:lnTo>
                    <a:lnTo>
                      <a:pt x="6999" y="4780"/>
                    </a:lnTo>
                    <a:lnTo>
                      <a:pt x="6419" y="4336"/>
                    </a:lnTo>
                    <a:lnTo>
                      <a:pt x="5873" y="3926"/>
                    </a:lnTo>
                    <a:lnTo>
                      <a:pt x="5839" y="3892"/>
                    </a:lnTo>
                    <a:lnTo>
                      <a:pt x="5804" y="3926"/>
                    </a:lnTo>
                    <a:lnTo>
                      <a:pt x="5770" y="3960"/>
                    </a:lnTo>
                    <a:lnTo>
                      <a:pt x="5804" y="3994"/>
                    </a:lnTo>
                    <a:lnTo>
                      <a:pt x="6863" y="4950"/>
                    </a:lnTo>
                    <a:lnTo>
                      <a:pt x="7921" y="5940"/>
                    </a:lnTo>
                    <a:lnTo>
                      <a:pt x="8979" y="6896"/>
                    </a:lnTo>
                    <a:lnTo>
                      <a:pt x="10038" y="7920"/>
                    </a:lnTo>
                    <a:lnTo>
                      <a:pt x="10994" y="8945"/>
                    </a:lnTo>
                    <a:lnTo>
                      <a:pt x="11950" y="10003"/>
                    </a:lnTo>
                    <a:lnTo>
                      <a:pt x="13793" y="12154"/>
                    </a:lnTo>
                    <a:lnTo>
                      <a:pt x="14135" y="13110"/>
                    </a:lnTo>
                    <a:lnTo>
                      <a:pt x="14408" y="14066"/>
                    </a:lnTo>
                    <a:lnTo>
                      <a:pt x="14578" y="14680"/>
                    </a:lnTo>
                    <a:lnTo>
                      <a:pt x="14681" y="15295"/>
                    </a:lnTo>
                    <a:lnTo>
                      <a:pt x="14886" y="16524"/>
                    </a:lnTo>
                    <a:lnTo>
                      <a:pt x="14886" y="16524"/>
                    </a:lnTo>
                    <a:lnTo>
                      <a:pt x="13964" y="15056"/>
                    </a:lnTo>
                    <a:lnTo>
                      <a:pt x="13008" y="13622"/>
                    </a:lnTo>
                    <a:lnTo>
                      <a:pt x="12018" y="12188"/>
                    </a:lnTo>
                    <a:lnTo>
                      <a:pt x="10994" y="10788"/>
                    </a:lnTo>
                    <a:lnTo>
                      <a:pt x="9935" y="9423"/>
                    </a:lnTo>
                    <a:lnTo>
                      <a:pt x="8843" y="8057"/>
                    </a:lnTo>
                    <a:lnTo>
                      <a:pt x="7716" y="6726"/>
                    </a:lnTo>
                    <a:lnTo>
                      <a:pt x="6590" y="5462"/>
                    </a:lnTo>
                    <a:lnTo>
                      <a:pt x="6180" y="4882"/>
                    </a:lnTo>
                    <a:lnTo>
                      <a:pt x="6146" y="4848"/>
                    </a:lnTo>
                    <a:lnTo>
                      <a:pt x="6112" y="4848"/>
                    </a:lnTo>
                    <a:lnTo>
                      <a:pt x="6043" y="4882"/>
                    </a:lnTo>
                    <a:lnTo>
                      <a:pt x="5463" y="4267"/>
                    </a:lnTo>
                    <a:lnTo>
                      <a:pt x="5429" y="4267"/>
                    </a:lnTo>
                    <a:lnTo>
                      <a:pt x="5395" y="4199"/>
                    </a:lnTo>
                    <a:lnTo>
                      <a:pt x="4780" y="3346"/>
                    </a:lnTo>
                    <a:lnTo>
                      <a:pt x="4473" y="2970"/>
                    </a:lnTo>
                    <a:lnTo>
                      <a:pt x="4132" y="2560"/>
                    </a:lnTo>
                    <a:lnTo>
                      <a:pt x="4097" y="2253"/>
                    </a:lnTo>
                    <a:close/>
                    <a:moveTo>
                      <a:pt x="3312" y="0"/>
                    </a:moveTo>
                    <a:lnTo>
                      <a:pt x="2868" y="273"/>
                    </a:lnTo>
                    <a:lnTo>
                      <a:pt x="2903" y="307"/>
                    </a:lnTo>
                    <a:lnTo>
                      <a:pt x="2903" y="410"/>
                    </a:lnTo>
                    <a:lnTo>
                      <a:pt x="2834" y="273"/>
                    </a:lnTo>
                    <a:lnTo>
                      <a:pt x="2698" y="341"/>
                    </a:lnTo>
                    <a:lnTo>
                      <a:pt x="2800" y="1024"/>
                    </a:lnTo>
                    <a:lnTo>
                      <a:pt x="2903" y="1707"/>
                    </a:lnTo>
                    <a:lnTo>
                      <a:pt x="2937" y="2356"/>
                    </a:lnTo>
                    <a:lnTo>
                      <a:pt x="2937" y="3004"/>
                    </a:lnTo>
                    <a:lnTo>
                      <a:pt x="2903" y="3346"/>
                    </a:lnTo>
                    <a:lnTo>
                      <a:pt x="2834" y="3653"/>
                    </a:lnTo>
                    <a:lnTo>
                      <a:pt x="2766" y="3960"/>
                    </a:lnTo>
                    <a:lnTo>
                      <a:pt x="2664" y="4267"/>
                    </a:lnTo>
                    <a:lnTo>
                      <a:pt x="2527" y="4575"/>
                    </a:lnTo>
                    <a:lnTo>
                      <a:pt x="2356" y="4882"/>
                    </a:lnTo>
                    <a:lnTo>
                      <a:pt x="2151" y="5155"/>
                    </a:lnTo>
                    <a:lnTo>
                      <a:pt x="1912" y="5428"/>
                    </a:lnTo>
                    <a:lnTo>
                      <a:pt x="1469" y="5940"/>
                    </a:lnTo>
                    <a:lnTo>
                      <a:pt x="1264" y="6691"/>
                    </a:lnTo>
                    <a:lnTo>
                      <a:pt x="1127" y="7442"/>
                    </a:lnTo>
                    <a:lnTo>
                      <a:pt x="1059" y="8228"/>
                    </a:lnTo>
                    <a:lnTo>
                      <a:pt x="1025" y="8979"/>
                    </a:lnTo>
                    <a:lnTo>
                      <a:pt x="1059" y="9798"/>
                    </a:lnTo>
                    <a:lnTo>
                      <a:pt x="1161" y="10652"/>
                    </a:lnTo>
                    <a:lnTo>
                      <a:pt x="1298" y="11471"/>
                    </a:lnTo>
                    <a:lnTo>
                      <a:pt x="1537" y="12324"/>
                    </a:lnTo>
                    <a:lnTo>
                      <a:pt x="1810" y="13144"/>
                    </a:lnTo>
                    <a:lnTo>
                      <a:pt x="2151" y="13929"/>
                    </a:lnTo>
                    <a:lnTo>
                      <a:pt x="2356" y="14305"/>
                    </a:lnTo>
                    <a:lnTo>
                      <a:pt x="2561" y="14680"/>
                    </a:lnTo>
                    <a:lnTo>
                      <a:pt x="2800" y="15021"/>
                    </a:lnTo>
                    <a:lnTo>
                      <a:pt x="3073" y="15329"/>
                    </a:lnTo>
                    <a:lnTo>
                      <a:pt x="3312" y="15773"/>
                    </a:lnTo>
                    <a:lnTo>
                      <a:pt x="3585" y="16216"/>
                    </a:lnTo>
                    <a:lnTo>
                      <a:pt x="3585" y="16216"/>
                    </a:lnTo>
                    <a:lnTo>
                      <a:pt x="3449" y="16080"/>
                    </a:lnTo>
                    <a:lnTo>
                      <a:pt x="2903" y="15465"/>
                    </a:lnTo>
                    <a:lnTo>
                      <a:pt x="2425" y="14817"/>
                    </a:lnTo>
                    <a:lnTo>
                      <a:pt x="1981" y="14134"/>
                    </a:lnTo>
                    <a:lnTo>
                      <a:pt x="1605" y="13417"/>
                    </a:lnTo>
                    <a:lnTo>
                      <a:pt x="1298" y="12666"/>
                    </a:lnTo>
                    <a:lnTo>
                      <a:pt x="1059" y="11915"/>
                    </a:lnTo>
                    <a:lnTo>
                      <a:pt x="854" y="11130"/>
                    </a:lnTo>
                    <a:lnTo>
                      <a:pt x="683" y="10310"/>
                    </a:lnTo>
                    <a:lnTo>
                      <a:pt x="581" y="9491"/>
                    </a:lnTo>
                    <a:lnTo>
                      <a:pt x="581" y="9081"/>
                    </a:lnTo>
                    <a:lnTo>
                      <a:pt x="581" y="8671"/>
                    </a:lnTo>
                    <a:lnTo>
                      <a:pt x="615" y="8262"/>
                    </a:lnTo>
                    <a:lnTo>
                      <a:pt x="683" y="7852"/>
                    </a:lnTo>
                    <a:lnTo>
                      <a:pt x="752" y="7442"/>
                    </a:lnTo>
                    <a:lnTo>
                      <a:pt x="888" y="7033"/>
                    </a:lnTo>
                    <a:lnTo>
                      <a:pt x="1127" y="6521"/>
                    </a:lnTo>
                    <a:lnTo>
                      <a:pt x="1400" y="6009"/>
                    </a:lnTo>
                    <a:lnTo>
                      <a:pt x="1400" y="6009"/>
                    </a:lnTo>
                    <a:lnTo>
                      <a:pt x="957" y="6452"/>
                    </a:lnTo>
                    <a:lnTo>
                      <a:pt x="581" y="6930"/>
                    </a:lnTo>
                    <a:lnTo>
                      <a:pt x="410" y="7169"/>
                    </a:lnTo>
                    <a:lnTo>
                      <a:pt x="274" y="7442"/>
                    </a:lnTo>
                    <a:lnTo>
                      <a:pt x="137" y="7750"/>
                    </a:lnTo>
                    <a:lnTo>
                      <a:pt x="35" y="8057"/>
                    </a:lnTo>
                    <a:lnTo>
                      <a:pt x="1" y="8706"/>
                    </a:lnTo>
                    <a:lnTo>
                      <a:pt x="1" y="9354"/>
                    </a:lnTo>
                    <a:lnTo>
                      <a:pt x="35" y="10003"/>
                    </a:lnTo>
                    <a:lnTo>
                      <a:pt x="137" y="10686"/>
                    </a:lnTo>
                    <a:lnTo>
                      <a:pt x="274" y="11334"/>
                    </a:lnTo>
                    <a:lnTo>
                      <a:pt x="444" y="11983"/>
                    </a:lnTo>
                    <a:lnTo>
                      <a:pt x="649" y="12598"/>
                    </a:lnTo>
                    <a:lnTo>
                      <a:pt x="888" y="13178"/>
                    </a:lnTo>
                    <a:lnTo>
                      <a:pt x="1230" y="13895"/>
                    </a:lnTo>
                    <a:lnTo>
                      <a:pt x="1605" y="14612"/>
                    </a:lnTo>
                    <a:lnTo>
                      <a:pt x="2049" y="15260"/>
                    </a:lnTo>
                    <a:lnTo>
                      <a:pt x="2527" y="15875"/>
                    </a:lnTo>
                    <a:lnTo>
                      <a:pt x="3073" y="16455"/>
                    </a:lnTo>
                    <a:lnTo>
                      <a:pt x="3654" y="17002"/>
                    </a:lnTo>
                    <a:lnTo>
                      <a:pt x="4268" y="17514"/>
                    </a:lnTo>
                    <a:lnTo>
                      <a:pt x="4917" y="17957"/>
                    </a:lnTo>
                    <a:lnTo>
                      <a:pt x="5873" y="18538"/>
                    </a:lnTo>
                    <a:lnTo>
                      <a:pt x="6863" y="19084"/>
                    </a:lnTo>
                    <a:lnTo>
                      <a:pt x="7887" y="19562"/>
                    </a:lnTo>
                    <a:lnTo>
                      <a:pt x="8945" y="20006"/>
                    </a:lnTo>
                    <a:lnTo>
                      <a:pt x="9594" y="20347"/>
                    </a:lnTo>
                    <a:lnTo>
                      <a:pt x="10277" y="20620"/>
                    </a:lnTo>
                    <a:lnTo>
                      <a:pt x="10960" y="20859"/>
                    </a:lnTo>
                    <a:lnTo>
                      <a:pt x="11642" y="21064"/>
                    </a:lnTo>
                    <a:lnTo>
                      <a:pt x="12018" y="21132"/>
                    </a:lnTo>
                    <a:lnTo>
                      <a:pt x="12359" y="21201"/>
                    </a:lnTo>
                    <a:lnTo>
                      <a:pt x="12735" y="21235"/>
                    </a:lnTo>
                    <a:lnTo>
                      <a:pt x="13076" y="21235"/>
                    </a:lnTo>
                    <a:lnTo>
                      <a:pt x="13418" y="21201"/>
                    </a:lnTo>
                    <a:lnTo>
                      <a:pt x="13793" y="21098"/>
                    </a:lnTo>
                    <a:lnTo>
                      <a:pt x="14169" y="20962"/>
                    </a:lnTo>
                    <a:lnTo>
                      <a:pt x="14544" y="20791"/>
                    </a:lnTo>
                    <a:lnTo>
                      <a:pt x="14851" y="20552"/>
                    </a:lnTo>
                    <a:lnTo>
                      <a:pt x="14988" y="20416"/>
                    </a:lnTo>
                    <a:lnTo>
                      <a:pt x="15125" y="20279"/>
                    </a:lnTo>
                    <a:lnTo>
                      <a:pt x="15227" y="20108"/>
                    </a:lnTo>
                    <a:lnTo>
                      <a:pt x="15295" y="19938"/>
                    </a:lnTo>
                    <a:lnTo>
                      <a:pt x="15364" y="19767"/>
                    </a:lnTo>
                    <a:lnTo>
                      <a:pt x="15364" y="19562"/>
                    </a:lnTo>
                    <a:lnTo>
                      <a:pt x="15466" y="19255"/>
                    </a:lnTo>
                    <a:lnTo>
                      <a:pt x="15466" y="19221"/>
                    </a:lnTo>
                    <a:lnTo>
                      <a:pt x="15432" y="19186"/>
                    </a:lnTo>
                    <a:lnTo>
                      <a:pt x="15364" y="19118"/>
                    </a:lnTo>
                    <a:lnTo>
                      <a:pt x="15227" y="19118"/>
                    </a:lnTo>
                    <a:lnTo>
                      <a:pt x="15193" y="19152"/>
                    </a:lnTo>
                    <a:lnTo>
                      <a:pt x="15125" y="19289"/>
                    </a:lnTo>
                    <a:lnTo>
                      <a:pt x="15022" y="19289"/>
                    </a:lnTo>
                    <a:lnTo>
                      <a:pt x="14954" y="19323"/>
                    </a:lnTo>
                    <a:lnTo>
                      <a:pt x="14783" y="19562"/>
                    </a:lnTo>
                    <a:lnTo>
                      <a:pt x="14578" y="19767"/>
                    </a:lnTo>
                    <a:lnTo>
                      <a:pt x="14374" y="19938"/>
                    </a:lnTo>
                    <a:lnTo>
                      <a:pt x="14169" y="20074"/>
                    </a:lnTo>
                    <a:lnTo>
                      <a:pt x="13964" y="20177"/>
                    </a:lnTo>
                    <a:lnTo>
                      <a:pt x="13725" y="20279"/>
                    </a:lnTo>
                    <a:lnTo>
                      <a:pt x="13486" y="20347"/>
                    </a:lnTo>
                    <a:lnTo>
                      <a:pt x="13247" y="20416"/>
                    </a:lnTo>
                    <a:lnTo>
                      <a:pt x="12735" y="20450"/>
                    </a:lnTo>
                    <a:lnTo>
                      <a:pt x="12223" y="20416"/>
                    </a:lnTo>
                    <a:lnTo>
                      <a:pt x="11676" y="20347"/>
                    </a:lnTo>
                    <a:lnTo>
                      <a:pt x="11130" y="20211"/>
                    </a:lnTo>
                    <a:lnTo>
                      <a:pt x="10516" y="20006"/>
                    </a:lnTo>
                    <a:lnTo>
                      <a:pt x="9935" y="19733"/>
                    </a:lnTo>
                    <a:lnTo>
                      <a:pt x="9253" y="19425"/>
                    </a:lnTo>
                    <a:lnTo>
                      <a:pt x="9218" y="19391"/>
                    </a:lnTo>
                    <a:lnTo>
                      <a:pt x="7614" y="18606"/>
                    </a:lnTo>
                    <a:lnTo>
                      <a:pt x="6829" y="18162"/>
                    </a:lnTo>
                    <a:lnTo>
                      <a:pt x="6043" y="17753"/>
                    </a:lnTo>
                    <a:lnTo>
                      <a:pt x="5326" y="17309"/>
                    </a:lnTo>
                    <a:lnTo>
                      <a:pt x="5019" y="17070"/>
                    </a:lnTo>
                    <a:lnTo>
                      <a:pt x="4712" y="16831"/>
                    </a:lnTo>
                    <a:lnTo>
                      <a:pt x="4405" y="16558"/>
                    </a:lnTo>
                    <a:lnTo>
                      <a:pt x="4132" y="16285"/>
                    </a:lnTo>
                    <a:lnTo>
                      <a:pt x="3893" y="15977"/>
                    </a:lnTo>
                    <a:lnTo>
                      <a:pt x="3654" y="15636"/>
                    </a:lnTo>
                    <a:lnTo>
                      <a:pt x="3449" y="15329"/>
                    </a:lnTo>
                    <a:lnTo>
                      <a:pt x="3380" y="15192"/>
                    </a:lnTo>
                    <a:lnTo>
                      <a:pt x="3005" y="14339"/>
                    </a:lnTo>
                    <a:lnTo>
                      <a:pt x="2698" y="13451"/>
                    </a:lnTo>
                    <a:lnTo>
                      <a:pt x="2459" y="12529"/>
                    </a:lnTo>
                    <a:lnTo>
                      <a:pt x="2356" y="12051"/>
                    </a:lnTo>
                    <a:lnTo>
                      <a:pt x="2288" y="11573"/>
                    </a:lnTo>
                    <a:lnTo>
                      <a:pt x="2356" y="11573"/>
                    </a:lnTo>
                    <a:lnTo>
                      <a:pt x="2356" y="11505"/>
                    </a:lnTo>
                    <a:lnTo>
                      <a:pt x="2254" y="11198"/>
                    </a:lnTo>
                    <a:lnTo>
                      <a:pt x="2220" y="10481"/>
                    </a:lnTo>
                    <a:lnTo>
                      <a:pt x="2254" y="9798"/>
                    </a:lnTo>
                    <a:lnTo>
                      <a:pt x="2322" y="9081"/>
                    </a:lnTo>
                    <a:lnTo>
                      <a:pt x="2459" y="8433"/>
                    </a:lnTo>
                    <a:lnTo>
                      <a:pt x="2595" y="7920"/>
                    </a:lnTo>
                    <a:lnTo>
                      <a:pt x="2800" y="7442"/>
                    </a:lnTo>
                    <a:lnTo>
                      <a:pt x="3244" y="6452"/>
                    </a:lnTo>
                    <a:lnTo>
                      <a:pt x="3278" y="6726"/>
                    </a:lnTo>
                    <a:lnTo>
                      <a:pt x="3312" y="6964"/>
                    </a:lnTo>
                    <a:lnTo>
                      <a:pt x="3346" y="6999"/>
                    </a:lnTo>
                    <a:lnTo>
                      <a:pt x="3380" y="7033"/>
                    </a:lnTo>
                    <a:lnTo>
                      <a:pt x="3415" y="6999"/>
                    </a:lnTo>
                    <a:lnTo>
                      <a:pt x="3415" y="6964"/>
                    </a:lnTo>
                    <a:lnTo>
                      <a:pt x="3346" y="6691"/>
                    </a:lnTo>
                    <a:lnTo>
                      <a:pt x="3278" y="6384"/>
                    </a:lnTo>
                    <a:lnTo>
                      <a:pt x="3244" y="6384"/>
                    </a:lnTo>
                    <a:lnTo>
                      <a:pt x="3483" y="5838"/>
                    </a:lnTo>
                    <a:lnTo>
                      <a:pt x="3585" y="6282"/>
                    </a:lnTo>
                    <a:lnTo>
                      <a:pt x="3688" y="6760"/>
                    </a:lnTo>
                    <a:lnTo>
                      <a:pt x="3824" y="7203"/>
                    </a:lnTo>
                    <a:lnTo>
                      <a:pt x="3995" y="7681"/>
                    </a:lnTo>
                    <a:lnTo>
                      <a:pt x="4371" y="8535"/>
                    </a:lnTo>
                    <a:lnTo>
                      <a:pt x="4814" y="9354"/>
                    </a:lnTo>
                    <a:lnTo>
                      <a:pt x="4849" y="9388"/>
                    </a:lnTo>
                    <a:lnTo>
                      <a:pt x="4883" y="9388"/>
                    </a:lnTo>
                    <a:lnTo>
                      <a:pt x="4883" y="9354"/>
                    </a:lnTo>
                    <a:lnTo>
                      <a:pt x="4883" y="9320"/>
                    </a:lnTo>
                    <a:lnTo>
                      <a:pt x="4507" y="8364"/>
                    </a:lnTo>
                    <a:lnTo>
                      <a:pt x="4166" y="7408"/>
                    </a:lnTo>
                    <a:lnTo>
                      <a:pt x="3893" y="6418"/>
                    </a:lnTo>
                    <a:lnTo>
                      <a:pt x="3654" y="5428"/>
                    </a:lnTo>
                    <a:lnTo>
                      <a:pt x="3893" y="4780"/>
                    </a:lnTo>
                    <a:lnTo>
                      <a:pt x="4029" y="5326"/>
                    </a:lnTo>
                    <a:lnTo>
                      <a:pt x="4234" y="5906"/>
                    </a:lnTo>
                    <a:lnTo>
                      <a:pt x="4644" y="6964"/>
                    </a:lnTo>
                    <a:lnTo>
                      <a:pt x="4951" y="7750"/>
                    </a:lnTo>
                    <a:lnTo>
                      <a:pt x="5326" y="8535"/>
                    </a:lnTo>
                    <a:lnTo>
                      <a:pt x="5736" y="9320"/>
                    </a:lnTo>
                    <a:lnTo>
                      <a:pt x="6146" y="10037"/>
                    </a:lnTo>
                    <a:lnTo>
                      <a:pt x="6180" y="10071"/>
                    </a:lnTo>
                    <a:lnTo>
                      <a:pt x="6214" y="10071"/>
                    </a:lnTo>
                    <a:lnTo>
                      <a:pt x="6248" y="10037"/>
                    </a:lnTo>
                    <a:lnTo>
                      <a:pt x="6248" y="10003"/>
                    </a:lnTo>
                    <a:lnTo>
                      <a:pt x="5873" y="9286"/>
                    </a:lnTo>
                    <a:lnTo>
                      <a:pt x="5497" y="8535"/>
                    </a:lnTo>
                    <a:lnTo>
                      <a:pt x="5190" y="7750"/>
                    </a:lnTo>
                    <a:lnTo>
                      <a:pt x="4883" y="6999"/>
                    </a:lnTo>
                    <a:lnTo>
                      <a:pt x="4644" y="6316"/>
                    </a:lnTo>
                    <a:lnTo>
                      <a:pt x="4439" y="5599"/>
                    </a:lnTo>
                    <a:lnTo>
                      <a:pt x="4234" y="4916"/>
                    </a:lnTo>
                    <a:lnTo>
                      <a:pt x="4029" y="4233"/>
                    </a:lnTo>
                    <a:lnTo>
                      <a:pt x="4063" y="4028"/>
                    </a:lnTo>
                    <a:lnTo>
                      <a:pt x="4200" y="4472"/>
                    </a:lnTo>
                    <a:lnTo>
                      <a:pt x="4371" y="4916"/>
                    </a:lnTo>
                    <a:lnTo>
                      <a:pt x="4780" y="5804"/>
                    </a:lnTo>
                    <a:lnTo>
                      <a:pt x="5190" y="6657"/>
                    </a:lnTo>
                    <a:lnTo>
                      <a:pt x="5634" y="7511"/>
                    </a:lnTo>
                    <a:lnTo>
                      <a:pt x="6112" y="8398"/>
                    </a:lnTo>
                    <a:lnTo>
                      <a:pt x="6590" y="9252"/>
                    </a:lnTo>
                    <a:lnTo>
                      <a:pt x="7580" y="10959"/>
                    </a:lnTo>
                    <a:lnTo>
                      <a:pt x="7648" y="10959"/>
                    </a:lnTo>
                    <a:lnTo>
                      <a:pt x="7682" y="10925"/>
                    </a:lnTo>
                    <a:lnTo>
                      <a:pt x="7682" y="10891"/>
                    </a:lnTo>
                    <a:lnTo>
                      <a:pt x="6726" y="9184"/>
                    </a:lnTo>
                    <a:lnTo>
                      <a:pt x="5839" y="7408"/>
                    </a:lnTo>
                    <a:lnTo>
                      <a:pt x="5429" y="6521"/>
                    </a:lnTo>
                    <a:lnTo>
                      <a:pt x="5019" y="5633"/>
                    </a:lnTo>
                    <a:lnTo>
                      <a:pt x="4610" y="4711"/>
                    </a:lnTo>
                    <a:lnTo>
                      <a:pt x="4166" y="3858"/>
                    </a:lnTo>
                    <a:lnTo>
                      <a:pt x="4132" y="3824"/>
                    </a:lnTo>
                    <a:lnTo>
                      <a:pt x="4097" y="3790"/>
                    </a:lnTo>
                    <a:lnTo>
                      <a:pt x="4097" y="3380"/>
                    </a:lnTo>
                    <a:lnTo>
                      <a:pt x="4132" y="3107"/>
                    </a:lnTo>
                    <a:lnTo>
                      <a:pt x="4575" y="3721"/>
                    </a:lnTo>
                    <a:lnTo>
                      <a:pt x="4917" y="4438"/>
                    </a:lnTo>
                    <a:lnTo>
                      <a:pt x="5292" y="5121"/>
                    </a:lnTo>
                    <a:lnTo>
                      <a:pt x="6112" y="6452"/>
                    </a:lnTo>
                    <a:lnTo>
                      <a:pt x="7682" y="8945"/>
                    </a:lnTo>
                    <a:lnTo>
                      <a:pt x="8570" y="10276"/>
                    </a:lnTo>
                    <a:lnTo>
                      <a:pt x="9423" y="11607"/>
                    </a:lnTo>
                    <a:lnTo>
                      <a:pt x="10311" y="12939"/>
                    </a:lnTo>
                    <a:lnTo>
                      <a:pt x="11233" y="14236"/>
                    </a:lnTo>
                    <a:lnTo>
                      <a:pt x="11267" y="14236"/>
                    </a:lnTo>
                    <a:lnTo>
                      <a:pt x="11267" y="14202"/>
                    </a:lnTo>
                    <a:lnTo>
                      <a:pt x="7921" y="8945"/>
                    </a:lnTo>
                    <a:lnTo>
                      <a:pt x="6180" y="6145"/>
                    </a:lnTo>
                    <a:lnTo>
                      <a:pt x="5804" y="5531"/>
                    </a:lnTo>
                    <a:lnTo>
                      <a:pt x="5804" y="5531"/>
                    </a:lnTo>
                    <a:lnTo>
                      <a:pt x="6521" y="6555"/>
                    </a:lnTo>
                    <a:lnTo>
                      <a:pt x="9321" y="10686"/>
                    </a:lnTo>
                    <a:lnTo>
                      <a:pt x="10721" y="12837"/>
                    </a:lnTo>
                    <a:lnTo>
                      <a:pt x="12120" y="14987"/>
                    </a:lnTo>
                    <a:lnTo>
                      <a:pt x="13486" y="17138"/>
                    </a:lnTo>
                    <a:lnTo>
                      <a:pt x="14066" y="18128"/>
                    </a:lnTo>
                    <a:lnTo>
                      <a:pt x="14237" y="18367"/>
                    </a:lnTo>
                    <a:lnTo>
                      <a:pt x="14442" y="18606"/>
                    </a:lnTo>
                    <a:lnTo>
                      <a:pt x="14612" y="18811"/>
                    </a:lnTo>
                    <a:lnTo>
                      <a:pt x="14817" y="18982"/>
                    </a:lnTo>
                    <a:lnTo>
                      <a:pt x="14886" y="18982"/>
                    </a:lnTo>
                    <a:lnTo>
                      <a:pt x="14817" y="18674"/>
                    </a:lnTo>
                    <a:lnTo>
                      <a:pt x="14715" y="18401"/>
                    </a:lnTo>
                    <a:lnTo>
                      <a:pt x="14612" y="18128"/>
                    </a:lnTo>
                    <a:lnTo>
                      <a:pt x="14442" y="17855"/>
                    </a:lnTo>
                    <a:lnTo>
                      <a:pt x="13793" y="16797"/>
                    </a:lnTo>
                    <a:lnTo>
                      <a:pt x="12530" y="14680"/>
                    </a:lnTo>
                    <a:lnTo>
                      <a:pt x="11745" y="13451"/>
                    </a:lnTo>
                    <a:lnTo>
                      <a:pt x="14612" y="17548"/>
                    </a:lnTo>
                    <a:lnTo>
                      <a:pt x="14647" y="17582"/>
                    </a:lnTo>
                    <a:lnTo>
                      <a:pt x="14681" y="17582"/>
                    </a:lnTo>
                    <a:lnTo>
                      <a:pt x="14715" y="17514"/>
                    </a:lnTo>
                    <a:lnTo>
                      <a:pt x="14715" y="17480"/>
                    </a:lnTo>
                    <a:lnTo>
                      <a:pt x="11130" y="12085"/>
                    </a:lnTo>
                    <a:lnTo>
                      <a:pt x="9321" y="9423"/>
                    </a:lnTo>
                    <a:lnTo>
                      <a:pt x="7511" y="6760"/>
                    </a:lnTo>
                    <a:lnTo>
                      <a:pt x="7511" y="6760"/>
                    </a:lnTo>
                    <a:lnTo>
                      <a:pt x="8501" y="7989"/>
                    </a:lnTo>
                    <a:lnTo>
                      <a:pt x="9457" y="9184"/>
                    </a:lnTo>
                    <a:lnTo>
                      <a:pt x="10413" y="10413"/>
                    </a:lnTo>
                    <a:lnTo>
                      <a:pt x="11369" y="11676"/>
                    </a:lnTo>
                    <a:lnTo>
                      <a:pt x="12291" y="12939"/>
                    </a:lnTo>
                    <a:lnTo>
                      <a:pt x="13179" y="14202"/>
                    </a:lnTo>
                    <a:lnTo>
                      <a:pt x="14066" y="15499"/>
                    </a:lnTo>
                    <a:lnTo>
                      <a:pt x="14920" y="16831"/>
                    </a:lnTo>
                    <a:lnTo>
                      <a:pt x="15090" y="17787"/>
                    </a:lnTo>
                    <a:lnTo>
                      <a:pt x="15261" y="18777"/>
                    </a:lnTo>
                    <a:lnTo>
                      <a:pt x="15295" y="18845"/>
                    </a:lnTo>
                    <a:lnTo>
                      <a:pt x="15329" y="18879"/>
                    </a:lnTo>
                    <a:lnTo>
                      <a:pt x="15432" y="18913"/>
                    </a:lnTo>
                    <a:lnTo>
                      <a:pt x="15500" y="18913"/>
                    </a:lnTo>
                    <a:lnTo>
                      <a:pt x="15534" y="18879"/>
                    </a:lnTo>
                    <a:lnTo>
                      <a:pt x="15568" y="18845"/>
                    </a:lnTo>
                    <a:lnTo>
                      <a:pt x="15603" y="18777"/>
                    </a:lnTo>
                    <a:lnTo>
                      <a:pt x="15568" y="18162"/>
                    </a:lnTo>
                    <a:lnTo>
                      <a:pt x="15534" y="17514"/>
                    </a:lnTo>
                    <a:lnTo>
                      <a:pt x="15466" y="16899"/>
                    </a:lnTo>
                    <a:lnTo>
                      <a:pt x="15364" y="16250"/>
                    </a:lnTo>
                    <a:lnTo>
                      <a:pt x="15125" y="15021"/>
                    </a:lnTo>
                    <a:lnTo>
                      <a:pt x="14817" y="13792"/>
                    </a:lnTo>
                    <a:lnTo>
                      <a:pt x="14476" y="12700"/>
                    </a:lnTo>
                    <a:lnTo>
                      <a:pt x="14271" y="12154"/>
                    </a:lnTo>
                    <a:lnTo>
                      <a:pt x="14066" y="11607"/>
                    </a:lnTo>
                    <a:lnTo>
                      <a:pt x="13827" y="11095"/>
                    </a:lnTo>
                    <a:lnTo>
                      <a:pt x="13588" y="10583"/>
                    </a:lnTo>
                    <a:lnTo>
                      <a:pt x="13281" y="10071"/>
                    </a:lnTo>
                    <a:lnTo>
                      <a:pt x="12974" y="9593"/>
                    </a:lnTo>
                    <a:lnTo>
                      <a:pt x="12632" y="9047"/>
                    </a:lnTo>
                    <a:lnTo>
                      <a:pt x="12223" y="8569"/>
                    </a:lnTo>
                    <a:lnTo>
                      <a:pt x="11779" y="8091"/>
                    </a:lnTo>
                    <a:lnTo>
                      <a:pt x="11335" y="7647"/>
                    </a:lnTo>
                    <a:lnTo>
                      <a:pt x="10891" y="7203"/>
                    </a:lnTo>
                    <a:lnTo>
                      <a:pt x="10413" y="6760"/>
                    </a:lnTo>
                    <a:lnTo>
                      <a:pt x="9423" y="5940"/>
                    </a:lnTo>
                    <a:lnTo>
                      <a:pt x="7204" y="4165"/>
                    </a:lnTo>
                    <a:lnTo>
                      <a:pt x="6078" y="3209"/>
                    </a:lnTo>
                    <a:lnTo>
                      <a:pt x="5497" y="2765"/>
                    </a:lnTo>
                    <a:lnTo>
                      <a:pt x="5190" y="2560"/>
                    </a:lnTo>
                    <a:lnTo>
                      <a:pt x="4849" y="2356"/>
                    </a:lnTo>
                    <a:lnTo>
                      <a:pt x="4541" y="2117"/>
                    </a:lnTo>
                    <a:lnTo>
                      <a:pt x="4097" y="1400"/>
                    </a:lnTo>
                    <a:lnTo>
                      <a:pt x="3654" y="683"/>
                    </a:lnTo>
                    <a:lnTo>
                      <a:pt x="3517" y="341"/>
                    </a:lnTo>
                    <a:lnTo>
                      <a:pt x="3312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A7B17"/>
          </p15:clr>
        </p15:guide>
        <p15:guide id="2" pos="2880">
          <p15:clr>
            <a:srgbClr val="FA7B17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Lora"/>
              <a:buNone/>
              <a:defRPr sz="3000" b="1" i="1">
                <a:solidFill>
                  <a:schemeClr val="dk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7" r:id="rId5"/>
    <p:sldLayoutId id="2147483669" r:id="rId6"/>
    <p:sldLayoutId id="2147483670" r:id="rId7"/>
    <p:sldLayoutId id="2147483671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5" name="Google Shape;6255;p29"/>
          <p:cNvSpPr txBox="1">
            <a:spLocks noGrp="1"/>
          </p:cNvSpPr>
          <p:nvPr>
            <p:ph type="ctrTitle"/>
          </p:nvPr>
        </p:nvSpPr>
        <p:spPr>
          <a:xfrm>
            <a:off x="1669800" y="1002650"/>
            <a:ext cx="5804400" cy="21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FOOD TRENDS:</a:t>
            </a:r>
            <a:br>
              <a:rPr lang="en-US" dirty="0"/>
            </a:br>
            <a:r>
              <a:rPr lang="en-US" dirty="0"/>
              <a:t>Based on Customer Satisfaction</a:t>
            </a:r>
            <a:endParaRPr dirty="0"/>
          </a:p>
        </p:txBody>
      </p:sp>
      <p:sp>
        <p:nvSpPr>
          <p:cNvPr id="6256" name="Google Shape;6256;p29"/>
          <p:cNvSpPr txBox="1">
            <a:spLocks noGrp="1"/>
          </p:cNvSpPr>
          <p:nvPr>
            <p:ph type="subTitle" idx="1"/>
          </p:nvPr>
        </p:nvSpPr>
        <p:spPr>
          <a:xfrm>
            <a:off x="2392499" y="3597661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Pts val="935"/>
              <a:buFont typeface="Arial"/>
              <a:buNone/>
            </a:pPr>
            <a:r>
              <a:rPr lang="e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TEAM-05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257" name="Google Shape;6257;p29"/>
          <p:cNvGrpSpPr/>
          <p:nvPr/>
        </p:nvGrpSpPr>
        <p:grpSpPr>
          <a:xfrm>
            <a:off x="3071812" y="3183050"/>
            <a:ext cx="3000375" cy="302895"/>
            <a:chOff x="238125" y="1773525"/>
            <a:chExt cx="7143750" cy="721350"/>
          </a:xfrm>
        </p:grpSpPr>
        <p:sp>
          <p:nvSpPr>
            <p:cNvPr id="6258" name="Google Shape;6258;p29"/>
            <p:cNvSpPr/>
            <p:nvPr/>
          </p:nvSpPr>
          <p:spPr>
            <a:xfrm>
              <a:off x="6380350" y="1773525"/>
              <a:ext cx="1001525" cy="717375"/>
            </a:xfrm>
            <a:custGeom>
              <a:avLst/>
              <a:gdLst/>
              <a:ahLst/>
              <a:cxnLst/>
              <a:rect l="l" t="t" r="r" b="b"/>
              <a:pathLst>
                <a:path w="40061" h="28695" extrusionOk="0">
                  <a:moveTo>
                    <a:pt x="24482" y="795"/>
                  </a:moveTo>
                  <a:lnTo>
                    <a:pt x="24482" y="874"/>
                  </a:lnTo>
                  <a:lnTo>
                    <a:pt x="24402" y="874"/>
                  </a:lnTo>
                  <a:lnTo>
                    <a:pt x="24402" y="795"/>
                  </a:lnTo>
                  <a:close/>
                  <a:moveTo>
                    <a:pt x="19077" y="1025"/>
                  </a:moveTo>
                  <a:lnTo>
                    <a:pt x="19068" y="1033"/>
                  </a:lnTo>
                  <a:lnTo>
                    <a:pt x="19077" y="1033"/>
                  </a:lnTo>
                  <a:lnTo>
                    <a:pt x="19077" y="1025"/>
                  </a:lnTo>
                  <a:close/>
                  <a:moveTo>
                    <a:pt x="23608" y="1351"/>
                  </a:moveTo>
                  <a:lnTo>
                    <a:pt x="23449" y="1510"/>
                  </a:lnTo>
                  <a:lnTo>
                    <a:pt x="23210" y="1669"/>
                  </a:lnTo>
                  <a:lnTo>
                    <a:pt x="23369" y="1510"/>
                  </a:lnTo>
                  <a:lnTo>
                    <a:pt x="23608" y="1351"/>
                  </a:lnTo>
                  <a:close/>
                  <a:moveTo>
                    <a:pt x="23608" y="954"/>
                  </a:moveTo>
                  <a:lnTo>
                    <a:pt x="23608" y="1033"/>
                  </a:lnTo>
                  <a:lnTo>
                    <a:pt x="23131" y="1431"/>
                  </a:lnTo>
                  <a:lnTo>
                    <a:pt x="22654" y="1749"/>
                  </a:lnTo>
                  <a:lnTo>
                    <a:pt x="23131" y="1272"/>
                  </a:lnTo>
                  <a:lnTo>
                    <a:pt x="23608" y="954"/>
                  </a:lnTo>
                  <a:close/>
                  <a:moveTo>
                    <a:pt x="24243" y="874"/>
                  </a:moveTo>
                  <a:lnTo>
                    <a:pt x="24084" y="954"/>
                  </a:lnTo>
                  <a:lnTo>
                    <a:pt x="23767" y="1113"/>
                  </a:lnTo>
                  <a:lnTo>
                    <a:pt x="23131" y="1590"/>
                  </a:lnTo>
                  <a:lnTo>
                    <a:pt x="22654" y="1908"/>
                  </a:lnTo>
                  <a:lnTo>
                    <a:pt x="23369" y="1351"/>
                  </a:lnTo>
                  <a:lnTo>
                    <a:pt x="23687" y="954"/>
                  </a:lnTo>
                  <a:lnTo>
                    <a:pt x="23925" y="874"/>
                  </a:lnTo>
                  <a:close/>
                  <a:moveTo>
                    <a:pt x="22495" y="1987"/>
                  </a:moveTo>
                  <a:lnTo>
                    <a:pt x="22495" y="2067"/>
                  </a:lnTo>
                  <a:lnTo>
                    <a:pt x="22336" y="2146"/>
                  </a:lnTo>
                  <a:lnTo>
                    <a:pt x="22256" y="2146"/>
                  </a:lnTo>
                  <a:lnTo>
                    <a:pt x="22336" y="2067"/>
                  </a:lnTo>
                  <a:lnTo>
                    <a:pt x="22495" y="1987"/>
                  </a:lnTo>
                  <a:close/>
                  <a:moveTo>
                    <a:pt x="23290" y="954"/>
                  </a:moveTo>
                  <a:lnTo>
                    <a:pt x="23290" y="1033"/>
                  </a:lnTo>
                  <a:lnTo>
                    <a:pt x="22892" y="1351"/>
                  </a:lnTo>
                  <a:lnTo>
                    <a:pt x="22256" y="1987"/>
                  </a:lnTo>
                  <a:lnTo>
                    <a:pt x="21859" y="2305"/>
                  </a:lnTo>
                  <a:lnTo>
                    <a:pt x="21620" y="2464"/>
                  </a:lnTo>
                  <a:lnTo>
                    <a:pt x="22733" y="1431"/>
                  </a:lnTo>
                  <a:lnTo>
                    <a:pt x="23210" y="1033"/>
                  </a:lnTo>
                  <a:lnTo>
                    <a:pt x="23290" y="954"/>
                  </a:lnTo>
                  <a:close/>
                  <a:moveTo>
                    <a:pt x="22892" y="1033"/>
                  </a:moveTo>
                  <a:lnTo>
                    <a:pt x="22495" y="1510"/>
                  </a:lnTo>
                  <a:lnTo>
                    <a:pt x="21620" y="2226"/>
                  </a:lnTo>
                  <a:lnTo>
                    <a:pt x="21223" y="2623"/>
                  </a:lnTo>
                  <a:lnTo>
                    <a:pt x="21223" y="2544"/>
                  </a:lnTo>
                  <a:lnTo>
                    <a:pt x="21859" y="1908"/>
                  </a:lnTo>
                  <a:lnTo>
                    <a:pt x="22574" y="1272"/>
                  </a:lnTo>
                  <a:lnTo>
                    <a:pt x="22892" y="1033"/>
                  </a:lnTo>
                  <a:close/>
                  <a:moveTo>
                    <a:pt x="22574" y="1033"/>
                  </a:moveTo>
                  <a:lnTo>
                    <a:pt x="22574" y="1113"/>
                  </a:lnTo>
                  <a:lnTo>
                    <a:pt x="22415" y="1272"/>
                  </a:lnTo>
                  <a:lnTo>
                    <a:pt x="21620" y="2067"/>
                  </a:lnTo>
                  <a:lnTo>
                    <a:pt x="20985" y="2702"/>
                  </a:lnTo>
                  <a:lnTo>
                    <a:pt x="20746" y="2782"/>
                  </a:lnTo>
                  <a:lnTo>
                    <a:pt x="20587" y="2861"/>
                  </a:lnTo>
                  <a:lnTo>
                    <a:pt x="21223" y="2226"/>
                  </a:lnTo>
                  <a:lnTo>
                    <a:pt x="22177" y="1351"/>
                  </a:lnTo>
                  <a:lnTo>
                    <a:pt x="22574" y="1033"/>
                  </a:lnTo>
                  <a:close/>
                  <a:moveTo>
                    <a:pt x="24243" y="1590"/>
                  </a:moveTo>
                  <a:lnTo>
                    <a:pt x="23846" y="1987"/>
                  </a:lnTo>
                  <a:lnTo>
                    <a:pt x="23131" y="2782"/>
                  </a:lnTo>
                  <a:lnTo>
                    <a:pt x="22654" y="3259"/>
                  </a:lnTo>
                  <a:lnTo>
                    <a:pt x="22097" y="3736"/>
                  </a:lnTo>
                  <a:lnTo>
                    <a:pt x="21541" y="4133"/>
                  </a:lnTo>
                  <a:lnTo>
                    <a:pt x="21223" y="4292"/>
                  </a:lnTo>
                  <a:lnTo>
                    <a:pt x="18759" y="4292"/>
                  </a:lnTo>
                  <a:lnTo>
                    <a:pt x="17646" y="4213"/>
                  </a:lnTo>
                  <a:lnTo>
                    <a:pt x="17805" y="4133"/>
                  </a:lnTo>
                  <a:lnTo>
                    <a:pt x="20428" y="4133"/>
                  </a:lnTo>
                  <a:lnTo>
                    <a:pt x="21302" y="4054"/>
                  </a:lnTo>
                  <a:lnTo>
                    <a:pt x="21620" y="3974"/>
                  </a:lnTo>
                  <a:lnTo>
                    <a:pt x="21620" y="3895"/>
                  </a:lnTo>
                  <a:lnTo>
                    <a:pt x="20905" y="3895"/>
                  </a:lnTo>
                  <a:lnTo>
                    <a:pt x="18997" y="3974"/>
                  </a:lnTo>
                  <a:lnTo>
                    <a:pt x="18918" y="3974"/>
                  </a:lnTo>
                  <a:lnTo>
                    <a:pt x="18918" y="3895"/>
                  </a:lnTo>
                  <a:lnTo>
                    <a:pt x="19315" y="3815"/>
                  </a:lnTo>
                  <a:lnTo>
                    <a:pt x="20110" y="3577"/>
                  </a:lnTo>
                  <a:lnTo>
                    <a:pt x="20508" y="3497"/>
                  </a:lnTo>
                  <a:lnTo>
                    <a:pt x="21938" y="3497"/>
                  </a:lnTo>
                  <a:lnTo>
                    <a:pt x="22177" y="3418"/>
                  </a:lnTo>
                  <a:lnTo>
                    <a:pt x="20667" y="3418"/>
                  </a:lnTo>
                  <a:lnTo>
                    <a:pt x="21223" y="3179"/>
                  </a:lnTo>
                  <a:lnTo>
                    <a:pt x="22574" y="3179"/>
                  </a:lnTo>
                  <a:lnTo>
                    <a:pt x="22654" y="3100"/>
                  </a:lnTo>
                  <a:lnTo>
                    <a:pt x="22018" y="3100"/>
                  </a:lnTo>
                  <a:lnTo>
                    <a:pt x="21620" y="3020"/>
                  </a:lnTo>
                  <a:lnTo>
                    <a:pt x="21859" y="2861"/>
                  </a:lnTo>
                  <a:lnTo>
                    <a:pt x="22336" y="2782"/>
                  </a:lnTo>
                  <a:lnTo>
                    <a:pt x="22574" y="2702"/>
                  </a:lnTo>
                  <a:lnTo>
                    <a:pt x="22574" y="2623"/>
                  </a:lnTo>
                  <a:lnTo>
                    <a:pt x="22495" y="2623"/>
                  </a:lnTo>
                  <a:lnTo>
                    <a:pt x="22654" y="2544"/>
                  </a:lnTo>
                  <a:lnTo>
                    <a:pt x="23608" y="1987"/>
                  </a:lnTo>
                  <a:lnTo>
                    <a:pt x="24243" y="1590"/>
                  </a:lnTo>
                  <a:close/>
                  <a:moveTo>
                    <a:pt x="20985" y="397"/>
                  </a:moveTo>
                  <a:lnTo>
                    <a:pt x="21064" y="715"/>
                  </a:lnTo>
                  <a:lnTo>
                    <a:pt x="21143" y="954"/>
                  </a:lnTo>
                  <a:lnTo>
                    <a:pt x="21223" y="1113"/>
                  </a:lnTo>
                  <a:lnTo>
                    <a:pt x="21382" y="1192"/>
                  </a:lnTo>
                  <a:lnTo>
                    <a:pt x="21143" y="1431"/>
                  </a:lnTo>
                  <a:lnTo>
                    <a:pt x="19633" y="2941"/>
                  </a:lnTo>
                  <a:lnTo>
                    <a:pt x="19633" y="3020"/>
                  </a:lnTo>
                  <a:lnTo>
                    <a:pt x="19792" y="2941"/>
                  </a:lnTo>
                  <a:lnTo>
                    <a:pt x="20269" y="2464"/>
                  </a:lnTo>
                  <a:lnTo>
                    <a:pt x="21223" y="1510"/>
                  </a:lnTo>
                  <a:lnTo>
                    <a:pt x="21541" y="1192"/>
                  </a:lnTo>
                  <a:lnTo>
                    <a:pt x="21938" y="1113"/>
                  </a:lnTo>
                  <a:lnTo>
                    <a:pt x="22336" y="1113"/>
                  </a:lnTo>
                  <a:lnTo>
                    <a:pt x="21938" y="1431"/>
                  </a:lnTo>
                  <a:lnTo>
                    <a:pt x="20985" y="2226"/>
                  </a:lnTo>
                  <a:lnTo>
                    <a:pt x="20428" y="2861"/>
                  </a:lnTo>
                  <a:lnTo>
                    <a:pt x="20269" y="2941"/>
                  </a:lnTo>
                  <a:lnTo>
                    <a:pt x="20110" y="3020"/>
                  </a:lnTo>
                  <a:lnTo>
                    <a:pt x="20269" y="2861"/>
                  </a:lnTo>
                  <a:lnTo>
                    <a:pt x="20587" y="2464"/>
                  </a:lnTo>
                  <a:lnTo>
                    <a:pt x="21541" y="1590"/>
                  </a:lnTo>
                  <a:lnTo>
                    <a:pt x="21779" y="1272"/>
                  </a:lnTo>
                  <a:lnTo>
                    <a:pt x="21779" y="1272"/>
                  </a:lnTo>
                  <a:lnTo>
                    <a:pt x="21620" y="1351"/>
                  </a:lnTo>
                  <a:lnTo>
                    <a:pt x="20587" y="2305"/>
                  </a:lnTo>
                  <a:lnTo>
                    <a:pt x="20190" y="2782"/>
                  </a:lnTo>
                  <a:lnTo>
                    <a:pt x="20031" y="3020"/>
                  </a:lnTo>
                  <a:lnTo>
                    <a:pt x="19633" y="3179"/>
                  </a:lnTo>
                  <a:lnTo>
                    <a:pt x="17328" y="3656"/>
                  </a:lnTo>
                  <a:lnTo>
                    <a:pt x="17328" y="3656"/>
                  </a:lnTo>
                  <a:lnTo>
                    <a:pt x="18203" y="2782"/>
                  </a:lnTo>
                  <a:lnTo>
                    <a:pt x="19077" y="1908"/>
                  </a:lnTo>
                  <a:lnTo>
                    <a:pt x="18997" y="1908"/>
                  </a:lnTo>
                  <a:lnTo>
                    <a:pt x="18838" y="1987"/>
                  </a:lnTo>
                  <a:lnTo>
                    <a:pt x="18044" y="2702"/>
                  </a:lnTo>
                  <a:lnTo>
                    <a:pt x="17169" y="3656"/>
                  </a:lnTo>
                  <a:lnTo>
                    <a:pt x="17010" y="3736"/>
                  </a:lnTo>
                  <a:lnTo>
                    <a:pt x="16851" y="3736"/>
                  </a:lnTo>
                  <a:lnTo>
                    <a:pt x="18441" y="2226"/>
                  </a:lnTo>
                  <a:lnTo>
                    <a:pt x="18600" y="1987"/>
                  </a:lnTo>
                  <a:lnTo>
                    <a:pt x="18282" y="2226"/>
                  </a:lnTo>
                  <a:lnTo>
                    <a:pt x="17646" y="2782"/>
                  </a:lnTo>
                  <a:lnTo>
                    <a:pt x="17010" y="3418"/>
                  </a:lnTo>
                  <a:lnTo>
                    <a:pt x="16692" y="3736"/>
                  </a:lnTo>
                  <a:lnTo>
                    <a:pt x="16374" y="3815"/>
                  </a:lnTo>
                  <a:lnTo>
                    <a:pt x="16136" y="3895"/>
                  </a:lnTo>
                  <a:lnTo>
                    <a:pt x="16136" y="3895"/>
                  </a:lnTo>
                  <a:lnTo>
                    <a:pt x="17328" y="2623"/>
                  </a:lnTo>
                  <a:lnTo>
                    <a:pt x="18362" y="1669"/>
                  </a:lnTo>
                  <a:lnTo>
                    <a:pt x="19068" y="1033"/>
                  </a:lnTo>
                  <a:lnTo>
                    <a:pt x="18997" y="1033"/>
                  </a:lnTo>
                  <a:lnTo>
                    <a:pt x="18600" y="1351"/>
                  </a:lnTo>
                  <a:lnTo>
                    <a:pt x="17805" y="2067"/>
                  </a:lnTo>
                  <a:lnTo>
                    <a:pt x="16136" y="3736"/>
                  </a:lnTo>
                  <a:lnTo>
                    <a:pt x="15818" y="3974"/>
                  </a:lnTo>
                  <a:lnTo>
                    <a:pt x="15500" y="4054"/>
                  </a:lnTo>
                  <a:lnTo>
                    <a:pt x="15103" y="4133"/>
                  </a:lnTo>
                  <a:lnTo>
                    <a:pt x="15262" y="3974"/>
                  </a:lnTo>
                  <a:lnTo>
                    <a:pt x="16215" y="3020"/>
                  </a:lnTo>
                  <a:lnTo>
                    <a:pt x="17010" y="2305"/>
                  </a:lnTo>
                  <a:lnTo>
                    <a:pt x="17090" y="2226"/>
                  </a:lnTo>
                  <a:lnTo>
                    <a:pt x="17090" y="2146"/>
                  </a:lnTo>
                  <a:lnTo>
                    <a:pt x="15977" y="3179"/>
                  </a:lnTo>
                  <a:lnTo>
                    <a:pt x="14864" y="4213"/>
                  </a:lnTo>
                  <a:lnTo>
                    <a:pt x="14546" y="4292"/>
                  </a:lnTo>
                  <a:lnTo>
                    <a:pt x="14228" y="4372"/>
                  </a:lnTo>
                  <a:lnTo>
                    <a:pt x="14705" y="3895"/>
                  </a:lnTo>
                  <a:lnTo>
                    <a:pt x="15818" y="2941"/>
                  </a:lnTo>
                  <a:lnTo>
                    <a:pt x="17328" y="1749"/>
                  </a:lnTo>
                  <a:lnTo>
                    <a:pt x="18362" y="1033"/>
                  </a:lnTo>
                  <a:lnTo>
                    <a:pt x="18441" y="954"/>
                  </a:lnTo>
                  <a:lnTo>
                    <a:pt x="19077" y="954"/>
                  </a:lnTo>
                  <a:lnTo>
                    <a:pt x="19077" y="1025"/>
                  </a:lnTo>
                  <a:lnTo>
                    <a:pt x="19156" y="954"/>
                  </a:lnTo>
                  <a:lnTo>
                    <a:pt x="20110" y="636"/>
                  </a:lnTo>
                  <a:lnTo>
                    <a:pt x="20985" y="397"/>
                  </a:lnTo>
                  <a:close/>
                  <a:moveTo>
                    <a:pt x="16295" y="4531"/>
                  </a:moveTo>
                  <a:lnTo>
                    <a:pt x="16851" y="4610"/>
                  </a:lnTo>
                  <a:lnTo>
                    <a:pt x="17249" y="4690"/>
                  </a:lnTo>
                  <a:lnTo>
                    <a:pt x="17249" y="4690"/>
                  </a:lnTo>
                  <a:lnTo>
                    <a:pt x="16692" y="4610"/>
                  </a:lnTo>
                  <a:lnTo>
                    <a:pt x="16056" y="4531"/>
                  </a:lnTo>
                  <a:close/>
                  <a:moveTo>
                    <a:pt x="21143" y="4372"/>
                  </a:moveTo>
                  <a:lnTo>
                    <a:pt x="20746" y="4690"/>
                  </a:lnTo>
                  <a:lnTo>
                    <a:pt x="20428" y="4928"/>
                  </a:lnTo>
                  <a:lnTo>
                    <a:pt x="20349" y="5087"/>
                  </a:lnTo>
                  <a:lnTo>
                    <a:pt x="20349" y="5246"/>
                  </a:lnTo>
                  <a:lnTo>
                    <a:pt x="20508" y="5484"/>
                  </a:lnTo>
                  <a:lnTo>
                    <a:pt x="20587" y="5564"/>
                  </a:lnTo>
                  <a:lnTo>
                    <a:pt x="20508" y="5643"/>
                  </a:lnTo>
                  <a:lnTo>
                    <a:pt x="20110" y="5882"/>
                  </a:lnTo>
                  <a:lnTo>
                    <a:pt x="19713" y="6041"/>
                  </a:lnTo>
                  <a:lnTo>
                    <a:pt x="19077" y="5802"/>
                  </a:lnTo>
                  <a:lnTo>
                    <a:pt x="18441" y="5723"/>
                  </a:lnTo>
                  <a:lnTo>
                    <a:pt x="19077" y="5961"/>
                  </a:lnTo>
                  <a:lnTo>
                    <a:pt x="19633" y="6120"/>
                  </a:lnTo>
                  <a:lnTo>
                    <a:pt x="19315" y="6279"/>
                  </a:lnTo>
                  <a:lnTo>
                    <a:pt x="18997" y="6359"/>
                  </a:lnTo>
                  <a:lnTo>
                    <a:pt x="17885" y="6279"/>
                  </a:lnTo>
                  <a:lnTo>
                    <a:pt x="16215" y="6120"/>
                  </a:lnTo>
                  <a:lnTo>
                    <a:pt x="14705" y="5882"/>
                  </a:lnTo>
                  <a:lnTo>
                    <a:pt x="13513" y="5723"/>
                  </a:lnTo>
                  <a:lnTo>
                    <a:pt x="12559" y="5564"/>
                  </a:lnTo>
                  <a:lnTo>
                    <a:pt x="12321" y="5564"/>
                  </a:lnTo>
                  <a:lnTo>
                    <a:pt x="12400" y="5484"/>
                  </a:lnTo>
                  <a:lnTo>
                    <a:pt x="12956" y="5325"/>
                  </a:lnTo>
                  <a:lnTo>
                    <a:pt x="13354" y="5246"/>
                  </a:lnTo>
                  <a:lnTo>
                    <a:pt x="14149" y="5325"/>
                  </a:lnTo>
                  <a:lnTo>
                    <a:pt x="15977" y="5643"/>
                  </a:lnTo>
                  <a:lnTo>
                    <a:pt x="16851" y="5802"/>
                  </a:lnTo>
                  <a:lnTo>
                    <a:pt x="17010" y="5802"/>
                  </a:lnTo>
                  <a:lnTo>
                    <a:pt x="17010" y="5723"/>
                  </a:lnTo>
                  <a:lnTo>
                    <a:pt x="15977" y="5484"/>
                  </a:lnTo>
                  <a:lnTo>
                    <a:pt x="14387" y="5246"/>
                  </a:lnTo>
                  <a:lnTo>
                    <a:pt x="13672" y="5167"/>
                  </a:lnTo>
                  <a:lnTo>
                    <a:pt x="13910" y="5087"/>
                  </a:lnTo>
                  <a:lnTo>
                    <a:pt x="14308" y="5008"/>
                  </a:lnTo>
                  <a:lnTo>
                    <a:pt x="15023" y="5087"/>
                  </a:lnTo>
                  <a:lnTo>
                    <a:pt x="16692" y="5405"/>
                  </a:lnTo>
                  <a:lnTo>
                    <a:pt x="17408" y="5564"/>
                  </a:lnTo>
                  <a:lnTo>
                    <a:pt x="17487" y="5564"/>
                  </a:lnTo>
                  <a:lnTo>
                    <a:pt x="17487" y="5484"/>
                  </a:lnTo>
                  <a:lnTo>
                    <a:pt x="14864" y="5008"/>
                  </a:lnTo>
                  <a:lnTo>
                    <a:pt x="14546" y="4928"/>
                  </a:lnTo>
                  <a:lnTo>
                    <a:pt x="14785" y="4849"/>
                  </a:lnTo>
                  <a:lnTo>
                    <a:pt x="15182" y="4849"/>
                  </a:lnTo>
                  <a:lnTo>
                    <a:pt x="15977" y="4928"/>
                  </a:lnTo>
                  <a:lnTo>
                    <a:pt x="17010" y="5087"/>
                  </a:lnTo>
                  <a:lnTo>
                    <a:pt x="17249" y="5087"/>
                  </a:lnTo>
                  <a:lnTo>
                    <a:pt x="16295" y="4849"/>
                  </a:lnTo>
                  <a:lnTo>
                    <a:pt x="15341" y="4769"/>
                  </a:lnTo>
                  <a:lnTo>
                    <a:pt x="15500" y="4690"/>
                  </a:lnTo>
                  <a:lnTo>
                    <a:pt x="16692" y="4769"/>
                  </a:lnTo>
                  <a:lnTo>
                    <a:pt x="17726" y="4769"/>
                  </a:lnTo>
                  <a:lnTo>
                    <a:pt x="18203" y="4849"/>
                  </a:lnTo>
                  <a:lnTo>
                    <a:pt x="18679" y="4849"/>
                  </a:lnTo>
                  <a:lnTo>
                    <a:pt x="18679" y="4769"/>
                  </a:lnTo>
                  <a:lnTo>
                    <a:pt x="18044" y="4690"/>
                  </a:lnTo>
                  <a:lnTo>
                    <a:pt x="16931" y="4531"/>
                  </a:lnTo>
                  <a:lnTo>
                    <a:pt x="16533" y="4451"/>
                  </a:lnTo>
                  <a:lnTo>
                    <a:pt x="16772" y="4372"/>
                  </a:lnTo>
                  <a:lnTo>
                    <a:pt x="17805" y="4372"/>
                  </a:lnTo>
                  <a:lnTo>
                    <a:pt x="19077" y="4451"/>
                  </a:lnTo>
                  <a:lnTo>
                    <a:pt x="20428" y="4372"/>
                  </a:lnTo>
                  <a:close/>
                  <a:moveTo>
                    <a:pt x="9857" y="3656"/>
                  </a:moveTo>
                  <a:lnTo>
                    <a:pt x="9618" y="3974"/>
                  </a:lnTo>
                  <a:lnTo>
                    <a:pt x="9141" y="4690"/>
                  </a:lnTo>
                  <a:lnTo>
                    <a:pt x="8108" y="6438"/>
                  </a:lnTo>
                  <a:lnTo>
                    <a:pt x="7949" y="6677"/>
                  </a:lnTo>
                  <a:lnTo>
                    <a:pt x="7631" y="6836"/>
                  </a:lnTo>
                  <a:lnTo>
                    <a:pt x="7393" y="6915"/>
                  </a:lnTo>
                  <a:lnTo>
                    <a:pt x="8585" y="5167"/>
                  </a:lnTo>
                  <a:lnTo>
                    <a:pt x="9380" y="4213"/>
                  </a:lnTo>
                  <a:lnTo>
                    <a:pt x="9857" y="3656"/>
                  </a:lnTo>
                  <a:close/>
                  <a:moveTo>
                    <a:pt x="7631" y="8028"/>
                  </a:moveTo>
                  <a:lnTo>
                    <a:pt x="7710" y="8107"/>
                  </a:lnTo>
                  <a:lnTo>
                    <a:pt x="7551" y="8028"/>
                  </a:lnTo>
                  <a:close/>
                  <a:moveTo>
                    <a:pt x="12003" y="5643"/>
                  </a:moveTo>
                  <a:lnTo>
                    <a:pt x="12321" y="5723"/>
                  </a:lnTo>
                  <a:lnTo>
                    <a:pt x="13354" y="5882"/>
                  </a:lnTo>
                  <a:lnTo>
                    <a:pt x="14864" y="6120"/>
                  </a:lnTo>
                  <a:lnTo>
                    <a:pt x="16136" y="6279"/>
                  </a:lnTo>
                  <a:lnTo>
                    <a:pt x="17567" y="6438"/>
                  </a:lnTo>
                  <a:lnTo>
                    <a:pt x="18600" y="6518"/>
                  </a:lnTo>
                  <a:lnTo>
                    <a:pt x="18679" y="6597"/>
                  </a:lnTo>
                  <a:lnTo>
                    <a:pt x="18520" y="6677"/>
                  </a:lnTo>
                  <a:lnTo>
                    <a:pt x="18123" y="7074"/>
                  </a:lnTo>
                  <a:lnTo>
                    <a:pt x="17885" y="7233"/>
                  </a:lnTo>
                  <a:lnTo>
                    <a:pt x="17646" y="7392"/>
                  </a:lnTo>
                  <a:lnTo>
                    <a:pt x="16692" y="7631"/>
                  </a:lnTo>
                  <a:lnTo>
                    <a:pt x="16215" y="7790"/>
                  </a:lnTo>
                  <a:lnTo>
                    <a:pt x="15421" y="7631"/>
                  </a:lnTo>
                  <a:lnTo>
                    <a:pt x="13990" y="7313"/>
                  </a:lnTo>
                  <a:lnTo>
                    <a:pt x="12877" y="7233"/>
                  </a:lnTo>
                  <a:lnTo>
                    <a:pt x="12718" y="7233"/>
                  </a:lnTo>
                  <a:lnTo>
                    <a:pt x="12877" y="7313"/>
                  </a:lnTo>
                  <a:lnTo>
                    <a:pt x="15262" y="7710"/>
                  </a:lnTo>
                  <a:lnTo>
                    <a:pt x="15738" y="7790"/>
                  </a:lnTo>
                  <a:lnTo>
                    <a:pt x="15659" y="7790"/>
                  </a:lnTo>
                  <a:lnTo>
                    <a:pt x="13831" y="7631"/>
                  </a:lnTo>
                  <a:lnTo>
                    <a:pt x="12400" y="7472"/>
                  </a:lnTo>
                  <a:lnTo>
                    <a:pt x="12162" y="7472"/>
                  </a:lnTo>
                  <a:lnTo>
                    <a:pt x="12162" y="7551"/>
                  </a:lnTo>
                  <a:lnTo>
                    <a:pt x="13433" y="7710"/>
                  </a:lnTo>
                  <a:lnTo>
                    <a:pt x="14705" y="7869"/>
                  </a:lnTo>
                  <a:lnTo>
                    <a:pt x="14467" y="7948"/>
                  </a:lnTo>
                  <a:lnTo>
                    <a:pt x="14228" y="7948"/>
                  </a:lnTo>
                  <a:lnTo>
                    <a:pt x="14069" y="8028"/>
                  </a:lnTo>
                  <a:lnTo>
                    <a:pt x="14069" y="8107"/>
                  </a:lnTo>
                  <a:lnTo>
                    <a:pt x="14069" y="8266"/>
                  </a:lnTo>
                  <a:lnTo>
                    <a:pt x="14308" y="8346"/>
                  </a:lnTo>
                  <a:lnTo>
                    <a:pt x="14387" y="8425"/>
                  </a:lnTo>
                  <a:lnTo>
                    <a:pt x="14069" y="8505"/>
                  </a:lnTo>
                  <a:lnTo>
                    <a:pt x="13751" y="8584"/>
                  </a:lnTo>
                  <a:lnTo>
                    <a:pt x="13195" y="8505"/>
                  </a:lnTo>
                  <a:lnTo>
                    <a:pt x="11128" y="8187"/>
                  </a:lnTo>
                  <a:lnTo>
                    <a:pt x="9062" y="7869"/>
                  </a:lnTo>
                  <a:lnTo>
                    <a:pt x="7234" y="7869"/>
                  </a:lnTo>
                  <a:lnTo>
                    <a:pt x="7075" y="7948"/>
                  </a:lnTo>
                  <a:lnTo>
                    <a:pt x="6836" y="8028"/>
                  </a:lnTo>
                  <a:lnTo>
                    <a:pt x="6677" y="8028"/>
                  </a:lnTo>
                  <a:lnTo>
                    <a:pt x="6916" y="7869"/>
                  </a:lnTo>
                  <a:lnTo>
                    <a:pt x="7234" y="7790"/>
                  </a:lnTo>
                  <a:lnTo>
                    <a:pt x="7472" y="7710"/>
                  </a:lnTo>
                  <a:lnTo>
                    <a:pt x="8505" y="7710"/>
                  </a:lnTo>
                  <a:lnTo>
                    <a:pt x="10016" y="7790"/>
                  </a:lnTo>
                  <a:lnTo>
                    <a:pt x="11049" y="7790"/>
                  </a:lnTo>
                  <a:lnTo>
                    <a:pt x="8187" y="7631"/>
                  </a:lnTo>
                  <a:lnTo>
                    <a:pt x="7472" y="7551"/>
                  </a:lnTo>
                  <a:lnTo>
                    <a:pt x="7710" y="7392"/>
                  </a:lnTo>
                  <a:lnTo>
                    <a:pt x="8028" y="7313"/>
                  </a:lnTo>
                  <a:lnTo>
                    <a:pt x="8426" y="7313"/>
                  </a:lnTo>
                  <a:lnTo>
                    <a:pt x="9698" y="7472"/>
                  </a:lnTo>
                  <a:lnTo>
                    <a:pt x="11049" y="7631"/>
                  </a:lnTo>
                  <a:lnTo>
                    <a:pt x="11605" y="7631"/>
                  </a:lnTo>
                  <a:lnTo>
                    <a:pt x="11446" y="7551"/>
                  </a:lnTo>
                  <a:lnTo>
                    <a:pt x="10095" y="7392"/>
                  </a:lnTo>
                  <a:lnTo>
                    <a:pt x="8346" y="7154"/>
                  </a:lnTo>
                  <a:lnTo>
                    <a:pt x="8187" y="7154"/>
                  </a:lnTo>
                  <a:lnTo>
                    <a:pt x="8346" y="7074"/>
                  </a:lnTo>
                  <a:lnTo>
                    <a:pt x="8744" y="6995"/>
                  </a:lnTo>
                  <a:lnTo>
                    <a:pt x="9459" y="6995"/>
                  </a:lnTo>
                  <a:lnTo>
                    <a:pt x="10333" y="7074"/>
                  </a:lnTo>
                  <a:lnTo>
                    <a:pt x="11208" y="7233"/>
                  </a:lnTo>
                  <a:lnTo>
                    <a:pt x="11764" y="7233"/>
                  </a:lnTo>
                  <a:lnTo>
                    <a:pt x="11526" y="7154"/>
                  </a:lnTo>
                  <a:lnTo>
                    <a:pt x="10890" y="7074"/>
                  </a:lnTo>
                  <a:lnTo>
                    <a:pt x="9141" y="6915"/>
                  </a:lnTo>
                  <a:lnTo>
                    <a:pt x="8744" y="6915"/>
                  </a:lnTo>
                  <a:lnTo>
                    <a:pt x="8982" y="6756"/>
                  </a:lnTo>
                  <a:lnTo>
                    <a:pt x="9857" y="6756"/>
                  </a:lnTo>
                  <a:lnTo>
                    <a:pt x="10969" y="6836"/>
                  </a:lnTo>
                  <a:lnTo>
                    <a:pt x="11923" y="6995"/>
                  </a:lnTo>
                  <a:lnTo>
                    <a:pt x="12162" y="6995"/>
                  </a:lnTo>
                  <a:lnTo>
                    <a:pt x="12003" y="6915"/>
                  </a:lnTo>
                  <a:lnTo>
                    <a:pt x="11526" y="6836"/>
                  </a:lnTo>
                  <a:lnTo>
                    <a:pt x="10175" y="6677"/>
                  </a:lnTo>
                  <a:lnTo>
                    <a:pt x="9380" y="6597"/>
                  </a:lnTo>
                  <a:lnTo>
                    <a:pt x="9618" y="6518"/>
                  </a:lnTo>
                  <a:lnTo>
                    <a:pt x="9936" y="6438"/>
                  </a:lnTo>
                  <a:lnTo>
                    <a:pt x="10413" y="6518"/>
                  </a:lnTo>
                  <a:lnTo>
                    <a:pt x="12639" y="6836"/>
                  </a:lnTo>
                  <a:lnTo>
                    <a:pt x="12718" y="6836"/>
                  </a:lnTo>
                  <a:lnTo>
                    <a:pt x="12718" y="6756"/>
                  </a:lnTo>
                  <a:lnTo>
                    <a:pt x="11923" y="6597"/>
                  </a:lnTo>
                  <a:lnTo>
                    <a:pt x="10413" y="6438"/>
                  </a:lnTo>
                  <a:lnTo>
                    <a:pt x="10016" y="6359"/>
                  </a:lnTo>
                  <a:lnTo>
                    <a:pt x="10095" y="6279"/>
                  </a:lnTo>
                  <a:lnTo>
                    <a:pt x="10810" y="6279"/>
                  </a:lnTo>
                  <a:lnTo>
                    <a:pt x="12639" y="6518"/>
                  </a:lnTo>
                  <a:lnTo>
                    <a:pt x="13433" y="6597"/>
                  </a:lnTo>
                  <a:lnTo>
                    <a:pt x="13592" y="6597"/>
                  </a:lnTo>
                  <a:lnTo>
                    <a:pt x="12162" y="6359"/>
                  </a:lnTo>
                  <a:lnTo>
                    <a:pt x="10572" y="6200"/>
                  </a:lnTo>
                  <a:lnTo>
                    <a:pt x="10492" y="6120"/>
                  </a:lnTo>
                  <a:lnTo>
                    <a:pt x="11526" y="6120"/>
                  </a:lnTo>
                  <a:lnTo>
                    <a:pt x="13354" y="6438"/>
                  </a:lnTo>
                  <a:lnTo>
                    <a:pt x="14228" y="6597"/>
                  </a:lnTo>
                  <a:lnTo>
                    <a:pt x="13274" y="6359"/>
                  </a:lnTo>
                  <a:lnTo>
                    <a:pt x="11605" y="6041"/>
                  </a:lnTo>
                  <a:lnTo>
                    <a:pt x="11049" y="5961"/>
                  </a:lnTo>
                  <a:lnTo>
                    <a:pt x="11128" y="5961"/>
                  </a:lnTo>
                  <a:lnTo>
                    <a:pt x="11844" y="6041"/>
                  </a:lnTo>
                  <a:lnTo>
                    <a:pt x="12956" y="6120"/>
                  </a:lnTo>
                  <a:lnTo>
                    <a:pt x="15580" y="6677"/>
                  </a:lnTo>
                  <a:lnTo>
                    <a:pt x="17249" y="6995"/>
                  </a:lnTo>
                  <a:lnTo>
                    <a:pt x="17646" y="7074"/>
                  </a:lnTo>
                  <a:lnTo>
                    <a:pt x="17726" y="6995"/>
                  </a:lnTo>
                  <a:lnTo>
                    <a:pt x="17726" y="6915"/>
                  </a:lnTo>
                  <a:lnTo>
                    <a:pt x="17408" y="6836"/>
                  </a:lnTo>
                  <a:lnTo>
                    <a:pt x="13592" y="5961"/>
                  </a:lnTo>
                  <a:lnTo>
                    <a:pt x="11923" y="5723"/>
                  </a:lnTo>
                  <a:lnTo>
                    <a:pt x="11764" y="5723"/>
                  </a:lnTo>
                  <a:lnTo>
                    <a:pt x="11844" y="5643"/>
                  </a:lnTo>
                  <a:close/>
                  <a:moveTo>
                    <a:pt x="8505" y="8028"/>
                  </a:moveTo>
                  <a:lnTo>
                    <a:pt x="9221" y="8107"/>
                  </a:lnTo>
                  <a:lnTo>
                    <a:pt x="11367" y="8346"/>
                  </a:lnTo>
                  <a:lnTo>
                    <a:pt x="12877" y="8584"/>
                  </a:lnTo>
                  <a:lnTo>
                    <a:pt x="13433" y="8743"/>
                  </a:lnTo>
                  <a:lnTo>
                    <a:pt x="12877" y="8823"/>
                  </a:lnTo>
                  <a:lnTo>
                    <a:pt x="12321" y="8902"/>
                  </a:lnTo>
                  <a:lnTo>
                    <a:pt x="10651" y="8584"/>
                  </a:lnTo>
                  <a:lnTo>
                    <a:pt x="8426" y="8107"/>
                  </a:lnTo>
                  <a:lnTo>
                    <a:pt x="7790" y="8107"/>
                  </a:lnTo>
                  <a:lnTo>
                    <a:pt x="7790" y="8028"/>
                  </a:lnTo>
                  <a:close/>
                  <a:moveTo>
                    <a:pt x="4690" y="5246"/>
                  </a:moveTo>
                  <a:lnTo>
                    <a:pt x="4531" y="5723"/>
                  </a:lnTo>
                  <a:lnTo>
                    <a:pt x="3975" y="6915"/>
                  </a:lnTo>
                  <a:lnTo>
                    <a:pt x="3577" y="8028"/>
                  </a:lnTo>
                  <a:lnTo>
                    <a:pt x="3418" y="8505"/>
                  </a:lnTo>
                  <a:lnTo>
                    <a:pt x="3259" y="8902"/>
                  </a:lnTo>
                  <a:lnTo>
                    <a:pt x="3100" y="9220"/>
                  </a:lnTo>
                  <a:lnTo>
                    <a:pt x="3180" y="8823"/>
                  </a:lnTo>
                  <a:lnTo>
                    <a:pt x="3418" y="7948"/>
                  </a:lnTo>
                  <a:lnTo>
                    <a:pt x="3816" y="6915"/>
                  </a:lnTo>
                  <a:lnTo>
                    <a:pt x="4213" y="6041"/>
                  </a:lnTo>
                  <a:lnTo>
                    <a:pt x="4611" y="5405"/>
                  </a:lnTo>
                  <a:lnTo>
                    <a:pt x="4690" y="5246"/>
                  </a:lnTo>
                  <a:close/>
                  <a:moveTo>
                    <a:pt x="4054" y="9220"/>
                  </a:moveTo>
                  <a:lnTo>
                    <a:pt x="4054" y="9300"/>
                  </a:lnTo>
                  <a:lnTo>
                    <a:pt x="3975" y="9379"/>
                  </a:lnTo>
                  <a:lnTo>
                    <a:pt x="3975" y="9300"/>
                  </a:lnTo>
                  <a:lnTo>
                    <a:pt x="4054" y="9220"/>
                  </a:lnTo>
                  <a:close/>
                  <a:moveTo>
                    <a:pt x="32669" y="7948"/>
                  </a:moveTo>
                  <a:lnTo>
                    <a:pt x="33464" y="8107"/>
                  </a:lnTo>
                  <a:lnTo>
                    <a:pt x="34259" y="8266"/>
                  </a:lnTo>
                  <a:lnTo>
                    <a:pt x="35053" y="8584"/>
                  </a:lnTo>
                  <a:lnTo>
                    <a:pt x="35848" y="8823"/>
                  </a:lnTo>
                  <a:lnTo>
                    <a:pt x="36564" y="9220"/>
                  </a:lnTo>
                  <a:lnTo>
                    <a:pt x="36961" y="9379"/>
                  </a:lnTo>
                  <a:lnTo>
                    <a:pt x="36405" y="9300"/>
                  </a:lnTo>
                  <a:lnTo>
                    <a:pt x="34974" y="9061"/>
                  </a:lnTo>
                  <a:lnTo>
                    <a:pt x="33861" y="8902"/>
                  </a:lnTo>
                  <a:lnTo>
                    <a:pt x="32987" y="8902"/>
                  </a:lnTo>
                  <a:lnTo>
                    <a:pt x="32112" y="8982"/>
                  </a:lnTo>
                  <a:lnTo>
                    <a:pt x="31238" y="9061"/>
                  </a:lnTo>
                  <a:lnTo>
                    <a:pt x="30364" y="9220"/>
                  </a:lnTo>
                  <a:lnTo>
                    <a:pt x="30364" y="9220"/>
                  </a:lnTo>
                  <a:lnTo>
                    <a:pt x="31079" y="8743"/>
                  </a:lnTo>
                  <a:lnTo>
                    <a:pt x="32192" y="8187"/>
                  </a:lnTo>
                  <a:lnTo>
                    <a:pt x="32669" y="7948"/>
                  </a:lnTo>
                  <a:close/>
                  <a:moveTo>
                    <a:pt x="18203" y="477"/>
                  </a:moveTo>
                  <a:lnTo>
                    <a:pt x="18282" y="636"/>
                  </a:lnTo>
                  <a:lnTo>
                    <a:pt x="18362" y="715"/>
                  </a:lnTo>
                  <a:lnTo>
                    <a:pt x="18282" y="874"/>
                  </a:lnTo>
                  <a:lnTo>
                    <a:pt x="17408" y="1510"/>
                  </a:lnTo>
                  <a:lnTo>
                    <a:pt x="16613" y="2067"/>
                  </a:lnTo>
                  <a:lnTo>
                    <a:pt x="17805" y="1033"/>
                  </a:lnTo>
                  <a:lnTo>
                    <a:pt x="18203" y="715"/>
                  </a:lnTo>
                  <a:lnTo>
                    <a:pt x="18282" y="636"/>
                  </a:lnTo>
                  <a:lnTo>
                    <a:pt x="18203" y="636"/>
                  </a:lnTo>
                  <a:lnTo>
                    <a:pt x="16613" y="1987"/>
                  </a:lnTo>
                  <a:lnTo>
                    <a:pt x="16215" y="2385"/>
                  </a:lnTo>
                  <a:lnTo>
                    <a:pt x="15659" y="2861"/>
                  </a:lnTo>
                  <a:lnTo>
                    <a:pt x="14705" y="3656"/>
                  </a:lnTo>
                  <a:lnTo>
                    <a:pt x="14069" y="4213"/>
                  </a:lnTo>
                  <a:lnTo>
                    <a:pt x="13751" y="4451"/>
                  </a:lnTo>
                  <a:lnTo>
                    <a:pt x="13274" y="4610"/>
                  </a:lnTo>
                  <a:lnTo>
                    <a:pt x="12798" y="4769"/>
                  </a:lnTo>
                  <a:lnTo>
                    <a:pt x="12798" y="4769"/>
                  </a:lnTo>
                  <a:lnTo>
                    <a:pt x="13354" y="4054"/>
                  </a:lnTo>
                  <a:lnTo>
                    <a:pt x="14387" y="3020"/>
                  </a:lnTo>
                  <a:lnTo>
                    <a:pt x="15182" y="2305"/>
                  </a:lnTo>
                  <a:lnTo>
                    <a:pt x="16136" y="1669"/>
                  </a:lnTo>
                  <a:lnTo>
                    <a:pt x="16692" y="1272"/>
                  </a:lnTo>
                  <a:lnTo>
                    <a:pt x="16772" y="1192"/>
                  </a:lnTo>
                  <a:lnTo>
                    <a:pt x="16692" y="1192"/>
                  </a:lnTo>
                  <a:lnTo>
                    <a:pt x="16056" y="1510"/>
                  </a:lnTo>
                  <a:lnTo>
                    <a:pt x="15103" y="2146"/>
                  </a:lnTo>
                  <a:lnTo>
                    <a:pt x="14069" y="3020"/>
                  </a:lnTo>
                  <a:lnTo>
                    <a:pt x="12956" y="4213"/>
                  </a:lnTo>
                  <a:lnTo>
                    <a:pt x="12321" y="4849"/>
                  </a:lnTo>
                  <a:lnTo>
                    <a:pt x="11605" y="5167"/>
                  </a:lnTo>
                  <a:lnTo>
                    <a:pt x="10413" y="5564"/>
                  </a:lnTo>
                  <a:lnTo>
                    <a:pt x="10016" y="5723"/>
                  </a:lnTo>
                  <a:lnTo>
                    <a:pt x="10413" y="5008"/>
                  </a:lnTo>
                  <a:lnTo>
                    <a:pt x="10969" y="4213"/>
                  </a:lnTo>
                  <a:lnTo>
                    <a:pt x="11049" y="4133"/>
                  </a:lnTo>
                  <a:lnTo>
                    <a:pt x="11049" y="4054"/>
                  </a:lnTo>
                  <a:lnTo>
                    <a:pt x="10890" y="4133"/>
                  </a:lnTo>
                  <a:lnTo>
                    <a:pt x="10651" y="4451"/>
                  </a:lnTo>
                  <a:lnTo>
                    <a:pt x="10095" y="5246"/>
                  </a:lnTo>
                  <a:lnTo>
                    <a:pt x="9857" y="5643"/>
                  </a:lnTo>
                  <a:lnTo>
                    <a:pt x="9618" y="5882"/>
                  </a:lnTo>
                  <a:lnTo>
                    <a:pt x="9459" y="5882"/>
                  </a:lnTo>
                  <a:lnTo>
                    <a:pt x="10492" y="4451"/>
                  </a:lnTo>
                  <a:lnTo>
                    <a:pt x="10731" y="3974"/>
                  </a:lnTo>
                  <a:lnTo>
                    <a:pt x="10572" y="4213"/>
                  </a:lnTo>
                  <a:lnTo>
                    <a:pt x="9459" y="5723"/>
                  </a:lnTo>
                  <a:lnTo>
                    <a:pt x="9221" y="6041"/>
                  </a:lnTo>
                  <a:lnTo>
                    <a:pt x="8982" y="6120"/>
                  </a:lnTo>
                  <a:lnTo>
                    <a:pt x="8744" y="6200"/>
                  </a:lnTo>
                  <a:lnTo>
                    <a:pt x="8823" y="5961"/>
                  </a:lnTo>
                  <a:lnTo>
                    <a:pt x="9141" y="5484"/>
                  </a:lnTo>
                  <a:lnTo>
                    <a:pt x="10016" y="4292"/>
                  </a:lnTo>
                  <a:lnTo>
                    <a:pt x="10413" y="3815"/>
                  </a:lnTo>
                  <a:lnTo>
                    <a:pt x="10413" y="3815"/>
                  </a:lnTo>
                  <a:lnTo>
                    <a:pt x="10254" y="3895"/>
                  </a:lnTo>
                  <a:lnTo>
                    <a:pt x="9777" y="4451"/>
                  </a:lnTo>
                  <a:lnTo>
                    <a:pt x="9300" y="5167"/>
                  </a:lnTo>
                  <a:lnTo>
                    <a:pt x="8823" y="5802"/>
                  </a:lnTo>
                  <a:lnTo>
                    <a:pt x="8664" y="6200"/>
                  </a:lnTo>
                  <a:lnTo>
                    <a:pt x="8426" y="6438"/>
                  </a:lnTo>
                  <a:lnTo>
                    <a:pt x="8187" y="6518"/>
                  </a:lnTo>
                  <a:lnTo>
                    <a:pt x="8187" y="6518"/>
                  </a:lnTo>
                  <a:lnTo>
                    <a:pt x="8426" y="6041"/>
                  </a:lnTo>
                  <a:lnTo>
                    <a:pt x="8982" y="5087"/>
                  </a:lnTo>
                  <a:lnTo>
                    <a:pt x="9857" y="3895"/>
                  </a:lnTo>
                  <a:lnTo>
                    <a:pt x="10731" y="2861"/>
                  </a:lnTo>
                  <a:lnTo>
                    <a:pt x="11128" y="2464"/>
                  </a:lnTo>
                  <a:lnTo>
                    <a:pt x="11446" y="2146"/>
                  </a:lnTo>
                  <a:lnTo>
                    <a:pt x="11764" y="1828"/>
                  </a:lnTo>
                  <a:lnTo>
                    <a:pt x="11764" y="1749"/>
                  </a:lnTo>
                  <a:lnTo>
                    <a:pt x="11685" y="1749"/>
                  </a:lnTo>
                  <a:lnTo>
                    <a:pt x="11526" y="1828"/>
                  </a:lnTo>
                  <a:lnTo>
                    <a:pt x="11128" y="2067"/>
                  </a:lnTo>
                  <a:lnTo>
                    <a:pt x="10175" y="2941"/>
                  </a:lnTo>
                  <a:lnTo>
                    <a:pt x="9141" y="4054"/>
                  </a:lnTo>
                  <a:lnTo>
                    <a:pt x="8187" y="5167"/>
                  </a:lnTo>
                  <a:lnTo>
                    <a:pt x="7869" y="5564"/>
                  </a:lnTo>
                  <a:lnTo>
                    <a:pt x="8267" y="4928"/>
                  </a:lnTo>
                  <a:lnTo>
                    <a:pt x="8903" y="4213"/>
                  </a:lnTo>
                  <a:lnTo>
                    <a:pt x="9698" y="3338"/>
                  </a:lnTo>
                  <a:lnTo>
                    <a:pt x="10413" y="2544"/>
                  </a:lnTo>
                  <a:lnTo>
                    <a:pt x="11128" y="1908"/>
                  </a:lnTo>
                  <a:lnTo>
                    <a:pt x="11367" y="1669"/>
                  </a:lnTo>
                  <a:lnTo>
                    <a:pt x="11367" y="1590"/>
                  </a:lnTo>
                  <a:lnTo>
                    <a:pt x="11287" y="1590"/>
                  </a:lnTo>
                  <a:lnTo>
                    <a:pt x="11128" y="1669"/>
                  </a:lnTo>
                  <a:lnTo>
                    <a:pt x="10731" y="1987"/>
                  </a:lnTo>
                  <a:lnTo>
                    <a:pt x="9380" y="3338"/>
                  </a:lnTo>
                  <a:lnTo>
                    <a:pt x="8585" y="4133"/>
                  </a:lnTo>
                  <a:lnTo>
                    <a:pt x="8028" y="4849"/>
                  </a:lnTo>
                  <a:lnTo>
                    <a:pt x="7631" y="5564"/>
                  </a:lnTo>
                  <a:lnTo>
                    <a:pt x="7154" y="6438"/>
                  </a:lnTo>
                  <a:lnTo>
                    <a:pt x="6677" y="7233"/>
                  </a:lnTo>
                  <a:lnTo>
                    <a:pt x="6439" y="7472"/>
                  </a:lnTo>
                  <a:lnTo>
                    <a:pt x="6280" y="7631"/>
                  </a:lnTo>
                  <a:lnTo>
                    <a:pt x="6359" y="7392"/>
                  </a:lnTo>
                  <a:lnTo>
                    <a:pt x="6598" y="6677"/>
                  </a:lnTo>
                  <a:lnTo>
                    <a:pt x="6995" y="5882"/>
                  </a:lnTo>
                  <a:lnTo>
                    <a:pt x="7472" y="5087"/>
                  </a:lnTo>
                  <a:lnTo>
                    <a:pt x="8028" y="4213"/>
                  </a:lnTo>
                  <a:lnTo>
                    <a:pt x="8426" y="3577"/>
                  </a:lnTo>
                  <a:lnTo>
                    <a:pt x="8505" y="3418"/>
                  </a:lnTo>
                  <a:lnTo>
                    <a:pt x="7869" y="4213"/>
                  </a:lnTo>
                  <a:lnTo>
                    <a:pt x="7154" y="5405"/>
                  </a:lnTo>
                  <a:lnTo>
                    <a:pt x="6598" y="6438"/>
                  </a:lnTo>
                  <a:lnTo>
                    <a:pt x="6200" y="7392"/>
                  </a:lnTo>
                  <a:lnTo>
                    <a:pt x="6121" y="7710"/>
                  </a:lnTo>
                  <a:lnTo>
                    <a:pt x="5962" y="7869"/>
                  </a:lnTo>
                  <a:lnTo>
                    <a:pt x="5882" y="7869"/>
                  </a:lnTo>
                  <a:lnTo>
                    <a:pt x="6200" y="7074"/>
                  </a:lnTo>
                  <a:lnTo>
                    <a:pt x="6757" y="5882"/>
                  </a:lnTo>
                  <a:lnTo>
                    <a:pt x="7154" y="5246"/>
                  </a:lnTo>
                  <a:lnTo>
                    <a:pt x="7154" y="5167"/>
                  </a:lnTo>
                  <a:lnTo>
                    <a:pt x="6995" y="5325"/>
                  </a:lnTo>
                  <a:lnTo>
                    <a:pt x="6677" y="5961"/>
                  </a:lnTo>
                  <a:lnTo>
                    <a:pt x="5882" y="7551"/>
                  </a:lnTo>
                  <a:lnTo>
                    <a:pt x="5723" y="7948"/>
                  </a:lnTo>
                  <a:lnTo>
                    <a:pt x="5564" y="8107"/>
                  </a:lnTo>
                  <a:lnTo>
                    <a:pt x="5485" y="8187"/>
                  </a:lnTo>
                  <a:lnTo>
                    <a:pt x="5405" y="8107"/>
                  </a:lnTo>
                  <a:lnTo>
                    <a:pt x="5723" y="7551"/>
                  </a:lnTo>
                  <a:lnTo>
                    <a:pt x="5882" y="7074"/>
                  </a:lnTo>
                  <a:lnTo>
                    <a:pt x="5803" y="7074"/>
                  </a:lnTo>
                  <a:lnTo>
                    <a:pt x="5326" y="8187"/>
                  </a:lnTo>
                  <a:lnTo>
                    <a:pt x="5087" y="8425"/>
                  </a:lnTo>
                  <a:lnTo>
                    <a:pt x="5008" y="8505"/>
                  </a:lnTo>
                  <a:lnTo>
                    <a:pt x="5008" y="8425"/>
                  </a:lnTo>
                  <a:lnTo>
                    <a:pt x="5167" y="7948"/>
                  </a:lnTo>
                  <a:lnTo>
                    <a:pt x="5405" y="7472"/>
                  </a:lnTo>
                  <a:lnTo>
                    <a:pt x="5405" y="7392"/>
                  </a:lnTo>
                  <a:lnTo>
                    <a:pt x="5087" y="8028"/>
                  </a:lnTo>
                  <a:lnTo>
                    <a:pt x="4849" y="8505"/>
                  </a:lnTo>
                  <a:lnTo>
                    <a:pt x="4690" y="8743"/>
                  </a:lnTo>
                  <a:lnTo>
                    <a:pt x="4690" y="8664"/>
                  </a:lnTo>
                  <a:lnTo>
                    <a:pt x="4928" y="7948"/>
                  </a:lnTo>
                  <a:lnTo>
                    <a:pt x="5087" y="7551"/>
                  </a:lnTo>
                  <a:lnTo>
                    <a:pt x="5087" y="7472"/>
                  </a:lnTo>
                  <a:lnTo>
                    <a:pt x="5008" y="7472"/>
                  </a:lnTo>
                  <a:lnTo>
                    <a:pt x="4849" y="7790"/>
                  </a:lnTo>
                  <a:lnTo>
                    <a:pt x="4611" y="8505"/>
                  </a:lnTo>
                  <a:lnTo>
                    <a:pt x="4452" y="8902"/>
                  </a:lnTo>
                  <a:lnTo>
                    <a:pt x="4452" y="8982"/>
                  </a:lnTo>
                  <a:lnTo>
                    <a:pt x="4293" y="8982"/>
                  </a:lnTo>
                  <a:lnTo>
                    <a:pt x="4293" y="8902"/>
                  </a:lnTo>
                  <a:lnTo>
                    <a:pt x="4452" y="8425"/>
                  </a:lnTo>
                  <a:lnTo>
                    <a:pt x="4531" y="8028"/>
                  </a:lnTo>
                  <a:lnTo>
                    <a:pt x="4531" y="7869"/>
                  </a:lnTo>
                  <a:lnTo>
                    <a:pt x="4372" y="8425"/>
                  </a:lnTo>
                  <a:lnTo>
                    <a:pt x="4213" y="8902"/>
                  </a:lnTo>
                  <a:lnTo>
                    <a:pt x="4134" y="8982"/>
                  </a:lnTo>
                  <a:lnTo>
                    <a:pt x="4054" y="8982"/>
                  </a:lnTo>
                  <a:lnTo>
                    <a:pt x="4134" y="8743"/>
                  </a:lnTo>
                  <a:lnTo>
                    <a:pt x="4134" y="8425"/>
                  </a:lnTo>
                  <a:lnTo>
                    <a:pt x="3975" y="8743"/>
                  </a:lnTo>
                  <a:lnTo>
                    <a:pt x="3895" y="8982"/>
                  </a:lnTo>
                  <a:lnTo>
                    <a:pt x="3816" y="9061"/>
                  </a:lnTo>
                  <a:lnTo>
                    <a:pt x="3736" y="9141"/>
                  </a:lnTo>
                  <a:lnTo>
                    <a:pt x="3816" y="9220"/>
                  </a:lnTo>
                  <a:lnTo>
                    <a:pt x="3816" y="9300"/>
                  </a:lnTo>
                  <a:lnTo>
                    <a:pt x="3816" y="9459"/>
                  </a:lnTo>
                  <a:lnTo>
                    <a:pt x="3736" y="9538"/>
                  </a:lnTo>
                  <a:lnTo>
                    <a:pt x="3657" y="9220"/>
                  </a:lnTo>
                  <a:lnTo>
                    <a:pt x="3657" y="9061"/>
                  </a:lnTo>
                  <a:lnTo>
                    <a:pt x="3736" y="8743"/>
                  </a:lnTo>
                  <a:lnTo>
                    <a:pt x="4293" y="7154"/>
                  </a:lnTo>
                  <a:lnTo>
                    <a:pt x="4293" y="6915"/>
                  </a:lnTo>
                  <a:lnTo>
                    <a:pt x="3975" y="7710"/>
                  </a:lnTo>
                  <a:lnTo>
                    <a:pt x="3657" y="8505"/>
                  </a:lnTo>
                  <a:lnTo>
                    <a:pt x="3816" y="8028"/>
                  </a:lnTo>
                  <a:lnTo>
                    <a:pt x="4134" y="6995"/>
                  </a:lnTo>
                  <a:lnTo>
                    <a:pt x="4690" y="5723"/>
                  </a:lnTo>
                  <a:lnTo>
                    <a:pt x="4928" y="5167"/>
                  </a:lnTo>
                  <a:lnTo>
                    <a:pt x="4928" y="5087"/>
                  </a:lnTo>
                  <a:lnTo>
                    <a:pt x="4849" y="5167"/>
                  </a:lnTo>
                  <a:lnTo>
                    <a:pt x="4769" y="5167"/>
                  </a:lnTo>
                  <a:lnTo>
                    <a:pt x="5087" y="4769"/>
                  </a:lnTo>
                  <a:lnTo>
                    <a:pt x="5485" y="4292"/>
                  </a:lnTo>
                  <a:lnTo>
                    <a:pt x="5644" y="4213"/>
                  </a:lnTo>
                  <a:lnTo>
                    <a:pt x="5803" y="4372"/>
                  </a:lnTo>
                  <a:lnTo>
                    <a:pt x="5962" y="4451"/>
                  </a:lnTo>
                  <a:lnTo>
                    <a:pt x="5723" y="4928"/>
                  </a:lnTo>
                  <a:lnTo>
                    <a:pt x="4928" y="6518"/>
                  </a:lnTo>
                  <a:lnTo>
                    <a:pt x="4690" y="7074"/>
                  </a:lnTo>
                  <a:lnTo>
                    <a:pt x="4690" y="7154"/>
                  </a:lnTo>
                  <a:lnTo>
                    <a:pt x="4849" y="6995"/>
                  </a:lnTo>
                  <a:lnTo>
                    <a:pt x="5723" y="5087"/>
                  </a:lnTo>
                  <a:lnTo>
                    <a:pt x="6041" y="4610"/>
                  </a:lnTo>
                  <a:lnTo>
                    <a:pt x="6200" y="4451"/>
                  </a:lnTo>
                  <a:lnTo>
                    <a:pt x="7154" y="3577"/>
                  </a:lnTo>
                  <a:lnTo>
                    <a:pt x="8028" y="2782"/>
                  </a:lnTo>
                  <a:lnTo>
                    <a:pt x="8426" y="2464"/>
                  </a:lnTo>
                  <a:lnTo>
                    <a:pt x="8028" y="2941"/>
                  </a:lnTo>
                  <a:lnTo>
                    <a:pt x="7631" y="3497"/>
                  </a:lnTo>
                  <a:lnTo>
                    <a:pt x="8108" y="3020"/>
                  </a:lnTo>
                  <a:lnTo>
                    <a:pt x="8585" y="2385"/>
                  </a:lnTo>
                  <a:lnTo>
                    <a:pt x="8585" y="2305"/>
                  </a:lnTo>
                  <a:lnTo>
                    <a:pt x="8664" y="2305"/>
                  </a:lnTo>
                  <a:lnTo>
                    <a:pt x="8903" y="2226"/>
                  </a:lnTo>
                  <a:lnTo>
                    <a:pt x="9062" y="2385"/>
                  </a:lnTo>
                  <a:lnTo>
                    <a:pt x="9221" y="2623"/>
                  </a:lnTo>
                  <a:lnTo>
                    <a:pt x="9300" y="2623"/>
                  </a:lnTo>
                  <a:lnTo>
                    <a:pt x="9221" y="2702"/>
                  </a:lnTo>
                  <a:lnTo>
                    <a:pt x="8982" y="3020"/>
                  </a:lnTo>
                  <a:lnTo>
                    <a:pt x="8744" y="3418"/>
                  </a:lnTo>
                  <a:lnTo>
                    <a:pt x="9221" y="2941"/>
                  </a:lnTo>
                  <a:lnTo>
                    <a:pt x="9857" y="2305"/>
                  </a:lnTo>
                  <a:lnTo>
                    <a:pt x="10572" y="1669"/>
                  </a:lnTo>
                  <a:lnTo>
                    <a:pt x="11208" y="1192"/>
                  </a:lnTo>
                  <a:lnTo>
                    <a:pt x="11446" y="1113"/>
                  </a:lnTo>
                  <a:lnTo>
                    <a:pt x="11605" y="1033"/>
                  </a:lnTo>
                  <a:lnTo>
                    <a:pt x="11685" y="1272"/>
                  </a:lnTo>
                  <a:lnTo>
                    <a:pt x="11923" y="1510"/>
                  </a:lnTo>
                  <a:lnTo>
                    <a:pt x="12082" y="1590"/>
                  </a:lnTo>
                  <a:lnTo>
                    <a:pt x="12241" y="1590"/>
                  </a:lnTo>
                  <a:lnTo>
                    <a:pt x="12639" y="1510"/>
                  </a:lnTo>
                  <a:lnTo>
                    <a:pt x="12877" y="1431"/>
                  </a:lnTo>
                  <a:lnTo>
                    <a:pt x="12639" y="1590"/>
                  </a:lnTo>
                  <a:lnTo>
                    <a:pt x="11605" y="2782"/>
                  </a:lnTo>
                  <a:lnTo>
                    <a:pt x="11685" y="2782"/>
                  </a:lnTo>
                  <a:lnTo>
                    <a:pt x="11923" y="2544"/>
                  </a:lnTo>
                  <a:lnTo>
                    <a:pt x="12798" y="1590"/>
                  </a:lnTo>
                  <a:lnTo>
                    <a:pt x="13354" y="1192"/>
                  </a:lnTo>
                  <a:lnTo>
                    <a:pt x="13513" y="1113"/>
                  </a:lnTo>
                  <a:lnTo>
                    <a:pt x="12480" y="2146"/>
                  </a:lnTo>
                  <a:lnTo>
                    <a:pt x="11844" y="2941"/>
                  </a:lnTo>
                  <a:lnTo>
                    <a:pt x="11844" y="3020"/>
                  </a:lnTo>
                  <a:lnTo>
                    <a:pt x="11923" y="2941"/>
                  </a:lnTo>
                  <a:lnTo>
                    <a:pt x="12321" y="2464"/>
                  </a:lnTo>
                  <a:lnTo>
                    <a:pt x="13354" y="1431"/>
                  </a:lnTo>
                  <a:lnTo>
                    <a:pt x="13831" y="1033"/>
                  </a:lnTo>
                  <a:lnTo>
                    <a:pt x="14228" y="795"/>
                  </a:lnTo>
                  <a:lnTo>
                    <a:pt x="14546" y="715"/>
                  </a:lnTo>
                  <a:lnTo>
                    <a:pt x="14546" y="715"/>
                  </a:lnTo>
                  <a:lnTo>
                    <a:pt x="14228" y="954"/>
                  </a:lnTo>
                  <a:lnTo>
                    <a:pt x="13036" y="2226"/>
                  </a:lnTo>
                  <a:lnTo>
                    <a:pt x="12003" y="3577"/>
                  </a:lnTo>
                  <a:lnTo>
                    <a:pt x="10969" y="5246"/>
                  </a:lnTo>
                  <a:lnTo>
                    <a:pt x="10969" y="5325"/>
                  </a:lnTo>
                  <a:lnTo>
                    <a:pt x="11208" y="4928"/>
                  </a:lnTo>
                  <a:lnTo>
                    <a:pt x="11844" y="3974"/>
                  </a:lnTo>
                  <a:lnTo>
                    <a:pt x="12639" y="2861"/>
                  </a:lnTo>
                  <a:lnTo>
                    <a:pt x="13513" y="1828"/>
                  </a:lnTo>
                  <a:lnTo>
                    <a:pt x="14467" y="954"/>
                  </a:lnTo>
                  <a:lnTo>
                    <a:pt x="14944" y="477"/>
                  </a:lnTo>
                  <a:lnTo>
                    <a:pt x="15182" y="477"/>
                  </a:lnTo>
                  <a:lnTo>
                    <a:pt x="15182" y="795"/>
                  </a:lnTo>
                  <a:lnTo>
                    <a:pt x="15341" y="1033"/>
                  </a:lnTo>
                  <a:lnTo>
                    <a:pt x="15500" y="1192"/>
                  </a:lnTo>
                  <a:lnTo>
                    <a:pt x="16295" y="1033"/>
                  </a:lnTo>
                  <a:lnTo>
                    <a:pt x="17567" y="636"/>
                  </a:lnTo>
                  <a:lnTo>
                    <a:pt x="17567" y="636"/>
                  </a:lnTo>
                  <a:lnTo>
                    <a:pt x="17249" y="954"/>
                  </a:lnTo>
                  <a:lnTo>
                    <a:pt x="16454" y="1590"/>
                  </a:lnTo>
                  <a:lnTo>
                    <a:pt x="15580" y="2385"/>
                  </a:lnTo>
                  <a:lnTo>
                    <a:pt x="14944" y="2941"/>
                  </a:lnTo>
                  <a:lnTo>
                    <a:pt x="14705" y="3259"/>
                  </a:lnTo>
                  <a:lnTo>
                    <a:pt x="14785" y="3259"/>
                  </a:lnTo>
                  <a:lnTo>
                    <a:pt x="16136" y="1987"/>
                  </a:lnTo>
                  <a:lnTo>
                    <a:pt x="17408" y="954"/>
                  </a:lnTo>
                  <a:lnTo>
                    <a:pt x="17805" y="636"/>
                  </a:lnTo>
                  <a:lnTo>
                    <a:pt x="17964" y="477"/>
                  </a:lnTo>
                  <a:close/>
                  <a:moveTo>
                    <a:pt x="7790" y="8266"/>
                  </a:moveTo>
                  <a:lnTo>
                    <a:pt x="9141" y="8425"/>
                  </a:lnTo>
                  <a:lnTo>
                    <a:pt x="10731" y="8664"/>
                  </a:lnTo>
                  <a:lnTo>
                    <a:pt x="11764" y="8902"/>
                  </a:lnTo>
                  <a:lnTo>
                    <a:pt x="11844" y="8982"/>
                  </a:lnTo>
                  <a:lnTo>
                    <a:pt x="11844" y="9061"/>
                  </a:lnTo>
                  <a:lnTo>
                    <a:pt x="11844" y="9141"/>
                  </a:lnTo>
                  <a:lnTo>
                    <a:pt x="11923" y="9300"/>
                  </a:lnTo>
                  <a:lnTo>
                    <a:pt x="11526" y="9459"/>
                  </a:lnTo>
                  <a:lnTo>
                    <a:pt x="11049" y="9459"/>
                  </a:lnTo>
                  <a:lnTo>
                    <a:pt x="10492" y="9379"/>
                  </a:lnTo>
                  <a:lnTo>
                    <a:pt x="9857" y="9300"/>
                  </a:lnTo>
                  <a:lnTo>
                    <a:pt x="9857" y="9379"/>
                  </a:lnTo>
                  <a:lnTo>
                    <a:pt x="10175" y="9459"/>
                  </a:lnTo>
                  <a:lnTo>
                    <a:pt x="10572" y="9538"/>
                  </a:lnTo>
                  <a:lnTo>
                    <a:pt x="10095" y="9618"/>
                  </a:lnTo>
                  <a:lnTo>
                    <a:pt x="9300" y="9697"/>
                  </a:lnTo>
                  <a:lnTo>
                    <a:pt x="8903" y="9697"/>
                  </a:lnTo>
                  <a:lnTo>
                    <a:pt x="7790" y="9459"/>
                  </a:lnTo>
                  <a:lnTo>
                    <a:pt x="5962" y="9141"/>
                  </a:lnTo>
                  <a:lnTo>
                    <a:pt x="5326" y="9061"/>
                  </a:lnTo>
                  <a:lnTo>
                    <a:pt x="5246" y="9061"/>
                  </a:lnTo>
                  <a:lnTo>
                    <a:pt x="5326" y="8982"/>
                  </a:lnTo>
                  <a:lnTo>
                    <a:pt x="5485" y="8902"/>
                  </a:lnTo>
                  <a:lnTo>
                    <a:pt x="5882" y="8982"/>
                  </a:lnTo>
                  <a:lnTo>
                    <a:pt x="7551" y="9220"/>
                  </a:lnTo>
                  <a:lnTo>
                    <a:pt x="8585" y="9300"/>
                  </a:lnTo>
                  <a:lnTo>
                    <a:pt x="7869" y="9141"/>
                  </a:lnTo>
                  <a:lnTo>
                    <a:pt x="6359" y="8902"/>
                  </a:lnTo>
                  <a:lnTo>
                    <a:pt x="5564" y="8823"/>
                  </a:lnTo>
                  <a:lnTo>
                    <a:pt x="5723" y="8664"/>
                  </a:lnTo>
                  <a:lnTo>
                    <a:pt x="6598" y="8664"/>
                  </a:lnTo>
                  <a:lnTo>
                    <a:pt x="7949" y="8902"/>
                  </a:lnTo>
                  <a:lnTo>
                    <a:pt x="8585" y="8982"/>
                  </a:lnTo>
                  <a:lnTo>
                    <a:pt x="8744" y="8982"/>
                  </a:lnTo>
                  <a:lnTo>
                    <a:pt x="8744" y="8902"/>
                  </a:lnTo>
                  <a:lnTo>
                    <a:pt x="7472" y="8743"/>
                  </a:lnTo>
                  <a:lnTo>
                    <a:pt x="6041" y="8505"/>
                  </a:lnTo>
                  <a:lnTo>
                    <a:pt x="5962" y="8505"/>
                  </a:lnTo>
                  <a:lnTo>
                    <a:pt x="6121" y="8425"/>
                  </a:lnTo>
                  <a:lnTo>
                    <a:pt x="6359" y="8266"/>
                  </a:lnTo>
                  <a:close/>
                  <a:moveTo>
                    <a:pt x="28536" y="8266"/>
                  </a:moveTo>
                  <a:lnTo>
                    <a:pt x="28456" y="8346"/>
                  </a:lnTo>
                  <a:lnTo>
                    <a:pt x="27502" y="9061"/>
                  </a:lnTo>
                  <a:lnTo>
                    <a:pt x="26707" y="9618"/>
                  </a:lnTo>
                  <a:lnTo>
                    <a:pt x="26628" y="9697"/>
                  </a:lnTo>
                  <a:lnTo>
                    <a:pt x="26707" y="9538"/>
                  </a:lnTo>
                  <a:lnTo>
                    <a:pt x="27423" y="8902"/>
                  </a:lnTo>
                  <a:lnTo>
                    <a:pt x="27820" y="8584"/>
                  </a:lnTo>
                  <a:lnTo>
                    <a:pt x="28218" y="8425"/>
                  </a:lnTo>
                  <a:lnTo>
                    <a:pt x="28536" y="8266"/>
                  </a:lnTo>
                  <a:close/>
                  <a:moveTo>
                    <a:pt x="28695" y="8902"/>
                  </a:moveTo>
                  <a:lnTo>
                    <a:pt x="28377" y="9061"/>
                  </a:lnTo>
                  <a:lnTo>
                    <a:pt x="27979" y="9300"/>
                  </a:lnTo>
                  <a:lnTo>
                    <a:pt x="27820" y="9459"/>
                  </a:lnTo>
                  <a:lnTo>
                    <a:pt x="27502" y="9618"/>
                  </a:lnTo>
                  <a:lnTo>
                    <a:pt x="27184" y="9777"/>
                  </a:lnTo>
                  <a:lnTo>
                    <a:pt x="27184" y="9697"/>
                  </a:lnTo>
                  <a:lnTo>
                    <a:pt x="27343" y="9618"/>
                  </a:lnTo>
                  <a:lnTo>
                    <a:pt x="28297" y="9061"/>
                  </a:lnTo>
                  <a:lnTo>
                    <a:pt x="28695" y="8902"/>
                  </a:lnTo>
                  <a:close/>
                  <a:moveTo>
                    <a:pt x="30602" y="7233"/>
                  </a:moveTo>
                  <a:lnTo>
                    <a:pt x="30523" y="7313"/>
                  </a:lnTo>
                  <a:lnTo>
                    <a:pt x="30602" y="7551"/>
                  </a:lnTo>
                  <a:lnTo>
                    <a:pt x="30761" y="7710"/>
                  </a:lnTo>
                  <a:lnTo>
                    <a:pt x="31556" y="7631"/>
                  </a:lnTo>
                  <a:lnTo>
                    <a:pt x="32192" y="7551"/>
                  </a:lnTo>
                  <a:lnTo>
                    <a:pt x="32351" y="7710"/>
                  </a:lnTo>
                  <a:lnTo>
                    <a:pt x="32510" y="7869"/>
                  </a:lnTo>
                  <a:lnTo>
                    <a:pt x="32112" y="8028"/>
                  </a:lnTo>
                  <a:lnTo>
                    <a:pt x="30761" y="8743"/>
                  </a:lnTo>
                  <a:lnTo>
                    <a:pt x="29807" y="9379"/>
                  </a:lnTo>
                  <a:lnTo>
                    <a:pt x="28615" y="9697"/>
                  </a:lnTo>
                  <a:lnTo>
                    <a:pt x="27741" y="9856"/>
                  </a:lnTo>
                  <a:lnTo>
                    <a:pt x="27582" y="9856"/>
                  </a:lnTo>
                  <a:lnTo>
                    <a:pt x="28615" y="9538"/>
                  </a:lnTo>
                  <a:lnTo>
                    <a:pt x="29251" y="9379"/>
                  </a:lnTo>
                  <a:lnTo>
                    <a:pt x="29489" y="9300"/>
                  </a:lnTo>
                  <a:lnTo>
                    <a:pt x="29648" y="9141"/>
                  </a:lnTo>
                  <a:lnTo>
                    <a:pt x="29807" y="9061"/>
                  </a:lnTo>
                  <a:lnTo>
                    <a:pt x="29330" y="9141"/>
                  </a:lnTo>
                  <a:lnTo>
                    <a:pt x="28536" y="9379"/>
                  </a:lnTo>
                  <a:lnTo>
                    <a:pt x="28297" y="9379"/>
                  </a:lnTo>
                  <a:lnTo>
                    <a:pt x="28695" y="9220"/>
                  </a:lnTo>
                  <a:lnTo>
                    <a:pt x="29728" y="8902"/>
                  </a:lnTo>
                  <a:lnTo>
                    <a:pt x="30364" y="8743"/>
                  </a:lnTo>
                  <a:lnTo>
                    <a:pt x="30761" y="8664"/>
                  </a:lnTo>
                  <a:lnTo>
                    <a:pt x="31318" y="8425"/>
                  </a:lnTo>
                  <a:lnTo>
                    <a:pt x="31318" y="8346"/>
                  </a:lnTo>
                  <a:lnTo>
                    <a:pt x="30841" y="8425"/>
                  </a:lnTo>
                  <a:lnTo>
                    <a:pt x="30443" y="8584"/>
                  </a:lnTo>
                  <a:lnTo>
                    <a:pt x="29648" y="8823"/>
                  </a:lnTo>
                  <a:lnTo>
                    <a:pt x="28774" y="9141"/>
                  </a:lnTo>
                  <a:lnTo>
                    <a:pt x="29092" y="8823"/>
                  </a:lnTo>
                  <a:lnTo>
                    <a:pt x="29410" y="8505"/>
                  </a:lnTo>
                  <a:lnTo>
                    <a:pt x="29728" y="8266"/>
                  </a:lnTo>
                  <a:lnTo>
                    <a:pt x="30125" y="8107"/>
                  </a:lnTo>
                  <a:lnTo>
                    <a:pt x="30125" y="8028"/>
                  </a:lnTo>
                  <a:lnTo>
                    <a:pt x="29648" y="8266"/>
                  </a:lnTo>
                  <a:lnTo>
                    <a:pt x="29172" y="8425"/>
                  </a:lnTo>
                  <a:lnTo>
                    <a:pt x="29092" y="8584"/>
                  </a:lnTo>
                  <a:lnTo>
                    <a:pt x="28933" y="8664"/>
                  </a:lnTo>
                  <a:lnTo>
                    <a:pt x="28695" y="8743"/>
                  </a:lnTo>
                  <a:lnTo>
                    <a:pt x="27582" y="9379"/>
                  </a:lnTo>
                  <a:lnTo>
                    <a:pt x="27184" y="9538"/>
                  </a:lnTo>
                  <a:lnTo>
                    <a:pt x="27900" y="9141"/>
                  </a:lnTo>
                  <a:lnTo>
                    <a:pt x="28854" y="8425"/>
                  </a:lnTo>
                  <a:lnTo>
                    <a:pt x="28138" y="8823"/>
                  </a:lnTo>
                  <a:lnTo>
                    <a:pt x="27423" y="9220"/>
                  </a:lnTo>
                  <a:lnTo>
                    <a:pt x="27979" y="8823"/>
                  </a:lnTo>
                  <a:lnTo>
                    <a:pt x="28615" y="8425"/>
                  </a:lnTo>
                  <a:lnTo>
                    <a:pt x="29330" y="8107"/>
                  </a:lnTo>
                  <a:lnTo>
                    <a:pt x="30125" y="7869"/>
                  </a:lnTo>
                  <a:lnTo>
                    <a:pt x="30046" y="7790"/>
                  </a:lnTo>
                  <a:lnTo>
                    <a:pt x="29966" y="7790"/>
                  </a:lnTo>
                  <a:lnTo>
                    <a:pt x="29410" y="8028"/>
                  </a:lnTo>
                  <a:lnTo>
                    <a:pt x="28774" y="8187"/>
                  </a:lnTo>
                  <a:lnTo>
                    <a:pt x="28933" y="8028"/>
                  </a:lnTo>
                  <a:lnTo>
                    <a:pt x="28854" y="8028"/>
                  </a:lnTo>
                  <a:lnTo>
                    <a:pt x="28377" y="8266"/>
                  </a:lnTo>
                  <a:lnTo>
                    <a:pt x="27979" y="8425"/>
                  </a:lnTo>
                  <a:lnTo>
                    <a:pt x="27979" y="8425"/>
                  </a:lnTo>
                  <a:lnTo>
                    <a:pt x="28377" y="8028"/>
                  </a:lnTo>
                  <a:lnTo>
                    <a:pt x="28615" y="7948"/>
                  </a:lnTo>
                  <a:lnTo>
                    <a:pt x="29092" y="7790"/>
                  </a:lnTo>
                  <a:lnTo>
                    <a:pt x="30523" y="7233"/>
                  </a:lnTo>
                  <a:close/>
                  <a:moveTo>
                    <a:pt x="5008" y="9300"/>
                  </a:moveTo>
                  <a:lnTo>
                    <a:pt x="5644" y="9379"/>
                  </a:lnTo>
                  <a:lnTo>
                    <a:pt x="6598" y="9459"/>
                  </a:lnTo>
                  <a:lnTo>
                    <a:pt x="7631" y="9618"/>
                  </a:lnTo>
                  <a:lnTo>
                    <a:pt x="8505" y="9856"/>
                  </a:lnTo>
                  <a:lnTo>
                    <a:pt x="8823" y="9936"/>
                  </a:lnTo>
                  <a:lnTo>
                    <a:pt x="8823" y="10095"/>
                  </a:lnTo>
                  <a:lnTo>
                    <a:pt x="8744" y="10095"/>
                  </a:lnTo>
                  <a:lnTo>
                    <a:pt x="8267" y="10174"/>
                  </a:lnTo>
                  <a:lnTo>
                    <a:pt x="7472" y="10095"/>
                  </a:lnTo>
                  <a:lnTo>
                    <a:pt x="5008" y="9856"/>
                  </a:lnTo>
                  <a:lnTo>
                    <a:pt x="4452" y="9777"/>
                  </a:lnTo>
                  <a:lnTo>
                    <a:pt x="4372" y="9697"/>
                  </a:lnTo>
                  <a:lnTo>
                    <a:pt x="4452" y="9697"/>
                  </a:lnTo>
                  <a:lnTo>
                    <a:pt x="4690" y="9618"/>
                  </a:lnTo>
                  <a:lnTo>
                    <a:pt x="7075" y="9936"/>
                  </a:lnTo>
                  <a:lnTo>
                    <a:pt x="7631" y="9936"/>
                  </a:lnTo>
                  <a:lnTo>
                    <a:pt x="7234" y="9856"/>
                  </a:lnTo>
                  <a:lnTo>
                    <a:pt x="6359" y="9697"/>
                  </a:lnTo>
                  <a:lnTo>
                    <a:pt x="4769" y="9459"/>
                  </a:lnTo>
                  <a:lnTo>
                    <a:pt x="4611" y="9459"/>
                  </a:lnTo>
                  <a:lnTo>
                    <a:pt x="4769" y="9379"/>
                  </a:lnTo>
                  <a:lnTo>
                    <a:pt x="5008" y="9300"/>
                  </a:lnTo>
                  <a:close/>
                  <a:moveTo>
                    <a:pt x="4531" y="9856"/>
                  </a:moveTo>
                  <a:lnTo>
                    <a:pt x="5723" y="10015"/>
                  </a:lnTo>
                  <a:lnTo>
                    <a:pt x="6995" y="10174"/>
                  </a:lnTo>
                  <a:lnTo>
                    <a:pt x="7234" y="10174"/>
                  </a:lnTo>
                  <a:lnTo>
                    <a:pt x="7313" y="10254"/>
                  </a:lnTo>
                  <a:lnTo>
                    <a:pt x="7234" y="10254"/>
                  </a:lnTo>
                  <a:lnTo>
                    <a:pt x="6200" y="10174"/>
                  </a:lnTo>
                  <a:lnTo>
                    <a:pt x="4769" y="10015"/>
                  </a:lnTo>
                  <a:lnTo>
                    <a:pt x="4134" y="10015"/>
                  </a:lnTo>
                  <a:lnTo>
                    <a:pt x="4134" y="9936"/>
                  </a:lnTo>
                  <a:lnTo>
                    <a:pt x="4293" y="9856"/>
                  </a:lnTo>
                  <a:close/>
                  <a:moveTo>
                    <a:pt x="3418" y="8584"/>
                  </a:moveTo>
                  <a:lnTo>
                    <a:pt x="3418" y="8982"/>
                  </a:lnTo>
                  <a:lnTo>
                    <a:pt x="3418" y="9379"/>
                  </a:lnTo>
                  <a:lnTo>
                    <a:pt x="3339" y="9697"/>
                  </a:lnTo>
                  <a:lnTo>
                    <a:pt x="3180" y="10015"/>
                  </a:lnTo>
                  <a:lnTo>
                    <a:pt x="3100" y="10174"/>
                  </a:lnTo>
                  <a:lnTo>
                    <a:pt x="2862" y="10333"/>
                  </a:lnTo>
                  <a:lnTo>
                    <a:pt x="3339" y="8823"/>
                  </a:lnTo>
                  <a:lnTo>
                    <a:pt x="3418" y="8584"/>
                  </a:lnTo>
                  <a:close/>
                  <a:moveTo>
                    <a:pt x="26231" y="10254"/>
                  </a:moveTo>
                  <a:lnTo>
                    <a:pt x="26151" y="10333"/>
                  </a:lnTo>
                  <a:lnTo>
                    <a:pt x="25992" y="10333"/>
                  </a:lnTo>
                  <a:lnTo>
                    <a:pt x="26231" y="10254"/>
                  </a:lnTo>
                  <a:close/>
                  <a:moveTo>
                    <a:pt x="30284" y="9936"/>
                  </a:moveTo>
                  <a:lnTo>
                    <a:pt x="30920" y="10015"/>
                  </a:lnTo>
                  <a:lnTo>
                    <a:pt x="31715" y="10174"/>
                  </a:lnTo>
                  <a:lnTo>
                    <a:pt x="32192" y="10254"/>
                  </a:lnTo>
                  <a:lnTo>
                    <a:pt x="32271" y="10333"/>
                  </a:lnTo>
                  <a:lnTo>
                    <a:pt x="32351" y="10413"/>
                  </a:lnTo>
                  <a:lnTo>
                    <a:pt x="31477" y="10333"/>
                  </a:lnTo>
                  <a:lnTo>
                    <a:pt x="29887" y="10333"/>
                  </a:lnTo>
                  <a:lnTo>
                    <a:pt x="28536" y="10254"/>
                  </a:lnTo>
                  <a:lnTo>
                    <a:pt x="27979" y="10254"/>
                  </a:lnTo>
                  <a:lnTo>
                    <a:pt x="28854" y="10174"/>
                  </a:lnTo>
                  <a:lnTo>
                    <a:pt x="30364" y="10254"/>
                  </a:lnTo>
                  <a:lnTo>
                    <a:pt x="31238" y="10254"/>
                  </a:lnTo>
                  <a:lnTo>
                    <a:pt x="31238" y="10174"/>
                  </a:lnTo>
                  <a:lnTo>
                    <a:pt x="30443" y="10095"/>
                  </a:lnTo>
                  <a:lnTo>
                    <a:pt x="28615" y="10095"/>
                  </a:lnTo>
                  <a:lnTo>
                    <a:pt x="29489" y="9936"/>
                  </a:lnTo>
                  <a:close/>
                  <a:moveTo>
                    <a:pt x="4213" y="10095"/>
                  </a:moveTo>
                  <a:lnTo>
                    <a:pt x="6200" y="10254"/>
                  </a:lnTo>
                  <a:lnTo>
                    <a:pt x="6359" y="10254"/>
                  </a:lnTo>
                  <a:lnTo>
                    <a:pt x="6359" y="10333"/>
                  </a:lnTo>
                  <a:lnTo>
                    <a:pt x="5723" y="10413"/>
                  </a:lnTo>
                  <a:lnTo>
                    <a:pt x="4293" y="10492"/>
                  </a:lnTo>
                  <a:lnTo>
                    <a:pt x="3498" y="10492"/>
                  </a:lnTo>
                  <a:lnTo>
                    <a:pt x="3736" y="10333"/>
                  </a:lnTo>
                  <a:lnTo>
                    <a:pt x="3975" y="10174"/>
                  </a:lnTo>
                  <a:lnTo>
                    <a:pt x="4213" y="10095"/>
                  </a:lnTo>
                  <a:close/>
                  <a:moveTo>
                    <a:pt x="28615" y="10413"/>
                  </a:moveTo>
                  <a:lnTo>
                    <a:pt x="28695" y="10492"/>
                  </a:lnTo>
                  <a:lnTo>
                    <a:pt x="28536" y="10492"/>
                  </a:lnTo>
                  <a:lnTo>
                    <a:pt x="28536" y="10413"/>
                  </a:lnTo>
                  <a:close/>
                  <a:moveTo>
                    <a:pt x="28456" y="10413"/>
                  </a:moveTo>
                  <a:lnTo>
                    <a:pt x="27741" y="10571"/>
                  </a:lnTo>
                  <a:lnTo>
                    <a:pt x="26946" y="10571"/>
                  </a:lnTo>
                  <a:lnTo>
                    <a:pt x="27025" y="10492"/>
                  </a:lnTo>
                  <a:lnTo>
                    <a:pt x="27820" y="10492"/>
                  </a:lnTo>
                  <a:lnTo>
                    <a:pt x="28456" y="10413"/>
                  </a:lnTo>
                  <a:close/>
                  <a:moveTo>
                    <a:pt x="31477" y="10651"/>
                  </a:moveTo>
                  <a:lnTo>
                    <a:pt x="31556" y="10730"/>
                  </a:lnTo>
                  <a:lnTo>
                    <a:pt x="31397" y="10651"/>
                  </a:lnTo>
                  <a:close/>
                  <a:moveTo>
                    <a:pt x="32987" y="9220"/>
                  </a:moveTo>
                  <a:lnTo>
                    <a:pt x="34735" y="9379"/>
                  </a:lnTo>
                  <a:lnTo>
                    <a:pt x="35928" y="9538"/>
                  </a:lnTo>
                  <a:lnTo>
                    <a:pt x="36564" y="9697"/>
                  </a:lnTo>
                  <a:lnTo>
                    <a:pt x="36246" y="9777"/>
                  </a:lnTo>
                  <a:lnTo>
                    <a:pt x="36007" y="9936"/>
                  </a:lnTo>
                  <a:lnTo>
                    <a:pt x="35928" y="10015"/>
                  </a:lnTo>
                  <a:lnTo>
                    <a:pt x="35928" y="10095"/>
                  </a:lnTo>
                  <a:lnTo>
                    <a:pt x="36007" y="10254"/>
                  </a:lnTo>
                  <a:lnTo>
                    <a:pt x="36007" y="10333"/>
                  </a:lnTo>
                  <a:lnTo>
                    <a:pt x="35928" y="10413"/>
                  </a:lnTo>
                  <a:lnTo>
                    <a:pt x="35451" y="10571"/>
                  </a:lnTo>
                  <a:lnTo>
                    <a:pt x="34974" y="10651"/>
                  </a:lnTo>
                  <a:lnTo>
                    <a:pt x="34656" y="10730"/>
                  </a:lnTo>
                  <a:lnTo>
                    <a:pt x="34497" y="10651"/>
                  </a:lnTo>
                  <a:lnTo>
                    <a:pt x="34020" y="10492"/>
                  </a:lnTo>
                  <a:lnTo>
                    <a:pt x="33543" y="10333"/>
                  </a:lnTo>
                  <a:lnTo>
                    <a:pt x="34894" y="10333"/>
                  </a:lnTo>
                  <a:lnTo>
                    <a:pt x="34100" y="10174"/>
                  </a:lnTo>
                  <a:lnTo>
                    <a:pt x="33225" y="10174"/>
                  </a:lnTo>
                  <a:lnTo>
                    <a:pt x="32828" y="10095"/>
                  </a:lnTo>
                  <a:lnTo>
                    <a:pt x="32430" y="9936"/>
                  </a:lnTo>
                  <a:lnTo>
                    <a:pt x="32430" y="9936"/>
                  </a:lnTo>
                  <a:lnTo>
                    <a:pt x="33146" y="10015"/>
                  </a:lnTo>
                  <a:lnTo>
                    <a:pt x="33941" y="10015"/>
                  </a:lnTo>
                  <a:lnTo>
                    <a:pt x="33941" y="9936"/>
                  </a:lnTo>
                  <a:lnTo>
                    <a:pt x="32907" y="9856"/>
                  </a:lnTo>
                  <a:lnTo>
                    <a:pt x="31477" y="9697"/>
                  </a:lnTo>
                  <a:lnTo>
                    <a:pt x="30920" y="9618"/>
                  </a:lnTo>
                  <a:lnTo>
                    <a:pt x="30761" y="9618"/>
                  </a:lnTo>
                  <a:lnTo>
                    <a:pt x="30761" y="9697"/>
                  </a:lnTo>
                  <a:lnTo>
                    <a:pt x="30761" y="9777"/>
                  </a:lnTo>
                  <a:lnTo>
                    <a:pt x="30841" y="9777"/>
                  </a:lnTo>
                  <a:lnTo>
                    <a:pt x="31795" y="9936"/>
                  </a:lnTo>
                  <a:lnTo>
                    <a:pt x="32589" y="10174"/>
                  </a:lnTo>
                  <a:lnTo>
                    <a:pt x="31874" y="10095"/>
                  </a:lnTo>
                  <a:lnTo>
                    <a:pt x="31238" y="9936"/>
                  </a:lnTo>
                  <a:lnTo>
                    <a:pt x="30761" y="9856"/>
                  </a:lnTo>
                  <a:lnTo>
                    <a:pt x="30046" y="9777"/>
                  </a:lnTo>
                  <a:lnTo>
                    <a:pt x="29728" y="9777"/>
                  </a:lnTo>
                  <a:lnTo>
                    <a:pt x="30205" y="9618"/>
                  </a:lnTo>
                  <a:lnTo>
                    <a:pt x="30841" y="9538"/>
                  </a:lnTo>
                  <a:lnTo>
                    <a:pt x="32748" y="9538"/>
                  </a:lnTo>
                  <a:lnTo>
                    <a:pt x="32112" y="9459"/>
                  </a:lnTo>
                  <a:lnTo>
                    <a:pt x="31477" y="9459"/>
                  </a:lnTo>
                  <a:lnTo>
                    <a:pt x="31874" y="9300"/>
                  </a:lnTo>
                  <a:lnTo>
                    <a:pt x="32351" y="9220"/>
                  </a:lnTo>
                  <a:close/>
                  <a:moveTo>
                    <a:pt x="30443" y="10730"/>
                  </a:moveTo>
                  <a:lnTo>
                    <a:pt x="30443" y="10810"/>
                  </a:lnTo>
                  <a:lnTo>
                    <a:pt x="30205" y="10730"/>
                  </a:lnTo>
                  <a:close/>
                  <a:moveTo>
                    <a:pt x="33225" y="10492"/>
                  </a:moveTo>
                  <a:lnTo>
                    <a:pt x="34020" y="10730"/>
                  </a:lnTo>
                  <a:lnTo>
                    <a:pt x="34259" y="10810"/>
                  </a:lnTo>
                  <a:lnTo>
                    <a:pt x="34259" y="10889"/>
                  </a:lnTo>
                  <a:lnTo>
                    <a:pt x="33464" y="10730"/>
                  </a:lnTo>
                  <a:lnTo>
                    <a:pt x="32828" y="10571"/>
                  </a:lnTo>
                  <a:lnTo>
                    <a:pt x="32748" y="10571"/>
                  </a:lnTo>
                  <a:lnTo>
                    <a:pt x="32828" y="10651"/>
                  </a:lnTo>
                  <a:lnTo>
                    <a:pt x="32430" y="10651"/>
                  </a:lnTo>
                  <a:lnTo>
                    <a:pt x="31715" y="10571"/>
                  </a:lnTo>
                  <a:lnTo>
                    <a:pt x="31000" y="10492"/>
                  </a:lnTo>
                  <a:close/>
                  <a:moveTo>
                    <a:pt x="32112" y="10730"/>
                  </a:moveTo>
                  <a:lnTo>
                    <a:pt x="32907" y="10810"/>
                  </a:lnTo>
                  <a:lnTo>
                    <a:pt x="33146" y="10889"/>
                  </a:lnTo>
                  <a:lnTo>
                    <a:pt x="33225" y="10969"/>
                  </a:lnTo>
                  <a:lnTo>
                    <a:pt x="32430" y="10810"/>
                  </a:lnTo>
                  <a:lnTo>
                    <a:pt x="31715" y="10730"/>
                  </a:lnTo>
                  <a:close/>
                  <a:moveTo>
                    <a:pt x="33225" y="10810"/>
                  </a:moveTo>
                  <a:lnTo>
                    <a:pt x="33543" y="10889"/>
                  </a:lnTo>
                  <a:lnTo>
                    <a:pt x="33941" y="10969"/>
                  </a:lnTo>
                  <a:lnTo>
                    <a:pt x="33941" y="11048"/>
                  </a:lnTo>
                  <a:lnTo>
                    <a:pt x="33861" y="11128"/>
                  </a:lnTo>
                  <a:lnTo>
                    <a:pt x="33782" y="11128"/>
                  </a:lnTo>
                  <a:lnTo>
                    <a:pt x="33702" y="11048"/>
                  </a:lnTo>
                  <a:lnTo>
                    <a:pt x="33543" y="10969"/>
                  </a:lnTo>
                  <a:lnTo>
                    <a:pt x="33225" y="10810"/>
                  </a:lnTo>
                  <a:close/>
                  <a:moveTo>
                    <a:pt x="20587" y="10969"/>
                  </a:moveTo>
                  <a:lnTo>
                    <a:pt x="22097" y="11048"/>
                  </a:lnTo>
                  <a:lnTo>
                    <a:pt x="22177" y="11048"/>
                  </a:lnTo>
                  <a:lnTo>
                    <a:pt x="22256" y="11128"/>
                  </a:lnTo>
                  <a:lnTo>
                    <a:pt x="22177" y="11128"/>
                  </a:lnTo>
                  <a:lnTo>
                    <a:pt x="22097" y="11207"/>
                  </a:lnTo>
                  <a:lnTo>
                    <a:pt x="15023" y="11207"/>
                  </a:lnTo>
                  <a:lnTo>
                    <a:pt x="13274" y="11128"/>
                  </a:lnTo>
                  <a:lnTo>
                    <a:pt x="12877" y="11128"/>
                  </a:lnTo>
                  <a:lnTo>
                    <a:pt x="15738" y="10969"/>
                  </a:lnTo>
                  <a:close/>
                  <a:moveTo>
                    <a:pt x="31397" y="10810"/>
                  </a:moveTo>
                  <a:lnTo>
                    <a:pt x="32430" y="10969"/>
                  </a:lnTo>
                  <a:lnTo>
                    <a:pt x="33384" y="11207"/>
                  </a:lnTo>
                  <a:lnTo>
                    <a:pt x="33782" y="11287"/>
                  </a:lnTo>
                  <a:lnTo>
                    <a:pt x="33782" y="11287"/>
                  </a:lnTo>
                  <a:lnTo>
                    <a:pt x="33305" y="11207"/>
                  </a:lnTo>
                  <a:lnTo>
                    <a:pt x="32033" y="10969"/>
                  </a:lnTo>
                  <a:lnTo>
                    <a:pt x="31000" y="10810"/>
                  </a:lnTo>
                  <a:close/>
                  <a:moveTo>
                    <a:pt x="33464" y="11366"/>
                  </a:moveTo>
                  <a:lnTo>
                    <a:pt x="33543" y="11446"/>
                  </a:lnTo>
                  <a:lnTo>
                    <a:pt x="33464" y="11446"/>
                  </a:lnTo>
                  <a:lnTo>
                    <a:pt x="33384" y="11366"/>
                  </a:lnTo>
                  <a:close/>
                  <a:moveTo>
                    <a:pt x="15023" y="11843"/>
                  </a:moveTo>
                  <a:lnTo>
                    <a:pt x="15659" y="12002"/>
                  </a:lnTo>
                  <a:lnTo>
                    <a:pt x="16851" y="12241"/>
                  </a:lnTo>
                  <a:lnTo>
                    <a:pt x="17408" y="12320"/>
                  </a:lnTo>
                  <a:lnTo>
                    <a:pt x="17010" y="12320"/>
                  </a:lnTo>
                  <a:lnTo>
                    <a:pt x="16215" y="12241"/>
                  </a:lnTo>
                  <a:lnTo>
                    <a:pt x="15818" y="12161"/>
                  </a:lnTo>
                  <a:lnTo>
                    <a:pt x="15421" y="12002"/>
                  </a:lnTo>
                  <a:lnTo>
                    <a:pt x="15023" y="11843"/>
                  </a:lnTo>
                  <a:close/>
                  <a:moveTo>
                    <a:pt x="7075" y="11605"/>
                  </a:moveTo>
                  <a:lnTo>
                    <a:pt x="7631" y="11684"/>
                  </a:lnTo>
                  <a:lnTo>
                    <a:pt x="8585" y="11923"/>
                  </a:lnTo>
                  <a:lnTo>
                    <a:pt x="9539" y="12320"/>
                  </a:lnTo>
                  <a:lnTo>
                    <a:pt x="9936" y="12559"/>
                  </a:lnTo>
                  <a:lnTo>
                    <a:pt x="9936" y="12638"/>
                  </a:lnTo>
                  <a:lnTo>
                    <a:pt x="9062" y="12320"/>
                  </a:lnTo>
                  <a:lnTo>
                    <a:pt x="7631" y="11764"/>
                  </a:lnTo>
                  <a:lnTo>
                    <a:pt x="7075" y="11605"/>
                  </a:lnTo>
                  <a:close/>
                  <a:moveTo>
                    <a:pt x="18759" y="11605"/>
                  </a:moveTo>
                  <a:lnTo>
                    <a:pt x="19951" y="11923"/>
                  </a:lnTo>
                  <a:lnTo>
                    <a:pt x="21223" y="12241"/>
                  </a:lnTo>
                  <a:lnTo>
                    <a:pt x="21620" y="12400"/>
                  </a:lnTo>
                  <a:lnTo>
                    <a:pt x="21461" y="12479"/>
                  </a:lnTo>
                  <a:lnTo>
                    <a:pt x="21382" y="12559"/>
                  </a:lnTo>
                  <a:lnTo>
                    <a:pt x="21302" y="12638"/>
                  </a:lnTo>
                  <a:lnTo>
                    <a:pt x="21302" y="12718"/>
                  </a:lnTo>
                  <a:lnTo>
                    <a:pt x="20985" y="12638"/>
                  </a:lnTo>
                  <a:lnTo>
                    <a:pt x="19713" y="12320"/>
                  </a:lnTo>
                  <a:lnTo>
                    <a:pt x="17726" y="12002"/>
                  </a:lnTo>
                  <a:lnTo>
                    <a:pt x="15897" y="11764"/>
                  </a:lnTo>
                  <a:lnTo>
                    <a:pt x="14785" y="11684"/>
                  </a:lnTo>
                  <a:lnTo>
                    <a:pt x="14467" y="11605"/>
                  </a:lnTo>
                  <a:close/>
                  <a:moveTo>
                    <a:pt x="6200" y="11525"/>
                  </a:moveTo>
                  <a:lnTo>
                    <a:pt x="6677" y="11605"/>
                  </a:lnTo>
                  <a:lnTo>
                    <a:pt x="7393" y="11843"/>
                  </a:lnTo>
                  <a:lnTo>
                    <a:pt x="9618" y="12638"/>
                  </a:lnTo>
                  <a:lnTo>
                    <a:pt x="9777" y="12797"/>
                  </a:lnTo>
                  <a:lnTo>
                    <a:pt x="9698" y="12797"/>
                  </a:lnTo>
                  <a:lnTo>
                    <a:pt x="8505" y="12320"/>
                  </a:lnTo>
                  <a:lnTo>
                    <a:pt x="6836" y="11843"/>
                  </a:lnTo>
                  <a:lnTo>
                    <a:pt x="5803" y="11525"/>
                  </a:lnTo>
                  <a:close/>
                  <a:moveTo>
                    <a:pt x="4769" y="11525"/>
                  </a:moveTo>
                  <a:lnTo>
                    <a:pt x="5326" y="11605"/>
                  </a:lnTo>
                  <a:lnTo>
                    <a:pt x="6518" y="11843"/>
                  </a:lnTo>
                  <a:lnTo>
                    <a:pt x="8108" y="12320"/>
                  </a:lnTo>
                  <a:lnTo>
                    <a:pt x="9300" y="12718"/>
                  </a:lnTo>
                  <a:lnTo>
                    <a:pt x="10492" y="13353"/>
                  </a:lnTo>
                  <a:lnTo>
                    <a:pt x="10175" y="13194"/>
                  </a:lnTo>
                  <a:lnTo>
                    <a:pt x="8744" y="12718"/>
                  </a:lnTo>
                  <a:lnTo>
                    <a:pt x="6518" y="12161"/>
                  </a:lnTo>
                  <a:lnTo>
                    <a:pt x="4690" y="11605"/>
                  </a:lnTo>
                  <a:lnTo>
                    <a:pt x="4293" y="11525"/>
                  </a:lnTo>
                  <a:close/>
                  <a:moveTo>
                    <a:pt x="17885" y="13274"/>
                  </a:moveTo>
                  <a:lnTo>
                    <a:pt x="18520" y="13353"/>
                  </a:lnTo>
                  <a:lnTo>
                    <a:pt x="19872" y="13671"/>
                  </a:lnTo>
                  <a:lnTo>
                    <a:pt x="20587" y="13910"/>
                  </a:lnTo>
                  <a:lnTo>
                    <a:pt x="19474" y="13671"/>
                  </a:lnTo>
                  <a:lnTo>
                    <a:pt x="18123" y="13353"/>
                  </a:lnTo>
                  <a:lnTo>
                    <a:pt x="17885" y="13274"/>
                  </a:lnTo>
                  <a:close/>
                  <a:moveTo>
                    <a:pt x="31795" y="13989"/>
                  </a:moveTo>
                  <a:lnTo>
                    <a:pt x="31874" y="14069"/>
                  </a:lnTo>
                  <a:lnTo>
                    <a:pt x="31715" y="13989"/>
                  </a:lnTo>
                  <a:close/>
                  <a:moveTo>
                    <a:pt x="27820" y="12638"/>
                  </a:moveTo>
                  <a:lnTo>
                    <a:pt x="28138" y="12877"/>
                  </a:lnTo>
                  <a:lnTo>
                    <a:pt x="28774" y="13353"/>
                  </a:lnTo>
                  <a:lnTo>
                    <a:pt x="29569" y="14069"/>
                  </a:lnTo>
                  <a:lnTo>
                    <a:pt x="29966" y="14466"/>
                  </a:lnTo>
                  <a:lnTo>
                    <a:pt x="29489" y="14148"/>
                  </a:lnTo>
                  <a:lnTo>
                    <a:pt x="28456" y="13274"/>
                  </a:lnTo>
                  <a:lnTo>
                    <a:pt x="27820" y="12638"/>
                  </a:lnTo>
                  <a:close/>
                  <a:moveTo>
                    <a:pt x="3736" y="11525"/>
                  </a:moveTo>
                  <a:lnTo>
                    <a:pt x="4531" y="11684"/>
                  </a:lnTo>
                  <a:lnTo>
                    <a:pt x="6518" y="12241"/>
                  </a:lnTo>
                  <a:lnTo>
                    <a:pt x="8744" y="12877"/>
                  </a:lnTo>
                  <a:lnTo>
                    <a:pt x="10333" y="13353"/>
                  </a:lnTo>
                  <a:lnTo>
                    <a:pt x="10651" y="13512"/>
                  </a:lnTo>
                  <a:lnTo>
                    <a:pt x="10810" y="13512"/>
                  </a:lnTo>
                  <a:lnTo>
                    <a:pt x="10969" y="13592"/>
                  </a:lnTo>
                  <a:lnTo>
                    <a:pt x="11287" y="13751"/>
                  </a:lnTo>
                  <a:lnTo>
                    <a:pt x="12241" y="14307"/>
                  </a:lnTo>
                  <a:lnTo>
                    <a:pt x="13115" y="14943"/>
                  </a:lnTo>
                  <a:lnTo>
                    <a:pt x="13433" y="15182"/>
                  </a:lnTo>
                  <a:lnTo>
                    <a:pt x="13513" y="15261"/>
                  </a:lnTo>
                  <a:lnTo>
                    <a:pt x="13433" y="15341"/>
                  </a:lnTo>
                  <a:lnTo>
                    <a:pt x="13195" y="15261"/>
                  </a:lnTo>
                  <a:lnTo>
                    <a:pt x="11208" y="14864"/>
                  </a:lnTo>
                  <a:lnTo>
                    <a:pt x="9300" y="14387"/>
                  </a:lnTo>
                  <a:lnTo>
                    <a:pt x="8426" y="14228"/>
                  </a:lnTo>
                  <a:lnTo>
                    <a:pt x="7790" y="14148"/>
                  </a:lnTo>
                  <a:lnTo>
                    <a:pt x="7393" y="13830"/>
                  </a:lnTo>
                  <a:lnTo>
                    <a:pt x="6995" y="13512"/>
                  </a:lnTo>
                  <a:lnTo>
                    <a:pt x="6995" y="13512"/>
                  </a:lnTo>
                  <a:lnTo>
                    <a:pt x="9380" y="14069"/>
                  </a:lnTo>
                  <a:lnTo>
                    <a:pt x="11526" y="14625"/>
                  </a:lnTo>
                  <a:lnTo>
                    <a:pt x="12321" y="14864"/>
                  </a:lnTo>
                  <a:lnTo>
                    <a:pt x="13036" y="15182"/>
                  </a:lnTo>
                  <a:lnTo>
                    <a:pt x="13115" y="15182"/>
                  </a:lnTo>
                  <a:lnTo>
                    <a:pt x="12956" y="15023"/>
                  </a:lnTo>
                  <a:lnTo>
                    <a:pt x="12480" y="14784"/>
                  </a:lnTo>
                  <a:lnTo>
                    <a:pt x="11526" y="14466"/>
                  </a:lnTo>
                  <a:lnTo>
                    <a:pt x="9618" y="13989"/>
                  </a:lnTo>
                  <a:lnTo>
                    <a:pt x="7472" y="13433"/>
                  </a:lnTo>
                  <a:lnTo>
                    <a:pt x="6757" y="13194"/>
                  </a:lnTo>
                  <a:lnTo>
                    <a:pt x="6359" y="13036"/>
                  </a:lnTo>
                  <a:lnTo>
                    <a:pt x="6280" y="12956"/>
                  </a:lnTo>
                  <a:lnTo>
                    <a:pt x="6439" y="13036"/>
                  </a:lnTo>
                  <a:lnTo>
                    <a:pt x="7790" y="13353"/>
                  </a:lnTo>
                  <a:lnTo>
                    <a:pt x="9380" y="13671"/>
                  </a:lnTo>
                  <a:lnTo>
                    <a:pt x="8823" y="13433"/>
                  </a:lnTo>
                  <a:lnTo>
                    <a:pt x="7154" y="13036"/>
                  </a:lnTo>
                  <a:lnTo>
                    <a:pt x="5882" y="12718"/>
                  </a:lnTo>
                  <a:lnTo>
                    <a:pt x="5405" y="12479"/>
                  </a:lnTo>
                  <a:lnTo>
                    <a:pt x="4928" y="12161"/>
                  </a:lnTo>
                  <a:lnTo>
                    <a:pt x="4928" y="12161"/>
                  </a:lnTo>
                  <a:lnTo>
                    <a:pt x="5246" y="12241"/>
                  </a:lnTo>
                  <a:lnTo>
                    <a:pt x="9300" y="13433"/>
                  </a:lnTo>
                  <a:lnTo>
                    <a:pt x="10413" y="13751"/>
                  </a:lnTo>
                  <a:lnTo>
                    <a:pt x="10810" y="13910"/>
                  </a:lnTo>
                  <a:lnTo>
                    <a:pt x="10810" y="13910"/>
                  </a:lnTo>
                  <a:lnTo>
                    <a:pt x="10651" y="13751"/>
                  </a:lnTo>
                  <a:lnTo>
                    <a:pt x="9777" y="13433"/>
                  </a:lnTo>
                  <a:lnTo>
                    <a:pt x="6121" y="12400"/>
                  </a:lnTo>
                  <a:lnTo>
                    <a:pt x="4611" y="11923"/>
                  </a:lnTo>
                  <a:lnTo>
                    <a:pt x="4134" y="11684"/>
                  </a:lnTo>
                  <a:lnTo>
                    <a:pt x="3736" y="11525"/>
                  </a:lnTo>
                  <a:close/>
                  <a:moveTo>
                    <a:pt x="6200" y="13512"/>
                  </a:moveTo>
                  <a:lnTo>
                    <a:pt x="6439" y="13751"/>
                  </a:lnTo>
                  <a:lnTo>
                    <a:pt x="6677" y="14069"/>
                  </a:lnTo>
                  <a:lnTo>
                    <a:pt x="6995" y="14546"/>
                  </a:lnTo>
                  <a:lnTo>
                    <a:pt x="7313" y="15261"/>
                  </a:lnTo>
                  <a:lnTo>
                    <a:pt x="7631" y="15976"/>
                  </a:lnTo>
                  <a:lnTo>
                    <a:pt x="7949" y="16771"/>
                  </a:lnTo>
                  <a:lnTo>
                    <a:pt x="8028" y="17010"/>
                  </a:lnTo>
                  <a:lnTo>
                    <a:pt x="7631" y="16135"/>
                  </a:lnTo>
                  <a:lnTo>
                    <a:pt x="6916" y="14546"/>
                  </a:lnTo>
                  <a:lnTo>
                    <a:pt x="6598" y="14069"/>
                  </a:lnTo>
                  <a:lnTo>
                    <a:pt x="6280" y="13671"/>
                  </a:lnTo>
                  <a:lnTo>
                    <a:pt x="6200" y="13512"/>
                  </a:lnTo>
                  <a:close/>
                  <a:moveTo>
                    <a:pt x="29410" y="10651"/>
                  </a:moveTo>
                  <a:lnTo>
                    <a:pt x="29807" y="10730"/>
                  </a:lnTo>
                  <a:lnTo>
                    <a:pt x="30046" y="10810"/>
                  </a:lnTo>
                  <a:lnTo>
                    <a:pt x="30284" y="10889"/>
                  </a:lnTo>
                  <a:lnTo>
                    <a:pt x="30205" y="11048"/>
                  </a:lnTo>
                  <a:lnTo>
                    <a:pt x="30205" y="11128"/>
                  </a:lnTo>
                  <a:lnTo>
                    <a:pt x="30284" y="11287"/>
                  </a:lnTo>
                  <a:lnTo>
                    <a:pt x="30602" y="11287"/>
                  </a:lnTo>
                  <a:lnTo>
                    <a:pt x="31079" y="11366"/>
                  </a:lnTo>
                  <a:lnTo>
                    <a:pt x="32271" y="11605"/>
                  </a:lnTo>
                  <a:lnTo>
                    <a:pt x="32669" y="11684"/>
                  </a:lnTo>
                  <a:lnTo>
                    <a:pt x="32907" y="11764"/>
                  </a:lnTo>
                  <a:lnTo>
                    <a:pt x="32907" y="11843"/>
                  </a:lnTo>
                  <a:lnTo>
                    <a:pt x="33225" y="11843"/>
                  </a:lnTo>
                  <a:lnTo>
                    <a:pt x="32987" y="11923"/>
                  </a:lnTo>
                  <a:lnTo>
                    <a:pt x="32907" y="12002"/>
                  </a:lnTo>
                  <a:lnTo>
                    <a:pt x="32828" y="12161"/>
                  </a:lnTo>
                  <a:lnTo>
                    <a:pt x="32987" y="12320"/>
                  </a:lnTo>
                  <a:lnTo>
                    <a:pt x="34100" y="12638"/>
                  </a:lnTo>
                  <a:lnTo>
                    <a:pt x="35371" y="13036"/>
                  </a:lnTo>
                  <a:lnTo>
                    <a:pt x="35610" y="13115"/>
                  </a:lnTo>
                  <a:lnTo>
                    <a:pt x="35371" y="13194"/>
                  </a:lnTo>
                  <a:lnTo>
                    <a:pt x="35212" y="13353"/>
                  </a:lnTo>
                  <a:lnTo>
                    <a:pt x="35292" y="13512"/>
                  </a:lnTo>
                  <a:lnTo>
                    <a:pt x="35451" y="13671"/>
                  </a:lnTo>
                  <a:lnTo>
                    <a:pt x="36007" y="13989"/>
                  </a:lnTo>
                  <a:lnTo>
                    <a:pt x="36802" y="14387"/>
                  </a:lnTo>
                  <a:lnTo>
                    <a:pt x="36961" y="14546"/>
                  </a:lnTo>
                  <a:lnTo>
                    <a:pt x="36802" y="14546"/>
                  </a:lnTo>
                  <a:lnTo>
                    <a:pt x="36643" y="14625"/>
                  </a:lnTo>
                  <a:lnTo>
                    <a:pt x="36564" y="14784"/>
                  </a:lnTo>
                  <a:lnTo>
                    <a:pt x="36643" y="14943"/>
                  </a:lnTo>
                  <a:lnTo>
                    <a:pt x="36802" y="15182"/>
                  </a:lnTo>
                  <a:lnTo>
                    <a:pt x="37994" y="16294"/>
                  </a:lnTo>
                  <a:lnTo>
                    <a:pt x="38551" y="16851"/>
                  </a:lnTo>
                  <a:lnTo>
                    <a:pt x="38710" y="17089"/>
                  </a:lnTo>
                  <a:lnTo>
                    <a:pt x="38233" y="16771"/>
                  </a:lnTo>
                  <a:lnTo>
                    <a:pt x="37120" y="16215"/>
                  </a:lnTo>
                  <a:lnTo>
                    <a:pt x="36007" y="15659"/>
                  </a:lnTo>
                  <a:lnTo>
                    <a:pt x="32271" y="14228"/>
                  </a:lnTo>
                  <a:lnTo>
                    <a:pt x="32112" y="14148"/>
                  </a:lnTo>
                  <a:lnTo>
                    <a:pt x="32748" y="14307"/>
                  </a:lnTo>
                  <a:lnTo>
                    <a:pt x="34656" y="14705"/>
                  </a:lnTo>
                  <a:lnTo>
                    <a:pt x="35530" y="14864"/>
                  </a:lnTo>
                  <a:lnTo>
                    <a:pt x="35769" y="14864"/>
                  </a:lnTo>
                  <a:lnTo>
                    <a:pt x="35689" y="14784"/>
                  </a:lnTo>
                  <a:lnTo>
                    <a:pt x="35530" y="14784"/>
                  </a:lnTo>
                  <a:lnTo>
                    <a:pt x="34497" y="14546"/>
                  </a:lnTo>
                  <a:lnTo>
                    <a:pt x="31556" y="13830"/>
                  </a:lnTo>
                  <a:lnTo>
                    <a:pt x="30205" y="13353"/>
                  </a:lnTo>
                  <a:lnTo>
                    <a:pt x="29410" y="13036"/>
                  </a:lnTo>
                  <a:lnTo>
                    <a:pt x="28615" y="12638"/>
                  </a:lnTo>
                  <a:lnTo>
                    <a:pt x="28933" y="12718"/>
                  </a:lnTo>
                  <a:lnTo>
                    <a:pt x="29251" y="12797"/>
                  </a:lnTo>
                  <a:lnTo>
                    <a:pt x="29330" y="12718"/>
                  </a:lnTo>
                  <a:lnTo>
                    <a:pt x="28695" y="12559"/>
                  </a:lnTo>
                  <a:lnTo>
                    <a:pt x="28059" y="12320"/>
                  </a:lnTo>
                  <a:lnTo>
                    <a:pt x="27582" y="12002"/>
                  </a:lnTo>
                  <a:lnTo>
                    <a:pt x="28059" y="12082"/>
                  </a:lnTo>
                  <a:lnTo>
                    <a:pt x="29887" y="12479"/>
                  </a:lnTo>
                  <a:lnTo>
                    <a:pt x="32351" y="13036"/>
                  </a:lnTo>
                  <a:lnTo>
                    <a:pt x="32828" y="13115"/>
                  </a:lnTo>
                  <a:lnTo>
                    <a:pt x="32907" y="13115"/>
                  </a:lnTo>
                  <a:lnTo>
                    <a:pt x="32907" y="13036"/>
                  </a:lnTo>
                  <a:lnTo>
                    <a:pt x="32907" y="12956"/>
                  </a:lnTo>
                  <a:lnTo>
                    <a:pt x="32669" y="12877"/>
                  </a:lnTo>
                  <a:lnTo>
                    <a:pt x="29092" y="12161"/>
                  </a:lnTo>
                  <a:lnTo>
                    <a:pt x="27820" y="11843"/>
                  </a:lnTo>
                  <a:lnTo>
                    <a:pt x="27343" y="11684"/>
                  </a:lnTo>
                  <a:lnTo>
                    <a:pt x="27900" y="11684"/>
                  </a:lnTo>
                  <a:lnTo>
                    <a:pt x="28377" y="11764"/>
                  </a:lnTo>
                  <a:lnTo>
                    <a:pt x="28377" y="11764"/>
                  </a:lnTo>
                  <a:lnTo>
                    <a:pt x="28218" y="11684"/>
                  </a:lnTo>
                  <a:lnTo>
                    <a:pt x="27502" y="11525"/>
                  </a:lnTo>
                  <a:lnTo>
                    <a:pt x="26946" y="11446"/>
                  </a:lnTo>
                  <a:lnTo>
                    <a:pt x="26707" y="11287"/>
                  </a:lnTo>
                  <a:lnTo>
                    <a:pt x="26548" y="11048"/>
                  </a:lnTo>
                  <a:lnTo>
                    <a:pt x="26548" y="10889"/>
                  </a:lnTo>
                  <a:lnTo>
                    <a:pt x="26628" y="10810"/>
                  </a:lnTo>
                  <a:lnTo>
                    <a:pt x="26787" y="10730"/>
                  </a:lnTo>
                  <a:lnTo>
                    <a:pt x="28377" y="10730"/>
                  </a:lnTo>
                  <a:lnTo>
                    <a:pt x="29410" y="10651"/>
                  </a:lnTo>
                  <a:close/>
                  <a:moveTo>
                    <a:pt x="2464" y="11684"/>
                  </a:moveTo>
                  <a:lnTo>
                    <a:pt x="2862" y="12161"/>
                  </a:lnTo>
                  <a:lnTo>
                    <a:pt x="3418" y="12956"/>
                  </a:lnTo>
                  <a:lnTo>
                    <a:pt x="3816" y="13751"/>
                  </a:lnTo>
                  <a:lnTo>
                    <a:pt x="4372" y="15023"/>
                  </a:lnTo>
                  <a:lnTo>
                    <a:pt x="5087" y="16612"/>
                  </a:lnTo>
                  <a:lnTo>
                    <a:pt x="5405" y="17328"/>
                  </a:lnTo>
                  <a:lnTo>
                    <a:pt x="5405" y="17328"/>
                  </a:lnTo>
                  <a:lnTo>
                    <a:pt x="5326" y="17169"/>
                  </a:lnTo>
                  <a:lnTo>
                    <a:pt x="4849" y="16294"/>
                  </a:lnTo>
                  <a:lnTo>
                    <a:pt x="4134" y="14705"/>
                  </a:lnTo>
                  <a:lnTo>
                    <a:pt x="3498" y="13433"/>
                  </a:lnTo>
                  <a:lnTo>
                    <a:pt x="3021" y="12559"/>
                  </a:lnTo>
                  <a:lnTo>
                    <a:pt x="2464" y="11684"/>
                  </a:lnTo>
                  <a:close/>
                  <a:moveTo>
                    <a:pt x="2544" y="11446"/>
                  </a:moveTo>
                  <a:lnTo>
                    <a:pt x="3021" y="11923"/>
                  </a:lnTo>
                  <a:lnTo>
                    <a:pt x="3577" y="12638"/>
                  </a:lnTo>
                  <a:lnTo>
                    <a:pt x="4134" y="13592"/>
                  </a:lnTo>
                  <a:lnTo>
                    <a:pt x="4690" y="14784"/>
                  </a:lnTo>
                  <a:lnTo>
                    <a:pt x="5326" y="16215"/>
                  </a:lnTo>
                  <a:lnTo>
                    <a:pt x="5723" y="17169"/>
                  </a:lnTo>
                  <a:lnTo>
                    <a:pt x="5962" y="17725"/>
                  </a:lnTo>
                  <a:lnTo>
                    <a:pt x="5803" y="17725"/>
                  </a:lnTo>
                  <a:lnTo>
                    <a:pt x="5644" y="17487"/>
                  </a:lnTo>
                  <a:lnTo>
                    <a:pt x="5326" y="16851"/>
                  </a:lnTo>
                  <a:lnTo>
                    <a:pt x="4531" y="15023"/>
                  </a:lnTo>
                  <a:lnTo>
                    <a:pt x="4054" y="13989"/>
                  </a:lnTo>
                  <a:lnTo>
                    <a:pt x="3657" y="13194"/>
                  </a:lnTo>
                  <a:lnTo>
                    <a:pt x="3339" y="12559"/>
                  </a:lnTo>
                  <a:lnTo>
                    <a:pt x="2862" y="12002"/>
                  </a:lnTo>
                  <a:lnTo>
                    <a:pt x="2544" y="11446"/>
                  </a:lnTo>
                  <a:close/>
                  <a:moveTo>
                    <a:pt x="26548" y="11684"/>
                  </a:moveTo>
                  <a:lnTo>
                    <a:pt x="27582" y="12559"/>
                  </a:lnTo>
                  <a:lnTo>
                    <a:pt x="28377" y="13353"/>
                  </a:lnTo>
                  <a:lnTo>
                    <a:pt x="29172" y="13989"/>
                  </a:lnTo>
                  <a:lnTo>
                    <a:pt x="29887" y="14546"/>
                  </a:lnTo>
                  <a:lnTo>
                    <a:pt x="30364" y="14784"/>
                  </a:lnTo>
                  <a:lnTo>
                    <a:pt x="31159" y="15341"/>
                  </a:lnTo>
                  <a:lnTo>
                    <a:pt x="31874" y="15738"/>
                  </a:lnTo>
                  <a:lnTo>
                    <a:pt x="31874" y="15659"/>
                  </a:lnTo>
                  <a:lnTo>
                    <a:pt x="31397" y="15341"/>
                  </a:lnTo>
                  <a:lnTo>
                    <a:pt x="30443" y="14625"/>
                  </a:lnTo>
                  <a:lnTo>
                    <a:pt x="29410" y="13830"/>
                  </a:lnTo>
                  <a:lnTo>
                    <a:pt x="28774" y="13194"/>
                  </a:lnTo>
                  <a:lnTo>
                    <a:pt x="29172" y="13353"/>
                  </a:lnTo>
                  <a:lnTo>
                    <a:pt x="29569" y="13592"/>
                  </a:lnTo>
                  <a:lnTo>
                    <a:pt x="30046" y="13989"/>
                  </a:lnTo>
                  <a:lnTo>
                    <a:pt x="31397" y="15261"/>
                  </a:lnTo>
                  <a:lnTo>
                    <a:pt x="32192" y="15817"/>
                  </a:lnTo>
                  <a:lnTo>
                    <a:pt x="32033" y="15579"/>
                  </a:lnTo>
                  <a:lnTo>
                    <a:pt x="31556" y="15182"/>
                  </a:lnTo>
                  <a:lnTo>
                    <a:pt x="30125" y="13910"/>
                  </a:lnTo>
                  <a:lnTo>
                    <a:pt x="32828" y="15817"/>
                  </a:lnTo>
                  <a:lnTo>
                    <a:pt x="34179" y="16771"/>
                  </a:lnTo>
                  <a:lnTo>
                    <a:pt x="34179" y="16692"/>
                  </a:lnTo>
                  <a:lnTo>
                    <a:pt x="34020" y="16533"/>
                  </a:lnTo>
                  <a:lnTo>
                    <a:pt x="32987" y="15659"/>
                  </a:lnTo>
                  <a:lnTo>
                    <a:pt x="31318" y="14466"/>
                  </a:lnTo>
                  <a:lnTo>
                    <a:pt x="30920" y="14148"/>
                  </a:lnTo>
                  <a:lnTo>
                    <a:pt x="30920" y="14148"/>
                  </a:lnTo>
                  <a:lnTo>
                    <a:pt x="31477" y="14387"/>
                  </a:lnTo>
                  <a:lnTo>
                    <a:pt x="33702" y="15182"/>
                  </a:lnTo>
                  <a:lnTo>
                    <a:pt x="35848" y="15976"/>
                  </a:lnTo>
                  <a:lnTo>
                    <a:pt x="37120" y="16612"/>
                  </a:lnTo>
                  <a:lnTo>
                    <a:pt x="38312" y="17248"/>
                  </a:lnTo>
                  <a:lnTo>
                    <a:pt x="39505" y="18043"/>
                  </a:lnTo>
                  <a:lnTo>
                    <a:pt x="39505" y="18123"/>
                  </a:lnTo>
                  <a:lnTo>
                    <a:pt x="39266" y="18043"/>
                  </a:lnTo>
                  <a:lnTo>
                    <a:pt x="38312" y="17805"/>
                  </a:lnTo>
                  <a:lnTo>
                    <a:pt x="36405" y="17248"/>
                  </a:lnTo>
                  <a:lnTo>
                    <a:pt x="35610" y="17010"/>
                  </a:lnTo>
                  <a:lnTo>
                    <a:pt x="35212" y="17010"/>
                  </a:lnTo>
                  <a:lnTo>
                    <a:pt x="35212" y="17169"/>
                  </a:lnTo>
                  <a:lnTo>
                    <a:pt x="35212" y="17407"/>
                  </a:lnTo>
                  <a:lnTo>
                    <a:pt x="35212" y="17566"/>
                  </a:lnTo>
                  <a:lnTo>
                    <a:pt x="34656" y="17487"/>
                  </a:lnTo>
                  <a:lnTo>
                    <a:pt x="33702" y="17089"/>
                  </a:lnTo>
                  <a:lnTo>
                    <a:pt x="32430" y="16453"/>
                  </a:lnTo>
                  <a:lnTo>
                    <a:pt x="31954" y="16215"/>
                  </a:lnTo>
                  <a:lnTo>
                    <a:pt x="31715" y="16135"/>
                  </a:lnTo>
                  <a:lnTo>
                    <a:pt x="31636" y="16215"/>
                  </a:lnTo>
                  <a:lnTo>
                    <a:pt x="31477" y="16453"/>
                  </a:lnTo>
                  <a:lnTo>
                    <a:pt x="31477" y="16692"/>
                  </a:lnTo>
                  <a:lnTo>
                    <a:pt x="31318" y="16612"/>
                  </a:lnTo>
                  <a:lnTo>
                    <a:pt x="30682" y="16294"/>
                  </a:lnTo>
                  <a:lnTo>
                    <a:pt x="29807" y="15659"/>
                  </a:lnTo>
                  <a:lnTo>
                    <a:pt x="29410" y="15341"/>
                  </a:lnTo>
                  <a:lnTo>
                    <a:pt x="29013" y="14943"/>
                  </a:lnTo>
                  <a:lnTo>
                    <a:pt x="28218" y="13910"/>
                  </a:lnTo>
                  <a:lnTo>
                    <a:pt x="27582" y="12956"/>
                  </a:lnTo>
                  <a:lnTo>
                    <a:pt x="27741" y="13115"/>
                  </a:lnTo>
                  <a:lnTo>
                    <a:pt x="28933" y="14228"/>
                  </a:lnTo>
                  <a:lnTo>
                    <a:pt x="29410" y="14625"/>
                  </a:lnTo>
                  <a:lnTo>
                    <a:pt x="29807" y="14864"/>
                  </a:lnTo>
                  <a:lnTo>
                    <a:pt x="29966" y="14943"/>
                  </a:lnTo>
                  <a:lnTo>
                    <a:pt x="29966" y="14864"/>
                  </a:lnTo>
                  <a:lnTo>
                    <a:pt x="29728" y="14705"/>
                  </a:lnTo>
                  <a:lnTo>
                    <a:pt x="29330" y="14387"/>
                  </a:lnTo>
                  <a:lnTo>
                    <a:pt x="28774" y="13910"/>
                  </a:lnTo>
                  <a:lnTo>
                    <a:pt x="27502" y="12638"/>
                  </a:lnTo>
                  <a:lnTo>
                    <a:pt x="26548" y="11684"/>
                  </a:lnTo>
                  <a:close/>
                  <a:moveTo>
                    <a:pt x="3021" y="11764"/>
                  </a:moveTo>
                  <a:lnTo>
                    <a:pt x="3180" y="11843"/>
                  </a:lnTo>
                  <a:lnTo>
                    <a:pt x="3418" y="12002"/>
                  </a:lnTo>
                  <a:lnTo>
                    <a:pt x="3736" y="12400"/>
                  </a:lnTo>
                  <a:lnTo>
                    <a:pt x="4372" y="13592"/>
                  </a:lnTo>
                  <a:lnTo>
                    <a:pt x="5564" y="16056"/>
                  </a:lnTo>
                  <a:lnTo>
                    <a:pt x="6598" y="18123"/>
                  </a:lnTo>
                  <a:lnTo>
                    <a:pt x="6677" y="18361"/>
                  </a:lnTo>
                  <a:lnTo>
                    <a:pt x="6518" y="18043"/>
                  </a:lnTo>
                  <a:lnTo>
                    <a:pt x="6280" y="17805"/>
                  </a:lnTo>
                  <a:lnTo>
                    <a:pt x="6121" y="17725"/>
                  </a:lnTo>
                  <a:lnTo>
                    <a:pt x="6041" y="17646"/>
                  </a:lnTo>
                  <a:lnTo>
                    <a:pt x="5882" y="17407"/>
                  </a:lnTo>
                  <a:lnTo>
                    <a:pt x="5405" y="16215"/>
                  </a:lnTo>
                  <a:lnTo>
                    <a:pt x="4849" y="14943"/>
                  </a:lnTo>
                  <a:lnTo>
                    <a:pt x="4372" y="13830"/>
                  </a:lnTo>
                  <a:lnTo>
                    <a:pt x="3895" y="13036"/>
                  </a:lnTo>
                  <a:lnTo>
                    <a:pt x="3498" y="12400"/>
                  </a:lnTo>
                  <a:lnTo>
                    <a:pt x="3100" y="11843"/>
                  </a:lnTo>
                  <a:lnTo>
                    <a:pt x="3021" y="11764"/>
                  </a:lnTo>
                  <a:close/>
                  <a:moveTo>
                    <a:pt x="8187" y="14387"/>
                  </a:moveTo>
                  <a:lnTo>
                    <a:pt x="9459" y="14546"/>
                  </a:lnTo>
                  <a:lnTo>
                    <a:pt x="11446" y="15023"/>
                  </a:lnTo>
                  <a:lnTo>
                    <a:pt x="13513" y="15500"/>
                  </a:lnTo>
                  <a:lnTo>
                    <a:pt x="14228" y="15976"/>
                  </a:lnTo>
                  <a:lnTo>
                    <a:pt x="15262" y="16612"/>
                  </a:lnTo>
                  <a:lnTo>
                    <a:pt x="15977" y="17169"/>
                  </a:lnTo>
                  <a:lnTo>
                    <a:pt x="16295" y="17487"/>
                  </a:lnTo>
                  <a:lnTo>
                    <a:pt x="16215" y="17566"/>
                  </a:lnTo>
                  <a:lnTo>
                    <a:pt x="16215" y="17725"/>
                  </a:lnTo>
                  <a:lnTo>
                    <a:pt x="16295" y="17805"/>
                  </a:lnTo>
                  <a:lnTo>
                    <a:pt x="16692" y="18361"/>
                  </a:lnTo>
                  <a:lnTo>
                    <a:pt x="17567" y="19315"/>
                  </a:lnTo>
                  <a:lnTo>
                    <a:pt x="17805" y="19712"/>
                  </a:lnTo>
                  <a:lnTo>
                    <a:pt x="17487" y="19553"/>
                  </a:lnTo>
                  <a:lnTo>
                    <a:pt x="16851" y="19156"/>
                  </a:lnTo>
                  <a:lnTo>
                    <a:pt x="15897" y="18679"/>
                  </a:lnTo>
                  <a:lnTo>
                    <a:pt x="14705" y="18123"/>
                  </a:lnTo>
                  <a:lnTo>
                    <a:pt x="13115" y="17566"/>
                  </a:lnTo>
                  <a:lnTo>
                    <a:pt x="10890" y="16692"/>
                  </a:lnTo>
                  <a:lnTo>
                    <a:pt x="10175" y="16374"/>
                  </a:lnTo>
                  <a:lnTo>
                    <a:pt x="10016" y="16294"/>
                  </a:lnTo>
                  <a:lnTo>
                    <a:pt x="10095" y="16294"/>
                  </a:lnTo>
                  <a:lnTo>
                    <a:pt x="12003" y="16930"/>
                  </a:lnTo>
                  <a:lnTo>
                    <a:pt x="12480" y="17089"/>
                  </a:lnTo>
                  <a:lnTo>
                    <a:pt x="12639" y="17089"/>
                  </a:lnTo>
                  <a:lnTo>
                    <a:pt x="11923" y="16771"/>
                  </a:lnTo>
                  <a:lnTo>
                    <a:pt x="10413" y="16294"/>
                  </a:lnTo>
                  <a:lnTo>
                    <a:pt x="9459" y="15976"/>
                  </a:lnTo>
                  <a:lnTo>
                    <a:pt x="9221" y="15659"/>
                  </a:lnTo>
                  <a:lnTo>
                    <a:pt x="8982" y="15420"/>
                  </a:lnTo>
                  <a:lnTo>
                    <a:pt x="9221" y="15500"/>
                  </a:lnTo>
                  <a:lnTo>
                    <a:pt x="10413" y="15897"/>
                  </a:lnTo>
                  <a:lnTo>
                    <a:pt x="11923" y="16453"/>
                  </a:lnTo>
                  <a:lnTo>
                    <a:pt x="12480" y="16692"/>
                  </a:lnTo>
                  <a:lnTo>
                    <a:pt x="12559" y="16692"/>
                  </a:lnTo>
                  <a:lnTo>
                    <a:pt x="12559" y="16612"/>
                  </a:lnTo>
                  <a:lnTo>
                    <a:pt x="11764" y="16294"/>
                  </a:lnTo>
                  <a:lnTo>
                    <a:pt x="10016" y="15659"/>
                  </a:lnTo>
                  <a:lnTo>
                    <a:pt x="8823" y="15261"/>
                  </a:lnTo>
                  <a:lnTo>
                    <a:pt x="8585" y="15023"/>
                  </a:lnTo>
                  <a:lnTo>
                    <a:pt x="8346" y="14705"/>
                  </a:lnTo>
                  <a:lnTo>
                    <a:pt x="8346" y="14705"/>
                  </a:lnTo>
                  <a:lnTo>
                    <a:pt x="9618" y="15023"/>
                  </a:lnTo>
                  <a:lnTo>
                    <a:pt x="11367" y="15500"/>
                  </a:lnTo>
                  <a:lnTo>
                    <a:pt x="11923" y="15579"/>
                  </a:lnTo>
                  <a:lnTo>
                    <a:pt x="11605" y="15420"/>
                  </a:lnTo>
                  <a:lnTo>
                    <a:pt x="10016" y="15023"/>
                  </a:lnTo>
                  <a:lnTo>
                    <a:pt x="8664" y="14625"/>
                  </a:lnTo>
                  <a:lnTo>
                    <a:pt x="8108" y="14466"/>
                  </a:lnTo>
                  <a:lnTo>
                    <a:pt x="8108" y="14387"/>
                  </a:lnTo>
                  <a:close/>
                  <a:moveTo>
                    <a:pt x="15977" y="11843"/>
                  </a:moveTo>
                  <a:lnTo>
                    <a:pt x="17885" y="12082"/>
                  </a:lnTo>
                  <a:lnTo>
                    <a:pt x="19792" y="12400"/>
                  </a:lnTo>
                  <a:lnTo>
                    <a:pt x="20826" y="12718"/>
                  </a:lnTo>
                  <a:lnTo>
                    <a:pt x="21700" y="13036"/>
                  </a:lnTo>
                  <a:lnTo>
                    <a:pt x="21938" y="13115"/>
                  </a:lnTo>
                  <a:lnTo>
                    <a:pt x="22018" y="13115"/>
                  </a:lnTo>
                  <a:lnTo>
                    <a:pt x="22336" y="13194"/>
                  </a:lnTo>
                  <a:lnTo>
                    <a:pt x="22972" y="13433"/>
                  </a:lnTo>
                  <a:lnTo>
                    <a:pt x="23687" y="13830"/>
                  </a:lnTo>
                  <a:lnTo>
                    <a:pt x="24482" y="14307"/>
                  </a:lnTo>
                  <a:lnTo>
                    <a:pt x="24959" y="14625"/>
                  </a:lnTo>
                  <a:lnTo>
                    <a:pt x="24879" y="14705"/>
                  </a:lnTo>
                  <a:lnTo>
                    <a:pt x="24800" y="14705"/>
                  </a:lnTo>
                  <a:lnTo>
                    <a:pt x="24720" y="14784"/>
                  </a:lnTo>
                  <a:lnTo>
                    <a:pt x="24720" y="14943"/>
                  </a:lnTo>
                  <a:lnTo>
                    <a:pt x="24800" y="15023"/>
                  </a:lnTo>
                  <a:lnTo>
                    <a:pt x="25436" y="15500"/>
                  </a:lnTo>
                  <a:lnTo>
                    <a:pt x="26707" y="16533"/>
                  </a:lnTo>
                  <a:lnTo>
                    <a:pt x="27423" y="17089"/>
                  </a:lnTo>
                  <a:lnTo>
                    <a:pt x="27423" y="17169"/>
                  </a:lnTo>
                  <a:lnTo>
                    <a:pt x="27343" y="17169"/>
                  </a:lnTo>
                  <a:lnTo>
                    <a:pt x="27184" y="17248"/>
                  </a:lnTo>
                  <a:lnTo>
                    <a:pt x="27184" y="17328"/>
                  </a:lnTo>
                  <a:lnTo>
                    <a:pt x="27184" y="17487"/>
                  </a:lnTo>
                  <a:lnTo>
                    <a:pt x="27264" y="17646"/>
                  </a:lnTo>
                  <a:lnTo>
                    <a:pt x="27741" y="18202"/>
                  </a:lnTo>
                  <a:lnTo>
                    <a:pt x="28377" y="18838"/>
                  </a:lnTo>
                  <a:lnTo>
                    <a:pt x="29013" y="19633"/>
                  </a:lnTo>
                  <a:lnTo>
                    <a:pt x="29648" y="20587"/>
                  </a:lnTo>
                  <a:lnTo>
                    <a:pt x="30205" y="21540"/>
                  </a:lnTo>
                  <a:lnTo>
                    <a:pt x="30602" y="22494"/>
                  </a:lnTo>
                  <a:lnTo>
                    <a:pt x="30920" y="23210"/>
                  </a:lnTo>
                  <a:lnTo>
                    <a:pt x="30761" y="23051"/>
                  </a:lnTo>
                  <a:lnTo>
                    <a:pt x="29966" y="22097"/>
                  </a:lnTo>
                  <a:lnTo>
                    <a:pt x="28854" y="21063"/>
                  </a:lnTo>
                  <a:lnTo>
                    <a:pt x="27661" y="19951"/>
                  </a:lnTo>
                  <a:lnTo>
                    <a:pt x="26548" y="18997"/>
                  </a:lnTo>
                  <a:lnTo>
                    <a:pt x="25833" y="18440"/>
                  </a:lnTo>
                  <a:lnTo>
                    <a:pt x="25992" y="18440"/>
                  </a:lnTo>
                  <a:lnTo>
                    <a:pt x="26628" y="18838"/>
                  </a:lnTo>
                  <a:lnTo>
                    <a:pt x="27184" y="19235"/>
                  </a:lnTo>
                  <a:lnTo>
                    <a:pt x="27343" y="19315"/>
                  </a:lnTo>
                  <a:lnTo>
                    <a:pt x="27820" y="19633"/>
                  </a:lnTo>
                  <a:lnTo>
                    <a:pt x="28218" y="19871"/>
                  </a:lnTo>
                  <a:lnTo>
                    <a:pt x="28297" y="19871"/>
                  </a:lnTo>
                  <a:lnTo>
                    <a:pt x="28377" y="19792"/>
                  </a:lnTo>
                  <a:lnTo>
                    <a:pt x="28536" y="19792"/>
                  </a:lnTo>
                  <a:lnTo>
                    <a:pt x="29013" y="20030"/>
                  </a:lnTo>
                  <a:lnTo>
                    <a:pt x="29172" y="20030"/>
                  </a:lnTo>
                  <a:lnTo>
                    <a:pt x="28536" y="19712"/>
                  </a:lnTo>
                  <a:lnTo>
                    <a:pt x="27900" y="19474"/>
                  </a:lnTo>
                  <a:lnTo>
                    <a:pt x="27343" y="19076"/>
                  </a:lnTo>
                  <a:lnTo>
                    <a:pt x="26151" y="18361"/>
                  </a:lnTo>
                  <a:lnTo>
                    <a:pt x="25197" y="17884"/>
                  </a:lnTo>
                  <a:lnTo>
                    <a:pt x="23846" y="16930"/>
                  </a:lnTo>
                  <a:lnTo>
                    <a:pt x="22415" y="15897"/>
                  </a:lnTo>
                  <a:lnTo>
                    <a:pt x="22256" y="15817"/>
                  </a:lnTo>
                  <a:lnTo>
                    <a:pt x="22336" y="15817"/>
                  </a:lnTo>
                  <a:lnTo>
                    <a:pt x="23131" y="16056"/>
                  </a:lnTo>
                  <a:lnTo>
                    <a:pt x="24084" y="16453"/>
                  </a:lnTo>
                  <a:lnTo>
                    <a:pt x="26390" y="17646"/>
                  </a:lnTo>
                  <a:lnTo>
                    <a:pt x="26628" y="17725"/>
                  </a:lnTo>
                  <a:lnTo>
                    <a:pt x="26707" y="17725"/>
                  </a:lnTo>
                  <a:lnTo>
                    <a:pt x="26787" y="17646"/>
                  </a:lnTo>
                  <a:lnTo>
                    <a:pt x="26787" y="17566"/>
                  </a:lnTo>
                  <a:lnTo>
                    <a:pt x="26390" y="17328"/>
                  </a:lnTo>
                  <a:lnTo>
                    <a:pt x="25595" y="16930"/>
                  </a:lnTo>
                  <a:lnTo>
                    <a:pt x="23846" y="16056"/>
                  </a:lnTo>
                  <a:lnTo>
                    <a:pt x="22733" y="15659"/>
                  </a:lnTo>
                  <a:lnTo>
                    <a:pt x="22256" y="15579"/>
                  </a:lnTo>
                  <a:lnTo>
                    <a:pt x="21859" y="15579"/>
                  </a:lnTo>
                  <a:lnTo>
                    <a:pt x="21541" y="15341"/>
                  </a:lnTo>
                  <a:lnTo>
                    <a:pt x="21064" y="15102"/>
                  </a:lnTo>
                  <a:lnTo>
                    <a:pt x="21700" y="15261"/>
                  </a:lnTo>
                  <a:lnTo>
                    <a:pt x="22654" y="15579"/>
                  </a:lnTo>
                  <a:lnTo>
                    <a:pt x="23051" y="15659"/>
                  </a:lnTo>
                  <a:lnTo>
                    <a:pt x="23051" y="15579"/>
                  </a:lnTo>
                  <a:lnTo>
                    <a:pt x="22892" y="15500"/>
                  </a:lnTo>
                  <a:lnTo>
                    <a:pt x="21938" y="15261"/>
                  </a:lnTo>
                  <a:lnTo>
                    <a:pt x="20746" y="14864"/>
                  </a:lnTo>
                  <a:lnTo>
                    <a:pt x="20667" y="14784"/>
                  </a:lnTo>
                  <a:lnTo>
                    <a:pt x="20985" y="14864"/>
                  </a:lnTo>
                  <a:lnTo>
                    <a:pt x="22018" y="15102"/>
                  </a:lnTo>
                  <a:lnTo>
                    <a:pt x="22654" y="15261"/>
                  </a:lnTo>
                  <a:lnTo>
                    <a:pt x="22733" y="15261"/>
                  </a:lnTo>
                  <a:lnTo>
                    <a:pt x="22097" y="15023"/>
                  </a:lnTo>
                  <a:lnTo>
                    <a:pt x="20905" y="14705"/>
                  </a:lnTo>
                  <a:lnTo>
                    <a:pt x="20269" y="14546"/>
                  </a:lnTo>
                  <a:lnTo>
                    <a:pt x="19872" y="14307"/>
                  </a:lnTo>
                  <a:lnTo>
                    <a:pt x="19395" y="14069"/>
                  </a:lnTo>
                  <a:lnTo>
                    <a:pt x="20985" y="14387"/>
                  </a:lnTo>
                  <a:lnTo>
                    <a:pt x="22495" y="14705"/>
                  </a:lnTo>
                  <a:lnTo>
                    <a:pt x="20667" y="14228"/>
                  </a:lnTo>
                  <a:lnTo>
                    <a:pt x="18679" y="13671"/>
                  </a:lnTo>
                  <a:lnTo>
                    <a:pt x="18838" y="13671"/>
                  </a:lnTo>
                  <a:lnTo>
                    <a:pt x="19395" y="13751"/>
                  </a:lnTo>
                  <a:lnTo>
                    <a:pt x="21064" y="14148"/>
                  </a:lnTo>
                  <a:lnTo>
                    <a:pt x="22097" y="14466"/>
                  </a:lnTo>
                  <a:lnTo>
                    <a:pt x="23210" y="14864"/>
                  </a:lnTo>
                  <a:lnTo>
                    <a:pt x="24084" y="15182"/>
                  </a:lnTo>
                  <a:lnTo>
                    <a:pt x="24323" y="15261"/>
                  </a:lnTo>
                  <a:lnTo>
                    <a:pt x="24323" y="15182"/>
                  </a:lnTo>
                  <a:lnTo>
                    <a:pt x="23131" y="14625"/>
                  </a:lnTo>
                  <a:lnTo>
                    <a:pt x="21302" y="13910"/>
                  </a:lnTo>
                  <a:lnTo>
                    <a:pt x="20110" y="13512"/>
                  </a:lnTo>
                  <a:lnTo>
                    <a:pt x="18759" y="13194"/>
                  </a:lnTo>
                  <a:lnTo>
                    <a:pt x="17567" y="12877"/>
                  </a:lnTo>
                  <a:lnTo>
                    <a:pt x="18044" y="12956"/>
                  </a:lnTo>
                  <a:lnTo>
                    <a:pt x="19633" y="13194"/>
                  </a:lnTo>
                  <a:lnTo>
                    <a:pt x="20428" y="13353"/>
                  </a:lnTo>
                  <a:lnTo>
                    <a:pt x="20746" y="13353"/>
                  </a:lnTo>
                  <a:lnTo>
                    <a:pt x="20428" y="13274"/>
                  </a:lnTo>
                  <a:lnTo>
                    <a:pt x="19633" y="13115"/>
                  </a:lnTo>
                  <a:lnTo>
                    <a:pt x="17805" y="12797"/>
                  </a:lnTo>
                  <a:lnTo>
                    <a:pt x="16851" y="12718"/>
                  </a:lnTo>
                  <a:lnTo>
                    <a:pt x="16533" y="12479"/>
                  </a:lnTo>
                  <a:lnTo>
                    <a:pt x="16136" y="12320"/>
                  </a:lnTo>
                  <a:lnTo>
                    <a:pt x="16454" y="12320"/>
                  </a:lnTo>
                  <a:lnTo>
                    <a:pt x="17249" y="12400"/>
                  </a:lnTo>
                  <a:lnTo>
                    <a:pt x="19395" y="12797"/>
                  </a:lnTo>
                  <a:lnTo>
                    <a:pt x="21223" y="13194"/>
                  </a:lnTo>
                  <a:lnTo>
                    <a:pt x="21700" y="13194"/>
                  </a:lnTo>
                  <a:lnTo>
                    <a:pt x="20190" y="12877"/>
                  </a:lnTo>
                  <a:lnTo>
                    <a:pt x="18759" y="12559"/>
                  </a:lnTo>
                  <a:lnTo>
                    <a:pt x="18997" y="12559"/>
                  </a:lnTo>
                  <a:lnTo>
                    <a:pt x="18918" y="12479"/>
                  </a:lnTo>
                  <a:lnTo>
                    <a:pt x="18600" y="12400"/>
                  </a:lnTo>
                  <a:lnTo>
                    <a:pt x="15897" y="11923"/>
                  </a:lnTo>
                  <a:lnTo>
                    <a:pt x="15580" y="11843"/>
                  </a:lnTo>
                  <a:close/>
                  <a:moveTo>
                    <a:pt x="13910" y="11923"/>
                  </a:moveTo>
                  <a:lnTo>
                    <a:pt x="14069" y="12002"/>
                  </a:lnTo>
                  <a:lnTo>
                    <a:pt x="14387" y="12161"/>
                  </a:lnTo>
                  <a:lnTo>
                    <a:pt x="14944" y="12638"/>
                  </a:lnTo>
                  <a:lnTo>
                    <a:pt x="16056" y="13910"/>
                  </a:lnTo>
                  <a:lnTo>
                    <a:pt x="16613" y="14466"/>
                  </a:lnTo>
                  <a:lnTo>
                    <a:pt x="16692" y="14546"/>
                  </a:lnTo>
                  <a:lnTo>
                    <a:pt x="16692" y="14466"/>
                  </a:lnTo>
                  <a:lnTo>
                    <a:pt x="16136" y="13751"/>
                  </a:lnTo>
                  <a:lnTo>
                    <a:pt x="15103" y="12718"/>
                  </a:lnTo>
                  <a:lnTo>
                    <a:pt x="14626" y="12241"/>
                  </a:lnTo>
                  <a:lnTo>
                    <a:pt x="14864" y="12320"/>
                  </a:lnTo>
                  <a:lnTo>
                    <a:pt x="15182" y="12479"/>
                  </a:lnTo>
                  <a:lnTo>
                    <a:pt x="15500" y="12638"/>
                  </a:lnTo>
                  <a:lnTo>
                    <a:pt x="15897" y="13115"/>
                  </a:lnTo>
                  <a:lnTo>
                    <a:pt x="16533" y="13989"/>
                  </a:lnTo>
                  <a:lnTo>
                    <a:pt x="17010" y="14466"/>
                  </a:lnTo>
                  <a:lnTo>
                    <a:pt x="15659" y="12638"/>
                  </a:lnTo>
                  <a:lnTo>
                    <a:pt x="15897" y="12797"/>
                  </a:lnTo>
                  <a:lnTo>
                    <a:pt x="16454" y="13036"/>
                  </a:lnTo>
                  <a:lnTo>
                    <a:pt x="17249" y="13512"/>
                  </a:lnTo>
                  <a:lnTo>
                    <a:pt x="18838" y="15341"/>
                  </a:lnTo>
                  <a:lnTo>
                    <a:pt x="20985" y="17566"/>
                  </a:lnTo>
                  <a:lnTo>
                    <a:pt x="21382" y="18043"/>
                  </a:lnTo>
                  <a:lnTo>
                    <a:pt x="21620" y="18123"/>
                  </a:lnTo>
                  <a:lnTo>
                    <a:pt x="21700" y="18043"/>
                  </a:lnTo>
                  <a:lnTo>
                    <a:pt x="21620" y="17805"/>
                  </a:lnTo>
                  <a:lnTo>
                    <a:pt x="20667" y="16771"/>
                  </a:lnTo>
                  <a:lnTo>
                    <a:pt x="18997" y="14864"/>
                  </a:lnTo>
                  <a:lnTo>
                    <a:pt x="18441" y="14228"/>
                  </a:lnTo>
                  <a:lnTo>
                    <a:pt x="18282" y="13989"/>
                  </a:lnTo>
                  <a:lnTo>
                    <a:pt x="18441" y="14069"/>
                  </a:lnTo>
                  <a:lnTo>
                    <a:pt x="18679" y="14307"/>
                  </a:lnTo>
                  <a:lnTo>
                    <a:pt x="19633" y="15261"/>
                  </a:lnTo>
                  <a:lnTo>
                    <a:pt x="20667" y="16453"/>
                  </a:lnTo>
                  <a:lnTo>
                    <a:pt x="20746" y="16533"/>
                  </a:lnTo>
                  <a:lnTo>
                    <a:pt x="19872" y="15420"/>
                  </a:lnTo>
                  <a:lnTo>
                    <a:pt x="18997" y="14387"/>
                  </a:lnTo>
                  <a:lnTo>
                    <a:pt x="19236" y="14546"/>
                  </a:lnTo>
                  <a:lnTo>
                    <a:pt x="20190" y="15500"/>
                  </a:lnTo>
                  <a:lnTo>
                    <a:pt x="20905" y="16294"/>
                  </a:lnTo>
                  <a:lnTo>
                    <a:pt x="20985" y="16374"/>
                  </a:lnTo>
                  <a:lnTo>
                    <a:pt x="20985" y="16294"/>
                  </a:lnTo>
                  <a:lnTo>
                    <a:pt x="20349" y="15579"/>
                  </a:lnTo>
                  <a:lnTo>
                    <a:pt x="19713" y="14864"/>
                  </a:lnTo>
                  <a:lnTo>
                    <a:pt x="19713" y="14864"/>
                  </a:lnTo>
                  <a:lnTo>
                    <a:pt x="19951" y="14943"/>
                  </a:lnTo>
                  <a:lnTo>
                    <a:pt x="20190" y="15182"/>
                  </a:lnTo>
                  <a:lnTo>
                    <a:pt x="20587" y="15500"/>
                  </a:lnTo>
                  <a:lnTo>
                    <a:pt x="21700" y="16930"/>
                  </a:lnTo>
                  <a:lnTo>
                    <a:pt x="21779" y="16930"/>
                  </a:lnTo>
                  <a:lnTo>
                    <a:pt x="21223" y="16215"/>
                  </a:lnTo>
                  <a:lnTo>
                    <a:pt x="20587" y="15420"/>
                  </a:lnTo>
                  <a:lnTo>
                    <a:pt x="20587" y="15341"/>
                  </a:lnTo>
                  <a:lnTo>
                    <a:pt x="20826" y="15500"/>
                  </a:lnTo>
                  <a:lnTo>
                    <a:pt x="21223" y="15738"/>
                  </a:lnTo>
                  <a:lnTo>
                    <a:pt x="22177" y="16851"/>
                  </a:lnTo>
                  <a:lnTo>
                    <a:pt x="23767" y="18758"/>
                  </a:lnTo>
                  <a:lnTo>
                    <a:pt x="24084" y="19076"/>
                  </a:lnTo>
                  <a:lnTo>
                    <a:pt x="24243" y="19156"/>
                  </a:lnTo>
                  <a:lnTo>
                    <a:pt x="24243" y="19076"/>
                  </a:lnTo>
                  <a:lnTo>
                    <a:pt x="24243" y="18997"/>
                  </a:lnTo>
                  <a:lnTo>
                    <a:pt x="24084" y="18758"/>
                  </a:lnTo>
                  <a:lnTo>
                    <a:pt x="21859" y="16135"/>
                  </a:lnTo>
                  <a:lnTo>
                    <a:pt x="23767" y="17487"/>
                  </a:lnTo>
                  <a:lnTo>
                    <a:pt x="25118" y="18361"/>
                  </a:lnTo>
                  <a:lnTo>
                    <a:pt x="25595" y="19076"/>
                  </a:lnTo>
                  <a:lnTo>
                    <a:pt x="26390" y="20189"/>
                  </a:lnTo>
                  <a:lnTo>
                    <a:pt x="26866" y="20746"/>
                  </a:lnTo>
                  <a:lnTo>
                    <a:pt x="26946" y="20746"/>
                  </a:lnTo>
                  <a:lnTo>
                    <a:pt x="26866" y="20666"/>
                  </a:lnTo>
                  <a:lnTo>
                    <a:pt x="26548" y="20189"/>
                  </a:lnTo>
                  <a:lnTo>
                    <a:pt x="25913" y="19235"/>
                  </a:lnTo>
                  <a:lnTo>
                    <a:pt x="25595" y="18758"/>
                  </a:lnTo>
                  <a:lnTo>
                    <a:pt x="25595" y="18758"/>
                  </a:lnTo>
                  <a:lnTo>
                    <a:pt x="25913" y="18917"/>
                  </a:lnTo>
                  <a:lnTo>
                    <a:pt x="27423" y="20189"/>
                  </a:lnTo>
                  <a:lnTo>
                    <a:pt x="29013" y="21699"/>
                  </a:lnTo>
                  <a:lnTo>
                    <a:pt x="30125" y="22812"/>
                  </a:lnTo>
                  <a:lnTo>
                    <a:pt x="30443" y="23210"/>
                  </a:lnTo>
                  <a:lnTo>
                    <a:pt x="30523" y="23369"/>
                  </a:lnTo>
                  <a:lnTo>
                    <a:pt x="29966" y="23130"/>
                  </a:lnTo>
                  <a:lnTo>
                    <a:pt x="28933" y="22733"/>
                  </a:lnTo>
                  <a:lnTo>
                    <a:pt x="27979" y="22176"/>
                  </a:lnTo>
                  <a:lnTo>
                    <a:pt x="27343" y="21779"/>
                  </a:lnTo>
                  <a:lnTo>
                    <a:pt x="27184" y="21779"/>
                  </a:lnTo>
                  <a:lnTo>
                    <a:pt x="27105" y="21858"/>
                  </a:lnTo>
                  <a:lnTo>
                    <a:pt x="27105" y="21938"/>
                  </a:lnTo>
                  <a:lnTo>
                    <a:pt x="27105" y="22017"/>
                  </a:lnTo>
                  <a:lnTo>
                    <a:pt x="27105" y="22256"/>
                  </a:lnTo>
                  <a:lnTo>
                    <a:pt x="26787" y="22176"/>
                  </a:lnTo>
                  <a:lnTo>
                    <a:pt x="26151" y="21858"/>
                  </a:lnTo>
                  <a:lnTo>
                    <a:pt x="24561" y="20905"/>
                  </a:lnTo>
                  <a:lnTo>
                    <a:pt x="23925" y="20507"/>
                  </a:lnTo>
                  <a:lnTo>
                    <a:pt x="23846" y="20507"/>
                  </a:lnTo>
                  <a:lnTo>
                    <a:pt x="23687" y="20587"/>
                  </a:lnTo>
                  <a:lnTo>
                    <a:pt x="23687" y="20666"/>
                  </a:lnTo>
                  <a:lnTo>
                    <a:pt x="23608" y="20825"/>
                  </a:lnTo>
                  <a:lnTo>
                    <a:pt x="23608" y="20984"/>
                  </a:lnTo>
                  <a:lnTo>
                    <a:pt x="23528" y="21063"/>
                  </a:lnTo>
                  <a:lnTo>
                    <a:pt x="22892" y="20746"/>
                  </a:lnTo>
                  <a:lnTo>
                    <a:pt x="22018" y="20030"/>
                  </a:lnTo>
                  <a:lnTo>
                    <a:pt x="20985" y="19235"/>
                  </a:lnTo>
                  <a:lnTo>
                    <a:pt x="20190" y="18599"/>
                  </a:lnTo>
                  <a:lnTo>
                    <a:pt x="19951" y="18361"/>
                  </a:lnTo>
                  <a:lnTo>
                    <a:pt x="19713" y="18282"/>
                  </a:lnTo>
                  <a:lnTo>
                    <a:pt x="19554" y="18282"/>
                  </a:lnTo>
                  <a:lnTo>
                    <a:pt x="19474" y="18520"/>
                  </a:lnTo>
                  <a:lnTo>
                    <a:pt x="19395" y="18679"/>
                  </a:lnTo>
                  <a:lnTo>
                    <a:pt x="18838" y="18123"/>
                  </a:lnTo>
                  <a:lnTo>
                    <a:pt x="17885" y="17089"/>
                  </a:lnTo>
                  <a:lnTo>
                    <a:pt x="17408" y="16612"/>
                  </a:lnTo>
                  <a:lnTo>
                    <a:pt x="17249" y="16533"/>
                  </a:lnTo>
                  <a:lnTo>
                    <a:pt x="17090" y="16612"/>
                  </a:lnTo>
                  <a:lnTo>
                    <a:pt x="17010" y="16692"/>
                  </a:lnTo>
                  <a:lnTo>
                    <a:pt x="16692" y="16294"/>
                  </a:lnTo>
                  <a:lnTo>
                    <a:pt x="15341" y="14228"/>
                  </a:lnTo>
                  <a:lnTo>
                    <a:pt x="14626" y="13115"/>
                  </a:lnTo>
                  <a:lnTo>
                    <a:pt x="14387" y="12638"/>
                  </a:lnTo>
                  <a:lnTo>
                    <a:pt x="16136" y="14466"/>
                  </a:lnTo>
                  <a:lnTo>
                    <a:pt x="16533" y="14943"/>
                  </a:lnTo>
                  <a:lnTo>
                    <a:pt x="16533" y="14864"/>
                  </a:lnTo>
                  <a:lnTo>
                    <a:pt x="15500" y="13671"/>
                  </a:lnTo>
                  <a:lnTo>
                    <a:pt x="14546" y="12718"/>
                  </a:lnTo>
                  <a:lnTo>
                    <a:pt x="13831" y="12002"/>
                  </a:lnTo>
                  <a:lnTo>
                    <a:pt x="13910" y="11923"/>
                  </a:lnTo>
                  <a:close/>
                  <a:moveTo>
                    <a:pt x="31000" y="23369"/>
                  </a:moveTo>
                  <a:lnTo>
                    <a:pt x="31000" y="23448"/>
                  </a:lnTo>
                  <a:lnTo>
                    <a:pt x="30920" y="23448"/>
                  </a:lnTo>
                  <a:lnTo>
                    <a:pt x="30920" y="23369"/>
                  </a:lnTo>
                  <a:close/>
                  <a:moveTo>
                    <a:pt x="17169" y="23766"/>
                  </a:moveTo>
                  <a:lnTo>
                    <a:pt x="17328" y="23845"/>
                  </a:lnTo>
                  <a:lnTo>
                    <a:pt x="17328" y="23925"/>
                  </a:lnTo>
                  <a:lnTo>
                    <a:pt x="17249" y="23845"/>
                  </a:lnTo>
                  <a:lnTo>
                    <a:pt x="17169" y="23766"/>
                  </a:lnTo>
                  <a:close/>
                  <a:moveTo>
                    <a:pt x="17805" y="24004"/>
                  </a:moveTo>
                  <a:lnTo>
                    <a:pt x="17885" y="24084"/>
                  </a:lnTo>
                  <a:lnTo>
                    <a:pt x="17726" y="24004"/>
                  </a:lnTo>
                  <a:close/>
                  <a:moveTo>
                    <a:pt x="10016" y="16612"/>
                  </a:moveTo>
                  <a:lnTo>
                    <a:pt x="10572" y="16851"/>
                  </a:lnTo>
                  <a:lnTo>
                    <a:pt x="11844" y="17407"/>
                  </a:lnTo>
                  <a:lnTo>
                    <a:pt x="13672" y="18043"/>
                  </a:lnTo>
                  <a:lnTo>
                    <a:pt x="15182" y="18679"/>
                  </a:lnTo>
                  <a:lnTo>
                    <a:pt x="16533" y="19235"/>
                  </a:lnTo>
                  <a:lnTo>
                    <a:pt x="17328" y="19712"/>
                  </a:lnTo>
                  <a:lnTo>
                    <a:pt x="17726" y="20030"/>
                  </a:lnTo>
                  <a:lnTo>
                    <a:pt x="18282" y="20825"/>
                  </a:lnTo>
                  <a:lnTo>
                    <a:pt x="18997" y="21858"/>
                  </a:lnTo>
                  <a:lnTo>
                    <a:pt x="19077" y="21938"/>
                  </a:lnTo>
                  <a:lnTo>
                    <a:pt x="19077" y="22097"/>
                  </a:lnTo>
                  <a:lnTo>
                    <a:pt x="18997" y="22256"/>
                  </a:lnTo>
                  <a:lnTo>
                    <a:pt x="19077" y="22494"/>
                  </a:lnTo>
                  <a:lnTo>
                    <a:pt x="19633" y="23289"/>
                  </a:lnTo>
                  <a:lnTo>
                    <a:pt x="20826" y="25117"/>
                  </a:lnTo>
                  <a:lnTo>
                    <a:pt x="21859" y="26627"/>
                  </a:lnTo>
                  <a:lnTo>
                    <a:pt x="22097" y="27025"/>
                  </a:lnTo>
                  <a:lnTo>
                    <a:pt x="21620" y="26866"/>
                  </a:lnTo>
                  <a:lnTo>
                    <a:pt x="21064" y="26548"/>
                  </a:lnTo>
                  <a:lnTo>
                    <a:pt x="21223" y="26548"/>
                  </a:lnTo>
                  <a:lnTo>
                    <a:pt x="21143" y="26468"/>
                  </a:lnTo>
                  <a:lnTo>
                    <a:pt x="20349" y="26151"/>
                  </a:lnTo>
                  <a:lnTo>
                    <a:pt x="19713" y="25912"/>
                  </a:lnTo>
                  <a:lnTo>
                    <a:pt x="19395" y="25753"/>
                  </a:lnTo>
                  <a:lnTo>
                    <a:pt x="19236" y="25594"/>
                  </a:lnTo>
                  <a:lnTo>
                    <a:pt x="19236" y="25594"/>
                  </a:lnTo>
                  <a:lnTo>
                    <a:pt x="19713" y="25753"/>
                  </a:lnTo>
                  <a:lnTo>
                    <a:pt x="20587" y="26071"/>
                  </a:lnTo>
                  <a:lnTo>
                    <a:pt x="20826" y="26151"/>
                  </a:lnTo>
                  <a:lnTo>
                    <a:pt x="20508" y="25992"/>
                  </a:lnTo>
                  <a:lnTo>
                    <a:pt x="19554" y="25594"/>
                  </a:lnTo>
                  <a:lnTo>
                    <a:pt x="18918" y="25276"/>
                  </a:lnTo>
                  <a:lnTo>
                    <a:pt x="18520" y="25038"/>
                  </a:lnTo>
                  <a:lnTo>
                    <a:pt x="18203" y="24720"/>
                  </a:lnTo>
                  <a:lnTo>
                    <a:pt x="19236" y="25197"/>
                  </a:lnTo>
                  <a:lnTo>
                    <a:pt x="20110" y="25594"/>
                  </a:lnTo>
                  <a:lnTo>
                    <a:pt x="20269" y="25594"/>
                  </a:lnTo>
                  <a:lnTo>
                    <a:pt x="19077" y="24958"/>
                  </a:lnTo>
                  <a:lnTo>
                    <a:pt x="18044" y="24481"/>
                  </a:lnTo>
                  <a:lnTo>
                    <a:pt x="17646" y="24243"/>
                  </a:lnTo>
                  <a:lnTo>
                    <a:pt x="17487" y="24084"/>
                  </a:lnTo>
                  <a:lnTo>
                    <a:pt x="17567" y="24084"/>
                  </a:lnTo>
                  <a:lnTo>
                    <a:pt x="19872" y="24958"/>
                  </a:lnTo>
                  <a:lnTo>
                    <a:pt x="20110" y="24879"/>
                  </a:lnTo>
                  <a:lnTo>
                    <a:pt x="20031" y="24799"/>
                  </a:lnTo>
                  <a:lnTo>
                    <a:pt x="19156" y="24322"/>
                  </a:lnTo>
                  <a:lnTo>
                    <a:pt x="17487" y="23686"/>
                  </a:lnTo>
                  <a:lnTo>
                    <a:pt x="16772" y="23369"/>
                  </a:lnTo>
                  <a:lnTo>
                    <a:pt x="16374" y="23051"/>
                  </a:lnTo>
                  <a:lnTo>
                    <a:pt x="16056" y="22733"/>
                  </a:lnTo>
                  <a:lnTo>
                    <a:pt x="16056" y="22733"/>
                  </a:lnTo>
                  <a:lnTo>
                    <a:pt x="16692" y="22971"/>
                  </a:lnTo>
                  <a:lnTo>
                    <a:pt x="19315" y="24004"/>
                  </a:lnTo>
                  <a:lnTo>
                    <a:pt x="19395" y="23925"/>
                  </a:lnTo>
                  <a:lnTo>
                    <a:pt x="18759" y="23686"/>
                  </a:lnTo>
                  <a:lnTo>
                    <a:pt x="16295" y="22733"/>
                  </a:lnTo>
                  <a:lnTo>
                    <a:pt x="15897" y="22494"/>
                  </a:lnTo>
                  <a:lnTo>
                    <a:pt x="15580" y="22256"/>
                  </a:lnTo>
                  <a:lnTo>
                    <a:pt x="15341" y="22017"/>
                  </a:lnTo>
                  <a:lnTo>
                    <a:pt x="15818" y="22097"/>
                  </a:lnTo>
                  <a:lnTo>
                    <a:pt x="16374" y="22256"/>
                  </a:lnTo>
                  <a:lnTo>
                    <a:pt x="16215" y="22097"/>
                  </a:lnTo>
                  <a:lnTo>
                    <a:pt x="15580" y="21938"/>
                  </a:lnTo>
                  <a:lnTo>
                    <a:pt x="15182" y="21779"/>
                  </a:lnTo>
                  <a:lnTo>
                    <a:pt x="14944" y="21620"/>
                  </a:lnTo>
                  <a:lnTo>
                    <a:pt x="14705" y="21381"/>
                  </a:lnTo>
                  <a:lnTo>
                    <a:pt x="14705" y="21381"/>
                  </a:lnTo>
                  <a:lnTo>
                    <a:pt x="15023" y="21461"/>
                  </a:lnTo>
                  <a:lnTo>
                    <a:pt x="15818" y="21779"/>
                  </a:lnTo>
                  <a:lnTo>
                    <a:pt x="16056" y="21779"/>
                  </a:lnTo>
                  <a:lnTo>
                    <a:pt x="15580" y="21540"/>
                  </a:lnTo>
                  <a:lnTo>
                    <a:pt x="14705" y="21302"/>
                  </a:lnTo>
                  <a:lnTo>
                    <a:pt x="14546" y="21222"/>
                  </a:lnTo>
                  <a:lnTo>
                    <a:pt x="14387" y="21063"/>
                  </a:lnTo>
                  <a:lnTo>
                    <a:pt x="14228" y="20905"/>
                  </a:lnTo>
                  <a:lnTo>
                    <a:pt x="14387" y="20984"/>
                  </a:lnTo>
                  <a:lnTo>
                    <a:pt x="15262" y="21302"/>
                  </a:lnTo>
                  <a:lnTo>
                    <a:pt x="15818" y="21540"/>
                  </a:lnTo>
                  <a:lnTo>
                    <a:pt x="15897" y="21540"/>
                  </a:lnTo>
                  <a:lnTo>
                    <a:pt x="15897" y="21461"/>
                  </a:lnTo>
                  <a:lnTo>
                    <a:pt x="14387" y="20825"/>
                  </a:lnTo>
                  <a:lnTo>
                    <a:pt x="14069" y="20666"/>
                  </a:lnTo>
                  <a:lnTo>
                    <a:pt x="13592" y="20348"/>
                  </a:lnTo>
                  <a:lnTo>
                    <a:pt x="13195" y="19871"/>
                  </a:lnTo>
                  <a:lnTo>
                    <a:pt x="13274" y="19871"/>
                  </a:lnTo>
                  <a:lnTo>
                    <a:pt x="15580" y="20905"/>
                  </a:lnTo>
                  <a:lnTo>
                    <a:pt x="16931" y="21540"/>
                  </a:lnTo>
                  <a:lnTo>
                    <a:pt x="18044" y="22176"/>
                  </a:lnTo>
                  <a:lnTo>
                    <a:pt x="18600" y="22574"/>
                  </a:lnTo>
                  <a:lnTo>
                    <a:pt x="18838" y="22574"/>
                  </a:lnTo>
                  <a:lnTo>
                    <a:pt x="18600" y="22335"/>
                  </a:lnTo>
                  <a:lnTo>
                    <a:pt x="18123" y="21938"/>
                  </a:lnTo>
                  <a:lnTo>
                    <a:pt x="17408" y="21540"/>
                  </a:lnTo>
                  <a:lnTo>
                    <a:pt x="16772" y="21222"/>
                  </a:lnTo>
                  <a:lnTo>
                    <a:pt x="15103" y="20507"/>
                  </a:lnTo>
                  <a:lnTo>
                    <a:pt x="13433" y="19792"/>
                  </a:lnTo>
                  <a:lnTo>
                    <a:pt x="12639" y="19315"/>
                  </a:lnTo>
                  <a:lnTo>
                    <a:pt x="12480" y="19156"/>
                  </a:lnTo>
                  <a:lnTo>
                    <a:pt x="14228" y="19712"/>
                  </a:lnTo>
                  <a:lnTo>
                    <a:pt x="14785" y="19871"/>
                  </a:lnTo>
                  <a:lnTo>
                    <a:pt x="14864" y="19871"/>
                  </a:lnTo>
                  <a:lnTo>
                    <a:pt x="13036" y="19235"/>
                  </a:lnTo>
                  <a:lnTo>
                    <a:pt x="12321" y="18997"/>
                  </a:lnTo>
                  <a:lnTo>
                    <a:pt x="12003" y="18679"/>
                  </a:lnTo>
                  <a:lnTo>
                    <a:pt x="11764" y="18440"/>
                  </a:lnTo>
                  <a:lnTo>
                    <a:pt x="12003" y="18520"/>
                  </a:lnTo>
                  <a:lnTo>
                    <a:pt x="12798" y="18758"/>
                  </a:lnTo>
                  <a:lnTo>
                    <a:pt x="14467" y="19474"/>
                  </a:lnTo>
                  <a:lnTo>
                    <a:pt x="15103" y="19712"/>
                  </a:lnTo>
                  <a:lnTo>
                    <a:pt x="15182" y="19712"/>
                  </a:lnTo>
                  <a:lnTo>
                    <a:pt x="14864" y="19474"/>
                  </a:lnTo>
                  <a:lnTo>
                    <a:pt x="14069" y="19156"/>
                  </a:lnTo>
                  <a:lnTo>
                    <a:pt x="12241" y="18440"/>
                  </a:lnTo>
                  <a:lnTo>
                    <a:pt x="11446" y="18123"/>
                  </a:lnTo>
                  <a:lnTo>
                    <a:pt x="11128" y="17805"/>
                  </a:lnTo>
                  <a:lnTo>
                    <a:pt x="10969" y="17566"/>
                  </a:lnTo>
                  <a:lnTo>
                    <a:pt x="10969" y="17566"/>
                  </a:lnTo>
                  <a:lnTo>
                    <a:pt x="14864" y="19076"/>
                  </a:lnTo>
                  <a:lnTo>
                    <a:pt x="15341" y="19235"/>
                  </a:lnTo>
                  <a:lnTo>
                    <a:pt x="15421" y="19315"/>
                  </a:lnTo>
                  <a:lnTo>
                    <a:pt x="15421" y="19235"/>
                  </a:lnTo>
                  <a:lnTo>
                    <a:pt x="13433" y="18440"/>
                  </a:lnTo>
                  <a:lnTo>
                    <a:pt x="10890" y="17407"/>
                  </a:lnTo>
                  <a:lnTo>
                    <a:pt x="10651" y="17328"/>
                  </a:lnTo>
                  <a:lnTo>
                    <a:pt x="10333" y="17010"/>
                  </a:lnTo>
                  <a:lnTo>
                    <a:pt x="10016" y="16612"/>
                  </a:lnTo>
                  <a:close/>
                  <a:moveTo>
                    <a:pt x="20269" y="26309"/>
                  </a:moveTo>
                  <a:lnTo>
                    <a:pt x="20905" y="26627"/>
                  </a:lnTo>
                  <a:lnTo>
                    <a:pt x="22018" y="27104"/>
                  </a:lnTo>
                  <a:lnTo>
                    <a:pt x="22415" y="27422"/>
                  </a:lnTo>
                  <a:lnTo>
                    <a:pt x="22495" y="27502"/>
                  </a:lnTo>
                  <a:lnTo>
                    <a:pt x="21382" y="27025"/>
                  </a:lnTo>
                  <a:lnTo>
                    <a:pt x="20110" y="26309"/>
                  </a:lnTo>
                  <a:close/>
                  <a:moveTo>
                    <a:pt x="19951" y="27502"/>
                  </a:moveTo>
                  <a:lnTo>
                    <a:pt x="20190" y="27661"/>
                  </a:lnTo>
                  <a:lnTo>
                    <a:pt x="20428" y="27820"/>
                  </a:lnTo>
                  <a:lnTo>
                    <a:pt x="20269" y="27740"/>
                  </a:lnTo>
                  <a:lnTo>
                    <a:pt x="20031" y="27581"/>
                  </a:lnTo>
                  <a:lnTo>
                    <a:pt x="19951" y="27502"/>
                  </a:lnTo>
                  <a:close/>
                  <a:moveTo>
                    <a:pt x="20031" y="26707"/>
                  </a:moveTo>
                  <a:lnTo>
                    <a:pt x="20667" y="27104"/>
                  </a:lnTo>
                  <a:lnTo>
                    <a:pt x="21541" y="27661"/>
                  </a:lnTo>
                  <a:lnTo>
                    <a:pt x="21700" y="27820"/>
                  </a:lnTo>
                  <a:lnTo>
                    <a:pt x="21143" y="27502"/>
                  </a:lnTo>
                  <a:lnTo>
                    <a:pt x="20349" y="27025"/>
                  </a:lnTo>
                  <a:lnTo>
                    <a:pt x="20031" y="26707"/>
                  </a:lnTo>
                  <a:close/>
                  <a:moveTo>
                    <a:pt x="21859" y="27820"/>
                  </a:moveTo>
                  <a:lnTo>
                    <a:pt x="21859" y="27899"/>
                  </a:lnTo>
                  <a:lnTo>
                    <a:pt x="21779" y="27899"/>
                  </a:lnTo>
                  <a:lnTo>
                    <a:pt x="21779" y="27820"/>
                  </a:lnTo>
                  <a:close/>
                  <a:moveTo>
                    <a:pt x="22177" y="27581"/>
                  </a:moveTo>
                  <a:lnTo>
                    <a:pt x="22654" y="27820"/>
                  </a:lnTo>
                  <a:lnTo>
                    <a:pt x="22813" y="27979"/>
                  </a:lnTo>
                  <a:lnTo>
                    <a:pt x="22574" y="27820"/>
                  </a:lnTo>
                  <a:lnTo>
                    <a:pt x="22177" y="27581"/>
                  </a:lnTo>
                  <a:close/>
                  <a:moveTo>
                    <a:pt x="3736" y="12082"/>
                  </a:moveTo>
                  <a:lnTo>
                    <a:pt x="3975" y="12400"/>
                  </a:lnTo>
                  <a:lnTo>
                    <a:pt x="4452" y="13274"/>
                  </a:lnTo>
                  <a:lnTo>
                    <a:pt x="5405" y="15182"/>
                  </a:lnTo>
                  <a:lnTo>
                    <a:pt x="5723" y="15738"/>
                  </a:lnTo>
                  <a:lnTo>
                    <a:pt x="5723" y="15817"/>
                  </a:lnTo>
                  <a:lnTo>
                    <a:pt x="5803" y="15817"/>
                  </a:lnTo>
                  <a:lnTo>
                    <a:pt x="5644" y="15420"/>
                  </a:lnTo>
                  <a:lnTo>
                    <a:pt x="5246" y="14625"/>
                  </a:lnTo>
                  <a:lnTo>
                    <a:pt x="4293" y="12797"/>
                  </a:lnTo>
                  <a:lnTo>
                    <a:pt x="4054" y="12320"/>
                  </a:lnTo>
                  <a:lnTo>
                    <a:pt x="4134" y="12320"/>
                  </a:lnTo>
                  <a:lnTo>
                    <a:pt x="4293" y="12400"/>
                  </a:lnTo>
                  <a:lnTo>
                    <a:pt x="4531" y="12718"/>
                  </a:lnTo>
                  <a:lnTo>
                    <a:pt x="4928" y="13433"/>
                  </a:lnTo>
                  <a:lnTo>
                    <a:pt x="5723" y="15023"/>
                  </a:lnTo>
                  <a:lnTo>
                    <a:pt x="5882" y="15261"/>
                  </a:lnTo>
                  <a:lnTo>
                    <a:pt x="5962" y="15261"/>
                  </a:lnTo>
                  <a:lnTo>
                    <a:pt x="5962" y="15182"/>
                  </a:lnTo>
                  <a:lnTo>
                    <a:pt x="5644" y="14466"/>
                  </a:lnTo>
                  <a:lnTo>
                    <a:pt x="4928" y="13194"/>
                  </a:lnTo>
                  <a:lnTo>
                    <a:pt x="4611" y="12638"/>
                  </a:lnTo>
                  <a:lnTo>
                    <a:pt x="4611" y="12638"/>
                  </a:lnTo>
                  <a:lnTo>
                    <a:pt x="4849" y="12718"/>
                  </a:lnTo>
                  <a:lnTo>
                    <a:pt x="5008" y="12956"/>
                  </a:lnTo>
                  <a:lnTo>
                    <a:pt x="5326" y="13433"/>
                  </a:lnTo>
                  <a:lnTo>
                    <a:pt x="6041" y="14705"/>
                  </a:lnTo>
                  <a:lnTo>
                    <a:pt x="6200" y="15023"/>
                  </a:lnTo>
                  <a:lnTo>
                    <a:pt x="6280" y="15102"/>
                  </a:lnTo>
                  <a:lnTo>
                    <a:pt x="6280" y="15023"/>
                  </a:lnTo>
                  <a:lnTo>
                    <a:pt x="6041" y="14466"/>
                  </a:lnTo>
                  <a:lnTo>
                    <a:pt x="5485" y="13512"/>
                  </a:lnTo>
                  <a:lnTo>
                    <a:pt x="5246" y="12956"/>
                  </a:lnTo>
                  <a:lnTo>
                    <a:pt x="5246" y="12956"/>
                  </a:lnTo>
                  <a:lnTo>
                    <a:pt x="5405" y="13115"/>
                  </a:lnTo>
                  <a:lnTo>
                    <a:pt x="5564" y="13353"/>
                  </a:lnTo>
                  <a:lnTo>
                    <a:pt x="6041" y="14148"/>
                  </a:lnTo>
                  <a:lnTo>
                    <a:pt x="6518" y="15261"/>
                  </a:lnTo>
                  <a:lnTo>
                    <a:pt x="7075" y="16612"/>
                  </a:lnTo>
                  <a:lnTo>
                    <a:pt x="7393" y="17487"/>
                  </a:lnTo>
                  <a:lnTo>
                    <a:pt x="7472" y="17646"/>
                  </a:lnTo>
                  <a:lnTo>
                    <a:pt x="6757" y="15579"/>
                  </a:lnTo>
                  <a:lnTo>
                    <a:pt x="6280" y="14387"/>
                  </a:lnTo>
                  <a:lnTo>
                    <a:pt x="5882" y="13671"/>
                  </a:lnTo>
                  <a:lnTo>
                    <a:pt x="5803" y="13433"/>
                  </a:lnTo>
                  <a:lnTo>
                    <a:pt x="5803" y="13433"/>
                  </a:lnTo>
                  <a:lnTo>
                    <a:pt x="5962" y="13592"/>
                  </a:lnTo>
                  <a:lnTo>
                    <a:pt x="6359" y="13989"/>
                  </a:lnTo>
                  <a:lnTo>
                    <a:pt x="6677" y="14466"/>
                  </a:lnTo>
                  <a:lnTo>
                    <a:pt x="6995" y="15182"/>
                  </a:lnTo>
                  <a:lnTo>
                    <a:pt x="7393" y="16215"/>
                  </a:lnTo>
                  <a:lnTo>
                    <a:pt x="8267" y="18202"/>
                  </a:lnTo>
                  <a:lnTo>
                    <a:pt x="8744" y="19076"/>
                  </a:lnTo>
                  <a:lnTo>
                    <a:pt x="8744" y="18997"/>
                  </a:lnTo>
                  <a:lnTo>
                    <a:pt x="8744" y="18838"/>
                  </a:lnTo>
                  <a:lnTo>
                    <a:pt x="8505" y="18123"/>
                  </a:lnTo>
                  <a:lnTo>
                    <a:pt x="8108" y="17248"/>
                  </a:lnTo>
                  <a:lnTo>
                    <a:pt x="8028" y="16771"/>
                  </a:lnTo>
                  <a:lnTo>
                    <a:pt x="7790" y="15976"/>
                  </a:lnTo>
                  <a:lnTo>
                    <a:pt x="7393" y="15102"/>
                  </a:lnTo>
                  <a:lnTo>
                    <a:pt x="6995" y="14307"/>
                  </a:lnTo>
                  <a:lnTo>
                    <a:pt x="6916" y="13989"/>
                  </a:lnTo>
                  <a:lnTo>
                    <a:pt x="7234" y="14625"/>
                  </a:lnTo>
                  <a:lnTo>
                    <a:pt x="7869" y="15897"/>
                  </a:lnTo>
                  <a:lnTo>
                    <a:pt x="8187" y="16533"/>
                  </a:lnTo>
                  <a:lnTo>
                    <a:pt x="8267" y="16612"/>
                  </a:lnTo>
                  <a:lnTo>
                    <a:pt x="8346" y="16612"/>
                  </a:lnTo>
                  <a:lnTo>
                    <a:pt x="7393" y="14705"/>
                  </a:lnTo>
                  <a:lnTo>
                    <a:pt x="7234" y="14387"/>
                  </a:lnTo>
                  <a:lnTo>
                    <a:pt x="7234" y="14387"/>
                  </a:lnTo>
                  <a:lnTo>
                    <a:pt x="7393" y="14466"/>
                  </a:lnTo>
                  <a:lnTo>
                    <a:pt x="7631" y="14705"/>
                  </a:lnTo>
                  <a:lnTo>
                    <a:pt x="7790" y="15023"/>
                  </a:lnTo>
                  <a:lnTo>
                    <a:pt x="8267" y="16135"/>
                  </a:lnTo>
                  <a:lnTo>
                    <a:pt x="8585" y="16851"/>
                  </a:lnTo>
                  <a:lnTo>
                    <a:pt x="8664" y="16771"/>
                  </a:lnTo>
                  <a:lnTo>
                    <a:pt x="8028" y="15261"/>
                  </a:lnTo>
                  <a:lnTo>
                    <a:pt x="7869" y="14943"/>
                  </a:lnTo>
                  <a:lnTo>
                    <a:pt x="8108" y="15182"/>
                  </a:lnTo>
                  <a:lnTo>
                    <a:pt x="8346" y="15420"/>
                  </a:lnTo>
                  <a:lnTo>
                    <a:pt x="8903" y="17010"/>
                  </a:lnTo>
                  <a:lnTo>
                    <a:pt x="10095" y="20348"/>
                  </a:lnTo>
                  <a:lnTo>
                    <a:pt x="10175" y="20348"/>
                  </a:lnTo>
                  <a:lnTo>
                    <a:pt x="9936" y="19553"/>
                  </a:lnTo>
                  <a:lnTo>
                    <a:pt x="9618" y="18758"/>
                  </a:lnTo>
                  <a:lnTo>
                    <a:pt x="10095" y="19633"/>
                  </a:lnTo>
                  <a:lnTo>
                    <a:pt x="10969" y="21461"/>
                  </a:lnTo>
                  <a:lnTo>
                    <a:pt x="11128" y="21858"/>
                  </a:lnTo>
                  <a:lnTo>
                    <a:pt x="11208" y="21938"/>
                  </a:lnTo>
                  <a:lnTo>
                    <a:pt x="11287" y="21858"/>
                  </a:lnTo>
                  <a:lnTo>
                    <a:pt x="10969" y="21381"/>
                  </a:lnTo>
                  <a:lnTo>
                    <a:pt x="10175" y="19712"/>
                  </a:lnTo>
                  <a:lnTo>
                    <a:pt x="9777" y="18917"/>
                  </a:lnTo>
                  <a:lnTo>
                    <a:pt x="9618" y="18599"/>
                  </a:lnTo>
                  <a:lnTo>
                    <a:pt x="9539" y="18599"/>
                  </a:lnTo>
                  <a:lnTo>
                    <a:pt x="9459" y="18440"/>
                  </a:lnTo>
                  <a:lnTo>
                    <a:pt x="8982" y="17010"/>
                  </a:lnTo>
                  <a:lnTo>
                    <a:pt x="8585" y="15817"/>
                  </a:lnTo>
                  <a:lnTo>
                    <a:pt x="8585" y="15738"/>
                  </a:lnTo>
                  <a:lnTo>
                    <a:pt x="8664" y="15897"/>
                  </a:lnTo>
                  <a:lnTo>
                    <a:pt x="9141" y="16851"/>
                  </a:lnTo>
                  <a:lnTo>
                    <a:pt x="9936" y="18361"/>
                  </a:lnTo>
                  <a:lnTo>
                    <a:pt x="10890" y="20348"/>
                  </a:lnTo>
                  <a:lnTo>
                    <a:pt x="11208" y="21063"/>
                  </a:lnTo>
                  <a:lnTo>
                    <a:pt x="11287" y="21143"/>
                  </a:lnTo>
                  <a:lnTo>
                    <a:pt x="11367" y="21143"/>
                  </a:lnTo>
                  <a:lnTo>
                    <a:pt x="11208" y="20666"/>
                  </a:lnTo>
                  <a:lnTo>
                    <a:pt x="10731" y="19633"/>
                  </a:lnTo>
                  <a:lnTo>
                    <a:pt x="9539" y="17169"/>
                  </a:lnTo>
                  <a:lnTo>
                    <a:pt x="9221" y="16453"/>
                  </a:lnTo>
                  <a:lnTo>
                    <a:pt x="9221" y="16374"/>
                  </a:lnTo>
                  <a:lnTo>
                    <a:pt x="9300" y="16453"/>
                  </a:lnTo>
                  <a:lnTo>
                    <a:pt x="9618" y="16851"/>
                  </a:lnTo>
                  <a:lnTo>
                    <a:pt x="9857" y="17169"/>
                  </a:lnTo>
                  <a:lnTo>
                    <a:pt x="10175" y="17805"/>
                  </a:lnTo>
                  <a:lnTo>
                    <a:pt x="11605" y="20507"/>
                  </a:lnTo>
                  <a:lnTo>
                    <a:pt x="12003" y="21381"/>
                  </a:lnTo>
                  <a:lnTo>
                    <a:pt x="12082" y="21461"/>
                  </a:lnTo>
                  <a:lnTo>
                    <a:pt x="12162" y="21461"/>
                  </a:lnTo>
                  <a:lnTo>
                    <a:pt x="11526" y="20189"/>
                  </a:lnTo>
                  <a:lnTo>
                    <a:pt x="10651" y="18440"/>
                  </a:lnTo>
                  <a:lnTo>
                    <a:pt x="10095" y="17487"/>
                  </a:lnTo>
                  <a:lnTo>
                    <a:pt x="9936" y="17248"/>
                  </a:lnTo>
                  <a:lnTo>
                    <a:pt x="9936" y="17248"/>
                  </a:lnTo>
                  <a:lnTo>
                    <a:pt x="10413" y="17725"/>
                  </a:lnTo>
                  <a:lnTo>
                    <a:pt x="12003" y="19315"/>
                  </a:lnTo>
                  <a:lnTo>
                    <a:pt x="12241" y="19633"/>
                  </a:lnTo>
                  <a:lnTo>
                    <a:pt x="12480" y="19871"/>
                  </a:lnTo>
                  <a:lnTo>
                    <a:pt x="13036" y="21063"/>
                  </a:lnTo>
                  <a:lnTo>
                    <a:pt x="13831" y="22653"/>
                  </a:lnTo>
                  <a:lnTo>
                    <a:pt x="14467" y="23766"/>
                  </a:lnTo>
                  <a:lnTo>
                    <a:pt x="14626" y="23925"/>
                  </a:lnTo>
                  <a:lnTo>
                    <a:pt x="14705" y="24004"/>
                  </a:lnTo>
                  <a:lnTo>
                    <a:pt x="14705" y="23845"/>
                  </a:lnTo>
                  <a:lnTo>
                    <a:pt x="14546" y="23607"/>
                  </a:lnTo>
                  <a:lnTo>
                    <a:pt x="13831" y="22176"/>
                  </a:lnTo>
                  <a:lnTo>
                    <a:pt x="12877" y="20189"/>
                  </a:lnTo>
                  <a:lnTo>
                    <a:pt x="13274" y="20587"/>
                  </a:lnTo>
                  <a:lnTo>
                    <a:pt x="15262" y="22494"/>
                  </a:lnTo>
                  <a:lnTo>
                    <a:pt x="17010" y="24163"/>
                  </a:lnTo>
                  <a:lnTo>
                    <a:pt x="18441" y="25435"/>
                  </a:lnTo>
                  <a:lnTo>
                    <a:pt x="19554" y="26309"/>
                  </a:lnTo>
                  <a:lnTo>
                    <a:pt x="19792" y="26548"/>
                  </a:lnTo>
                  <a:lnTo>
                    <a:pt x="19872" y="26707"/>
                  </a:lnTo>
                  <a:lnTo>
                    <a:pt x="20031" y="26866"/>
                  </a:lnTo>
                  <a:lnTo>
                    <a:pt x="20587" y="27263"/>
                  </a:lnTo>
                  <a:lnTo>
                    <a:pt x="22097" y="28217"/>
                  </a:lnTo>
                  <a:lnTo>
                    <a:pt x="22415" y="28376"/>
                  </a:lnTo>
                  <a:lnTo>
                    <a:pt x="22097" y="28297"/>
                  </a:lnTo>
                  <a:lnTo>
                    <a:pt x="21700" y="28217"/>
                  </a:lnTo>
                  <a:lnTo>
                    <a:pt x="21143" y="27820"/>
                  </a:lnTo>
                  <a:lnTo>
                    <a:pt x="20031" y="27184"/>
                  </a:lnTo>
                  <a:lnTo>
                    <a:pt x="19633" y="26945"/>
                  </a:lnTo>
                  <a:lnTo>
                    <a:pt x="19951" y="27184"/>
                  </a:lnTo>
                  <a:lnTo>
                    <a:pt x="20905" y="27820"/>
                  </a:lnTo>
                  <a:lnTo>
                    <a:pt x="21302" y="28058"/>
                  </a:lnTo>
                  <a:lnTo>
                    <a:pt x="21302" y="28138"/>
                  </a:lnTo>
                  <a:lnTo>
                    <a:pt x="21223" y="28138"/>
                  </a:lnTo>
                  <a:lnTo>
                    <a:pt x="20508" y="27661"/>
                  </a:lnTo>
                  <a:lnTo>
                    <a:pt x="19633" y="27104"/>
                  </a:lnTo>
                  <a:lnTo>
                    <a:pt x="19236" y="26548"/>
                  </a:lnTo>
                  <a:lnTo>
                    <a:pt x="18838" y="26071"/>
                  </a:lnTo>
                  <a:lnTo>
                    <a:pt x="18759" y="26071"/>
                  </a:lnTo>
                  <a:lnTo>
                    <a:pt x="18759" y="26151"/>
                  </a:lnTo>
                  <a:lnTo>
                    <a:pt x="18997" y="26548"/>
                  </a:lnTo>
                  <a:lnTo>
                    <a:pt x="19236" y="26786"/>
                  </a:lnTo>
                  <a:lnTo>
                    <a:pt x="19236" y="26945"/>
                  </a:lnTo>
                  <a:lnTo>
                    <a:pt x="19315" y="27025"/>
                  </a:lnTo>
                  <a:lnTo>
                    <a:pt x="19395" y="27104"/>
                  </a:lnTo>
                  <a:lnTo>
                    <a:pt x="19713" y="27343"/>
                  </a:lnTo>
                  <a:lnTo>
                    <a:pt x="19872" y="27502"/>
                  </a:lnTo>
                  <a:lnTo>
                    <a:pt x="19713" y="27502"/>
                  </a:lnTo>
                  <a:lnTo>
                    <a:pt x="19315" y="27184"/>
                  </a:lnTo>
                  <a:lnTo>
                    <a:pt x="18759" y="26627"/>
                  </a:lnTo>
                  <a:lnTo>
                    <a:pt x="18282" y="25992"/>
                  </a:lnTo>
                  <a:lnTo>
                    <a:pt x="18203" y="26071"/>
                  </a:lnTo>
                  <a:lnTo>
                    <a:pt x="18282" y="26151"/>
                  </a:lnTo>
                  <a:lnTo>
                    <a:pt x="18600" y="26548"/>
                  </a:lnTo>
                  <a:lnTo>
                    <a:pt x="18997" y="27025"/>
                  </a:lnTo>
                  <a:lnTo>
                    <a:pt x="18520" y="26707"/>
                  </a:lnTo>
                  <a:lnTo>
                    <a:pt x="18282" y="26389"/>
                  </a:lnTo>
                  <a:lnTo>
                    <a:pt x="17646" y="25515"/>
                  </a:lnTo>
                  <a:lnTo>
                    <a:pt x="17249" y="24958"/>
                  </a:lnTo>
                  <a:lnTo>
                    <a:pt x="17249" y="25038"/>
                  </a:lnTo>
                  <a:lnTo>
                    <a:pt x="17408" y="25356"/>
                  </a:lnTo>
                  <a:lnTo>
                    <a:pt x="17964" y="26151"/>
                  </a:lnTo>
                  <a:lnTo>
                    <a:pt x="18203" y="26468"/>
                  </a:lnTo>
                  <a:lnTo>
                    <a:pt x="17726" y="26151"/>
                  </a:lnTo>
                  <a:lnTo>
                    <a:pt x="17328" y="25833"/>
                  </a:lnTo>
                  <a:lnTo>
                    <a:pt x="16931" y="25197"/>
                  </a:lnTo>
                  <a:lnTo>
                    <a:pt x="16374" y="24243"/>
                  </a:lnTo>
                  <a:lnTo>
                    <a:pt x="16215" y="24004"/>
                  </a:lnTo>
                  <a:lnTo>
                    <a:pt x="16295" y="24322"/>
                  </a:lnTo>
                  <a:lnTo>
                    <a:pt x="16772" y="25117"/>
                  </a:lnTo>
                  <a:lnTo>
                    <a:pt x="17010" y="25594"/>
                  </a:lnTo>
                  <a:lnTo>
                    <a:pt x="16931" y="25594"/>
                  </a:lnTo>
                  <a:lnTo>
                    <a:pt x="16692" y="25753"/>
                  </a:lnTo>
                  <a:lnTo>
                    <a:pt x="16613" y="25833"/>
                  </a:lnTo>
                  <a:lnTo>
                    <a:pt x="15500" y="24322"/>
                  </a:lnTo>
                  <a:lnTo>
                    <a:pt x="14785" y="23210"/>
                  </a:lnTo>
                  <a:lnTo>
                    <a:pt x="14705" y="23289"/>
                  </a:lnTo>
                  <a:lnTo>
                    <a:pt x="14785" y="23448"/>
                  </a:lnTo>
                  <a:lnTo>
                    <a:pt x="15421" y="24402"/>
                  </a:lnTo>
                  <a:lnTo>
                    <a:pt x="16295" y="25674"/>
                  </a:lnTo>
                  <a:lnTo>
                    <a:pt x="16454" y="25912"/>
                  </a:lnTo>
                  <a:lnTo>
                    <a:pt x="16533" y="25912"/>
                  </a:lnTo>
                  <a:lnTo>
                    <a:pt x="16533" y="26071"/>
                  </a:lnTo>
                  <a:lnTo>
                    <a:pt x="16454" y="26151"/>
                  </a:lnTo>
                  <a:lnTo>
                    <a:pt x="16374" y="26151"/>
                  </a:lnTo>
                  <a:lnTo>
                    <a:pt x="15977" y="25833"/>
                  </a:lnTo>
                  <a:lnTo>
                    <a:pt x="15341" y="25276"/>
                  </a:lnTo>
                  <a:lnTo>
                    <a:pt x="14705" y="24720"/>
                  </a:lnTo>
                  <a:lnTo>
                    <a:pt x="14387" y="24322"/>
                  </a:lnTo>
                  <a:lnTo>
                    <a:pt x="14308" y="24084"/>
                  </a:lnTo>
                  <a:lnTo>
                    <a:pt x="14308" y="24163"/>
                  </a:lnTo>
                  <a:lnTo>
                    <a:pt x="14308" y="24243"/>
                  </a:lnTo>
                  <a:lnTo>
                    <a:pt x="14308" y="24402"/>
                  </a:lnTo>
                  <a:lnTo>
                    <a:pt x="14228" y="24481"/>
                  </a:lnTo>
                  <a:lnTo>
                    <a:pt x="14149" y="24561"/>
                  </a:lnTo>
                  <a:lnTo>
                    <a:pt x="14069" y="24720"/>
                  </a:lnTo>
                  <a:lnTo>
                    <a:pt x="13990" y="24958"/>
                  </a:lnTo>
                  <a:lnTo>
                    <a:pt x="13831" y="24879"/>
                  </a:lnTo>
                  <a:lnTo>
                    <a:pt x="13433" y="24640"/>
                  </a:lnTo>
                  <a:lnTo>
                    <a:pt x="13195" y="24481"/>
                  </a:lnTo>
                  <a:lnTo>
                    <a:pt x="12877" y="23766"/>
                  </a:lnTo>
                  <a:lnTo>
                    <a:pt x="12480" y="22812"/>
                  </a:lnTo>
                  <a:lnTo>
                    <a:pt x="12400" y="22574"/>
                  </a:lnTo>
                  <a:lnTo>
                    <a:pt x="12321" y="22494"/>
                  </a:lnTo>
                  <a:lnTo>
                    <a:pt x="12321" y="22574"/>
                  </a:lnTo>
                  <a:lnTo>
                    <a:pt x="12877" y="23925"/>
                  </a:lnTo>
                  <a:lnTo>
                    <a:pt x="13115" y="24481"/>
                  </a:lnTo>
                  <a:lnTo>
                    <a:pt x="12877" y="24322"/>
                  </a:lnTo>
                  <a:lnTo>
                    <a:pt x="12639" y="24084"/>
                  </a:lnTo>
                  <a:lnTo>
                    <a:pt x="11923" y="22335"/>
                  </a:lnTo>
                  <a:lnTo>
                    <a:pt x="11844" y="22335"/>
                  </a:lnTo>
                  <a:lnTo>
                    <a:pt x="11844" y="22494"/>
                  </a:lnTo>
                  <a:lnTo>
                    <a:pt x="12162" y="23130"/>
                  </a:lnTo>
                  <a:lnTo>
                    <a:pt x="12480" y="23925"/>
                  </a:lnTo>
                  <a:lnTo>
                    <a:pt x="12162" y="23766"/>
                  </a:lnTo>
                  <a:lnTo>
                    <a:pt x="11923" y="23448"/>
                  </a:lnTo>
                  <a:lnTo>
                    <a:pt x="11685" y="22971"/>
                  </a:lnTo>
                  <a:lnTo>
                    <a:pt x="11367" y="22494"/>
                  </a:lnTo>
                  <a:lnTo>
                    <a:pt x="11446" y="22733"/>
                  </a:lnTo>
                  <a:lnTo>
                    <a:pt x="11605" y="23130"/>
                  </a:lnTo>
                  <a:lnTo>
                    <a:pt x="11605" y="23210"/>
                  </a:lnTo>
                  <a:lnTo>
                    <a:pt x="10651" y="22097"/>
                  </a:lnTo>
                  <a:lnTo>
                    <a:pt x="9618" y="20984"/>
                  </a:lnTo>
                  <a:lnTo>
                    <a:pt x="9459" y="20746"/>
                  </a:lnTo>
                  <a:lnTo>
                    <a:pt x="9221" y="20348"/>
                  </a:lnTo>
                  <a:lnTo>
                    <a:pt x="8982" y="19951"/>
                  </a:lnTo>
                  <a:lnTo>
                    <a:pt x="8903" y="19871"/>
                  </a:lnTo>
                  <a:lnTo>
                    <a:pt x="9141" y="20428"/>
                  </a:lnTo>
                  <a:lnTo>
                    <a:pt x="9300" y="20825"/>
                  </a:lnTo>
                  <a:lnTo>
                    <a:pt x="9300" y="20984"/>
                  </a:lnTo>
                  <a:lnTo>
                    <a:pt x="9221" y="20984"/>
                  </a:lnTo>
                  <a:lnTo>
                    <a:pt x="9062" y="20825"/>
                  </a:lnTo>
                  <a:lnTo>
                    <a:pt x="8505" y="20110"/>
                  </a:lnTo>
                  <a:lnTo>
                    <a:pt x="8187" y="19553"/>
                  </a:lnTo>
                  <a:lnTo>
                    <a:pt x="7949" y="19394"/>
                  </a:lnTo>
                  <a:lnTo>
                    <a:pt x="7790" y="19394"/>
                  </a:lnTo>
                  <a:lnTo>
                    <a:pt x="7631" y="19553"/>
                  </a:lnTo>
                  <a:lnTo>
                    <a:pt x="7551" y="19474"/>
                  </a:lnTo>
                  <a:lnTo>
                    <a:pt x="7154" y="18997"/>
                  </a:lnTo>
                  <a:lnTo>
                    <a:pt x="6518" y="17725"/>
                  </a:lnTo>
                  <a:lnTo>
                    <a:pt x="5405" y="15420"/>
                  </a:lnTo>
                  <a:lnTo>
                    <a:pt x="4054" y="12718"/>
                  </a:lnTo>
                  <a:lnTo>
                    <a:pt x="3736" y="12082"/>
                  </a:lnTo>
                  <a:close/>
                  <a:moveTo>
                    <a:pt x="23131" y="28297"/>
                  </a:moveTo>
                  <a:lnTo>
                    <a:pt x="23131" y="28376"/>
                  </a:lnTo>
                  <a:lnTo>
                    <a:pt x="23051" y="28376"/>
                  </a:lnTo>
                  <a:lnTo>
                    <a:pt x="23051" y="28297"/>
                  </a:lnTo>
                  <a:close/>
                  <a:moveTo>
                    <a:pt x="21064" y="0"/>
                  </a:moveTo>
                  <a:lnTo>
                    <a:pt x="20269" y="238"/>
                  </a:lnTo>
                  <a:lnTo>
                    <a:pt x="19236" y="477"/>
                  </a:lnTo>
                  <a:lnTo>
                    <a:pt x="18759" y="556"/>
                  </a:lnTo>
                  <a:lnTo>
                    <a:pt x="18600" y="318"/>
                  </a:lnTo>
                  <a:lnTo>
                    <a:pt x="18520" y="159"/>
                  </a:lnTo>
                  <a:lnTo>
                    <a:pt x="18282" y="79"/>
                  </a:lnTo>
                  <a:lnTo>
                    <a:pt x="17964" y="79"/>
                  </a:lnTo>
                  <a:lnTo>
                    <a:pt x="17408" y="238"/>
                  </a:lnTo>
                  <a:lnTo>
                    <a:pt x="16215" y="556"/>
                  </a:lnTo>
                  <a:lnTo>
                    <a:pt x="15659" y="715"/>
                  </a:lnTo>
                  <a:lnTo>
                    <a:pt x="15580" y="556"/>
                  </a:lnTo>
                  <a:lnTo>
                    <a:pt x="15500" y="238"/>
                  </a:lnTo>
                  <a:lnTo>
                    <a:pt x="15421" y="159"/>
                  </a:lnTo>
                  <a:lnTo>
                    <a:pt x="15262" y="79"/>
                  </a:lnTo>
                  <a:lnTo>
                    <a:pt x="15023" y="79"/>
                  </a:lnTo>
                  <a:lnTo>
                    <a:pt x="14546" y="238"/>
                  </a:lnTo>
                  <a:lnTo>
                    <a:pt x="13115" y="795"/>
                  </a:lnTo>
                  <a:lnTo>
                    <a:pt x="12162" y="1192"/>
                  </a:lnTo>
                  <a:lnTo>
                    <a:pt x="12003" y="954"/>
                  </a:lnTo>
                  <a:lnTo>
                    <a:pt x="11844" y="715"/>
                  </a:lnTo>
                  <a:lnTo>
                    <a:pt x="11446" y="715"/>
                  </a:lnTo>
                  <a:lnTo>
                    <a:pt x="10969" y="954"/>
                  </a:lnTo>
                  <a:lnTo>
                    <a:pt x="10333" y="1351"/>
                  </a:lnTo>
                  <a:lnTo>
                    <a:pt x="9618" y="1908"/>
                  </a:lnTo>
                  <a:lnTo>
                    <a:pt x="9380" y="2067"/>
                  </a:lnTo>
                  <a:lnTo>
                    <a:pt x="9300" y="1987"/>
                  </a:lnTo>
                  <a:lnTo>
                    <a:pt x="9062" y="1908"/>
                  </a:lnTo>
                  <a:lnTo>
                    <a:pt x="8744" y="1908"/>
                  </a:lnTo>
                  <a:lnTo>
                    <a:pt x="8505" y="1987"/>
                  </a:lnTo>
                  <a:lnTo>
                    <a:pt x="7869" y="2464"/>
                  </a:lnTo>
                  <a:lnTo>
                    <a:pt x="6995" y="3259"/>
                  </a:lnTo>
                  <a:lnTo>
                    <a:pt x="6200" y="3895"/>
                  </a:lnTo>
                  <a:lnTo>
                    <a:pt x="6041" y="3974"/>
                  </a:lnTo>
                  <a:lnTo>
                    <a:pt x="5962" y="3974"/>
                  </a:lnTo>
                  <a:lnTo>
                    <a:pt x="5803" y="3895"/>
                  </a:lnTo>
                  <a:lnTo>
                    <a:pt x="5564" y="3895"/>
                  </a:lnTo>
                  <a:lnTo>
                    <a:pt x="5326" y="3974"/>
                  </a:lnTo>
                  <a:lnTo>
                    <a:pt x="4769" y="4531"/>
                  </a:lnTo>
                  <a:lnTo>
                    <a:pt x="4213" y="5325"/>
                  </a:lnTo>
                  <a:lnTo>
                    <a:pt x="3657" y="6279"/>
                  </a:lnTo>
                  <a:lnTo>
                    <a:pt x="3180" y="7472"/>
                  </a:lnTo>
                  <a:lnTo>
                    <a:pt x="2623" y="9141"/>
                  </a:lnTo>
                  <a:lnTo>
                    <a:pt x="2305" y="10571"/>
                  </a:lnTo>
                  <a:lnTo>
                    <a:pt x="1590" y="10492"/>
                  </a:lnTo>
                  <a:lnTo>
                    <a:pt x="636" y="10571"/>
                  </a:lnTo>
                  <a:lnTo>
                    <a:pt x="398" y="10651"/>
                  </a:lnTo>
                  <a:lnTo>
                    <a:pt x="318" y="10730"/>
                  </a:lnTo>
                  <a:lnTo>
                    <a:pt x="159" y="10889"/>
                  </a:lnTo>
                  <a:lnTo>
                    <a:pt x="80" y="10969"/>
                  </a:lnTo>
                  <a:lnTo>
                    <a:pt x="0" y="11048"/>
                  </a:lnTo>
                  <a:lnTo>
                    <a:pt x="0" y="11207"/>
                  </a:lnTo>
                  <a:lnTo>
                    <a:pt x="159" y="11366"/>
                  </a:lnTo>
                  <a:lnTo>
                    <a:pt x="318" y="11446"/>
                  </a:lnTo>
                  <a:lnTo>
                    <a:pt x="1272" y="11446"/>
                  </a:lnTo>
                  <a:lnTo>
                    <a:pt x="1511" y="11525"/>
                  </a:lnTo>
                  <a:lnTo>
                    <a:pt x="1749" y="11605"/>
                  </a:lnTo>
                  <a:lnTo>
                    <a:pt x="1988" y="11923"/>
                  </a:lnTo>
                  <a:lnTo>
                    <a:pt x="2385" y="12479"/>
                  </a:lnTo>
                  <a:lnTo>
                    <a:pt x="2782" y="13194"/>
                  </a:lnTo>
                  <a:lnTo>
                    <a:pt x="3816" y="15023"/>
                  </a:lnTo>
                  <a:lnTo>
                    <a:pt x="4690" y="16851"/>
                  </a:lnTo>
                  <a:lnTo>
                    <a:pt x="4928" y="17328"/>
                  </a:lnTo>
                  <a:lnTo>
                    <a:pt x="5167" y="17646"/>
                  </a:lnTo>
                  <a:lnTo>
                    <a:pt x="5564" y="18043"/>
                  </a:lnTo>
                  <a:lnTo>
                    <a:pt x="5723" y="18043"/>
                  </a:lnTo>
                  <a:lnTo>
                    <a:pt x="5882" y="18123"/>
                  </a:lnTo>
                  <a:lnTo>
                    <a:pt x="6041" y="18123"/>
                  </a:lnTo>
                  <a:lnTo>
                    <a:pt x="6359" y="18599"/>
                  </a:lnTo>
                  <a:lnTo>
                    <a:pt x="7154" y="19633"/>
                  </a:lnTo>
                  <a:lnTo>
                    <a:pt x="7393" y="19871"/>
                  </a:lnTo>
                  <a:lnTo>
                    <a:pt x="7551" y="19951"/>
                  </a:lnTo>
                  <a:lnTo>
                    <a:pt x="7790" y="19871"/>
                  </a:lnTo>
                  <a:lnTo>
                    <a:pt x="7949" y="19792"/>
                  </a:lnTo>
                  <a:lnTo>
                    <a:pt x="8346" y="20348"/>
                  </a:lnTo>
                  <a:lnTo>
                    <a:pt x="8903" y="21063"/>
                  </a:lnTo>
                  <a:lnTo>
                    <a:pt x="9141" y="21222"/>
                  </a:lnTo>
                  <a:lnTo>
                    <a:pt x="9300" y="21302"/>
                  </a:lnTo>
                  <a:lnTo>
                    <a:pt x="9380" y="21302"/>
                  </a:lnTo>
                  <a:lnTo>
                    <a:pt x="9539" y="21381"/>
                  </a:lnTo>
                  <a:lnTo>
                    <a:pt x="10254" y="22176"/>
                  </a:lnTo>
                  <a:lnTo>
                    <a:pt x="11844" y="23845"/>
                  </a:lnTo>
                  <a:lnTo>
                    <a:pt x="12321" y="24322"/>
                  </a:lnTo>
                  <a:lnTo>
                    <a:pt x="12956" y="24720"/>
                  </a:lnTo>
                  <a:lnTo>
                    <a:pt x="13672" y="25117"/>
                  </a:lnTo>
                  <a:lnTo>
                    <a:pt x="13910" y="25197"/>
                  </a:lnTo>
                  <a:lnTo>
                    <a:pt x="14228" y="25197"/>
                  </a:lnTo>
                  <a:lnTo>
                    <a:pt x="14308" y="25038"/>
                  </a:lnTo>
                  <a:lnTo>
                    <a:pt x="14387" y="24958"/>
                  </a:lnTo>
                  <a:lnTo>
                    <a:pt x="14705" y="25276"/>
                  </a:lnTo>
                  <a:lnTo>
                    <a:pt x="15500" y="25992"/>
                  </a:lnTo>
                  <a:lnTo>
                    <a:pt x="16136" y="26389"/>
                  </a:lnTo>
                  <a:lnTo>
                    <a:pt x="16374" y="26468"/>
                  </a:lnTo>
                  <a:lnTo>
                    <a:pt x="16613" y="26468"/>
                  </a:lnTo>
                  <a:lnTo>
                    <a:pt x="16692" y="26389"/>
                  </a:lnTo>
                  <a:lnTo>
                    <a:pt x="16851" y="26230"/>
                  </a:lnTo>
                  <a:lnTo>
                    <a:pt x="16931" y="25992"/>
                  </a:lnTo>
                  <a:lnTo>
                    <a:pt x="17169" y="26151"/>
                  </a:lnTo>
                  <a:lnTo>
                    <a:pt x="18282" y="26945"/>
                  </a:lnTo>
                  <a:lnTo>
                    <a:pt x="19713" y="27820"/>
                  </a:lnTo>
                  <a:lnTo>
                    <a:pt x="20667" y="28217"/>
                  </a:lnTo>
                  <a:lnTo>
                    <a:pt x="21779" y="28535"/>
                  </a:lnTo>
                  <a:lnTo>
                    <a:pt x="22495" y="28615"/>
                  </a:lnTo>
                  <a:lnTo>
                    <a:pt x="22972" y="28694"/>
                  </a:lnTo>
                  <a:lnTo>
                    <a:pt x="23290" y="28615"/>
                  </a:lnTo>
                  <a:lnTo>
                    <a:pt x="23449" y="28456"/>
                  </a:lnTo>
                  <a:lnTo>
                    <a:pt x="23369" y="28297"/>
                  </a:lnTo>
                  <a:lnTo>
                    <a:pt x="23210" y="28058"/>
                  </a:lnTo>
                  <a:lnTo>
                    <a:pt x="21223" y="25117"/>
                  </a:lnTo>
                  <a:lnTo>
                    <a:pt x="20031" y="23369"/>
                  </a:lnTo>
                  <a:lnTo>
                    <a:pt x="19395" y="22415"/>
                  </a:lnTo>
                  <a:lnTo>
                    <a:pt x="19395" y="22256"/>
                  </a:lnTo>
                  <a:lnTo>
                    <a:pt x="19395" y="22176"/>
                  </a:lnTo>
                  <a:lnTo>
                    <a:pt x="19474" y="21938"/>
                  </a:lnTo>
                  <a:lnTo>
                    <a:pt x="19156" y="21381"/>
                  </a:lnTo>
                  <a:lnTo>
                    <a:pt x="18362" y="20348"/>
                  </a:lnTo>
                  <a:lnTo>
                    <a:pt x="18203" y="20030"/>
                  </a:lnTo>
                  <a:lnTo>
                    <a:pt x="18123" y="19951"/>
                  </a:lnTo>
                  <a:lnTo>
                    <a:pt x="18203" y="19792"/>
                  </a:lnTo>
                  <a:lnTo>
                    <a:pt x="18203" y="19633"/>
                  </a:lnTo>
                  <a:lnTo>
                    <a:pt x="17805" y="18997"/>
                  </a:lnTo>
                  <a:lnTo>
                    <a:pt x="17010" y="18123"/>
                  </a:lnTo>
                  <a:lnTo>
                    <a:pt x="16772" y="17805"/>
                  </a:lnTo>
                  <a:lnTo>
                    <a:pt x="16692" y="17805"/>
                  </a:lnTo>
                  <a:lnTo>
                    <a:pt x="16772" y="17725"/>
                  </a:lnTo>
                  <a:lnTo>
                    <a:pt x="16772" y="17566"/>
                  </a:lnTo>
                  <a:lnTo>
                    <a:pt x="16692" y="17487"/>
                  </a:lnTo>
                  <a:lnTo>
                    <a:pt x="16295" y="17010"/>
                  </a:lnTo>
                  <a:lnTo>
                    <a:pt x="15500" y="16374"/>
                  </a:lnTo>
                  <a:lnTo>
                    <a:pt x="14546" y="15738"/>
                  </a:lnTo>
                  <a:lnTo>
                    <a:pt x="13990" y="15341"/>
                  </a:lnTo>
                  <a:lnTo>
                    <a:pt x="13990" y="15261"/>
                  </a:lnTo>
                  <a:lnTo>
                    <a:pt x="13831" y="15023"/>
                  </a:lnTo>
                  <a:lnTo>
                    <a:pt x="13195" y="14466"/>
                  </a:lnTo>
                  <a:lnTo>
                    <a:pt x="12241" y="13830"/>
                  </a:lnTo>
                  <a:lnTo>
                    <a:pt x="11208" y="13194"/>
                  </a:lnTo>
                  <a:lnTo>
                    <a:pt x="10572" y="12877"/>
                  </a:lnTo>
                  <a:lnTo>
                    <a:pt x="10651" y="12718"/>
                  </a:lnTo>
                  <a:lnTo>
                    <a:pt x="10651" y="12559"/>
                  </a:lnTo>
                  <a:lnTo>
                    <a:pt x="10572" y="12479"/>
                  </a:lnTo>
                  <a:lnTo>
                    <a:pt x="10016" y="12161"/>
                  </a:lnTo>
                  <a:lnTo>
                    <a:pt x="8823" y="11605"/>
                  </a:lnTo>
                  <a:lnTo>
                    <a:pt x="11446" y="11525"/>
                  </a:lnTo>
                  <a:lnTo>
                    <a:pt x="12162" y="11525"/>
                  </a:lnTo>
                  <a:lnTo>
                    <a:pt x="12559" y="11764"/>
                  </a:lnTo>
                  <a:lnTo>
                    <a:pt x="12956" y="12002"/>
                  </a:lnTo>
                  <a:lnTo>
                    <a:pt x="13354" y="12320"/>
                  </a:lnTo>
                  <a:lnTo>
                    <a:pt x="13672" y="12638"/>
                  </a:lnTo>
                  <a:lnTo>
                    <a:pt x="13990" y="12956"/>
                  </a:lnTo>
                  <a:lnTo>
                    <a:pt x="15262" y="14784"/>
                  </a:lnTo>
                  <a:lnTo>
                    <a:pt x="16295" y="16374"/>
                  </a:lnTo>
                  <a:lnTo>
                    <a:pt x="16613" y="16692"/>
                  </a:lnTo>
                  <a:lnTo>
                    <a:pt x="16851" y="16930"/>
                  </a:lnTo>
                  <a:lnTo>
                    <a:pt x="17010" y="17010"/>
                  </a:lnTo>
                  <a:lnTo>
                    <a:pt x="17169" y="17010"/>
                  </a:lnTo>
                  <a:lnTo>
                    <a:pt x="17249" y="16930"/>
                  </a:lnTo>
                  <a:lnTo>
                    <a:pt x="17408" y="17010"/>
                  </a:lnTo>
                  <a:lnTo>
                    <a:pt x="17964" y="17646"/>
                  </a:lnTo>
                  <a:lnTo>
                    <a:pt x="18838" y="18520"/>
                  </a:lnTo>
                  <a:lnTo>
                    <a:pt x="19315" y="18917"/>
                  </a:lnTo>
                  <a:lnTo>
                    <a:pt x="19554" y="18917"/>
                  </a:lnTo>
                  <a:lnTo>
                    <a:pt x="19633" y="18838"/>
                  </a:lnTo>
                  <a:lnTo>
                    <a:pt x="19713" y="18758"/>
                  </a:lnTo>
                  <a:lnTo>
                    <a:pt x="19792" y="18679"/>
                  </a:lnTo>
                  <a:lnTo>
                    <a:pt x="20428" y="19235"/>
                  </a:lnTo>
                  <a:lnTo>
                    <a:pt x="21302" y="19871"/>
                  </a:lnTo>
                  <a:lnTo>
                    <a:pt x="22177" y="20507"/>
                  </a:lnTo>
                  <a:lnTo>
                    <a:pt x="22972" y="20984"/>
                  </a:lnTo>
                  <a:lnTo>
                    <a:pt x="23449" y="21222"/>
                  </a:lnTo>
                  <a:lnTo>
                    <a:pt x="23687" y="21222"/>
                  </a:lnTo>
                  <a:lnTo>
                    <a:pt x="23767" y="21143"/>
                  </a:lnTo>
                  <a:lnTo>
                    <a:pt x="23846" y="20984"/>
                  </a:lnTo>
                  <a:lnTo>
                    <a:pt x="23925" y="20825"/>
                  </a:lnTo>
                  <a:lnTo>
                    <a:pt x="24641" y="21302"/>
                  </a:lnTo>
                  <a:lnTo>
                    <a:pt x="25674" y="21858"/>
                  </a:lnTo>
                  <a:lnTo>
                    <a:pt x="26390" y="22256"/>
                  </a:lnTo>
                  <a:lnTo>
                    <a:pt x="26946" y="22494"/>
                  </a:lnTo>
                  <a:lnTo>
                    <a:pt x="27184" y="22494"/>
                  </a:lnTo>
                  <a:lnTo>
                    <a:pt x="27343" y="22335"/>
                  </a:lnTo>
                  <a:lnTo>
                    <a:pt x="27423" y="22256"/>
                  </a:lnTo>
                  <a:lnTo>
                    <a:pt x="27741" y="22494"/>
                  </a:lnTo>
                  <a:lnTo>
                    <a:pt x="28377" y="22812"/>
                  </a:lnTo>
                  <a:lnTo>
                    <a:pt x="28933" y="23130"/>
                  </a:lnTo>
                  <a:lnTo>
                    <a:pt x="29569" y="23448"/>
                  </a:lnTo>
                  <a:lnTo>
                    <a:pt x="30205" y="23607"/>
                  </a:lnTo>
                  <a:lnTo>
                    <a:pt x="30682" y="23766"/>
                  </a:lnTo>
                  <a:lnTo>
                    <a:pt x="31000" y="23766"/>
                  </a:lnTo>
                  <a:lnTo>
                    <a:pt x="31238" y="23686"/>
                  </a:lnTo>
                  <a:lnTo>
                    <a:pt x="31318" y="23528"/>
                  </a:lnTo>
                  <a:lnTo>
                    <a:pt x="31318" y="23369"/>
                  </a:lnTo>
                  <a:lnTo>
                    <a:pt x="31238" y="23051"/>
                  </a:lnTo>
                  <a:lnTo>
                    <a:pt x="30841" y="22176"/>
                  </a:lnTo>
                  <a:lnTo>
                    <a:pt x="30364" y="21143"/>
                  </a:lnTo>
                  <a:lnTo>
                    <a:pt x="29807" y="20189"/>
                  </a:lnTo>
                  <a:lnTo>
                    <a:pt x="28854" y="18917"/>
                  </a:lnTo>
                  <a:lnTo>
                    <a:pt x="28059" y="18043"/>
                  </a:lnTo>
                  <a:lnTo>
                    <a:pt x="27582" y="17566"/>
                  </a:lnTo>
                  <a:lnTo>
                    <a:pt x="28138" y="17566"/>
                  </a:lnTo>
                  <a:lnTo>
                    <a:pt x="28138" y="17487"/>
                  </a:lnTo>
                  <a:lnTo>
                    <a:pt x="28138" y="17328"/>
                  </a:lnTo>
                  <a:lnTo>
                    <a:pt x="27025" y="16374"/>
                  </a:lnTo>
                  <a:lnTo>
                    <a:pt x="25754" y="15341"/>
                  </a:lnTo>
                  <a:lnTo>
                    <a:pt x="25277" y="15023"/>
                  </a:lnTo>
                  <a:lnTo>
                    <a:pt x="25197" y="14943"/>
                  </a:lnTo>
                  <a:lnTo>
                    <a:pt x="25356" y="14864"/>
                  </a:lnTo>
                  <a:lnTo>
                    <a:pt x="25436" y="14705"/>
                  </a:lnTo>
                  <a:lnTo>
                    <a:pt x="25277" y="14546"/>
                  </a:lnTo>
                  <a:lnTo>
                    <a:pt x="24402" y="13910"/>
                  </a:lnTo>
                  <a:lnTo>
                    <a:pt x="23449" y="13353"/>
                  </a:lnTo>
                  <a:lnTo>
                    <a:pt x="22415" y="12877"/>
                  </a:lnTo>
                  <a:lnTo>
                    <a:pt x="21859" y="12638"/>
                  </a:lnTo>
                  <a:lnTo>
                    <a:pt x="21938" y="12559"/>
                  </a:lnTo>
                  <a:lnTo>
                    <a:pt x="22018" y="12559"/>
                  </a:lnTo>
                  <a:lnTo>
                    <a:pt x="22018" y="12400"/>
                  </a:lnTo>
                  <a:lnTo>
                    <a:pt x="22018" y="12320"/>
                  </a:lnTo>
                  <a:lnTo>
                    <a:pt x="21938" y="12241"/>
                  </a:lnTo>
                  <a:lnTo>
                    <a:pt x="21302" y="12002"/>
                  </a:lnTo>
                  <a:lnTo>
                    <a:pt x="20190" y="11684"/>
                  </a:lnTo>
                  <a:lnTo>
                    <a:pt x="19872" y="11605"/>
                  </a:lnTo>
                  <a:lnTo>
                    <a:pt x="22018" y="11605"/>
                  </a:lnTo>
                  <a:lnTo>
                    <a:pt x="25595" y="11525"/>
                  </a:lnTo>
                  <a:lnTo>
                    <a:pt x="25833" y="11525"/>
                  </a:lnTo>
                  <a:lnTo>
                    <a:pt x="26231" y="12002"/>
                  </a:lnTo>
                  <a:lnTo>
                    <a:pt x="27105" y="13036"/>
                  </a:lnTo>
                  <a:lnTo>
                    <a:pt x="27900" y="14069"/>
                  </a:lnTo>
                  <a:lnTo>
                    <a:pt x="28456" y="14864"/>
                  </a:lnTo>
                  <a:lnTo>
                    <a:pt x="28933" y="15341"/>
                  </a:lnTo>
                  <a:lnTo>
                    <a:pt x="29569" y="15897"/>
                  </a:lnTo>
                  <a:lnTo>
                    <a:pt x="30284" y="16374"/>
                  </a:lnTo>
                  <a:lnTo>
                    <a:pt x="31159" y="16930"/>
                  </a:lnTo>
                  <a:lnTo>
                    <a:pt x="31477" y="17010"/>
                  </a:lnTo>
                  <a:lnTo>
                    <a:pt x="31636" y="17010"/>
                  </a:lnTo>
                  <a:lnTo>
                    <a:pt x="31715" y="16851"/>
                  </a:lnTo>
                  <a:lnTo>
                    <a:pt x="31795" y="16771"/>
                  </a:lnTo>
                  <a:lnTo>
                    <a:pt x="31874" y="16533"/>
                  </a:lnTo>
                  <a:lnTo>
                    <a:pt x="32351" y="16851"/>
                  </a:lnTo>
                  <a:lnTo>
                    <a:pt x="33623" y="17487"/>
                  </a:lnTo>
                  <a:lnTo>
                    <a:pt x="34577" y="17805"/>
                  </a:lnTo>
                  <a:lnTo>
                    <a:pt x="35292" y="17964"/>
                  </a:lnTo>
                  <a:lnTo>
                    <a:pt x="35451" y="17884"/>
                  </a:lnTo>
                  <a:lnTo>
                    <a:pt x="35530" y="17805"/>
                  </a:lnTo>
                  <a:lnTo>
                    <a:pt x="35610" y="17566"/>
                  </a:lnTo>
                  <a:lnTo>
                    <a:pt x="35610" y="17407"/>
                  </a:lnTo>
                  <a:lnTo>
                    <a:pt x="36087" y="17566"/>
                  </a:lnTo>
                  <a:lnTo>
                    <a:pt x="37835" y="18123"/>
                  </a:lnTo>
                  <a:lnTo>
                    <a:pt x="39266" y="18440"/>
                  </a:lnTo>
                  <a:lnTo>
                    <a:pt x="39743" y="18520"/>
                  </a:lnTo>
                  <a:lnTo>
                    <a:pt x="39982" y="18440"/>
                  </a:lnTo>
                  <a:lnTo>
                    <a:pt x="40061" y="18361"/>
                  </a:lnTo>
                  <a:lnTo>
                    <a:pt x="40061" y="18282"/>
                  </a:lnTo>
                  <a:lnTo>
                    <a:pt x="39902" y="17964"/>
                  </a:lnTo>
                  <a:lnTo>
                    <a:pt x="39346" y="17169"/>
                  </a:lnTo>
                  <a:lnTo>
                    <a:pt x="38392" y="16135"/>
                  </a:lnTo>
                  <a:lnTo>
                    <a:pt x="37597" y="15341"/>
                  </a:lnTo>
                  <a:lnTo>
                    <a:pt x="37041" y="14864"/>
                  </a:lnTo>
                  <a:lnTo>
                    <a:pt x="37200" y="14784"/>
                  </a:lnTo>
                  <a:lnTo>
                    <a:pt x="37359" y="14625"/>
                  </a:lnTo>
                  <a:lnTo>
                    <a:pt x="37359" y="14546"/>
                  </a:lnTo>
                  <a:lnTo>
                    <a:pt x="37359" y="14466"/>
                  </a:lnTo>
                  <a:lnTo>
                    <a:pt x="36802" y="14069"/>
                  </a:lnTo>
                  <a:lnTo>
                    <a:pt x="36007" y="13592"/>
                  </a:lnTo>
                  <a:lnTo>
                    <a:pt x="35689" y="13433"/>
                  </a:lnTo>
                  <a:lnTo>
                    <a:pt x="35848" y="13274"/>
                  </a:lnTo>
                  <a:lnTo>
                    <a:pt x="36087" y="13194"/>
                  </a:lnTo>
                  <a:lnTo>
                    <a:pt x="36007" y="12956"/>
                  </a:lnTo>
                  <a:lnTo>
                    <a:pt x="35928" y="12877"/>
                  </a:lnTo>
                  <a:lnTo>
                    <a:pt x="35689" y="12718"/>
                  </a:lnTo>
                  <a:lnTo>
                    <a:pt x="34497" y="12320"/>
                  </a:lnTo>
                  <a:lnTo>
                    <a:pt x="33464" y="12082"/>
                  </a:lnTo>
                  <a:lnTo>
                    <a:pt x="33623" y="12002"/>
                  </a:lnTo>
                  <a:lnTo>
                    <a:pt x="33702" y="11843"/>
                  </a:lnTo>
                  <a:lnTo>
                    <a:pt x="33702" y="11764"/>
                  </a:lnTo>
                  <a:lnTo>
                    <a:pt x="33782" y="11684"/>
                  </a:lnTo>
                  <a:lnTo>
                    <a:pt x="33941" y="11605"/>
                  </a:lnTo>
                  <a:lnTo>
                    <a:pt x="34179" y="11366"/>
                  </a:lnTo>
                  <a:lnTo>
                    <a:pt x="34338" y="11207"/>
                  </a:lnTo>
                  <a:lnTo>
                    <a:pt x="34735" y="11128"/>
                  </a:lnTo>
                  <a:lnTo>
                    <a:pt x="35451" y="10889"/>
                  </a:lnTo>
                  <a:lnTo>
                    <a:pt x="36007" y="10730"/>
                  </a:lnTo>
                  <a:lnTo>
                    <a:pt x="36405" y="10492"/>
                  </a:lnTo>
                  <a:lnTo>
                    <a:pt x="36564" y="10333"/>
                  </a:lnTo>
                  <a:lnTo>
                    <a:pt x="36484" y="10095"/>
                  </a:lnTo>
                  <a:lnTo>
                    <a:pt x="36802" y="9936"/>
                  </a:lnTo>
                  <a:lnTo>
                    <a:pt x="37200" y="9697"/>
                  </a:lnTo>
                  <a:lnTo>
                    <a:pt x="37359" y="9618"/>
                  </a:lnTo>
                  <a:lnTo>
                    <a:pt x="37438" y="9459"/>
                  </a:lnTo>
                  <a:lnTo>
                    <a:pt x="37438" y="9379"/>
                  </a:lnTo>
                  <a:lnTo>
                    <a:pt x="37359" y="9220"/>
                  </a:lnTo>
                  <a:lnTo>
                    <a:pt x="36961" y="8982"/>
                  </a:lnTo>
                  <a:lnTo>
                    <a:pt x="36166" y="8584"/>
                  </a:lnTo>
                  <a:lnTo>
                    <a:pt x="35371" y="8266"/>
                  </a:lnTo>
                  <a:lnTo>
                    <a:pt x="34577" y="8028"/>
                  </a:lnTo>
                  <a:lnTo>
                    <a:pt x="33623" y="7790"/>
                  </a:lnTo>
                  <a:lnTo>
                    <a:pt x="32828" y="7631"/>
                  </a:lnTo>
                  <a:lnTo>
                    <a:pt x="32510" y="7392"/>
                  </a:lnTo>
                  <a:lnTo>
                    <a:pt x="32271" y="7233"/>
                  </a:lnTo>
                  <a:lnTo>
                    <a:pt x="31636" y="7313"/>
                  </a:lnTo>
                  <a:lnTo>
                    <a:pt x="30920" y="7392"/>
                  </a:lnTo>
                  <a:lnTo>
                    <a:pt x="30841" y="7392"/>
                  </a:lnTo>
                  <a:lnTo>
                    <a:pt x="30841" y="7233"/>
                  </a:lnTo>
                  <a:lnTo>
                    <a:pt x="30841" y="6995"/>
                  </a:lnTo>
                  <a:lnTo>
                    <a:pt x="30682" y="6836"/>
                  </a:lnTo>
                  <a:lnTo>
                    <a:pt x="30284" y="6915"/>
                  </a:lnTo>
                  <a:lnTo>
                    <a:pt x="29569" y="7154"/>
                  </a:lnTo>
                  <a:lnTo>
                    <a:pt x="29013" y="7313"/>
                  </a:lnTo>
                  <a:lnTo>
                    <a:pt x="28933" y="7313"/>
                  </a:lnTo>
                  <a:lnTo>
                    <a:pt x="28774" y="7233"/>
                  </a:lnTo>
                  <a:lnTo>
                    <a:pt x="28615" y="7313"/>
                  </a:lnTo>
                  <a:lnTo>
                    <a:pt x="27820" y="7948"/>
                  </a:lnTo>
                  <a:lnTo>
                    <a:pt x="26628" y="8982"/>
                  </a:lnTo>
                  <a:lnTo>
                    <a:pt x="25595" y="10095"/>
                  </a:lnTo>
                  <a:lnTo>
                    <a:pt x="25197" y="10492"/>
                  </a:lnTo>
                  <a:lnTo>
                    <a:pt x="22654" y="10492"/>
                  </a:lnTo>
                  <a:lnTo>
                    <a:pt x="19156" y="10413"/>
                  </a:lnTo>
                  <a:lnTo>
                    <a:pt x="14864" y="10413"/>
                  </a:lnTo>
                  <a:lnTo>
                    <a:pt x="7234" y="10492"/>
                  </a:lnTo>
                  <a:lnTo>
                    <a:pt x="8108" y="10413"/>
                  </a:lnTo>
                  <a:lnTo>
                    <a:pt x="9141" y="10333"/>
                  </a:lnTo>
                  <a:lnTo>
                    <a:pt x="9221" y="10095"/>
                  </a:lnTo>
                  <a:lnTo>
                    <a:pt x="9221" y="10015"/>
                  </a:lnTo>
                  <a:lnTo>
                    <a:pt x="9380" y="10015"/>
                  </a:lnTo>
                  <a:lnTo>
                    <a:pt x="10651" y="9856"/>
                  </a:lnTo>
                  <a:lnTo>
                    <a:pt x="11605" y="9697"/>
                  </a:lnTo>
                  <a:lnTo>
                    <a:pt x="12162" y="9618"/>
                  </a:lnTo>
                  <a:lnTo>
                    <a:pt x="12321" y="9459"/>
                  </a:lnTo>
                  <a:lnTo>
                    <a:pt x="12321" y="9300"/>
                  </a:lnTo>
                  <a:lnTo>
                    <a:pt x="12321" y="9220"/>
                  </a:lnTo>
                  <a:lnTo>
                    <a:pt x="12400" y="9141"/>
                  </a:lnTo>
                  <a:lnTo>
                    <a:pt x="13831" y="8902"/>
                  </a:lnTo>
                  <a:lnTo>
                    <a:pt x="14308" y="8743"/>
                  </a:lnTo>
                  <a:lnTo>
                    <a:pt x="14546" y="8584"/>
                  </a:lnTo>
                  <a:lnTo>
                    <a:pt x="14705" y="8425"/>
                  </a:lnTo>
                  <a:lnTo>
                    <a:pt x="14705" y="8346"/>
                  </a:lnTo>
                  <a:lnTo>
                    <a:pt x="14705" y="8266"/>
                  </a:lnTo>
                  <a:lnTo>
                    <a:pt x="14785" y="8187"/>
                  </a:lnTo>
                  <a:lnTo>
                    <a:pt x="15341" y="8107"/>
                  </a:lnTo>
                  <a:lnTo>
                    <a:pt x="16931" y="7869"/>
                  </a:lnTo>
                  <a:lnTo>
                    <a:pt x="17487" y="7710"/>
                  </a:lnTo>
                  <a:lnTo>
                    <a:pt x="17885" y="7551"/>
                  </a:lnTo>
                  <a:lnTo>
                    <a:pt x="18203" y="7392"/>
                  </a:lnTo>
                  <a:lnTo>
                    <a:pt x="18520" y="7074"/>
                  </a:lnTo>
                  <a:lnTo>
                    <a:pt x="18997" y="6756"/>
                  </a:lnTo>
                  <a:lnTo>
                    <a:pt x="19792" y="6359"/>
                  </a:lnTo>
                  <a:lnTo>
                    <a:pt x="20428" y="6041"/>
                  </a:lnTo>
                  <a:lnTo>
                    <a:pt x="20746" y="5802"/>
                  </a:lnTo>
                  <a:lnTo>
                    <a:pt x="20826" y="5643"/>
                  </a:lnTo>
                  <a:lnTo>
                    <a:pt x="20905" y="5564"/>
                  </a:lnTo>
                  <a:lnTo>
                    <a:pt x="20826" y="5405"/>
                  </a:lnTo>
                  <a:lnTo>
                    <a:pt x="20746" y="5325"/>
                  </a:lnTo>
                  <a:lnTo>
                    <a:pt x="20667" y="5167"/>
                  </a:lnTo>
                  <a:lnTo>
                    <a:pt x="21302" y="4690"/>
                  </a:lnTo>
                  <a:lnTo>
                    <a:pt x="22177" y="4054"/>
                  </a:lnTo>
                  <a:lnTo>
                    <a:pt x="22892" y="3497"/>
                  </a:lnTo>
                  <a:lnTo>
                    <a:pt x="23608" y="2702"/>
                  </a:lnTo>
                  <a:lnTo>
                    <a:pt x="24561" y="1669"/>
                  </a:lnTo>
                  <a:lnTo>
                    <a:pt x="25356" y="795"/>
                  </a:lnTo>
                  <a:lnTo>
                    <a:pt x="25436" y="556"/>
                  </a:lnTo>
                  <a:lnTo>
                    <a:pt x="25436" y="477"/>
                  </a:lnTo>
                  <a:lnTo>
                    <a:pt x="25356" y="397"/>
                  </a:lnTo>
                  <a:lnTo>
                    <a:pt x="24959" y="397"/>
                  </a:lnTo>
                  <a:lnTo>
                    <a:pt x="23846" y="556"/>
                  </a:lnTo>
                  <a:lnTo>
                    <a:pt x="22574" y="715"/>
                  </a:lnTo>
                  <a:lnTo>
                    <a:pt x="21461" y="795"/>
                  </a:lnTo>
                  <a:lnTo>
                    <a:pt x="21382" y="477"/>
                  </a:lnTo>
                  <a:lnTo>
                    <a:pt x="21302" y="159"/>
                  </a:lnTo>
                  <a:lnTo>
                    <a:pt x="21143" y="79"/>
                  </a:lnTo>
                  <a:lnTo>
                    <a:pt x="210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9" name="Google Shape;6259;p29"/>
            <p:cNvSpPr/>
            <p:nvPr/>
          </p:nvSpPr>
          <p:spPr>
            <a:xfrm>
              <a:off x="7224875" y="2166975"/>
              <a:ext cx="39775" cy="21875"/>
            </a:xfrm>
            <a:custGeom>
              <a:avLst/>
              <a:gdLst/>
              <a:ahLst/>
              <a:cxnLst/>
              <a:rect l="l" t="t" r="r" b="b"/>
              <a:pathLst>
                <a:path w="1591" h="875" extrusionOk="0">
                  <a:moveTo>
                    <a:pt x="1" y="0"/>
                  </a:moveTo>
                  <a:lnTo>
                    <a:pt x="1511" y="874"/>
                  </a:lnTo>
                  <a:lnTo>
                    <a:pt x="1590" y="874"/>
                  </a:lnTo>
                  <a:lnTo>
                    <a:pt x="796" y="397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0" name="Google Shape;6260;p29"/>
            <p:cNvSpPr/>
            <p:nvPr/>
          </p:nvSpPr>
          <p:spPr>
            <a:xfrm>
              <a:off x="7226875" y="2176900"/>
              <a:ext cx="29825" cy="15925"/>
            </a:xfrm>
            <a:custGeom>
              <a:avLst/>
              <a:gdLst/>
              <a:ahLst/>
              <a:cxnLst/>
              <a:rect l="l" t="t" r="r" b="b"/>
              <a:pathLst>
                <a:path w="1193" h="637" extrusionOk="0">
                  <a:moveTo>
                    <a:pt x="0" y="0"/>
                  </a:moveTo>
                  <a:lnTo>
                    <a:pt x="557" y="318"/>
                  </a:lnTo>
                  <a:lnTo>
                    <a:pt x="1033" y="557"/>
                  </a:lnTo>
                  <a:lnTo>
                    <a:pt x="1192" y="636"/>
                  </a:lnTo>
                  <a:lnTo>
                    <a:pt x="1113" y="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1" name="Google Shape;6261;p29"/>
            <p:cNvSpPr/>
            <p:nvPr/>
          </p:nvSpPr>
          <p:spPr>
            <a:xfrm>
              <a:off x="7097700" y="2133175"/>
              <a:ext cx="59650" cy="45725"/>
            </a:xfrm>
            <a:custGeom>
              <a:avLst/>
              <a:gdLst/>
              <a:ahLst/>
              <a:cxnLst/>
              <a:rect l="l" t="t" r="r" b="b"/>
              <a:pathLst>
                <a:path w="2386" h="1829" extrusionOk="0">
                  <a:moveTo>
                    <a:pt x="1" y="1"/>
                  </a:moveTo>
                  <a:lnTo>
                    <a:pt x="1" y="80"/>
                  </a:lnTo>
                  <a:lnTo>
                    <a:pt x="1113" y="955"/>
                  </a:lnTo>
                  <a:lnTo>
                    <a:pt x="2306" y="1829"/>
                  </a:lnTo>
                  <a:lnTo>
                    <a:pt x="2385" y="1749"/>
                  </a:lnTo>
                  <a:lnTo>
                    <a:pt x="2147" y="1590"/>
                  </a:lnTo>
                  <a:lnTo>
                    <a:pt x="1034" y="7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2" name="Google Shape;6262;p29"/>
            <p:cNvSpPr/>
            <p:nvPr/>
          </p:nvSpPr>
          <p:spPr>
            <a:xfrm>
              <a:off x="7284500" y="21590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0" y="0"/>
                  </a:moveTo>
                  <a:lnTo>
                    <a:pt x="0" y="80"/>
                  </a:lnTo>
                  <a:lnTo>
                    <a:pt x="80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3" name="Google Shape;6263;p29"/>
            <p:cNvSpPr/>
            <p:nvPr/>
          </p:nvSpPr>
          <p:spPr>
            <a:xfrm>
              <a:off x="7189100" y="2113300"/>
              <a:ext cx="35800" cy="4000"/>
            </a:xfrm>
            <a:custGeom>
              <a:avLst/>
              <a:gdLst/>
              <a:ahLst/>
              <a:cxnLst/>
              <a:rect l="l" t="t" r="r" b="b"/>
              <a:pathLst>
                <a:path w="1432" h="160" extrusionOk="0">
                  <a:moveTo>
                    <a:pt x="80" y="1"/>
                  </a:moveTo>
                  <a:lnTo>
                    <a:pt x="1" y="80"/>
                  </a:lnTo>
                  <a:lnTo>
                    <a:pt x="160" y="80"/>
                  </a:lnTo>
                  <a:lnTo>
                    <a:pt x="637" y="160"/>
                  </a:lnTo>
                  <a:lnTo>
                    <a:pt x="1273" y="160"/>
                  </a:lnTo>
                  <a:lnTo>
                    <a:pt x="1352" y="80"/>
                  </a:lnTo>
                  <a:lnTo>
                    <a:pt x="1432" y="80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4" name="Google Shape;6264;p29"/>
            <p:cNvSpPr/>
            <p:nvPr/>
          </p:nvSpPr>
          <p:spPr>
            <a:xfrm>
              <a:off x="7189100" y="2105350"/>
              <a:ext cx="29850" cy="4000"/>
            </a:xfrm>
            <a:custGeom>
              <a:avLst/>
              <a:gdLst/>
              <a:ahLst/>
              <a:cxnLst/>
              <a:rect l="l" t="t" r="r" b="b"/>
              <a:pathLst>
                <a:path w="1194" h="160" extrusionOk="0">
                  <a:moveTo>
                    <a:pt x="1" y="1"/>
                  </a:moveTo>
                  <a:lnTo>
                    <a:pt x="478" y="160"/>
                  </a:lnTo>
                  <a:lnTo>
                    <a:pt x="1193" y="160"/>
                  </a:lnTo>
                  <a:lnTo>
                    <a:pt x="1114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5" name="Google Shape;6265;p29"/>
            <p:cNvSpPr/>
            <p:nvPr/>
          </p:nvSpPr>
          <p:spPr>
            <a:xfrm>
              <a:off x="7163275" y="2073575"/>
              <a:ext cx="19900" cy="2000"/>
            </a:xfrm>
            <a:custGeom>
              <a:avLst/>
              <a:gdLst/>
              <a:ahLst/>
              <a:cxnLst/>
              <a:rect l="l" t="t" r="r" b="b"/>
              <a:pathLst>
                <a:path w="796" h="80" extrusionOk="0">
                  <a:moveTo>
                    <a:pt x="1" y="0"/>
                  </a:moveTo>
                  <a:lnTo>
                    <a:pt x="1" y="80"/>
                  </a:lnTo>
                  <a:lnTo>
                    <a:pt x="795" y="80"/>
                  </a:lnTo>
                  <a:lnTo>
                    <a:pt x="7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6" name="Google Shape;6266;p29"/>
            <p:cNvSpPr/>
            <p:nvPr/>
          </p:nvSpPr>
          <p:spPr>
            <a:xfrm>
              <a:off x="7141425" y="2097425"/>
              <a:ext cx="33800" cy="9950"/>
            </a:xfrm>
            <a:custGeom>
              <a:avLst/>
              <a:gdLst/>
              <a:ahLst/>
              <a:cxnLst/>
              <a:rect l="l" t="t" r="r" b="b"/>
              <a:pathLst>
                <a:path w="1352" h="398" extrusionOk="0">
                  <a:moveTo>
                    <a:pt x="0" y="0"/>
                  </a:moveTo>
                  <a:lnTo>
                    <a:pt x="0" y="80"/>
                  </a:lnTo>
                  <a:lnTo>
                    <a:pt x="636" y="318"/>
                  </a:lnTo>
                  <a:lnTo>
                    <a:pt x="1352" y="397"/>
                  </a:lnTo>
                  <a:lnTo>
                    <a:pt x="716" y="15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7" name="Google Shape;6267;p29"/>
            <p:cNvSpPr/>
            <p:nvPr/>
          </p:nvSpPr>
          <p:spPr>
            <a:xfrm>
              <a:off x="7103675" y="2071575"/>
              <a:ext cx="43725" cy="7975"/>
            </a:xfrm>
            <a:custGeom>
              <a:avLst/>
              <a:gdLst/>
              <a:ahLst/>
              <a:cxnLst/>
              <a:rect l="l" t="t" r="r" b="b"/>
              <a:pathLst>
                <a:path w="1749" h="319" extrusionOk="0">
                  <a:moveTo>
                    <a:pt x="0" y="1"/>
                  </a:moveTo>
                  <a:lnTo>
                    <a:pt x="0" y="80"/>
                  </a:lnTo>
                  <a:lnTo>
                    <a:pt x="159" y="80"/>
                  </a:lnTo>
                  <a:lnTo>
                    <a:pt x="874" y="160"/>
                  </a:lnTo>
                  <a:lnTo>
                    <a:pt x="1749" y="319"/>
                  </a:lnTo>
                  <a:lnTo>
                    <a:pt x="1749" y="239"/>
                  </a:lnTo>
                  <a:lnTo>
                    <a:pt x="1749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8" name="Google Shape;6268;p29"/>
            <p:cNvSpPr/>
            <p:nvPr/>
          </p:nvSpPr>
          <p:spPr>
            <a:xfrm>
              <a:off x="7095725" y="2063625"/>
              <a:ext cx="49700" cy="4000"/>
            </a:xfrm>
            <a:custGeom>
              <a:avLst/>
              <a:gdLst/>
              <a:ahLst/>
              <a:cxnLst/>
              <a:rect l="l" t="t" r="r" b="b"/>
              <a:pathLst>
                <a:path w="1988" h="160" extrusionOk="0">
                  <a:moveTo>
                    <a:pt x="0" y="1"/>
                  </a:moveTo>
                  <a:lnTo>
                    <a:pt x="239" y="80"/>
                  </a:lnTo>
                  <a:lnTo>
                    <a:pt x="1192" y="160"/>
                  </a:lnTo>
                  <a:lnTo>
                    <a:pt x="1987" y="160"/>
                  </a:lnTo>
                  <a:lnTo>
                    <a:pt x="1510" y="80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9" name="Google Shape;6269;p29"/>
            <p:cNvSpPr/>
            <p:nvPr/>
          </p:nvSpPr>
          <p:spPr>
            <a:xfrm>
              <a:off x="7053975" y="2043750"/>
              <a:ext cx="61625" cy="7975"/>
            </a:xfrm>
            <a:custGeom>
              <a:avLst/>
              <a:gdLst/>
              <a:ahLst/>
              <a:cxnLst/>
              <a:rect l="l" t="t" r="r" b="b"/>
              <a:pathLst>
                <a:path w="2465" h="319" extrusionOk="0">
                  <a:moveTo>
                    <a:pt x="1" y="1"/>
                  </a:moveTo>
                  <a:lnTo>
                    <a:pt x="1" y="80"/>
                  </a:lnTo>
                  <a:lnTo>
                    <a:pt x="1193" y="239"/>
                  </a:lnTo>
                  <a:lnTo>
                    <a:pt x="2465" y="319"/>
                  </a:lnTo>
                  <a:lnTo>
                    <a:pt x="2465" y="239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0" name="Google Shape;6270;p29"/>
            <p:cNvSpPr/>
            <p:nvPr/>
          </p:nvSpPr>
          <p:spPr>
            <a:xfrm>
              <a:off x="7111625" y="2053700"/>
              <a:ext cx="2000" cy="4000"/>
            </a:xfrm>
            <a:custGeom>
              <a:avLst/>
              <a:gdLst/>
              <a:ahLst/>
              <a:cxnLst/>
              <a:rect l="l" t="t" r="r" b="b"/>
              <a:pathLst>
                <a:path w="80" h="160" extrusionOk="0">
                  <a:moveTo>
                    <a:pt x="79" y="0"/>
                  </a:moveTo>
                  <a:lnTo>
                    <a:pt x="0" y="80"/>
                  </a:lnTo>
                  <a:lnTo>
                    <a:pt x="0" y="159"/>
                  </a:lnTo>
                  <a:lnTo>
                    <a:pt x="79" y="8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1" name="Google Shape;6271;p29"/>
            <p:cNvSpPr/>
            <p:nvPr/>
          </p:nvSpPr>
          <p:spPr>
            <a:xfrm>
              <a:off x="7063925" y="2055675"/>
              <a:ext cx="35800" cy="4000"/>
            </a:xfrm>
            <a:custGeom>
              <a:avLst/>
              <a:gdLst/>
              <a:ahLst/>
              <a:cxnLst/>
              <a:rect l="l" t="t" r="r" b="b"/>
              <a:pathLst>
                <a:path w="1432" h="160" extrusionOk="0">
                  <a:moveTo>
                    <a:pt x="0" y="1"/>
                  </a:moveTo>
                  <a:lnTo>
                    <a:pt x="159" y="80"/>
                  </a:lnTo>
                  <a:lnTo>
                    <a:pt x="636" y="160"/>
                  </a:lnTo>
                  <a:lnTo>
                    <a:pt x="1431" y="160"/>
                  </a:lnTo>
                  <a:lnTo>
                    <a:pt x="1431" y="80"/>
                  </a:lnTo>
                  <a:lnTo>
                    <a:pt x="1352" y="80"/>
                  </a:lnTo>
                  <a:lnTo>
                    <a:pt x="63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2" name="Google Shape;6272;p29"/>
            <p:cNvSpPr/>
            <p:nvPr/>
          </p:nvSpPr>
          <p:spPr>
            <a:xfrm>
              <a:off x="7173225" y="1988125"/>
              <a:ext cx="17900" cy="4000"/>
            </a:xfrm>
            <a:custGeom>
              <a:avLst/>
              <a:gdLst/>
              <a:ahLst/>
              <a:cxnLst/>
              <a:rect l="l" t="t" r="r" b="b"/>
              <a:pathLst>
                <a:path w="716" h="160" extrusionOk="0">
                  <a:moveTo>
                    <a:pt x="318" y="0"/>
                  </a:moveTo>
                  <a:lnTo>
                    <a:pt x="0" y="80"/>
                  </a:lnTo>
                  <a:lnTo>
                    <a:pt x="80" y="159"/>
                  </a:lnTo>
                  <a:lnTo>
                    <a:pt x="318" y="159"/>
                  </a:lnTo>
                  <a:lnTo>
                    <a:pt x="636" y="80"/>
                  </a:lnTo>
                  <a:lnTo>
                    <a:pt x="71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3" name="Google Shape;6273;p29"/>
            <p:cNvSpPr/>
            <p:nvPr/>
          </p:nvSpPr>
          <p:spPr>
            <a:xfrm>
              <a:off x="7224875" y="2017925"/>
              <a:ext cx="27850" cy="2025"/>
            </a:xfrm>
            <a:custGeom>
              <a:avLst/>
              <a:gdLst/>
              <a:ahLst/>
              <a:cxnLst/>
              <a:rect l="l" t="t" r="r" b="b"/>
              <a:pathLst>
                <a:path w="1114" h="81" extrusionOk="0">
                  <a:moveTo>
                    <a:pt x="1" y="1"/>
                  </a:moveTo>
                  <a:lnTo>
                    <a:pt x="557" y="80"/>
                  </a:lnTo>
                  <a:lnTo>
                    <a:pt x="1113" y="8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4" name="Google Shape;6274;p29"/>
            <p:cNvSpPr/>
            <p:nvPr/>
          </p:nvSpPr>
          <p:spPr>
            <a:xfrm>
              <a:off x="7205000" y="2011975"/>
              <a:ext cx="31825" cy="2000"/>
            </a:xfrm>
            <a:custGeom>
              <a:avLst/>
              <a:gdLst/>
              <a:ahLst/>
              <a:cxnLst/>
              <a:rect l="l" t="t" r="r" b="b"/>
              <a:pathLst>
                <a:path w="1273" h="80" extrusionOk="0">
                  <a:moveTo>
                    <a:pt x="1" y="0"/>
                  </a:moveTo>
                  <a:lnTo>
                    <a:pt x="160" y="80"/>
                  </a:lnTo>
                  <a:lnTo>
                    <a:pt x="1273" y="80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5" name="Google Shape;6275;p29"/>
            <p:cNvSpPr/>
            <p:nvPr/>
          </p:nvSpPr>
          <p:spPr>
            <a:xfrm>
              <a:off x="7121550" y="2302075"/>
              <a:ext cx="2000" cy="2025"/>
            </a:xfrm>
            <a:custGeom>
              <a:avLst/>
              <a:gdLst/>
              <a:ahLst/>
              <a:cxnLst/>
              <a:rect l="l" t="t" r="r" b="b"/>
              <a:pathLst>
                <a:path w="80" h="81" extrusionOk="0">
                  <a:moveTo>
                    <a:pt x="0" y="1"/>
                  </a:moveTo>
                  <a:lnTo>
                    <a:pt x="0" y="80"/>
                  </a:lnTo>
                  <a:lnTo>
                    <a:pt x="80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6" name="Google Shape;6276;p29"/>
            <p:cNvSpPr/>
            <p:nvPr/>
          </p:nvSpPr>
          <p:spPr>
            <a:xfrm>
              <a:off x="7083800" y="2274275"/>
              <a:ext cx="31800" cy="17900"/>
            </a:xfrm>
            <a:custGeom>
              <a:avLst/>
              <a:gdLst/>
              <a:ahLst/>
              <a:cxnLst/>
              <a:rect l="l" t="t" r="r" b="b"/>
              <a:pathLst>
                <a:path w="1272" h="716" extrusionOk="0">
                  <a:moveTo>
                    <a:pt x="80" y="0"/>
                  </a:moveTo>
                  <a:lnTo>
                    <a:pt x="0" y="80"/>
                  </a:lnTo>
                  <a:lnTo>
                    <a:pt x="557" y="398"/>
                  </a:lnTo>
                  <a:lnTo>
                    <a:pt x="1192" y="716"/>
                  </a:lnTo>
                  <a:lnTo>
                    <a:pt x="1272" y="716"/>
                  </a:lnTo>
                  <a:lnTo>
                    <a:pt x="1272" y="636"/>
                  </a:lnTo>
                  <a:lnTo>
                    <a:pt x="716" y="3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7" name="Google Shape;6277;p29"/>
            <p:cNvSpPr/>
            <p:nvPr/>
          </p:nvSpPr>
          <p:spPr>
            <a:xfrm>
              <a:off x="7044050" y="2228575"/>
              <a:ext cx="49700" cy="23850"/>
            </a:xfrm>
            <a:custGeom>
              <a:avLst/>
              <a:gdLst/>
              <a:ahLst/>
              <a:cxnLst/>
              <a:rect l="l" t="t" r="r" b="b"/>
              <a:pathLst>
                <a:path w="1988" h="954" extrusionOk="0">
                  <a:moveTo>
                    <a:pt x="0" y="0"/>
                  </a:moveTo>
                  <a:lnTo>
                    <a:pt x="0" y="80"/>
                  </a:lnTo>
                  <a:lnTo>
                    <a:pt x="875" y="477"/>
                  </a:lnTo>
                  <a:lnTo>
                    <a:pt x="1829" y="954"/>
                  </a:lnTo>
                  <a:lnTo>
                    <a:pt x="1988" y="954"/>
                  </a:lnTo>
                  <a:lnTo>
                    <a:pt x="1988" y="874"/>
                  </a:lnTo>
                  <a:lnTo>
                    <a:pt x="1034" y="477"/>
                  </a:lnTo>
                  <a:lnTo>
                    <a:pt x="159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8" name="Google Shape;6278;p29"/>
            <p:cNvSpPr/>
            <p:nvPr/>
          </p:nvSpPr>
          <p:spPr>
            <a:xfrm>
              <a:off x="6998350" y="2178875"/>
              <a:ext cx="35800" cy="7975"/>
            </a:xfrm>
            <a:custGeom>
              <a:avLst/>
              <a:gdLst/>
              <a:ahLst/>
              <a:cxnLst/>
              <a:rect l="l" t="t" r="r" b="b"/>
              <a:pathLst>
                <a:path w="1432" h="319" extrusionOk="0">
                  <a:moveTo>
                    <a:pt x="0" y="1"/>
                  </a:moveTo>
                  <a:lnTo>
                    <a:pt x="716" y="160"/>
                  </a:lnTo>
                  <a:lnTo>
                    <a:pt x="1431" y="319"/>
                  </a:lnTo>
                  <a:lnTo>
                    <a:pt x="716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9" name="Google Shape;6279;p29"/>
            <p:cNvSpPr/>
            <p:nvPr/>
          </p:nvSpPr>
          <p:spPr>
            <a:xfrm>
              <a:off x="6990400" y="2166975"/>
              <a:ext cx="29825" cy="9950"/>
            </a:xfrm>
            <a:custGeom>
              <a:avLst/>
              <a:gdLst/>
              <a:ahLst/>
              <a:cxnLst/>
              <a:rect l="l" t="t" r="r" b="b"/>
              <a:pathLst>
                <a:path w="1193" h="398" extrusionOk="0">
                  <a:moveTo>
                    <a:pt x="0" y="0"/>
                  </a:moveTo>
                  <a:lnTo>
                    <a:pt x="398" y="159"/>
                  </a:lnTo>
                  <a:lnTo>
                    <a:pt x="1034" y="397"/>
                  </a:lnTo>
                  <a:lnTo>
                    <a:pt x="1193" y="397"/>
                  </a:lnTo>
                  <a:lnTo>
                    <a:pt x="795" y="238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0" name="Google Shape;6280;p29"/>
            <p:cNvSpPr/>
            <p:nvPr/>
          </p:nvSpPr>
          <p:spPr>
            <a:xfrm>
              <a:off x="6853275" y="2095425"/>
              <a:ext cx="2025" cy="25"/>
            </a:xfrm>
            <a:custGeom>
              <a:avLst/>
              <a:gdLst/>
              <a:ahLst/>
              <a:cxnLst/>
              <a:rect l="l" t="t" r="r" b="b"/>
              <a:pathLst>
                <a:path w="81" h="1" extrusionOk="0">
                  <a:moveTo>
                    <a:pt x="80" y="1"/>
                  </a:moveTo>
                  <a:lnTo>
                    <a:pt x="8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1" name="Google Shape;6281;p29"/>
            <p:cNvSpPr/>
            <p:nvPr/>
          </p:nvSpPr>
          <p:spPr>
            <a:xfrm>
              <a:off x="7057950" y="2294150"/>
              <a:ext cx="33825" cy="31800"/>
            </a:xfrm>
            <a:custGeom>
              <a:avLst/>
              <a:gdLst/>
              <a:ahLst/>
              <a:cxnLst/>
              <a:rect l="l" t="t" r="r" b="b"/>
              <a:pathLst>
                <a:path w="1353" h="1272" extrusionOk="0">
                  <a:moveTo>
                    <a:pt x="1" y="0"/>
                  </a:moveTo>
                  <a:lnTo>
                    <a:pt x="1" y="80"/>
                  </a:lnTo>
                  <a:lnTo>
                    <a:pt x="1273" y="1272"/>
                  </a:lnTo>
                  <a:lnTo>
                    <a:pt x="1352" y="1272"/>
                  </a:lnTo>
                  <a:lnTo>
                    <a:pt x="1352" y="1192"/>
                  </a:lnTo>
                  <a:lnTo>
                    <a:pt x="1114" y="1033"/>
                  </a:lnTo>
                  <a:lnTo>
                    <a:pt x="478" y="39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2" name="Google Shape;6282;p29"/>
            <p:cNvSpPr/>
            <p:nvPr/>
          </p:nvSpPr>
          <p:spPr>
            <a:xfrm>
              <a:off x="7081800" y="2310025"/>
              <a:ext cx="2025" cy="2025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80" y="1"/>
                  </a:moveTo>
                  <a:lnTo>
                    <a:pt x="1" y="80"/>
                  </a:lnTo>
                  <a:lnTo>
                    <a:pt x="80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3" name="Google Shape;6283;p29"/>
            <p:cNvSpPr/>
            <p:nvPr/>
          </p:nvSpPr>
          <p:spPr>
            <a:xfrm>
              <a:off x="7018225" y="2270300"/>
              <a:ext cx="29825" cy="39750"/>
            </a:xfrm>
            <a:custGeom>
              <a:avLst/>
              <a:gdLst/>
              <a:ahLst/>
              <a:cxnLst/>
              <a:rect l="l" t="t" r="r" b="b"/>
              <a:pathLst>
                <a:path w="1193" h="1590" extrusionOk="0">
                  <a:moveTo>
                    <a:pt x="0" y="0"/>
                  </a:moveTo>
                  <a:lnTo>
                    <a:pt x="0" y="80"/>
                  </a:lnTo>
                  <a:lnTo>
                    <a:pt x="159" y="318"/>
                  </a:lnTo>
                  <a:lnTo>
                    <a:pt x="557" y="875"/>
                  </a:lnTo>
                  <a:lnTo>
                    <a:pt x="954" y="1351"/>
                  </a:lnTo>
                  <a:lnTo>
                    <a:pt x="1192" y="1590"/>
                  </a:lnTo>
                  <a:lnTo>
                    <a:pt x="716" y="875"/>
                  </a:lnTo>
                  <a:lnTo>
                    <a:pt x="8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4" name="Google Shape;6284;p29"/>
            <p:cNvSpPr/>
            <p:nvPr/>
          </p:nvSpPr>
          <p:spPr>
            <a:xfrm>
              <a:off x="7002325" y="2264325"/>
              <a:ext cx="31825" cy="37775"/>
            </a:xfrm>
            <a:custGeom>
              <a:avLst/>
              <a:gdLst/>
              <a:ahLst/>
              <a:cxnLst/>
              <a:rect l="l" t="t" r="r" b="b"/>
              <a:pathLst>
                <a:path w="1273" h="1511" extrusionOk="0">
                  <a:moveTo>
                    <a:pt x="0" y="1"/>
                  </a:moveTo>
                  <a:lnTo>
                    <a:pt x="1272" y="1511"/>
                  </a:lnTo>
                  <a:lnTo>
                    <a:pt x="1193" y="1352"/>
                  </a:lnTo>
                  <a:lnTo>
                    <a:pt x="716" y="716"/>
                  </a:lnTo>
                  <a:lnTo>
                    <a:pt x="159" y="8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5" name="Google Shape;6285;p29"/>
            <p:cNvSpPr/>
            <p:nvPr/>
          </p:nvSpPr>
          <p:spPr>
            <a:xfrm>
              <a:off x="6932775" y="2212675"/>
              <a:ext cx="29825" cy="39750"/>
            </a:xfrm>
            <a:custGeom>
              <a:avLst/>
              <a:gdLst/>
              <a:ahLst/>
              <a:cxnLst/>
              <a:rect l="l" t="t" r="r" b="b"/>
              <a:pathLst>
                <a:path w="1193" h="1590" extrusionOk="0">
                  <a:moveTo>
                    <a:pt x="0" y="0"/>
                  </a:moveTo>
                  <a:lnTo>
                    <a:pt x="80" y="239"/>
                  </a:lnTo>
                  <a:lnTo>
                    <a:pt x="1193" y="1590"/>
                  </a:lnTo>
                  <a:lnTo>
                    <a:pt x="1193" y="1510"/>
                  </a:lnTo>
                  <a:lnTo>
                    <a:pt x="954" y="1192"/>
                  </a:lnTo>
                  <a:lnTo>
                    <a:pt x="398" y="4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6" name="Google Shape;6286;p29"/>
            <p:cNvSpPr/>
            <p:nvPr/>
          </p:nvSpPr>
          <p:spPr>
            <a:xfrm>
              <a:off x="6928800" y="2226575"/>
              <a:ext cx="25850" cy="31825"/>
            </a:xfrm>
            <a:custGeom>
              <a:avLst/>
              <a:gdLst/>
              <a:ahLst/>
              <a:cxnLst/>
              <a:rect l="l" t="t" r="r" b="b"/>
              <a:pathLst>
                <a:path w="1034" h="1273" extrusionOk="0">
                  <a:moveTo>
                    <a:pt x="0" y="1"/>
                  </a:moveTo>
                  <a:lnTo>
                    <a:pt x="1034" y="1272"/>
                  </a:lnTo>
                  <a:lnTo>
                    <a:pt x="1034" y="1113"/>
                  </a:lnTo>
                  <a:lnTo>
                    <a:pt x="557" y="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7" name="Google Shape;6287;p29"/>
            <p:cNvSpPr/>
            <p:nvPr/>
          </p:nvSpPr>
          <p:spPr>
            <a:xfrm>
              <a:off x="6835400" y="2155050"/>
              <a:ext cx="29825" cy="37775"/>
            </a:xfrm>
            <a:custGeom>
              <a:avLst/>
              <a:gdLst/>
              <a:ahLst/>
              <a:cxnLst/>
              <a:rect l="l" t="t" r="r" b="b"/>
              <a:pathLst>
                <a:path w="1193" h="1511" extrusionOk="0">
                  <a:moveTo>
                    <a:pt x="1" y="0"/>
                  </a:moveTo>
                  <a:lnTo>
                    <a:pt x="477" y="715"/>
                  </a:lnTo>
                  <a:lnTo>
                    <a:pt x="1113" y="1510"/>
                  </a:lnTo>
                  <a:lnTo>
                    <a:pt x="1193" y="1510"/>
                  </a:lnTo>
                  <a:lnTo>
                    <a:pt x="1113" y="1351"/>
                  </a:lnTo>
                  <a:lnTo>
                    <a:pt x="636" y="71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8" name="Google Shape;6288;p29"/>
            <p:cNvSpPr/>
            <p:nvPr/>
          </p:nvSpPr>
          <p:spPr>
            <a:xfrm>
              <a:off x="6821500" y="2157025"/>
              <a:ext cx="29825" cy="37775"/>
            </a:xfrm>
            <a:custGeom>
              <a:avLst/>
              <a:gdLst/>
              <a:ahLst/>
              <a:cxnLst/>
              <a:rect l="l" t="t" r="r" b="b"/>
              <a:pathLst>
                <a:path w="1193" h="1511" extrusionOk="0">
                  <a:moveTo>
                    <a:pt x="0" y="1"/>
                  </a:moveTo>
                  <a:lnTo>
                    <a:pt x="0" y="160"/>
                  </a:lnTo>
                  <a:lnTo>
                    <a:pt x="557" y="795"/>
                  </a:lnTo>
                  <a:lnTo>
                    <a:pt x="1033" y="1431"/>
                  </a:lnTo>
                  <a:lnTo>
                    <a:pt x="1113" y="1511"/>
                  </a:lnTo>
                  <a:lnTo>
                    <a:pt x="1192" y="1511"/>
                  </a:lnTo>
                  <a:lnTo>
                    <a:pt x="954" y="1193"/>
                  </a:lnTo>
                  <a:lnTo>
                    <a:pt x="318" y="31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9" name="Google Shape;6289;p29"/>
            <p:cNvSpPr/>
            <p:nvPr/>
          </p:nvSpPr>
          <p:spPr>
            <a:xfrm>
              <a:off x="6821500" y="2170925"/>
              <a:ext cx="17900" cy="29850"/>
            </a:xfrm>
            <a:custGeom>
              <a:avLst/>
              <a:gdLst/>
              <a:ahLst/>
              <a:cxnLst/>
              <a:rect l="l" t="t" r="r" b="b"/>
              <a:pathLst>
                <a:path w="716" h="1194" extrusionOk="0">
                  <a:moveTo>
                    <a:pt x="0" y="1"/>
                  </a:moveTo>
                  <a:lnTo>
                    <a:pt x="80" y="239"/>
                  </a:lnTo>
                  <a:lnTo>
                    <a:pt x="398" y="796"/>
                  </a:lnTo>
                  <a:lnTo>
                    <a:pt x="636" y="1114"/>
                  </a:lnTo>
                  <a:lnTo>
                    <a:pt x="636" y="1193"/>
                  </a:lnTo>
                  <a:lnTo>
                    <a:pt x="716" y="1114"/>
                  </a:lnTo>
                  <a:lnTo>
                    <a:pt x="398" y="55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0" name="Google Shape;6290;p29"/>
            <p:cNvSpPr/>
            <p:nvPr/>
          </p:nvSpPr>
          <p:spPr>
            <a:xfrm>
              <a:off x="6799625" y="2115300"/>
              <a:ext cx="31825" cy="47725"/>
            </a:xfrm>
            <a:custGeom>
              <a:avLst/>
              <a:gdLst/>
              <a:ahLst/>
              <a:cxnLst/>
              <a:rect l="l" t="t" r="r" b="b"/>
              <a:pathLst>
                <a:path w="1273" h="1909" extrusionOk="0">
                  <a:moveTo>
                    <a:pt x="1" y="0"/>
                  </a:moveTo>
                  <a:lnTo>
                    <a:pt x="637" y="954"/>
                  </a:lnTo>
                  <a:lnTo>
                    <a:pt x="1273" y="1908"/>
                  </a:lnTo>
                  <a:lnTo>
                    <a:pt x="1273" y="1829"/>
                  </a:lnTo>
                  <a:lnTo>
                    <a:pt x="1114" y="1511"/>
                  </a:lnTo>
                  <a:lnTo>
                    <a:pt x="478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1" name="Google Shape;6291;p29"/>
            <p:cNvSpPr/>
            <p:nvPr/>
          </p:nvSpPr>
          <p:spPr>
            <a:xfrm>
              <a:off x="7123525" y="1980175"/>
              <a:ext cx="31825" cy="9950"/>
            </a:xfrm>
            <a:custGeom>
              <a:avLst/>
              <a:gdLst/>
              <a:ahLst/>
              <a:cxnLst/>
              <a:rect l="l" t="t" r="r" b="b"/>
              <a:pathLst>
                <a:path w="1273" h="398" extrusionOk="0">
                  <a:moveTo>
                    <a:pt x="1273" y="0"/>
                  </a:moveTo>
                  <a:lnTo>
                    <a:pt x="1" y="398"/>
                  </a:lnTo>
                  <a:lnTo>
                    <a:pt x="80" y="398"/>
                  </a:lnTo>
                  <a:lnTo>
                    <a:pt x="637" y="239"/>
                  </a:lnTo>
                  <a:lnTo>
                    <a:pt x="1193" y="80"/>
                  </a:lnTo>
                  <a:lnTo>
                    <a:pt x="12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2" name="Google Shape;6292;p29"/>
            <p:cNvSpPr/>
            <p:nvPr/>
          </p:nvSpPr>
          <p:spPr>
            <a:xfrm>
              <a:off x="6767850" y="2365675"/>
              <a:ext cx="29825" cy="47725"/>
            </a:xfrm>
            <a:custGeom>
              <a:avLst/>
              <a:gdLst/>
              <a:ahLst/>
              <a:cxnLst/>
              <a:rect l="l" t="t" r="r" b="b"/>
              <a:pathLst>
                <a:path w="1193" h="1909" extrusionOk="0">
                  <a:moveTo>
                    <a:pt x="0" y="0"/>
                  </a:moveTo>
                  <a:lnTo>
                    <a:pt x="556" y="954"/>
                  </a:lnTo>
                  <a:lnTo>
                    <a:pt x="1192" y="1908"/>
                  </a:lnTo>
                  <a:lnTo>
                    <a:pt x="636" y="8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3" name="Google Shape;6293;p29"/>
            <p:cNvSpPr/>
            <p:nvPr/>
          </p:nvSpPr>
          <p:spPr>
            <a:xfrm>
              <a:off x="6734050" y="2321950"/>
              <a:ext cx="15925" cy="27850"/>
            </a:xfrm>
            <a:custGeom>
              <a:avLst/>
              <a:gdLst/>
              <a:ahLst/>
              <a:cxnLst/>
              <a:rect l="l" t="t" r="r" b="b"/>
              <a:pathLst>
                <a:path w="637" h="1114" extrusionOk="0">
                  <a:moveTo>
                    <a:pt x="1" y="1"/>
                  </a:moveTo>
                  <a:lnTo>
                    <a:pt x="557" y="1114"/>
                  </a:lnTo>
                  <a:lnTo>
                    <a:pt x="637" y="1114"/>
                  </a:lnTo>
                  <a:lnTo>
                    <a:pt x="557" y="1034"/>
                  </a:lnTo>
                  <a:lnTo>
                    <a:pt x="398" y="557"/>
                  </a:lnTo>
                  <a:lnTo>
                    <a:pt x="80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4" name="Google Shape;6294;p29"/>
            <p:cNvSpPr/>
            <p:nvPr/>
          </p:nvSpPr>
          <p:spPr>
            <a:xfrm>
              <a:off x="6700275" y="2343825"/>
              <a:ext cx="9950" cy="15925"/>
            </a:xfrm>
            <a:custGeom>
              <a:avLst/>
              <a:gdLst/>
              <a:ahLst/>
              <a:cxnLst/>
              <a:rect l="l" t="t" r="r" b="b"/>
              <a:pathLst>
                <a:path w="398" h="637" extrusionOk="0">
                  <a:moveTo>
                    <a:pt x="1" y="0"/>
                  </a:moveTo>
                  <a:lnTo>
                    <a:pt x="159" y="318"/>
                  </a:lnTo>
                  <a:lnTo>
                    <a:pt x="318" y="636"/>
                  </a:lnTo>
                  <a:lnTo>
                    <a:pt x="398" y="636"/>
                  </a:lnTo>
                  <a:lnTo>
                    <a:pt x="398" y="557"/>
                  </a:lnTo>
                  <a:lnTo>
                    <a:pt x="239" y="318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5" name="Google Shape;6295;p29"/>
            <p:cNvSpPr/>
            <p:nvPr/>
          </p:nvSpPr>
          <p:spPr>
            <a:xfrm>
              <a:off x="6708225" y="2339850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0" y="0"/>
                  </a:moveTo>
                  <a:lnTo>
                    <a:pt x="0" y="80"/>
                  </a:lnTo>
                  <a:lnTo>
                    <a:pt x="80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6" name="Google Shape;6296;p29"/>
            <p:cNvSpPr/>
            <p:nvPr/>
          </p:nvSpPr>
          <p:spPr>
            <a:xfrm>
              <a:off x="6674450" y="2254400"/>
              <a:ext cx="31800" cy="77525"/>
            </a:xfrm>
            <a:custGeom>
              <a:avLst/>
              <a:gdLst/>
              <a:ahLst/>
              <a:cxnLst/>
              <a:rect l="l" t="t" r="r" b="b"/>
              <a:pathLst>
                <a:path w="1272" h="3101" extrusionOk="0">
                  <a:moveTo>
                    <a:pt x="0" y="0"/>
                  </a:moveTo>
                  <a:lnTo>
                    <a:pt x="477" y="1193"/>
                  </a:lnTo>
                  <a:lnTo>
                    <a:pt x="1034" y="2782"/>
                  </a:lnTo>
                  <a:lnTo>
                    <a:pt x="1272" y="3100"/>
                  </a:lnTo>
                  <a:lnTo>
                    <a:pt x="716" y="1590"/>
                  </a:lnTo>
                  <a:lnTo>
                    <a:pt x="159" y="239"/>
                  </a:lnTo>
                  <a:lnTo>
                    <a:pt x="80" y="0"/>
                  </a:lnTo>
                  <a:close/>
                  <a:moveTo>
                    <a:pt x="1272" y="3100"/>
                  </a:moveTo>
                  <a:lnTo>
                    <a:pt x="1272" y="3100"/>
                  </a:lnTo>
                  <a:lnTo>
                    <a:pt x="1272" y="31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7" name="Google Shape;6297;p29"/>
            <p:cNvSpPr/>
            <p:nvPr/>
          </p:nvSpPr>
          <p:spPr>
            <a:xfrm>
              <a:off x="6664500" y="2248425"/>
              <a:ext cx="23875" cy="49725"/>
            </a:xfrm>
            <a:custGeom>
              <a:avLst/>
              <a:gdLst/>
              <a:ahLst/>
              <a:cxnLst/>
              <a:rect l="l" t="t" r="r" b="b"/>
              <a:pathLst>
                <a:path w="955" h="1989" extrusionOk="0">
                  <a:moveTo>
                    <a:pt x="1" y="1"/>
                  </a:moveTo>
                  <a:lnTo>
                    <a:pt x="398" y="875"/>
                  </a:lnTo>
                  <a:lnTo>
                    <a:pt x="875" y="1909"/>
                  </a:lnTo>
                  <a:lnTo>
                    <a:pt x="875" y="1988"/>
                  </a:lnTo>
                  <a:lnTo>
                    <a:pt x="955" y="1988"/>
                  </a:lnTo>
                  <a:lnTo>
                    <a:pt x="637" y="1193"/>
                  </a:lnTo>
                  <a:lnTo>
                    <a:pt x="160" y="16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8" name="Google Shape;6298;p29"/>
            <p:cNvSpPr/>
            <p:nvPr/>
          </p:nvSpPr>
          <p:spPr>
            <a:xfrm>
              <a:off x="6632725" y="2284200"/>
              <a:ext cx="15900" cy="35800"/>
            </a:xfrm>
            <a:custGeom>
              <a:avLst/>
              <a:gdLst/>
              <a:ahLst/>
              <a:cxnLst/>
              <a:rect l="l" t="t" r="r" b="b"/>
              <a:pathLst>
                <a:path w="636" h="1432" extrusionOk="0">
                  <a:moveTo>
                    <a:pt x="0" y="1"/>
                  </a:moveTo>
                  <a:lnTo>
                    <a:pt x="238" y="716"/>
                  </a:lnTo>
                  <a:lnTo>
                    <a:pt x="556" y="1431"/>
                  </a:lnTo>
                  <a:lnTo>
                    <a:pt x="636" y="1431"/>
                  </a:lnTo>
                  <a:lnTo>
                    <a:pt x="556" y="1352"/>
                  </a:lnTo>
                  <a:lnTo>
                    <a:pt x="397" y="716"/>
                  </a:lnTo>
                  <a:lnTo>
                    <a:pt x="159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9" name="Google Shape;6299;p29"/>
            <p:cNvSpPr/>
            <p:nvPr/>
          </p:nvSpPr>
          <p:spPr>
            <a:xfrm>
              <a:off x="6630725" y="2300100"/>
              <a:ext cx="5975" cy="9950"/>
            </a:xfrm>
            <a:custGeom>
              <a:avLst/>
              <a:gdLst/>
              <a:ahLst/>
              <a:cxnLst/>
              <a:rect l="l" t="t" r="r" b="b"/>
              <a:pathLst>
                <a:path w="239" h="398" extrusionOk="0">
                  <a:moveTo>
                    <a:pt x="1" y="0"/>
                  </a:moveTo>
                  <a:lnTo>
                    <a:pt x="80" y="159"/>
                  </a:lnTo>
                  <a:lnTo>
                    <a:pt x="160" y="318"/>
                  </a:lnTo>
                  <a:lnTo>
                    <a:pt x="239" y="398"/>
                  </a:lnTo>
                  <a:lnTo>
                    <a:pt x="160" y="23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0" name="Google Shape;6300;p29"/>
            <p:cNvSpPr/>
            <p:nvPr/>
          </p:nvSpPr>
          <p:spPr>
            <a:xfrm>
              <a:off x="6608875" y="2244450"/>
              <a:ext cx="19900" cy="51700"/>
            </a:xfrm>
            <a:custGeom>
              <a:avLst/>
              <a:gdLst/>
              <a:ahLst/>
              <a:cxnLst/>
              <a:rect l="l" t="t" r="r" b="b"/>
              <a:pathLst>
                <a:path w="796" h="2068" extrusionOk="0">
                  <a:moveTo>
                    <a:pt x="0" y="1"/>
                  </a:moveTo>
                  <a:lnTo>
                    <a:pt x="239" y="716"/>
                  </a:lnTo>
                  <a:lnTo>
                    <a:pt x="557" y="1750"/>
                  </a:lnTo>
                  <a:lnTo>
                    <a:pt x="716" y="2068"/>
                  </a:lnTo>
                  <a:lnTo>
                    <a:pt x="795" y="1988"/>
                  </a:lnTo>
                  <a:lnTo>
                    <a:pt x="557" y="1273"/>
                  </a:lnTo>
                  <a:lnTo>
                    <a:pt x="159" y="319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1" name="Google Shape;6301;p29"/>
            <p:cNvSpPr/>
            <p:nvPr/>
          </p:nvSpPr>
          <p:spPr>
            <a:xfrm>
              <a:off x="6539325" y="2196775"/>
              <a:ext cx="17900" cy="37775"/>
            </a:xfrm>
            <a:custGeom>
              <a:avLst/>
              <a:gdLst/>
              <a:ahLst/>
              <a:cxnLst/>
              <a:rect l="l" t="t" r="r" b="b"/>
              <a:pathLst>
                <a:path w="716" h="1511" extrusionOk="0">
                  <a:moveTo>
                    <a:pt x="0" y="0"/>
                  </a:moveTo>
                  <a:lnTo>
                    <a:pt x="318" y="716"/>
                  </a:lnTo>
                  <a:lnTo>
                    <a:pt x="636" y="1510"/>
                  </a:lnTo>
                  <a:lnTo>
                    <a:pt x="716" y="1510"/>
                  </a:lnTo>
                  <a:lnTo>
                    <a:pt x="636" y="1352"/>
                  </a:lnTo>
                  <a:lnTo>
                    <a:pt x="398" y="7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2" name="Google Shape;6302;p29"/>
            <p:cNvSpPr/>
            <p:nvPr/>
          </p:nvSpPr>
          <p:spPr>
            <a:xfrm>
              <a:off x="6535350" y="2161000"/>
              <a:ext cx="21875" cy="57650"/>
            </a:xfrm>
            <a:custGeom>
              <a:avLst/>
              <a:gdLst/>
              <a:ahLst/>
              <a:cxnLst/>
              <a:rect l="l" t="t" r="r" b="b"/>
              <a:pathLst>
                <a:path w="875" h="2306" extrusionOk="0">
                  <a:moveTo>
                    <a:pt x="0" y="1"/>
                  </a:moveTo>
                  <a:lnTo>
                    <a:pt x="0" y="80"/>
                  </a:lnTo>
                  <a:lnTo>
                    <a:pt x="795" y="2226"/>
                  </a:lnTo>
                  <a:lnTo>
                    <a:pt x="795" y="2306"/>
                  </a:lnTo>
                  <a:lnTo>
                    <a:pt x="875" y="2306"/>
                  </a:lnTo>
                  <a:lnTo>
                    <a:pt x="477" y="1193"/>
                  </a:lnTo>
                  <a:lnTo>
                    <a:pt x="80" y="1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3" name="Google Shape;6303;p29"/>
            <p:cNvSpPr/>
            <p:nvPr/>
          </p:nvSpPr>
          <p:spPr>
            <a:xfrm>
              <a:off x="6795650" y="2321950"/>
              <a:ext cx="51700" cy="25875"/>
            </a:xfrm>
            <a:custGeom>
              <a:avLst/>
              <a:gdLst/>
              <a:ahLst/>
              <a:cxnLst/>
              <a:rect l="l" t="t" r="r" b="b"/>
              <a:pathLst>
                <a:path w="2068" h="1035" extrusionOk="0">
                  <a:moveTo>
                    <a:pt x="1" y="1"/>
                  </a:moveTo>
                  <a:lnTo>
                    <a:pt x="80" y="80"/>
                  </a:lnTo>
                  <a:lnTo>
                    <a:pt x="557" y="319"/>
                  </a:lnTo>
                  <a:lnTo>
                    <a:pt x="1511" y="796"/>
                  </a:lnTo>
                  <a:lnTo>
                    <a:pt x="1988" y="1034"/>
                  </a:lnTo>
                  <a:lnTo>
                    <a:pt x="2067" y="1034"/>
                  </a:lnTo>
                  <a:lnTo>
                    <a:pt x="2067" y="955"/>
                  </a:lnTo>
                  <a:lnTo>
                    <a:pt x="1988" y="875"/>
                  </a:lnTo>
                  <a:lnTo>
                    <a:pt x="1511" y="6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4" name="Google Shape;6304;p29"/>
            <p:cNvSpPr/>
            <p:nvPr/>
          </p:nvSpPr>
          <p:spPr>
            <a:xfrm>
              <a:off x="6837400" y="2347800"/>
              <a:ext cx="3975" cy="2000"/>
            </a:xfrm>
            <a:custGeom>
              <a:avLst/>
              <a:gdLst/>
              <a:ahLst/>
              <a:cxnLst/>
              <a:rect l="l" t="t" r="r" b="b"/>
              <a:pathLst>
                <a:path w="159" h="80" extrusionOk="0">
                  <a:moveTo>
                    <a:pt x="80" y="0"/>
                  </a:moveTo>
                  <a:lnTo>
                    <a:pt x="0" y="80"/>
                  </a:lnTo>
                  <a:lnTo>
                    <a:pt x="80" y="80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5" name="Google Shape;6305;p29"/>
            <p:cNvSpPr/>
            <p:nvPr/>
          </p:nvSpPr>
          <p:spPr>
            <a:xfrm>
              <a:off x="6797650" y="2290175"/>
              <a:ext cx="43725" cy="25850"/>
            </a:xfrm>
            <a:custGeom>
              <a:avLst/>
              <a:gdLst/>
              <a:ahLst/>
              <a:cxnLst/>
              <a:rect l="l" t="t" r="r" b="b"/>
              <a:pathLst>
                <a:path w="1749" h="1034" extrusionOk="0">
                  <a:moveTo>
                    <a:pt x="0" y="0"/>
                  </a:moveTo>
                  <a:lnTo>
                    <a:pt x="0" y="80"/>
                  </a:lnTo>
                  <a:lnTo>
                    <a:pt x="159" y="159"/>
                  </a:lnTo>
                  <a:lnTo>
                    <a:pt x="1034" y="636"/>
                  </a:lnTo>
                  <a:lnTo>
                    <a:pt x="1670" y="1033"/>
                  </a:lnTo>
                  <a:lnTo>
                    <a:pt x="1749" y="1033"/>
                  </a:lnTo>
                  <a:lnTo>
                    <a:pt x="1431" y="795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6" name="Google Shape;6306;p29"/>
            <p:cNvSpPr/>
            <p:nvPr/>
          </p:nvSpPr>
          <p:spPr>
            <a:xfrm>
              <a:off x="6775775" y="2270300"/>
              <a:ext cx="67600" cy="37775"/>
            </a:xfrm>
            <a:custGeom>
              <a:avLst/>
              <a:gdLst/>
              <a:ahLst/>
              <a:cxnLst/>
              <a:rect l="l" t="t" r="r" b="b"/>
              <a:pathLst>
                <a:path w="2704" h="1511" extrusionOk="0">
                  <a:moveTo>
                    <a:pt x="1" y="0"/>
                  </a:moveTo>
                  <a:lnTo>
                    <a:pt x="1" y="80"/>
                  </a:lnTo>
                  <a:lnTo>
                    <a:pt x="398" y="239"/>
                  </a:lnTo>
                  <a:lnTo>
                    <a:pt x="1352" y="716"/>
                  </a:lnTo>
                  <a:lnTo>
                    <a:pt x="2147" y="1192"/>
                  </a:lnTo>
                  <a:lnTo>
                    <a:pt x="2624" y="1510"/>
                  </a:lnTo>
                  <a:lnTo>
                    <a:pt x="2703" y="1510"/>
                  </a:lnTo>
                  <a:lnTo>
                    <a:pt x="2306" y="1113"/>
                  </a:lnTo>
                  <a:lnTo>
                    <a:pt x="1750" y="795"/>
                  </a:lnTo>
                  <a:lnTo>
                    <a:pt x="1114" y="477"/>
                  </a:lnTo>
                  <a:lnTo>
                    <a:pt x="557" y="15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7" name="Google Shape;6307;p29"/>
            <p:cNvSpPr/>
            <p:nvPr/>
          </p:nvSpPr>
          <p:spPr>
            <a:xfrm>
              <a:off x="6785725" y="2266325"/>
              <a:ext cx="27850" cy="11950"/>
            </a:xfrm>
            <a:custGeom>
              <a:avLst/>
              <a:gdLst/>
              <a:ahLst/>
              <a:cxnLst/>
              <a:rect l="l" t="t" r="r" b="b"/>
              <a:pathLst>
                <a:path w="1114" h="478" extrusionOk="0">
                  <a:moveTo>
                    <a:pt x="0" y="0"/>
                  </a:moveTo>
                  <a:lnTo>
                    <a:pt x="1034" y="477"/>
                  </a:lnTo>
                  <a:lnTo>
                    <a:pt x="1113" y="477"/>
                  </a:lnTo>
                  <a:lnTo>
                    <a:pt x="636" y="239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8" name="Google Shape;6308;p29"/>
            <p:cNvSpPr/>
            <p:nvPr/>
          </p:nvSpPr>
          <p:spPr>
            <a:xfrm>
              <a:off x="6873150" y="1799350"/>
              <a:ext cx="35800" cy="35800"/>
            </a:xfrm>
            <a:custGeom>
              <a:avLst/>
              <a:gdLst/>
              <a:ahLst/>
              <a:cxnLst/>
              <a:rect l="l" t="t" r="r" b="b"/>
              <a:pathLst>
                <a:path w="1432" h="1432" extrusionOk="0">
                  <a:moveTo>
                    <a:pt x="1431" y="0"/>
                  </a:moveTo>
                  <a:lnTo>
                    <a:pt x="716" y="716"/>
                  </a:lnTo>
                  <a:lnTo>
                    <a:pt x="1" y="1431"/>
                  </a:lnTo>
                  <a:lnTo>
                    <a:pt x="80" y="1431"/>
                  </a:lnTo>
                  <a:lnTo>
                    <a:pt x="1431" y="80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9" name="Google Shape;6309;p29"/>
            <p:cNvSpPr/>
            <p:nvPr/>
          </p:nvSpPr>
          <p:spPr>
            <a:xfrm>
              <a:off x="6857250" y="1811275"/>
              <a:ext cx="29850" cy="29825"/>
            </a:xfrm>
            <a:custGeom>
              <a:avLst/>
              <a:gdLst/>
              <a:ahLst/>
              <a:cxnLst/>
              <a:rect l="l" t="t" r="r" b="b"/>
              <a:pathLst>
                <a:path w="1194" h="1193" extrusionOk="0">
                  <a:moveTo>
                    <a:pt x="1114" y="0"/>
                  </a:moveTo>
                  <a:lnTo>
                    <a:pt x="557" y="557"/>
                  </a:lnTo>
                  <a:lnTo>
                    <a:pt x="1" y="1113"/>
                  </a:lnTo>
                  <a:lnTo>
                    <a:pt x="1" y="1192"/>
                  </a:lnTo>
                  <a:lnTo>
                    <a:pt x="80" y="1113"/>
                  </a:lnTo>
                  <a:lnTo>
                    <a:pt x="239" y="1034"/>
                  </a:lnTo>
                  <a:lnTo>
                    <a:pt x="796" y="477"/>
                  </a:lnTo>
                  <a:lnTo>
                    <a:pt x="1193" y="80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0" name="Google Shape;6310;p29"/>
            <p:cNvSpPr/>
            <p:nvPr/>
          </p:nvSpPr>
          <p:spPr>
            <a:xfrm>
              <a:off x="6835400" y="1815250"/>
              <a:ext cx="37775" cy="35775"/>
            </a:xfrm>
            <a:custGeom>
              <a:avLst/>
              <a:gdLst/>
              <a:ahLst/>
              <a:cxnLst/>
              <a:rect l="l" t="t" r="r" b="b"/>
              <a:pathLst>
                <a:path w="1511" h="1431" extrusionOk="0">
                  <a:moveTo>
                    <a:pt x="1431" y="0"/>
                  </a:moveTo>
                  <a:lnTo>
                    <a:pt x="716" y="636"/>
                  </a:lnTo>
                  <a:lnTo>
                    <a:pt x="1" y="1351"/>
                  </a:lnTo>
                  <a:lnTo>
                    <a:pt x="80" y="1431"/>
                  </a:lnTo>
                  <a:lnTo>
                    <a:pt x="80" y="1351"/>
                  </a:lnTo>
                  <a:lnTo>
                    <a:pt x="318" y="1192"/>
                  </a:lnTo>
                  <a:lnTo>
                    <a:pt x="1034" y="477"/>
                  </a:lnTo>
                  <a:lnTo>
                    <a:pt x="1431" y="80"/>
                  </a:lnTo>
                  <a:lnTo>
                    <a:pt x="15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1" name="Google Shape;6311;p29"/>
            <p:cNvSpPr/>
            <p:nvPr/>
          </p:nvSpPr>
          <p:spPr>
            <a:xfrm>
              <a:off x="6730075" y="2196775"/>
              <a:ext cx="39775" cy="15925"/>
            </a:xfrm>
            <a:custGeom>
              <a:avLst/>
              <a:gdLst/>
              <a:ahLst/>
              <a:cxnLst/>
              <a:rect l="l" t="t" r="r" b="b"/>
              <a:pathLst>
                <a:path w="1591" h="637" extrusionOk="0">
                  <a:moveTo>
                    <a:pt x="1" y="0"/>
                  </a:moveTo>
                  <a:lnTo>
                    <a:pt x="1" y="80"/>
                  </a:lnTo>
                  <a:lnTo>
                    <a:pt x="80" y="159"/>
                  </a:lnTo>
                  <a:lnTo>
                    <a:pt x="637" y="318"/>
                  </a:lnTo>
                  <a:lnTo>
                    <a:pt x="1432" y="557"/>
                  </a:lnTo>
                  <a:lnTo>
                    <a:pt x="1591" y="636"/>
                  </a:lnTo>
                  <a:lnTo>
                    <a:pt x="1591" y="557"/>
                  </a:lnTo>
                  <a:lnTo>
                    <a:pt x="796" y="23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2" name="Google Shape;6312;p29"/>
            <p:cNvSpPr/>
            <p:nvPr/>
          </p:nvSpPr>
          <p:spPr>
            <a:xfrm>
              <a:off x="6724125" y="2202725"/>
              <a:ext cx="37775" cy="15925"/>
            </a:xfrm>
            <a:custGeom>
              <a:avLst/>
              <a:gdLst/>
              <a:ahLst/>
              <a:cxnLst/>
              <a:rect l="l" t="t" r="r" b="b"/>
              <a:pathLst>
                <a:path w="1511" h="637" extrusionOk="0">
                  <a:moveTo>
                    <a:pt x="0" y="1"/>
                  </a:moveTo>
                  <a:lnTo>
                    <a:pt x="318" y="160"/>
                  </a:lnTo>
                  <a:lnTo>
                    <a:pt x="1034" y="478"/>
                  </a:lnTo>
                  <a:lnTo>
                    <a:pt x="1511" y="637"/>
                  </a:lnTo>
                  <a:lnTo>
                    <a:pt x="875" y="239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3" name="Google Shape;6313;p29"/>
            <p:cNvSpPr/>
            <p:nvPr/>
          </p:nvSpPr>
          <p:spPr>
            <a:xfrm>
              <a:off x="6594950" y="2145100"/>
              <a:ext cx="91450" cy="29825"/>
            </a:xfrm>
            <a:custGeom>
              <a:avLst/>
              <a:gdLst/>
              <a:ahLst/>
              <a:cxnLst/>
              <a:rect l="l" t="t" r="r" b="b"/>
              <a:pathLst>
                <a:path w="3658" h="1193" extrusionOk="0">
                  <a:moveTo>
                    <a:pt x="1" y="1"/>
                  </a:moveTo>
                  <a:lnTo>
                    <a:pt x="80" y="80"/>
                  </a:lnTo>
                  <a:lnTo>
                    <a:pt x="239" y="160"/>
                  </a:lnTo>
                  <a:lnTo>
                    <a:pt x="1432" y="478"/>
                  </a:lnTo>
                  <a:lnTo>
                    <a:pt x="3101" y="1034"/>
                  </a:lnTo>
                  <a:lnTo>
                    <a:pt x="3657" y="1193"/>
                  </a:lnTo>
                  <a:lnTo>
                    <a:pt x="3657" y="1113"/>
                  </a:lnTo>
                  <a:lnTo>
                    <a:pt x="1829" y="47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4" name="Google Shape;6314;p29"/>
            <p:cNvSpPr/>
            <p:nvPr/>
          </p:nvSpPr>
          <p:spPr>
            <a:xfrm>
              <a:off x="6835400" y="1910625"/>
              <a:ext cx="41750" cy="7975"/>
            </a:xfrm>
            <a:custGeom>
              <a:avLst/>
              <a:gdLst/>
              <a:ahLst/>
              <a:cxnLst/>
              <a:rect l="l" t="t" r="r" b="b"/>
              <a:pathLst>
                <a:path w="1670" h="319" extrusionOk="0">
                  <a:moveTo>
                    <a:pt x="1" y="0"/>
                  </a:moveTo>
                  <a:lnTo>
                    <a:pt x="636" y="159"/>
                  </a:lnTo>
                  <a:lnTo>
                    <a:pt x="1511" y="318"/>
                  </a:lnTo>
                  <a:lnTo>
                    <a:pt x="1670" y="318"/>
                  </a:lnTo>
                  <a:lnTo>
                    <a:pt x="875" y="8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5" name="Google Shape;6315;p29"/>
            <p:cNvSpPr/>
            <p:nvPr/>
          </p:nvSpPr>
          <p:spPr>
            <a:xfrm>
              <a:off x="6744000" y="1809275"/>
              <a:ext cx="25850" cy="21900"/>
            </a:xfrm>
            <a:custGeom>
              <a:avLst/>
              <a:gdLst/>
              <a:ahLst/>
              <a:cxnLst/>
              <a:rect l="l" t="t" r="r" b="b"/>
              <a:pathLst>
                <a:path w="1034" h="876" extrusionOk="0">
                  <a:moveTo>
                    <a:pt x="1034" y="1"/>
                  </a:moveTo>
                  <a:lnTo>
                    <a:pt x="795" y="80"/>
                  </a:lnTo>
                  <a:lnTo>
                    <a:pt x="477" y="398"/>
                  </a:lnTo>
                  <a:lnTo>
                    <a:pt x="80" y="716"/>
                  </a:lnTo>
                  <a:lnTo>
                    <a:pt x="0" y="875"/>
                  </a:lnTo>
                  <a:lnTo>
                    <a:pt x="557" y="478"/>
                  </a:lnTo>
                  <a:lnTo>
                    <a:pt x="1034" y="80"/>
                  </a:lnTo>
                  <a:lnTo>
                    <a:pt x="103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6" name="Google Shape;6316;p29"/>
            <p:cNvSpPr/>
            <p:nvPr/>
          </p:nvSpPr>
          <p:spPr>
            <a:xfrm>
              <a:off x="6714175" y="1805300"/>
              <a:ext cx="45750" cy="47725"/>
            </a:xfrm>
            <a:custGeom>
              <a:avLst/>
              <a:gdLst/>
              <a:ahLst/>
              <a:cxnLst/>
              <a:rect l="l" t="t" r="r" b="b"/>
              <a:pathLst>
                <a:path w="1830" h="1909" extrusionOk="0">
                  <a:moveTo>
                    <a:pt x="1829" y="1"/>
                  </a:moveTo>
                  <a:lnTo>
                    <a:pt x="1511" y="239"/>
                  </a:lnTo>
                  <a:lnTo>
                    <a:pt x="875" y="875"/>
                  </a:lnTo>
                  <a:lnTo>
                    <a:pt x="239" y="1511"/>
                  </a:lnTo>
                  <a:lnTo>
                    <a:pt x="1" y="1908"/>
                  </a:lnTo>
                  <a:lnTo>
                    <a:pt x="80" y="1908"/>
                  </a:lnTo>
                  <a:lnTo>
                    <a:pt x="398" y="1511"/>
                  </a:lnTo>
                  <a:lnTo>
                    <a:pt x="1114" y="796"/>
                  </a:lnTo>
                  <a:lnTo>
                    <a:pt x="1750" y="160"/>
                  </a:lnTo>
                  <a:lnTo>
                    <a:pt x="1829" y="80"/>
                  </a:lnTo>
                  <a:lnTo>
                    <a:pt x="18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7" name="Google Shape;6317;p29"/>
            <p:cNvSpPr/>
            <p:nvPr/>
          </p:nvSpPr>
          <p:spPr>
            <a:xfrm>
              <a:off x="6674450" y="1799350"/>
              <a:ext cx="79500" cy="95400"/>
            </a:xfrm>
            <a:custGeom>
              <a:avLst/>
              <a:gdLst/>
              <a:ahLst/>
              <a:cxnLst/>
              <a:rect l="l" t="t" r="r" b="b"/>
              <a:pathLst>
                <a:path w="3180" h="3816" extrusionOk="0">
                  <a:moveTo>
                    <a:pt x="3180" y="0"/>
                  </a:moveTo>
                  <a:lnTo>
                    <a:pt x="2941" y="159"/>
                  </a:lnTo>
                  <a:lnTo>
                    <a:pt x="2544" y="557"/>
                  </a:lnTo>
                  <a:lnTo>
                    <a:pt x="1510" y="1669"/>
                  </a:lnTo>
                  <a:lnTo>
                    <a:pt x="557" y="2862"/>
                  </a:lnTo>
                  <a:lnTo>
                    <a:pt x="0" y="3736"/>
                  </a:lnTo>
                  <a:lnTo>
                    <a:pt x="80" y="3816"/>
                  </a:lnTo>
                  <a:lnTo>
                    <a:pt x="239" y="3577"/>
                  </a:lnTo>
                  <a:lnTo>
                    <a:pt x="636" y="2941"/>
                  </a:lnTo>
                  <a:lnTo>
                    <a:pt x="1272" y="2226"/>
                  </a:lnTo>
                  <a:lnTo>
                    <a:pt x="1908" y="1431"/>
                  </a:lnTo>
                  <a:lnTo>
                    <a:pt x="2544" y="716"/>
                  </a:lnTo>
                  <a:lnTo>
                    <a:pt x="3100" y="159"/>
                  </a:lnTo>
                  <a:lnTo>
                    <a:pt x="31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8" name="Google Shape;6318;p29"/>
            <p:cNvSpPr/>
            <p:nvPr/>
          </p:nvSpPr>
          <p:spPr>
            <a:xfrm>
              <a:off x="6529375" y="1890750"/>
              <a:ext cx="17925" cy="31825"/>
            </a:xfrm>
            <a:custGeom>
              <a:avLst/>
              <a:gdLst/>
              <a:ahLst/>
              <a:cxnLst/>
              <a:rect l="l" t="t" r="r" b="b"/>
              <a:pathLst>
                <a:path w="717" h="1273" extrusionOk="0">
                  <a:moveTo>
                    <a:pt x="716" y="1"/>
                  </a:moveTo>
                  <a:lnTo>
                    <a:pt x="319" y="636"/>
                  </a:lnTo>
                  <a:lnTo>
                    <a:pt x="1" y="1272"/>
                  </a:lnTo>
                  <a:lnTo>
                    <a:pt x="80" y="1272"/>
                  </a:lnTo>
                  <a:lnTo>
                    <a:pt x="80" y="1193"/>
                  </a:lnTo>
                  <a:lnTo>
                    <a:pt x="478" y="557"/>
                  </a:lnTo>
                  <a:lnTo>
                    <a:pt x="716" y="80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9" name="Google Shape;6319;p29"/>
            <p:cNvSpPr/>
            <p:nvPr/>
          </p:nvSpPr>
          <p:spPr>
            <a:xfrm>
              <a:off x="6511500" y="1880825"/>
              <a:ext cx="35800" cy="63600"/>
            </a:xfrm>
            <a:custGeom>
              <a:avLst/>
              <a:gdLst/>
              <a:ahLst/>
              <a:cxnLst/>
              <a:rect l="l" t="t" r="r" b="b"/>
              <a:pathLst>
                <a:path w="1432" h="2544" extrusionOk="0">
                  <a:moveTo>
                    <a:pt x="1272" y="0"/>
                  </a:moveTo>
                  <a:lnTo>
                    <a:pt x="954" y="636"/>
                  </a:lnTo>
                  <a:lnTo>
                    <a:pt x="0" y="2544"/>
                  </a:lnTo>
                  <a:lnTo>
                    <a:pt x="80" y="2544"/>
                  </a:lnTo>
                  <a:lnTo>
                    <a:pt x="239" y="2305"/>
                  </a:lnTo>
                  <a:lnTo>
                    <a:pt x="875" y="1033"/>
                  </a:lnTo>
                  <a:lnTo>
                    <a:pt x="14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0" name="Google Shape;6320;p29"/>
            <p:cNvSpPr/>
            <p:nvPr/>
          </p:nvSpPr>
          <p:spPr>
            <a:xfrm>
              <a:off x="6636675" y="1998050"/>
              <a:ext cx="39775" cy="7975"/>
            </a:xfrm>
            <a:custGeom>
              <a:avLst/>
              <a:gdLst/>
              <a:ahLst/>
              <a:cxnLst/>
              <a:rect l="l" t="t" r="r" b="b"/>
              <a:pathLst>
                <a:path w="1591" h="319" extrusionOk="0">
                  <a:moveTo>
                    <a:pt x="1" y="1"/>
                  </a:moveTo>
                  <a:lnTo>
                    <a:pt x="796" y="239"/>
                  </a:lnTo>
                  <a:lnTo>
                    <a:pt x="1591" y="319"/>
                  </a:lnTo>
                  <a:lnTo>
                    <a:pt x="1114" y="160"/>
                  </a:lnTo>
                  <a:lnTo>
                    <a:pt x="31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1" name="Google Shape;6321;p29"/>
            <p:cNvSpPr/>
            <p:nvPr/>
          </p:nvSpPr>
          <p:spPr>
            <a:xfrm>
              <a:off x="6608875" y="1990100"/>
              <a:ext cx="2000" cy="2025"/>
            </a:xfrm>
            <a:custGeom>
              <a:avLst/>
              <a:gdLst/>
              <a:ahLst/>
              <a:cxnLst/>
              <a:rect l="l" t="t" r="r" b="b"/>
              <a:pathLst>
                <a:path w="80" h="81" extrusionOk="0">
                  <a:moveTo>
                    <a:pt x="0" y="1"/>
                  </a:moveTo>
                  <a:lnTo>
                    <a:pt x="0" y="80"/>
                  </a:lnTo>
                  <a:lnTo>
                    <a:pt x="80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2" name="Google Shape;6322;p29"/>
            <p:cNvSpPr/>
            <p:nvPr/>
          </p:nvSpPr>
          <p:spPr>
            <a:xfrm>
              <a:off x="238125" y="1777475"/>
              <a:ext cx="6195900" cy="717400"/>
            </a:xfrm>
            <a:custGeom>
              <a:avLst/>
              <a:gdLst/>
              <a:ahLst/>
              <a:cxnLst/>
              <a:rect l="l" t="t" r="r" b="b"/>
              <a:pathLst>
                <a:path w="247836" h="28696" extrusionOk="0">
                  <a:moveTo>
                    <a:pt x="15659" y="796"/>
                  </a:moveTo>
                  <a:lnTo>
                    <a:pt x="15738" y="875"/>
                  </a:lnTo>
                  <a:lnTo>
                    <a:pt x="15659" y="875"/>
                  </a:lnTo>
                  <a:lnTo>
                    <a:pt x="15579" y="796"/>
                  </a:lnTo>
                  <a:close/>
                  <a:moveTo>
                    <a:pt x="20988" y="1030"/>
                  </a:moveTo>
                  <a:lnTo>
                    <a:pt x="20984" y="1034"/>
                  </a:lnTo>
                  <a:lnTo>
                    <a:pt x="20993" y="1034"/>
                  </a:lnTo>
                  <a:lnTo>
                    <a:pt x="20988" y="1030"/>
                  </a:lnTo>
                  <a:close/>
                  <a:moveTo>
                    <a:pt x="16453" y="955"/>
                  </a:moveTo>
                  <a:lnTo>
                    <a:pt x="16930" y="1273"/>
                  </a:lnTo>
                  <a:lnTo>
                    <a:pt x="17407" y="1750"/>
                  </a:lnTo>
                  <a:lnTo>
                    <a:pt x="17010" y="1432"/>
                  </a:lnTo>
                  <a:lnTo>
                    <a:pt x="16533" y="1034"/>
                  </a:lnTo>
                  <a:lnTo>
                    <a:pt x="16453" y="955"/>
                  </a:lnTo>
                  <a:close/>
                  <a:moveTo>
                    <a:pt x="16136" y="875"/>
                  </a:moveTo>
                  <a:lnTo>
                    <a:pt x="16374" y="955"/>
                  </a:lnTo>
                  <a:lnTo>
                    <a:pt x="16771" y="1352"/>
                  </a:lnTo>
                  <a:lnTo>
                    <a:pt x="17407" y="1909"/>
                  </a:lnTo>
                  <a:lnTo>
                    <a:pt x="17407" y="1909"/>
                  </a:lnTo>
                  <a:lnTo>
                    <a:pt x="16930" y="1591"/>
                  </a:lnTo>
                  <a:lnTo>
                    <a:pt x="16295" y="1114"/>
                  </a:lnTo>
                  <a:lnTo>
                    <a:pt x="15977" y="955"/>
                  </a:lnTo>
                  <a:lnTo>
                    <a:pt x="15897" y="875"/>
                  </a:lnTo>
                  <a:close/>
                  <a:moveTo>
                    <a:pt x="17646" y="1988"/>
                  </a:moveTo>
                  <a:lnTo>
                    <a:pt x="17725" y="2068"/>
                  </a:lnTo>
                  <a:lnTo>
                    <a:pt x="17805" y="2147"/>
                  </a:lnTo>
                  <a:lnTo>
                    <a:pt x="17725" y="2147"/>
                  </a:lnTo>
                  <a:lnTo>
                    <a:pt x="17566" y="2068"/>
                  </a:lnTo>
                  <a:lnTo>
                    <a:pt x="17646" y="1988"/>
                  </a:lnTo>
                  <a:close/>
                  <a:moveTo>
                    <a:pt x="16771" y="955"/>
                  </a:moveTo>
                  <a:lnTo>
                    <a:pt x="16930" y="1034"/>
                  </a:lnTo>
                  <a:lnTo>
                    <a:pt x="17407" y="1432"/>
                  </a:lnTo>
                  <a:lnTo>
                    <a:pt x="18520" y="2465"/>
                  </a:lnTo>
                  <a:lnTo>
                    <a:pt x="18520" y="2465"/>
                  </a:lnTo>
                  <a:lnTo>
                    <a:pt x="18202" y="2306"/>
                  </a:lnTo>
                  <a:lnTo>
                    <a:pt x="17805" y="1988"/>
                  </a:lnTo>
                  <a:lnTo>
                    <a:pt x="17169" y="1352"/>
                  </a:lnTo>
                  <a:lnTo>
                    <a:pt x="16771" y="1034"/>
                  </a:lnTo>
                  <a:lnTo>
                    <a:pt x="16771" y="955"/>
                  </a:lnTo>
                  <a:close/>
                  <a:moveTo>
                    <a:pt x="17169" y="1034"/>
                  </a:moveTo>
                  <a:lnTo>
                    <a:pt x="17487" y="1273"/>
                  </a:lnTo>
                  <a:lnTo>
                    <a:pt x="18202" y="1909"/>
                  </a:lnTo>
                  <a:lnTo>
                    <a:pt x="18838" y="2544"/>
                  </a:lnTo>
                  <a:lnTo>
                    <a:pt x="18918" y="2624"/>
                  </a:lnTo>
                  <a:lnTo>
                    <a:pt x="18918" y="2624"/>
                  </a:lnTo>
                  <a:lnTo>
                    <a:pt x="18441" y="2227"/>
                  </a:lnTo>
                  <a:lnTo>
                    <a:pt x="17646" y="1511"/>
                  </a:lnTo>
                  <a:lnTo>
                    <a:pt x="17169" y="1034"/>
                  </a:lnTo>
                  <a:close/>
                  <a:moveTo>
                    <a:pt x="17487" y="1034"/>
                  </a:moveTo>
                  <a:lnTo>
                    <a:pt x="17964" y="1352"/>
                  </a:lnTo>
                  <a:lnTo>
                    <a:pt x="18918" y="2227"/>
                  </a:lnTo>
                  <a:lnTo>
                    <a:pt x="19553" y="2862"/>
                  </a:lnTo>
                  <a:lnTo>
                    <a:pt x="19315" y="2783"/>
                  </a:lnTo>
                  <a:lnTo>
                    <a:pt x="19156" y="2703"/>
                  </a:lnTo>
                  <a:lnTo>
                    <a:pt x="18520" y="2068"/>
                  </a:lnTo>
                  <a:lnTo>
                    <a:pt x="17646" y="1273"/>
                  </a:lnTo>
                  <a:lnTo>
                    <a:pt x="17487" y="1114"/>
                  </a:lnTo>
                  <a:lnTo>
                    <a:pt x="17487" y="1034"/>
                  </a:lnTo>
                  <a:close/>
                  <a:moveTo>
                    <a:pt x="15897" y="1591"/>
                  </a:moveTo>
                  <a:lnTo>
                    <a:pt x="16533" y="1988"/>
                  </a:lnTo>
                  <a:lnTo>
                    <a:pt x="17407" y="2544"/>
                  </a:lnTo>
                  <a:lnTo>
                    <a:pt x="17646" y="2624"/>
                  </a:lnTo>
                  <a:lnTo>
                    <a:pt x="17566" y="2624"/>
                  </a:lnTo>
                  <a:lnTo>
                    <a:pt x="17566" y="2703"/>
                  </a:lnTo>
                  <a:lnTo>
                    <a:pt x="17805" y="2783"/>
                  </a:lnTo>
                  <a:lnTo>
                    <a:pt x="18282" y="2862"/>
                  </a:lnTo>
                  <a:lnTo>
                    <a:pt x="18520" y="3021"/>
                  </a:lnTo>
                  <a:lnTo>
                    <a:pt x="18043" y="3101"/>
                  </a:lnTo>
                  <a:lnTo>
                    <a:pt x="17487" y="3101"/>
                  </a:lnTo>
                  <a:lnTo>
                    <a:pt x="17487" y="3180"/>
                  </a:lnTo>
                  <a:lnTo>
                    <a:pt x="18918" y="3180"/>
                  </a:lnTo>
                  <a:lnTo>
                    <a:pt x="19394" y="3419"/>
                  </a:lnTo>
                  <a:lnTo>
                    <a:pt x="17964" y="3419"/>
                  </a:lnTo>
                  <a:lnTo>
                    <a:pt x="18123" y="3498"/>
                  </a:lnTo>
                  <a:lnTo>
                    <a:pt x="19553" y="3498"/>
                  </a:lnTo>
                  <a:lnTo>
                    <a:pt x="19951" y="3578"/>
                  </a:lnTo>
                  <a:lnTo>
                    <a:pt x="20825" y="3816"/>
                  </a:lnTo>
                  <a:lnTo>
                    <a:pt x="21143" y="3896"/>
                  </a:lnTo>
                  <a:lnTo>
                    <a:pt x="21143" y="3975"/>
                  </a:lnTo>
                  <a:lnTo>
                    <a:pt x="19235" y="3896"/>
                  </a:lnTo>
                  <a:lnTo>
                    <a:pt x="18520" y="3896"/>
                  </a:lnTo>
                  <a:lnTo>
                    <a:pt x="18520" y="3975"/>
                  </a:lnTo>
                  <a:lnTo>
                    <a:pt x="18838" y="4055"/>
                  </a:lnTo>
                  <a:lnTo>
                    <a:pt x="19633" y="4134"/>
                  </a:lnTo>
                  <a:lnTo>
                    <a:pt x="22256" y="4134"/>
                  </a:lnTo>
                  <a:lnTo>
                    <a:pt x="22494" y="4214"/>
                  </a:lnTo>
                  <a:lnTo>
                    <a:pt x="21302" y="4293"/>
                  </a:lnTo>
                  <a:lnTo>
                    <a:pt x="18838" y="4293"/>
                  </a:lnTo>
                  <a:lnTo>
                    <a:pt x="18600" y="4134"/>
                  </a:lnTo>
                  <a:lnTo>
                    <a:pt x="18043" y="3737"/>
                  </a:lnTo>
                  <a:lnTo>
                    <a:pt x="17407" y="3260"/>
                  </a:lnTo>
                  <a:lnTo>
                    <a:pt x="16930" y="2783"/>
                  </a:lnTo>
                  <a:lnTo>
                    <a:pt x="16215" y="1988"/>
                  </a:lnTo>
                  <a:lnTo>
                    <a:pt x="15897" y="1591"/>
                  </a:lnTo>
                  <a:close/>
                  <a:moveTo>
                    <a:pt x="19156" y="398"/>
                  </a:moveTo>
                  <a:lnTo>
                    <a:pt x="20030" y="637"/>
                  </a:lnTo>
                  <a:lnTo>
                    <a:pt x="20905" y="955"/>
                  </a:lnTo>
                  <a:lnTo>
                    <a:pt x="20988" y="1030"/>
                  </a:lnTo>
                  <a:lnTo>
                    <a:pt x="20988" y="1030"/>
                  </a:lnTo>
                  <a:lnTo>
                    <a:pt x="21064" y="955"/>
                  </a:lnTo>
                  <a:lnTo>
                    <a:pt x="21620" y="955"/>
                  </a:lnTo>
                  <a:lnTo>
                    <a:pt x="21700" y="1034"/>
                  </a:lnTo>
                  <a:lnTo>
                    <a:pt x="22733" y="1750"/>
                  </a:lnTo>
                  <a:lnTo>
                    <a:pt x="24243" y="2942"/>
                  </a:lnTo>
                  <a:lnTo>
                    <a:pt x="25356" y="3896"/>
                  </a:lnTo>
                  <a:lnTo>
                    <a:pt x="25912" y="4373"/>
                  </a:lnTo>
                  <a:lnTo>
                    <a:pt x="25515" y="4293"/>
                  </a:lnTo>
                  <a:lnTo>
                    <a:pt x="25197" y="4214"/>
                  </a:lnTo>
                  <a:lnTo>
                    <a:pt x="24164" y="3180"/>
                  </a:lnTo>
                  <a:lnTo>
                    <a:pt x="22971" y="2147"/>
                  </a:lnTo>
                  <a:lnTo>
                    <a:pt x="22971" y="2227"/>
                  </a:lnTo>
                  <a:lnTo>
                    <a:pt x="23051" y="2306"/>
                  </a:lnTo>
                  <a:lnTo>
                    <a:pt x="23846" y="3021"/>
                  </a:lnTo>
                  <a:lnTo>
                    <a:pt x="24879" y="3975"/>
                  </a:lnTo>
                  <a:lnTo>
                    <a:pt x="25038" y="4134"/>
                  </a:lnTo>
                  <a:lnTo>
                    <a:pt x="24640" y="4055"/>
                  </a:lnTo>
                  <a:lnTo>
                    <a:pt x="24243" y="3975"/>
                  </a:lnTo>
                  <a:lnTo>
                    <a:pt x="24005" y="3737"/>
                  </a:lnTo>
                  <a:lnTo>
                    <a:pt x="22335" y="2068"/>
                  </a:lnTo>
                  <a:lnTo>
                    <a:pt x="21541" y="1352"/>
                  </a:lnTo>
                  <a:lnTo>
                    <a:pt x="21064" y="1034"/>
                  </a:lnTo>
                  <a:lnTo>
                    <a:pt x="20993" y="1034"/>
                  </a:lnTo>
                  <a:lnTo>
                    <a:pt x="21700" y="1670"/>
                  </a:lnTo>
                  <a:lnTo>
                    <a:pt x="22812" y="2624"/>
                  </a:lnTo>
                  <a:lnTo>
                    <a:pt x="24005" y="3896"/>
                  </a:lnTo>
                  <a:lnTo>
                    <a:pt x="23687" y="3816"/>
                  </a:lnTo>
                  <a:lnTo>
                    <a:pt x="23448" y="3737"/>
                  </a:lnTo>
                  <a:lnTo>
                    <a:pt x="23130" y="3419"/>
                  </a:lnTo>
                  <a:lnTo>
                    <a:pt x="22415" y="2783"/>
                  </a:lnTo>
                  <a:lnTo>
                    <a:pt x="21779" y="2227"/>
                  </a:lnTo>
                  <a:lnTo>
                    <a:pt x="21461" y="1988"/>
                  </a:lnTo>
                  <a:lnTo>
                    <a:pt x="21620" y="2227"/>
                  </a:lnTo>
                  <a:lnTo>
                    <a:pt x="23210" y="3737"/>
                  </a:lnTo>
                  <a:lnTo>
                    <a:pt x="23051" y="3737"/>
                  </a:lnTo>
                  <a:lnTo>
                    <a:pt x="22892" y="3657"/>
                  </a:lnTo>
                  <a:lnTo>
                    <a:pt x="22017" y="2703"/>
                  </a:lnTo>
                  <a:lnTo>
                    <a:pt x="21223" y="1988"/>
                  </a:lnTo>
                  <a:lnTo>
                    <a:pt x="21064" y="1909"/>
                  </a:lnTo>
                  <a:lnTo>
                    <a:pt x="21938" y="2783"/>
                  </a:lnTo>
                  <a:lnTo>
                    <a:pt x="22812" y="3657"/>
                  </a:lnTo>
                  <a:lnTo>
                    <a:pt x="20428" y="3180"/>
                  </a:lnTo>
                  <a:lnTo>
                    <a:pt x="20110" y="3021"/>
                  </a:lnTo>
                  <a:lnTo>
                    <a:pt x="19951" y="2783"/>
                  </a:lnTo>
                  <a:lnTo>
                    <a:pt x="19474" y="2306"/>
                  </a:lnTo>
                  <a:lnTo>
                    <a:pt x="18520" y="1352"/>
                  </a:lnTo>
                  <a:lnTo>
                    <a:pt x="18361" y="1273"/>
                  </a:lnTo>
                  <a:lnTo>
                    <a:pt x="18282" y="1273"/>
                  </a:lnTo>
                  <a:lnTo>
                    <a:pt x="18600" y="1591"/>
                  </a:lnTo>
                  <a:lnTo>
                    <a:pt x="19474" y="2465"/>
                  </a:lnTo>
                  <a:lnTo>
                    <a:pt x="19871" y="2862"/>
                  </a:lnTo>
                  <a:lnTo>
                    <a:pt x="19951" y="3021"/>
                  </a:lnTo>
                  <a:lnTo>
                    <a:pt x="19792" y="2942"/>
                  </a:lnTo>
                  <a:lnTo>
                    <a:pt x="19712" y="2862"/>
                  </a:lnTo>
                  <a:lnTo>
                    <a:pt x="19076" y="2227"/>
                  </a:lnTo>
                  <a:lnTo>
                    <a:pt x="18123" y="1432"/>
                  </a:lnTo>
                  <a:lnTo>
                    <a:pt x="17805" y="1114"/>
                  </a:lnTo>
                  <a:lnTo>
                    <a:pt x="18123" y="1114"/>
                  </a:lnTo>
                  <a:lnTo>
                    <a:pt x="18520" y="1193"/>
                  </a:lnTo>
                  <a:lnTo>
                    <a:pt x="18918" y="1511"/>
                  </a:lnTo>
                  <a:lnTo>
                    <a:pt x="19792" y="2465"/>
                  </a:lnTo>
                  <a:lnTo>
                    <a:pt x="20348" y="2942"/>
                  </a:lnTo>
                  <a:lnTo>
                    <a:pt x="20428" y="3021"/>
                  </a:lnTo>
                  <a:lnTo>
                    <a:pt x="20428" y="2942"/>
                  </a:lnTo>
                  <a:lnTo>
                    <a:pt x="18918" y="1432"/>
                  </a:lnTo>
                  <a:lnTo>
                    <a:pt x="18679" y="1193"/>
                  </a:lnTo>
                  <a:lnTo>
                    <a:pt x="18838" y="1114"/>
                  </a:lnTo>
                  <a:lnTo>
                    <a:pt x="18997" y="955"/>
                  </a:lnTo>
                  <a:lnTo>
                    <a:pt x="19076" y="716"/>
                  </a:lnTo>
                  <a:lnTo>
                    <a:pt x="19156" y="398"/>
                  </a:lnTo>
                  <a:close/>
                  <a:moveTo>
                    <a:pt x="24084" y="4532"/>
                  </a:moveTo>
                  <a:lnTo>
                    <a:pt x="23448" y="4611"/>
                  </a:lnTo>
                  <a:lnTo>
                    <a:pt x="22812" y="4691"/>
                  </a:lnTo>
                  <a:lnTo>
                    <a:pt x="22812" y="4691"/>
                  </a:lnTo>
                  <a:lnTo>
                    <a:pt x="23289" y="4611"/>
                  </a:lnTo>
                  <a:lnTo>
                    <a:pt x="23846" y="4532"/>
                  </a:lnTo>
                  <a:close/>
                  <a:moveTo>
                    <a:pt x="23289" y="4373"/>
                  </a:moveTo>
                  <a:lnTo>
                    <a:pt x="23528" y="4452"/>
                  </a:lnTo>
                  <a:lnTo>
                    <a:pt x="23130" y="4532"/>
                  </a:lnTo>
                  <a:lnTo>
                    <a:pt x="22097" y="4691"/>
                  </a:lnTo>
                  <a:lnTo>
                    <a:pt x="21382" y="4770"/>
                  </a:lnTo>
                  <a:lnTo>
                    <a:pt x="21382" y="4850"/>
                  </a:lnTo>
                  <a:lnTo>
                    <a:pt x="21938" y="4850"/>
                  </a:lnTo>
                  <a:lnTo>
                    <a:pt x="22415" y="4770"/>
                  </a:lnTo>
                  <a:lnTo>
                    <a:pt x="23448" y="4770"/>
                  </a:lnTo>
                  <a:lnTo>
                    <a:pt x="24640" y="4691"/>
                  </a:lnTo>
                  <a:lnTo>
                    <a:pt x="24799" y="4770"/>
                  </a:lnTo>
                  <a:lnTo>
                    <a:pt x="23846" y="4850"/>
                  </a:lnTo>
                  <a:lnTo>
                    <a:pt x="22892" y="5088"/>
                  </a:lnTo>
                  <a:lnTo>
                    <a:pt x="23051" y="5088"/>
                  </a:lnTo>
                  <a:lnTo>
                    <a:pt x="24084" y="4929"/>
                  </a:lnTo>
                  <a:lnTo>
                    <a:pt x="24958" y="4850"/>
                  </a:lnTo>
                  <a:lnTo>
                    <a:pt x="25276" y="4850"/>
                  </a:lnTo>
                  <a:lnTo>
                    <a:pt x="25594" y="4929"/>
                  </a:lnTo>
                  <a:lnTo>
                    <a:pt x="25197" y="5009"/>
                  </a:lnTo>
                  <a:lnTo>
                    <a:pt x="22574" y="5485"/>
                  </a:lnTo>
                  <a:lnTo>
                    <a:pt x="22574" y="5565"/>
                  </a:lnTo>
                  <a:lnTo>
                    <a:pt x="22733" y="5565"/>
                  </a:lnTo>
                  <a:lnTo>
                    <a:pt x="23448" y="5406"/>
                  </a:lnTo>
                  <a:lnTo>
                    <a:pt x="25117" y="5088"/>
                  </a:lnTo>
                  <a:lnTo>
                    <a:pt x="25833" y="5009"/>
                  </a:lnTo>
                  <a:lnTo>
                    <a:pt x="26151" y="5088"/>
                  </a:lnTo>
                  <a:lnTo>
                    <a:pt x="26389" y="5167"/>
                  </a:lnTo>
                  <a:lnTo>
                    <a:pt x="25753" y="5247"/>
                  </a:lnTo>
                  <a:lnTo>
                    <a:pt x="24164" y="5485"/>
                  </a:lnTo>
                  <a:lnTo>
                    <a:pt x="23051" y="5724"/>
                  </a:lnTo>
                  <a:lnTo>
                    <a:pt x="23051" y="5803"/>
                  </a:lnTo>
                  <a:lnTo>
                    <a:pt x="23210" y="5803"/>
                  </a:lnTo>
                  <a:lnTo>
                    <a:pt x="24084" y="5644"/>
                  </a:lnTo>
                  <a:lnTo>
                    <a:pt x="25912" y="5326"/>
                  </a:lnTo>
                  <a:lnTo>
                    <a:pt x="26707" y="5247"/>
                  </a:lnTo>
                  <a:lnTo>
                    <a:pt x="27184" y="5326"/>
                  </a:lnTo>
                  <a:lnTo>
                    <a:pt x="27661" y="5485"/>
                  </a:lnTo>
                  <a:lnTo>
                    <a:pt x="27820" y="5565"/>
                  </a:lnTo>
                  <a:lnTo>
                    <a:pt x="27581" y="5565"/>
                  </a:lnTo>
                  <a:lnTo>
                    <a:pt x="26628" y="5724"/>
                  </a:lnTo>
                  <a:lnTo>
                    <a:pt x="25356" y="5883"/>
                  </a:lnTo>
                  <a:lnTo>
                    <a:pt x="23925" y="6121"/>
                  </a:lnTo>
                  <a:lnTo>
                    <a:pt x="22256" y="6280"/>
                  </a:lnTo>
                  <a:lnTo>
                    <a:pt x="21064" y="6360"/>
                  </a:lnTo>
                  <a:lnTo>
                    <a:pt x="20746" y="6280"/>
                  </a:lnTo>
                  <a:lnTo>
                    <a:pt x="20428" y="6121"/>
                  </a:lnTo>
                  <a:lnTo>
                    <a:pt x="21064" y="5962"/>
                  </a:lnTo>
                  <a:lnTo>
                    <a:pt x="21620" y="5724"/>
                  </a:lnTo>
                  <a:lnTo>
                    <a:pt x="21620" y="5724"/>
                  </a:lnTo>
                  <a:lnTo>
                    <a:pt x="20984" y="5803"/>
                  </a:lnTo>
                  <a:lnTo>
                    <a:pt x="20348" y="6042"/>
                  </a:lnTo>
                  <a:lnTo>
                    <a:pt x="20030" y="5883"/>
                  </a:lnTo>
                  <a:lnTo>
                    <a:pt x="19553" y="5644"/>
                  </a:lnTo>
                  <a:lnTo>
                    <a:pt x="19553" y="5565"/>
                  </a:lnTo>
                  <a:lnTo>
                    <a:pt x="19553" y="5485"/>
                  </a:lnTo>
                  <a:lnTo>
                    <a:pt x="19712" y="5247"/>
                  </a:lnTo>
                  <a:lnTo>
                    <a:pt x="19792" y="5088"/>
                  </a:lnTo>
                  <a:lnTo>
                    <a:pt x="19633" y="4929"/>
                  </a:lnTo>
                  <a:lnTo>
                    <a:pt x="19315" y="4691"/>
                  </a:lnTo>
                  <a:lnTo>
                    <a:pt x="18997" y="4373"/>
                  </a:lnTo>
                  <a:lnTo>
                    <a:pt x="19633" y="4373"/>
                  </a:lnTo>
                  <a:lnTo>
                    <a:pt x="20984" y="4452"/>
                  </a:lnTo>
                  <a:lnTo>
                    <a:pt x="22335" y="4373"/>
                  </a:lnTo>
                  <a:close/>
                  <a:moveTo>
                    <a:pt x="30204" y="3657"/>
                  </a:moveTo>
                  <a:lnTo>
                    <a:pt x="30681" y="4214"/>
                  </a:lnTo>
                  <a:lnTo>
                    <a:pt x="31476" y="5167"/>
                  </a:lnTo>
                  <a:lnTo>
                    <a:pt x="32748" y="6916"/>
                  </a:lnTo>
                  <a:lnTo>
                    <a:pt x="32748" y="6916"/>
                  </a:lnTo>
                  <a:lnTo>
                    <a:pt x="32430" y="6837"/>
                  </a:lnTo>
                  <a:lnTo>
                    <a:pt x="32192" y="6678"/>
                  </a:lnTo>
                  <a:lnTo>
                    <a:pt x="32033" y="6439"/>
                  </a:lnTo>
                  <a:lnTo>
                    <a:pt x="30999" y="4691"/>
                  </a:lnTo>
                  <a:lnTo>
                    <a:pt x="30443" y="3975"/>
                  </a:lnTo>
                  <a:lnTo>
                    <a:pt x="30204" y="3657"/>
                  </a:lnTo>
                  <a:close/>
                  <a:moveTo>
                    <a:pt x="28297" y="5644"/>
                  </a:moveTo>
                  <a:lnTo>
                    <a:pt x="28376" y="5724"/>
                  </a:lnTo>
                  <a:lnTo>
                    <a:pt x="28138" y="5724"/>
                  </a:lnTo>
                  <a:lnTo>
                    <a:pt x="26548" y="5962"/>
                  </a:lnTo>
                  <a:lnTo>
                    <a:pt x="22653" y="6837"/>
                  </a:lnTo>
                  <a:lnTo>
                    <a:pt x="22335" y="6916"/>
                  </a:lnTo>
                  <a:lnTo>
                    <a:pt x="22335" y="6996"/>
                  </a:lnTo>
                  <a:lnTo>
                    <a:pt x="22415" y="7075"/>
                  </a:lnTo>
                  <a:lnTo>
                    <a:pt x="22812" y="6996"/>
                  </a:lnTo>
                  <a:lnTo>
                    <a:pt x="24482" y="6678"/>
                  </a:lnTo>
                  <a:lnTo>
                    <a:pt x="27184" y="6121"/>
                  </a:lnTo>
                  <a:lnTo>
                    <a:pt x="28217" y="6042"/>
                  </a:lnTo>
                  <a:lnTo>
                    <a:pt x="29012" y="5962"/>
                  </a:lnTo>
                  <a:lnTo>
                    <a:pt x="29092" y="5962"/>
                  </a:lnTo>
                  <a:lnTo>
                    <a:pt x="28456" y="6042"/>
                  </a:lnTo>
                  <a:lnTo>
                    <a:pt x="26866" y="6360"/>
                  </a:lnTo>
                  <a:lnTo>
                    <a:pt x="25912" y="6598"/>
                  </a:lnTo>
                  <a:lnTo>
                    <a:pt x="25912" y="6598"/>
                  </a:lnTo>
                  <a:lnTo>
                    <a:pt x="26787" y="6439"/>
                  </a:lnTo>
                  <a:lnTo>
                    <a:pt x="28535" y="6121"/>
                  </a:lnTo>
                  <a:lnTo>
                    <a:pt x="29569" y="6121"/>
                  </a:lnTo>
                  <a:lnTo>
                    <a:pt x="29489" y="6201"/>
                  </a:lnTo>
                  <a:lnTo>
                    <a:pt x="27899" y="6360"/>
                  </a:lnTo>
                  <a:lnTo>
                    <a:pt x="26548" y="6598"/>
                  </a:lnTo>
                  <a:lnTo>
                    <a:pt x="26628" y="6598"/>
                  </a:lnTo>
                  <a:lnTo>
                    <a:pt x="27422" y="6519"/>
                  </a:lnTo>
                  <a:lnTo>
                    <a:pt x="29251" y="6280"/>
                  </a:lnTo>
                  <a:lnTo>
                    <a:pt x="29966" y="6280"/>
                  </a:lnTo>
                  <a:lnTo>
                    <a:pt x="30045" y="6360"/>
                  </a:lnTo>
                  <a:lnTo>
                    <a:pt x="29648" y="6439"/>
                  </a:lnTo>
                  <a:lnTo>
                    <a:pt x="28217" y="6598"/>
                  </a:lnTo>
                  <a:lnTo>
                    <a:pt x="27422" y="6757"/>
                  </a:lnTo>
                  <a:lnTo>
                    <a:pt x="27422" y="6837"/>
                  </a:lnTo>
                  <a:lnTo>
                    <a:pt x="29728" y="6519"/>
                  </a:lnTo>
                  <a:lnTo>
                    <a:pt x="30204" y="6439"/>
                  </a:lnTo>
                  <a:lnTo>
                    <a:pt x="30443" y="6519"/>
                  </a:lnTo>
                  <a:lnTo>
                    <a:pt x="30681" y="6598"/>
                  </a:lnTo>
                  <a:lnTo>
                    <a:pt x="29966" y="6678"/>
                  </a:lnTo>
                  <a:lnTo>
                    <a:pt x="28615" y="6837"/>
                  </a:lnTo>
                  <a:lnTo>
                    <a:pt x="28138" y="6916"/>
                  </a:lnTo>
                  <a:lnTo>
                    <a:pt x="27899" y="6996"/>
                  </a:lnTo>
                  <a:lnTo>
                    <a:pt x="28217" y="6996"/>
                  </a:lnTo>
                  <a:lnTo>
                    <a:pt x="29092" y="6837"/>
                  </a:lnTo>
                  <a:lnTo>
                    <a:pt x="30284" y="6757"/>
                  </a:lnTo>
                  <a:lnTo>
                    <a:pt x="31158" y="6757"/>
                  </a:lnTo>
                  <a:lnTo>
                    <a:pt x="31317" y="6916"/>
                  </a:lnTo>
                  <a:lnTo>
                    <a:pt x="30920" y="6916"/>
                  </a:lnTo>
                  <a:lnTo>
                    <a:pt x="29251" y="7075"/>
                  </a:lnTo>
                  <a:lnTo>
                    <a:pt x="28535" y="7155"/>
                  </a:lnTo>
                  <a:lnTo>
                    <a:pt x="28297" y="7234"/>
                  </a:lnTo>
                  <a:lnTo>
                    <a:pt x="28853" y="7234"/>
                  </a:lnTo>
                  <a:lnTo>
                    <a:pt x="29728" y="7075"/>
                  </a:lnTo>
                  <a:lnTo>
                    <a:pt x="30602" y="6996"/>
                  </a:lnTo>
                  <a:lnTo>
                    <a:pt x="31317" y="6996"/>
                  </a:lnTo>
                  <a:lnTo>
                    <a:pt x="31715" y="7075"/>
                  </a:lnTo>
                  <a:lnTo>
                    <a:pt x="31953" y="7155"/>
                  </a:lnTo>
                  <a:lnTo>
                    <a:pt x="31715" y="7155"/>
                  </a:lnTo>
                  <a:lnTo>
                    <a:pt x="29966" y="7393"/>
                  </a:lnTo>
                  <a:lnTo>
                    <a:pt x="28694" y="7552"/>
                  </a:lnTo>
                  <a:lnTo>
                    <a:pt x="28535" y="7632"/>
                  </a:lnTo>
                  <a:lnTo>
                    <a:pt x="29012" y="7632"/>
                  </a:lnTo>
                  <a:lnTo>
                    <a:pt x="30363" y="7473"/>
                  </a:lnTo>
                  <a:lnTo>
                    <a:pt x="31635" y="7314"/>
                  </a:lnTo>
                  <a:lnTo>
                    <a:pt x="32033" y="7314"/>
                  </a:lnTo>
                  <a:lnTo>
                    <a:pt x="32351" y="7393"/>
                  </a:lnTo>
                  <a:lnTo>
                    <a:pt x="32589" y="7552"/>
                  </a:lnTo>
                  <a:lnTo>
                    <a:pt x="31953" y="7632"/>
                  </a:lnTo>
                  <a:lnTo>
                    <a:pt x="29092" y="7790"/>
                  </a:lnTo>
                  <a:lnTo>
                    <a:pt x="30125" y="7790"/>
                  </a:lnTo>
                  <a:lnTo>
                    <a:pt x="31635" y="7711"/>
                  </a:lnTo>
                  <a:lnTo>
                    <a:pt x="32668" y="7711"/>
                  </a:lnTo>
                  <a:lnTo>
                    <a:pt x="32907" y="7790"/>
                  </a:lnTo>
                  <a:lnTo>
                    <a:pt x="33145" y="7870"/>
                  </a:lnTo>
                  <a:lnTo>
                    <a:pt x="33384" y="8029"/>
                  </a:lnTo>
                  <a:lnTo>
                    <a:pt x="33225" y="8029"/>
                  </a:lnTo>
                  <a:lnTo>
                    <a:pt x="32986" y="7949"/>
                  </a:lnTo>
                  <a:lnTo>
                    <a:pt x="32827" y="7870"/>
                  </a:lnTo>
                  <a:lnTo>
                    <a:pt x="31079" y="7870"/>
                  </a:lnTo>
                  <a:lnTo>
                    <a:pt x="28933" y="8188"/>
                  </a:lnTo>
                  <a:lnTo>
                    <a:pt x="26946" y="8506"/>
                  </a:lnTo>
                  <a:lnTo>
                    <a:pt x="26389" y="8585"/>
                  </a:lnTo>
                  <a:lnTo>
                    <a:pt x="25992" y="8506"/>
                  </a:lnTo>
                  <a:lnTo>
                    <a:pt x="25753" y="8426"/>
                  </a:lnTo>
                  <a:lnTo>
                    <a:pt x="25833" y="8347"/>
                  </a:lnTo>
                  <a:lnTo>
                    <a:pt x="25992" y="8267"/>
                  </a:lnTo>
                  <a:lnTo>
                    <a:pt x="26071" y="8108"/>
                  </a:lnTo>
                  <a:lnTo>
                    <a:pt x="25992" y="8029"/>
                  </a:lnTo>
                  <a:lnTo>
                    <a:pt x="25833" y="7949"/>
                  </a:lnTo>
                  <a:lnTo>
                    <a:pt x="25674" y="7949"/>
                  </a:lnTo>
                  <a:lnTo>
                    <a:pt x="25435" y="7870"/>
                  </a:lnTo>
                  <a:lnTo>
                    <a:pt x="26707" y="7711"/>
                  </a:lnTo>
                  <a:lnTo>
                    <a:pt x="27979" y="7552"/>
                  </a:lnTo>
                  <a:lnTo>
                    <a:pt x="27899" y="7473"/>
                  </a:lnTo>
                  <a:lnTo>
                    <a:pt x="27661" y="7473"/>
                  </a:lnTo>
                  <a:lnTo>
                    <a:pt x="26310" y="7632"/>
                  </a:lnTo>
                  <a:lnTo>
                    <a:pt x="24482" y="7790"/>
                  </a:lnTo>
                  <a:lnTo>
                    <a:pt x="24323" y="7790"/>
                  </a:lnTo>
                  <a:lnTo>
                    <a:pt x="24799" y="7711"/>
                  </a:lnTo>
                  <a:lnTo>
                    <a:pt x="27263" y="7314"/>
                  </a:lnTo>
                  <a:lnTo>
                    <a:pt x="27343" y="7234"/>
                  </a:lnTo>
                  <a:lnTo>
                    <a:pt x="27263" y="7234"/>
                  </a:lnTo>
                  <a:lnTo>
                    <a:pt x="26151" y="7314"/>
                  </a:lnTo>
                  <a:lnTo>
                    <a:pt x="24640" y="7632"/>
                  </a:lnTo>
                  <a:lnTo>
                    <a:pt x="23925" y="7790"/>
                  </a:lnTo>
                  <a:lnTo>
                    <a:pt x="23369" y="7632"/>
                  </a:lnTo>
                  <a:lnTo>
                    <a:pt x="22415" y="7393"/>
                  </a:lnTo>
                  <a:lnTo>
                    <a:pt x="22176" y="7234"/>
                  </a:lnTo>
                  <a:lnTo>
                    <a:pt x="21938" y="7075"/>
                  </a:lnTo>
                  <a:lnTo>
                    <a:pt x="21541" y="6678"/>
                  </a:lnTo>
                  <a:lnTo>
                    <a:pt x="21461" y="6598"/>
                  </a:lnTo>
                  <a:lnTo>
                    <a:pt x="21461" y="6519"/>
                  </a:lnTo>
                  <a:lnTo>
                    <a:pt x="22494" y="6439"/>
                  </a:lnTo>
                  <a:lnTo>
                    <a:pt x="23925" y="6280"/>
                  </a:lnTo>
                  <a:lnTo>
                    <a:pt x="25276" y="6121"/>
                  </a:lnTo>
                  <a:lnTo>
                    <a:pt x="26787" y="5883"/>
                  </a:lnTo>
                  <a:lnTo>
                    <a:pt x="27820" y="5724"/>
                  </a:lnTo>
                  <a:lnTo>
                    <a:pt x="28138" y="5644"/>
                  </a:lnTo>
                  <a:close/>
                  <a:moveTo>
                    <a:pt x="32271" y="8029"/>
                  </a:moveTo>
                  <a:lnTo>
                    <a:pt x="32271" y="8108"/>
                  </a:lnTo>
                  <a:lnTo>
                    <a:pt x="31635" y="8108"/>
                  </a:lnTo>
                  <a:lnTo>
                    <a:pt x="29410" y="8585"/>
                  </a:lnTo>
                  <a:lnTo>
                    <a:pt x="27740" y="8903"/>
                  </a:lnTo>
                  <a:lnTo>
                    <a:pt x="27184" y="8824"/>
                  </a:lnTo>
                  <a:lnTo>
                    <a:pt x="26707" y="8744"/>
                  </a:lnTo>
                  <a:lnTo>
                    <a:pt x="27263" y="8585"/>
                  </a:lnTo>
                  <a:lnTo>
                    <a:pt x="28774" y="8347"/>
                  </a:lnTo>
                  <a:lnTo>
                    <a:pt x="30920" y="8108"/>
                  </a:lnTo>
                  <a:lnTo>
                    <a:pt x="31635" y="8029"/>
                  </a:lnTo>
                  <a:close/>
                  <a:moveTo>
                    <a:pt x="35393" y="5291"/>
                  </a:moveTo>
                  <a:lnTo>
                    <a:pt x="35450" y="5406"/>
                  </a:lnTo>
                  <a:lnTo>
                    <a:pt x="35848" y="6042"/>
                  </a:lnTo>
                  <a:lnTo>
                    <a:pt x="36245" y="6916"/>
                  </a:lnTo>
                  <a:lnTo>
                    <a:pt x="36643" y="7949"/>
                  </a:lnTo>
                  <a:lnTo>
                    <a:pt x="36881" y="8824"/>
                  </a:lnTo>
                  <a:lnTo>
                    <a:pt x="36961" y="9221"/>
                  </a:lnTo>
                  <a:lnTo>
                    <a:pt x="36881" y="8903"/>
                  </a:lnTo>
                  <a:lnTo>
                    <a:pt x="36722" y="8506"/>
                  </a:lnTo>
                  <a:lnTo>
                    <a:pt x="36563" y="8029"/>
                  </a:lnTo>
                  <a:lnTo>
                    <a:pt x="36166" y="6916"/>
                  </a:lnTo>
                  <a:lnTo>
                    <a:pt x="35609" y="5724"/>
                  </a:lnTo>
                  <a:lnTo>
                    <a:pt x="35393" y="5291"/>
                  </a:lnTo>
                  <a:close/>
                  <a:moveTo>
                    <a:pt x="7392" y="7949"/>
                  </a:moveTo>
                  <a:lnTo>
                    <a:pt x="7869" y="8188"/>
                  </a:lnTo>
                  <a:lnTo>
                    <a:pt x="8982" y="8744"/>
                  </a:lnTo>
                  <a:lnTo>
                    <a:pt x="9697" y="9221"/>
                  </a:lnTo>
                  <a:lnTo>
                    <a:pt x="8902" y="9062"/>
                  </a:lnTo>
                  <a:lnTo>
                    <a:pt x="7949" y="8983"/>
                  </a:lnTo>
                  <a:lnTo>
                    <a:pt x="7154" y="8903"/>
                  </a:lnTo>
                  <a:lnTo>
                    <a:pt x="6200" y="8903"/>
                  </a:lnTo>
                  <a:lnTo>
                    <a:pt x="5167" y="9062"/>
                  </a:lnTo>
                  <a:lnTo>
                    <a:pt x="3736" y="9301"/>
                  </a:lnTo>
                  <a:lnTo>
                    <a:pt x="3100" y="9380"/>
                  </a:lnTo>
                  <a:lnTo>
                    <a:pt x="3497" y="9221"/>
                  </a:lnTo>
                  <a:lnTo>
                    <a:pt x="4213" y="8824"/>
                  </a:lnTo>
                  <a:lnTo>
                    <a:pt x="5008" y="8585"/>
                  </a:lnTo>
                  <a:lnTo>
                    <a:pt x="5802" y="8267"/>
                  </a:lnTo>
                  <a:lnTo>
                    <a:pt x="6677" y="8108"/>
                  </a:lnTo>
                  <a:lnTo>
                    <a:pt x="7392" y="7949"/>
                  </a:lnTo>
                  <a:close/>
                  <a:moveTo>
                    <a:pt x="36086" y="9221"/>
                  </a:moveTo>
                  <a:lnTo>
                    <a:pt x="36166" y="9301"/>
                  </a:lnTo>
                  <a:lnTo>
                    <a:pt x="36086" y="9380"/>
                  </a:lnTo>
                  <a:lnTo>
                    <a:pt x="36007" y="9301"/>
                  </a:lnTo>
                  <a:lnTo>
                    <a:pt x="36086" y="9221"/>
                  </a:lnTo>
                  <a:close/>
                  <a:moveTo>
                    <a:pt x="25117" y="478"/>
                  </a:moveTo>
                  <a:lnTo>
                    <a:pt x="25594" y="955"/>
                  </a:lnTo>
                  <a:lnTo>
                    <a:pt x="26548" y="1829"/>
                  </a:lnTo>
                  <a:lnTo>
                    <a:pt x="27422" y="2862"/>
                  </a:lnTo>
                  <a:lnTo>
                    <a:pt x="28217" y="3975"/>
                  </a:lnTo>
                  <a:lnTo>
                    <a:pt x="28853" y="4929"/>
                  </a:lnTo>
                  <a:lnTo>
                    <a:pt x="29092" y="5326"/>
                  </a:lnTo>
                  <a:lnTo>
                    <a:pt x="29171" y="5247"/>
                  </a:lnTo>
                  <a:lnTo>
                    <a:pt x="28138" y="3578"/>
                  </a:lnTo>
                  <a:lnTo>
                    <a:pt x="27025" y="2227"/>
                  </a:lnTo>
                  <a:lnTo>
                    <a:pt x="25833" y="955"/>
                  </a:lnTo>
                  <a:lnTo>
                    <a:pt x="25515" y="716"/>
                  </a:lnTo>
                  <a:lnTo>
                    <a:pt x="25515" y="716"/>
                  </a:lnTo>
                  <a:lnTo>
                    <a:pt x="25912" y="796"/>
                  </a:lnTo>
                  <a:lnTo>
                    <a:pt x="26230" y="1034"/>
                  </a:lnTo>
                  <a:lnTo>
                    <a:pt x="26787" y="1432"/>
                  </a:lnTo>
                  <a:lnTo>
                    <a:pt x="27740" y="2465"/>
                  </a:lnTo>
                  <a:lnTo>
                    <a:pt x="28138" y="2942"/>
                  </a:lnTo>
                  <a:lnTo>
                    <a:pt x="28217" y="3021"/>
                  </a:lnTo>
                  <a:lnTo>
                    <a:pt x="28297" y="2942"/>
                  </a:lnTo>
                  <a:lnTo>
                    <a:pt x="27661" y="2147"/>
                  </a:lnTo>
                  <a:lnTo>
                    <a:pt x="26707" y="1193"/>
                  </a:lnTo>
                  <a:lnTo>
                    <a:pt x="26707" y="1193"/>
                  </a:lnTo>
                  <a:lnTo>
                    <a:pt x="27263" y="1591"/>
                  </a:lnTo>
                  <a:lnTo>
                    <a:pt x="28138" y="2544"/>
                  </a:lnTo>
                  <a:lnTo>
                    <a:pt x="28376" y="2783"/>
                  </a:lnTo>
                  <a:lnTo>
                    <a:pt x="28456" y="2783"/>
                  </a:lnTo>
                  <a:lnTo>
                    <a:pt x="27422" y="1591"/>
                  </a:lnTo>
                  <a:lnTo>
                    <a:pt x="27263" y="1432"/>
                  </a:lnTo>
                  <a:lnTo>
                    <a:pt x="27502" y="1511"/>
                  </a:lnTo>
                  <a:lnTo>
                    <a:pt x="27820" y="1591"/>
                  </a:lnTo>
                  <a:lnTo>
                    <a:pt x="28058" y="1591"/>
                  </a:lnTo>
                  <a:lnTo>
                    <a:pt x="28217" y="1511"/>
                  </a:lnTo>
                  <a:lnTo>
                    <a:pt x="28376" y="1273"/>
                  </a:lnTo>
                  <a:lnTo>
                    <a:pt x="28456" y="1034"/>
                  </a:lnTo>
                  <a:lnTo>
                    <a:pt x="28615" y="1114"/>
                  </a:lnTo>
                  <a:lnTo>
                    <a:pt x="28853" y="1193"/>
                  </a:lnTo>
                  <a:lnTo>
                    <a:pt x="29569" y="1670"/>
                  </a:lnTo>
                  <a:lnTo>
                    <a:pt x="30284" y="2306"/>
                  </a:lnTo>
                  <a:lnTo>
                    <a:pt x="30920" y="2942"/>
                  </a:lnTo>
                  <a:lnTo>
                    <a:pt x="31317" y="3419"/>
                  </a:lnTo>
                  <a:lnTo>
                    <a:pt x="31079" y="3021"/>
                  </a:lnTo>
                  <a:lnTo>
                    <a:pt x="30840" y="2703"/>
                  </a:lnTo>
                  <a:lnTo>
                    <a:pt x="30840" y="2624"/>
                  </a:lnTo>
                  <a:lnTo>
                    <a:pt x="30999" y="2386"/>
                  </a:lnTo>
                  <a:lnTo>
                    <a:pt x="31238" y="2227"/>
                  </a:lnTo>
                  <a:lnTo>
                    <a:pt x="31397" y="2306"/>
                  </a:lnTo>
                  <a:lnTo>
                    <a:pt x="31476" y="2306"/>
                  </a:lnTo>
                  <a:lnTo>
                    <a:pt x="31556" y="2386"/>
                  </a:lnTo>
                  <a:lnTo>
                    <a:pt x="31953" y="3021"/>
                  </a:lnTo>
                  <a:lnTo>
                    <a:pt x="32430" y="3498"/>
                  </a:lnTo>
                  <a:lnTo>
                    <a:pt x="32430" y="3498"/>
                  </a:lnTo>
                  <a:lnTo>
                    <a:pt x="32033" y="2942"/>
                  </a:lnTo>
                  <a:lnTo>
                    <a:pt x="31635" y="2465"/>
                  </a:lnTo>
                  <a:lnTo>
                    <a:pt x="32033" y="2783"/>
                  </a:lnTo>
                  <a:lnTo>
                    <a:pt x="32986" y="3578"/>
                  </a:lnTo>
                  <a:lnTo>
                    <a:pt x="33861" y="4452"/>
                  </a:lnTo>
                  <a:lnTo>
                    <a:pt x="34099" y="4611"/>
                  </a:lnTo>
                  <a:lnTo>
                    <a:pt x="34338" y="5088"/>
                  </a:lnTo>
                  <a:lnTo>
                    <a:pt x="35292" y="6996"/>
                  </a:lnTo>
                  <a:lnTo>
                    <a:pt x="35371" y="7155"/>
                  </a:lnTo>
                  <a:lnTo>
                    <a:pt x="35371" y="7075"/>
                  </a:lnTo>
                  <a:lnTo>
                    <a:pt x="35212" y="6519"/>
                  </a:lnTo>
                  <a:lnTo>
                    <a:pt x="34338" y="4929"/>
                  </a:lnTo>
                  <a:lnTo>
                    <a:pt x="34179" y="4452"/>
                  </a:lnTo>
                  <a:lnTo>
                    <a:pt x="34338" y="4373"/>
                  </a:lnTo>
                  <a:lnTo>
                    <a:pt x="34417" y="4214"/>
                  </a:lnTo>
                  <a:lnTo>
                    <a:pt x="34576" y="4293"/>
                  </a:lnTo>
                  <a:lnTo>
                    <a:pt x="35053" y="4770"/>
                  </a:lnTo>
                  <a:lnTo>
                    <a:pt x="35371" y="5167"/>
                  </a:lnTo>
                  <a:lnTo>
                    <a:pt x="35292" y="5167"/>
                  </a:lnTo>
                  <a:lnTo>
                    <a:pt x="35212" y="5088"/>
                  </a:lnTo>
                  <a:lnTo>
                    <a:pt x="35212" y="5167"/>
                  </a:lnTo>
                  <a:lnTo>
                    <a:pt x="35450" y="5724"/>
                  </a:lnTo>
                  <a:lnTo>
                    <a:pt x="36007" y="6996"/>
                  </a:lnTo>
                  <a:lnTo>
                    <a:pt x="36325" y="8029"/>
                  </a:lnTo>
                  <a:lnTo>
                    <a:pt x="36404" y="8506"/>
                  </a:lnTo>
                  <a:lnTo>
                    <a:pt x="36166" y="7711"/>
                  </a:lnTo>
                  <a:lnTo>
                    <a:pt x="35848" y="6916"/>
                  </a:lnTo>
                  <a:lnTo>
                    <a:pt x="35768" y="6916"/>
                  </a:lnTo>
                  <a:lnTo>
                    <a:pt x="35848" y="7155"/>
                  </a:lnTo>
                  <a:lnTo>
                    <a:pt x="36404" y="8744"/>
                  </a:lnTo>
                  <a:lnTo>
                    <a:pt x="36404" y="9062"/>
                  </a:lnTo>
                  <a:lnTo>
                    <a:pt x="36404" y="9221"/>
                  </a:lnTo>
                  <a:lnTo>
                    <a:pt x="36404" y="9539"/>
                  </a:lnTo>
                  <a:lnTo>
                    <a:pt x="36325" y="9539"/>
                  </a:lnTo>
                  <a:lnTo>
                    <a:pt x="36245" y="9460"/>
                  </a:lnTo>
                  <a:lnTo>
                    <a:pt x="36245" y="9301"/>
                  </a:lnTo>
                  <a:lnTo>
                    <a:pt x="36325" y="9221"/>
                  </a:lnTo>
                  <a:lnTo>
                    <a:pt x="36325" y="9142"/>
                  </a:lnTo>
                  <a:lnTo>
                    <a:pt x="36245" y="9062"/>
                  </a:lnTo>
                  <a:lnTo>
                    <a:pt x="36166" y="8983"/>
                  </a:lnTo>
                  <a:lnTo>
                    <a:pt x="36086" y="8744"/>
                  </a:lnTo>
                  <a:lnTo>
                    <a:pt x="36007" y="8426"/>
                  </a:lnTo>
                  <a:lnTo>
                    <a:pt x="36007" y="8744"/>
                  </a:lnTo>
                  <a:lnTo>
                    <a:pt x="36007" y="8983"/>
                  </a:lnTo>
                  <a:lnTo>
                    <a:pt x="35927" y="8903"/>
                  </a:lnTo>
                  <a:lnTo>
                    <a:pt x="35768" y="8426"/>
                  </a:lnTo>
                  <a:lnTo>
                    <a:pt x="35530" y="7870"/>
                  </a:lnTo>
                  <a:lnTo>
                    <a:pt x="35530" y="8029"/>
                  </a:lnTo>
                  <a:lnTo>
                    <a:pt x="35609" y="8426"/>
                  </a:lnTo>
                  <a:lnTo>
                    <a:pt x="35768" y="8903"/>
                  </a:lnTo>
                  <a:lnTo>
                    <a:pt x="35768" y="8983"/>
                  </a:lnTo>
                  <a:lnTo>
                    <a:pt x="35689" y="8983"/>
                  </a:lnTo>
                  <a:lnTo>
                    <a:pt x="35609" y="8903"/>
                  </a:lnTo>
                  <a:lnTo>
                    <a:pt x="35450" y="8506"/>
                  </a:lnTo>
                  <a:lnTo>
                    <a:pt x="35212" y="7790"/>
                  </a:lnTo>
                  <a:lnTo>
                    <a:pt x="35053" y="7473"/>
                  </a:lnTo>
                  <a:lnTo>
                    <a:pt x="35053" y="7552"/>
                  </a:lnTo>
                  <a:lnTo>
                    <a:pt x="35133" y="7949"/>
                  </a:lnTo>
                  <a:lnTo>
                    <a:pt x="35450" y="8665"/>
                  </a:lnTo>
                  <a:lnTo>
                    <a:pt x="35450" y="8744"/>
                  </a:lnTo>
                  <a:lnTo>
                    <a:pt x="35371" y="8744"/>
                  </a:lnTo>
                  <a:lnTo>
                    <a:pt x="35212" y="8506"/>
                  </a:lnTo>
                  <a:lnTo>
                    <a:pt x="35053" y="8029"/>
                  </a:lnTo>
                  <a:lnTo>
                    <a:pt x="34735" y="7393"/>
                  </a:lnTo>
                  <a:lnTo>
                    <a:pt x="34656" y="7393"/>
                  </a:lnTo>
                  <a:lnTo>
                    <a:pt x="34735" y="7473"/>
                  </a:lnTo>
                  <a:lnTo>
                    <a:pt x="34894" y="7949"/>
                  </a:lnTo>
                  <a:lnTo>
                    <a:pt x="35053" y="8426"/>
                  </a:lnTo>
                  <a:lnTo>
                    <a:pt x="35053" y="8506"/>
                  </a:lnTo>
                  <a:lnTo>
                    <a:pt x="34974" y="8426"/>
                  </a:lnTo>
                  <a:lnTo>
                    <a:pt x="34815" y="8188"/>
                  </a:lnTo>
                  <a:lnTo>
                    <a:pt x="34258" y="7075"/>
                  </a:lnTo>
                  <a:lnTo>
                    <a:pt x="34179" y="7075"/>
                  </a:lnTo>
                  <a:lnTo>
                    <a:pt x="34417" y="7552"/>
                  </a:lnTo>
                  <a:lnTo>
                    <a:pt x="34656" y="8108"/>
                  </a:lnTo>
                  <a:lnTo>
                    <a:pt x="34656" y="8188"/>
                  </a:lnTo>
                  <a:lnTo>
                    <a:pt x="34576" y="8108"/>
                  </a:lnTo>
                  <a:lnTo>
                    <a:pt x="34417" y="7949"/>
                  </a:lnTo>
                  <a:lnTo>
                    <a:pt x="34258" y="7552"/>
                  </a:lnTo>
                  <a:lnTo>
                    <a:pt x="33463" y="5962"/>
                  </a:lnTo>
                  <a:lnTo>
                    <a:pt x="33145" y="5326"/>
                  </a:lnTo>
                  <a:lnTo>
                    <a:pt x="32907" y="5167"/>
                  </a:lnTo>
                  <a:lnTo>
                    <a:pt x="32986" y="5247"/>
                  </a:lnTo>
                  <a:lnTo>
                    <a:pt x="33304" y="5883"/>
                  </a:lnTo>
                  <a:lnTo>
                    <a:pt x="33861" y="7075"/>
                  </a:lnTo>
                  <a:lnTo>
                    <a:pt x="34258" y="7870"/>
                  </a:lnTo>
                  <a:lnTo>
                    <a:pt x="34099" y="7870"/>
                  </a:lnTo>
                  <a:lnTo>
                    <a:pt x="34020" y="7711"/>
                  </a:lnTo>
                  <a:lnTo>
                    <a:pt x="33861" y="7393"/>
                  </a:lnTo>
                  <a:lnTo>
                    <a:pt x="33463" y="6439"/>
                  </a:lnTo>
                  <a:lnTo>
                    <a:pt x="32907" y="5406"/>
                  </a:lnTo>
                  <a:lnTo>
                    <a:pt x="32192" y="4214"/>
                  </a:lnTo>
                  <a:lnTo>
                    <a:pt x="31635" y="3419"/>
                  </a:lnTo>
                  <a:lnTo>
                    <a:pt x="31556" y="3419"/>
                  </a:lnTo>
                  <a:lnTo>
                    <a:pt x="31635" y="3578"/>
                  </a:lnTo>
                  <a:lnTo>
                    <a:pt x="32033" y="4214"/>
                  </a:lnTo>
                  <a:lnTo>
                    <a:pt x="32589" y="5088"/>
                  </a:lnTo>
                  <a:lnTo>
                    <a:pt x="33066" y="5883"/>
                  </a:lnTo>
                  <a:lnTo>
                    <a:pt x="33463" y="6678"/>
                  </a:lnTo>
                  <a:lnTo>
                    <a:pt x="33781" y="7393"/>
                  </a:lnTo>
                  <a:lnTo>
                    <a:pt x="33861" y="7632"/>
                  </a:lnTo>
                  <a:lnTo>
                    <a:pt x="33622" y="7473"/>
                  </a:lnTo>
                  <a:lnTo>
                    <a:pt x="33384" y="7234"/>
                  </a:lnTo>
                  <a:lnTo>
                    <a:pt x="32986" y="6439"/>
                  </a:lnTo>
                  <a:lnTo>
                    <a:pt x="32510" y="5565"/>
                  </a:lnTo>
                  <a:lnTo>
                    <a:pt x="32033" y="4850"/>
                  </a:lnTo>
                  <a:lnTo>
                    <a:pt x="31476" y="4134"/>
                  </a:lnTo>
                  <a:lnTo>
                    <a:pt x="30761" y="3339"/>
                  </a:lnTo>
                  <a:lnTo>
                    <a:pt x="29410" y="1988"/>
                  </a:lnTo>
                  <a:lnTo>
                    <a:pt x="28933" y="1670"/>
                  </a:lnTo>
                  <a:lnTo>
                    <a:pt x="28774" y="1591"/>
                  </a:lnTo>
                  <a:lnTo>
                    <a:pt x="28694" y="1591"/>
                  </a:lnTo>
                  <a:lnTo>
                    <a:pt x="28694" y="1670"/>
                  </a:lnTo>
                  <a:lnTo>
                    <a:pt x="29012" y="1909"/>
                  </a:lnTo>
                  <a:lnTo>
                    <a:pt x="29648" y="2544"/>
                  </a:lnTo>
                  <a:lnTo>
                    <a:pt x="30443" y="3339"/>
                  </a:lnTo>
                  <a:lnTo>
                    <a:pt x="31238" y="4214"/>
                  </a:lnTo>
                  <a:lnTo>
                    <a:pt x="31794" y="4929"/>
                  </a:lnTo>
                  <a:lnTo>
                    <a:pt x="32192" y="5565"/>
                  </a:lnTo>
                  <a:lnTo>
                    <a:pt x="31874" y="5167"/>
                  </a:lnTo>
                  <a:lnTo>
                    <a:pt x="30920" y="4055"/>
                  </a:lnTo>
                  <a:lnTo>
                    <a:pt x="29966" y="2942"/>
                  </a:lnTo>
                  <a:lnTo>
                    <a:pt x="28933" y="2068"/>
                  </a:lnTo>
                  <a:lnTo>
                    <a:pt x="28535" y="1829"/>
                  </a:lnTo>
                  <a:lnTo>
                    <a:pt x="28376" y="1750"/>
                  </a:lnTo>
                  <a:lnTo>
                    <a:pt x="28297" y="1750"/>
                  </a:lnTo>
                  <a:lnTo>
                    <a:pt x="28376" y="1829"/>
                  </a:lnTo>
                  <a:lnTo>
                    <a:pt x="28615" y="2147"/>
                  </a:lnTo>
                  <a:lnTo>
                    <a:pt x="28933" y="2465"/>
                  </a:lnTo>
                  <a:lnTo>
                    <a:pt x="29330" y="2862"/>
                  </a:lnTo>
                  <a:lnTo>
                    <a:pt x="30284" y="3896"/>
                  </a:lnTo>
                  <a:lnTo>
                    <a:pt x="31079" y="5088"/>
                  </a:lnTo>
                  <a:lnTo>
                    <a:pt x="31635" y="6042"/>
                  </a:lnTo>
                  <a:lnTo>
                    <a:pt x="31874" y="6519"/>
                  </a:lnTo>
                  <a:lnTo>
                    <a:pt x="31635" y="6439"/>
                  </a:lnTo>
                  <a:lnTo>
                    <a:pt x="31476" y="6201"/>
                  </a:lnTo>
                  <a:lnTo>
                    <a:pt x="31238" y="5803"/>
                  </a:lnTo>
                  <a:lnTo>
                    <a:pt x="30840" y="5167"/>
                  </a:lnTo>
                  <a:lnTo>
                    <a:pt x="30284" y="4452"/>
                  </a:lnTo>
                  <a:lnTo>
                    <a:pt x="29887" y="3896"/>
                  </a:lnTo>
                  <a:lnTo>
                    <a:pt x="29728" y="3816"/>
                  </a:lnTo>
                  <a:lnTo>
                    <a:pt x="29648" y="3816"/>
                  </a:lnTo>
                  <a:lnTo>
                    <a:pt x="30045" y="4293"/>
                  </a:lnTo>
                  <a:lnTo>
                    <a:pt x="30920" y="5485"/>
                  </a:lnTo>
                  <a:lnTo>
                    <a:pt x="31238" y="5962"/>
                  </a:lnTo>
                  <a:lnTo>
                    <a:pt x="31397" y="6201"/>
                  </a:lnTo>
                  <a:lnTo>
                    <a:pt x="31158" y="6121"/>
                  </a:lnTo>
                  <a:lnTo>
                    <a:pt x="30840" y="6042"/>
                  </a:lnTo>
                  <a:lnTo>
                    <a:pt x="30602" y="5724"/>
                  </a:lnTo>
                  <a:lnTo>
                    <a:pt x="29569" y="4214"/>
                  </a:lnTo>
                  <a:lnTo>
                    <a:pt x="29330" y="3975"/>
                  </a:lnTo>
                  <a:lnTo>
                    <a:pt x="29648" y="4452"/>
                  </a:lnTo>
                  <a:lnTo>
                    <a:pt x="30602" y="5883"/>
                  </a:lnTo>
                  <a:lnTo>
                    <a:pt x="30443" y="5883"/>
                  </a:lnTo>
                  <a:lnTo>
                    <a:pt x="30284" y="5644"/>
                  </a:lnTo>
                  <a:lnTo>
                    <a:pt x="29966" y="5247"/>
                  </a:lnTo>
                  <a:lnTo>
                    <a:pt x="29410" y="4452"/>
                  </a:lnTo>
                  <a:lnTo>
                    <a:pt x="29171" y="4134"/>
                  </a:lnTo>
                  <a:lnTo>
                    <a:pt x="29092" y="4055"/>
                  </a:lnTo>
                  <a:lnTo>
                    <a:pt x="29012" y="4134"/>
                  </a:lnTo>
                  <a:lnTo>
                    <a:pt x="29092" y="4214"/>
                  </a:lnTo>
                  <a:lnTo>
                    <a:pt x="29648" y="5009"/>
                  </a:lnTo>
                  <a:lnTo>
                    <a:pt x="30125" y="5724"/>
                  </a:lnTo>
                  <a:lnTo>
                    <a:pt x="29648" y="5565"/>
                  </a:lnTo>
                  <a:lnTo>
                    <a:pt x="28535" y="5167"/>
                  </a:lnTo>
                  <a:lnTo>
                    <a:pt x="27740" y="4850"/>
                  </a:lnTo>
                  <a:lnTo>
                    <a:pt x="27105" y="4214"/>
                  </a:lnTo>
                  <a:lnTo>
                    <a:pt x="25992" y="3021"/>
                  </a:lnTo>
                  <a:lnTo>
                    <a:pt x="25038" y="2147"/>
                  </a:lnTo>
                  <a:lnTo>
                    <a:pt x="24084" y="1511"/>
                  </a:lnTo>
                  <a:lnTo>
                    <a:pt x="23369" y="1193"/>
                  </a:lnTo>
                  <a:lnTo>
                    <a:pt x="23289" y="1193"/>
                  </a:lnTo>
                  <a:lnTo>
                    <a:pt x="23369" y="1273"/>
                  </a:lnTo>
                  <a:lnTo>
                    <a:pt x="24005" y="1670"/>
                  </a:lnTo>
                  <a:lnTo>
                    <a:pt x="24879" y="2306"/>
                  </a:lnTo>
                  <a:lnTo>
                    <a:pt x="25753" y="3021"/>
                  </a:lnTo>
                  <a:lnTo>
                    <a:pt x="26707" y="4055"/>
                  </a:lnTo>
                  <a:lnTo>
                    <a:pt x="27343" y="4770"/>
                  </a:lnTo>
                  <a:lnTo>
                    <a:pt x="27343" y="4770"/>
                  </a:lnTo>
                  <a:lnTo>
                    <a:pt x="26866" y="4611"/>
                  </a:lnTo>
                  <a:lnTo>
                    <a:pt x="26389" y="4452"/>
                  </a:lnTo>
                  <a:lnTo>
                    <a:pt x="26071" y="4214"/>
                  </a:lnTo>
                  <a:lnTo>
                    <a:pt x="25356" y="3657"/>
                  </a:lnTo>
                  <a:lnTo>
                    <a:pt x="24402" y="2862"/>
                  </a:lnTo>
                  <a:lnTo>
                    <a:pt x="23925" y="2386"/>
                  </a:lnTo>
                  <a:lnTo>
                    <a:pt x="23528" y="1988"/>
                  </a:lnTo>
                  <a:lnTo>
                    <a:pt x="21858" y="637"/>
                  </a:lnTo>
                  <a:lnTo>
                    <a:pt x="21858" y="716"/>
                  </a:lnTo>
                  <a:lnTo>
                    <a:pt x="22256" y="1034"/>
                  </a:lnTo>
                  <a:lnTo>
                    <a:pt x="23448" y="2068"/>
                  </a:lnTo>
                  <a:lnTo>
                    <a:pt x="22653" y="1511"/>
                  </a:lnTo>
                  <a:lnTo>
                    <a:pt x="21858" y="875"/>
                  </a:lnTo>
                  <a:lnTo>
                    <a:pt x="21779" y="716"/>
                  </a:lnTo>
                  <a:lnTo>
                    <a:pt x="21779" y="637"/>
                  </a:lnTo>
                  <a:lnTo>
                    <a:pt x="21858" y="478"/>
                  </a:lnTo>
                  <a:lnTo>
                    <a:pt x="22097" y="478"/>
                  </a:lnTo>
                  <a:lnTo>
                    <a:pt x="22335" y="637"/>
                  </a:lnTo>
                  <a:lnTo>
                    <a:pt x="22653" y="955"/>
                  </a:lnTo>
                  <a:lnTo>
                    <a:pt x="23925" y="1988"/>
                  </a:lnTo>
                  <a:lnTo>
                    <a:pt x="25276" y="3260"/>
                  </a:lnTo>
                  <a:lnTo>
                    <a:pt x="25356" y="3260"/>
                  </a:lnTo>
                  <a:lnTo>
                    <a:pt x="25117" y="2942"/>
                  </a:lnTo>
                  <a:lnTo>
                    <a:pt x="24482" y="2386"/>
                  </a:lnTo>
                  <a:lnTo>
                    <a:pt x="23687" y="1591"/>
                  </a:lnTo>
                  <a:lnTo>
                    <a:pt x="22812" y="955"/>
                  </a:lnTo>
                  <a:lnTo>
                    <a:pt x="22494" y="637"/>
                  </a:lnTo>
                  <a:lnTo>
                    <a:pt x="23766" y="1034"/>
                  </a:lnTo>
                  <a:lnTo>
                    <a:pt x="24561" y="1193"/>
                  </a:lnTo>
                  <a:lnTo>
                    <a:pt x="24799" y="1034"/>
                  </a:lnTo>
                  <a:lnTo>
                    <a:pt x="24879" y="796"/>
                  </a:lnTo>
                  <a:lnTo>
                    <a:pt x="24958" y="478"/>
                  </a:lnTo>
                  <a:close/>
                  <a:moveTo>
                    <a:pt x="11605" y="8267"/>
                  </a:moveTo>
                  <a:lnTo>
                    <a:pt x="11843" y="8426"/>
                  </a:lnTo>
                  <a:lnTo>
                    <a:pt x="12320" y="8585"/>
                  </a:lnTo>
                  <a:lnTo>
                    <a:pt x="12638" y="8903"/>
                  </a:lnTo>
                  <a:lnTo>
                    <a:pt x="13354" y="9539"/>
                  </a:lnTo>
                  <a:lnTo>
                    <a:pt x="13433" y="9698"/>
                  </a:lnTo>
                  <a:lnTo>
                    <a:pt x="13354" y="9619"/>
                  </a:lnTo>
                  <a:lnTo>
                    <a:pt x="12638" y="9062"/>
                  </a:lnTo>
                  <a:lnTo>
                    <a:pt x="11605" y="8347"/>
                  </a:lnTo>
                  <a:lnTo>
                    <a:pt x="11605" y="8267"/>
                  </a:lnTo>
                  <a:close/>
                  <a:moveTo>
                    <a:pt x="33702" y="8267"/>
                  </a:moveTo>
                  <a:lnTo>
                    <a:pt x="34020" y="8426"/>
                  </a:lnTo>
                  <a:lnTo>
                    <a:pt x="34099" y="8506"/>
                  </a:lnTo>
                  <a:lnTo>
                    <a:pt x="32589" y="8744"/>
                  </a:lnTo>
                  <a:lnTo>
                    <a:pt x="31317" y="8903"/>
                  </a:lnTo>
                  <a:lnTo>
                    <a:pt x="31397" y="8983"/>
                  </a:lnTo>
                  <a:lnTo>
                    <a:pt x="31476" y="8983"/>
                  </a:lnTo>
                  <a:lnTo>
                    <a:pt x="32192" y="8903"/>
                  </a:lnTo>
                  <a:lnTo>
                    <a:pt x="33463" y="8665"/>
                  </a:lnTo>
                  <a:lnTo>
                    <a:pt x="34417" y="8665"/>
                  </a:lnTo>
                  <a:lnTo>
                    <a:pt x="34497" y="8824"/>
                  </a:lnTo>
                  <a:lnTo>
                    <a:pt x="33702" y="8903"/>
                  </a:lnTo>
                  <a:lnTo>
                    <a:pt x="32271" y="9142"/>
                  </a:lnTo>
                  <a:lnTo>
                    <a:pt x="31476" y="9301"/>
                  </a:lnTo>
                  <a:lnTo>
                    <a:pt x="32589" y="9221"/>
                  </a:lnTo>
                  <a:lnTo>
                    <a:pt x="34179" y="8983"/>
                  </a:lnTo>
                  <a:lnTo>
                    <a:pt x="34576" y="8903"/>
                  </a:lnTo>
                  <a:lnTo>
                    <a:pt x="34735" y="8983"/>
                  </a:lnTo>
                  <a:lnTo>
                    <a:pt x="34815" y="9062"/>
                  </a:lnTo>
                  <a:lnTo>
                    <a:pt x="34099" y="9142"/>
                  </a:lnTo>
                  <a:lnTo>
                    <a:pt x="32271" y="9460"/>
                  </a:lnTo>
                  <a:lnTo>
                    <a:pt x="31238" y="9698"/>
                  </a:lnTo>
                  <a:lnTo>
                    <a:pt x="30761" y="9698"/>
                  </a:lnTo>
                  <a:lnTo>
                    <a:pt x="29966" y="9619"/>
                  </a:lnTo>
                  <a:lnTo>
                    <a:pt x="29489" y="9539"/>
                  </a:lnTo>
                  <a:lnTo>
                    <a:pt x="29887" y="9460"/>
                  </a:lnTo>
                  <a:lnTo>
                    <a:pt x="30204" y="9380"/>
                  </a:lnTo>
                  <a:lnTo>
                    <a:pt x="30284" y="9301"/>
                  </a:lnTo>
                  <a:lnTo>
                    <a:pt x="30284" y="9301"/>
                  </a:lnTo>
                  <a:lnTo>
                    <a:pt x="29648" y="9380"/>
                  </a:lnTo>
                  <a:lnTo>
                    <a:pt x="29092" y="9460"/>
                  </a:lnTo>
                  <a:lnTo>
                    <a:pt x="28615" y="9460"/>
                  </a:lnTo>
                  <a:lnTo>
                    <a:pt x="28138" y="9301"/>
                  </a:lnTo>
                  <a:lnTo>
                    <a:pt x="28217" y="9301"/>
                  </a:lnTo>
                  <a:lnTo>
                    <a:pt x="28297" y="9142"/>
                  </a:lnTo>
                  <a:lnTo>
                    <a:pt x="28297" y="9062"/>
                  </a:lnTo>
                  <a:lnTo>
                    <a:pt x="28217" y="8983"/>
                  </a:lnTo>
                  <a:lnTo>
                    <a:pt x="28376" y="8903"/>
                  </a:lnTo>
                  <a:lnTo>
                    <a:pt x="29330" y="8665"/>
                  </a:lnTo>
                  <a:lnTo>
                    <a:pt x="30920" y="8426"/>
                  </a:lnTo>
                  <a:lnTo>
                    <a:pt x="32271" y="8267"/>
                  </a:lnTo>
                  <a:close/>
                  <a:moveTo>
                    <a:pt x="11446" y="8903"/>
                  </a:moveTo>
                  <a:lnTo>
                    <a:pt x="11843" y="9062"/>
                  </a:lnTo>
                  <a:lnTo>
                    <a:pt x="12718" y="9619"/>
                  </a:lnTo>
                  <a:lnTo>
                    <a:pt x="12877" y="9698"/>
                  </a:lnTo>
                  <a:lnTo>
                    <a:pt x="12956" y="9778"/>
                  </a:lnTo>
                  <a:lnTo>
                    <a:pt x="12559" y="9619"/>
                  </a:lnTo>
                  <a:lnTo>
                    <a:pt x="12241" y="9460"/>
                  </a:lnTo>
                  <a:lnTo>
                    <a:pt x="12082" y="9301"/>
                  </a:lnTo>
                  <a:lnTo>
                    <a:pt x="11684" y="9062"/>
                  </a:lnTo>
                  <a:lnTo>
                    <a:pt x="11446" y="8903"/>
                  </a:lnTo>
                  <a:close/>
                  <a:moveTo>
                    <a:pt x="9618" y="7234"/>
                  </a:moveTo>
                  <a:lnTo>
                    <a:pt x="10969" y="7790"/>
                  </a:lnTo>
                  <a:lnTo>
                    <a:pt x="11525" y="7949"/>
                  </a:lnTo>
                  <a:lnTo>
                    <a:pt x="11764" y="8029"/>
                  </a:lnTo>
                  <a:lnTo>
                    <a:pt x="12161" y="8426"/>
                  </a:lnTo>
                  <a:lnTo>
                    <a:pt x="11684" y="8267"/>
                  </a:lnTo>
                  <a:lnTo>
                    <a:pt x="11287" y="8029"/>
                  </a:lnTo>
                  <a:lnTo>
                    <a:pt x="11128" y="8029"/>
                  </a:lnTo>
                  <a:lnTo>
                    <a:pt x="11287" y="8188"/>
                  </a:lnTo>
                  <a:lnTo>
                    <a:pt x="10651" y="8029"/>
                  </a:lnTo>
                  <a:lnTo>
                    <a:pt x="10095" y="7790"/>
                  </a:lnTo>
                  <a:lnTo>
                    <a:pt x="10015" y="7790"/>
                  </a:lnTo>
                  <a:lnTo>
                    <a:pt x="10015" y="7870"/>
                  </a:lnTo>
                  <a:lnTo>
                    <a:pt x="10731" y="8108"/>
                  </a:lnTo>
                  <a:lnTo>
                    <a:pt x="11525" y="8426"/>
                  </a:lnTo>
                  <a:lnTo>
                    <a:pt x="12082" y="8824"/>
                  </a:lnTo>
                  <a:lnTo>
                    <a:pt x="12638" y="9221"/>
                  </a:lnTo>
                  <a:lnTo>
                    <a:pt x="11923" y="8824"/>
                  </a:lnTo>
                  <a:lnTo>
                    <a:pt x="11287" y="8426"/>
                  </a:lnTo>
                  <a:lnTo>
                    <a:pt x="12161" y="9142"/>
                  </a:lnTo>
                  <a:lnTo>
                    <a:pt x="12877" y="9539"/>
                  </a:lnTo>
                  <a:lnTo>
                    <a:pt x="12559" y="9380"/>
                  </a:lnTo>
                  <a:lnTo>
                    <a:pt x="11446" y="8744"/>
                  </a:lnTo>
                  <a:lnTo>
                    <a:pt x="11207" y="8665"/>
                  </a:lnTo>
                  <a:lnTo>
                    <a:pt x="11048" y="8585"/>
                  </a:lnTo>
                  <a:lnTo>
                    <a:pt x="10890" y="8426"/>
                  </a:lnTo>
                  <a:lnTo>
                    <a:pt x="10413" y="8267"/>
                  </a:lnTo>
                  <a:lnTo>
                    <a:pt x="10015" y="8029"/>
                  </a:lnTo>
                  <a:lnTo>
                    <a:pt x="9936" y="8108"/>
                  </a:lnTo>
                  <a:lnTo>
                    <a:pt x="10015" y="8108"/>
                  </a:lnTo>
                  <a:lnTo>
                    <a:pt x="10333" y="8267"/>
                  </a:lnTo>
                  <a:lnTo>
                    <a:pt x="10651" y="8506"/>
                  </a:lnTo>
                  <a:lnTo>
                    <a:pt x="11048" y="8824"/>
                  </a:lnTo>
                  <a:lnTo>
                    <a:pt x="11287" y="9142"/>
                  </a:lnTo>
                  <a:lnTo>
                    <a:pt x="11287" y="9142"/>
                  </a:lnTo>
                  <a:lnTo>
                    <a:pt x="10492" y="8824"/>
                  </a:lnTo>
                  <a:lnTo>
                    <a:pt x="9618" y="8585"/>
                  </a:lnTo>
                  <a:lnTo>
                    <a:pt x="9220" y="8426"/>
                  </a:lnTo>
                  <a:lnTo>
                    <a:pt x="8823" y="8347"/>
                  </a:lnTo>
                  <a:lnTo>
                    <a:pt x="8823" y="8426"/>
                  </a:lnTo>
                  <a:lnTo>
                    <a:pt x="9379" y="8665"/>
                  </a:lnTo>
                  <a:lnTo>
                    <a:pt x="9697" y="8744"/>
                  </a:lnTo>
                  <a:lnTo>
                    <a:pt x="10413" y="8903"/>
                  </a:lnTo>
                  <a:lnTo>
                    <a:pt x="11446" y="9221"/>
                  </a:lnTo>
                  <a:lnTo>
                    <a:pt x="11764" y="9380"/>
                  </a:lnTo>
                  <a:lnTo>
                    <a:pt x="11525" y="9380"/>
                  </a:lnTo>
                  <a:lnTo>
                    <a:pt x="10810" y="9142"/>
                  </a:lnTo>
                  <a:lnTo>
                    <a:pt x="10254" y="9062"/>
                  </a:lnTo>
                  <a:lnTo>
                    <a:pt x="10413" y="9142"/>
                  </a:lnTo>
                  <a:lnTo>
                    <a:pt x="10651" y="9301"/>
                  </a:lnTo>
                  <a:lnTo>
                    <a:pt x="10890" y="9380"/>
                  </a:lnTo>
                  <a:lnTo>
                    <a:pt x="11525" y="9539"/>
                  </a:lnTo>
                  <a:lnTo>
                    <a:pt x="12559" y="9857"/>
                  </a:lnTo>
                  <a:lnTo>
                    <a:pt x="12320" y="9857"/>
                  </a:lnTo>
                  <a:lnTo>
                    <a:pt x="11525" y="9698"/>
                  </a:lnTo>
                  <a:lnTo>
                    <a:pt x="10254" y="9380"/>
                  </a:lnTo>
                  <a:lnTo>
                    <a:pt x="9300" y="8744"/>
                  </a:lnTo>
                  <a:lnTo>
                    <a:pt x="8028" y="8029"/>
                  </a:lnTo>
                  <a:lnTo>
                    <a:pt x="7631" y="7870"/>
                  </a:lnTo>
                  <a:lnTo>
                    <a:pt x="7710" y="7711"/>
                  </a:lnTo>
                  <a:lnTo>
                    <a:pt x="7869" y="7552"/>
                  </a:lnTo>
                  <a:lnTo>
                    <a:pt x="8584" y="7632"/>
                  </a:lnTo>
                  <a:lnTo>
                    <a:pt x="9379" y="7711"/>
                  </a:lnTo>
                  <a:lnTo>
                    <a:pt x="9538" y="7552"/>
                  </a:lnTo>
                  <a:lnTo>
                    <a:pt x="9538" y="7314"/>
                  </a:lnTo>
                  <a:lnTo>
                    <a:pt x="9538" y="7234"/>
                  </a:lnTo>
                  <a:close/>
                  <a:moveTo>
                    <a:pt x="35053" y="9301"/>
                  </a:moveTo>
                  <a:lnTo>
                    <a:pt x="35292" y="9380"/>
                  </a:lnTo>
                  <a:lnTo>
                    <a:pt x="35450" y="9460"/>
                  </a:lnTo>
                  <a:lnTo>
                    <a:pt x="35292" y="9460"/>
                  </a:lnTo>
                  <a:lnTo>
                    <a:pt x="33702" y="9698"/>
                  </a:lnTo>
                  <a:lnTo>
                    <a:pt x="32907" y="9857"/>
                  </a:lnTo>
                  <a:lnTo>
                    <a:pt x="32510" y="9937"/>
                  </a:lnTo>
                  <a:lnTo>
                    <a:pt x="32986" y="9937"/>
                  </a:lnTo>
                  <a:lnTo>
                    <a:pt x="35371" y="9619"/>
                  </a:lnTo>
                  <a:lnTo>
                    <a:pt x="35689" y="9698"/>
                  </a:lnTo>
                  <a:lnTo>
                    <a:pt x="35689" y="9778"/>
                  </a:lnTo>
                  <a:lnTo>
                    <a:pt x="35133" y="9857"/>
                  </a:lnTo>
                  <a:lnTo>
                    <a:pt x="32668" y="10096"/>
                  </a:lnTo>
                  <a:lnTo>
                    <a:pt x="31874" y="10175"/>
                  </a:lnTo>
                  <a:lnTo>
                    <a:pt x="31397" y="10096"/>
                  </a:lnTo>
                  <a:lnTo>
                    <a:pt x="31317" y="10096"/>
                  </a:lnTo>
                  <a:lnTo>
                    <a:pt x="31317" y="9937"/>
                  </a:lnTo>
                  <a:lnTo>
                    <a:pt x="31635" y="9857"/>
                  </a:lnTo>
                  <a:lnTo>
                    <a:pt x="32430" y="9619"/>
                  </a:lnTo>
                  <a:lnTo>
                    <a:pt x="33463" y="9460"/>
                  </a:lnTo>
                  <a:lnTo>
                    <a:pt x="34497" y="9380"/>
                  </a:lnTo>
                  <a:lnTo>
                    <a:pt x="35053" y="9301"/>
                  </a:lnTo>
                  <a:close/>
                  <a:moveTo>
                    <a:pt x="35848" y="9857"/>
                  </a:moveTo>
                  <a:lnTo>
                    <a:pt x="35927" y="9937"/>
                  </a:lnTo>
                  <a:lnTo>
                    <a:pt x="35927" y="10016"/>
                  </a:lnTo>
                  <a:lnTo>
                    <a:pt x="35371" y="10016"/>
                  </a:lnTo>
                  <a:lnTo>
                    <a:pt x="33861" y="10175"/>
                  </a:lnTo>
                  <a:lnTo>
                    <a:pt x="32827" y="10255"/>
                  </a:lnTo>
                  <a:lnTo>
                    <a:pt x="32827" y="10175"/>
                  </a:lnTo>
                  <a:lnTo>
                    <a:pt x="33066" y="10175"/>
                  </a:lnTo>
                  <a:lnTo>
                    <a:pt x="34338" y="10016"/>
                  </a:lnTo>
                  <a:lnTo>
                    <a:pt x="35609" y="9857"/>
                  </a:lnTo>
                  <a:close/>
                  <a:moveTo>
                    <a:pt x="13910" y="10255"/>
                  </a:moveTo>
                  <a:lnTo>
                    <a:pt x="14069" y="10334"/>
                  </a:lnTo>
                  <a:lnTo>
                    <a:pt x="13989" y="10334"/>
                  </a:lnTo>
                  <a:lnTo>
                    <a:pt x="13910" y="10255"/>
                  </a:lnTo>
                  <a:close/>
                  <a:moveTo>
                    <a:pt x="36643" y="8585"/>
                  </a:moveTo>
                  <a:lnTo>
                    <a:pt x="36722" y="8824"/>
                  </a:lnTo>
                  <a:lnTo>
                    <a:pt x="37199" y="10334"/>
                  </a:lnTo>
                  <a:lnTo>
                    <a:pt x="37040" y="10175"/>
                  </a:lnTo>
                  <a:lnTo>
                    <a:pt x="36881" y="10016"/>
                  </a:lnTo>
                  <a:lnTo>
                    <a:pt x="36802" y="9698"/>
                  </a:lnTo>
                  <a:lnTo>
                    <a:pt x="36722" y="9380"/>
                  </a:lnTo>
                  <a:lnTo>
                    <a:pt x="36643" y="8983"/>
                  </a:lnTo>
                  <a:lnTo>
                    <a:pt x="36643" y="8585"/>
                  </a:lnTo>
                  <a:close/>
                  <a:moveTo>
                    <a:pt x="10572" y="9937"/>
                  </a:moveTo>
                  <a:lnTo>
                    <a:pt x="11446" y="10096"/>
                  </a:lnTo>
                  <a:lnTo>
                    <a:pt x="9618" y="10096"/>
                  </a:lnTo>
                  <a:lnTo>
                    <a:pt x="8823" y="10175"/>
                  </a:lnTo>
                  <a:lnTo>
                    <a:pt x="8823" y="10255"/>
                  </a:lnTo>
                  <a:lnTo>
                    <a:pt x="9697" y="10255"/>
                  </a:lnTo>
                  <a:lnTo>
                    <a:pt x="11287" y="10175"/>
                  </a:lnTo>
                  <a:lnTo>
                    <a:pt x="12161" y="10255"/>
                  </a:lnTo>
                  <a:lnTo>
                    <a:pt x="11525" y="10255"/>
                  </a:lnTo>
                  <a:lnTo>
                    <a:pt x="10174" y="10334"/>
                  </a:lnTo>
                  <a:lnTo>
                    <a:pt x="8584" y="10334"/>
                  </a:lnTo>
                  <a:lnTo>
                    <a:pt x="7790" y="10413"/>
                  </a:lnTo>
                  <a:lnTo>
                    <a:pt x="7790" y="10334"/>
                  </a:lnTo>
                  <a:lnTo>
                    <a:pt x="7949" y="10255"/>
                  </a:lnTo>
                  <a:lnTo>
                    <a:pt x="8425" y="10175"/>
                  </a:lnTo>
                  <a:lnTo>
                    <a:pt x="9220" y="10016"/>
                  </a:lnTo>
                  <a:lnTo>
                    <a:pt x="9777" y="9937"/>
                  </a:lnTo>
                  <a:close/>
                  <a:moveTo>
                    <a:pt x="11525" y="10413"/>
                  </a:moveTo>
                  <a:lnTo>
                    <a:pt x="11525" y="10493"/>
                  </a:lnTo>
                  <a:lnTo>
                    <a:pt x="11446" y="10493"/>
                  </a:lnTo>
                  <a:lnTo>
                    <a:pt x="11525" y="10413"/>
                  </a:lnTo>
                  <a:close/>
                  <a:moveTo>
                    <a:pt x="35927" y="10096"/>
                  </a:moveTo>
                  <a:lnTo>
                    <a:pt x="36166" y="10175"/>
                  </a:lnTo>
                  <a:lnTo>
                    <a:pt x="36325" y="10334"/>
                  </a:lnTo>
                  <a:lnTo>
                    <a:pt x="36563" y="10493"/>
                  </a:lnTo>
                  <a:lnTo>
                    <a:pt x="35848" y="10493"/>
                  </a:lnTo>
                  <a:lnTo>
                    <a:pt x="34338" y="10413"/>
                  </a:lnTo>
                  <a:lnTo>
                    <a:pt x="33702" y="10334"/>
                  </a:lnTo>
                  <a:lnTo>
                    <a:pt x="33702" y="10255"/>
                  </a:lnTo>
                  <a:lnTo>
                    <a:pt x="33861" y="10255"/>
                  </a:lnTo>
                  <a:lnTo>
                    <a:pt x="35927" y="10096"/>
                  </a:lnTo>
                  <a:close/>
                  <a:moveTo>
                    <a:pt x="11605" y="10413"/>
                  </a:moveTo>
                  <a:lnTo>
                    <a:pt x="12320" y="10493"/>
                  </a:lnTo>
                  <a:lnTo>
                    <a:pt x="13036" y="10493"/>
                  </a:lnTo>
                  <a:lnTo>
                    <a:pt x="13195" y="10572"/>
                  </a:lnTo>
                  <a:lnTo>
                    <a:pt x="12320" y="10572"/>
                  </a:lnTo>
                  <a:lnTo>
                    <a:pt x="11605" y="10413"/>
                  </a:lnTo>
                  <a:close/>
                  <a:moveTo>
                    <a:pt x="7710" y="9221"/>
                  </a:moveTo>
                  <a:lnTo>
                    <a:pt x="8266" y="9301"/>
                  </a:lnTo>
                  <a:lnTo>
                    <a:pt x="8664" y="9460"/>
                  </a:lnTo>
                  <a:lnTo>
                    <a:pt x="8028" y="9460"/>
                  </a:lnTo>
                  <a:lnTo>
                    <a:pt x="7313" y="9539"/>
                  </a:lnTo>
                  <a:lnTo>
                    <a:pt x="9300" y="9539"/>
                  </a:lnTo>
                  <a:lnTo>
                    <a:pt x="9856" y="9619"/>
                  </a:lnTo>
                  <a:lnTo>
                    <a:pt x="10413" y="9778"/>
                  </a:lnTo>
                  <a:lnTo>
                    <a:pt x="10095" y="9778"/>
                  </a:lnTo>
                  <a:lnTo>
                    <a:pt x="9300" y="9857"/>
                  </a:lnTo>
                  <a:lnTo>
                    <a:pt x="8823" y="9937"/>
                  </a:lnTo>
                  <a:lnTo>
                    <a:pt x="8187" y="10096"/>
                  </a:lnTo>
                  <a:lnTo>
                    <a:pt x="7551" y="10175"/>
                  </a:lnTo>
                  <a:lnTo>
                    <a:pt x="8266" y="9937"/>
                  </a:lnTo>
                  <a:lnTo>
                    <a:pt x="9220" y="9778"/>
                  </a:lnTo>
                  <a:lnTo>
                    <a:pt x="9379" y="9778"/>
                  </a:lnTo>
                  <a:lnTo>
                    <a:pt x="9379" y="9698"/>
                  </a:lnTo>
                  <a:lnTo>
                    <a:pt x="9300" y="9619"/>
                  </a:lnTo>
                  <a:lnTo>
                    <a:pt x="9141" y="9619"/>
                  </a:lnTo>
                  <a:lnTo>
                    <a:pt x="8584" y="9698"/>
                  </a:lnTo>
                  <a:lnTo>
                    <a:pt x="7154" y="9857"/>
                  </a:lnTo>
                  <a:lnTo>
                    <a:pt x="6200" y="9937"/>
                  </a:lnTo>
                  <a:lnTo>
                    <a:pt x="6200" y="10016"/>
                  </a:lnTo>
                  <a:lnTo>
                    <a:pt x="6995" y="10016"/>
                  </a:lnTo>
                  <a:lnTo>
                    <a:pt x="7710" y="9937"/>
                  </a:lnTo>
                  <a:lnTo>
                    <a:pt x="7313" y="10096"/>
                  </a:lnTo>
                  <a:lnTo>
                    <a:pt x="6836" y="10175"/>
                  </a:lnTo>
                  <a:lnTo>
                    <a:pt x="5961" y="10175"/>
                  </a:lnTo>
                  <a:lnTo>
                    <a:pt x="5167" y="10334"/>
                  </a:lnTo>
                  <a:lnTo>
                    <a:pt x="6597" y="10334"/>
                  </a:lnTo>
                  <a:lnTo>
                    <a:pt x="6120" y="10493"/>
                  </a:lnTo>
                  <a:lnTo>
                    <a:pt x="5564" y="10652"/>
                  </a:lnTo>
                  <a:lnTo>
                    <a:pt x="5405" y="10731"/>
                  </a:lnTo>
                  <a:lnTo>
                    <a:pt x="5087" y="10652"/>
                  </a:lnTo>
                  <a:lnTo>
                    <a:pt x="4610" y="10572"/>
                  </a:lnTo>
                  <a:lnTo>
                    <a:pt x="4213" y="10413"/>
                  </a:lnTo>
                  <a:lnTo>
                    <a:pt x="4054" y="10334"/>
                  </a:lnTo>
                  <a:lnTo>
                    <a:pt x="4054" y="10255"/>
                  </a:lnTo>
                  <a:lnTo>
                    <a:pt x="4133" y="10096"/>
                  </a:lnTo>
                  <a:lnTo>
                    <a:pt x="4133" y="10016"/>
                  </a:lnTo>
                  <a:lnTo>
                    <a:pt x="4133" y="9937"/>
                  </a:lnTo>
                  <a:lnTo>
                    <a:pt x="3815" y="9778"/>
                  </a:lnTo>
                  <a:lnTo>
                    <a:pt x="3577" y="9698"/>
                  </a:lnTo>
                  <a:lnTo>
                    <a:pt x="4213" y="9539"/>
                  </a:lnTo>
                  <a:lnTo>
                    <a:pt x="5326" y="9380"/>
                  </a:lnTo>
                  <a:lnTo>
                    <a:pt x="7074" y="9221"/>
                  </a:lnTo>
                  <a:close/>
                  <a:moveTo>
                    <a:pt x="8664" y="10652"/>
                  </a:moveTo>
                  <a:lnTo>
                    <a:pt x="8505" y="10731"/>
                  </a:lnTo>
                  <a:lnTo>
                    <a:pt x="8584" y="10652"/>
                  </a:lnTo>
                  <a:close/>
                  <a:moveTo>
                    <a:pt x="9856" y="10731"/>
                  </a:moveTo>
                  <a:lnTo>
                    <a:pt x="9618" y="10811"/>
                  </a:lnTo>
                  <a:lnTo>
                    <a:pt x="9618" y="10731"/>
                  </a:lnTo>
                  <a:close/>
                  <a:moveTo>
                    <a:pt x="9141" y="10493"/>
                  </a:moveTo>
                  <a:lnTo>
                    <a:pt x="8346" y="10572"/>
                  </a:lnTo>
                  <a:lnTo>
                    <a:pt x="7710" y="10652"/>
                  </a:lnTo>
                  <a:lnTo>
                    <a:pt x="7313" y="10652"/>
                  </a:lnTo>
                  <a:lnTo>
                    <a:pt x="7313" y="10572"/>
                  </a:lnTo>
                  <a:lnTo>
                    <a:pt x="6597" y="10731"/>
                  </a:lnTo>
                  <a:lnTo>
                    <a:pt x="5802" y="10890"/>
                  </a:lnTo>
                  <a:lnTo>
                    <a:pt x="5802" y="10811"/>
                  </a:lnTo>
                  <a:lnTo>
                    <a:pt x="6041" y="10731"/>
                  </a:lnTo>
                  <a:lnTo>
                    <a:pt x="6836" y="10493"/>
                  </a:lnTo>
                  <a:close/>
                  <a:moveTo>
                    <a:pt x="8425" y="10731"/>
                  </a:moveTo>
                  <a:lnTo>
                    <a:pt x="7710" y="10811"/>
                  </a:lnTo>
                  <a:lnTo>
                    <a:pt x="6836" y="10970"/>
                  </a:lnTo>
                  <a:lnTo>
                    <a:pt x="6915" y="10890"/>
                  </a:lnTo>
                  <a:lnTo>
                    <a:pt x="7233" y="10811"/>
                  </a:lnTo>
                  <a:lnTo>
                    <a:pt x="8028" y="10731"/>
                  </a:lnTo>
                  <a:close/>
                  <a:moveTo>
                    <a:pt x="203006" y="10652"/>
                  </a:moveTo>
                  <a:lnTo>
                    <a:pt x="222321" y="10731"/>
                  </a:lnTo>
                  <a:lnTo>
                    <a:pt x="222400" y="10731"/>
                  </a:lnTo>
                  <a:lnTo>
                    <a:pt x="222003" y="10811"/>
                  </a:lnTo>
                  <a:lnTo>
                    <a:pt x="219857" y="10811"/>
                  </a:lnTo>
                  <a:lnTo>
                    <a:pt x="208172" y="10890"/>
                  </a:lnTo>
                  <a:lnTo>
                    <a:pt x="150784" y="10970"/>
                  </a:lnTo>
                  <a:lnTo>
                    <a:pt x="90772" y="11049"/>
                  </a:lnTo>
                  <a:lnTo>
                    <a:pt x="73286" y="11049"/>
                  </a:lnTo>
                  <a:lnTo>
                    <a:pt x="73206" y="10970"/>
                  </a:lnTo>
                  <a:lnTo>
                    <a:pt x="73206" y="10890"/>
                  </a:lnTo>
                  <a:lnTo>
                    <a:pt x="73365" y="10890"/>
                  </a:lnTo>
                  <a:lnTo>
                    <a:pt x="73921" y="10811"/>
                  </a:lnTo>
                  <a:lnTo>
                    <a:pt x="84334" y="10731"/>
                  </a:lnTo>
                  <a:lnTo>
                    <a:pt x="108100" y="10731"/>
                  </a:lnTo>
                  <a:lnTo>
                    <a:pt x="146094" y="10652"/>
                  </a:lnTo>
                  <a:close/>
                  <a:moveTo>
                    <a:pt x="6836" y="10811"/>
                  </a:moveTo>
                  <a:lnTo>
                    <a:pt x="6518" y="10970"/>
                  </a:lnTo>
                  <a:lnTo>
                    <a:pt x="6359" y="11049"/>
                  </a:lnTo>
                  <a:lnTo>
                    <a:pt x="6279" y="11129"/>
                  </a:lnTo>
                  <a:lnTo>
                    <a:pt x="6200" y="11129"/>
                  </a:lnTo>
                  <a:lnTo>
                    <a:pt x="6120" y="11049"/>
                  </a:lnTo>
                  <a:lnTo>
                    <a:pt x="6120" y="10970"/>
                  </a:lnTo>
                  <a:lnTo>
                    <a:pt x="6200" y="10970"/>
                  </a:lnTo>
                  <a:lnTo>
                    <a:pt x="6518" y="10890"/>
                  </a:lnTo>
                  <a:lnTo>
                    <a:pt x="6836" y="10811"/>
                  </a:lnTo>
                  <a:close/>
                  <a:moveTo>
                    <a:pt x="24323" y="10970"/>
                  </a:moveTo>
                  <a:lnTo>
                    <a:pt x="27184" y="11129"/>
                  </a:lnTo>
                  <a:lnTo>
                    <a:pt x="26787" y="11129"/>
                  </a:lnTo>
                  <a:lnTo>
                    <a:pt x="25117" y="11208"/>
                  </a:lnTo>
                  <a:lnTo>
                    <a:pt x="17964" y="11208"/>
                  </a:lnTo>
                  <a:lnTo>
                    <a:pt x="17884" y="11129"/>
                  </a:lnTo>
                  <a:lnTo>
                    <a:pt x="17884" y="11049"/>
                  </a:lnTo>
                  <a:lnTo>
                    <a:pt x="17964" y="11049"/>
                  </a:lnTo>
                  <a:lnTo>
                    <a:pt x="19553" y="10970"/>
                  </a:lnTo>
                  <a:close/>
                  <a:moveTo>
                    <a:pt x="237741" y="10811"/>
                  </a:moveTo>
                  <a:lnTo>
                    <a:pt x="241715" y="10890"/>
                  </a:lnTo>
                  <a:lnTo>
                    <a:pt x="243941" y="10970"/>
                  </a:lnTo>
                  <a:lnTo>
                    <a:pt x="244020" y="11049"/>
                  </a:lnTo>
                  <a:lnTo>
                    <a:pt x="244100" y="11129"/>
                  </a:lnTo>
                  <a:lnTo>
                    <a:pt x="244020" y="11208"/>
                  </a:lnTo>
                  <a:lnTo>
                    <a:pt x="240364" y="11208"/>
                  </a:lnTo>
                  <a:lnTo>
                    <a:pt x="233687" y="11049"/>
                  </a:lnTo>
                  <a:lnTo>
                    <a:pt x="231223" y="10970"/>
                  </a:lnTo>
                  <a:lnTo>
                    <a:pt x="230746" y="10970"/>
                  </a:lnTo>
                  <a:lnTo>
                    <a:pt x="230667" y="10890"/>
                  </a:lnTo>
                  <a:lnTo>
                    <a:pt x="234800" y="10811"/>
                  </a:lnTo>
                  <a:close/>
                  <a:moveTo>
                    <a:pt x="9061" y="10811"/>
                  </a:moveTo>
                  <a:lnTo>
                    <a:pt x="8108" y="10970"/>
                  </a:lnTo>
                  <a:lnTo>
                    <a:pt x="6756" y="11208"/>
                  </a:lnTo>
                  <a:lnTo>
                    <a:pt x="6279" y="11288"/>
                  </a:lnTo>
                  <a:lnTo>
                    <a:pt x="6677" y="11208"/>
                  </a:lnTo>
                  <a:lnTo>
                    <a:pt x="7710" y="10970"/>
                  </a:lnTo>
                  <a:lnTo>
                    <a:pt x="8664" y="10811"/>
                  </a:lnTo>
                  <a:close/>
                  <a:moveTo>
                    <a:pt x="56753" y="10970"/>
                  </a:moveTo>
                  <a:lnTo>
                    <a:pt x="63429" y="11049"/>
                  </a:lnTo>
                  <a:lnTo>
                    <a:pt x="63270" y="11129"/>
                  </a:lnTo>
                  <a:lnTo>
                    <a:pt x="62555" y="11129"/>
                  </a:lnTo>
                  <a:lnTo>
                    <a:pt x="58501" y="11208"/>
                  </a:lnTo>
                  <a:lnTo>
                    <a:pt x="47771" y="11367"/>
                  </a:lnTo>
                  <a:lnTo>
                    <a:pt x="41730" y="11367"/>
                  </a:lnTo>
                  <a:lnTo>
                    <a:pt x="41730" y="11288"/>
                  </a:lnTo>
                  <a:lnTo>
                    <a:pt x="41730" y="11208"/>
                  </a:lnTo>
                  <a:lnTo>
                    <a:pt x="41968" y="11129"/>
                  </a:lnTo>
                  <a:lnTo>
                    <a:pt x="45545" y="11049"/>
                  </a:lnTo>
                  <a:lnTo>
                    <a:pt x="51983" y="10970"/>
                  </a:lnTo>
                  <a:close/>
                  <a:moveTo>
                    <a:pt x="6756" y="11367"/>
                  </a:moveTo>
                  <a:lnTo>
                    <a:pt x="6677" y="11447"/>
                  </a:lnTo>
                  <a:lnTo>
                    <a:pt x="6597" y="11447"/>
                  </a:lnTo>
                  <a:lnTo>
                    <a:pt x="6677" y="11367"/>
                  </a:lnTo>
                  <a:close/>
                  <a:moveTo>
                    <a:pt x="25038" y="11844"/>
                  </a:moveTo>
                  <a:lnTo>
                    <a:pt x="24640" y="12003"/>
                  </a:lnTo>
                  <a:lnTo>
                    <a:pt x="24243" y="12162"/>
                  </a:lnTo>
                  <a:lnTo>
                    <a:pt x="23925" y="12242"/>
                  </a:lnTo>
                  <a:lnTo>
                    <a:pt x="23130" y="12321"/>
                  </a:lnTo>
                  <a:lnTo>
                    <a:pt x="22653" y="12321"/>
                  </a:lnTo>
                  <a:lnTo>
                    <a:pt x="23210" y="12242"/>
                  </a:lnTo>
                  <a:lnTo>
                    <a:pt x="24402" y="12003"/>
                  </a:lnTo>
                  <a:lnTo>
                    <a:pt x="25038" y="11844"/>
                  </a:lnTo>
                  <a:close/>
                  <a:moveTo>
                    <a:pt x="33066" y="11606"/>
                  </a:moveTo>
                  <a:lnTo>
                    <a:pt x="32510" y="11765"/>
                  </a:lnTo>
                  <a:lnTo>
                    <a:pt x="31079" y="12321"/>
                  </a:lnTo>
                  <a:lnTo>
                    <a:pt x="30204" y="12639"/>
                  </a:lnTo>
                  <a:lnTo>
                    <a:pt x="30125" y="12560"/>
                  </a:lnTo>
                  <a:lnTo>
                    <a:pt x="30204" y="12560"/>
                  </a:lnTo>
                  <a:lnTo>
                    <a:pt x="30522" y="12321"/>
                  </a:lnTo>
                  <a:lnTo>
                    <a:pt x="31556" y="11924"/>
                  </a:lnTo>
                  <a:lnTo>
                    <a:pt x="32430" y="11685"/>
                  </a:lnTo>
                  <a:lnTo>
                    <a:pt x="33066" y="11606"/>
                  </a:lnTo>
                  <a:close/>
                  <a:moveTo>
                    <a:pt x="25674" y="11606"/>
                  </a:moveTo>
                  <a:lnTo>
                    <a:pt x="25276" y="11685"/>
                  </a:lnTo>
                  <a:lnTo>
                    <a:pt x="24164" y="11765"/>
                  </a:lnTo>
                  <a:lnTo>
                    <a:pt x="22335" y="12003"/>
                  </a:lnTo>
                  <a:lnTo>
                    <a:pt x="20348" y="12321"/>
                  </a:lnTo>
                  <a:lnTo>
                    <a:pt x="19076" y="12639"/>
                  </a:lnTo>
                  <a:lnTo>
                    <a:pt x="18838" y="12719"/>
                  </a:lnTo>
                  <a:lnTo>
                    <a:pt x="18759" y="12639"/>
                  </a:lnTo>
                  <a:lnTo>
                    <a:pt x="18759" y="12560"/>
                  </a:lnTo>
                  <a:lnTo>
                    <a:pt x="18600" y="12480"/>
                  </a:lnTo>
                  <a:lnTo>
                    <a:pt x="18441" y="12401"/>
                  </a:lnTo>
                  <a:lnTo>
                    <a:pt x="18838" y="12242"/>
                  </a:lnTo>
                  <a:lnTo>
                    <a:pt x="20110" y="11924"/>
                  </a:lnTo>
                  <a:lnTo>
                    <a:pt x="21302" y="11606"/>
                  </a:lnTo>
                  <a:close/>
                  <a:moveTo>
                    <a:pt x="34258" y="11526"/>
                  </a:moveTo>
                  <a:lnTo>
                    <a:pt x="33225" y="11844"/>
                  </a:lnTo>
                  <a:lnTo>
                    <a:pt x="31635" y="12321"/>
                  </a:lnTo>
                  <a:lnTo>
                    <a:pt x="30443" y="12798"/>
                  </a:lnTo>
                  <a:lnTo>
                    <a:pt x="30363" y="12798"/>
                  </a:lnTo>
                  <a:lnTo>
                    <a:pt x="30443" y="12639"/>
                  </a:lnTo>
                  <a:lnTo>
                    <a:pt x="32748" y="11844"/>
                  </a:lnTo>
                  <a:lnTo>
                    <a:pt x="33463" y="11606"/>
                  </a:lnTo>
                  <a:lnTo>
                    <a:pt x="33861" y="11526"/>
                  </a:lnTo>
                  <a:close/>
                  <a:moveTo>
                    <a:pt x="35768" y="11526"/>
                  </a:moveTo>
                  <a:lnTo>
                    <a:pt x="35371" y="11606"/>
                  </a:lnTo>
                  <a:lnTo>
                    <a:pt x="33543" y="12162"/>
                  </a:lnTo>
                  <a:lnTo>
                    <a:pt x="31397" y="12719"/>
                  </a:lnTo>
                  <a:lnTo>
                    <a:pt x="29887" y="13195"/>
                  </a:lnTo>
                  <a:lnTo>
                    <a:pt x="29569" y="13354"/>
                  </a:lnTo>
                  <a:lnTo>
                    <a:pt x="30761" y="12719"/>
                  </a:lnTo>
                  <a:lnTo>
                    <a:pt x="31953" y="12321"/>
                  </a:lnTo>
                  <a:lnTo>
                    <a:pt x="33622" y="11844"/>
                  </a:lnTo>
                  <a:lnTo>
                    <a:pt x="34735" y="11606"/>
                  </a:lnTo>
                  <a:lnTo>
                    <a:pt x="35371" y="11526"/>
                  </a:lnTo>
                  <a:close/>
                  <a:moveTo>
                    <a:pt x="22176" y="13275"/>
                  </a:moveTo>
                  <a:lnTo>
                    <a:pt x="22017" y="13354"/>
                  </a:lnTo>
                  <a:lnTo>
                    <a:pt x="20666" y="13672"/>
                  </a:lnTo>
                  <a:lnTo>
                    <a:pt x="19553" y="13911"/>
                  </a:lnTo>
                  <a:lnTo>
                    <a:pt x="20269" y="13672"/>
                  </a:lnTo>
                  <a:lnTo>
                    <a:pt x="21541" y="13354"/>
                  </a:lnTo>
                  <a:lnTo>
                    <a:pt x="22176" y="13275"/>
                  </a:lnTo>
                  <a:close/>
                  <a:moveTo>
                    <a:pt x="8425" y="13990"/>
                  </a:moveTo>
                  <a:lnTo>
                    <a:pt x="8266" y="14070"/>
                  </a:lnTo>
                  <a:lnTo>
                    <a:pt x="8266" y="14070"/>
                  </a:lnTo>
                  <a:lnTo>
                    <a:pt x="8346" y="13990"/>
                  </a:lnTo>
                  <a:close/>
                  <a:moveTo>
                    <a:pt x="12320" y="12639"/>
                  </a:moveTo>
                  <a:lnTo>
                    <a:pt x="11684" y="13275"/>
                  </a:lnTo>
                  <a:lnTo>
                    <a:pt x="10572" y="14149"/>
                  </a:lnTo>
                  <a:lnTo>
                    <a:pt x="10095" y="14467"/>
                  </a:lnTo>
                  <a:lnTo>
                    <a:pt x="10572" y="14070"/>
                  </a:lnTo>
                  <a:lnTo>
                    <a:pt x="11366" y="13354"/>
                  </a:lnTo>
                  <a:lnTo>
                    <a:pt x="11923" y="12878"/>
                  </a:lnTo>
                  <a:lnTo>
                    <a:pt x="12320" y="12639"/>
                  </a:lnTo>
                  <a:close/>
                  <a:moveTo>
                    <a:pt x="36325" y="11526"/>
                  </a:moveTo>
                  <a:lnTo>
                    <a:pt x="36007" y="11685"/>
                  </a:lnTo>
                  <a:lnTo>
                    <a:pt x="35450" y="11924"/>
                  </a:lnTo>
                  <a:lnTo>
                    <a:pt x="34020" y="12401"/>
                  </a:lnTo>
                  <a:lnTo>
                    <a:pt x="30284" y="13434"/>
                  </a:lnTo>
                  <a:lnTo>
                    <a:pt x="29410" y="13752"/>
                  </a:lnTo>
                  <a:lnTo>
                    <a:pt x="29251" y="13911"/>
                  </a:lnTo>
                  <a:lnTo>
                    <a:pt x="29728" y="13752"/>
                  </a:lnTo>
                  <a:lnTo>
                    <a:pt x="30840" y="13434"/>
                  </a:lnTo>
                  <a:lnTo>
                    <a:pt x="34894" y="12242"/>
                  </a:lnTo>
                  <a:lnTo>
                    <a:pt x="35133" y="12162"/>
                  </a:lnTo>
                  <a:lnTo>
                    <a:pt x="34656" y="12480"/>
                  </a:lnTo>
                  <a:lnTo>
                    <a:pt x="34258" y="12719"/>
                  </a:lnTo>
                  <a:lnTo>
                    <a:pt x="32986" y="13036"/>
                  </a:lnTo>
                  <a:lnTo>
                    <a:pt x="31317" y="13434"/>
                  </a:lnTo>
                  <a:lnTo>
                    <a:pt x="30681" y="13672"/>
                  </a:lnTo>
                  <a:lnTo>
                    <a:pt x="32271" y="13354"/>
                  </a:lnTo>
                  <a:lnTo>
                    <a:pt x="33622" y="13036"/>
                  </a:lnTo>
                  <a:lnTo>
                    <a:pt x="33781" y="12957"/>
                  </a:lnTo>
                  <a:lnTo>
                    <a:pt x="33781" y="13036"/>
                  </a:lnTo>
                  <a:lnTo>
                    <a:pt x="33304" y="13195"/>
                  </a:lnTo>
                  <a:lnTo>
                    <a:pt x="32589" y="13434"/>
                  </a:lnTo>
                  <a:lnTo>
                    <a:pt x="30443" y="13990"/>
                  </a:lnTo>
                  <a:lnTo>
                    <a:pt x="28535" y="14467"/>
                  </a:lnTo>
                  <a:lnTo>
                    <a:pt x="27581" y="14785"/>
                  </a:lnTo>
                  <a:lnTo>
                    <a:pt x="27184" y="15024"/>
                  </a:lnTo>
                  <a:lnTo>
                    <a:pt x="26946" y="15183"/>
                  </a:lnTo>
                  <a:lnTo>
                    <a:pt x="27025" y="15183"/>
                  </a:lnTo>
                  <a:lnTo>
                    <a:pt x="27740" y="14865"/>
                  </a:lnTo>
                  <a:lnTo>
                    <a:pt x="28535" y="14626"/>
                  </a:lnTo>
                  <a:lnTo>
                    <a:pt x="30681" y="14070"/>
                  </a:lnTo>
                  <a:lnTo>
                    <a:pt x="33145" y="13513"/>
                  </a:lnTo>
                  <a:lnTo>
                    <a:pt x="32668" y="13831"/>
                  </a:lnTo>
                  <a:lnTo>
                    <a:pt x="32271" y="14149"/>
                  </a:lnTo>
                  <a:lnTo>
                    <a:pt x="31715" y="14229"/>
                  </a:lnTo>
                  <a:lnTo>
                    <a:pt x="30761" y="14388"/>
                  </a:lnTo>
                  <a:lnTo>
                    <a:pt x="28853" y="14865"/>
                  </a:lnTo>
                  <a:lnTo>
                    <a:pt x="26946" y="15262"/>
                  </a:lnTo>
                  <a:lnTo>
                    <a:pt x="26628" y="15342"/>
                  </a:lnTo>
                  <a:lnTo>
                    <a:pt x="26548" y="15262"/>
                  </a:lnTo>
                  <a:lnTo>
                    <a:pt x="26707" y="15183"/>
                  </a:lnTo>
                  <a:lnTo>
                    <a:pt x="26946" y="14944"/>
                  </a:lnTo>
                  <a:lnTo>
                    <a:pt x="27899" y="14308"/>
                  </a:lnTo>
                  <a:lnTo>
                    <a:pt x="28774" y="13752"/>
                  </a:lnTo>
                  <a:lnTo>
                    <a:pt x="29092" y="13593"/>
                  </a:lnTo>
                  <a:lnTo>
                    <a:pt x="29251" y="13513"/>
                  </a:lnTo>
                  <a:lnTo>
                    <a:pt x="29410" y="13513"/>
                  </a:lnTo>
                  <a:lnTo>
                    <a:pt x="29807" y="13354"/>
                  </a:lnTo>
                  <a:lnTo>
                    <a:pt x="31317" y="12878"/>
                  </a:lnTo>
                  <a:lnTo>
                    <a:pt x="33543" y="12242"/>
                  </a:lnTo>
                  <a:lnTo>
                    <a:pt x="35530" y="11685"/>
                  </a:lnTo>
                  <a:lnTo>
                    <a:pt x="36325" y="11526"/>
                  </a:lnTo>
                  <a:close/>
                  <a:moveTo>
                    <a:pt x="33861" y="13513"/>
                  </a:moveTo>
                  <a:lnTo>
                    <a:pt x="33781" y="13672"/>
                  </a:lnTo>
                  <a:lnTo>
                    <a:pt x="33463" y="14070"/>
                  </a:lnTo>
                  <a:lnTo>
                    <a:pt x="33225" y="14547"/>
                  </a:lnTo>
                  <a:lnTo>
                    <a:pt x="32430" y="16136"/>
                  </a:lnTo>
                  <a:lnTo>
                    <a:pt x="32112" y="17011"/>
                  </a:lnTo>
                  <a:lnTo>
                    <a:pt x="32192" y="16772"/>
                  </a:lnTo>
                  <a:lnTo>
                    <a:pt x="32430" y="15977"/>
                  </a:lnTo>
                  <a:lnTo>
                    <a:pt x="32748" y="15262"/>
                  </a:lnTo>
                  <a:lnTo>
                    <a:pt x="33066" y="14547"/>
                  </a:lnTo>
                  <a:lnTo>
                    <a:pt x="33384" y="14070"/>
                  </a:lnTo>
                  <a:lnTo>
                    <a:pt x="33622" y="13752"/>
                  </a:lnTo>
                  <a:lnTo>
                    <a:pt x="33861" y="13513"/>
                  </a:lnTo>
                  <a:close/>
                  <a:moveTo>
                    <a:pt x="10731" y="10652"/>
                  </a:moveTo>
                  <a:lnTo>
                    <a:pt x="11684" y="10731"/>
                  </a:lnTo>
                  <a:lnTo>
                    <a:pt x="13354" y="10731"/>
                  </a:lnTo>
                  <a:lnTo>
                    <a:pt x="13433" y="10811"/>
                  </a:lnTo>
                  <a:lnTo>
                    <a:pt x="13513" y="10890"/>
                  </a:lnTo>
                  <a:lnTo>
                    <a:pt x="13513" y="11049"/>
                  </a:lnTo>
                  <a:lnTo>
                    <a:pt x="13354" y="11288"/>
                  </a:lnTo>
                  <a:lnTo>
                    <a:pt x="13195" y="11447"/>
                  </a:lnTo>
                  <a:lnTo>
                    <a:pt x="12559" y="11526"/>
                  </a:lnTo>
                  <a:lnTo>
                    <a:pt x="11843" y="11685"/>
                  </a:lnTo>
                  <a:lnTo>
                    <a:pt x="11684" y="11765"/>
                  </a:lnTo>
                  <a:lnTo>
                    <a:pt x="12241" y="11685"/>
                  </a:lnTo>
                  <a:lnTo>
                    <a:pt x="12797" y="11685"/>
                  </a:lnTo>
                  <a:lnTo>
                    <a:pt x="12320" y="11844"/>
                  </a:lnTo>
                  <a:lnTo>
                    <a:pt x="10969" y="12162"/>
                  </a:lnTo>
                  <a:lnTo>
                    <a:pt x="7392" y="12878"/>
                  </a:lnTo>
                  <a:lnTo>
                    <a:pt x="7233" y="12957"/>
                  </a:lnTo>
                  <a:lnTo>
                    <a:pt x="7154" y="13036"/>
                  </a:lnTo>
                  <a:lnTo>
                    <a:pt x="7154" y="13116"/>
                  </a:lnTo>
                  <a:lnTo>
                    <a:pt x="7233" y="13116"/>
                  </a:lnTo>
                  <a:lnTo>
                    <a:pt x="7710" y="13036"/>
                  </a:lnTo>
                  <a:lnTo>
                    <a:pt x="10174" y="12480"/>
                  </a:lnTo>
                  <a:lnTo>
                    <a:pt x="12082" y="12083"/>
                  </a:lnTo>
                  <a:lnTo>
                    <a:pt x="12479" y="12003"/>
                  </a:lnTo>
                  <a:lnTo>
                    <a:pt x="12082" y="12321"/>
                  </a:lnTo>
                  <a:lnTo>
                    <a:pt x="11366" y="12560"/>
                  </a:lnTo>
                  <a:lnTo>
                    <a:pt x="10810" y="12719"/>
                  </a:lnTo>
                  <a:lnTo>
                    <a:pt x="10890" y="12798"/>
                  </a:lnTo>
                  <a:lnTo>
                    <a:pt x="11207" y="12719"/>
                  </a:lnTo>
                  <a:lnTo>
                    <a:pt x="11446" y="12639"/>
                  </a:lnTo>
                  <a:lnTo>
                    <a:pt x="11446" y="12639"/>
                  </a:lnTo>
                  <a:lnTo>
                    <a:pt x="10731" y="13036"/>
                  </a:lnTo>
                  <a:lnTo>
                    <a:pt x="9936" y="13354"/>
                  </a:lnTo>
                  <a:lnTo>
                    <a:pt x="8505" y="13831"/>
                  </a:lnTo>
                  <a:lnTo>
                    <a:pt x="5643" y="14547"/>
                  </a:lnTo>
                  <a:lnTo>
                    <a:pt x="4531" y="14785"/>
                  </a:lnTo>
                  <a:lnTo>
                    <a:pt x="4372" y="14785"/>
                  </a:lnTo>
                  <a:lnTo>
                    <a:pt x="4372" y="14865"/>
                  </a:lnTo>
                  <a:lnTo>
                    <a:pt x="4531" y="14865"/>
                  </a:lnTo>
                  <a:lnTo>
                    <a:pt x="5405" y="14706"/>
                  </a:lnTo>
                  <a:lnTo>
                    <a:pt x="7313" y="14308"/>
                  </a:lnTo>
                  <a:lnTo>
                    <a:pt x="7949" y="14149"/>
                  </a:lnTo>
                  <a:lnTo>
                    <a:pt x="7869" y="14229"/>
                  </a:lnTo>
                  <a:lnTo>
                    <a:pt x="4054" y="15659"/>
                  </a:lnTo>
                  <a:lnTo>
                    <a:pt x="2941" y="16216"/>
                  </a:lnTo>
                  <a:lnTo>
                    <a:pt x="1908" y="16772"/>
                  </a:lnTo>
                  <a:lnTo>
                    <a:pt x="1351" y="17090"/>
                  </a:lnTo>
                  <a:lnTo>
                    <a:pt x="1590" y="16852"/>
                  </a:lnTo>
                  <a:lnTo>
                    <a:pt x="2067" y="16295"/>
                  </a:lnTo>
                  <a:lnTo>
                    <a:pt x="3259" y="15183"/>
                  </a:lnTo>
                  <a:lnTo>
                    <a:pt x="3497" y="14944"/>
                  </a:lnTo>
                  <a:lnTo>
                    <a:pt x="3577" y="14785"/>
                  </a:lnTo>
                  <a:lnTo>
                    <a:pt x="3497" y="14626"/>
                  </a:lnTo>
                  <a:lnTo>
                    <a:pt x="3338" y="14547"/>
                  </a:lnTo>
                  <a:lnTo>
                    <a:pt x="3179" y="14547"/>
                  </a:lnTo>
                  <a:lnTo>
                    <a:pt x="3338" y="14388"/>
                  </a:lnTo>
                  <a:lnTo>
                    <a:pt x="4133" y="13990"/>
                  </a:lnTo>
                  <a:lnTo>
                    <a:pt x="4610" y="13672"/>
                  </a:lnTo>
                  <a:lnTo>
                    <a:pt x="4849" y="13513"/>
                  </a:lnTo>
                  <a:lnTo>
                    <a:pt x="4849" y="13354"/>
                  </a:lnTo>
                  <a:lnTo>
                    <a:pt x="4690" y="13195"/>
                  </a:lnTo>
                  <a:lnTo>
                    <a:pt x="4531" y="13116"/>
                  </a:lnTo>
                  <a:lnTo>
                    <a:pt x="4690" y="13036"/>
                  </a:lnTo>
                  <a:lnTo>
                    <a:pt x="5961" y="12639"/>
                  </a:lnTo>
                  <a:lnTo>
                    <a:pt x="7154" y="12321"/>
                  </a:lnTo>
                  <a:lnTo>
                    <a:pt x="7233" y="12162"/>
                  </a:lnTo>
                  <a:lnTo>
                    <a:pt x="7233" y="12003"/>
                  </a:lnTo>
                  <a:lnTo>
                    <a:pt x="7074" y="11924"/>
                  </a:lnTo>
                  <a:lnTo>
                    <a:pt x="6915" y="11844"/>
                  </a:lnTo>
                  <a:lnTo>
                    <a:pt x="7154" y="11844"/>
                  </a:lnTo>
                  <a:lnTo>
                    <a:pt x="7233" y="11765"/>
                  </a:lnTo>
                  <a:lnTo>
                    <a:pt x="7392" y="11685"/>
                  </a:lnTo>
                  <a:lnTo>
                    <a:pt x="7869" y="11606"/>
                  </a:lnTo>
                  <a:lnTo>
                    <a:pt x="9061" y="11367"/>
                  </a:lnTo>
                  <a:lnTo>
                    <a:pt x="9538" y="11288"/>
                  </a:lnTo>
                  <a:lnTo>
                    <a:pt x="9777" y="11288"/>
                  </a:lnTo>
                  <a:lnTo>
                    <a:pt x="9936" y="11129"/>
                  </a:lnTo>
                  <a:lnTo>
                    <a:pt x="9856" y="11049"/>
                  </a:lnTo>
                  <a:lnTo>
                    <a:pt x="9856" y="10890"/>
                  </a:lnTo>
                  <a:lnTo>
                    <a:pt x="10095" y="10811"/>
                  </a:lnTo>
                  <a:lnTo>
                    <a:pt x="10254" y="10731"/>
                  </a:lnTo>
                  <a:lnTo>
                    <a:pt x="10731" y="10652"/>
                  </a:lnTo>
                  <a:close/>
                  <a:moveTo>
                    <a:pt x="37597" y="11685"/>
                  </a:moveTo>
                  <a:lnTo>
                    <a:pt x="37120" y="12560"/>
                  </a:lnTo>
                  <a:lnTo>
                    <a:pt x="36563" y="13434"/>
                  </a:lnTo>
                  <a:lnTo>
                    <a:pt x="36007" y="14706"/>
                  </a:lnTo>
                  <a:lnTo>
                    <a:pt x="35212" y="16295"/>
                  </a:lnTo>
                  <a:lnTo>
                    <a:pt x="34815" y="17170"/>
                  </a:lnTo>
                  <a:lnTo>
                    <a:pt x="34656" y="17329"/>
                  </a:lnTo>
                  <a:lnTo>
                    <a:pt x="34656" y="17329"/>
                  </a:lnTo>
                  <a:lnTo>
                    <a:pt x="34974" y="16613"/>
                  </a:lnTo>
                  <a:lnTo>
                    <a:pt x="35689" y="15024"/>
                  </a:lnTo>
                  <a:lnTo>
                    <a:pt x="36245" y="13752"/>
                  </a:lnTo>
                  <a:lnTo>
                    <a:pt x="36643" y="12957"/>
                  </a:lnTo>
                  <a:lnTo>
                    <a:pt x="37199" y="12162"/>
                  </a:lnTo>
                  <a:lnTo>
                    <a:pt x="37597" y="11685"/>
                  </a:lnTo>
                  <a:close/>
                  <a:moveTo>
                    <a:pt x="37517" y="11447"/>
                  </a:moveTo>
                  <a:lnTo>
                    <a:pt x="37199" y="12003"/>
                  </a:lnTo>
                  <a:lnTo>
                    <a:pt x="36802" y="12560"/>
                  </a:lnTo>
                  <a:lnTo>
                    <a:pt x="36404" y="13195"/>
                  </a:lnTo>
                  <a:lnTo>
                    <a:pt x="36007" y="13990"/>
                  </a:lnTo>
                  <a:lnTo>
                    <a:pt x="35609" y="15024"/>
                  </a:lnTo>
                  <a:lnTo>
                    <a:pt x="34815" y="16852"/>
                  </a:lnTo>
                  <a:lnTo>
                    <a:pt x="34497" y="17488"/>
                  </a:lnTo>
                  <a:lnTo>
                    <a:pt x="34258" y="17726"/>
                  </a:lnTo>
                  <a:lnTo>
                    <a:pt x="34179" y="17726"/>
                  </a:lnTo>
                  <a:lnTo>
                    <a:pt x="34417" y="17170"/>
                  </a:lnTo>
                  <a:lnTo>
                    <a:pt x="34815" y="16216"/>
                  </a:lnTo>
                  <a:lnTo>
                    <a:pt x="35371" y="14785"/>
                  </a:lnTo>
                  <a:lnTo>
                    <a:pt x="36007" y="13593"/>
                  </a:lnTo>
                  <a:lnTo>
                    <a:pt x="36563" y="12639"/>
                  </a:lnTo>
                  <a:lnTo>
                    <a:pt x="37120" y="11924"/>
                  </a:lnTo>
                  <a:lnTo>
                    <a:pt x="37517" y="11447"/>
                  </a:lnTo>
                  <a:close/>
                  <a:moveTo>
                    <a:pt x="13513" y="11685"/>
                  </a:moveTo>
                  <a:lnTo>
                    <a:pt x="12638" y="12639"/>
                  </a:lnTo>
                  <a:lnTo>
                    <a:pt x="11366" y="13911"/>
                  </a:lnTo>
                  <a:lnTo>
                    <a:pt x="10810" y="14388"/>
                  </a:lnTo>
                  <a:lnTo>
                    <a:pt x="10333" y="14706"/>
                  </a:lnTo>
                  <a:lnTo>
                    <a:pt x="10095" y="14865"/>
                  </a:lnTo>
                  <a:lnTo>
                    <a:pt x="10174" y="14944"/>
                  </a:lnTo>
                  <a:lnTo>
                    <a:pt x="10254" y="14865"/>
                  </a:lnTo>
                  <a:lnTo>
                    <a:pt x="10651" y="14626"/>
                  </a:lnTo>
                  <a:lnTo>
                    <a:pt x="11128" y="14229"/>
                  </a:lnTo>
                  <a:lnTo>
                    <a:pt x="12320" y="13116"/>
                  </a:lnTo>
                  <a:lnTo>
                    <a:pt x="12559" y="12878"/>
                  </a:lnTo>
                  <a:lnTo>
                    <a:pt x="12559" y="12957"/>
                  </a:lnTo>
                  <a:lnTo>
                    <a:pt x="11843" y="13911"/>
                  </a:lnTo>
                  <a:lnTo>
                    <a:pt x="11048" y="14944"/>
                  </a:lnTo>
                  <a:lnTo>
                    <a:pt x="10651" y="15342"/>
                  </a:lnTo>
                  <a:lnTo>
                    <a:pt x="10254" y="15659"/>
                  </a:lnTo>
                  <a:lnTo>
                    <a:pt x="9379" y="16295"/>
                  </a:lnTo>
                  <a:lnTo>
                    <a:pt x="8823" y="16613"/>
                  </a:lnTo>
                  <a:lnTo>
                    <a:pt x="8664" y="16693"/>
                  </a:lnTo>
                  <a:lnTo>
                    <a:pt x="8584" y="16454"/>
                  </a:lnTo>
                  <a:lnTo>
                    <a:pt x="8505" y="16216"/>
                  </a:lnTo>
                  <a:lnTo>
                    <a:pt x="8346" y="16136"/>
                  </a:lnTo>
                  <a:lnTo>
                    <a:pt x="8187" y="16216"/>
                  </a:lnTo>
                  <a:lnTo>
                    <a:pt x="7631" y="16454"/>
                  </a:lnTo>
                  <a:lnTo>
                    <a:pt x="6359" y="17090"/>
                  </a:lnTo>
                  <a:lnTo>
                    <a:pt x="5405" y="17488"/>
                  </a:lnTo>
                  <a:lnTo>
                    <a:pt x="4849" y="17567"/>
                  </a:lnTo>
                  <a:lnTo>
                    <a:pt x="4928" y="17408"/>
                  </a:lnTo>
                  <a:lnTo>
                    <a:pt x="4928" y="17170"/>
                  </a:lnTo>
                  <a:lnTo>
                    <a:pt x="4849" y="17011"/>
                  </a:lnTo>
                  <a:lnTo>
                    <a:pt x="4451" y="17011"/>
                  </a:lnTo>
                  <a:lnTo>
                    <a:pt x="3656" y="17249"/>
                  </a:lnTo>
                  <a:lnTo>
                    <a:pt x="1828" y="17806"/>
                  </a:lnTo>
                  <a:lnTo>
                    <a:pt x="795" y="18044"/>
                  </a:lnTo>
                  <a:lnTo>
                    <a:pt x="556" y="18124"/>
                  </a:lnTo>
                  <a:lnTo>
                    <a:pt x="556" y="18044"/>
                  </a:lnTo>
                  <a:lnTo>
                    <a:pt x="1828" y="17249"/>
                  </a:lnTo>
                  <a:lnTo>
                    <a:pt x="3020" y="16613"/>
                  </a:lnTo>
                  <a:lnTo>
                    <a:pt x="4213" y="15977"/>
                  </a:lnTo>
                  <a:lnTo>
                    <a:pt x="6359" y="15183"/>
                  </a:lnTo>
                  <a:lnTo>
                    <a:pt x="8664" y="14388"/>
                  </a:lnTo>
                  <a:lnTo>
                    <a:pt x="9220" y="14149"/>
                  </a:lnTo>
                  <a:lnTo>
                    <a:pt x="8823" y="14467"/>
                  </a:lnTo>
                  <a:lnTo>
                    <a:pt x="7154" y="15659"/>
                  </a:lnTo>
                  <a:lnTo>
                    <a:pt x="6041" y="16534"/>
                  </a:lnTo>
                  <a:lnTo>
                    <a:pt x="5882" y="16693"/>
                  </a:lnTo>
                  <a:lnTo>
                    <a:pt x="5882" y="16772"/>
                  </a:lnTo>
                  <a:lnTo>
                    <a:pt x="7313" y="15818"/>
                  </a:lnTo>
                  <a:lnTo>
                    <a:pt x="10015" y="13911"/>
                  </a:lnTo>
                  <a:lnTo>
                    <a:pt x="8584" y="15183"/>
                  </a:lnTo>
                  <a:lnTo>
                    <a:pt x="8108" y="15580"/>
                  </a:lnTo>
                  <a:lnTo>
                    <a:pt x="7949" y="15818"/>
                  </a:lnTo>
                  <a:lnTo>
                    <a:pt x="7949" y="15818"/>
                  </a:lnTo>
                  <a:lnTo>
                    <a:pt x="8664" y="15262"/>
                  </a:lnTo>
                  <a:lnTo>
                    <a:pt x="10095" y="13990"/>
                  </a:lnTo>
                  <a:lnTo>
                    <a:pt x="10572" y="13593"/>
                  </a:lnTo>
                  <a:lnTo>
                    <a:pt x="10890" y="13354"/>
                  </a:lnTo>
                  <a:lnTo>
                    <a:pt x="11287" y="13195"/>
                  </a:lnTo>
                  <a:lnTo>
                    <a:pt x="10651" y="13831"/>
                  </a:lnTo>
                  <a:lnTo>
                    <a:pt x="9618" y="14626"/>
                  </a:lnTo>
                  <a:lnTo>
                    <a:pt x="8664" y="15342"/>
                  </a:lnTo>
                  <a:lnTo>
                    <a:pt x="8266" y="15659"/>
                  </a:lnTo>
                  <a:lnTo>
                    <a:pt x="8187" y="15739"/>
                  </a:lnTo>
                  <a:lnTo>
                    <a:pt x="8266" y="15739"/>
                  </a:lnTo>
                  <a:lnTo>
                    <a:pt x="8902" y="15342"/>
                  </a:lnTo>
                  <a:lnTo>
                    <a:pt x="9697" y="14785"/>
                  </a:lnTo>
                  <a:lnTo>
                    <a:pt x="10254" y="14547"/>
                  </a:lnTo>
                  <a:lnTo>
                    <a:pt x="10890" y="13990"/>
                  </a:lnTo>
                  <a:lnTo>
                    <a:pt x="11684" y="13354"/>
                  </a:lnTo>
                  <a:lnTo>
                    <a:pt x="12559" y="12560"/>
                  </a:lnTo>
                  <a:lnTo>
                    <a:pt x="13513" y="11685"/>
                  </a:lnTo>
                  <a:close/>
                  <a:moveTo>
                    <a:pt x="37040" y="11765"/>
                  </a:moveTo>
                  <a:lnTo>
                    <a:pt x="37040" y="11844"/>
                  </a:lnTo>
                  <a:lnTo>
                    <a:pt x="36563" y="12401"/>
                  </a:lnTo>
                  <a:lnTo>
                    <a:pt x="36166" y="13036"/>
                  </a:lnTo>
                  <a:lnTo>
                    <a:pt x="35689" y="13831"/>
                  </a:lnTo>
                  <a:lnTo>
                    <a:pt x="35212" y="14944"/>
                  </a:lnTo>
                  <a:lnTo>
                    <a:pt x="34656" y="16216"/>
                  </a:lnTo>
                  <a:lnTo>
                    <a:pt x="34179" y="17408"/>
                  </a:lnTo>
                  <a:lnTo>
                    <a:pt x="34020" y="17647"/>
                  </a:lnTo>
                  <a:lnTo>
                    <a:pt x="33940" y="17726"/>
                  </a:lnTo>
                  <a:lnTo>
                    <a:pt x="33781" y="17806"/>
                  </a:lnTo>
                  <a:lnTo>
                    <a:pt x="33622" y="18044"/>
                  </a:lnTo>
                  <a:lnTo>
                    <a:pt x="33384" y="18362"/>
                  </a:lnTo>
                  <a:lnTo>
                    <a:pt x="33384" y="18362"/>
                  </a:lnTo>
                  <a:lnTo>
                    <a:pt x="33543" y="18124"/>
                  </a:lnTo>
                  <a:lnTo>
                    <a:pt x="34497" y="16057"/>
                  </a:lnTo>
                  <a:lnTo>
                    <a:pt x="35689" y="13593"/>
                  </a:lnTo>
                  <a:lnTo>
                    <a:pt x="36404" y="12401"/>
                  </a:lnTo>
                  <a:lnTo>
                    <a:pt x="36643" y="12003"/>
                  </a:lnTo>
                  <a:lnTo>
                    <a:pt x="36881" y="11844"/>
                  </a:lnTo>
                  <a:lnTo>
                    <a:pt x="37040" y="11765"/>
                  </a:lnTo>
                  <a:close/>
                  <a:moveTo>
                    <a:pt x="32033" y="14388"/>
                  </a:moveTo>
                  <a:lnTo>
                    <a:pt x="31953" y="14467"/>
                  </a:lnTo>
                  <a:lnTo>
                    <a:pt x="31476" y="14626"/>
                  </a:lnTo>
                  <a:lnTo>
                    <a:pt x="30125" y="15024"/>
                  </a:lnTo>
                  <a:lnTo>
                    <a:pt x="28456" y="15421"/>
                  </a:lnTo>
                  <a:lnTo>
                    <a:pt x="28217" y="15580"/>
                  </a:lnTo>
                  <a:lnTo>
                    <a:pt x="28694" y="15501"/>
                  </a:lnTo>
                  <a:lnTo>
                    <a:pt x="30443" y="15024"/>
                  </a:lnTo>
                  <a:lnTo>
                    <a:pt x="31715" y="14706"/>
                  </a:lnTo>
                  <a:lnTo>
                    <a:pt x="31476" y="15024"/>
                  </a:lnTo>
                  <a:lnTo>
                    <a:pt x="31317" y="15262"/>
                  </a:lnTo>
                  <a:lnTo>
                    <a:pt x="30045" y="15659"/>
                  </a:lnTo>
                  <a:lnTo>
                    <a:pt x="28297" y="16295"/>
                  </a:lnTo>
                  <a:lnTo>
                    <a:pt x="27581" y="16613"/>
                  </a:lnTo>
                  <a:lnTo>
                    <a:pt x="27581" y="16693"/>
                  </a:lnTo>
                  <a:lnTo>
                    <a:pt x="27661" y="16693"/>
                  </a:lnTo>
                  <a:lnTo>
                    <a:pt x="28217" y="16454"/>
                  </a:lnTo>
                  <a:lnTo>
                    <a:pt x="29728" y="15898"/>
                  </a:lnTo>
                  <a:lnTo>
                    <a:pt x="30840" y="15501"/>
                  </a:lnTo>
                  <a:lnTo>
                    <a:pt x="31158" y="15421"/>
                  </a:lnTo>
                  <a:lnTo>
                    <a:pt x="31158" y="15421"/>
                  </a:lnTo>
                  <a:lnTo>
                    <a:pt x="30920" y="15659"/>
                  </a:lnTo>
                  <a:lnTo>
                    <a:pt x="30681" y="15977"/>
                  </a:lnTo>
                  <a:lnTo>
                    <a:pt x="29648" y="16295"/>
                  </a:lnTo>
                  <a:lnTo>
                    <a:pt x="28138" y="16772"/>
                  </a:lnTo>
                  <a:lnTo>
                    <a:pt x="27502" y="17090"/>
                  </a:lnTo>
                  <a:lnTo>
                    <a:pt x="27581" y="17090"/>
                  </a:lnTo>
                  <a:lnTo>
                    <a:pt x="28058" y="16931"/>
                  </a:lnTo>
                  <a:lnTo>
                    <a:pt x="30045" y="16295"/>
                  </a:lnTo>
                  <a:lnTo>
                    <a:pt x="30125" y="16295"/>
                  </a:lnTo>
                  <a:lnTo>
                    <a:pt x="29966" y="16375"/>
                  </a:lnTo>
                  <a:lnTo>
                    <a:pt x="29171" y="16693"/>
                  </a:lnTo>
                  <a:lnTo>
                    <a:pt x="26946" y="17567"/>
                  </a:lnTo>
                  <a:lnTo>
                    <a:pt x="25435" y="18124"/>
                  </a:lnTo>
                  <a:lnTo>
                    <a:pt x="24164" y="18680"/>
                  </a:lnTo>
                  <a:lnTo>
                    <a:pt x="23210" y="19157"/>
                  </a:lnTo>
                  <a:lnTo>
                    <a:pt x="22574" y="19554"/>
                  </a:lnTo>
                  <a:lnTo>
                    <a:pt x="22256" y="19713"/>
                  </a:lnTo>
                  <a:lnTo>
                    <a:pt x="22574" y="19316"/>
                  </a:lnTo>
                  <a:lnTo>
                    <a:pt x="23369" y="18362"/>
                  </a:lnTo>
                  <a:lnTo>
                    <a:pt x="23846" y="17806"/>
                  </a:lnTo>
                  <a:lnTo>
                    <a:pt x="23925" y="17726"/>
                  </a:lnTo>
                  <a:lnTo>
                    <a:pt x="23846" y="17567"/>
                  </a:lnTo>
                  <a:lnTo>
                    <a:pt x="23846" y="17488"/>
                  </a:lnTo>
                  <a:lnTo>
                    <a:pt x="24164" y="17170"/>
                  </a:lnTo>
                  <a:lnTo>
                    <a:pt x="24879" y="16613"/>
                  </a:lnTo>
                  <a:lnTo>
                    <a:pt x="25912" y="15977"/>
                  </a:lnTo>
                  <a:lnTo>
                    <a:pt x="26628" y="15501"/>
                  </a:lnTo>
                  <a:lnTo>
                    <a:pt x="28694" y="15024"/>
                  </a:lnTo>
                  <a:lnTo>
                    <a:pt x="30681" y="14547"/>
                  </a:lnTo>
                  <a:lnTo>
                    <a:pt x="31874" y="14388"/>
                  </a:lnTo>
                  <a:close/>
                  <a:moveTo>
                    <a:pt x="24561" y="11844"/>
                  </a:moveTo>
                  <a:lnTo>
                    <a:pt x="24164" y="11924"/>
                  </a:lnTo>
                  <a:lnTo>
                    <a:pt x="21461" y="12401"/>
                  </a:lnTo>
                  <a:lnTo>
                    <a:pt x="21143" y="12480"/>
                  </a:lnTo>
                  <a:lnTo>
                    <a:pt x="21064" y="12560"/>
                  </a:lnTo>
                  <a:lnTo>
                    <a:pt x="21382" y="12560"/>
                  </a:lnTo>
                  <a:lnTo>
                    <a:pt x="19871" y="12878"/>
                  </a:lnTo>
                  <a:lnTo>
                    <a:pt x="18361" y="13195"/>
                  </a:lnTo>
                  <a:lnTo>
                    <a:pt x="18838" y="13195"/>
                  </a:lnTo>
                  <a:lnTo>
                    <a:pt x="20666" y="12798"/>
                  </a:lnTo>
                  <a:lnTo>
                    <a:pt x="22812" y="12401"/>
                  </a:lnTo>
                  <a:lnTo>
                    <a:pt x="23607" y="12321"/>
                  </a:lnTo>
                  <a:lnTo>
                    <a:pt x="23925" y="12321"/>
                  </a:lnTo>
                  <a:lnTo>
                    <a:pt x="23528" y="12480"/>
                  </a:lnTo>
                  <a:lnTo>
                    <a:pt x="23210" y="12719"/>
                  </a:lnTo>
                  <a:lnTo>
                    <a:pt x="22335" y="12798"/>
                  </a:lnTo>
                  <a:lnTo>
                    <a:pt x="20507" y="13116"/>
                  </a:lnTo>
                  <a:lnTo>
                    <a:pt x="19712" y="13275"/>
                  </a:lnTo>
                  <a:lnTo>
                    <a:pt x="19394" y="13354"/>
                  </a:lnTo>
                  <a:lnTo>
                    <a:pt x="19633" y="13354"/>
                  </a:lnTo>
                  <a:lnTo>
                    <a:pt x="20428" y="13195"/>
                  </a:lnTo>
                  <a:lnTo>
                    <a:pt x="22017" y="12957"/>
                  </a:lnTo>
                  <a:lnTo>
                    <a:pt x="22574" y="12878"/>
                  </a:lnTo>
                  <a:lnTo>
                    <a:pt x="21302" y="13195"/>
                  </a:lnTo>
                  <a:lnTo>
                    <a:pt x="20030" y="13513"/>
                  </a:lnTo>
                  <a:lnTo>
                    <a:pt x="18838" y="13911"/>
                  </a:lnTo>
                  <a:lnTo>
                    <a:pt x="16930" y="14626"/>
                  </a:lnTo>
                  <a:lnTo>
                    <a:pt x="15738" y="15183"/>
                  </a:lnTo>
                  <a:lnTo>
                    <a:pt x="15738" y="15262"/>
                  </a:lnTo>
                  <a:lnTo>
                    <a:pt x="16056" y="15183"/>
                  </a:lnTo>
                  <a:lnTo>
                    <a:pt x="16930" y="14865"/>
                  </a:lnTo>
                  <a:lnTo>
                    <a:pt x="17964" y="14467"/>
                  </a:lnTo>
                  <a:lnTo>
                    <a:pt x="18997" y="14149"/>
                  </a:lnTo>
                  <a:lnTo>
                    <a:pt x="20746" y="13752"/>
                  </a:lnTo>
                  <a:lnTo>
                    <a:pt x="21302" y="13672"/>
                  </a:lnTo>
                  <a:lnTo>
                    <a:pt x="21382" y="13672"/>
                  </a:lnTo>
                  <a:lnTo>
                    <a:pt x="19394" y="14229"/>
                  </a:lnTo>
                  <a:lnTo>
                    <a:pt x="17566" y="14706"/>
                  </a:lnTo>
                  <a:lnTo>
                    <a:pt x="17566" y="14706"/>
                  </a:lnTo>
                  <a:lnTo>
                    <a:pt x="19156" y="14388"/>
                  </a:lnTo>
                  <a:lnTo>
                    <a:pt x="20666" y="14070"/>
                  </a:lnTo>
                  <a:lnTo>
                    <a:pt x="20269" y="14308"/>
                  </a:lnTo>
                  <a:lnTo>
                    <a:pt x="19792" y="14547"/>
                  </a:lnTo>
                  <a:lnTo>
                    <a:pt x="19156" y="14706"/>
                  </a:lnTo>
                  <a:lnTo>
                    <a:pt x="18043" y="15024"/>
                  </a:lnTo>
                  <a:lnTo>
                    <a:pt x="17328" y="15262"/>
                  </a:lnTo>
                  <a:lnTo>
                    <a:pt x="17407" y="15262"/>
                  </a:lnTo>
                  <a:lnTo>
                    <a:pt x="18043" y="15103"/>
                  </a:lnTo>
                  <a:lnTo>
                    <a:pt x="19156" y="14865"/>
                  </a:lnTo>
                  <a:lnTo>
                    <a:pt x="19474" y="14785"/>
                  </a:lnTo>
                  <a:lnTo>
                    <a:pt x="19394" y="14865"/>
                  </a:lnTo>
                  <a:lnTo>
                    <a:pt x="18123" y="15262"/>
                  </a:lnTo>
                  <a:lnTo>
                    <a:pt x="17169" y="15501"/>
                  </a:lnTo>
                  <a:lnTo>
                    <a:pt x="17010" y="15580"/>
                  </a:lnTo>
                  <a:lnTo>
                    <a:pt x="17010" y="15659"/>
                  </a:lnTo>
                  <a:lnTo>
                    <a:pt x="17487" y="15580"/>
                  </a:lnTo>
                  <a:lnTo>
                    <a:pt x="18441" y="15262"/>
                  </a:lnTo>
                  <a:lnTo>
                    <a:pt x="18997" y="15103"/>
                  </a:lnTo>
                  <a:lnTo>
                    <a:pt x="18600" y="15342"/>
                  </a:lnTo>
                  <a:lnTo>
                    <a:pt x="18202" y="15580"/>
                  </a:lnTo>
                  <a:lnTo>
                    <a:pt x="17884" y="15580"/>
                  </a:lnTo>
                  <a:lnTo>
                    <a:pt x="17407" y="15659"/>
                  </a:lnTo>
                  <a:lnTo>
                    <a:pt x="16295" y="16057"/>
                  </a:lnTo>
                  <a:lnTo>
                    <a:pt x="14466" y="16931"/>
                  </a:lnTo>
                  <a:lnTo>
                    <a:pt x="13671" y="17329"/>
                  </a:lnTo>
                  <a:lnTo>
                    <a:pt x="13354" y="17567"/>
                  </a:lnTo>
                  <a:lnTo>
                    <a:pt x="13354" y="17647"/>
                  </a:lnTo>
                  <a:lnTo>
                    <a:pt x="13354" y="17726"/>
                  </a:lnTo>
                  <a:lnTo>
                    <a:pt x="13513" y="17726"/>
                  </a:lnTo>
                  <a:lnTo>
                    <a:pt x="13751" y="17647"/>
                  </a:lnTo>
                  <a:lnTo>
                    <a:pt x="16056" y="16454"/>
                  </a:lnTo>
                  <a:lnTo>
                    <a:pt x="16930" y="16057"/>
                  </a:lnTo>
                  <a:lnTo>
                    <a:pt x="17725" y="15818"/>
                  </a:lnTo>
                  <a:lnTo>
                    <a:pt x="17805" y="15818"/>
                  </a:lnTo>
                  <a:lnTo>
                    <a:pt x="17725" y="15898"/>
                  </a:lnTo>
                  <a:lnTo>
                    <a:pt x="16295" y="16931"/>
                  </a:lnTo>
                  <a:lnTo>
                    <a:pt x="14864" y="17885"/>
                  </a:lnTo>
                  <a:lnTo>
                    <a:pt x="13989" y="18362"/>
                  </a:lnTo>
                  <a:lnTo>
                    <a:pt x="12797" y="19077"/>
                  </a:lnTo>
                  <a:lnTo>
                    <a:pt x="12161" y="19475"/>
                  </a:lnTo>
                  <a:lnTo>
                    <a:pt x="11605" y="19713"/>
                  </a:lnTo>
                  <a:lnTo>
                    <a:pt x="10969" y="20031"/>
                  </a:lnTo>
                  <a:lnTo>
                    <a:pt x="11048" y="20031"/>
                  </a:lnTo>
                  <a:lnTo>
                    <a:pt x="11605" y="19793"/>
                  </a:lnTo>
                  <a:lnTo>
                    <a:pt x="11764" y="19793"/>
                  </a:lnTo>
                  <a:lnTo>
                    <a:pt x="11764" y="19872"/>
                  </a:lnTo>
                  <a:lnTo>
                    <a:pt x="11843" y="19872"/>
                  </a:lnTo>
                  <a:lnTo>
                    <a:pt x="12241" y="19634"/>
                  </a:lnTo>
                  <a:lnTo>
                    <a:pt x="12718" y="19316"/>
                  </a:lnTo>
                  <a:lnTo>
                    <a:pt x="12877" y="19236"/>
                  </a:lnTo>
                  <a:lnTo>
                    <a:pt x="13433" y="18839"/>
                  </a:lnTo>
                  <a:lnTo>
                    <a:pt x="14148" y="18441"/>
                  </a:lnTo>
                  <a:lnTo>
                    <a:pt x="14228" y="18441"/>
                  </a:lnTo>
                  <a:lnTo>
                    <a:pt x="13513" y="18998"/>
                  </a:lnTo>
                  <a:lnTo>
                    <a:pt x="12400" y="19952"/>
                  </a:lnTo>
                  <a:lnTo>
                    <a:pt x="11287" y="21064"/>
                  </a:lnTo>
                  <a:lnTo>
                    <a:pt x="10174" y="22098"/>
                  </a:lnTo>
                  <a:lnTo>
                    <a:pt x="9300" y="23052"/>
                  </a:lnTo>
                  <a:lnTo>
                    <a:pt x="9220" y="23211"/>
                  </a:lnTo>
                  <a:lnTo>
                    <a:pt x="9459" y="22495"/>
                  </a:lnTo>
                  <a:lnTo>
                    <a:pt x="9936" y="21541"/>
                  </a:lnTo>
                  <a:lnTo>
                    <a:pt x="10492" y="20588"/>
                  </a:lnTo>
                  <a:lnTo>
                    <a:pt x="11048" y="19634"/>
                  </a:lnTo>
                  <a:lnTo>
                    <a:pt x="11764" y="18839"/>
                  </a:lnTo>
                  <a:lnTo>
                    <a:pt x="12320" y="18203"/>
                  </a:lnTo>
                  <a:lnTo>
                    <a:pt x="12797" y="17647"/>
                  </a:lnTo>
                  <a:lnTo>
                    <a:pt x="12956" y="17488"/>
                  </a:lnTo>
                  <a:lnTo>
                    <a:pt x="12956" y="17329"/>
                  </a:lnTo>
                  <a:lnTo>
                    <a:pt x="12877" y="17249"/>
                  </a:lnTo>
                  <a:lnTo>
                    <a:pt x="12718" y="17170"/>
                  </a:lnTo>
                  <a:lnTo>
                    <a:pt x="12638" y="17170"/>
                  </a:lnTo>
                  <a:lnTo>
                    <a:pt x="12718" y="17090"/>
                  </a:lnTo>
                  <a:lnTo>
                    <a:pt x="13354" y="16534"/>
                  </a:lnTo>
                  <a:lnTo>
                    <a:pt x="14705" y="15501"/>
                  </a:lnTo>
                  <a:lnTo>
                    <a:pt x="15341" y="15024"/>
                  </a:lnTo>
                  <a:lnTo>
                    <a:pt x="15341" y="14944"/>
                  </a:lnTo>
                  <a:lnTo>
                    <a:pt x="15341" y="14785"/>
                  </a:lnTo>
                  <a:lnTo>
                    <a:pt x="15341" y="14706"/>
                  </a:lnTo>
                  <a:lnTo>
                    <a:pt x="15261" y="14706"/>
                  </a:lnTo>
                  <a:lnTo>
                    <a:pt x="15102" y="14626"/>
                  </a:lnTo>
                  <a:lnTo>
                    <a:pt x="15659" y="14308"/>
                  </a:lnTo>
                  <a:lnTo>
                    <a:pt x="16374" y="13831"/>
                  </a:lnTo>
                  <a:lnTo>
                    <a:pt x="17169" y="13434"/>
                  </a:lnTo>
                  <a:lnTo>
                    <a:pt x="17725" y="13195"/>
                  </a:lnTo>
                  <a:lnTo>
                    <a:pt x="18043" y="13116"/>
                  </a:lnTo>
                  <a:lnTo>
                    <a:pt x="18123" y="13116"/>
                  </a:lnTo>
                  <a:lnTo>
                    <a:pt x="18361" y="13036"/>
                  </a:lnTo>
                  <a:lnTo>
                    <a:pt x="19235" y="12719"/>
                  </a:lnTo>
                  <a:lnTo>
                    <a:pt x="20348" y="12401"/>
                  </a:lnTo>
                  <a:lnTo>
                    <a:pt x="22176" y="12083"/>
                  </a:lnTo>
                  <a:lnTo>
                    <a:pt x="24084" y="11844"/>
                  </a:lnTo>
                  <a:close/>
                  <a:moveTo>
                    <a:pt x="26151" y="11924"/>
                  </a:moveTo>
                  <a:lnTo>
                    <a:pt x="26230" y="12003"/>
                  </a:lnTo>
                  <a:lnTo>
                    <a:pt x="25515" y="12719"/>
                  </a:lnTo>
                  <a:lnTo>
                    <a:pt x="24640" y="13672"/>
                  </a:lnTo>
                  <a:lnTo>
                    <a:pt x="23607" y="14865"/>
                  </a:lnTo>
                  <a:lnTo>
                    <a:pt x="23528" y="14944"/>
                  </a:lnTo>
                  <a:lnTo>
                    <a:pt x="24005" y="14467"/>
                  </a:lnTo>
                  <a:lnTo>
                    <a:pt x="25674" y="12639"/>
                  </a:lnTo>
                  <a:lnTo>
                    <a:pt x="25435" y="13116"/>
                  </a:lnTo>
                  <a:lnTo>
                    <a:pt x="24799" y="14229"/>
                  </a:lnTo>
                  <a:lnTo>
                    <a:pt x="23448" y="16295"/>
                  </a:lnTo>
                  <a:lnTo>
                    <a:pt x="23130" y="16693"/>
                  </a:lnTo>
                  <a:lnTo>
                    <a:pt x="23051" y="16693"/>
                  </a:lnTo>
                  <a:lnTo>
                    <a:pt x="22971" y="16613"/>
                  </a:lnTo>
                  <a:lnTo>
                    <a:pt x="22812" y="16534"/>
                  </a:lnTo>
                  <a:lnTo>
                    <a:pt x="22653" y="16613"/>
                  </a:lnTo>
                  <a:lnTo>
                    <a:pt x="22256" y="17090"/>
                  </a:lnTo>
                  <a:lnTo>
                    <a:pt x="21302" y="18124"/>
                  </a:lnTo>
                  <a:lnTo>
                    <a:pt x="20666" y="18680"/>
                  </a:lnTo>
                  <a:lnTo>
                    <a:pt x="20587" y="18521"/>
                  </a:lnTo>
                  <a:lnTo>
                    <a:pt x="20507" y="18282"/>
                  </a:lnTo>
                  <a:lnTo>
                    <a:pt x="20348" y="18282"/>
                  </a:lnTo>
                  <a:lnTo>
                    <a:pt x="20189" y="18362"/>
                  </a:lnTo>
                  <a:lnTo>
                    <a:pt x="19871" y="18600"/>
                  </a:lnTo>
                  <a:lnTo>
                    <a:pt x="19076" y="19236"/>
                  </a:lnTo>
                  <a:lnTo>
                    <a:pt x="18123" y="20031"/>
                  </a:lnTo>
                  <a:lnTo>
                    <a:pt x="17169" y="20747"/>
                  </a:lnTo>
                  <a:lnTo>
                    <a:pt x="16612" y="21064"/>
                  </a:lnTo>
                  <a:lnTo>
                    <a:pt x="16533" y="20985"/>
                  </a:lnTo>
                  <a:lnTo>
                    <a:pt x="16453" y="20826"/>
                  </a:lnTo>
                  <a:lnTo>
                    <a:pt x="16453" y="20667"/>
                  </a:lnTo>
                  <a:lnTo>
                    <a:pt x="16374" y="20588"/>
                  </a:lnTo>
                  <a:lnTo>
                    <a:pt x="16295" y="20508"/>
                  </a:lnTo>
                  <a:lnTo>
                    <a:pt x="16136" y="20508"/>
                  </a:lnTo>
                  <a:lnTo>
                    <a:pt x="15500" y="20905"/>
                  </a:lnTo>
                  <a:lnTo>
                    <a:pt x="13910" y="21859"/>
                  </a:lnTo>
                  <a:lnTo>
                    <a:pt x="13274" y="22177"/>
                  </a:lnTo>
                  <a:lnTo>
                    <a:pt x="13036" y="22257"/>
                  </a:lnTo>
                  <a:lnTo>
                    <a:pt x="13036" y="22018"/>
                  </a:lnTo>
                  <a:lnTo>
                    <a:pt x="13036" y="21939"/>
                  </a:lnTo>
                  <a:lnTo>
                    <a:pt x="12956" y="21859"/>
                  </a:lnTo>
                  <a:lnTo>
                    <a:pt x="12877" y="21780"/>
                  </a:lnTo>
                  <a:lnTo>
                    <a:pt x="12718" y="21780"/>
                  </a:lnTo>
                  <a:lnTo>
                    <a:pt x="12082" y="22177"/>
                  </a:lnTo>
                  <a:lnTo>
                    <a:pt x="11128" y="22734"/>
                  </a:lnTo>
                  <a:lnTo>
                    <a:pt x="10174" y="23131"/>
                  </a:lnTo>
                  <a:lnTo>
                    <a:pt x="9618" y="23370"/>
                  </a:lnTo>
                  <a:lnTo>
                    <a:pt x="9697" y="23211"/>
                  </a:lnTo>
                  <a:lnTo>
                    <a:pt x="10015" y="22813"/>
                  </a:lnTo>
                  <a:lnTo>
                    <a:pt x="11048" y="21700"/>
                  </a:lnTo>
                  <a:lnTo>
                    <a:pt x="12638" y="20190"/>
                  </a:lnTo>
                  <a:lnTo>
                    <a:pt x="14228" y="18918"/>
                  </a:lnTo>
                  <a:lnTo>
                    <a:pt x="14546" y="18759"/>
                  </a:lnTo>
                  <a:lnTo>
                    <a:pt x="14228" y="19236"/>
                  </a:lnTo>
                  <a:lnTo>
                    <a:pt x="13513" y="20190"/>
                  </a:lnTo>
                  <a:lnTo>
                    <a:pt x="13195" y="20667"/>
                  </a:lnTo>
                  <a:lnTo>
                    <a:pt x="13195" y="20747"/>
                  </a:lnTo>
                  <a:lnTo>
                    <a:pt x="13274" y="20747"/>
                  </a:lnTo>
                  <a:lnTo>
                    <a:pt x="13751" y="20190"/>
                  </a:lnTo>
                  <a:lnTo>
                    <a:pt x="14466" y="19077"/>
                  </a:lnTo>
                  <a:lnTo>
                    <a:pt x="14943" y="18362"/>
                  </a:lnTo>
                  <a:lnTo>
                    <a:pt x="16295" y="17488"/>
                  </a:lnTo>
                  <a:lnTo>
                    <a:pt x="18202" y="16136"/>
                  </a:lnTo>
                  <a:lnTo>
                    <a:pt x="15977" y="18759"/>
                  </a:lnTo>
                  <a:lnTo>
                    <a:pt x="15818" y="18998"/>
                  </a:lnTo>
                  <a:lnTo>
                    <a:pt x="15818" y="19077"/>
                  </a:lnTo>
                  <a:lnTo>
                    <a:pt x="15897" y="19157"/>
                  </a:lnTo>
                  <a:lnTo>
                    <a:pt x="15977" y="19077"/>
                  </a:lnTo>
                  <a:lnTo>
                    <a:pt x="16295" y="18759"/>
                  </a:lnTo>
                  <a:lnTo>
                    <a:pt x="17884" y="16852"/>
                  </a:lnTo>
                  <a:lnTo>
                    <a:pt x="18838" y="15739"/>
                  </a:lnTo>
                  <a:lnTo>
                    <a:pt x="19235" y="15501"/>
                  </a:lnTo>
                  <a:lnTo>
                    <a:pt x="19553" y="15342"/>
                  </a:lnTo>
                  <a:lnTo>
                    <a:pt x="19553" y="15342"/>
                  </a:lnTo>
                  <a:lnTo>
                    <a:pt x="19474" y="15421"/>
                  </a:lnTo>
                  <a:lnTo>
                    <a:pt x="18838" y="16216"/>
                  </a:lnTo>
                  <a:lnTo>
                    <a:pt x="18282" y="16931"/>
                  </a:lnTo>
                  <a:lnTo>
                    <a:pt x="18361" y="16931"/>
                  </a:lnTo>
                  <a:lnTo>
                    <a:pt x="19553" y="15501"/>
                  </a:lnTo>
                  <a:lnTo>
                    <a:pt x="19871" y="15183"/>
                  </a:lnTo>
                  <a:lnTo>
                    <a:pt x="20110" y="14944"/>
                  </a:lnTo>
                  <a:lnTo>
                    <a:pt x="20348" y="14865"/>
                  </a:lnTo>
                  <a:lnTo>
                    <a:pt x="20348" y="14865"/>
                  </a:lnTo>
                  <a:lnTo>
                    <a:pt x="19712" y="15580"/>
                  </a:lnTo>
                  <a:lnTo>
                    <a:pt x="19076" y="16295"/>
                  </a:lnTo>
                  <a:lnTo>
                    <a:pt x="19076" y="16375"/>
                  </a:lnTo>
                  <a:lnTo>
                    <a:pt x="19235" y="16295"/>
                  </a:lnTo>
                  <a:lnTo>
                    <a:pt x="19871" y="15501"/>
                  </a:lnTo>
                  <a:lnTo>
                    <a:pt x="20905" y="14547"/>
                  </a:lnTo>
                  <a:lnTo>
                    <a:pt x="21064" y="14388"/>
                  </a:lnTo>
                  <a:lnTo>
                    <a:pt x="20189" y="15421"/>
                  </a:lnTo>
                  <a:lnTo>
                    <a:pt x="19315" y="16534"/>
                  </a:lnTo>
                  <a:lnTo>
                    <a:pt x="19474" y="16454"/>
                  </a:lnTo>
                  <a:lnTo>
                    <a:pt x="20507" y="15262"/>
                  </a:lnTo>
                  <a:lnTo>
                    <a:pt x="21382" y="14308"/>
                  </a:lnTo>
                  <a:lnTo>
                    <a:pt x="21620" y="14070"/>
                  </a:lnTo>
                  <a:lnTo>
                    <a:pt x="21858" y="13990"/>
                  </a:lnTo>
                  <a:lnTo>
                    <a:pt x="21700" y="14229"/>
                  </a:lnTo>
                  <a:lnTo>
                    <a:pt x="21143" y="14865"/>
                  </a:lnTo>
                  <a:lnTo>
                    <a:pt x="19474" y="16772"/>
                  </a:lnTo>
                  <a:lnTo>
                    <a:pt x="18441" y="17806"/>
                  </a:lnTo>
                  <a:lnTo>
                    <a:pt x="18361" y="18044"/>
                  </a:lnTo>
                  <a:lnTo>
                    <a:pt x="18520" y="18124"/>
                  </a:lnTo>
                  <a:lnTo>
                    <a:pt x="18679" y="18044"/>
                  </a:lnTo>
                  <a:lnTo>
                    <a:pt x="19156" y="17567"/>
                  </a:lnTo>
                  <a:lnTo>
                    <a:pt x="21223" y="15342"/>
                  </a:lnTo>
                  <a:lnTo>
                    <a:pt x="22892" y="13513"/>
                  </a:lnTo>
                  <a:lnTo>
                    <a:pt x="23687" y="13036"/>
                  </a:lnTo>
                  <a:lnTo>
                    <a:pt x="24164" y="12798"/>
                  </a:lnTo>
                  <a:lnTo>
                    <a:pt x="24402" y="12639"/>
                  </a:lnTo>
                  <a:lnTo>
                    <a:pt x="23051" y="14467"/>
                  </a:lnTo>
                  <a:lnTo>
                    <a:pt x="23051" y="14547"/>
                  </a:lnTo>
                  <a:lnTo>
                    <a:pt x="23528" y="13990"/>
                  </a:lnTo>
                  <a:lnTo>
                    <a:pt x="24243" y="13116"/>
                  </a:lnTo>
                  <a:lnTo>
                    <a:pt x="24640" y="12639"/>
                  </a:lnTo>
                  <a:lnTo>
                    <a:pt x="24879" y="12480"/>
                  </a:lnTo>
                  <a:lnTo>
                    <a:pt x="25276" y="12321"/>
                  </a:lnTo>
                  <a:lnTo>
                    <a:pt x="25515" y="12242"/>
                  </a:lnTo>
                  <a:lnTo>
                    <a:pt x="24958" y="12719"/>
                  </a:lnTo>
                  <a:lnTo>
                    <a:pt x="24005" y="13752"/>
                  </a:lnTo>
                  <a:lnTo>
                    <a:pt x="23369" y="14467"/>
                  </a:lnTo>
                  <a:lnTo>
                    <a:pt x="23369" y="14547"/>
                  </a:lnTo>
                  <a:lnTo>
                    <a:pt x="23528" y="14467"/>
                  </a:lnTo>
                  <a:lnTo>
                    <a:pt x="24084" y="13911"/>
                  </a:lnTo>
                  <a:lnTo>
                    <a:pt x="25197" y="12639"/>
                  </a:lnTo>
                  <a:lnTo>
                    <a:pt x="25674" y="12162"/>
                  </a:lnTo>
                  <a:lnTo>
                    <a:pt x="25992" y="12003"/>
                  </a:lnTo>
                  <a:lnTo>
                    <a:pt x="26151" y="11924"/>
                  </a:lnTo>
                  <a:close/>
                  <a:moveTo>
                    <a:pt x="9141" y="23370"/>
                  </a:moveTo>
                  <a:lnTo>
                    <a:pt x="9141" y="23449"/>
                  </a:lnTo>
                  <a:lnTo>
                    <a:pt x="9061" y="23449"/>
                  </a:lnTo>
                  <a:lnTo>
                    <a:pt x="9141" y="23370"/>
                  </a:lnTo>
                  <a:close/>
                  <a:moveTo>
                    <a:pt x="22892" y="23767"/>
                  </a:moveTo>
                  <a:lnTo>
                    <a:pt x="22892" y="23846"/>
                  </a:lnTo>
                  <a:lnTo>
                    <a:pt x="22733" y="23926"/>
                  </a:lnTo>
                  <a:lnTo>
                    <a:pt x="22733" y="23926"/>
                  </a:lnTo>
                  <a:lnTo>
                    <a:pt x="22812" y="23846"/>
                  </a:lnTo>
                  <a:lnTo>
                    <a:pt x="22892" y="23767"/>
                  </a:lnTo>
                  <a:close/>
                  <a:moveTo>
                    <a:pt x="21779" y="24244"/>
                  </a:moveTo>
                  <a:lnTo>
                    <a:pt x="21620" y="24323"/>
                  </a:lnTo>
                  <a:lnTo>
                    <a:pt x="21700" y="24244"/>
                  </a:lnTo>
                  <a:close/>
                  <a:moveTo>
                    <a:pt x="22892" y="24959"/>
                  </a:moveTo>
                  <a:lnTo>
                    <a:pt x="22812" y="25039"/>
                  </a:lnTo>
                  <a:lnTo>
                    <a:pt x="22796" y="25071"/>
                  </a:lnTo>
                  <a:lnTo>
                    <a:pt x="22892" y="24959"/>
                  </a:lnTo>
                  <a:close/>
                  <a:moveTo>
                    <a:pt x="30045" y="16613"/>
                  </a:moveTo>
                  <a:lnTo>
                    <a:pt x="29728" y="17011"/>
                  </a:lnTo>
                  <a:lnTo>
                    <a:pt x="29410" y="17329"/>
                  </a:lnTo>
                  <a:lnTo>
                    <a:pt x="29251" y="17408"/>
                  </a:lnTo>
                  <a:lnTo>
                    <a:pt x="26628" y="18441"/>
                  </a:lnTo>
                  <a:lnTo>
                    <a:pt x="24720" y="19236"/>
                  </a:lnTo>
                  <a:lnTo>
                    <a:pt x="24720" y="19316"/>
                  </a:lnTo>
                  <a:lnTo>
                    <a:pt x="24799" y="19236"/>
                  </a:lnTo>
                  <a:lnTo>
                    <a:pt x="25276" y="19077"/>
                  </a:lnTo>
                  <a:lnTo>
                    <a:pt x="29092" y="17567"/>
                  </a:lnTo>
                  <a:lnTo>
                    <a:pt x="29092" y="17567"/>
                  </a:lnTo>
                  <a:lnTo>
                    <a:pt x="29012" y="17806"/>
                  </a:lnTo>
                  <a:lnTo>
                    <a:pt x="28615" y="18124"/>
                  </a:lnTo>
                  <a:lnTo>
                    <a:pt x="27820" y="18441"/>
                  </a:lnTo>
                  <a:lnTo>
                    <a:pt x="25992" y="19157"/>
                  </a:lnTo>
                  <a:lnTo>
                    <a:pt x="25276" y="19475"/>
                  </a:lnTo>
                  <a:lnTo>
                    <a:pt x="24879" y="19713"/>
                  </a:lnTo>
                  <a:lnTo>
                    <a:pt x="25038" y="19713"/>
                  </a:lnTo>
                  <a:lnTo>
                    <a:pt x="25594" y="19475"/>
                  </a:lnTo>
                  <a:lnTo>
                    <a:pt x="27343" y="18759"/>
                  </a:lnTo>
                  <a:lnTo>
                    <a:pt x="28058" y="18521"/>
                  </a:lnTo>
                  <a:lnTo>
                    <a:pt x="28376" y="18441"/>
                  </a:lnTo>
                  <a:lnTo>
                    <a:pt x="28058" y="18680"/>
                  </a:lnTo>
                  <a:lnTo>
                    <a:pt x="27820" y="18998"/>
                  </a:lnTo>
                  <a:lnTo>
                    <a:pt x="27105" y="19236"/>
                  </a:lnTo>
                  <a:lnTo>
                    <a:pt x="25197" y="19872"/>
                  </a:lnTo>
                  <a:lnTo>
                    <a:pt x="25356" y="19872"/>
                  </a:lnTo>
                  <a:lnTo>
                    <a:pt x="25912" y="19713"/>
                  </a:lnTo>
                  <a:lnTo>
                    <a:pt x="27581" y="19157"/>
                  </a:lnTo>
                  <a:lnTo>
                    <a:pt x="27502" y="19316"/>
                  </a:lnTo>
                  <a:lnTo>
                    <a:pt x="26628" y="19793"/>
                  </a:lnTo>
                  <a:lnTo>
                    <a:pt x="24958" y="20508"/>
                  </a:lnTo>
                  <a:lnTo>
                    <a:pt x="23289" y="21223"/>
                  </a:lnTo>
                  <a:lnTo>
                    <a:pt x="22653" y="21541"/>
                  </a:lnTo>
                  <a:lnTo>
                    <a:pt x="22017" y="21939"/>
                  </a:lnTo>
                  <a:lnTo>
                    <a:pt x="21461" y="22336"/>
                  </a:lnTo>
                  <a:lnTo>
                    <a:pt x="21302" y="22575"/>
                  </a:lnTo>
                  <a:lnTo>
                    <a:pt x="21461" y="22575"/>
                  </a:lnTo>
                  <a:lnTo>
                    <a:pt x="22017" y="22177"/>
                  </a:lnTo>
                  <a:lnTo>
                    <a:pt x="23130" y="21541"/>
                  </a:lnTo>
                  <a:lnTo>
                    <a:pt x="24561" y="20905"/>
                  </a:lnTo>
                  <a:lnTo>
                    <a:pt x="26866" y="19872"/>
                  </a:lnTo>
                  <a:lnTo>
                    <a:pt x="26469" y="20349"/>
                  </a:lnTo>
                  <a:lnTo>
                    <a:pt x="26071" y="20667"/>
                  </a:lnTo>
                  <a:lnTo>
                    <a:pt x="25753" y="20826"/>
                  </a:lnTo>
                  <a:lnTo>
                    <a:pt x="24164" y="21462"/>
                  </a:lnTo>
                  <a:lnTo>
                    <a:pt x="24164" y="21541"/>
                  </a:lnTo>
                  <a:lnTo>
                    <a:pt x="24243" y="21541"/>
                  </a:lnTo>
                  <a:lnTo>
                    <a:pt x="24879" y="21303"/>
                  </a:lnTo>
                  <a:lnTo>
                    <a:pt x="25674" y="20985"/>
                  </a:lnTo>
                  <a:lnTo>
                    <a:pt x="25912" y="20905"/>
                  </a:lnTo>
                  <a:lnTo>
                    <a:pt x="25912" y="20905"/>
                  </a:lnTo>
                  <a:lnTo>
                    <a:pt x="25753" y="21064"/>
                  </a:lnTo>
                  <a:lnTo>
                    <a:pt x="25594" y="21223"/>
                  </a:lnTo>
                  <a:lnTo>
                    <a:pt x="25356" y="21303"/>
                  </a:lnTo>
                  <a:lnTo>
                    <a:pt x="24482" y="21541"/>
                  </a:lnTo>
                  <a:lnTo>
                    <a:pt x="24084" y="21780"/>
                  </a:lnTo>
                  <a:lnTo>
                    <a:pt x="24243" y="21780"/>
                  </a:lnTo>
                  <a:lnTo>
                    <a:pt x="25038" y="21462"/>
                  </a:lnTo>
                  <a:lnTo>
                    <a:pt x="25356" y="21382"/>
                  </a:lnTo>
                  <a:lnTo>
                    <a:pt x="25356" y="21382"/>
                  </a:lnTo>
                  <a:lnTo>
                    <a:pt x="25197" y="21621"/>
                  </a:lnTo>
                  <a:lnTo>
                    <a:pt x="24958" y="21780"/>
                  </a:lnTo>
                  <a:lnTo>
                    <a:pt x="24482" y="21939"/>
                  </a:lnTo>
                  <a:lnTo>
                    <a:pt x="23925" y="22098"/>
                  </a:lnTo>
                  <a:lnTo>
                    <a:pt x="23766" y="22257"/>
                  </a:lnTo>
                  <a:lnTo>
                    <a:pt x="24243" y="22098"/>
                  </a:lnTo>
                  <a:lnTo>
                    <a:pt x="24720" y="22018"/>
                  </a:lnTo>
                  <a:lnTo>
                    <a:pt x="24482" y="22257"/>
                  </a:lnTo>
                  <a:lnTo>
                    <a:pt x="24164" y="22495"/>
                  </a:lnTo>
                  <a:lnTo>
                    <a:pt x="23766" y="22734"/>
                  </a:lnTo>
                  <a:lnTo>
                    <a:pt x="21382" y="23687"/>
                  </a:lnTo>
                  <a:lnTo>
                    <a:pt x="20666" y="23926"/>
                  </a:lnTo>
                  <a:lnTo>
                    <a:pt x="20825" y="24005"/>
                  </a:lnTo>
                  <a:lnTo>
                    <a:pt x="23369" y="22972"/>
                  </a:lnTo>
                  <a:lnTo>
                    <a:pt x="24005" y="22734"/>
                  </a:lnTo>
                  <a:lnTo>
                    <a:pt x="23687" y="23052"/>
                  </a:lnTo>
                  <a:lnTo>
                    <a:pt x="23289" y="23370"/>
                  </a:lnTo>
                  <a:lnTo>
                    <a:pt x="22574" y="23687"/>
                  </a:lnTo>
                  <a:lnTo>
                    <a:pt x="20984" y="24323"/>
                  </a:lnTo>
                  <a:lnTo>
                    <a:pt x="20030" y="24800"/>
                  </a:lnTo>
                  <a:lnTo>
                    <a:pt x="20030" y="24880"/>
                  </a:lnTo>
                  <a:lnTo>
                    <a:pt x="20189" y="24959"/>
                  </a:lnTo>
                  <a:lnTo>
                    <a:pt x="22574" y="24085"/>
                  </a:lnTo>
                  <a:lnTo>
                    <a:pt x="22653" y="24085"/>
                  </a:lnTo>
                  <a:lnTo>
                    <a:pt x="22494" y="24244"/>
                  </a:lnTo>
                  <a:lnTo>
                    <a:pt x="22097" y="24482"/>
                  </a:lnTo>
                  <a:lnTo>
                    <a:pt x="21064" y="24959"/>
                  </a:lnTo>
                  <a:lnTo>
                    <a:pt x="19871" y="25595"/>
                  </a:lnTo>
                  <a:lnTo>
                    <a:pt x="20030" y="25595"/>
                  </a:lnTo>
                  <a:lnTo>
                    <a:pt x="20825" y="25198"/>
                  </a:lnTo>
                  <a:lnTo>
                    <a:pt x="21858" y="24721"/>
                  </a:lnTo>
                  <a:lnTo>
                    <a:pt x="21620" y="25039"/>
                  </a:lnTo>
                  <a:lnTo>
                    <a:pt x="21223" y="25277"/>
                  </a:lnTo>
                  <a:lnTo>
                    <a:pt x="20587" y="25595"/>
                  </a:lnTo>
                  <a:lnTo>
                    <a:pt x="19553" y="25993"/>
                  </a:lnTo>
                  <a:lnTo>
                    <a:pt x="19315" y="26151"/>
                  </a:lnTo>
                  <a:lnTo>
                    <a:pt x="19315" y="26151"/>
                  </a:lnTo>
                  <a:lnTo>
                    <a:pt x="19553" y="26072"/>
                  </a:lnTo>
                  <a:lnTo>
                    <a:pt x="20348" y="25754"/>
                  </a:lnTo>
                  <a:lnTo>
                    <a:pt x="20905" y="25595"/>
                  </a:lnTo>
                  <a:lnTo>
                    <a:pt x="20905" y="25595"/>
                  </a:lnTo>
                  <a:lnTo>
                    <a:pt x="20746" y="25754"/>
                  </a:lnTo>
                  <a:lnTo>
                    <a:pt x="20348" y="25913"/>
                  </a:lnTo>
                  <a:lnTo>
                    <a:pt x="19712" y="26151"/>
                  </a:lnTo>
                  <a:lnTo>
                    <a:pt x="18997" y="26469"/>
                  </a:lnTo>
                  <a:lnTo>
                    <a:pt x="18918" y="26549"/>
                  </a:lnTo>
                  <a:lnTo>
                    <a:pt x="19076" y="26549"/>
                  </a:lnTo>
                  <a:lnTo>
                    <a:pt x="18441" y="26867"/>
                  </a:lnTo>
                  <a:lnTo>
                    <a:pt x="17964" y="27026"/>
                  </a:lnTo>
                  <a:lnTo>
                    <a:pt x="18282" y="26628"/>
                  </a:lnTo>
                  <a:lnTo>
                    <a:pt x="19315" y="25118"/>
                  </a:lnTo>
                  <a:lnTo>
                    <a:pt x="20507" y="23290"/>
                  </a:lnTo>
                  <a:lnTo>
                    <a:pt x="20984" y="22495"/>
                  </a:lnTo>
                  <a:lnTo>
                    <a:pt x="21064" y="22257"/>
                  </a:lnTo>
                  <a:lnTo>
                    <a:pt x="21064" y="22098"/>
                  </a:lnTo>
                  <a:lnTo>
                    <a:pt x="20984" y="21939"/>
                  </a:lnTo>
                  <a:lnTo>
                    <a:pt x="21064" y="21859"/>
                  </a:lnTo>
                  <a:lnTo>
                    <a:pt x="21779" y="20826"/>
                  </a:lnTo>
                  <a:lnTo>
                    <a:pt x="22415" y="20031"/>
                  </a:lnTo>
                  <a:lnTo>
                    <a:pt x="22812" y="19713"/>
                  </a:lnTo>
                  <a:lnTo>
                    <a:pt x="23528" y="19236"/>
                  </a:lnTo>
                  <a:lnTo>
                    <a:pt x="24879" y="18680"/>
                  </a:lnTo>
                  <a:lnTo>
                    <a:pt x="26469" y="18044"/>
                  </a:lnTo>
                  <a:lnTo>
                    <a:pt x="28217" y="17408"/>
                  </a:lnTo>
                  <a:lnTo>
                    <a:pt x="29489" y="16852"/>
                  </a:lnTo>
                  <a:lnTo>
                    <a:pt x="30045" y="16613"/>
                  </a:lnTo>
                  <a:close/>
                  <a:moveTo>
                    <a:pt x="19951" y="26310"/>
                  </a:moveTo>
                  <a:lnTo>
                    <a:pt x="18679" y="27026"/>
                  </a:lnTo>
                  <a:lnTo>
                    <a:pt x="17646" y="27503"/>
                  </a:lnTo>
                  <a:lnTo>
                    <a:pt x="17646" y="27503"/>
                  </a:lnTo>
                  <a:lnTo>
                    <a:pt x="17725" y="27423"/>
                  </a:lnTo>
                  <a:lnTo>
                    <a:pt x="18123" y="27105"/>
                  </a:lnTo>
                  <a:lnTo>
                    <a:pt x="19156" y="26628"/>
                  </a:lnTo>
                  <a:lnTo>
                    <a:pt x="19871" y="26310"/>
                  </a:lnTo>
                  <a:close/>
                  <a:moveTo>
                    <a:pt x="20110" y="26708"/>
                  </a:moveTo>
                  <a:lnTo>
                    <a:pt x="19712" y="27026"/>
                  </a:lnTo>
                  <a:lnTo>
                    <a:pt x="18918" y="27503"/>
                  </a:lnTo>
                  <a:lnTo>
                    <a:pt x="18441" y="27821"/>
                  </a:lnTo>
                  <a:lnTo>
                    <a:pt x="18520" y="27662"/>
                  </a:lnTo>
                  <a:lnTo>
                    <a:pt x="19394" y="27105"/>
                  </a:lnTo>
                  <a:lnTo>
                    <a:pt x="20110" y="26708"/>
                  </a:lnTo>
                  <a:close/>
                  <a:moveTo>
                    <a:pt x="20110" y="27503"/>
                  </a:moveTo>
                  <a:lnTo>
                    <a:pt x="20110" y="27582"/>
                  </a:lnTo>
                  <a:lnTo>
                    <a:pt x="19792" y="27741"/>
                  </a:lnTo>
                  <a:lnTo>
                    <a:pt x="19633" y="27821"/>
                  </a:lnTo>
                  <a:lnTo>
                    <a:pt x="19871" y="27662"/>
                  </a:lnTo>
                  <a:lnTo>
                    <a:pt x="20110" y="27503"/>
                  </a:lnTo>
                  <a:close/>
                  <a:moveTo>
                    <a:pt x="18361" y="27821"/>
                  </a:moveTo>
                  <a:lnTo>
                    <a:pt x="18282" y="27900"/>
                  </a:lnTo>
                  <a:lnTo>
                    <a:pt x="18202" y="27900"/>
                  </a:lnTo>
                  <a:lnTo>
                    <a:pt x="18282" y="27821"/>
                  </a:lnTo>
                  <a:close/>
                  <a:moveTo>
                    <a:pt x="18282" y="27344"/>
                  </a:moveTo>
                  <a:lnTo>
                    <a:pt x="17566" y="27821"/>
                  </a:lnTo>
                  <a:lnTo>
                    <a:pt x="17248" y="27980"/>
                  </a:lnTo>
                  <a:lnTo>
                    <a:pt x="17407" y="27821"/>
                  </a:lnTo>
                  <a:lnTo>
                    <a:pt x="17884" y="27582"/>
                  </a:lnTo>
                  <a:lnTo>
                    <a:pt x="18282" y="27344"/>
                  </a:lnTo>
                  <a:close/>
                  <a:moveTo>
                    <a:pt x="36404" y="12083"/>
                  </a:moveTo>
                  <a:lnTo>
                    <a:pt x="36086" y="12719"/>
                  </a:lnTo>
                  <a:lnTo>
                    <a:pt x="34735" y="15421"/>
                  </a:lnTo>
                  <a:lnTo>
                    <a:pt x="33543" y="17726"/>
                  </a:lnTo>
                  <a:lnTo>
                    <a:pt x="32907" y="18998"/>
                  </a:lnTo>
                  <a:lnTo>
                    <a:pt x="32589" y="19475"/>
                  </a:lnTo>
                  <a:lnTo>
                    <a:pt x="32510" y="19554"/>
                  </a:lnTo>
                  <a:lnTo>
                    <a:pt x="32430" y="19554"/>
                  </a:lnTo>
                  <a:lnTo>
                    <a:pt x="32351" y="19395"/>
                  </a:lnTo>
                  <a:lnTo>
                    <a:pt x="32112" y="19395"/>
                  </a:lnTo>
                  <a:lnTo>
                    <a:pt x="31953" y="19554"/>
                  </a:lnTo>
                  <a:lnTo>
                    <a:pt x="31556" y="20111"/>
                  </a:lnTo>
                  <a:lnTo>
                    <a:pt x="30999" y="20826"/>
                  </a:lnTo>
                  <a:lnTo>
                    <a:pt x="30920" y="20985"/>
                  </a:lnTo>
                  <a:lnTo>
                    <a:pt x="30840" y="20985"/>
                  </a:lnTo>
                  <a:lnTo>
                    <a:pt x="30840" y="20826"/>
                  </a:lnTo>
                  <a:lnTo>
                    <a:pt x="30999" y="20429"/>
                  </a:lnTo>
                  <a:lnTo>
                    <a:pt x="31238" y="19872"/>
                  </a:lnTo>
                  <a:lnTo>
                    <a:pt x="31158" y="19872"/>
                  </a:lnTo>
                  <a:lnTo>
                    <a:pt x="31079" y="19952"/>
                  </a:lnTo>
                  <a:lnTo>
                    <a:pt x="30920" y="20349"/>
                  </a:lnTo>
                  <a:lnTo>
                    <a:pt x="30681" y="20747"/>
                  </a:lnTo>
                  <a:lnTo>
                    <a:pt x="30522" y="20985"/>
                  </a:lnTo>
                  <a:lnTo>
                    <a:pt x="29410" y="22098"/>
                  </a:lnTo>
                  <a:lnTo>
                    <a:pt x="28456" y="23211"/>
                  </a:lnTo>
                  <a:lnTo>
                    <a:pt x="28456" y="23131"/>
                  </a:lnTo>
                  <a:lnTo>
                    <a:pt x="28694" y="22734"/>
                  </a:lnTo>
                  <a:lnTo>
                    <a:pt x="28694" y="22495"/>
                  </a:lnTo>
                  <a:lnTo>
                    <a:pt x="28456" y="22972"/>
                  </a:lnTo>
                  <a:lnTo>
                    <a:pt x="28217" y="23449"/>
                  </a:lnTo>
                  <a:lnTo>
                    <a:pt x="27899" y="23767"/>
                  </a:lnTo>
                  <a:lnTo>
                    <a:pt x="27661" y="23926"/>
                  </a:lnTo>
                  <a:lnTo>
                    <a:pt x="27979" y="23131"/>
                  </a:lnTo>
                  <a:lnTo>
                    <a:pt x="28217" y="22495"/>
                  </a:lnTo>
                  <a:lnTo>
                    <a:pt x="28217" y="22336"/>
                  </a:lnTo>
                  <a:lnTo>
                    <a:pt x="27502" y="24085"/>
                  </a:lnTo>
                  <a:lnTo>
                    <a:pt x="27184" y="24323"/>
                  </a:lnTo>
                  <a:lnTo>
                    <a:pt x="27025" y="24482"/>
                  </a:lnTo>
                  <a:lnTo>
                    <a:pt x="27025" y="24482"/>
                  </a:lnTo>
                  <a:lnTo>
                    <a:pt x="27263" y="23926"/>
                  </a:lnTo>
                  <a:lnTo>
                    <a:pt x="27740" y="22575"/>
                  </a:lnTo>
                  <a:lnTo>
                    <a:pt x="27740" y="22495"/>
                  </a:lnTo>
                  <a:lnTo>
                    <a:pt x="27661" y="22575"/>
                  </a:lnTo>
                  <a:lnTo>
                    <a:pt x="27581" y="22813"/>
                  </a:lnTo>
                  <a:lnTo>
                    <a:pt x="27184" y="23767"/>
                  </a:lnTo>
                  <a:lnTo>
                    <a:pt x="26946" y="24482"/>
                  </a:lnTo>
                  <a:lnTo>
                    <a:pt x="26707" y="24641"/>
                  </a:lnTo>
                  <a:lnTo>
                    <a:pt x="26310" y="24880"/>
                  </a:lnTo>
                  <a:lnTo>
                    <a:pt x="26071" y="24959"/>
                  </a:lnTo>
                  <a:lnTo>
                    <a:pt x="25992" y="24721"/>
                  </a:lnTo>
                  <a:lnTo>
                    <a:pt x="25992" y="24562"/>
                  </a:lnTo>
                  <a:lnTo>
                    <a:pt x="25833" y="24482"/>
                  </a:lnTo>
                  <a:lnTo>
                    <a:pt x="25753" y="24403"/>
                  </a:lnTo>
                  <a:lnTo>
                    <a:pt x="25753" y="24244"/>
                  </a:lnTo>
                  <a:lnTo>
                    <a:pt x="25833" y="24164"/>
                  </a:lnTo>
                  <a:lnTo>
                    <a:pt x="25753" y="24085"/>
                  </a:lnTo>
                  <a:lnTo>
                    <a:pt x="25674" y="24323"/>
                  </a:lnTo>
                  <a:lnTo>
                    <a:pt x="25356" y="24721"/>
                  </a:lnTo>
                  <a:lnTo>
                    <a:pt x="24799" y="25277"/>
                  </a:lnTo>
                  <a:lnTo>
                    <a:pt x="24164" y="25834"/>
                  </a:lnTo>
                  <a:lnTo>
                    <a:pt x="23766" y="26151"/>
                  </a:lnTo>
                  <a:lnTo>
                    <a:pt x="23607" y="26151"/>
                  </a:lnTo>
                  <a:lnTo>
                    <a:pt x="23528" y="26072"/>
                  </a:lnTo>
                  <a:lnTo>
                    <a:pt x="23528" y="25913"/>
                  </a:lnTo>
                  <a:lnTo>
                    <a:pt x="23607" y="25913"/>
                  </a:lnTo>
                  <a:lnTo>
                    <a:pt x="23766" y="25675"/>
                  </a:lnTo>
                  <a:lnTo>
                    <a:pt x="24720" y="24403"/>
                  </a:lnTo>
                  <a:lnTo>
                    <a:pt x="25276" y="23449"/>
                  </a:lnTo>
                  <a:lnTo>
                    <a:pt x="25356" y="23290"/>
                  </a:lnTo>
                  <a:lnTo>
                    <a:pt x="25356" y="23211"/>
                  </a:lnTo>
                  <a:lnTo>
                    <a:pt x="24640" y="24323"/>
                  </a:lnTo>
                  <a:lnTo>
                    <a:pt x="23528" y="25834"/>
                  </a:lnTo>
                  <a:lnTo>
                    <a:pt x="23369" y="25754"/>
                  </a:lnTo>
                  <a:lnTo>
                    <a:pt x="23210" y="25595"/>
                  </a:lnTo>
                  <a:lnTo>
                    <a:pt x="23051" y="25595"/>
                  </a:lnTo>
                  <a:lnTo>
                    <a:pt x="23369" y="25118"/>
                  </a:lnTo>
                  <a:lnTo>
                    <a:pt x="23766" y="24323"/>
                  </a:lnTo>
                  <a:lnTo>
                    <a:pt x="23925" y="24005"/>
                  </a:lnTo>
                  <a:lnTo>
                    <a:pt x="23925" y="24005"/>
                  </a:lnTo>
                  <a:lnTo>
                    <a:pt x="23687" y="24244"/>
                  </a:lnTo>
                  <a:lnTo>
                    <a:pt x="23130" y="25198"/>
                  </a:lnTo>
                  <a:lnTo>
                    <a:pt x="22733" y="25834"/>
                  </a:lnTo>
                  <a:lnTo>
                    <a:pt x="22335" y="26151"/>
                  </a:lnTo>
                  <a:lnTo>
                    <a:pt x="21938" y="26469"/>
                  </a:lnTo>
                  <a:lnTo>
                    <a:pt x="22097" y="26151"/>
                  </a:lnTo>
                  <a:lnTo>
                    <a:pt x="22653" y="25357"/>
                  </a:lnTo>
                  <a:lnTo>
                    <a:pt x="22796" y="25071"/>
                  </a:lnTo>
                  <a:lnTo>
                    <a:pt x="22415" y="25516"/>
                  </a:lnTo>
                  <a:lnTo>
                    <a:pt x="21779" y="26390"/>
                  </a:lnTo>
                  <a:lnTo>
                    <a:pt x="21541" y="26708"/>
                  </a:lnTo>
                  <a:lnTo>
                    <a:pt x="21143" y="27026"/>
                  </a:lnTo>
                  <a:lnTo>
                    <a:pt x="21143" y="27026"/>
                  </a:lnTo>
                  <a:lnTo>
                    <a:pt x="21461" y="26549"/>
                  </a:lnTo>
                  <a:lnTo>
                    <a:pt x="21779" y="26151"/>
                  </a:lnTo>
                  <a:lnTo>
                    <a:pt x="21858" y="26072"/>
                  </a:lnTo>
                  <a:lnTo>
                    <a:pt x="21858" y="25993"/>
                  </a:lnTo>
                  <a:lnTo>
                    <a:pt x="21302" y="26628"/>
                  </a:lnTo>
                  <a:lnTo>
                    <a:pt x="20746" y="27185"/>
                  </a:lnTo>
                  <a:lnTo>
                    <a:pt x="20348" y="27503"/>
                  </a:lnTo>
                  <a:lnTo>
                    <a:pt x="20269" y="27503"/>
                  </a:lnTo>
                  <a:lnTo>
                    <a:pt x="20348" y="27344"/>
                  </a:lnTo>
                  <a:lnTo>
                    <a:pt x="20666" y="27105"/>
                  </a:lnTo>
                  <a:lnTo>
                    <a:pt x="20825" y="27026"/>
                  </a:lnTo>
                  <a:lnTo>
                    <a:pt x="20825" y="26946"/>
                  </a:lnTo>
                  <a:lnTo>
                    <a:pt x="20905" y="26787"/>
                  </a:lnTo>
                  <a:lnTo>
                    <a:pt x="21064" y="26549"/>
                  </a:lnTo>
                  <a:lnTo>
                    <a:pt x="21302" y="26151"/>
                  </a:lnTo>
                  <a:lnTo>
                    <a:pt x="21302" y="26072"/>
                  </a:lnTo>
                  <a:lnTo>
                    <a:pt x="20905" y="26549"/>
                  </a:lnTo>
                  <a:lnTo>
                    <a:pt x="20428" y="27105"/>
                  </a:lnTo>
                  <a:lnTo>
                    <a:pt x="19633" y="27662"/>
                  </a:lnTo>
                  <a:lnTo>
                    <a:pt x="18838" y="28139"/>
                  </a:lnTo>
                  <a:lnTo>
                    <a:pt x="18759" y="28139"/>
                  </a:lnTo>
                  <a:lnTo>
                    <a:pt x="18838" y="28059"/>
                  </a:lnTo>
                  <a:lnTo>
                    <a:pt x="19156" y="27821"/>
                  </a:lnTo>
                  <a:lnTo>
                    <a:pt x="20189" y="27185"/>
                  </a:lnTo>
                  <a:lnTo>
                    <a:pt x="20507" y="26946"/>
                  </a:lnTo>
                  <a:lnTo>
                    <a:pt x="20030" y="27185"/>
                  </a:lnTo>
                  <a:lnTo>
                    <a:pt x="18997" y="27821"/>
                  </a:lnTo>
                  <a:lnTo>
                    <a:pt x="18361" y="28218"/>
                  </a:lnTo>
                  <a:lnTo>
                    <a:pt x="18043" y="28298"/>
                  </a:lnTo>
                  <a:lnTo>
                    <a:pt x="17725" y="28377"/>
                  </a:lnTo>
                  <a:lnTo>
                    <a:pt x="17725" y="28377"/>
                  </a:lnTo>
                  <a:lnTo>
                    <a:pt x="17964" y="28218"/>
                  </a:lnTo>
                  <a:lnTo>
                    <a:pt x="19553" y="27264"/>
                  </a:lnTo>
                  <a:lnTo>
                    <a:pt x="20030" y="26867"/>
                  </a:lnTo>
                  <a:lnTo>
                    <a:pt x="20189" y="26708"/>
                  </a:lnTo>
                  <a:lnTo>
                    <a:pt x="20269" y="26549"/>
                  </a:lnTo>
                  <a:lnTo>
                    <a:pt x="20507" y="26310"/>
                  </a:lnTo>
                  <a:lnTo>
                    <a:pt x="21620" y="25436"/>
                  </a:lnTo>
                  <a:lnTo>
                    <a:pt x="23130" y="24164"/>
                  </a:lnTo>
                  <a:lnTo>
                    <a:pt x="24879" y="22495"/>
                  </a:lnTo>
                  <a:lnTo>
                    <a:pt x="26787" y="20588"/>
                  </a:lnTo>
                  <a:lnTo>
                    <a:pt x="27184" y="20190"/>
                  </a:lnTo>
                  <a:lnTo>
                    <a:pt x="27184" y="20190"/>
                  </a:lnTo>
                  <a:lnTo>
                    <a:pt x="26310" y="22177"/>
                  </a:lnTo>
                  <a:lnTo>
                    <a:pt x="25515" y="23608"/>
                  </a:lnTo>
                  <a:lnTo>
                    <a:pt x="25356" y="23846"/>
                  </a:lnTo>
                  <a:lnTo>
                    <a:pt x="25356" y="24005"/>
                  </a:lnTo>
                  <a:lnTo>
                    <a:pt x="25515" y="23926"/>
                  </a:lnTo>
                  <a:lnTo>
                    <a:pt x="25674" y="23767"/>
                  </a:lnTo>
                  <a:lnTo>
                    <a:pt x="26230" y="22654"/>
                  </a:lnTo>
                  <a:lnTo>
                    <a:pt x="27025" y="21064"/>
                  </a:lnTo>
                  <a:lnTo>
                    <a:pt x="27581" y="19872"/>
                  </a:lnTo>
                  <a:lnTo>
                    <a:pt x="27820" y="19634"/>
                  </a:lnTo>
                  <a:lnTo>
                    <a:pt x="28138" y="19316"/>
                  </a:lnTo>
                  <a:lnTo>
                    <a:pt x="29728" y="17726"/>
                  </a:lnTo>
                  <a:lnTo>
                    <a:pt x="30125" y="17249"/>
                  </a:lnTo>
                  <a:lnTo>
                    <a:pt x="29966" y="17488"/>
                  </a:lnTo>
                  <a:lnTo>
                    <a:pt x="29489" y="18441"/>
                  </a:lnTo>
                  <a:lnTo>
                    <a:pt x="28535" y="20190"/>
                  </a:lnTo>
                  <a:lnTo>
                    <a:pt x="27979" y="21462"/>
                  </a:lnTo>
                  <a:lnTo>
                    <a:pt x="28058" y="21382"/>
                  </a:lnTo>
                  <a:lnTo>
                    <a:pt x="28535" y="20508"/>
                  </a:lnTo>
                  <a:lnTo>
                    <a:pt x="29966" y="17806"/>
                  </a:lnTo>
                  <a:lnTo>
                    <a:pt x="30284" y="17170"/>
                  </a:lnTo>
                  <a:lnTo>
                    <a:pt x="30443" y="16852"/>
                  </a:lnTo>
                  <a:lnTo>
                    <a:pt x="30840" y="16454"/>
                  </a:lnTo>
                  <a:lnTo>
                    <a:pt x="30920" y="16375"/>
                  </a:lnTo>
                  <a:lnTo>
                    <a:pt x="30920" y="16454"/>
                  </a:lnTo>
                  <a:lnTo>
                    <a:pt x="30522" y="17170"/>
                  </a:lnTo>
                  <a:lnTo>
                    <a:pt x="29330" y="19634"/>
                  </a:lnTo>
                  <a:lnTo>
                    <a:pt x="28853" y="20667"/>
                  </a:lnTo>
                  <a:lnTo>
                    <a:pt x="28694" y="21144"/>
                  </a:lnTo>
                  <a:lnTo>
                    <a:pt x="28774" y="21144"/>
                  </a:lnTo>
                  <a:lnTo>
                    <a:pt x="28853" y="21064"/>
                  </a:lnTo>
                  <a:lnTo>
                    <a:pt x="29251" y="20349"/>
                  </a:lnTo>
                  <a:lnTo>
                    <a:pt x="30125" y="18362"/>
                  </a:lnTo>
                  <a:lnTo>
                    <a:pt x="30920" y="16852"/>
                  </a:lnTo>
                  <a:lnTo>
                    <a:pt x="31414" y="16004"/>
                  </a:lnTo>
                  <a:lnTo>
                    <a:pt x="31079" y="17011"/>
                  </a:lnTo>
                  <a:lnTo>
                    <a:pt x="30602" y="18441"/>
                  </a:lnTo>
                  <a:lnTo>
                    <a:pt x="30522" y="18600"/>
                  </a:lnTo>
                  <a:lnTo>
                    <a:pt x="30443" y="18600"/>
                  </a:lnTo>
                  <a:lnTo>
                    <a:pt x="30284" y="18918"/>
                  </a:lnTo>
                  <a:lnTo>
                    <a:pt x="29887" y="19713"/>
                  </a:lnTo>
                  <a:lnTo>
                    <a:pt x="29092" y="21382"/>
                  </a:lnTo>
                  <a:lnTo>
                    <a:pt x="28853" y="21859"/>
                  </a:lnTo>
                  <a:lnTo>
                    <a:pt x="28853" y="21939"/>
                  </a:lnTo>
                  <a:lnTo>
                    <a:pt x="28933" y="21859"/>
                  </a:lnTo>
                  <a:lnTo>
                    <a:pt x="29171" y="21462"/>
                  </a:lnTo>
                  <a:lnTo>
                    <a:pt x="30045" y="19634"/>
                  </a:lnTo>
                  <a:lnTo>
                    <a:pt x="30443" y="18759"/>
                  </a:lnTo>
                  <a:lnTo>
                    <a:pt x="30204" y="19554"/>
                  </a:lnTo>
                  <a:lnTo>
                    <a:pt x="29966" y="20349"/>
                  </a:lnTo>
                  <a:lnTo>
                    <a:pt x="31238" y="17011"/>
                  </a:lnTo>
                  <a:lnTo>
                    <a:pt x="31794" y="15421"/>
                  </a:lnTo>
                  <a:lnTo>
                    <a:pt x="31953" y="15183"/>
                  </a:lnTo>
                  <a:lnTo>
                    <a:pt x="32192" y="14944"/>
                  </a:lnTo>
                  <a:lnTo>
                    <a:pt x="32112" y="15262"/>
                  </a:lnTo>
                  <a:lnTo>
                    <a:pt x="31476" y="16772"/>
                  </a:lnTo>
                  <a:lnTo>
                    <a:pt x="31476" y="16852"/>
                  </a:lnTo>
                  <a:lnTo>
                    <a:pt x="31794" y="16136"/>
                  </a:lnTo>
                  <a:lnTo>
                    <a:pt x="32271" y="15024"/>
                  </a:lnTo>
                  <a:lnTo>
                    <a:pt x="32510" y="14706"/>
                  </a:lnTo>
                  <a:lnTo>
                    <a:pt x="32668" y="14467"/>
                  </a:lnTo>
                  <a:lnTo>
                    <a:pt x="32827" y="14388"/>
                  </a:lnTo>
                  <a:lnTo>
                    <a:pt x="32827" y="14388"/>
                  </a:lnTo>
                  <a:lnTo>
                    <a:pt x="32668" y="14706"/>
                  </a:lnTo>
                  <a:lnTo>
                    <a:pt x="31794" y="16613"/>
                  </a:lnTo>
                  <a:lnTo>
                    <a:pt x="31874" y="16534"/>
                  </a:lnTo>
                  <a:lnTo>
                    <a:pt x="32192" y="15898"/>
                  </a:lnTo>
                  <a:lnTo>
                    <a:pt x="32827" y="14626"/>
                  </a:lnTo>
                  <a:lnTo>
                    <a:pt x="33225" y="13990"/>
                  </a:lnTo>
                  <a:lnTo>
                    <a:pt x="33066" y="14308"/>
                  </a:lnTo>
                  <a:lnTo>
                    <a:pt x="32748" y="15103"/>
                  </a:lnTo>
                  <a:lnTo>
                    <a:pt x="32351" y="15977"/>
                  </a:lnTo>
                  <a:lnTo>
                    <a:pt x="32033" y="16772"/>
                  </a:lnTo>
                  <a:lnTo>
                    <a:pt x="31953" y="17249"/>
                  </a:lnTo>
                  <a:lnTo>
                    <a:pt x="31635" y="18124"/>
                  </a:lnTo>
                  <a:lnTo>
                    <a:pt x="31317" y="18839"/>
                  </a:lnTo>
                  <a:lnTo>
                    <a:pt x="31317" y="18998"/>
                  </a:lnTo>
                  <a:lnTo>
                    <a:pt x="31397" y="19077"/>
                  </a:lnTo>
                  <a:lnTo>
                    <a:pt x="31794" y="18203"/>
                  </a:lnTo>
                  <a:lnTo>
                    <a:pt x="32668" y="16216"/>
                  </a:lnTo>
                  <a:lnTo>
                    <a:pt x="33145" y="15183"/>
                  </a:lnTo>
                  <a:lnTo>
                    <a:pt x="33463" y="14467"/>
                  </a:lnTo>
                  <a:lnTo>
                    <a:pt x="33781" y="13990"/>
                  </a:lnTo>
                  <a:lnTo>
                    <a:pt x="34099" y="13593"/>
                  </a:lnTo>
                  <a:lnTo>
                    <a:pt x="34258" y="13434"/>
                  </a:lnTo>
                  <a:lnTo>
                    <a:pt x="34179" y="13672"/>
                  </a:lnTo>
                  <a:lnTo>
                    <a:pt x="33861" y="14388"/>
                  </a:lnTo>
                  <a:lnTo>
                    <a:pt x="33304" y="15580"/>
                  </a:lnTo>
                  <a:lnTo>
                    <a:pt x="32589" y="17647"/>
                  </a:lnTo>
                  <a:lnTo>
                    <a:pt x="32668" y="17647"/>
                  </a:lnTo>
                  <a:lnTo>
                    <a:pt x="32748" y="17488"/>
                  </a:lnTo>
                  <a:lnTo>
                    <a:pt x="33066" y="16613"/>
                  </a:lnTo>
                  <a:lnTo>
                    <a:pt x="33543" y="15262"/>
                  </a:lnTo>
                  <a:lnTo>
                    <a:pt x="34099" y="14149"/>
                  </a:lnTo>
                  <a:lnTo>
                    <a:pt x="34497" y="13354"/>
                  </a:lnTo>
                  <a:lnTo>
                    <a:pt x="34735" y="13116"/>
                  </a:lnTo>
                  <a:lnTo>
                    <a:pt x="34894" y="12957"/>
                  </a:lnTo>
                  <a:lnTo>
                    <a:pt x="34576" y="13513"/>
                  </a:lnTo>
                  <a:lnTo>
                    <a:pt x="34099" y="14467"/>
                  </a:lnTo>
                  <a:lnTo>
                    <a:pt x="33781" y="15024"/>
                  </a:lnTo>
                  <a:lnTo>
                    <a:pt x="33861" y="15103"/>
                  </a:lnTo>
                  <a:lnTo>
                    <a:pt x="33861" y="15024"/>
                  </a:lnTo>
                  <a:lnTo>
                    <a:pt x="34099" y="14706"/>
                  </a:lnTo>
                  <a:lnTo>
                    <a:pt x="34735" y="13434"/>
                  </a:lnTo>
                  <a:lnTo>
                    <a:pt x="35053" y="12957"/>
                  </a:lnTo>
                  <a:lnTo>
                    <a:pt x="35292" y="12719"/>
                  </a:lnTo>
                  <a:lnTo>
                    <a:pt x="35450" y="12639"/>
                  </a:lnTo>
                  <a:lnTo>
                    <a:pt x="35133" y="13195"/>
                  </a:lnTo>
                  <a:lnTo>
                    <a:pt x="34497" y="14467"/>
                  </a:lnTo>
                  <a:lnTo>
                    <a:pt x="34099" y="15183"/>
                  </a:lnTo>
                  <a:lnTo>
                    <a:pt x="34179" y="15262"/>
                  </a:lnTo>
                  <a:lnTo>
                    <a:pt x="34338" y="15024"/>
                  </a:lnTo>
                  <a:lnTo>
                    <a:pt x="35212" y="13434"/>
                  </a:lnTo>
                  <a:lnTo>
                    <a:pt x="35530" y="12719"/>
                  </a:lnTo>
                  <a:lnTo>
                    <a:pt x="35768" y="12401"/>
                  </a:lnTo>
                  <a:lnTo>
                    <a:pt x="36007" y="12321"/>
                  </a:lnTo>
                  <a:lnTo>
                    <a:pt x="36086" y="12321"/>
                  </a:lnTo>
                  <a:lnTo>
                    <a:pt x="35768" y="12798"/>
                  </a:lnTo>
                  <a:lnTo>
                    <a:pt x="34815" y="14626"/>
                  </a:lnTo>
                  <a:lnTo>
                    <a:pt x="34417" y="15421"/>
                  </a:lnTo>
                  <a:lnTo>
                    <a:pt x="34338" y="15818"/>
                  </a:lnTo>
                  <a:lnTo>
                    <a:pt x="34417" y="15739"/>
                  </a:lnTo>
                  <a:lnTo>
                    <a:pt x="34656" y="15183"/>
                  </a:lnTo>
                  <a:lnTo>
                    <a:pt x="35689" y="13275"/>
                  </a:lnTo>
                  <a:lnTo>
                    <a:pt x="36166" y="12401"/>
                  </a:lnTo>
                  <a:lnTo>
                    <a:pt x="36404" y="12083"/>
                  </a:lnTo>
                  <a:close/>
                  <a:moveTo>
                    <a:pt x="17010" y="28298"/>
                  </a:moveTo>
                  <a:lnTo>
                    <a:pt x="17089" y="28377"/>
                  </a:lnTo>
                  <a:lnTo>
                    <a:pt x="16930" y="28377"/>
                  </a:lnTo>
                  <a:lnTo>
                    <a:pt x="16930" y="28298"/>
                  </a:lnTo>
                  <a:close/>
                  <a:moveTo>
                    <a:pt x="19076" y="1"/>
                  </a:moveTo>
                  <a:lnTo>
                    <a:pt x="18918" y="80"/>
                  </a:lnTo>
                  <a:lnTo>
                    <a:pt x="18838" y="160"/>
                  </a:lnTo>
                  <a:lnTo>
                    <a:pt x="18679" y="478"/>
                  </a:lnTo>
                  <a:lnTo>
                    <a:pt x="18600" y="796"/>
                  </a:lnTo>
                  <a:lnTo>
                    <a:pt x="17487" y="716"/>
                  </a:lnTo>
                  <a:lnTo>
                    <a:pt x="16295" y="557"/>
                  </a:lnTo>
                  <a:lnTo>
                    <a:pt x="15102" y="398"/>
                  </a:lnTo>
                  <a:lnTo>
                    <a:pt x="14784" y="398"/>
                  </a:lnTo>
                  <a:lnTo>
                    <a:pt x="14705" y="478"/>
                  </a:lnTo>
                  <a:lnTo>
                    <a:pt x="14705" y="557"/>
                  </a:lnTo>
                  <a:lnTo>
                    <a:pt x="14784" y="796"/>
                  </a:lnTo>
                  <a:lnTo>
                    <a:pt x="15500" y="1670"/>
                  </a:lnTo>
                  <a:lnTo>
                    <a:pt x="16453" y="2703"/>
                  </a:lnTo>
                  <a:lnTo>
                    <a:pt x="17169" y="3498"/>
                  </a:lnTo>
                  <a:lnTo>
                    <a:pt x="17884" y="4055"/>
                  </a:lnTo>
                  <a:lnTo>
                    <a:pt x="18759" y="4691"/>
                  </a:lnTo>
                  <a:lnTo>
                    <a:pt x="19394" y="5167"/>
                  </a:lnTo>
                  <a:lnTo>
                    <a:pt x="19315" y="5326"/>
                  </a:lnTo>
                  <a:lnTo>
                    <a:pt x="19235" y="5406"/>
                  </a:lnTo>
                  <a:lnTo>
                    <a:pt x="19235" y="5565"/>
                  </a:lnTo>
                  <a:lnTo>
                    <a:pt x="19235" y="5644"/>
                  </a:lnTo>
                  <a:lnTo>
                    <a:pt x="19315" y="5803"/>
                  </a:lnTo>
                  <a:lnTo>
                    <a:pt x="19712" y="6042"/>
                  </a:lnTo>
                  <a:lnTo>
                    <a:pt x="20348" y="6360"/>
                  </a:lnTo>
                  <a:lnTo>
                    <a:pt x="21143" y="6757"/>
                  </a:lnTo>
                  <a:lnTo>
                    <a:pt x="21620" y="7075"/>
                  </a:lnTo>
                  <a:lnTo>
                    <a:pt x="21858" y="7393"/>
                  </a:lnTo>
                  <a:lnTo>
                    <a:pt x="22176" y="7552"/>
                  </a:lnTo>
                  <a:lnTo>
                    <a:pt x="22574" y="7711"/>
                  </a:lnTo>
                  <a:lnTo>
                    <a:pt x="23210" y="7870"/>
                  </a:lnTo>
                  <a:lnTo>
                    <a:pt x="24720" y="8108"/>
                  </a:lnTo>
                  <a:lnTo>
                    <a:pt x="25356" y="8188"/>
                  </a:lnTo>
                  <a:lnTo>
                    <a:pt x="25435" y="8267"/>
                  </a:lnTo>
                  <a:lnTo>
                    <a:pt x="25435" y="8347"/>
                  </a:lnTo>
                  <a:lnTo>
                    <a:pt x="25356" y="8426"/>
                  </a:lnTo>
                  <a:lnTo>
                    <a:pt x="25515" y="8585"/>
                  </a:lnTo>
                  <a:lnTo>
                    <a:pt x="25833" y="8744"/>
                  </a:lnTo>
                  <a:lnTo>
                    <a:pt x="26230" y="8903"/>
                  </a:lnTo>
                  <a:lnTo>
                    <a:pt x="27661" y="9142"/>
                  </a:lnTo>
                  <a:lnTo>
                    <a:pt x="27740" y="9221"/>
                  </a:lnTo>
                  <a:lnTo>
                    <a:pt x="27740" y="9301"/>
                  </a:lnTo>
                  <a:lnTo>
                    <a:pt x="27740" y="9460"/>
                  </a:lnTo>
                  <a:lnTo>
                    <a:pt x="27979" y="9619"/>
                  </a:lnTo>
                  <a:lnTo>
                    <a:pt x="28535" y="9698"/>
                  </a:lnTo>
                  <a:lnTo>
                    <a:pt x="29489" y="9857"/>
                  </a:lnTo>
                  <a:lnTo>
                    <a:pt x="30761" y="10016"/>
                  </a:lnTo>
                  <a:lnTo>
                    <a:pt x="30920" y="10016"/>
                  </a:lnTo>
                  <a:lnTo>
                    <a:pt x="30920" y="10096"/>
                  </a:lnTo>
                  <a:lnTo>
                    <a:pt x="30999" y="10334"/>
                  </a:lnTo>
                  <a:lnTo>
                    <a:pt x="31953" y="10413"/>
                  </a:lnTo>
                  <a:lnTo>
                    <a:pt x="32827" y="10493"/>
                  </a:lnTo>
                  <a:lnTo>
                    <a:pt x="25276" y="10413"/>
                  </a:lnTo>
                  <a:lnTo>
                    <a:pt x="20905" y="10413"/>
                  </a:lnTo>
                  <a:lnTo>
                    <a:pt x="17407" y="10493"/>
                  </a:lnTo>
                  <a:lnTo>
                    <a:pt x="14864" y="10493"/>
                  </a:lnTo>
                  <a:lnTo>
                    <a:pt x="14466" y="10096"/>
                  </a:lnTo>
                  <a:lnTo>
                    <a:pt x="13433" y="8983"/>
                  </a:lnTo>
                  <a:lnTo>
                    <a:pt x="12241" y="7949"/>
                  </a:lnTo>
                  <a:lnTo>
                    <a:pt x="11446" y="7314"/>
                  </a:lnTo>
                  <a:lnTo>
                    <a:pt x="11287" y="7234"/>
                  </a:lnTo>
                  <a:lnTo>
                    <a:pt x="11207" y="7314"/>
                  </a:lnTo>
                  <a:lnTo>
                    <a:pt x="11048" y="7314"/>
                  </a:lnTo>
                  <a:lnTo>
                    <a:pt x="10572" y="7155"/>
                  </a:lnTo>
                  <a:lnTo>
                    <a:pt x="9777" y="6916"/>
                  </a:lnTo>
                  <a:lnTo>
                    <a:pt x="9379" y="6837"/>
                  </a:lnTo>
                  <a:lnTo>
                    <a:pt x="9300" y="6996"/>
                  </a:lnTo>
                  <a:lnTo>
                    <a:pt x="9220" y="7234"/>
                  </a:lnTo>
                  <a:lnTo>
                    <a:pt x="9220" y="7393"/>
                  </a:lnTo>
                  <a:lnTo>
                    <a:pt x="8425" y="7314"/>
                  </a:lnTo>
                  <a:lnTo>
                    <a:pt x="7790" y="7234"/>
                  </a:lnTo>
                  <a:lnTo>
                    <a:pt x="7551" y="7393"/>
                  </a:lnTo>
                  <a:lnTo>
                    <a:pt x="7313" y="7632"/>
                  </a:lnTo>
                  <a:lnTo>
                    <a:pt x="6438" y="7790"/>
                  </a:lnTo>
                  <a:lnTo>
                    <a:pt x="5564" y="8029"/>
                  </a:lnTo>
                  <a:lnTo>
                    <a:pt x="4690" y="8267"/>
                  </a:lnTo>
                  <a:lnTo>
                    <a:pt x="3974" y="8585"/>
                  </a:lnTo>
                  <a:lnTo>
                    <a:pt x="3179" y="8983"/>
                  </a:lnTo>
                  <a:lnTo>
                    <a:pt x="2703" y="9221"/>
                  </a:lnTo>
                  <a:lnTo>
                    <a:pt x="2703" y="9380"/>
                  </a:lnTo>
                  <a:lnTo>
                    <a:pt x="2703" y="9460"/>
                  </a:lnTo>
                  <a:lnTo>
                    <a:pt x="2703" y="9619"/>
                  </a:lnTo>
                  <a:lnTo>
                    <a:pt x="2861" y="9698"/>
                  </a:lnTo>
                  <a:lnTo>
                    <a:pt x="3338" y="9937"/>
                  </a:lnTo>
                  <a:lnTo>
                    <a:pt x="3577" y="10096"/>
                  </a:lnTo>
                  <a:lnTo>
                    <a:pt x="3577" y="10334"/>
                  </a:lnTo>
                  <a:lnTo>
                    <a:pt x="3736" y="10493"/>
                  </a:lnTo>
                  <a:lnTo>
                    <a:pt x="4054" y="10731"/>
                  </a:lnTo>
                  <a:lnTo>
                    <a:pt x="4610" y="10890"/>
                  </a:lnTo>
                  <a:lnTo>
                    <a:pt x="5326" y="11129"/>
                  </a:lnTo>
                  <a:lnTo>
                    <a:pt x="5723" y="11208"/>
                  </a:lnTo>
                  <a:lnTo>
                    <a:pt x="5961" y="11367"/>
                  </a:lnTo>
                  <a:lnTo>
                    <a:pt x="6200" y="11606"/>
                  </a:lnTo>
                  <a:lnTo>
                    <a:pt x="6279" y="11685"/>
                  </a:lnTo>
                  <a:lnTo>
                    <a:pt x="6359" y="11765"/>
                  </a:lnTo>
                  <a:lnTo>
                    <a:pt x="6359" y="11844"/>
                  </a:lnTo>
                  <a:lnTo>
                    <a:pt x="6518" y="12003"/>
                  </a:lnTo>
                  <a:lnTo>
                    <a:pt x="6597" y="12083"/>
                  </a:lnTo>
                  <a:lnTo>
                    <a:pt x="5643" y="12321"/>
                  </a:lnTo>
                  <a:lnTo>
                    <a:pt x="4451" y="12719"/>
                  </a:lnTo>
                  <a:lnTo>
                    <a:pt x="4213" y="12878"/>
                  </a:lnTo>
                  <a:lnTo>
                    <a:pt x="4054" y="12957"/>
                  </a:lnTo>
                  <a:lnTo>
                    <a:pt x="4054" y="13195"/>
                  </a:lnTo>
                  <a:lnTo>
                    <a:pt x="4213" y="13275"/>
                  </a:lnTo>
                  <a:lnTo>
                    <a:pt x="4451" y="13434"/>
                  </a:lnTo>
                  <a:lnTo>
                    <a:pt x="4133" y="13593"/>
                  </a:lnTo>
                  <a:lnTo>
                    <a:pt x="3259" y="14070"/>
                  </a:lnTo>
                  <a:lnTo>
                    <a:pt x="2782" y="14467"/>
                  </a:lnTo>
                  <a:lnTo>
                    <a:pt x="2703" y="14547"/>
                  </a:lnTo>
                  <a:lnTo>
                    <a:pt x="2703" y="14626"/>
                  </a:lnTo>
                  <a:lnTo>
                    <a:pt x="2861" y="14785"/>
                  </a:lnTo>
                  <a:lnTo>
                    <a:pt x="3020" y="14865"/>
                  </a:lnTo>
                  <a:lnTo>
                    <a:pt x="2544" y="15342"/>
                  </a:lnTo>
                  <a:lnTo>
                    <a:pt x="1669" y="16136"/>
                  </a:lnTo>
                  <a:lnTo>
                    <a:pt x="795" y="17170"/>
                  </a:lnTo>
                  <a:lnTo>
                    <a:pt x="159" y="17965"/>
                  </a:lnTo>
                  <a:lnTo>
                    <a:pt x="0" y="18282"/>
                  </a:lnTo>
                  <a:lnTo>
                    <a:pt x="79" y="18362"/>
                  </a:lnTo>
                  <a:lnTo>
                    <a:pt x="79" y="18441"/>
                  </a:lnTo>
                  <a:lnTo>
                    <a:pt x="397" y="18521"/>
                  </a:lnTo>
                  <a:lnTo>
                    <a:pt x="874" y="18441"/>
                  </a:lnTo>
                  <a:lnTo>
                    <a:pt x="2305" y="18124"/>
                  </a:lnTo>
                  <a:lnTo>
                    <a:pt x="4054" y="17567"/>
                  </a:lnTo>
                  <a:lnTo>
                    <a:pt x="4451" y="17408"/>
                  </a:lnTo>
                  <a:lnTo>
                    <a:pt x="4451" y="17567"/>
                  </a:lnTo>
                  <a:lnTo>
                    <a:pt x="4531" y="17806"/>
                  </a:lnTo>
                  <a:lnTo>
                    <a:pt x="4610" y="17885"/>
                  </a:lnTo>
                  <a:lnTo>
                    <a:pt x="4849" y="17965"/>
                  </a:lnTo>
                  <a:lnTo>
                    <a:pt x="5484" y="17806"/>
                  </a:lnTo>
                  <a:lnTo>
                    <a:pt x="6438" y="17488"/>
                  </a:lnTo>
                  <a:lnTo>
                    <a:pt x="7710" y="16852"/>
                  </a:lnTo>
                  <a:lnTo>
                    <a:pt x="8266" y="16534"/>
                  </a:lnTo>
                  <a:lnTo>
                    <a:pt x="8266" y="16772"/>
                  </a:lnTo>
                  <a:lnTo>
                    <a:pt x="8346" y="16852"/>
                  </a:lnTo>
                  <a:lnTo>
                    <a:pt x="8505" y="17011"/>
                  </a:lnTo>
                  <a:lnTo>
                    <a:pt x="8664" y="17011"/>
                  </a:lnTo>
                  <a:lnTo>
                    <a:pt x="8902" y="16931"/>
                  </a:lnTo>
                  <a:lnTo>
                    <a:pt x="9777" y="16375"/>
                  </a:lnTo>
                  <a:lnTo>
                    <a:pt x="10572" y="15898"/>
                  </a:lnTo>
                  <a:lnTo>
                    <a:pt x="11128" y="15342"/>
                  </a:lnTo>
                  <a:lnTo>
                    <a:pt x="11605" y="14865"/>
                  </a:lnTo>
                  <a:lnTo>
                    <a:pt x="12161" y="14070"/>
                  </a:lnTo>
                  <a:lnTo>
                    <a:pt x="12956" y="13036"/>
                  </a:lnTo>
                  <a:lnTo>
                    <a:pt x="13830" y="12003"/>
                  </a:lnTo>
                  <a:lnTo>
                    <a:pt x="14307" y="11526"/>
                  </a:lnTo>
                  <a:lnTo>
                    <a:pt x="14546" y="11526"/>
                  </a:lnTo>
                  <a:lnTo>
                    <a:pt x="18043" y="11606"/>
                  </a:lnTo>
                  <a:lnTo>
                    <a:pt x="20269" y="11606"/>
                  </a:lnTo>
                  <a:lnTo>
                    <a:pt x="19871" y="11685"/>
                  </a:lnTo>
                  <a:lnTo>
                    <a:pt x="18838" y="12003"/>
                  </a:lnTo>
                  <a:lnTo>
                    <a:pt x="18123" y="12242"/>
                  </a:lnTo>
                  <a:lnTo>
                    <a:pt x="18043" y="12321"/>
                  </a:lnTo>
                  <a:lnTo>
                    <a:pt x="18043" y="12401"/>
                  </a:lnTo>
                  <a:lnTo>
                    <a:pt x="18123" y="12560"/>
                  </a:lnTo>
                  <a:lnTo>
                    <a:pt x="18202" y="12560"/>
                  </a:lnTo>
                  <a:lnTo>
                    <a:pt x="18202" y="12639"/>
                  </a:lnTo>
                  <a:lnTo>
                    <a:pt x="17646" y="12878"/>
                  </a:lnTo>
                  <a:lnTo>
                    <a:pt x="16612" y="13354"/>
                  </a:lnTo>
                  <a:lnTo>
                    <a:pt x="15738" y="13911"/>
                  </a:lnTo>
                  <a:lnTo>
                    <a:pt x="14784" y="14547"/>
                  </a:lnTo>
                  <a:lnTo>
                    <a:pt x="14705" y="14706"/>
                  </a:lnTo>
                  <a:lnTo>
                    <a:pt x="14705" y="14865"/>
                  </a:lnTo>
                  <a:lnTo>
                    <a:pt x="14864" y="14944"/>
                  </a:lnTo>
                  <a:lnTo>
                    <a:pt x="14943" y="14944"/>
                  </a:lnTo>
                  <a:lnTo>
                    <a:pt x="14864" y="15024"/>
                  </a:lnTo>
                  <a:lnTo>
                    <a:pt x="14387" y="15342"/>
                  </a:lnTo>
                  <a:lnTo>
                    <a:pt x="13036" y="16375"/>
                  </a:lnTo>
                  <a:lnTo>
                    <a:pt x="12002" y="17329"/>
                  </a:lnTo>
                  <a:lnTo>
                    <a:pt x="11923" y="17488"/>
                  </a:lnTo>
                  <a:lnTo>
                    <a:pt x="12002" y="17567"/>
                  </a:lnTo>
                  <a:lnTo>
                    <a:pt x="12479" y="17567"/>
                  </a:lnTo>
                  <a:lnTo>
                    <a:pt x="12082" y="18044"/>
                  </a:lnTo>
                  <a:lnTo>
                    <a:pt x="11207" y="18918"/>
                  </a:lnTo>
                  <a:lnTo>
                    <a:pt x="10333" y="20190"/>
                  </a:lnTo>
                  <a:lnTo>
                    <a:pt x="9697" y="21144"/>
                  </a:lnTo>
                  <a:lnTo>
                    <a:pt x="9220" y="22177"/>
                  </a:lnTo>
                  <a:lnTo>
                    <a:pt x="8902" y="23052"/>
                  </a:lnTo>
                  <a:lnTo>
                    <a:pt x="8743" y="23370"/>
                  </a:lnTo>
                  <a:lnTo>
                    <a:pt x="8743" y="23528"/>
                  </a:lnTo>
                  <a:lnTo>
                    <a:pt x="8902" y="23687"/>
                  </a:lnTo>
                  <a:lnTo>
                    <a:pt x="9141" y="23767"/>
                  </a:lnTo>
                  <a:lnTo>
                    <a:pt x="9459" y="23767"/>
                  </a:lnTo>
                  <a:lnTo>
                    <a:pt x="9856" y="23608"/>
                  </a:lnTo>
                  <a:lnTo>
                    <a:pt x="10492" y="23449"/>
                  </a:lnTo>
                  <a:lnTo>
                    <a:pt x="11128" y="23131"/>
                  </a:lnTo>
                  <a:lnTo>
                    <a:pt x="11764" y="22813"/>
                  </a:lnTo>
                  <a:lnTo>
                    <a:pt x="12320" y="22495"/>
                  </a:lnTo>
                  <a:lnTo>
                    <a:pt x="12638" y="22257"/>
                  </a:lnTo>
                  <a:lnTo>
                    <a:pt x="12718" y="22257"/>
                  </a:lnTo>
                  <a:lnTo>
                    <a:pt x="12718" y="22336"/>
                  </a:lnTo>
                  <a:lnTo>
                    <a:pt x="12877" y="22495"/>
                  </a:lnTo>
                  <a:lnTo>
                    <a:pt x="13195" y="22495"/>
                  </a:lnTo>
                  <a:lnTo>
                    <a:pt x="13671" y="22257"/>
                  </a:lnTo>
                  <a:lnTo>
                    <a:pt x="14466" y="21859"/>
                  </a:lnTo>
                  <a:lnTo>
                    <a:pt x="15420" y="21303"/>
                  </a:lnTo>
                  <a:lnTo>
                    <a:pt x="16215" y="20826"/>
                  </a:lnTo>
                  <a:lnTo>
                    <a:pt x="16215" y="20985"/>
                  </a:lnTo>
                  <a:lnTo>
                    <a:pt x="16295" y="21144"/>
                  </a:lnTo>
                  <a:lnTo>
                    <a:pt x="16374" y="21223"/>
                  </a:lnTo>
                  <a:lnTo>
                    <a:pt x="16692" y="21223"/>
                  </a:lnTo>
                  <a:lnTo>
                    <a:pt x="17169" y="20985"/>
                  </a:lnTo>
                  <a:lnTo>
                    <a:pt x="17884" y="20508"/>
                  </a:lnTo>
                  <a:lnTo>
                    <a:pt x="18759" y="19872"/>
                  </a:lnTo>
                  <a:lnTo>
                    <a:pt x="19633" y="19236"/>
                  </a:lnTo>
                  <a:lnTo>
                    <a:pt x="20348" y="18680"/>
                  </a:lnTo>
                  <a:lnTo>
                    <a:pt x="20428" y="18759"/>
                  </a:lnTo>
                  <a:lnTo>
                    <a:pt x="20428" y="18839"/>
                  </a:lnTo>
                  <a:lnTo>
                    <a:pt x="20507" y="18918"/>
                  </a:lnTo>
                  <a:lnTo>
                    <a:pt x="20746" y="18918"/>
                  </a:lnTo>
                  <a:lnTo>
                    <a:pt x="21223" y="18521"/>
                  </a:lnTo>
                  <a:lnTo>
                    <a:pt x="22097" y="17647"/>
                  </a:lnTo>
                  <a:lnTo>
                    <a:pt x="22733" y="17011"/>
                  </a:lnTo>
                  <a:lnTo>
                    <a:pt x="22812" y="16931"/>
                  </a:lnTo>
                  <a:lnTo>
                    <a:pt x="22892" y="17011"/>
                  </a:lnTo>
                  <a:lnTo>
                    <a:pt x="23051" y="17011"/>
                  </a:lnTo>
                  <a:lnTo>
                    <a:pt x="23210" y="16931"/>
                  </a:lnTo>
                  <a:lnTo>
                    <a:pt x="23448" y="16693"/>
                  </a:lnTo>
                  <a:lnTo>
                    <a:pt x="23766" y="16375"/>
                  </a:lnTo>
                  <a:lnTo>
                    <a:pt x="24879" y="14785"/>
                  </a:lnTo>
                  <a:lnTo>
                    <a:pt x="26151" y="12957"/>
                  </a:lnTo>
                  <a:lnTo>
                    <a:pt x="26389" y="12639"/>
                  </a:lnTo>
                  <a:lnTo>
                    <a:pt x="26787" y="12321"/>
                  </a:lnTo>
                  <a:lnTo>
                    <a:pt x="27184" y="12003"/>
                  </a:lnTo>
                  <a:lnTo>
                    <a:pt x="27581" y="11765"/>
                  </a:lnTo>
                  <a:lnTo>
                    <a:pt x="27979" y="11526"/>
                  </a:lnTo>
                  <a:lnTo>
                    <a:pt x="28694" y="11526"/>
                  </a:lnTo>
                  <a:lnTo>
                    <a:pt x="31317" y="11606"/>
                  </a:lnTo>
                  <a:lnTo>
                    <a:pt x="30045" y="12162"/>
                  </a:lnTo>
                  <a:lnTo>
                    <a:pt x="29489" y="12480"/>
                  </a:lnTo>
                  <a:lnTo>
                    <a:pt x="29410" y="12560"/>
                  </a:lnTo>
                  <a:lnTo>
                    <a:pt x="29410" y="12719"/>
                  </a:lnTo>
                  <a:lnTo>
                    <a:pt x="29489" y="12878"/>
                  </a:lnTo>
                  <a:lnTo>
                    <a:pt x="28933" y="13195"/>
                  </a:lnTo>
                  <a:lnTo>
                    <a:pt x="27820" y="13831"/>
                  </a:lnTo>
                  <a:lnTo>
                    <a:pt x="26866" y="14467"/>
                  </a:lnTo>
                  <a:lnTo>
                    <a:pt x="26230" y="15024"/>
                  </a:lnTo>
                  <a:lnTo>
                    <a:pt x="26151" y="15262"/>
                  </a:lnTo>
                  <a:lnTo>
                    <a:pt x="26151" y="15342"/>
                  </a:lnTo>
                  <a:lnTo>
                    <a:pt x="25515" y="15739"/>
                  </a:lnTo>
                  <a:lnTo>
                    <a:pt x="24561" y="16375"/>
                  </a:lnTo>
                  <a:lnTo>
                    <a:pt x="23846" y="17011"/>
                  </a:lnTo>
                  <a:lnTo>
                    <a:pt x="23369" y="17488"/>
                  </a:lnTo>
                  <a:lnTo>
                    <a:pt x="23289" y="17567"/>
                  </a:lnTo>
                  <a:lnTo>
                    <a:pt x="23369" y="17726"/>
                  </a:lnTo>
                  <a:lnTo>
                    <a:pt x="23369" y="17806"/>
                  </a:lnTo>
                  <a:lnTo>
                    <a:pt x="23130" y="18124"/>
                  </a:lnTo>
                  <a:lnTo>
                    <a:pt x="22335" y="18998"/>
                  </a:lnTo>
                  <a:lnTo>
                    <a:pt x="21858" y="19634"/>
                  </a:lnTo>
                  <a:lnTo>
                    <a:pt x="21858" y="19793"/>
                  </a:lnTo>
                  <a:lnTo>
                    <a:pt x="21938" y="19952"/>
                  </a:lnTo>
                  <a:lnTo>
                    <a:pt x="21938" y="20031"/>
                  </a:lnTo>
                  <a:lnTo>
                    <a:pt x="21700" y="20349"/>
                  </a:lnTo>
                  <a:lnTo>
                    <a:pt x="20984" y="21382"/>
                  </a:lnTo>
                  <a:lnTo>
                    <a:pt x="20587" y="21939"/>
                  </a:lnTo>
                  <a:lnTo>
                    <a:pt x="20666" y="22177"/>
                  </a:lnTo>
                  <a:lnTo>
                    <a:pt x="20746" y="22257"/>
                  </a:lnTo>
                  <a:lnTo>
                    <a:pt x="20666" y="22416"/>
                  </a:lnTo>
                  <a:lnTo>
                    <a:pt x="20030" y="23370"/>
                  </a:lnTo>
                  <a:lnTo>
                    <a:pt x="18918" y="25118"/>
                  </a:lnTo>
                  <a:lnTo>
                    <a:pt x="16851" y="28059"/>
                  </a:lnTo>
                  <a:lnTo>
                    <a:pt x="16692" y="28298"/>
                  </a:lnTo>
                  <a:lnTo>
                    <a:pt x="16612" y="28457"/>
                  </a:lnTo>
                  <a:lnTo>
                    <a:pt x="16771" y="28616"/>
                  </a:lnTo>
                  <a:lnTo>
                    <a:pt x="17089" y="28695"/>
                  </a:lnTo>
                  <a:lnTo>
                    <a:pt x="17566" y="28616"/>
                  </a:lnTo>
                  <a:lnTo>
                    <a:pt x="18282" y="28536"/>
                  </a:lnTo>
                  <a:lnTo>
                    <a:pt x="19394" y="28218"/>
                  </a:lnTo>
                  <a:lnTo>
                    <a:pt x="20348" y="27821"/>
                  </a:lnTo>
                  <a:lnTo>
                    <a:pt x="21779" y="26946"/>
                  </a:lnTo>
                  <a:lnTo>
                    <a:pt x="22971" y="26151"/>
                  </a:lnTo>
                  <a:lnTo>
                    <a:pt x="23130" y="25993"/>
                  </a:lnTo>
                  <a:lnTo>
                    <a:pt x="23289" y="26231"/>
                  </a:lnTo>
                  <a:lnTo>
                    <a:pt x="23369" y="26390"/>
                  </a:lnTo>
                  <a:lnTo>
                    <a:pt x="23528" y="26469"/>
                  </a:lnTo>
                  <a:lnTo>
                    <a:pt x="23687" y="26469"/>
                  </a:lnTo>
                  <a:lnTo>
                    <a:pt x="23925" y="26390"/>
                  </a:lnTo>
                  <a:lnTo>
                    <a:pt x="24561" y="25993"/>
                  </a:lnTo>
                  <a:lnTo>
                    <a:pt x="25356" y="25277"/>
                  </a:lnTo>
                  <a:lnTo>
                    <a:pt x="25674" y="24959"/>
                  </a:lnTo>
                  <a:lnTo>
                    <a:pt x="25753" y="25039"/>
                  </a:lnTo>
                  <a:lnTo>
                    <a:pt x="25833" y="25198"/>
                  </a:lnTo>
                  <a:lnTo>
                    <a:pt x="26230" y="25198"/>
                  </a:lnTo>
                  <a:lnTo>
                    <a:pt x="26469" y="25118"/>
                  </a:lnTo>
                  <a:lnTo>
                    <a:pt x="27184" y="24721"/>
                  </a:lnTo>
                  <a:lnTo>
                    <a:pt x="27740" y="24323"/>
                  </a:lnTo>
                  <a:lnTo>
                    <a:pt x="28297" y="23846"/>
                  </a:lnTo>
                  <a:lnTo>
                    <a:pt x="29887" y="22177"/>
                  </a:lnTo>
                  <a:lnTo>
                    <a:pt x="30522" y="21382"/>
                  </a:lnTo>
                  <a:lnTo>
                    <a:pt x="30681" y="21303"/>
                  </a:lnTo>
                  <a:lnTo>
                    <a:pt x="30761" y="21303"/>
                  </a:lnTo>
                  <a:lnTo>
                    <a:pt x="30999" y="21223"/>
                  </a:lnTo>
                  <a:lnTo>
                    <a:pt x="31158" y="21064"/>
                  </a:lnTo>
                  <a:lnTo>
                    <a:pt x="31794" y="20349"/>
                  </a:lnTo>
                  <a:lnTo>
                    <a:pt x="32192" y="19793"/>
                  </a:lnTo>
                  <a:lnTo>
                    <a:pt x="32351" y="19872"/>
                  </a:lnTo>
                  <a:lnTo>
                    <a:pt x="32510" y="19952"/>
                  </a:lnTo>
                  <a:lnTo>
                    <a:pt x="32748" y="19872"/>
                  </a:lnTo>
                  <a:lnTo>
                    <a:pt x="32986" y="19634"/>
                  </a:lnTo>
                  <a:lnTo>
                    <a:pt x="33702" y="18600"/>
                  </a:lnTo>
                  <a:lnTo>
                    <a:pt x="34020" y="18124"/>
                  </a:lnTo>
                  <a:lnTo>
                    <a:pt x="34179" y="18124"/>
                  </a:lnTo>
                  <a:lnTo>
                    <a:pt x="34338" y="18044"/>
                  </a:lnTo>
                  <a:lnTo>
                    <a:pt x="34497" y="18044"/>
                  </a:lnTo>
                  <a:lnTo>
                    <a:pt x="34894" y="17647"/>
                  </a:lnTo>
                  <a:lnTo>
                    <a:pt x="35133" y="17329"/>
                  </a:lnTo>
                  <a:lnTo>
                    <a:pt x="35450" y="16852"/>
                  </a:lnTo>
                  <a:lnTo>
                    <a:pt x="36325" y="15024"/>
                  </a:lnTo>
                  <a:lnTo>
                    <a:pt x="37279" y="13195"/>
                  </a:lnTo>
                  <a:lnTo>
                    <a:pt x="37676" y="12560"/>
                  </a:lnTo>
                  <a:lnTo>
                    <a:pt x="38074" y="12003"/>
                  </a:lnTo>
                  <a:lnTo>
                    <a:pt x="41968" y="11924"/>
                  </a:lnTo>
                  <a:lnTo>
                    <a:pt x="44114" y="11924"/>
                  </a:lnTo>
                  <a:lnTo>
                    <a:pt x="45307" y="11765"/>
                  </a:lnTo>
                  <a:lnTo>
                    <a:pt x="47294" y="11685"/>
                  </a:lnTo>
                  <a:lnTo>
                    <a:pt x="49281" y="11685"/>
                  </a:lnTo>
                  <a:lnTo>
                    <a:pt x="53335" y="11606"/>
                  </a:lnTo>
                  <a:lnTo>
                    <a:pt x="70027" y="11526"/>
                  </a:lnTo>
                  <a:lnTo>
                    <a:pt x="105318" y="11526"/>
                  </a:lnTo>
                  <a:lnTo>
                    <a:pt x="168509" y="11447"/>
                  </a:lnTo>
                  <a:lnTo>
                    <a:pt x="232415" y="11447"/>
                  </a:lnTo>
                  <a:lnTo>
                    <a:pt x="236469" y="11526"/>
                  </a:lnTo>
                  <a:lnTo>
                    <a:pt x="238536" y="11526"/>
                  </a:lnTo>
                  <a:lnTo>
                    <a:pt x="240523" y="11606"/>
                  </a:lnTo>
                  <a:lnTo>
                    <a:pt x="241636" y="11765"/>
                  </a:lnTo>
                  <a:lnTo>
                    <a:pt x="243861" y="11765"/>
                  </a:lnTo>
                  <a:lnTo>
                    <a:pt x="247835" y="11844"/>
                  </a:lnTo>
                  <a:lnTo>
                    <a:pt x="247835" y="11844"/>
                  </a:lnTo>
                  <a:lnTo>
                    <a:pt x="247597" y="10334"/>
                  </a:lnTo>
                  <a:lnTo>
                    <a:pt x="244736" y="10255"/>
                  </a:lnTo>
                  <a:lnTo>
                    <a:pt x="242510" y="10096"/>
                  </a:lnTo>
                  <a:lnTo>
                    <a:pt x="239728" y="10016"/>
                  </a:lnTo>
                  <a:lnTo>
                    <a:pt x="233528" y="9937"/>
                  </a:lnTo>
                  <a:lnTo>
                    <a:pt x="94349" y="10016"/>
                  </a:lnTo>
                  <a:lnTo>
                    <a:pt x="52301" y="10096"/>
                  </a:lnTo>
                  <a:lnTo>
                    <a:pt x="46022" y="10175"/>
                  </a:lnTo>
                  <a:lnTo>
                    <a:pt x="43240" y="10255"/>
                  </a:lnTo>
                  <a:lnTo>
                    <a:pt x="41014" y="10413"/>
                  </a:lnTo>
                  <a:lnTo>
                    <a:pt x="38232" y="10493"/>
                  </a:lnTo>
                  <a:lnTo>
                    <a:pt x="37756" y="10572"/>
                  </a:lnTo>
                  <a:lnTo>
                    <a:pt x="37438" y="9142"/>
                  </a:lnTo>
                  <a:lnTo>
                    <a:pt x="36961" y="7473"/>
                  </a:lnTo>
                  <a:lnTo>
                    <a:pt x="36484" y="6280"/>
                  </a:lnTo>
                  <a:lnTo>
                    <a:pt x="35927" y="5326"/>
                  </a:lnTo>
                  <a:lnTo>
                    <a:pt x="35292" y="4532"/>
                  </a:lnTo>
                  <a:lnTo>
                    <a:pt x="34735" y="3975"/>
                  </a:lnTo>
                  <a:lnTo>
                    <a:pt x="34497" y="3896"/>
                  </a:lnTo>
                  <a:lnTo>
                    <a:pt x="34338" y="3896"/>
                  </a:lnTo>
                  <a:lnTo>
                    <a:pt x="34179" y="3975"/>
                  </a:lnTo>
                  <a:lnTo>
                    <a:pt x="34099" y="3975"/>
                  </a:lnTo>
                  <a:lnTo>
                    <a:pt x="33940" y="3896"/>
                  </a:lnTo>
                  <a:lnTo>
                    <a:pt x="33145" y="3260"/>
                  </a:lnTo>
                  <a:lnTo>
                    <a:pt x="32271" y="2465"/>
                  </a:lnTo>
                  <a:lnTo>
                    <a:pt x="31635" y="1988"/>
                  </a:lnTo>
                  <a:lnTo>
                    <a:pt x="31397" y="1909"/>
                  </a:lnTo>
                  <a:lnTo>
                    <a:pt x="30999" y="1909"/>
                  </a:lnTo>
                  <a:lnTo>
                    <a:pt x="30840" y="1988"/>
                  </a:lnTo>
                  <a:lnTo>
                    <a:pt x="30681" y="2068"/>
                  </a:lnTo>
                  <a:lnTo>
                    <a:pt x="30522" y="1909"/>
                  </a:lnTo>
                  <a:lnTo>
                    <a:pt x="29807" y="1352"/>
                  </a:lnTo>
                  <a:lnTo>
                    <a:pt x="29092" y="955"/>
                  </a:lnTo>
                  <a:lnTo>
                    <a:pt x="28615" y="716"/>
                  </a:lnTo>
                  <a:lnTo>
                    <a:pt x="28297" y="716"/>
                  </a:lnTo>
                  <a:lnTo>
                    <a:pt x="28058" y="955"/>
                  </a:lnTo>
                  <a:lnTo>
                    <a:pt x="27899" y="1193"/>
                  </a:lnTo>
                  <a:lnTo>
                    <a:pt x="27025" y="796"/>
                  </a:lnTo>
                  <a:lnTo>
                    <a:pt x="25515" y="239"/>
                  </a:lnTo>
                  <a:lnTo>
                    <a:pt x="25117" y="80"/>
                  </a:lnTo>
                  <a:lnTo>
                    <a:pt x="24879" y="80"/>
                  </a:lnTo>
                  <a:lnTo>
                    <a:pt x="24720" y="160"/>
                  </a:lnTo>
                  <a:lnTo>
                    <a:pt x="24640" y="239"/>
                  </a:lnTo>
                  <a:lnTo>
                    <a:pt x="24482" y="557"/>
                  </a:lnTo>
                  <a:lnTo>
                    <a:pt x="24482" y="716"/>
                  </a:lnTo>
                  <a:lnTo>
                    <a:pt x="23846" y="557"/>
                  </a:lnTo>
                  <a:lnTo>
                    <a:pt x="22733" y="239"/>
                  </a:lnTo>
                  <a:lnTo>
                    <a:pt x="22176" y="80"/>
                  </a:lnTo>
                  <a:lnTo>
                    <a:pt x="21779" y="80"/>
                  </a:lnTo>
                  <a:lnTo>
                    <a:pt x="21620" y="160"/>
                  </a:lnTo>
                  <a:lnTo>
                    <a:pt x="21461" y="319"/>
                  </a:lnTo>
                  <a:lnTo>
                    <a:pt x="21302" y="557"/>
                  </a:lnTo>
                  <a:lnTo>
                    <a:pt x="20905" y="478"/>
                  </a:lnTo>
                  <a:lnTo>
                    <a:pt x="19871" y="239"/>
                  </a:lnTo>
                  <a:lnTo>
                    <a:pt x="1907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3" name="Google Shape;6323;p29"/>
            <p:cNvSpPr/>
            <p:nvPr/>
          </p:nvSpPr>
          <p:spPr>
            <a:xfrm>
              <a:off x="6839375" y="2218625"/>
              <a:ext cx="4000" cy="2025"/>
            </a:xfrm>
            <a:custGeom>
              <a:avLst/>
              <a:gdLst/>
              <a:ahLst/>
              <a:cxnLst/>
              <a:rect l="l" t="t" r="r" b="b"/>
              <a:pathLst>
                <a:path w="160" h="81" extrusionOk="0">
                  <a:moveTo>
                    <a:pt x="1" y="1"/>
                  </a:moveTo>
                  <a:lnTo>
                    <a:pt x="80" y="80"/>
                  </a:lnTo>
                  <a:lnTo>
                    <a:pt x="159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4" name="Google Shape;6324;p29"/>
            <p:cNvSpPr/>
            <p:nvPr/>
          </p:nvSpPr>
          <p:spPr>
            <a:xfrm>
              <a:off x="357350" y="2170925"/>
              <a:ext cx="39750" cy="21900"/>
            </a:xfrm>
            <a:custGeom>
              <a:avLst/>
              <a:gdLst/>
              <a:ahLst/>
              <a:cxnLst/>
              <a:rect l="l" t="t" r="r" b="b"/>
              <a:pathLst>
                <a:path w="1590" h="876" extrusionOk="0">
                  <a:moveTo>
                    <a:pt x="1431" y="1"/>
                  </a:moveTo>
                  <a:lnTo>
                    <a:pt x="715" y="398"/>
                  </a:lnTo>
                  <a:lnTo>
                    <a:pt x="0" y="875"/>
                  </a:lnTo>
                  <a:lnTo>
                    <a:pt x="0" y="875"/>
                  </a:lnTo>
                  <a:lnTo>
                    <a:pt x="159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5" name="Google Shape;6325;p29"/>
            <p:cNvSpPr/>
            <p:nvPr/>
          </p:nvSpPr>
          <p:spPr>
            <a:xfrm>
              <a:off x="365300" y="2180875"/>
              <a:ext cx="27825" cy="15925"/>
            </a:xfrm>
            <a:custGeom>
              <a:avLst/>
              <a:gdLst/>
              <a:ahLst/>
              <a:cxnLst/>
              <a:rect l="l" t="t" r="r" b="b"/>
              <a:pathLst>
                <a:path w="1113" h="637" extrusionOk="0">
                  <a:moveTo>
                    <a:pt x="1113" y="0"/>
                  </a:moveTo>
                  <a:lnTo>
                    <a:pt x="0" y="557"/>
                  </a:lnTo>
                  <a:lnTo>
                    <a:pt x="0" y="636"/>
                  </a:lnTo>
                  <a:lnTo>
                    <a:pt x="80" y="557"/>
                  </a:lnTo>
                  <a:lnTo>
                    <a:pt x="636" y="318"/>
                  </a:lnTo>
                  <a:lnTo>
                    <a:pt x="11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6" name="Google Shape;6326;p29"/>
            <p:cNvSpPr/>
            <p:nvPr/>
          </p:nvSpPr>
          <p:spPr>
            <a:xfrm>
              <a:off x="464650" y="2137150"/>
              <a:ext cx="57650" cy="45725"/>
            </a:xfrm>
            <a:custGeom>
              <a:avLst/>
              <a:gdLst/>
              <a:ahLst/>
              <a:cxnLst/>
              <a:rect l="l" t="t" r="r" b="b"/>
              <a:pathLst>
                <a:path w="2306" h="1829" extrusionOk="0">
                  <a:moveTo>
                    <a:pt x="2305" y="1"/>
                  </a:moveTo>
                  <a:lnTo>
                    <a:pt x="1352" y="716"/>
                  </a:lnTo>
                  <a:lnTo>
                    <a:pt x="159" y="1590"/>
                  </a:lnTo>
                  <a:lnTo>
                    <a:pt x="0" y="1749"/>
                  </a:lnTo>
                  <a:lnTo>
                    <a:pt x="0" y="1829"/>
                  </a:lnTo>
                  <a:lnTo>
                    <a:pt x="1193" y="955"/>
                  </a:lnTo>
                  <a:lnTo>
                    <a:pt x="2305" y="80"/>
                  </a:lnTo>
                  <a:lnTo>
                    <a:pt x="230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7" name="Google Shape;6327;p29"/>
            <p:cNvSpPr/>
            <p:nvPr/>
          </p:nvSpPr>
          <p:spPr>
            <a:xfrm>
              <a:off x="333500" y="2163000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0"/>
                  </a:moveTo>
                  <a:lnTo>
                    <a:pt x="0" y="80"/>
                  </a:lnTo>
                  <a:lnTo>
                    <a:pt x="80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8" name="Google Shape;6328;p29"/>
            <p:cNvSpPr/>
            <p:nvPr/>
          </p:nvSpPr>
          <p:spPr>
            <a:xfrm>
              <a:off x="397075" y="2117275"/>
              <a:ext cx="33825" cy="4000"/>
            </a:xfrm>
            <a:custGeom>
              <a:avLst/>
              <a:gdLst/>
              <a:ahLst/>
              <a:cxnLst/>
              <a:rect l="l" t="t" r="r" b="b"/>
              <a:pathLst>
                <a:path w="1353" h="160" extrusionOk="0">
                  <a:moveTo>
                    <a:pt x="80" y="1"/>
                  </a:moveTo>
                  <a:lnTo>
                    <a:pt x="1" y="80"/>
                  </a:lnTo>
                  <a:lnTo>
                    <a:pt x="80" y="160"/>
                  </a:lnTo>
                  <a:lnTo>
                    <a:pt x="716" y="160"/>
                  </a:lnTo>
                  <a:lnTo>
                    <a:pt x="1273" y="80"/>
                  </a:lnTo>
                  <a:lnTo>
                    <a:pt x="1352" y="80"/>
                  </a:lnTo>
                  <a:lnTo>
                    <a:pt x="13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9" name="Google Shape;6329;p29"/>
            <p:cNvSpPr/>
            <p:nvPr/>
          </p:nvSpPr>
          <p:spPr>
            <a:xfrm>
              <a:off x="403050" y="2109325"/>
              <a:ext cx="29825" cy="4000"/>
            </a:xfrm>
            <a:custGeom>
              <a:avLst/>
              <a:gdLst/>
              <a:ahLst/>
              <a:cxnLst/>
              <a:rect l="l" t="t" r="r" b="b"/>
              <a:pathLst>
                <a:path w="1193" h="160" extrusionOk="0">
                  <a:moveTo>
                    <a:pt x="1034" y="1"/>
                  </a:moveTo>
                  <a:lnTo>
                    <a:pt x="80" y="80"/>
                  </a:lnTo>
                  <a:lnTo>
                    <a:pt x="0" y="160"/>
                  </a:lnTo>
                  <a:lnTo>
                    <a:pt x="636" y="160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0" name="Google Shape;6330;p29"/>
            <p:cNvSpPr/>
            <p:nvPr/>
          </p:nvSpPr>
          <p:spPr>
            <a:xfrm>
              <a:off x="436825" y="2077550"/>
              <a:ext cx="21875" cy="2000"/>
            </a:xfrm>
            <a:custGeom>
              <a:avLst/>
              <a:gdLst/>
              <a:ahLst/>
              <a:cxnLst/>
              <a:rect l="l" t="t" r="r" b="b"/>
              <a:pathLst>
                <a:path w="875" h="80" extrusionOk="0">
                  <a:moveTo>
                    <a:pt x="80" y="0"/>
                  </a:moveTo>
                  <a:lnTo>
                    <a:pt x="1" y="80"/>
                  </a:lnTo>
                  <a:lnTo>
                    <a:pt x="795" y="80"/>
                  </a:lnTo>
                  <a:lnTo>
                    <a:pt x="8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1" name="Google Shape;6331;p29"/>
            <p:cNvSpPr/>
            <p:nvPr/>
          </p:nvSpPr>
          <p:spPr>
            <a:xfrm>
              <a:off x="446750" y="2101400"/>
              <a:ext cx="33825" cy="9950"/>
            </a:xfrm>
            <a:custGeom>
              <a:avLst/>
              <a:gdLst/>
              <a:ahLst/>
              <a:cxnLst/>
              <a:rect l="l" t="t" r="r" b="b"/>
              <a:pathLst>
                <a:path w="1353" h="398" extrusionOk="0">
                  <a:moveTo>
                    <a:pt x="1193" y="0"/>
                  </a:moveTo>
                  <a:lnTo>
                    <a:pt x="637" y="159"/>
                  </a:lnTo>
                  <a:lnTo>
                    <a:pt x="1" y="397"/>
                  </a:lnTo>
                  <a:lnTo>
                    <a:pt x="637" y="318"/>
                  </a:lnTo>
                  <a:lnTo>
                    <a:pt x="1352" y="79"/>
                  </a:lnTo>
                  <a:lnTo>
                    <a:pt x="135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2" name="Google Shape;6332;p29"/>
            <p:cNvSpPr/>
            <p:nvPr/>
          </p:nvSpPr>
          <p:spPr>
            <a:xfrm>
              <a:off x="472600" y="2075550"/>
              <a:ext cx="43725" cy="7975"/>
            </a:xfrm>
            <a:custGeom>
              <a:avLst/>
              <a:gdLst/>
              <a:ahLst/>
              <a:cxnLst/>
              <a:rect l="l" t="t" r="r" b="b"/>
              <a:pathLst>
                <a:path w="1749" h="319" extrusionOk="0">
                  <a:moveTo>
                    <a:pt x="1749" y="1"/>
                  </a:moveTo>
                  <a:lnTo>
                    <a:pt x="80" y="160"/>
                  </a:lnTo>
                  <a:lnTo>
                    <a:pt x="0" y="239"/>
                  </a:lnTo>
                  <a:lnTo>
                    <a:pt x="80" y="319"/>
                  </a:lnTo>
                  <a:lnTo>
                    <a:pt x="954" y="160"/>
                  </a:lnTo>
                  <a:lnTo>
                    <a:pt x="1669" y="80"/>
                  </a:lnTo>
                  <a:lnTo>
                    <a:pt x="1749" y="80"/>
                  </a:lnTo>
                  <a:lnTo>
                    <a:pt x="17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3" name="Google Shape;6333;p29"/>
            <p:cNvSpPr/>
            <p:nvPr/>
          </p:nvSpPr>
          <p:spPr>
            <a:xfrm>
              <a:off x="476575" y="2067600"/>
              <a:ext cx="49700" cy="4000"/>
            </a:xfrm>
            <a:custGeom>
              <a:avLst/>
              <a:gdLst/>
              <a:ahLst/>
              <a:cxnLst/>
              <a:rect l="l" t="t" r="r" b="b"/>
              <a:pathLst>
                <a:path w="1988" h="160" extrusionOk="0">
                  <a:moveTo>
                    <a:pt x="1431" y="1"/>
                  </a:moveTo>
                  <a:lnTo>
                    <a:pt x="398" y="80"/>
                  </a:lnTo>
                  <a:lnTo>
                    <a:pt x="0" y="160"/>
                  </a:lnTo>
                  <a:lnTo>
                    <a:pt x="716" y="160"/>
                  </a:lnTo>
                  <a:lnTo>
                    <a:pt x="1749" y="80"/>
                  </a:lnTo>
                  <a:lnTo>
                    <a:pt x="19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4" name="Google Shape;6334;p29"/>
            <p:cNvSpPr/>
            <p:nvPr/>
          </p:nvSpPr>
          <p:spPr>
            <a:xfrm>
              <a:off x="504400" y="2047725"/>
              <a:ext cx="63600" cy="7975"/>
            </a:xfrm>
            <a:custGeom>
              <a:avLst/>
              <a:gdLst/>
              <a:ahLst/>
              <a:cxnLst/>
              <a:rect l="l" t="t" r="r" b="b"/>
              <a:pathLst>
                <a:path w="2544" h="319" extrusionOk="0">
                  <a:moveTo>
                    <a:pt x="2385" y="1"/>
                  </a:moveTo>
                  <a:lnTo>
                    <a:pt x="80" y="239"/>
                  </a:lnTo>
                  <a:lnTo>
                    <a:pt x="0" y="319"/>
                  </a:lnTo>
                  <a:lnTo>
                    <a:pt x="1272" y="239"/>
                  </a:lnTo>
                  <a:lnTo>
                    <a:pt x="2544" y="80"/>
                  </a:lnTo>
                  <a:lnTo>
                    <a:pt x="246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5" name="Google Shape;6335;p29"/>
            <p:cNvSpPr/>
            <p:nvPr/>
          </p:nvSpPr>
          <p:spPr>
            <a:xfrm>
              <a:off x="506375" y="2057675"/>
              <a:ext cx="4000" cy="4000"/>
            </a:xfrm>
            <a:custGeom>
              <a:avLst/>
              <a:gdLst/>
              <a:ahLst/>
              <a:cxnLst/>
              <a:rect l="l" t="t" r="r" b="b"/>
              <a:pathLst>
                <a:path w="160" h="160" extrusionOk="0">
                  <a:moveTo>
                    <a:pt x="80" y="0"/>
                  </a:moveTo>
                  <a:lnTo>
                    <a:pt x="1" y="80"/>
                  </a:lnTo>
                  <a:lnTo>
                    <a:pt x="80" y="159"/>
                  </a:lnTo>
                  <a:lnTo>
                    <a:pt x="160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6" name="Google Shape;6336;p29"/>
            <p:cNvSpPr/>
            <p:nvPr/>
          </p:nvSpPr>
          <p:spPr>
            <a:xfrm>
              <a:off x="522275" y="2059650"/>
              <a:ext cx="35800" cy="4000"/>
            </a:xfrm>
            <a:custGeom>
              <a:avLst/>
              <a:gdLst/>
              <a:ahLst/>
              <a:cxnLst/>
              <a:rect l="l" t="t" r="r" b="b"/>
              <a:pathLst>
                <a:path w="1432" h="160" extrusionOk="0">
                  <a:moveTo>
                    <a:pt x="716" y="1"/>
                  </a:moveTo>
                  <a:lnTo>
                    <a:pt x="80" y="80"/>
                  </a:lnTo>
                  <a:lnTo>
                    <a:pt x="0" y="80"/>
                  </a:lnTo>
                  <a:lnTo>
                    <a:pt x="0" y="160"/>
                  </a:lnTo>
                  <a:lnTo>
                    <a:pt x="716" y="160"/>
                  </a:lnTo>
                  <a:lnTo>
                    <a:pt x="1193" y="80"/>
                  </a:lnTo>
                  <a:lnTo>
                    <a:pt x="143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7" name="Google Shape;6337;p29"/>
            <p:cNvSpPr/>
            <p:nvPr/>
          </p:nvSpPr>
          <p:spPr>
            <a:xfrm>
              <a:off x="430875" y="1992100"/>
              <a:ext cx="15900" cy="4000"/>
            </a:xfrm>
            <a:custGeom>
              <a:avLst/>
              <a:gdLst/>
              <a:ahLst/>
              <a:cxnLst/>
              <a:rect l="l" t="t" r="r" b="b"/>
              <a:pathLst>
                <a:path w="636" h="160" extrusionOk="0">
                  <a:moveTo>
                    <a:pt x="0" y="0"/>
                  </a:moveTo>
                  <a:lnTo>
                    <a:pt x="0" y="80"/>
                  </a:lnTo>
                  <a:lnTo>
                    <a:pt x="318" y="159"/>
                  </a:lnTo>
                  <a:lnTo>
                    <a:pt x="636" y="159"/>
                  </a:lnTo>
                  <a:lnTo>
                    <a:pt x="636" y="80"/>
                  </a:lnTo>
                  <a:lnTo>
                    <a:pt x="39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8" name="Google Shape;6338;p29"/>
            <p:cNvSpPr/>
            <p:nvPr/>
          </p:nvSpPr>
          <p:spPr>
            <a:xfrm>
              <a:off x="367275" y="2021900"/>
              <a:ext cx="27850" cy="2025"/>
            </a:xfrm>
            <a:custGeom>
              <a:avLst/>
              <a:gdLst/>
              <a:ahLst/>
              <a:cxnLst/>
              <a:rect l="l" t="t" r="r" b="b"/>
              <a:pathLst>
                <a:path w="1114" h="81" extrusionOk="0">
                  <a:moveTo>
                    <a:pt x="80" y="1"/>
                  </a:moveTo>
                  <a:lnTo>
                    <a:pt x="1" y="80"/>
                  </a:lnTo>
                  <a:lnTo>
                    <a:pt x="557" y="80"/>
                  </a:lnTo>
                  <a:lnTo>
                    <a:pt x="1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9" name="Google Shape;6339;p29"/>
            <p:cNvSpPr/>
            <p:nvPr/>
          </p:nvSpPr>
          <p:spPr>
            <a:xfrm>
              <a:off x="383175" y="2015950"/>
              <a:ext cx="31825" cy="2000"/>
            </a:xfrm>
            <a:custGeom>
              <a:avLst/>
              <a:gdLst/>
              <a:ahLst/>
              <a:cxnLst/>
              <a:rect l="l" t="t" r="r" b="b"/>
              <a:pathLst>
                <a:path w="1273" h="80" extrusionOk="0">
                  <a:moveTo>
                    <a:pt x="716" y="0"/>
                  </a:moveTo>
                  <a:lnTo>
                    <a:pt x="0" y="80"/>
                  </a:lnTo>
                  <a:lnTo>
                    <a:pt x="1193" y="80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0" name="Google Shape;6340;p29"/>
            <p:cNvSpPr/>
            <p:nvPr/>
          </p:nvSpPr>
          <p:spPr>
            <a:xfrm>
              <a:off x="496450" y="2306050"/>
              <a:ext cx="4000" cy="2025"/>
            </a:xfrm>
            <a:custGeom>
              <a:avLst/>
              <a:gdLst/>
              <a:ahLst/>
              <a:cxnLst/>
              <a:rect l="l" t="t" r="r" b="b"/>
              <a:pathLst>
                <a:path w="160" h="81" extrusionOk="0">
                  <a:moveTo>
                    <a:pt x="80" y="1"/>
                  </a:moveTo>
                  <a:lnTo>
                    <a:pt x="0" y="80"/>
                  </a:lnTo>
                  <a:lnTo>
                    <a:pt x="80" y="80"/>
                  </a:lnTo>
                  <a:lnTo>
                    <a:pt x="15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1" name="Google Shape;6341;p29"/>
            <p:cNvSpPr/>
            <p:nvPr/>
          </p:nvSpPr>
          <p:spPr>
            <a:xfrm>
              <a:off x="504400" y="2278250"/>
              <a:ext cx="31800" cy="17900"/>
            </a:xfrm>
            <a:custGeom>
              <a:avLst/>
              <a:gdLst/>
              <a:ahLst/>
              <a:cxnLst/>
              <a:rect l="l" t="t" r="r" b="b"/>
              <a:pathLst>
                <a:path w="1272" h="716" extrusionOk="0">
                  <a:moveTo>
                    <a:pt x="1192" y="0"/>
                  </a:moveTo>
                  <a:lnTo>
                    <a:pt x="636" y="318"/>
                  </a:lnTo>
                  <a:lnTo>
                    <a:pt x="0" y="636"/>
                  </a:lnTo>
                  <a:lnTo>
                    <a:pt x="0" y="716"/>
                  </a:lnTo>
                  <a:lnTo>
                    <a:pt x="80" y="716"/>
                  </a:lnTo>
                  <a:lnTo>
                    <a:pt x="715" y="398"/>
                  </a:lnTo>
                  <a:lnTo>
                    <a:pt x="1272" y="80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2" name="Google Shape;6342;p29"/>
            <p:cNvSpPr/>
            <p:nvPr/>
          </p:nvSpPr>
          <p:spPr>
            <a:xfrm>
              <a:off x="526250" y="2232550"/>
              <a:ext cx="49700" cy="23850"/>
            </a:xfrm>
            <a:custGeom>
              <a:avLst/>
              <a:gdLst/>
              <a:ahLst/>
              <a:cxnLst/>
              <a:rect l="l" t="t" r="r" b="b"/>
              <a:pathLst>
                <a:path w="1988" h="954" extrusionOk="0">
                  <a:moveTo>
                    <a:pt x="1988" y="0"/>
                  </a:moveTo>
                  <a:lnTo>
                    <a:pt x="1829" y="79"/>
                  </a:lnTo>
                  <a:lnTo>
                    <a:pt x="954" y="477"/>
                  </a:lnTo>
                  <a:lnTo>
                    <a:pt x="80" y="874"/>
                  </a:lnTo>
                  <a:lnTo>
                    <a:pt x="0" y="954"/>
                  </a:lnTo>
                  <a:lnTo>
                    <a:pt x="159" y="954"/>
                  </a:lnTo>
                  <a:lnTo>
                    <a:pt x="1193" y="477"/>
                  </a:lnTo>
                  <a:lnTo>
                    <a:pt x="1988" y="79"/>
                  </a:lnTo>
                  <a:lnTo>
                    <a:pt x="19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3" name="Google Shape;6343;p29"/>
            <p:cNvSpPr/>
            <p:nvPr/>
          </p:nvSpPr>
          <p:spPr>
            <a:xfrm>
              <a:off x="585850" y="2182850"/>
              <a:ext cx="35800" cy="7975"/>
            </a:xfrm>
            <a:custGeom>
              <a:avLst/>
              <a:gdLst/>
              <a:ahLst/>
              <a:cxnLst/>
              <a:rect l="l" t="t" r="r" b="b"/>
              <a:pathLst>
                <a:path w="1432" h="319" extrusionOk="0">
                  <a:moveTo>
                    <a:pt x="1432" y="1"/>
                  </a:moveTo>
                  <a:lnTo>
                    <a:pt x="716" y="80"/>
                  </a:lnTo>
                  <a:lnTo>
                    <a:pt x="1" y="319"/>
                  </a:lnTo>
                  <a:lnTo>
                    <a:pt x="716" y="160"/>
                  </a:lnTo>
                  <a:lnTo>
                    <a:pt x="143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4" name="Google Shape;6344;p29"/>
            <p:cNvSpPr/>
            <p:nvPr/>
          </p:nvSpPr>
          <p:spPr>
            <a:xfrm>
              <a:off x="599775" y="2170925"/>
              <a:ext cx="29825" cy="9975"/>
            </a:xfrm>
            <a:custGeom>
              <a:avLst/>
              <a:gdLst/>
              <a:ahLst/>
              <a:cxnLst/>
              <a:rect l="l" t="t" r="r" b="b"/>
              <a:pathLst>
                <a:path w="1193" h="399" extrusionOk="0">
                  <a:moveTo>
                    <a:pt x="1034" y="1"/>
                  </a:moveTo>
                  <a:lnTo>
                    <a:pt x="398" y="239"/>
                  </a:lnTo>
                  <a:lnTo>
                    <a:pt x="0" y="398"/>
                  </a:lnTo>
                  <a:lnTo>
                    <a:pt x="159" y="398"/>
                  </a:lnTo>
                  <a:lnTo>
                    <a:pt x="875" y="160"/>
                  </a:lnTo>
                  <a:lnTo>
                    <a:pt x="11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5" name="Google Shape;6345;p29"/>
            <p:cNvSpPr/>
            <p:nvPr/>
          </p:nvSpPr>
          <p:spPr>
            <a:xfrm>
              <a:off x="764700" y="2099400"/>
              <a:ext cx="4000" cy="25"/>
            </a:xfrm>
            <a:custGeom>
              <a:avLst/>
              <a:gdLst/>
              <a:ahLst/>
              <a:cxnLst/>
              <a:rect l="l" t="t" r="r" b="b"/>
              <a:pathLst>
                <a:path w="160" h="1" extrusionOk="0">
                  <a:moveTo>
                    <a:pt x="80" y="1"/>
                  </a:moveTo>
                  <a:lnTo>
                    <a:pt x="80" y="1"/>
                  </a:lnTo>
                  <a:lnTo>
                    <a:pt x="160" y="1"/>
                  </a:lnTo>
                  <a:lnTo>
                    <a:pt x="160" y="1"/>
                  </a:lnTo>
                  <a:lnTo>
                    <a:pt x="80" y="1"/>
                  </a:lnTo>
                  <a:lnTo>
                    <a:pt x="80" y="1"/>
                  </a:lnTo>
                  <a:lnTo>
                    <a:pt x="1" y="1"/>
                  </a:lnTo>
                  <a:lnTo>
                    <a:pt x="1" y="1"/>
                  </a:lnTo>
                  <a:lnTo>
                    <a:pt x="80" y="1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6" name="Google Shape;6346;p29"/>
            <p:cNvSpPr/>
            <p:nvPr/>
          </p:nvSpPr>
          <p:spPr>
            <a:xfrm>
              <a:off x="530225" y="2298125"/>
              <a:ext cx="31825" cy="31800"/>
            </a:xfrm>
            <a:custGeom>
              <a:avLst/>
              <a:gdLst/>
              <a:ahLst/>
              <a:cxnLst/>
              <a:rect l="l" t="t" r="r" b="b"/>
              <a:pathLst>
                <a:path w="1273" h="1272" extrusionOk="0">
                  <a:moveTo>
                    <a:pt x="1272" y="0"/>
                  </a:moveTo>
                  <a:lnTo>
                    <a:pt x="795" y="397"/>
                  </a:lnTo>
                  <a:lnTo>
                    <a:pt x="159" y="1033"/>
                  </a:lnTo>
                  <a:lnTo>
                    <a:pt x="0" y="1192"/>
                  </a:lnTo>
                  <a:lnTo>
                    <a:pt x="0" y="1272"/>
                  </a:lnTo>
                  <a:lnTo>
                    <a:pt x="1272" y="79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7" name="Google Shape;6347;p29"/>
            <p:cNvSpPr/>
            <p:nvPr/>
          </p:nvSpPr>
          <p:spPr>
            <a:xfrm>
              <a:off x="536175" y="2314000"/>
              <a:ext cx="2025" cy="2025"/>
            </a:xfrm>
            <a:custGeom>
              <a:avLst/>
              <a:gdLst/>
              <a:ahLst/>
              <a:cxnLst/>
              <a:rect l="l" t="t" r="r" b="b"/>
              <a:pathLst>
                <a:path w="81" h="81" extrusionOk="0">
                  <a:moveTo>
                    <a:pt x="80" y="1"/>
                  </a:moveTo>
                  <a:lnTo>
                    <a:pt x="1" y="80"/>
                  </a:lnTo>
                  <a:lnTo>
                    <a:pt x="80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8" name="Google Shape;6348;p29"/>
            <p:cNvSpPr/>
            <p:nvPr/>
          </p:nvSpPr>
          <p:spPr>
            <a:xfrm>
              <a:off x="571950" y="2274275"/>
              <a:ext cx="29825" cy="39750"/>
            </a:xfrm>
            <a:custGeom>
              <a:avLst/>
              <a:gdLst/>
              <a:ahLst/>
              <a:cxnLst/>
              <a:rect l="l" t="t" r="r" b="b"/>
              <a:pathLst>
                <a:path w="1193" h="1590" extrusionOk="0">
                  <a:moveTo>
                    <a:pt x="1193" y="0"/>
                  </a:moveTo>
                  <a:lnTo>
                    <a:pt x="1113" y="80"/>
                  </a:lnTo>
                  <a:lnTo>
                    <a:pt x="477" y="875"/>
                  </a:lnTo>
                  <a:lnTo>
                    <a:pt x="1" y="1590"/>
                  </a:lnTo>
                  <a:lnTo>
                    <a:pt x="239" y="1351"/>
                  </a:lnTo>
                  <a:lnTo>
                    <a:pt x="636" y="875"/>
                  </a:lnTo>
                  <a:lnTo>
                    <a:pt x="1034" y="318"/>
                  </a:lnTo>
                  <a:lnTo>
                    <a:pt x="1193" y="80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9" name="Google Shape;6349;p29"/>
            <p:cNvSpPr/>
            <p:nvPr/>
          </p:nvSpPr>
          <p:spPr>
            <a:xfrm>
              <a:off x="585850" y="2268300"/>
              <a:ext cx="31825" cy="37775"/>
            </a:xfrm>
            <a:custGeom>
              <a:avLst/>
              <a:gdLst/>
              <a:ahLst/>
              <a:cxnLst/>
              <a:rect l="l" t="t" r="r" b="b"/>
              <a:pathLst>
                <a:path w="1273" h="1511" extrusionOk="0">
                  <a:moveTo>
                    <a:pt x="1273" y="1"/>
                  </a:moveTo>
                  <a:lnTo>
                    <a:pt x="1193" y="80"/>
                  </a:lnTo>
                  <a:lnTo>
                    <a:pt x="637" y="716"/>
                  </a:lnTo>
                  <a:lnTo>
                    <a:pt x="80" y="1352"/>
                  </a:lnTo>
                  <a:lnTo>
                    <a:pt x="1" y="1511"/>
                  </a:lnTo>
                  <a:lnTo>
                    <a:pt x="80" y="1511"/>
                  </a:lnTo>
                  <a:lnTo>
                    <a:pt x="12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0" name="Google Shape;6350;p29"/>
            <p:cNvSpPr/>
            <p:nvPr/>
          </p:nvSpPr>
          <p:spPr>
            <a:xfrm>
              <a:off x="657400" y="2216650"/>
              <a:ext cx="31825" cy="39750"/>
            </a:xfrm>
            <a:custGeom>
              <a:avLst/>
              <a:gdLst/>
              <a:ahLst/>
              <a:cxnLst/>
              <a:rect l="l" t="t" r="r" b="b"/>
              <a:pathLst>
                <a:path w="1273" h="1590" extrusionOk="0">
                  <a:moveTo>
                    <a:pt x="1272" y="0"/>
                  </a:moveTo>
                  <a:lnTo>
                    <a:pt x="875" y="477"/>
                  </a:lnTo>
                  <a:lnTo>
                    <a:pt x="239" y="1192"/>
                  </a:lnTo>
                  <a:lnTo>
                    <a:pt x="80" y="1510"/>
                  </a:lnTo>
                  <a:lnTo>
                    <a:pt x="0" y="1590"/>
                  </a:lnTo>
                  <a:lnTo>
                    <a:pt x="80" y="1590"/>
                  </a:lnTo>
                  <a:lnTo>
                    <a:pt x="1113" y="239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1" name="Google Shape;6351;p29"/>
            <p:cNvSpPr/>
            <p:nvPr/>
          </p:nvSpPr>
          <p:spPr>
            <a:xfrm>
              <a:off x="665350" y="2230550"/>
              <a:ext cx="27850" cy="31825"/>
            </a:xfrm>
            <a:custGeom>
              <a:avLst/>
              <a:gdLst/>
              <a:ahLst/>
              <a:cxnLst/>
              <a:rect l="l" t="t" r="r" b="b"/>
              <a:pathLst>
                <a:path w="1114" h="1273" extrusionOk="0">
                  <a:moveTo>
                    <a:pt x="1113" y="1"/>
                  </a:moveTo>
                  <a:lnTo>
                    <a:pt x="557" y="557"/>
                  </a:lnTo>
                  <a:lnTo>
                    <a:pt x="80" y="1113"/>
                  </a:lnTo>
                  <a:lnTo>
                    <a:pt x="0" y="1272"/>
                  </a:lnTo>
                  <a:lnTo>
                    <a:pt x="11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2" name="Google Shape;6352;p29"/>
            <p:cNvSpPr/>
            <p:nvPr/>
          </p:nvSpPr>
          <p:spPr>
            <a:xfrm>
              <a:off x="756750" y="2159025"/>
              <a:ext cx="29825" cy="37775"/>
            </a:xfrm>
            <a:custGeom>
              <a:avLst/>
              <a:gdLst/>
              <a:ahLst/>
              <a:cxnLst/>
              <a:rect l="l" t="t" r="r" b="b"/>
              <a:pathLst>
                <a:path w="1193" h="1511" extrusionOk="0">
                  <a:moveTo>
                    <a:pt x="1193" y="0"/>
                  </a:moveTo>
                  <a:lnTo>
                    <a:pt x="557" y="715"/>
                  </a:lnTo>
                  <a:lnTo>
                    <a:pt x="1" y="1351"/>
                  </a:lnTo>
                  <a:lnTo>
                    <a:pt x="1" y="1510"/>
                  </a:lnTo>
                  <a:lnTo>
                    <a:pt x="637" y="715"/>
                  </a:lnTo>
                  <a:lnTo>
                    <a:pt x="119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3" name="Google Shape;6353;p29"/>
            <p:cNvSpPr/>
            <p:nvPr/>
          </p:nvSpPr>
          <p:spPr>
            <a:xfrm>
              <a:off x="770675" y="2161000"/>
              <a:ext cx="29825" cy="37775"/>
            </a:xfrm>
            <a:custGeom>
              <a:avLst/>
              <a:gdLst/>
              <a:ahLst/>
              <a:cxnLst/>
              <a:rect l="l" t="t" r="r" b="b"/>
              <a:pathLst>
                <a:path w="1193" h="1511" extrusionOk="0">
                  <a:moveTo>
                    <a:pt x="1113" y="1"/>
                  </a:moveTo>
                  <a:lnTo>
                    <a:pt x="795" y="318"/>
                  </a:lnTo>
                  <a:lnTo>
                    <a:pt x="159" y="1193"/>
                  </a:lnTo>
                  <a:lnTo>
                    <a:pt x="0" y="1511"/>
                  </a:lnTo>
                  <a:lnTo>
                    <a:pt x="80" y="1431"/>
                  </a:lnTo>
                  <a:lnTo>
                    <a:pt x="556" y="795"/>
                  </a:lnTo>
                  <a:lnTo>
                    <a:pt x="1113" y="160"/>
                  </a:lnTo>
                  <a:lnTo>
                    <a:pt x="11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4" name="Google Shape;6354;p29"/>
            <p:cNvSpPr/>
            <p:nvPr/>
          </p:nvSpPr>
          <p:spPr>
            <a:xfrm>
              <a:off x="782575" y="2174900"/>
              <a:ext cx="15925" cy="29850"/>
            </a:xfrm>
            <a:custGeom>
              <a:avLst/>
              <a:gdLst/>
              <a:ahLst/>
              <a:cxnLst/>
              <a:rect l="l" t="t" r="r" b="b"/>
              <a:pathLst>
                <a:path w="637" h="1194" extrusionOk="0">
                  <a:moveTo>
                    <a:pt x="637" y="1"/>
                  </a:moveTo>
                  <a:lnTo>
                    <a:pt x="319" y="557"/>
                  </a:lnTo>
                  <a:lnTo>
                    <a:pt x="1" y="1114"/>
                  </a:lnTo>
                  <a:lnTo>
                    <a:pt x="1" y="1193"/>
                  </a:lnTo>
                  <a:lnTo>
                    <a:pt x="80" y="1114"/>
                  </a:lnTo>
                  <a:lnTo>
                    <a:pt x="239" y="796"/>
                  </a:lnTo>
                  <a:lnTo>
                    <a:pt x="637" y="239"/>
                  </a:lnTo>
                  <a:lnTo>
                    <a:pt x="63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5" name="Google Shape;6355;p29"/>
            <p:cNvSpPr/>
            <p:nvPr/>
          </p:nvSpPr>
          <p:spPr>
            <a:xfrm>
              <a:off x="788550" y="2119275"/>
              <a:ext cx="31825" cy="47725"/>
            </a:xfrm>
            <a:custGeom>
              <a:avLst/>
              <a:gdLst/>
              <a:ahLst/>
              <a:cxnLst/>
              <a:rect l="l" t="t" r="r" b="b"/>
              <a:pathLst>
                <a:path w="1273" h="1909" extrusionOk="0">
                  <a:moveTo>
                    <a:pt x="1272" y="0"/>
                  </a:moveTo>
                  <a:lnTo>
                    <a:pt x="795" y="636"/>
                  </a:lnTo>
                  <a:lnTo>
                    <a:pt x="159" y="1511"/>
                  </a:lnTo>
                  <a:lnTo>
                    <a:pt x="0" y="1829"/>
                  </a:lnTo>
                  <a:lnTo>
                    <a:pt x="0" y="1908"/>
                  </a:lnTo>
                  <a:lnTo>
                    <a:pt x="80" y="1908"/>
                  </a:lnTo>
                  <a:lnTo>
                    <a:pt x="716" y="954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6" name="Google Shape;6356;p29"/>
            <p:cNvSpPr/>
            <p:nvPr/>
          </p:nvSpPr>
          <p:spPr>
            <a:xfrm>
              <a:off x="466625" y="1984150"/>
              <a:ext cx="29850" cy="9950"/>
            </a:xfrm>
            <a:custGeom>
              <a:avLst/>
              <a:gdLst/>
              <a:ahLst/>
              <a:cxnLst/>
              <a:rect l="l" t="t" r="r" b="b"/>
              <a:pathLst>
                <a:path w="1194" h="398" extrusionOk="0">
                  <a:moveTo>
                    <a:pt x="1" y="0"/>
                  </a:moveTo>
                  <a:lnTo>
                    <a:pt x="80" y="80"/>
                  </a:lnTo>
                  <a:lnTo>
                    <a:pt x="557" y="239"/>
                  </a:lnTo>
                  <a:lnTo>
                    <a:pt x="1114" y="398"/>
                  </a:lnTo>
                  <a:lnTo>
                    <a:pt x="1193" y="39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7" name="Google Shape;6357;p29"/>
            <p:cNvSpPr/>
            <p:nvPr/>
          </p:nvSpPr>
          <p:spPr>
            <a:xfrm>
              <a:off x="822325" y="2369650"/>
              <a:ext cx="31825" cy="47725"/>
            </a:xfrm>
            <a:custGeom>
              <a:avLst/>
              <a:gdLst/>
              <a:ahLst/>
              <a:cxnLst/>
              <a:rect l="l" t="t" r="r" b="b"/>
              <a:pathLst>
                <a:path w="1273" h="1909" extrusionOk="0">
                  <a:moveTo>
                    <a:pt x="1272" y="0"/>
                  </a:moveTo>
                  <a:lnTo>
                    <a:pt x="637" y="875"/>
                  </a:lnTo>
                  <a:lnTo>
                    <a:pt x="1" y="1908"/>
                  </a:lnTo>
                  <a:lnTo>
                    <a:pt x="80" y="1908"/>
                  </a:lnTo>
                  <a:lnTo>
                    <a:pt x="716" y="954"/>
                  </a:lnTo>
                  <a:lnTo>
                    <a:pt x="1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8" name="Google Shape;6358;p29"/>
            <p:cNvSpPr/>
            <p:nvPr/>
          </p:nvSpPr>
          <p:spPr>
            <a:xfrm>
              <a:off x="872000" y="2325925"/>
              <a:ext cx="13950" cy="27850"/>
            </a:xfrm>
            <a:custGeom>
              <a:avLst/>
              <a:gdLst/>
              <a:ahLst/>
              <a:cxnLst/>
              <a:rect l="l" t="t" r="r" b="b"/>
              <a:pathLst>
                <a:path w="558" h="1114" extrusionOk="0">
                  <a:moveTo>
                    <a:pt x="557" y="1"/>
                  </a:moveTo>
                  <a:lnTo>
                    <a:pt x="478" y="80"/>
                  </a:lnTo>
                  <a:lnTo>
                    <a:pt x="239" y="557"/>
                  </a:lnTo>
                  <a:lnTo>
                    <a:pt x="1" y="1034"/>
                  </a:lnTo>
                  <a:lnTo>
                    <a:pt x="1" y="1114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9" name="Google Shape;6359;p29"/>
            <p:cNvSpPr/>
            <p:nvPr/>
          </p:nvSpPr>
          <p:spPr>
            <a:xfrm>
              <a:off x="911750" y="2347800"/>
              <a:ext cx="7975" cy="15925"/>
            </a:xfrm>
            <a:custGeom>
              <a:avLst/>
              <a:gdLst/>
              <a:ahLst/>
              <a:cxnLst/>
              <a:rect l="l" t="t" r="r" b="b"/>
              <a:pathLst>
                <a:path w="319" h="637" extrusionOk="0">
                  <a:moveTo>
                    <a:pt x="239" y="0"/>
                  </a:moveTo>
                  <a:lnTo>
                    <a:pt x="80" y="318"/>
                  </a:lnTo>
                  <a:lnTo>
                    <a:pt x="1" y="557"/>
                  </a:lnTo>
                  <a:lnTo>
                    <a:pt x="1" y="636"/>
                  </a:lnTo>
                  <a:lnTo>
                    <a:pt x="160" y="318"/>
                  </a:lnTo>
                  <a:lnTo>
                    <a:pt x="3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0" name="Google Shape;6360;p29"/>
            <p:cNvSpPr/>
            <p:nvPr/>
          </p:nvSpPr>
          <p:spPr>
            <a:xfrm>
              <a:off x="909775" y="234382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80" y="0"/>
                  </a:moveTo>
                  <a:lnTo>
                    <a:pt x="0" y="80"/>
                  </a:lnTo>
                  <a:lnTo>
                    <a:pt x="80" y="80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1" name="Google Shape;6361;p29"/>
            <p:cNvSpPr/>
            <p:nvPr/>
          </p:nvSpPr>
          <p:spPr>
            <a:xfrm>
              <a:off x="913750" y="2258375"/>
              <a:ext cx="31800" cy="77525"/>
            </a:xfrm>
            <a:custGeom>
              <a:avLst/>
              <a:gdLst/>
              <a:ahLst/>
              <a:cxnLst/>
              <a:rect l="l" t="t" r="r" b="b"/>
              <a:pathLst>
                <a:path w="1272" h="3101" extrusionOk="0">
                  <a:moveTo>
                    <a:pt x="1272" y="0"/>
                  </a:moveTo>
                  <a:lnTo>
                    <a:pt x="1192" y="239"/>
                  </a:lnTo>
                  <a:lnTo>
                    <a:pt x="1192" y="239"/>
                  </a:lnTo>
                  <a:lnTo>
                    <a:pt x="1272" y="0"/>
                  </a:lnTo>
                  <a:close/>
                  <a:moveTo>
                    <a:pt x="1192" y="239"/>
                  </a:moveTo>
                  <a:lnTo>
                    <a:pt x="636" y="1590"/>
                  </a:lnTo>
                  <a:lnTo>
                    <a:pt x="0" y="3100"/>
                  </a:lnTo>
                  <a:lnTo>
                    <a:pt x="80" y="3100"/>
                  </a:lnTo>
                  <a:lnTo>
                    <a:pt x="238" y="2782"/>
                  </a:lnTo>
                  <a:lnTo>
                    <a:pt x="874" y="1193"/>
                  </a:lnTo>
                  <a:lnTo>
                    <a:pt x="1192" y="23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2" name="Google Shape;6362;p29"/>
            <p:cNvSpPr/>
            <p:nvPr/>
          </p:nvSpPr>
          <p:spPr>
            <a:xfrm>
              <a:off x="931625" y="2252400"/>
              <a:ext cx="23875" cy="49700"/>
            </a:xfrm>
            <a:custGeom>
              <a:avLst/>
              <a:gdLst/>
              <a:ahLst/>
              <a:cxnLst/>
              <a:rect l="l" t="t" r="r" b="b"/>
              <a:pathLst>
                <a:path w="955" h="1988" extrusionOk="0">
                  <a:moveTo>
                    <a:pt x="954" y="1"/>
                  </a:moveTo>
                  <a:lnTo>
                    <a:pt x="875" y="160"/>
                  </a:lnTo>
                  <a:lnTo>
                    <a:pt x="398" y="1193"/>
                  </a:lnTo>
                  <a:lnTo>
                    <a:pt x="0" y="1988"/>
                  </a:lnTo>
                  <a:lnTo>
                    <a:pt x="80" y="1988"/>
                  </a:lnTo>
                  <a:lnTo>
                    <a:pt x="159" y="1908"/>
                  </a:lnTo>
                  <a:lnTo>
                    <a:pt x="636" y="875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3" name="Google Shape;6363;p29"/>
            <p:cNvSpPr/>
            <p:nvPr/>
          </p:nvSpPr>
          <p:spPr>
            <a:xfrm>
              <a:off x="973350" y="2288175"/>
              <a:ext cx="13925" cy="35800"/>
            </a:xfrm>
            <a:custGeom>
              <a:avLst/>
              <a:gdLst/>
              <a:ahLst/>
              <a:cxnLst/>
              <a:rect l="l" t="t" r="r" b="b"/>
              <a:pathLst>
                <a:path w="557" h="1432" extrusionOk="0">
                  <a:moveTo>
                    <a:pt x="557" y="1"/>
                  </a:moveTo>
                  <a:lnTo>
                    <a:pt x="478" y="80"/>
                  </a:lnTo>
                  <a:lnTo>
                    <a:pt x="239" y="716"/>
                  </a:lnTo>
                  <a:lnTo>
                    <a:pt x="1" y="1352"/>
                  </a:lnTo>
                  <a:lnTo>
                    <a:pt x="1" y="1431"/>
                  </a:lnTo>
                  <a:lnTo>
                    <a:pt x="319" y="716"/>
                  </a:lnTo>
                  <a:lnTo>
                    <a:pt x="5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4" name="Google Shape;6364;p29"/>
            <p:cNvSpPr/>
            <p:nvPr/>
          </p:nvSpPr>
          <p:spPr>
            <a:xfrm>
              <a:off x="985275" y="2304075"/>
              <a:ext cx="4000" cy="9950"/>
            </a:xfrm>
            <a:custGeom>
              <a:avLst/>
              <a:gdLst/>
              <a:ahLst/>
              <a:cxnLst/>
              <a:rect l="l" t="t" r="r" b="b"/>
              <a:pathLst>
                <a:path w="160" h="398" extrusionOk="0">
                  <a:moveTo>
                    <a:pt x="159" y="0"/>
                  </a:moveTo>
                  <a:lnTo>
                    <a:pt x="1" y="239"/>
                  </a:lnTo>
                  <a:lnTo>
                    <a:pt x="1" y="398"/>
                  </a:lnTo>
                  <a:lnTo>
                    <a:pt x="80" y="318"/>
                  </a:lnTo>
                  <a:lnTo>
                    <a:pt x="159" y="159"/>
                  </a:lnTo>
                  <a:lnTo>
                    <a:pt x="1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5" name="Google Shape;6365;p29"/>
            <p:cNvSpPr/>
            <p:nvPr/>
          </p:nvSpPr>
          <p:spPr>
            <a:xfrm>
              <a:off x="993225" y="2248425"/>
              <a:ext cx="19900" cy="51700"/>
            </a:xfrm>
            <a:custGeom>
              <a:avLst/>
              <a:gdLst/>
              <a:ahLst/>
              <a:cxnLst/>
              <a:rect l="l" t="t" r="r" b="b"/>
              <a:pathLst>
                <a:path w="796" h="2068" extrusionOk="0">
                  <a:moveTo>
                    <a:pt x="716" y="1"/>
                  </a:moveTo>
                  <a:lnTo>
                    <a:pt x="557" y="319"/>
                  </a:lnTo>
                  <a:lnTo>
                    <a:pt x="239" y="1273"/>
                  </a:lnTo>
                  <a:lnTo>
                    <a:pt x="0" y="1988"/>
                  </a:lnTo>
                  <a:lnTo>
                    <a:pt x="0" y="2067"/>
                  </a:lnTo>
                  <a:lnTo>
                    <a:pt x="159" y="1750"/>
                  </a:lnTo>
                  <a:lnTo>
                    <a:pt x="477" y="716"/>
                  </a:lnTo>
                  <a:lnTo>
                    <a:pt x="7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6" name="Google Shape;6366;p29"/>
            <p:cNvSpPr/>
            <p:nvPr/>
          </p:nvSpPr>
          <p:spPr>
            <a:xfrm>
              <a:off x="1064750" y="2200750"/>
              <a:ext cx="15925" cy="37775"/>
            </a:xfrm>
            <a:custGeom>
              <a:avLst/>
              <a:gdLst/>
              <a:ahLst/>
              <a:cxnLst/>
              <a:rect l="l" t="t" r="r" b="b"/>
              <a:pathLst>
                <a:path w="637" h="1511" extrusionOk="0">
                  <a:moveTo>
                    <a:pt x="637" y="0"/>
                  </a:moveTo>
                  <a:lnTo>
                    <a:pt x="319" y="716"/>
                  </a:lnTo>
                  <a:lnTo>
                    <a:pt x="1" y="1351"/>
                  </a:lnTo>
                  <a:lnTo>
                    <a:pt x="1" y="1510"/>
                  </a:lnTo>
                  <a:lnTo>
                    <a:pt x="398" y="716"/>
                  </a:lnTo>
                  <a:lnTo>
                    <a:pt x="63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7" name="Google Shape;6367;p29"/>
            <p:cNvSpPr/>
            <p:nvPr/>
          </p:nvSpPr>
          <p:spPr>
            <a:xfrm>
              <a:off x="1064750" y="2164975"/>
              <a:ext cx="21900" cy="57650"/>
            </a:xfrm>
            <a:custGeom>
              <a:avLst/>
              <a:gdLst/>
              <a:ahLst/>
              <a:cxnLst/>
              <a:rect l="l" t="t" r="r" b="b"/>
              <a:pathLst>
                <a:path w="876" h="2306" extrusionOk="0">
                  <a:moveTo>
                    <a:pt x="796" y="1"/>
                  </a:moveTo>
                  <a:lnTo>
                    <a:pt x="716" y="159"/>
                  </a:lnTo>
                  <a:lnTo>
                    <a:pt x="319" y="1193"/>
                  </a:lnTo>
                  <a:lnTo>
                    <a:pt x="1" y="2306"/>
                  </a:lnTo>
                  <a:lnTo>
                    <a:pt x="80" y="2226"/>
                  </a:lnTo>
                  <a:lnTo>
                    <a:pt x="875" y="80"/>
                  </a:lnTo>
                  <a:lnTo>
                    <a:pt x="79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8" name="Google Shape;6368;p29"/>
            <p:cNvSpPr/>
            <p:nvPr/>
          </p:nvSpPr>
          <p:spPr>
            <a:xfrm>
              <a:off x="772650" y="2325925"/>
              <a:ext cx="51700" cy="25875"/>
            </a:xfrm>
            <a:custGeom>
              <a:avLst/>
              <a:gdLst/>
              <a:ahLst/>
              <a:cxnLst/>
              <a:rect l="l" t="t" r="r" b="b"/>
              <a:pathLst>
                <a:path w="2068" h="1035" extrusionOk="0">
                  <a:moveTo>
                    <a:pt x="2067" y="1"/>
                  </a:moveTo>
                  <a:lnTo>
                    <a:pt x="636" y="637"/>
                  </a:lnTo>
                  <a:lnTo>
                    <a:pt x="160" y="875"/>
                  </a:lnTo>
                  <a:lnTo>
                    <a:pt x="1" y="955"/>
                  </a:lnTo>
                  <a:lnTo>
                    <a:pt x="80" y="1034"/>
                  </a:lnTo>
                  <a:lnTo>
                    <a:pt x="557" y="796"/>
                  </a:lnTo>
                  <a:lnTo>
                    <a:pt x="1590" y="319"/>
                  </a:lnTo>
                  <a:lnTo>
                    <a:pt x="2067" y="80"/>
                  </a:lnTo>
                  <a:lnTo>
                    <a:pt x="206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9" name="Google Shape;6369;p29"/>
            <p:cNvSpPr/>
            <p:nvPr/>
          </p:nvSpPr>
          <p:spPr>
            <a:xfrm>
              <a:off x="780600" y="2351775"/>
              <a:ext cx="2000" cy="2000"/>
            </a:xfrm>
            <a:custGeom>
              <a:avLst/>
              <a:gdLst/>
              <a:ahLst/>
              <a:cxnLst/>
              <a:rect l="l" t="t" r="r" b="b"/>
              <a:pathLst>
                <a:path w="80" h="80" extrusionOk="0">
                  <a:moveTo>
                    <a:pt x="1" y="0"/>
                  </a:moveTo>
                  <a:lnTo>
                    <a:pt x="1" y="0"/>
                  </a:lnTo>
                  <a:lnTo>
                    <a:pt x="1" y="0"/>
                  </a:lnTo>
                  <a:lnTo>
                    <a:pt x="1" y="0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80" y="80"/>
                  </a:lnTo>
                  <a:lnTo>
                    <a:pt x="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0" name="Google Shape;6370;p29"/>
            <p:cNvSpPr/>
            <p:nvPr/>
          </p:nvSpPr>
          <p:spPr>
            <a:xfrm>
              <a:off x="778625" y="2294150"/>
              <a:ext cx="43725" cy="25850"/>
            </a:xfrm>
            <a:custGeom>
              <a:avLst/>
              <a:gdLst/>
              <a:ahLst/>
              <a:cxnLst/>
              <a:rect l="l" t="t" r="r" b="b"/>
              <a:pathLst>
                <a:path w="1749" h="1034" extrusionOk="0">
                  <a:moveTo>
                    <a:pt x="1749" y="0"/>
                  </a:moveTo>
                  <a:lnTo>
                    <a:pt x="397" y="795"/>
                  </a:lnTo>
                  <a:lnTo>
                    <a:pt x="0" y="1033"/>
                  </a:lnTo>
                  <a:lnTo>
                    <a:pt x="80" y="1033"/>
                  </a:lnTo>
                  <a:lnTo>
                    <a:pt x="795" y="636"/>
                  </a:lnTo>
                  <a:lnTo>
                    <a:pt x="1590" y="159"/>
                  </a:lnTo>
                  <a:lnTo>
                    <a:pt x="1749" y="80"/>
                  </a:lnTo>
                  <a:lnTo>
                    <a:pt x="174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1" name="Google Shape;6371;p29"/>
            <p:cNvSpPr/>
            <p:nvPr/>
          </p:nvSpPr>
          <p:spPr>
            <a:xfrm>
              <a:off x="778625" y="2274275"/>
              <a:ext cx="65600" cy="37775"/>
            </a:xfrm>
            <a:custGeom>
              <a:avLst/>
              <a:gdLst/>
              <a:ahLst/>
              <a:cxnLst/>
              <a:rect l="l" t="t" r="r" b="b"/>
              <a:pathLst>
                <a:path w="2624" h="1511" extrusionOk="0">
                  <a:moveTo>
                    <a:pt x="2544" y="0"/>
                  </a:moveTo>
                  <a:lnTo>
                    <a:pt x="2146" y="159"/>
                  </a:lnTo>
                  <a:lnTo>
                    <a:pt x="1510" y="477"/>
                  </a:lnTo>
                  <a:lnTo>
                    <a:pt x="874" y="795"/>
                  </a:lnTo>
                  <a:lnTo>
                    <a:pt x="397" y="1113"/>
                  </a:lnTo>
                  <a:lnTo>
                    <a:pt x="0" y="1510"/>
                  </a:lnTo>
                  <a:lnTo>
                    <a:pt x="80" y="1510"/>
                  </a:lnTo>
                  <a:lnTo>
                    <a:pt x="477" y="1192"/>
                  </a:lnTo>
                  <a:lnTo>
                    <a:pt x="1351" y="716"/>
                  </a:lnTo>
                  <a:lnTo>
                    <a:pt x="2226" y="239"/>
                  </a:lnTo>
                  <a:lnTo>
                    <a:pt x="2623" y="80"/>
                  </a:lnTo>
                  <a:lnTo>
                    <a:pt x="26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2" name="Google Shape;6372;p29"/>
            <p:cNvSpPr/>
            <p:nvPr/>
          </p:nvSpPr>
          <p:spPr>
            <a:xfrm>
              <a:off x="806425" y="2270300"/>
              <a:ext cx="27850" cy="11950"/>
            </a:xfrm>
            <a:custGeom>
              <a:avLst/>
              <a:gdLst/>
              <a:ahLst/>
              <a:cxnLst/>
              <a:rect l="l" t="t" r="r" b="b"/>
              <a:pathLst>
                <a:path w="1114" h="478" extrusionOk="0">
                  <a:moveTo>
                    <a:pt x="1034" y="0"/>
                  </a:moveTo>
                  <a:lnTo>
                    <a:pt x="478" y="239"/>
                  </a:lnTo>
                  <a:lnTo>
                    <a:pt x="1" y="477"/>
                  </a:lnTo>
                  <a:lnTo>
                    <a:pt x="80" y="477"/>
                  </a:lnTo>
                  <a:lnTo>
                    <a:pt x="111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3" name="Google Shape;6373;p29"/>
            <p:cNvSpPr/>
            <p:nvPr/>
          </p:nvSpPr>
          <p:spPr>
            <a:xfrm>
              <a:off x="711050" y="1803325"/>
              <a:ext cx="35800" cy="35775"/>
            </a:xfrm>
            <a:custGeom>
              <a:avLst/>
              <a:gdLst/>
              <a:ahLst/>
              <a:cxnLst/>
              <a:rect l="l" t="t" r="r" b="b"/>
              <a:pathLst>
                <a:path w="1432" h="1431" extrusionOk="0">
                  <a:moveTo>
                    <a:pt x="80" y="0"/>
                  </a:moveTo>
                  <a:lnTo>
                    <a:pt x="1" y="80"/>
                  </a:lnTo>
                  <a:lnTo>
                    <a:pt x="1352" y="1431"/>
                  </a:lnTo>
                  <a:lnTo>
                    <a:pt x="1431" y="1431"/>
                  </a:lnTo>
                  <a:lnTo>
                    <a:pt x="795" y="71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4" name="Google Shape;6374;p29"/>
            <p:cNvSpPr/>
            <p:nvPr/>
          </p:nvSpPr>
          <p:spPr>
            <a:xfrm>
              <a:off x="734900" y="1815250"/>
              <a:ext cx="27850" cy="27825"/>
            </a:xfrm>
            <a:custGeom>
              <a:avLst/>
              <a:gdLst/>
              <a:ahLst/>
              <a:cxnLst/>
              <a:rect l="l" t="t" r="r" b="b"/>
              <a:pathLst>
                <a:path w="1114" h="1113" extrusionOk="0">
                  <a:moveTo>
                    <a:pt x="0" y="0"/>
                  </a:moveTo>
                  <a:lnTo>
                    <a:pt x="0" y="80"/>
                  </a:lnTo>
                  <a:lnTo>
                    <a:pt x="398" y="477"/>
                  </a:lnTo>
                  <a:lnTo>
                    <a:pt x="954" y="1033"/>
                  </a:lnTo>
                  <a:lnTo>
                    <a:pt x="1113" y="1113"/>
                  </a:lnTo>
                  <a:lnTo>
                    <a:pt x="557" y="5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5" name="Google Shape;6375;p29"/>
            <p:cNvSpPr/>
            <p:nvPr/>
          </p:nvSpPr>
          <p:spPr>
            <a:xfrm>
              <a:off x="748800" y="1819225"/>
              <a:ext cx="35800" cy="35775"/>
            </a:xfrm>
            <a:custGeom>
              <a:avLst/>
              <a:gdLst/>
              <a:ahLst/>
              <a:cxnLst/>
              <a:rect l="l" t="t" r="r" b="b"/>
              <a:pathLst>
                <a:path w="1432" h="1431" extrusionOk="0">
                  <a:moveTo>
                    <a:pt x="1" y="0"/>
                  </a:moveTo>
                  <a:lnTo>
                    <a:pt x="1" y="80"/>
                  </a:lnTo>
                  <a:lnTo>
                    <a:pt x="478" y="477"/>
                  </a:lnTo>
                  <a:lnTo>
                    <a:pt x="1114" y="1192"/>
                  </a:lnTo>
                  <a:lnTo>
                    <a:pt x="1352" y="1351"/>
                  </a:lnTo>
                  <a:lnTo>
                    <a:pt x="1431" y="1431"/>
                  </a:lnTo>
                  <a:lnTo>
                    <a:pt x="1431" y="1351"/>
                  </a:lnTo>
                  <a:lnTo>
                    <a:pt x="716" y="636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6" name="Google Shape;6376;p29"/>
            <p:cNvSpPr/>
            <p:nvPr/>
          </p:nvSpPr>
          <p:spPr>
            <a:xfrm>
              <a:off x="850150" y="2200750"/>
              <a:ext cx="41750" cy="15925"/>
            </a:xfrm>
            <a:custGeom>
              <a:avLst/>
              <a:gdLst/>
              <a:ahLst/>
              <a:cxnLst/>
              <a:rect l="l" t="t" r="r" b="b"/>
              <a:pathLst>
                <a:path w="1670" h="637" extrusionOk="0">
                  <a:moveTo>
                    <a:pt x="1670" y="0"/>
                  </a:moveTo>
                  <a:lnTo>
                    <a:pt x="875" y="239"/>
                  </a:lnTo>
                  <a:lnTo>
                    <a:pt x="1" y="557"/>
                  </a:lnTo>
                  <a:lnTo>
                    <a:pt x="1" y="636"/>
                  </a:lnTo>
                  <a:lnTo>
                    <a:pt x="159" y="557"/>
                  </a:lnTo>
                  <a:lnTo>
                    <a:pt x="954" y="318"/>
                  </a:lnTo>
                  <a:lnTo>
                    <a:pt x="1590" y="159"/>
                  </a:lnTo>
                  <a:lnTo>
                    <a:pt x="1670" y="80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7" name="Google Shape;6377;p29"/>
            <p:cNvSpPr/>
            <p:nvPr/>
          </p:nvSpPr>
          <p:spPr>
            <a:xfrm>
              <a:off x="858100" y="2206700"/>
              <a:ext cx="37775" cy="15925"/>
            </a:xfrm>
            <a:custGeom>
              <a:avLst/>
              <a:gdLst/>
              <a:ahLst/>
              <a:cxnLst/>
              <a:rect l="l" t="t" r="r" b="b"/>
              <a:pathLst>
                <a:path w="1511" h="637" extrusionOk="0">
                  <a:moveTo>
                    <a:pt x="1352" y="1"/>
                  </a:moveTo>
                  <a:lnTo>
                    <a:pt x="716" y="239"/>
                  </a:lnTo>
                  <a:lnTo>
                    <a:pt x="0" y="637"/>
                  </a:lnTo>
                  <a:lnTo>
                    <a:pt x="80" y="637"/>
                  </a:lnTo>
                  <a:lnTo>
                    <a:pt x="557" y="478"/>
                  </a:lnTo>
                  <a:lnTo>
                    <a:pt x="1193" y="160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8" name="Google Shape;6378;p29"/>
            <p:cNvSpPr/>
            <p:nvPr/>
          </p:nvSpPr>
          <p:spPr>
            <a:xfrm>
              <a:off x="933600" y="2149075"/>
              <a:ext cx="91450" cy="29825"/>
            </a:xfrm>
            <a:custGeom>
              <a:avLst/>
              <a:gdLst/>
              <a:ahLst/>
              <a:cxnLst/>
              <a:rect l="l" t="t" r="r" b="b"/>
              <a:pathLst>
                <a:path w="3658" h="1193" extrusionOk="0">
                  <a:moveTo>
                    <a:pt x="3657" y="1"/>
                  </a:moveTo>
                  <a:lnTo>
                    <a:pt x="1909" y="478"/>
                  </a:lnTo>
                  <a:lnTo>
                    <a:pt x="1" y="1113"/>
                  </a:lnTo>
                  <a:lnTo>
                    <a:pt x="1" y="1193"/>
                  </a:lnTo>
                  <a:lnTo>
                    <a:pt x="557" y="1034"/>
                  </a:lnTo>
                  <a:lnTo>
                    <a:pt x="2226" y="478"/>
                  </a:lnTo>
                  <a:lnTo>
                    <a:pt x="3419" y="160"/>
                  </a:lnTo>
                  <a:lnTo>
                    <a:pt x="3657" y="80"/>
                  </a:lnTo>
                  <a:lnTo>
                    <a:pt x="3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9" name="Google Shape;6379;p29"/>
            <p:cNvSpPr/>
            <p:nvPr/>
          </p:nvSpPr>
          <p:spPr>
            <a:xfrm>
              <a:off x="744825" y="1914600"/>
              <a:ext cx="41750" cy="7975"/>
            </a:xfrm>
            <a:custGeom>
              <a:avLst/>
              <a:gdLst/>
              <a:ahLst/>
              <a:cxnLst/>
              <a:rect l="l" t="t" r="r" b="b"/>
              <a:pathLst>
                <a:path w="1670" h="319" extrusionOk="0">
                  <a:moveTo>
                    <a:pt x="1670" y="0"/>
                  </a:moveTo>
                  <a:lnTo>
                    <a:pt x="716" y="80"/>
                  </a:lnTo>
                  <a:lnTo>
                    <a:pt x="1" y="318"/>
                  </a:lnTo>
                  <a:lnTo>
                    <a:pt x="80" y="318"/>
                  </a:lnTo>
                  <a:lnTo>
                    <a:pt x="1034" y="159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0" name="Google Shape;6380;p29"/>
            <p:cNvSpPr/>
            <p:nvPr/>
          </p:nvSpPr>
          <p:spPr>
            <a:xfrm>
              <a:off x="850150" y="1813250"/>
              <a:ext cx="27850" cy="21900"/>
            </a:xfrm>
            <a:custGeom>
              <a:avLst/>
              <a:gdLst/>
              <a:ahLst/>
              <a:cxnLst/>
              <a:rect l="l" t="t" r="r" b="b"/>
              <a:pathLst>
                <a:path w="1114" h="876" extrusionOk="0">
                  <a:moveTo>
                    <a:pt x="1" y="1"/>
                  </a:moveTo>
                  <a:lnTo>
                    <a:pt x="80" y="80"/>
                  </a:lnTo>
                  <a:lnTo>
                    <a:pt x="557" y="478"/>
                  </a:lnTo>
                  <a:lnTo>
                    <a:pt x="1113" y="875"/>
                  </a:lnTo>
                  <a:lnTo>
                    <a:pt x="954" y="716"/>
                  </a:lnTo>
                  <a:lnTo>
                    <a:pt x="636" y="398"/>
                  </a:lnTo>
                  <a:lnTo>
                    <a:pt x="239" y="8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1" name="Google Shape;6381;p29"/>
            <p:cNvSpPr/>
            <p:nvPr/>
          </p:nvSpPr>
          <p:spPr>
            <a:xfrm>
              <a:off x="860075" y="1809275"/>
              <a:ext cx="47725" cy="47725"/>
            </a:xfrm>
            <a:custGeom>
              <a:avLst/>
              <a:gdLst/>
              <a:ahLst/>
              <a:cxnLst/>
              <a:rect l="l" t="t" r="r" b="b"/>
              <a:pathLst>
                <a:path w="1909" h="1909" extrusionOk="0">
                  <a:moveTo>
                    <a:pt x="1" y="1"/>
                  </a:moveTo>
                  <a:lnTo>
                    <a:pt x="1" y="80"/>
                  </a:lnTo>
                  <a:lnTo>
                    <a:pt x="80" y="160"/>
                  </a:lnTo>
                  <a:lnTo>
                    <a:pt x="796" y="796"/>
                  </a:lnTo>
                  <a:lnTo>
                    <a:pt x="1432" y="1511"/>
                  </a:lnTo>
                  <a:lnTo>
                    <a:pt x="1829" y="1908"/>
                  </a:lnTo>
                  <a:lnTo>
                    <a:pt x="1909" y="1908"/>
                  </a:lnTo>
                  <a:lnTo>
                    <a:pt x="1591" y="1511"/>
                  </a:lnTo>
                  <a:lnTo>
                    <a:pt x="955" y="875"/>
                  </a:lnTo>
                  <a:lnTo>
                    <a:pt x="398" y="23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2" name="Google Shape;6382;p29"/>
            <p:cNvSpPr/>
            <p:nvPr/>
          </p:nvSpPr>
          <p:spPr>
            <a:xfrm>
              <a:off x="868025" y="1803325"/>
              <a:ext cx="77525" cy="95400"/>
            </a:xfrm>
            <a:custGeom>
              <a:avLst/>
              <a:gdLst/>
              <a:ahLst/>
              <a:cxnLst/>
              <a:rect l="l" t="t" r="r" b="b"/>
              <a:pathLst>
                <a:path w="3101" h="3816" extrusionOk="0">
                  <a:moveTo>
                    <a:pt x="1" y="0"/>
                  </a:moveTo>
                  <a:lnTo>
                    <a:pt x="80" y="159"/>
                  </a:lnTo>
                  <a:lnTo>
                    <a:pt x="637" y="716"/>
                  </a:lnTo>
                  <a:lnTo>
                    <a:pt x="1273" y="1431"/>
                  </a:lnTo>
                  <a:lnTo>
                    <a:pt x="1909" y="2226"/>
                  </a:lnTo>
                  <a:lnTo>
                    <a:pt x="2465" y="2941"/>
                  </a:lnTo>
                  <a:lnTo>
                    <a:pt x="2862" y="3577"/>
                  </a:lnTo>
                  <a:lnTo>
                    <a:pt x="3101" y="3816"/>
                  </a:lnTo>
                  <a:lnTo>
                    <a:pt x="3101" y="3736"/>
                  </a:lnTo>
                  <a:lnTo>
                    <a:pt x="2544" y="2862"/>
                  </a:lnTo>
                  <a:lnTo>
                    <a:pt x="1670" y="1669"/>
                  </a:lnTo>
                  <a:lnTo>
                    <a:pt x="637" y="557"/>
                  </a:lnTo>
                  <a:lnTo>
                    <a:pt x="160" y="15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3" name="Google Shape;6383;p29"/>
            <p:cNvSpPr/>
            <p:nvPr/>
          </p:nvSpPr>
          <p:spPr>
            <a:xfrm>
              <a:off x="1072700" y="1894725"/>
              <a:ext cx="17925" cy="31825"/>
            </a:xfrm>
            <a:custGeom>
              <a:avLst/>
              <a:gdLst/>
              <a:ahLst/>
              <a:cxnLst/>
              <a:rect l="l" t="t" r="r" b="b"/>
              <a:pathLst>
                <a:path w="717" h="1273" extrusionOk="0">
                  <a:moveTo>
                    <a:pt x="1" y="1"/>
                  </a:moveTo>
                  <a:lnTo>
                    <a:pt x="80" y="80"/>
                  </a:lnTo>
                  <a:lnTo>
                    <a:pt x="239" y="557"/>
                  </a:lnTo>
                  <a:lnTo>
                    <a:pt x="637" y="1193"/>
                  </a:lnTo>
                  <a:lnTo>
                    <a:pt x="716" y="1272"/>
                  </a:lnTo>
                  <a:lnTo>
                    <a:pt x="716" y="1272"/>
                  </a:lnTo>
                  <a:lnTo>
                    <a:pt x="398" y="63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4" name="Google Shape;6384;p29"/>
            <p:cNvSpPr/>
            <p:nvPr/>
          </p:nvSpPr>
          <p:spPr>
            <a:xfrm>
              <a:off x="1074700" y="1884800"/>
              <a:ext cx="33800" cy="63600"/>
            </a:xfrm>
            <a:custGeom>
              <a:avLst/>
              <a:gdLst/>
              <a:ahLst/>
              <a:cxnLst/>
              <a:rect l="l" t="t" r="r" b="b"/>
              <a:pathLst>
                <a:path w="1352" h="2544" extrusionOk="0">
                  <a:moveTo>
                    <a:pt x="0" y="0"/>
                  </a:moveTo>
                  <a:lnTo>
                    <a:pt x="557" y="1033"/>
                  </a:lnTo>
                  <a:lnTo>
                    <a:pt x="1193" y="2305"/>
                  </a:lnTo>
                  <a:lnTo>
                    <a:pt x="1272" y="2544"/>
                  </a:lnTo>
                  <a:lnTo>
                    <a:pt x="1352" y="2544"/>
                  </a:lnTo>
                  <a:lnTo>
                    <a:pt x="477" y="636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5" name="Google Shape;6385;p29"/>
            <p:cNvSpPr/>
            <p:nvPr/>
          </p:nvSpPr>
          <p:spPr>
            <a:xfrm>
              <a:off x="945525" y="2002025"/>
              <a:ext cx="37800" cy="7975"/>
            </a:xfrm>
            <a:custGeom>
              <a:avLst/>
              <a:gdLst/>
              <a:ahLst/>
              <a:cxnLst/>
              <a:rect l="l" t="t" r="r" b="b"/>
              <a:pathLst>
                <a:path w="1512" h="319" extrusionOk="0">
                  <a:moveTo>
                    <a:pt x="1193" y="1"/>
                  </a:moveTo>
                  <a:lnTo>
                    <a:pt x="398" y="160"/>
                  </a:lnTo>
                  <a:lnTo>
                    <a:pt x="1" y="319"/>
                  </a:lnTo>
                  <a:lnTo>
                    <a:pt x="796" y="239"/>
                  </a:lnTo>
                  <a:lnTo>
                    <a:pt x="15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6" name="Google Shape;6386;p29"/>
            <p:cNvSpPr/>
            <p:nvPr/>
          </p:nvSpPr>
          <p:spPr>
            <a:xfrm>
              <a:off x="1009125" y="1994075"/>
              <a:ext cx="2000" cy="2025"/>
            </a:xfrm>
            <a:custGeom>
              <a:avLst/>
              <a:gdLst/>
              <a:ahLst/>
              <a:cxnLst/>
              <a:rect l="l" t="t" r="r" b="b"/>
              <a:pathLst>
                <a:path w="80" h="81" extrusionOk="0">
                  <a:moveTo>
                    <a:pt x="80" y="1"/>
                  </a:moveTo>
                  <a:lnTo>
                    <a:pt x="0" y="80"/>
                  </a:lnTo>
                  <a:lnTo>
                    <a:pt x="80" y="80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A1C2CB5-7DA6-F158-727F-1C01AF760B73}"/>
              </a:ext>
            </a:extLst>
          </p:cNvPr>
          <p:cNvSpPr txBox="1"/>
          <p:nvPr/>
        </p:nvSpPr>
        <p:spPr>
          <a:xfrm>
            <a:off x="3547871" y="4159122"/>
            <a:ext cx="2048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Guidance: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Pavithra Kannan mam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17FF70-63FB-6AA6-A9E7-B07BC082A6BC}"/>
              </a:ext>
            </a:extLst>
          </p:cNvPr>
          <p:cNvSpPr txBox="1"/>
          <p:nvPr/>
        </p:nvSpPr>
        <p:spPr>
          <a:xfrm>
            <a:off x="1346400" y="124926"/>
            <a:ext cx="6451200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(D)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Sentiment vs Sales (Scatter Plot):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Examines relationship between average customer sentiment and total sales by cuisine.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sentiment correlating with higher sales signals customer satisfaction driving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(E)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Sales vs Customer Sentiment (Stacked Bar Chart):</a:t>
            </a: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Breakdown of positive, neutral, and negative reviews proportions across cuisines.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quick insight into customer satisfaction distribution within each cuisine segment.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(F)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Revenue Share (Pie Chart):</a:t>
            </a: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Shows market share of revenue by cuisine.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Visualizes business contribution of each cuisine to total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Average Wait Time (Bar Chart</a:t>
            </a:r>
            <a:r>
              <a:rPr lang="en-IN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average service wait time by cuisine.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operational metric for identifying areas needing service improvement.</a:t>
            </a:r>
            <a:endParaRPr lang="en-IN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667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7">
          <a:extLst>
            <a:ext uri="{FF2B5EF4-FFF2-40B4-BE49-F238E27FC236}">
              <a16:creationId xmlns:a16="http://schemas.microsoft.com/office/drawing/2014/main" id="{C970F07A-157E-F872-45CE-BC609BBBB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DA5766-FF5E-71F5-540F-0991CF8BCCFA}"/>
              </a:ext>
            </a:extLst>
          </p:cNvPr>
          <p:cNvSpPr txBox="1"/>
          <p:nvPr/>
        </p:nvSpPr>
        <p:spPr>
          <a:xfrm>
            <a:off x="1200150" y="0"/>
            <a:ext cx="6066065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/>
            <a:r>
              <a:rPr lang="en-IN" sz="3200" dirty="0">
                <a:solidFill>
                  <a:srgbClr val="FF0000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OUTPUT:</a:t>
            </a:r>
            <a:endParaRPr lang="en-IN" sz="3600" dirty="0">
              <a:solidFill>
                <a:srgbClr val="FF0000"/>
              </a:solidFill>
              <a:latin typeface="Algerian" panose="04020705040A02060702" pitchFamily="82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B392BE6-7446-6A26-A496-F8107D8F7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45" y="602166"/>
            <a:ext cx="9064309" cy="454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0325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03DB4A-59FD-E657-9524-410ED91E0D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2800" y="947390"/>
            <a:ext cx="6098400" cy="3248720"/>
          </a:xfrm>
        </p:spPr>
        <p:txBody>
          <a:bodyPr/>
          <a:lstStyle/>
          <a:p>
            <a:r>
              <a:rPr lang="en-IN" sz="3200" i="1" dirty="0">
                <a:solidFill>
                  <a:schemeClr val="tx1"/>
                </a:solidFill>
                <a:latin typeface="Lora" pitchFamily="2" charset="0"/>
                <a:cs typeface="Times New Roman" panose="02020603050405020304" pitchFamily="18" charset="0"/>
              </a:rPr>
              <a:t>Business Value</a:t>
            </a:r>
          </a:p>
          <a:p>
            <a:pPr marL="114300" lvl="0" indent="0" algn="l"/>
            <a:endParaRPr lang="en-US" sz="14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Decision-Making:</a:t>
            </a:r>
          </a:p>
          <a:p>
            <a:pPr marL="114300" lvl="0" indent="0" algn="l"/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consolidates diverse data streams into intuitive visuals, enabling faster and more informed strategic and operational decisions.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Improved Customer Experience:</a:t>
            </a:r>
          </a:p>
          <a:p>
            <a:pPr marL="114300" lvl="0" indent="0" algn="l"/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tracking satisfaction metrics and loyalty, businesses can identify strengths and improvement areas, driving higher customer retention and revenue.</a:t>
            </a:r>
          </a:p>
          <a:p>
            <a:pPr lvl="0" algn="l">
              <a:buFont typeface="Arial" panose="020B0604020202020204" pitchFamily="34" charset="0"/>
              <a:buChar char="•"/>
            </a:pPr>
            <a:endParaRPr lang="en-US" sz="1400" b="1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00050" lvl="0" indent="-285750" algn="l">
              <a:buFont typeface="Arial" panose="020B0604020202020204" pitchFamily="34" charset="0"/>
              <a:buChar char="•"/>
            </a:pPr>
            <a:r>
              <a:rPr lang="en-US" sz="1400" b="1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Efficiency:</a:t>
            </a:r>
          </a:p>
          <a:p>
            <a:pPr marL="114300" lvl="0" indent="0" algn="l"/>
            <a:r>
              <a:rPr lang="en-US" sz="14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 like wait times, sales distribution, and ranking allow targeted resource allocation, optimizing service levels and profitability.</a:t>
            </a:r>
            <a:endParaRPr lang="en-IN" sz="1400" dirty="0">
              <a:solidFill>
                <a:schemeClr val="bg1">
                  <a:lumMod val="1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0127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224B143-FFFE-49C5-F3FB-58A7AB053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00" y="579717"/>
            <a:ext cx="6202200" cy="572700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78DA84-7EBA-72C1-8654-85369DF9A236}"/>
              </a:ext>
            </a:extLst>
          </p:cNvPr>
          <p:cNvSpPr txBox="1"/>
          <p:nvPr/>
        </p:nvSpPr>
        <p:spPr>
          <a:xfrm>
            <a:off x="1470900" y="1304489"/>
            <a:ext cx="6202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Comprehensive Analysis: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delivers a holistic view combining sales, customer feedback, operational, and loyalty data for actionable insights.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 Measures &amp; Visuals: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Advanced DAX calculations and intuitive visuals make complex data easily understandable and actionable.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Impact: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insights from this dashboard support targeted strategies to improve customer satisfaction, operational performance, and business revenue.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framework allows easy addition of new measures/visuals for continuous improvement and deeper analytics, ensuring long-term value.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28">
          <a:extLst>
            <a:ext uri="{FF2B5EF4-FFF2-40B4-BE49-F238E27FC236}">
              <a16:creationId xmlns:a16="http://schemas.microsoft.com/office/drawing/2014/main" id="{4E62FCB8-FD98-3372-6C5D-106E6561F9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DA7A353-6D4E-867A-CA48-F069AC3C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70900" y="1577112"/>
            <a:ext cx="6202200" cy="1989275"/>
          </a:xfrm>
        </p:spPr>
        <p:txBody>
          <a:bodyPr/>
          <a:lstStyle/>
          <a:p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5444747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97" name="Google Shape;6397;p31"/>
          <p:cNvSpPr txBox="1">
            <a:spLocks noGrp="1"/>
          </p:cNvSpPr>
          <p:nvPr>
            <p:ph type="title"/>
          </p:nvPr>
        </p:nvSpPr>
        <p:spPr>
          <a:xfrm>
            <a:off x="1470900" y="445025"/>
            <a:ext cx="62022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TEAM MEMBERS:</a:t>
            </a:r>
            <a:endParaRPr dirty="0"/>
          </a:p>
        </p:txBody>
      </p:sp>
      <p:sp>
        <p:nvSpPr>
          <p:cNvPr id="6398" name="Google Shape;6398;p31"/>
          <p:cNvSpPr txBox="1">
            <a:spLocks noGrp="1"/>
          </p:cNvSpPr>
          <p:nvPr>
            <p:ph type="title" idx="2"/>
          </p:nvPr>
        </p:nvSpPr>
        <p:spPr>
          <a:xfrm>
            <a:off x="2078825" y="1659750"/>
            <a:ext cx="240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Hema Latha</a:t>
            </a:r>
            <a:endParaRPr dirty="0"/>
          </a:p>
        </p:txBody>
      </p:sp>
      <p:sp>
        <p:nvSpPr>
          <p:cNvPr id="6400" name="Google Shape;6400;p31"/>
          <p:cNvSpPr txBox="1">
            <a:spLocks noGrp="1"/>
          </p:cNvSpPr>
          <p:nvPr>
            <p:ph type="title" idx="3"/>
          </p:nvPr>
        </p:nvSpPr>
        <p:spPr>
          <a:xfrm>
            <a:off x="5808061" y="3060225"/>
            <a:ext cx="240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Udit Mathur</a:t>
            </a:r>
            <a:endParaRPr dirty="0"/>
          </a:p>
        </p:txBody>
      </p:sp>
      <p:sp>
        <p:nvSpPr>
          <p:cNvPr id="6402" name="Google Shape;6402;p31"/>
          <p:cNvSpPr txBox="1">
            <a:spLocks noGrp="1"/>
          </p:cNvSpPr>
          <p:nvPr>
            <p:ph type="title" idx="5"/>
          </p:nvPr>
        </p:nvSpPr>
        <p:spPr>
          <a:xfrm>
            <a:off x="5808060" y="1659750"/>
            <a:ext cx="2750163" cy="58298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Samvedita Bisariya</a:t>
            </a:r>
            <a:endParaRPr dirty="0"/>
          </a:p>
        </p:txBody>
      </p:sp>
      <p:sp>
        <p:nvSpPr>
          <p:cNvPr id="6404" name="Google Shape;6404;p31"/>
          <p:cNvSpPr txBox="1">
            <a:spLocks noGrp="1"/>
          </p:cNvSpPr>
          <p:nvPr>
            <p:ph type="title" idx="7"/>
          </p:nvPr>
        </p:nvSpPr>
        <p:spPr>
          <a:xfrm>
            <a:off x="2078825" y="3060225"/>
            <a:ext cx="24009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Dipa Majumder</a:t>
            </a:r>
            <a:endParaRPr dirty="0"/>
          </a:p>
        </p:txBody>
      </p:sp>
      <p:sp>
        <p:nvSpPr>
          <p:cNvPr id="6406" name="Google Shape;6406;p31"/>
          <p:cNvSpPr/>
          <p:nvPr/>
        </p:nvSpPr>
        <p:spPr>
          <a:xfrm>
            <a:off x="1115437" y="2956624"/>
            <a:ext cx="878623" cy="687306"/>
          </a:xfrm>
          <a:custGeom>
            <a:avLst/>
            <a:gdLst/>
            <a:ahLst/>
            <a:cxnLst/>
            <a:rect l="l" t="t" r="r" b="b"/>
            <a:pathLst>
              <a:path w="21392" h="16735" extrusionOk="0">
                <a:moveTo>
                  <a:pt x="12649" y="0"/>
                </a:moveTo>
                <a:lnTo>
                  <a:pt x="11898" y="60"/>
                </a:lnTo>
                <a:lnTo>
                  <a:pt x="11176" y="120"/>
                </a:lnTo>
                <a:lnTo>
                  <a:pt x="10425" y="241"/>
                </a:lnTo>
                <a:lnTo>
                  <a:pt x="9704" y="361"/>
                </a:lnTo>
                <a:lnTo>
                  <a:pt x="8983" y="541"/>
                </a:lnTo>
                <a:lnTo>
                  <a:pt x="8262" y="751"/>
                </a:lnTo>
                <a:lnTo>
                  <a:pt x="7541" y="992"/>
                </a:lnTo>
                <a:lnTo>
                  <a:pt x="6910" y="1352"/>
                </a:lnTo>
                <a:lnTo>
                  <a:pt x="6279" y="1713"/>
                </a:lnTo>
                <a:lnTo>
                  <a:pt x="5709" y="2103"/>
                </a:lnTo>
                <a:lnTo>
                  <a:pt x="5168" y="2524"/>
                </a:lnTo>
                <a:lnTo>
                  <a:pt x="4627" y="2975"/>
                </a:lnTo>
                <a:lnTo>
                  <a:pt x="4146" y="3455"/>
                </a:lnTo>
                <a:lnTo>
                  <a:pt x="3666" y="3936"/>
                </a:lnTo>
                <a:lnTo>
                  <a:pt x="3215" y="4447"/>
                </a:lnTo>
                <a:lnTo>
                  <a:pt x="2795" y="4987"/>
                </a:lnTo>
                <a:lnTo>
                  <a:pt x="2404" y="5528"/>
                </a:lnTo>
                <a:lnTo>
                  <a:pt x="2013" y="6099"/>
                </a:lnTo>
                <a:lnTo>
                  <a:pt x="1683" y="6700"/>
                </a:lnTo>
                <a:lnTo>
                  <a:pt x="1352" y="7301"/>
                </a:lnTo>
                <a:lnTo>
                  <a:pt x="1022" y="7932"/>
                </a:lnTo>
                <a:lnTo>
                  <a:pt x="752" y="8593"/>
                </a:lnTo>
                <a:lnTo>
                  <a:pt x="481" y="9254"/>
                </a:lnTo>
                <a:lnTo>
                  <a:pt x="241" y="9945"/>
                </a:lnTo>
                <a:lnTo>
                  <a:pt x="91" y="10605"/>
                </a:lnTo>
                <a:lnTo>
                  <a:pt x="61" y="10936"/>
                </a:lnTo>
                <a:lnTo>
                  <a:pt x="31" y="11266"/>
                </a:lnTo>
                <a:lnTo>
                  <a:pt x="1" y="11567"/>
                </a:lnTo>
                <a:lnTo>
                  <a:pt x="31" y="11867"/>
                </a:lnTo>
                <a:lnTo>
                  <a:pt x="61" y="12138"/>
                </a:lnTo>
                <a:lnTo>
                  <a:pt x="91" y="12438"/>
                </a:lnTo>
                <a:lnTo>
                  <a:pt x="151" y="12708"/>
                </a:lnTo>
                <a:lnTo>
                  <a:pt x="241" y="12979"/>
                </a:lnTo>
                <a:lnTo>
                  <a:pt x="331" y="13249"/>
                </a:lnTo>
                <a:lnTo>
                  <a:pt x="451" y="13490"/>
                </a:lnTo>
                <a:lnTo>
                  <a:pt x="722" y="13970"/>
                </a:lnTo>
                <a:lnTo>
                  <a:pt x="1052" y="14391"/>
                </a:lnTo>
                <a:lnTo>
                  <a:pt x="1413" y="14811"/>
                </a:lnTo>
                <a:lnTo>
                  <a:pt x="1863" y="15172"/>
                </a:lnTo>
                <a:lnTo>
                  <a:pt x="2344" y="15502"/>
                </a:lnTo>
                <a:lnTo>
                  <a:pt x="2855" y="15773"/>
                </a:lnTo>
                <a:lnTo>
                  <a:pt x="3425" y="16043"/>
                </a:lnTo>
                <a:lnTo>
                  <a:pt x="4056" y="16254"/>
                </a:lnTo>
                <a:lnTo>
                  <a:pt x="4687" y="16404"/>
                </a:lnTo>
                <a:lnTo>
                  <a:pt x="5468" y="16554"/>
                </a:lnTo>
                <a:lnTo>
                  <a:pt x="6219" y="16644"/>
                </a:lnTo>
                <a:lnTo>
                  <a:pt x="6970" y="16704"/>
                </a:lnTo>
                <a:lnTo>
                  <a:pt x="7722" y="16734"/>
                </a:lnTo>
                <a:lnTo>
                  <a:pt x="8743" y="16704"/>
                </a:lnTo>
                <a:lnTo>
                  <a:pt x="9764" y="16614"/>
                </a:lnTo>
                <a:lnTo>
                  <a:pt x="10786" y="16494"/>
                </a:lnTo>
                <a:lnTo>
                  <a:pt x="11807" y="16344"/>
                </a:lnTo>
                <a:lnTo>
                  <a:pt x="12498" y="16224"/>
                </a:lnTo>
                <a:lnTo>
                  <a:pt x="13189" y="16073"/>
                </a:lnTo>
                <a:lnTo>
                  <a:pt x="13880" y="15893"/>
                </a:lnTo>
                <a:lnTo>
                  <a:pt x="14571" y="15713"/>
                </a:lnTo>
                <a:lnTo>
                  <a:pt x="15232" y="15442"/>
                </a:lnTo>
                <a:lnTo>
                  <a:pt x="15863" y="15172"/>
                </a:lnTo>
                <a:lnTo>
                  <a:pt x="16494" y="14811"/>
                </a:lnTo>
                <a:lnTo>
                  <a:pt x="17095" y="14391"/>
                </a:lnTo>
                <a:lnTo>
                  <a:pt x="17576" y="14000"/>
                </a:lnTo>
                <a:lnTo>
                  <a:pt x="17996" y="13580"/>
                </a:lnTo>
                <a:lnTo>
                  <a:pt x="18387" y="13129"/>
                </a:lnTo>
                <a:lnTo>
                  <a:pt x="18777" y="12678"/>
                </a:lnTo>
                <a:lnTo>
                  <a:pt x="19138" y="12198"/>
                </a:lnTo>
                <a:lnTo>
                  <a:pt x="19498" y="11717"/>
                </a:lnTo>
                <a:lnTo>
                  <a:pt x="20159" y="10696"/>
                </a:lnTo>
                <a:lnTo>
                  <a:pt x="20700" y="9314"/>
                </a:lnTo>
                <a:lnTo>
                  <a:pt x="20910" y="8803"/>
                </a:lnTo>
                <a:lnTo>
                  <a:pt x="21091" y="8262"/>
                </a:lnTo>
                <a:lnTo>
                  <a:pt x="21211" y="7751"/>
                </a:lnTo>
                <a:lnTo>
                  <a:pt x="21301" y="7271"/>
                </a:lnTo>
                <a:lnTo>
                  <a:pt x="21361" y="6790"/>
                </a:lnTo>
                <a:lnTo>
                  <a:pt x="21391" y="6339"/>
                </a:lnTo>
                <a:lnTo>
                  <a:pt x="21391" y="5889"/>
                </a:lnTo>
                <a:lnTo>
                  <a:pt x="21361" y="5438"/>
                </a:lnTo>
                <a:lnTo>
                  <a:pt x="21271" y="5017"/>
                </a:lnTo>
                <a:lnTo>
                  <a:pt x="21181" y="4627"/>
                </a:lnTo>
                <a:lnTo>
                  <a:pt x="21061" y="4236"/>
                </a:lnTo>
                <a:lnTo>
                  <a:pt x="20940" y="3876"/>
                </a:lnTo>
                <a:lnTo>
                  <a:pt x="20760" y="3515"/>
                </a:lnTo>
                <a:lnTo>
                  <a:pt x="20550" y="3185"/>
                </a:lnTo>
                <a:lnTo>
                  <a:pt x="20340" y="2854"/>
                </a:lnTo>
                <a:lnTo>
                  <a:pt x="20099" y="2554"/>
                </a:lnTo>
                <a:lnTo>
                  <a:pt x="19829" y="2284"/>
                </a:lnTo>
                <a:lnTo>
                  <a:pt x="19558" y="2013"/>
                </a:lnTo>
                <a:lnTo>
                  <a:pt x="19258" y="1743"/>
                </a:lnTo>
                <a:lnTo>
                  <a:pt x="18958" y="1502"/>
                </a:lnTo>
                <a:lnTo>
                  <a:pt x="18627" y="1292"/>
                </a:lnTo>
                <a:lnTo>
                  <a:pt x="18267" y="1082"/>
                </a:lnTo>
                <a:lnTo>
                  <a:pt x="17906" y="902"/>
                </a:lnTo>
                <a:lnTo>
                  <a:pt x="17546" y="721"/>
                </a:lnTo>
                <a:lnTo>
                  <a:pt x="17155" y="571"/>
                </a:lnTo>
                <a:lnTo>
                  <a:pt x="16764" y="451"/>
                </a:lnTo>
                <a:lnTo>
                  <a:pt x="16344" y="331"/>
                </a:lnTo>
                <a:lnTo>
                  <a:pt x="15953" y="241"/>
                </a:lnTo>
                <a:lnTo>
                  <a:pt x="15533" y="150"/>
                </a:lnTo>
                <a:lnTo>
                  <a:pt x="15112" y="90"/>
                </a:lnTo>
                <a:lnTo>
                  <a:pt x="14661" y="30"/>
                </a:lnTo>
                <a:lnTo>
                  <a:pt x="142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7" name="Google Shape;6407;p31"/>
          <p:cNvSpPr txBox="1">
            <a:spLocks noGrp="1"/>
          </p:cNvSpPr>
          <p:nvPr>
            <p:ph type="title" idx="7"/>
          </p:nvPr>
        </p:nvSpPr>
        <p:spPr>
          <a:xfrm>
            <a:off x="1268700" y="3094623"/>
            <a:ext cx="572100" cy="411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</a:rPr>
              <a:t>03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408" name="Google Shape;6408;p31"/>
          <p:cNvSpPr/>
          <p:nvPr/>
        </p:nvSpPr>
        <p:spPr>
          <a:xfrm>
            <a:off x="4833487" y="1555424"/>
            <a:ext cx="878623" cy="687306"/>
          </a:xfrm>
          <a:custGeom>
            <a:avLst/>
            <a:gdLst/>
            <a:ahLst/>
            <a:cxnLst/>
            <a:rect l="l" t="t" r="r" b="b"/>
            <a:pathLst>
              <a:path w="21392" h="16735" extrusionOk="0">
                <a:moveTo>
                  <a:pt x="12649" y="0"/>
                </a:moveTo>
                <a:lnTo>
                  <a:pt x="11898" y="60"/>
                </a:lnTo>
                <a:lnTo>
                  <a:pt x="11176" y="120"/>
                </a:lnTo>
                <a:lnTo>
                  <a:pt x="10425" y="241"/>
                </a:lnTo>
                <a:lnTo>
                  <a:pt x="9704" y="361"/>
                </a:lnTo>
                <a:lnTo>
                  <a:pt x="8983" y="541"/>
                </a:lnTo>
                <a:lnTo>
                  <a:pt x="8262" y="751"/>
                </a:lnTo>
                <a:lnTo>
                  <a:pt x="7541" y="992"/>
                </a:lnTo>
                <a:lnTo>
                  <a:pt x="6910" y="1352"/>
                </a:lnTo>
                <a:lnTo>
                  <a:pt x="6279" y="1713"/>
                </a:lnTo>
                <a:lnTo>
                  <a:pt x="5709" y="2103"/>
                </a:lnTo>
                <a:lnTo>
                  <a:pt x="5168" y="2524"/>
                </a:lnTo>
                <a:lnTo>
                  <a:pt x="4627" y="2975"/>
                </a:lnTo>
                <a:lnTo>
                  <a:pt x="4146" y="3455"/>
                </a:lnTo>
                <a:lnTo>
                  <a:pt x="3666" y="3936"/>
                </a:lnTo>
                <a:lnTo>
                  <a:pt x="3215" y="4447"/>
                </a:lnTo>
                <a:lnTo>
                  <a:pt x="2795" y="4987"/>
                </a:lnTo>
                <a:lnTo>
                  <a:pt x="2404" y="5528"/>
                </a:lnTo>
                <a:lnTo>
                  <a:pt x="2013" y="6099"/>
                </a:lnTo>
                <a:lnTo>
                  <a:pt x="1683" y="6700"/>
                </a:lnTo>
                <a:lnTo>
                  <a:pt x="1352" y="7301"/>
                </a:lnTo>
                <a:lnTo>
                  <a:pt x="1022" y="7932"/>
                </a:lnTo>
                <a:lnTo>
                  <a:pt x="752" y="8593"/>
                </a:lnTo>
                <a:lnTo>
                  <a:pt x="481" y="9254"/>
                </a:lnTo>
                <a:lnTo>
                  <a:pt x="241" y="9945"/>
                </a:lnTo>
                <a:lnTo>
                  <a:pt x="91" y="10605"/>
                </a:lnTo>
                <a:lnTo>
                  <a:pt x="61" y="10936"/>
                </a:lnTo>
                <a:lnTo>
                  <a:pt x="31" y="11266"/>
                </a:lnTo>
                <a:lnTo>
                  <a:pt x="1" y="11567"/>
                </a:lnTo>
                <a:lnTo>
                  <a:pt x="31" y="11867"/>
                </a:lnTo>
                <a:lnTo>
                  <a:pt x="61" y="12138"/>
                </a:lnTo>
                <a:lnTo>
                  <a:pt x="91" y="12438"/>
                </a:lnTo>
                <a:lnTo>
                  <a:pt x="151" y="12708"/>
                </a:lnTo>
                <a:lnTo>
                  <a:pt x="241" y="12979"/>
                </a:lnTo>
                <a:lnTo>
                  <a:pt x="331" y="13249"/>
                </a:lnTo>
                <a:lnTo>
                  <a:pt x="451" y="13490"/>
                </a:lnTo>
                <a:lnTo>
                  <a:pt x="722" y="13970"/>
                </a:lnTo>
                <a:lnTo>
                  <a:pt x="1052" y="14391"/>
                </a:lnTo>
                <a:lnTo>
                  <a:pt x="1413" y="14811"/>
                </a:lnTo>
                <a:lnTo>
                  <a:pt x="1863" y="15172"/>
                </a:lnTo>
                <a:lnTo>
                  <a:pt x="2344" y="15502"/>
                </a:lnTo>
                <a:lnTo>
                  <a:pt x="2855" y="15773"/>
                </a:lnTo>
                <a:lnTo>
                  <a:pt x="3425" y="16043"/>
                </a:lnTo>
                <a:lnTo>
                  <a:pt x="4056" y="16254"/>
                </a:lnTo>
                <a:lnTo>
                  <a:pt x="4687" y="16404"/>
                </a:lnTo>
                <a:lnTo>
                  <a:pt x="5468" y="16554"/>
                </a:lnTo>
                <a:lnTo>
                  <a:pt x="6219" y="16644"/>
                </a:lnTo>
                <a:lnTo>
                  <a:pt x="6970" y="16704"/>
                </a:lnTo>
                <a:lnTo>
                  <a:pt x="7722" y="16734"/>
                </a:lnTo>
                <a:lnTo>
                  <a:pt x="8743" y="16704"/>
                </a:lnTo>
                <a:lnTo>
                  <a:pt x="9764" y="16614"/>
                </a:lnTo>
                <a:lnTo>
                  <a:pt x="10786" y="16494"/>
                </a:lnTo>
                <a:lnTo>
                  <a:pt x="11807" y="16344"/>
                </a:lnTo>
                <a:lnTo>
                  <a:pt x="12498" y="16224"/>
                </a:lnTo>
                <a:lnTo>
                  <a:pt x="13189" y="16073"/>
                </a:lnTo>
                <a:lnTo>
                  <a:pt x="13880" y="15893"/>
                </a:lnTo>
                <a:lnTo>
                  <a:pt x="14571" y="15713"/>
                </a:lnTo>
                <a:lnTo>
                  <a:pt x="15232" y="15442"/>
                </a:lnTo>
                <a:lnTo>
                  <a:pt x="15863" y="15172"/>
                </a:lnTo>
                <a:lnTo>
                  <a:pt x="16494" y="14811"/>
                </a:lnTo>
                <a:lnTo>
                  <a:pt x="17095" y="14391"/>
                </a:lnTo>
                <a:lnTo>
                  <a:pt x="17576" y="14000"/>
                </a:lnTo>
                <a:lnTo>
                  <a:pt x="17996" y="13580"/>
                </a:lnTo>
                <a:lnTo>
                  <a:pt x="18387" y="13129"/>
                </a:lnTo>
                <a:lnTo>
                  <a:pt x="18777" y="12678"/>
                </a:lnTo>
                <a:lnTo>
                  <a:pt x="19138" y="12198"/>
                </a:lnTo>
                <a:lnTo>
                  <a:pt x="19498" y="11717"/>
                </a:lnTo>
                <a:lnTo>
                  <a:pt x="20159" y="10696"/>
                </a:lnTo>
                <a:lnTo>
                  <a:pt x="20700" y="9314"/>
                </a:lnTo>
                <a:lnTo>
                  <a:pt x="20910" y="8803"/>
                </a:lnTo>
                <a:lnTo>
                  <a:pt x="21091" y="8262"/>
                </a:lnTo>
                <a:lnTo>
                  <a:pt x="21211" y="7751"/>
                </a:lnTo>
                <a:lnTo>
                  <a:pt x="21301" y="7271"/>
                </a:lnTo>
                <a:lnTo>
                  <a:pt x="21361" y="6790"/>
                </a:lnTo>
                <a:lnTo>
                  <a:pt x="21391" y="6339"/>
                </a:lnTo>
                <a:lnTo>
                  <a:pt x="21391" y="5889"/>
                </a:lnTo>
                <a:lnTo>
                  <a:pt x="21361" y="5438"/>
                </a:lnTo>
                <a:lnTo>
                  <a:pt x="21271" y="5017"/>
                </a:lnTo>
                <a:lnTo>
                  <a:pt x="21181" y="4627"/>
                </a:lnTo>
                <a:lnTo>
                  <a:pt x="21061" y="4236"/>
                </a:lnTo>
                <a:lnTo>
                  <a:pt x="20940" y="3876"/>
                </a:lnTo>
                <a:lnTo>
                  <a:pt x="20760" y="3515"/>
                </a:lnTo>
                <a:lnTo>
                  <a:pt x="20550" y="3185"/>
                </a:lnTo>
                <a:lnTo>
                  <a:pt x="20340" y="2854"/>
                </a:lnTo>
                <a:lnTo>
                  <a:pt x="20099" y="2554"/>
                </a:lnTo>
                <a:lnTo>
                  <a:pt x="19829" y="2284"/>
                </a:lnTo>
                <a:lnTo>
                  <a:pt x="19558" y="2013"/>
                </a:lnTo>
                <a:lnTo>
                  <a:pt x="19258" y="1743"/>
                </a:lnTo>
                <a:lnTo>
                  <a:pt x="18958" y="1502"/>
                </a:lnTo>
                <a:lnTo>
                  <a:pt x="18627" y="1292"/>
                </a:lnTo>
                <a:lnTo>
                  <a:pt x="18267" y="1082"/>
                </a:lnTo>
                <a:lnTo>
                  <a:pt x="17906" y="902"/>
                </a:lnTo>
                <a:lnTo>
                  <a:pt x="17546" y="721"/>
                </a:lnTo>
                <a:lnTo>
                  <a:pt x="17155" y="571"/>
                </a:lnTo>
                <a:lnTo>
                  <a:pt x="16764" y="451"/>
                </a:lnTo>
                <a:lnTo>
                  <a:pt x="16344" y="331"/>
                </a:lnTo>
                <a:lnTo>
                  <a:pt x="15953" y="241"/>
                </a:lnTo>
                <a:lnTo>
                  <a:pt x="15533" y="150"/>
                </a:lnTo>
                <a:lnTo>
                  <a:pt x="15112" y="90"/>
                </a:lnTo>
                <a:lnTo>
                  <a:pt x="14661" y="30"/>
                </a:lnTo>
                <a:lnTo>
                  <a:pt x="142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09" name="Google Shape;6409;p31"/>
          <p:cNvSpPr txBox="1">
            <a:spLocks noGrp="1"/>
          </p:cNvSpPr>
          <p:nvPr>
            <p:ph type="title" idx="7"/>
          </p:nvPr>
        </p:nvSpPr>
        <p:spPr>
          <a:xfrm>
            <a:off x="4986750" y="1693423"/>
            <a:ext cx="572100" cy="411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</a:rPr>
              <a:t>02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410" name="Google Shape;6410;p31"/>
          <p:cNvSpPr/>
          <p:nvPr/>
        </p:nvSpPr>
        <p:spPr>
          <a:xfrm>
            <a:off x="4840187" y="2956624"/>
            <a:ext cx="878623" cy="687306"/>
          </a:xfrm>
          <a:custGeom>
            <a:avLst/>
            <a:gdLst/>
            <a:ahLst/>
            <a:cxnLst/>
            <a:rect l="l" t="t" r="r" b="b"/>
            <a:pathLst>
              <a:path w="21392" h="16735" extrusionOk="0">
                <a:moveTo>
                  <a:pt x="12649" y="0"/>
                </a:moveTo>
                <a:lnTo>
                  <a:pt x="11898" y="60"/>
                </a:lnTo>
                <a:lnTo>
                  <a:pt x="11176" y="120"/>
                </a:lnTo>
                <a:lnTo>
                  <a:pt x="10425" y="241"/>
                </a:lnTo>
                <a:lnTo>
                  <a:pt x="9704" y="361"/>
                </a:lnTo>
                <a:lnTo>
                  <a:pt x="8983" y="541"/>
                </a:lnTo>
                <a:lnTo>
                  <a:pt x="8262" y="751"/>
                </a:lnTo>
                <a:lnTo>
                  <a:pt x="7541" y="992"/>
                </a:lnTo>
                <a:lnTo>
                  <a:pt x="6910" y="1352"/>
                </a:lnTo>
                <a:lnTo>
                  <a:pt x="6279" y="1713"/>
                </a:lnTo>
                <a:lnTo>
                  <a:pt x="5709" y="2103"/>
                </a:lnTo>
                <a:lnTo>
                  <a:pt x="5168" y="2524"/>
                </a:lnTo>
                <a:lnTo>
                  <a:pt x="4627" y="2975"/>
                </a:lnTo>
                <a:lnTo>
                  <a:pt x="4146" y="3455"/>
                </a:lnTo>
                <a:lnTo>
                  <a:pt x="3666" y="3936"/>
                </a:lnTo>
                <a:lnTo>
                  <a:pt x="3215" y="4447"/>
                </a:lnTo>
                <a:lnTo>
                  <a:pt x="2795" y="4987"/>
                </a:lnTo>
                <a:lnTo>
                  <a:pt x="2404" y="5528"/>
                </a:lnTo>
                <a:lnTo>
                  <a:pt x="2013" y="6099"/>
                </a:lnTo>
                <a:lnTo>
                  <a:pt x="1683" y="6700"/>
                </a:lnTo>
                <a:lnTo>
                  <a:pt x="1352" y="7301"/>
                </a:lnTo>
                <a:lnTo>
                  <a:pt x="1022" y="7932"/>
                </a:lnTo>
                <a:lnTo>
                  <a:pt x="752" y="8593"/>
                </a:lnTo>
                <a:lnTo>
                  <a:pt x="481" y="9254"/>
                </a:lnTo>
                <a:lnTo>
                  <a:pt x="241" y="9945"/>
                </a:lnTo>
                <a:lnTo>
                  <a:pt x="91" y="10605"/>
                </a:lnTo>
                <a:lnTo>
                  <a:pt x="61" y="10936"/>
                </a:lnTo>
                <a:lnTo>
                  <a:pt x="31" y="11266"/>
                </a:lnTo>
                <a:lnTo>
                  <a:pt x="1" y="11567"/>
                </a:lnTo>
                <a:lnTo>
                  <a:pt x="31" y="11867"/>
                </a:lnTo>
                <a:lnTo>
                  <a:pt x="61" y="12138"/>
                </a:lnTo>
                <a:lnTo>
                  <a:pt x="91" y="12438"/>
                </a:lnTo>
                <a:lnTo>
                  <a:pt x="151" y="12708"/>
                </a:lnTo>
                <a:lnTo>
                  <a:pt x="241" y="12979"/>
                </a:lnTo>
                <a:lnTo>
                  <a:pt x="331" y="13249"/>
                </a:lnTo>
                <a:lnTo>
                  <a:pt x="451" y="13490"/>
                </a:lnTo>
                <a:lnTo>
                  <a:pt x="722" y="13970"/>
                </a:lnTo>
                <a:lnTo>
                  <a:pt x="1052" y="14391"/>
                </a:lnTo>
                <a:lnTo>
                  <a:pt x="1413" y="14811"/>
                </a:lnTo>
                <a:lnTo>
                  <a:pt x="1863" y="15172"/>
                </a:lnTo>
                <a:lnTo>
                  <a:pt x="2344" y="15502"/>
                </a:lnTo>
                <a:lnTo>
                  <a:pt x="2855" y="15773"/>
                </a:lnTo>
                <a:lnTo>
                  <a:pt x="3425" y="16043"/>
                </a:lnTo>
                <a:lnTo>
                  <a:pt x="4056" y="16254"/>
                </a:lnTo>
                <a:lnTo>
                  <a:pt x="4687" y="16404"/>
                </a:lnTo>
                <a:lnTo>
                  <a:pt x="5468" y="16554"/>
                </a:lnTo>
                <a:lnTo>
                  <a:pt x="6219" y="16644"/>
                </a:lnTo>
                <a:lnTo>
                  <a:pt x="6970" y="16704"/>
                </a:lnTo>
                <a:lnTo>
                  <a:pt x="7722" y="16734"/>
                </a:lnTo>
                <a:lnTo>
                  <a:pt x="8743" y="16704"/>
                </a:lnTo>
                <a:lnTo>
                  <a:pt x="9764" y="16614"/>
                </a:lnTo>
                <a:lnTo>
                  <a:pt x="10786" y="16494"/>
                </a:lnTo>
                <a:lnTo>
                  <a:pt x="11807" y="16344"/>
                </a:lnTo>
                <a:lnTo>
                  <a:pt x="12498" y="16224"/>
                </a:lnTo>
                <a:lnTo>
                  <a:pt x="13189" y="16073"/>
                </a:lnTo>
                <a:lnTo>
                  <a:pt x="13880" y="15893"/>
                </a:lnTo>
                <a:lnTo>
                  <a:pt x="14571" y="15713"/>
                </a:lnTo>
                <a:lnTo>
                  <a:pt x="15232" y="15442"/>
                </a:lnTo>
                <a:lnTo>
                  <a:pt x="15863" y="15172"/>
                </a:lnTo>
                <a:lnTo>
                  <a:pt x="16494" y="14811"/>
                </a:lnTo>
                <a:lnTo>
                  <a:pt x="17095" y="14391"/>
                </a:lnTo>
                <a:lnTo>
                  <a:pt x="17576" y="14000"/>
                </a:lnTo>
                <a:lnTo>
                  <a:pt x="17996" y="13580"/>
                </a:lnTo>
                <a:lnTo>
                  <a:pt x="18387" y="13129"/>
                </a:lnTo>
                <a:lnTo>
                  <a:pt x="18777" y="12678"/>
                </a:lnTo>
                <a:lnTo>
                  <a:pt x="19138" y="12198"/>
                </a:lnTo>
                <a:lnTo>
                  <a:pt x="19498" y="11717"/>
                </a:lnTo>
                <a:lnTo>
                  <a:pt x="20159" y="10696"/>
                </a:lnTo>
                <a:lnTo>
                  <a:pt x="20700" y="9314"/>
                </a:lnTo>
                <a:lnTo>
                  <a:pt x="20910" y="8803"/>
                </a:lnTo>
                <a:lnTo>
                  <a:pt x="21091" y="8262"/>
                </a:lnTo>
                <a:lnTo>
                  <a:pt x="21211" y="7751"/>
                </a:lnTo>
                <a:lnTo>
                  <a:pt x="21301" y="7271"/>
                </a:lnTo>
                <a:lnTo>
                  <a:pt x="21361" y="6790"/>
                </a:lnTo>
                <a:lnTo>
                  <a:pt x="21391" y="6339"/>
                </a:lnTo>
                <a:lnTo>
                  <a:pt x="21391" y="5889"/>
                </a:lnTo>
                <a:lnTo>
                  <a:pt x="21361" y="5438"/>
                </a:lnTo>
                <a:lnTo>
                  <a:pt x="21271" y="5017"/>
                </a:lnTo>
                <a:lnTo>
                  <a:pt x="21181" y="4627"/>
                </a:lnTo>
                <a:lnTo>
                  <a:pt x="21061" y="4236"/>
                </a:lnTo>
                <a:lnTo>
                  <a:pt x="20940" y="3876"/>
                </a:lnTo>
                <a:lnTo>
                  <a:pt x="20760" y="3515"/>
                </a:lnTo>
                <a:lnTo>
                  <a:pt x="20550" y="3185"/>
                </a:lnTo>
                <a:lnTo>
                  <a:pt x="20340" y="2854"/>
                </a:lnTo>
                <a:lnTo>
                  <a:pt x="20099" y="2554"/>
                </a:lnTo>
                <a:lnTo>
                  <a:pt x="19829" y="2284"/>
                </a:lnTo>
                <a:lnTo>
                  <a:pt x="19558" y="2013"/>
                </a:lnTo>
                <a:lnTo>
                  <a:pt x="19258" y="1743"/>
                </a:lnTo>
                <a:lnTo>
                  <a:pt x="18958" y="1502"/>
                </a:lnTo>
                <a:lnTo>
                  <a:pt x="18627" y="1292"/>
                </a:lnTo>
                <a:lnTo>
                  <a:pt x="18267" y="1082"/>
                </a:lnTo>
                <a:lnTo>
                  <a:pt x="17906" y="902"/>
                </a:lnTo>
                <a:lnTo>
                  <a:pt x="17546" y="721"/>
                </a:lnTo>
                <a:lnTo>
                  <a:pt x="17155" y="571"/>
                </a:lnTo>
                <a:lnTo>
                  <a:pt x="16764" y="451"/>
                </a:lnTo>
                <a:lnTo>
                  <a:pt x="16344" y="331"/>
                </a:lnTo>
                <a:lnTo>
                  <a:pt x="15953" y="241"/>
                </a:lnTo>
                <a:lnTo>
                  <a:pt x="15533" y="150"/>
                </a:lnTo>
                <a:lnTo>
                  <a:pt x="15112" y="90"/>
                </a:lnTo>
                <a:lnTo>
                  <a:pt x="14661" y="30"/>
                </a:lnTo>
                <a:lnTo>
                  <a:pt x="142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1" name="Google Shape;6411;p31"/>
          <p:cNvSpPr txBox="1">
            <a:spLocks noGrp="1"/>
          </p:cNvSpPr>
          <p:nvPr>
            <p:ph type="title" idx="7"/>
          </p:nvPr>
        </p:nvSpPr>
        <p:spPr>
          <a:xfrm>
            <a:off x="4993450" y="3094623"/>
            <a:ext cx="572100" cy="411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</a:rPr>
              <a:t>04</a:t>
            </a:r>
            <a:endParaRPr sz="2500">
              <a:solidFill>
                <a:schemeClr val="dk1"/>
              </a:solidFill>
            </a:endParaRPr>
          </a:p>
        </p:txBody>
      </p:sp>
      <p:sp>
        <p:nvSpPr>
          <p:cNvPr id="6412" name="Google Shape;6412;p31"/>
          <p:cNvSpPr/>
          <p:nvPr/>
        </p:nvSpPr>
        <p:spPr>
          <a:xfrm>
            <a:off x="1108750" y="1555424"/>
            <a:ext cx="878623" cy="687306"/>
          </a:xfrm>
          <a:custGeom>
            <a:avLst/>
            <a:gdLst/>
            <a:ahLst/>
            <a:cxnLst/>
            <a:rect l="l" t="t" r="r" b="b"/>
            <a:pathLst>
              <a:path w="21392" h="16735" extrusionOk="0">
                <a:moveTo>
                  <a:pt x="12649" y="0"/>
                </a:moveTo>
                <a:lnTo>
                  <a:pt x="11898" y="60"/>
                </a:lnTo>
                <a:lnTo>
                  <a:pt x="11176" y="120"/>
                </a:lnTo>
                <a:lnTo>
                  <a:pt x="10425" y="241"/>
                </a:lnTo>
                <a:lnTo>
                  <a:pt x="9704" y="361"/>
                </a:lnTo>
                <a:lnTo>
                  <a:pt x="8983" y="541"/>
                </a:lnTo>
                <a:lnTo>
                  <a:pt x="8262" y="751"/>
                </a:lnTo>
                <a:lnTo>
                  <a:pt x="7541" y="992"/>
                </a:lnTo>
                <a:lnTo>
                  <a:pt x="6910" y="1352"/>
                </a:lnTo>
                <a:lnTo>
                  <a:pt x="6279" y="1713"/>
                </a:lnTo>
                <a:lnTo>
                  <a:pt x="5709" y="2103"/>
                </a:lnTo>
                <a:lnTo>
                  <a:pt x="5168" y="2524"/>
                </a:lnTo>
                <a:lnTo>
                  <a:pt x="4627" y="2975"/>
                </a:lnTo>
                <a:lnTo>
                  <a:pt x="4146" y="3455"/>
                </a:lnTo>
                <a:lnTo>
                  <a:pt x="3666" y="3936"/>
                </a:lnTo>
                <a:lnTo>
                  <a:pt x="3215" y="4447"/>
                </a:lnTo>
                <a:lnTo>
                  <a:pt x="2795" y="4987"/>
                </a:lnTo>
                <a:lnTo>
                  <a:pt x="2404" y="5528"/>
                </a:lnTo>
                <a:lnTo>
                  <a:pt x="2013" y="6099"/>
                </a:lnTo>
                <a:lnTo>
                  <a:pt x="1683" y="6700"/>
                </a:lnTo>
                <a:lnTo>
                  <a:pt x="1352" y="7301"/>
                </a:lnTo>
                <a:lnTo>
                  <a:pt x="1022" y="7932"/>
                </a:lnTo>
                <a:lnTo>
                  <a:pt x="752" y="8593"/>
                </a:lnTo>
                <a:lnTo>
                  <a:pt x="481" y="9254"/>
                </a:lnTo>
                <a:lnTo>
                  <a:pt x="241" y="9945"/>
                </a:lnTo>
                <a:lnTo>
                  <a:pt x="91" y="10605"/>
                </a:lnTo>
                <a:lnTo>
                  <a:pt x="61" y="10936"/>
                </a:lnTo>
                <a:lnTo>
                  <a:pt x="31" y="11266"/>
                </a:lnTo>
                <a:lnTo>
                  <a:pt x="1" y="11567"/>
                </a:lnTo>
                <a:lnTo>
                  <a:pt x="31" y="11867"/>
                </a:lnTo>
                <a:lnTo>
                  <a:pt x="61" y="12138"/>
                </a:lnTo>
                <a:lnTo>
                  <a:pt x="91" y="12438"/>
                </a:lnTo>
                <a:lnTo>
                  <a:pt x="151" y="12708"/>
                </a:lnTo>
                <a:lnTo>
                  <a:pt x="241" y="12979"/>
                </a:lnTo>
                <a:lnTo>
                  <a:pt x="331" y="13249"/>
                </a:lnTo>
                <a:lnTo>
                  <a:pt x="451" y="13490"/>
                </a:lnTo>
                <a:lnTo>
                  <a:pt x="722" y="13970"/>
                </a:lnTo>
                <a:lnTo>
                  <a:pt x="1052" y="14391"/>
                </a:lnTo>
                <a:lnTo>
                  <a:pt x="1413" y="14811"/>
                </a:lnTo>
                <a:lnTo>
                  <a:pt x="1863" y="15172"/>
                </a:lnTo>
                <a:lnTo>
                  <a:pt x="2344" y="15502"/>
                </a:lnTo>
                <a:lnTo>
                  <a:pt x="2855" y="15773"/>
                </a:lnTo>
                <a:lnTo>
                  <a:pt x="3425" y="16043"/>
                </a:lnTo>
                <a:lnTo>
                  <a:pt x="4056" y="16254"/>
                </a:lnTo>
                <a:lnTo>
                  <a:pt x="4687" y="16404"/>
                </a:lnTo>
                <a:lnTo>
                  <a:pt x="5468" y="16554"/>
                </a:lnTo>
                <a:lnTo>
                  <a:pt x="6219" y="16644"/>
                </a:lnTo>
                <a:lnTo>
                  <a:pt x="6970" y="16704"/>
                </a:lnTo>
                <a:lnTo>
                  <a:pt x="7722" y="16734"/>
                </a:lnTo>
                <a:lnTo>
                  <a:pt x="8743" y="16704"/>
                </a:lnTo>
                <a:lnTo>
                  <a:pt x="9764" y="16614"/>
                </a:lnTo>
                <a:lnTo>
                  <a:pt x="10786" y="16494"/>
                </a:lnTo>
                <a:lnTo>
                  <a:pt x="11807" y="16344"/>
                </a:lnTo>
                <a:lnTo>
                  <a:pt x="12498" y="16224"/>
                </a:lnTo>
                <a:lnTo>
                  <a:pt x="13189" y="16073"/>
                </a:lnTo>
                <a:lnTo>
                  <a:pt x="13880" y="15893"/>
                </a:lnTo>
                <a:lnTo>
                  <a:pt x="14571" y="15713"/>
                </a:lnTo>
                <a:lnTo>
                  <a:pt x="15232" y="15442"/>
                </a:lnTo>
                <a:lnTo>
                  <a:pt x="15863" y="15172"/>
                </a:lnTo>
                <a:lnTo>
                  <a:pt x="16494" y="14811"/>
                </a:lnTo>
                <a:lnTo>
                  <a:pt x="17095" y="14391"/>
                </a:lnTo>
                <a:lnTo>
                  <a:pt x="17576" y="14000"/>
                </a:lnTo>
                <a:lnTo>
                  <a:pt x="17996" y="13580"/>
                </a:lnTo>
                <a:lnTo>
                  <a:pt x="18387" y="13129"/>
                </a:lnTo>
                <a:lnTo>
                  <a:pt x="18777" y="12678"/>
                </a:lnTo>
                <a:lnTo>
                  <a:pt x="19138" y="12198"/>
                </a:lnTo>
                <a:lnTo>
                  <a:pt x="19498" y="11717"/>
                </a:lnTo>
                <a:lnTo>
                  <a:pt x="20159" y="10696"/>
                </a:lnTo>
                <a:lnTo>
                  <a:pt x="20700" y="9314"/>
                </a:lnTo>
                <a:lnTo>
                  <a:pt x="20910" y="8803"/>
                </a:lnTo>
                <a:lnTo>
                  <a:pt x="21091" y="8262"/>
                </a:lnTo>
                <a:lnTo>
                  <a:pt x="21211" y="7751"/>
                </a:lnTo>
                <a:lnTo>
                  <a:pt x="21301" y="7271"/>
                </a:lnTo>
                <a:lnTo>
                  <a:pt x="21361" y="6790"/>
                </a:lnTo>
                <a:lnTo>
                  <a:pt x="21391" y="6339"/>
                </a:lnTo>
                <a:lnTo>
                  <a:pt x="21391" y="5889"/>
                </a:lnTo>
                <a:lnTo>
                  <a:pt x="21361" y="5438"/>
                </a:lnTo>
                <a:lnTo>
                  <a:pt x="21271" y="5017"/>
                </a:lnTo>
                <a:lnTo>
                  <a:pt x="21181" y="4627"/>
                </a:lnTo>
                <a:lnTo>
                  <a:pt x="21061" y="4236"/>
                </a:lnTo>
                <a:lnTo>
                  <a:pt x="20940" y="3876"/>
                </a:lnTo>
                <a:lnTo>
                  <a:pt x="20760" y="3515"/>
                </a:lnTo>
                <a:lnTo>
                  <a:pt x="20550" y="3185"/>
                </a:lnTo>
                <a:lnTo>
                  <a:pt x="20340" y="2854"/>
                </a:lnTo>
                <a:lnTo>
                  <a:pt x="20099" y="2554"/>
                </a:lnTo>
                <a:lnTo>
                  <a:pt x="19829" y="2284"/>
                </a:lnTo>
                <a:lnTo>
                  <a:pt x="19558" y="2013"/>
                </a:lnTo>
                <a:lnTo>
                  <a:pt x="19258" y="1743"/>
                </a:lnTo>
                <a:lnTo>
                  <a:pt x="18958" y="1502"/>
                </a:lnTo>
                <a:lnTo>
                  <a:pt x="18627" y="1292"/>
                </a:lnTo>
                <a:lnTo>
                  <a:pt x="18267" y="1082"/>
                </a:lnTo>
                <a:lnTo>
                  <a:pt x="17906" y="902"/>
                </a:lnTo>
                <a:lnTo>
                  <a:pt x="17546" y="721"/>
                </a:lnTo>
                <a:lnTo>
                  <a:pt x="17155" y="571"/>
                </a:lnTo>
                <a:lnTo>
                  <a:pt x="16764" y="451"/>
                </a:lnTo>
                <a:lnTo>
                  <a:pt x="16344" y="331"/>
                </a:lnTo>
                <a:lnTo>
                  <a:pt x="15953" y="241"/>
                </a:lnTo>
                <a:lnTo>
                  <a:pt x="15533" y="150"/>
                </a:lnTo>
                <a:lnTo>
                  <a:pt x="15112" y="90"/>
                </a:lnTo>
                <a:lnTo>
                  <a:pt x="14661" y="30"/>
                </a:lnTo>
                <a:lnTo>
                  <a:pt x="1424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3" name="Google Shape;6413;p31"/>
          <p:cNvSpPr txBox="1">
            <a:spLocks noGrp="1"/>
          </p:cNvSpPr>
          <p:nvPr>
            <p:ph type="title" idx="7"/>
          </p:nvPr>
        </p:nvSpPr>
        <p:spPr>
          <a:xfrm>
            <a:off x="1262013" y="1693423"/>
            <a:ext cx="572100" cy="411300"/>
          </a:xfrm>
          <a:prstGeom prst="rect">
            <a:avLst/>
          </a:prstGeom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00">
                <a:solidFill>
                  <a:schemeClr val="dk1"/>
                </a:solidFill>
              </a:rPr>
              <a:t>01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C722D2E-E7F3-CCFB-7073-126927194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512" y="425741"/>
            <a:ext cx="8306488" cy="719117"/>
          </a:xfrm>
        </p:spPr>
        <p:txBody>
          <a:bodyPr/>
          <a:lstStyle/>
          <a:p>
            <a:r>
              <a:rPr lang="en-US" sz="3200" dirty="0"/>
              <a:t>Overview: Product/Feature Performance &amp; Advanced Analytics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45D931-B534-8FBC-D59F-427DEB3CC588}"/>
              </a:ext>
            </a:extLst>
          </p:cNvPr>
          <p:cNvSpPr txBox="1"/>
          <p:nvPr/>
        </p:nvSpPr>
        <p:spPr>
          <a:xfrm>
            <a:off x="507965" y="1388626"/>
            <a:ext cx="812806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Analyze the performance of individual products and key features using advanced DAX measures and interactive data visualizations.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Activities: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Developed custom DAX measures to evaluate sales, revenue, customer sentiment, and product ratings at a detailed level.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calculated columns and aggregation formulas to track loyalty, feature-level satisfaction, and product ranking.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a comprehensive Power BI dashboard allowing dynamic exploration of operational efficiency, feature quality, and revenue drivers.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Uncovered actionable insights to guide business decisions, such as improving service where wait times are high, promoting top-rated features, and targeting segments with strong loyalty or sales growth.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7">
          <a:extLst>
            <a:ext uri="{FF2B5EF4-FFF2-40B4-BE49-F238E27FC236}">
              <a16:creationId xmlns:a16="http://schemas.microsoft.com/office/drawing/2014/main" id="{689F55BB-C511-51BD-49EF-A3C7346D4F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CACAF8-D083-422E-EBF5-6412455BB1E0}"/>
              </a:ext>
            </a:extLst>
          </p:cNvPr>
          <p:cNvSpPr txBox="1"/>
          <p:nvPr/>
        </p:nvSpPr>
        <p:spPr>
          <a:xfrm>
            <a:off x="1182725" y="1359128"/>
            <a:ext cx="6235794" cy="32624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Revenue &amp; Volume: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Revenue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Visits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Distinct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Spend per Visit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92D4A3-AA4C-F4DD-1ABE-529EBBEEF07E}"/>
              </a:ext>
            </a:extLst>
          </p:cNvPr>
          <p:cNvSpPr txBox="1"/>
          <p:nvPr/>
        </p:nvSpPr>
        <p:spPr>
          <a:xfrm>
            <a:off x="1802954" y="456392"/>
            <a:ext cx="553809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Lora" pitchFamily="2" charset="0"/>
              </a:rPr>
              <a:t>Core DAX Measures for Insights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37497D5-34E5-E6F2-7E96-BC638FE4BCA6}"/>
              </a:ext>
            </a:extLst>
          </p:cNvPr>
          <p:cNvGrpSpPr/>
          <p:nvPr/>
        </p:nvGrpSpPr>
        <p:grpSpPr>
          <a:xfrm>
            <a:off x="4059043" y="1720458"/>
            <a:ext cx="3137211" cy="2539771"/>
            <a:chOff x="3962399" y="1256424"/>
            <a:chExt cx="3137211" cy="253977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ED65295-0501-76FC-3C8C-A2F643314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62399" y="1256424"/>
              <a:ext cx="3137209" cy="50552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4DA4709-1DD4-41F4-8420-543B806DA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2400" y="1865112"/>
              <a:ext cx="3137210" cy="495369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F73BAF42-1201-2712-EFFF-21DCB616B03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962399" y="2487704"/>
              <a:ext cx="3137209" cy="590632"/>
            </a:xfrm>
            <a:prstGeom prst="rect">
              <a:avLst/>
            </a:prstGeom>
          </p:spPr>
        </p:pic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01DA3D48-D05E-073C-C8D7-88C0DEFAE21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962399" y="3167457"/>
              <a:ext cx="3137208" cy="62873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1134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7">
          <a:extLst>
            <a:ext uri="{FF2B5EF4-FFF2-40B4-BE49-F238E27FC236}">
              <a16:creationId xmlns:a16="http://schemas.microsoft.com/office/drawing/2014/main" id="{8C49C91E-2D69-9C20-5A9B-F4E5B0BA5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BA0E93-5AED-3D3D-563F-5BE644253EE9}"/>
              </a:ext>
            </a:extLst>
          </p:cNvPr>
          <p:cNvSpPr txBox="1"/>
          <p:nvPr/>
        </p:nvSpPr>
        <p:spPr>
          <a:xfrm>
            <a:off x="1205028" y="1071333"/>
            <a:ext cx="6235794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Feature Aggregates: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Food Rating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Service Rating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Ambiance Rating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Avg Overall Rating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Feature Score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(combined product scores)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sz="2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9B26A8-8AE2-E587-F31A-1A64C063684C}"/>
              </a:ext>
            </a:extLst>
          </p:cNvPr>
          <p:cNvSpPr txBox="1"/>
          <p:nvPr/>
        </p:nvSpPr>
        <p:spPr>
          <a:xfrm>
            <a:off x="1782495" y="376490"/>
            <a:ext cx="557900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Lora" pitchFamily="2" charset="0"/>
              </a:rPr>
              <a:t>Core DAX Measures for Insights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FD267C0-A023-CBEC-F77A-60AF0AAB4403}"/>
              </a:ext>
            </a:extLst>
          </p:cNvPr>
          <p:cNvGrpSpPr/>
          <p:nvPr/>
        </p:nvGrpSpPr>
        <p:grpSpPr>
          <a:xfrm>
            <a:off x="3780649" y="1362819"/>
            <a:ext cx="3137208" cy="3311762"/>
            <a:chOff x="3394073" y="1392556"/>
            <a:chExt cx="3137208" cy="331176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B1CA503-C8F3-E848-834B-C01E8A8116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94073" y="1392556"/>
              <a:ext cx="3137208" cy="53347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5C213A1-5402-E9EB-13E0-045AAA40F6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394073" y="2032850"/>
              <a:ext cx="3137208" cy="619211"/>
            </a:xfrm>
            <a:prstGeom prst="rect">
              <a:avLst/>
            </a:prstGeom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688FC42-88DB-BBA1-0F5F-D3451EEB8C7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394073" y="2750609"/>
              <a:ext cx="3137208" cy="619211"/>
            </a:xfrm>
            <a:prstGeom prst="rect">
              <a:avLst/>
            </a:prstGeom>
          </p:spPr>
        </p:pic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8007C3D3-D02D-975C-602F-76A6922A2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4073" y="3429268"/>
              <a:ext cx="3137208" cy="523948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81AEFC54-57D2-D508-24C1-BB0839963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394073" y="4018422"/>
              <a:ext cx="3137208" cy="68589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83120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7">
          <a:extLst>
            <a:ext uri="{FF2B5EF4-FFF2-40B4-BE49-F238E27FC236}">
              <a16:creationId xmlns:a16="http://schemas.microsoft.com/office/drawing/2014/main" id="{21B17453-C290-064A-2FD2-1E9D1DF758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4AB80B-944E-CF31-B8E6-984515AF48CB}"/>
              </a:ext>
            </a:extLst>
          </p:cNvPr>
          <p:cNvSpPr txBox="1"/>
          <p:nvPr/>
        </p:nvSpPr>
        <p:spPr>
          <a:xfrm>
            <a:off x="669073" y="1208804"/>
            <a:ext cx="8080917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Correlations: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Corr_Spend_Rating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Corr_Sentiment_Sales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(correlation between spend and ratings)                                    (correlation between sentiment and sales)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214C39-E77E-2416-8C59-590674B5AED4}"/>
              </a:ext>
            </a:extLst>
          </p:cNvPr>
          <p:cNvSpPr txBox="1"/>
          <p:nvPr/>
        </p:nvSpPr>
        <p:spPr>
          <a:xfrm>
            <a:off x="1964631" y="518376"/>
            <a:ext cx="548979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Lora" pitchFamily="2" charset="0"/>
              </a:rPr>
              <a:t>Core DAX Measures for Insights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DFAC243-F79B-A51D-47E8-3A52E125C6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956" y="2459781"/>
            <a:ext cx="3776545" cy="229807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B656D-1BEE-AA74-B29C-0953BB5172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266" y="2459781"/>
            <a:ext cx="4094724" cy="2298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309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7">
          <a:extLst>
            <a:ext uri="{FF2B5EF4-FFF2-40B4-BE49-F238E27FC236}">
              <a16:creationId xmlns:a16="http://schemas.microsoft.com/office/drawing/2014/main" id="{99A2C849-02AD-2B48-DFE5-2797E9FC3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3ABDC01-9A95-A4A5-2298-8762DD739DA7}"/>
              </a:ext>
            </a:extLst>
          </p:cNvPr>
          <p:cNvSpPr txBox="1"/>
          <p:nvPr/>
        </p:nvSpPr>
        <p:spPr>
          <a:xfrm>
            <a:off x="419324" y="1086201"/>
            <a:ext cx="332748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Segmentation &amp; Dynamic Titles: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Cuisine Title (Dynamic Title)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measure to display the selected cuisine in the slicer dynamically or show "All Cuisines" if none selected.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Loyalty %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Revenue Rank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 to rank cuisines by total revenue descending.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6E36B0-985C-2A81-2C22-8FF3768E7B23}"/>
              </a:ext>
            </a:extLst>
          </p:cNvPr>
          <p:cNvSpPr txBox="1"/>
          <p:nvPr/>
        </p:nvSpPr>
        <p:spPr>
          <a:xfrm>
            <a:off x="1838252" y="425034"/>
            <a:ext cx="546749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Lora" pitchFamily="2" charset="0"/>
              </a:rPr>
              <a:t>Core DAX Measures for Insights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7C88BBB-6811-1414-A167-4C27D02371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8003" y="1463271"/>
            <a:ext cx="3424913" cy="11927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1897307-5E13-1A7F-C075-F32F600F48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03" y="2793921"/>
            <a:ext cx="3424913" cy="8711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5795F6-D29E-4217-0E83-586A35ED3C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78003" y="3802981"/>
            <a:ext cx="3424913" cy="871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798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7">
          <a:extLst>
            <a:ext uri="{FF2B5EF4-FFF2-40B4-BE49-F238E27FC236}">
              <a16:creationId xmlns:a16="http://schemas.microsoft.com/office/drawing/2014/main" id="{48935A52-BE63-E7BA-9FA0-58F9D5A4F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D563D08-A531-C269-1FC6-BA38AED5C03E}"/>
              </a:ext>
            </a:extLst>
          </p:cNvPr>
          <p:cNvSpPr txBox="1"/>
          <p:nvPr/>
        </p:nvSpPr>
        <p:spPr>
          <a:xfrm>
            <a:off x="406665" y="1117490"/>
            <a:ext cx="299817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Segmentation &amp; Dynamic Titles:</a:t>
            </a:r>
          </a:p>
          <a:p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Cuisine by Revenue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Cuisine % of Revenue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Calculates the percentage revenue share per cuisine.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AvgSpend_vs_Overall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Compares average spend per visit for each cuisine versus overall average</a:t>
            </a:r>
            <a:endParaRPr lang="en-US" alt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0BA8E7-3602-8762-8172-F807CE087977}"/>
              </a:ext>
            </a:extLst>
          </p:cNvPr>
          <p:cNvSpPr txBox="1"/>
          <p:nvPr/>
        </p:nvSpPr>
        <p:spPr>
          <a:xfrm>
            <a:off x="1830817" y="422331"/>
            <a:ext cx="54823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>
                <a:solidFill>
                  <a:schemeClr val="tx1"/>
                </a:solidFill>
                <a:latin typeface="Lora" pitchFamily="2" charset="0"/>
              </a:rPr>
              <a:t>Core DAX Measures for Insights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74B74AA-D56F-B8C0-FEA7-DF1D2A2E2E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3869" y="1445977"/>
            <a:ext cx="3245018" cy="100979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6314E66-BDFA-A37C-B908-5340A527F7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3869" y="2571750"/>
            <a:ext cx="3245017" cy="100979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8CC6AB8-BEC0-549D-CD90-8F25CFDE3E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3869" y="3697523"/>
            <a:ext cx="3245017" cy="109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004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C03E3E-50FC-FA94-591F-511771B2EA7F}"/>
              </a:ext>
            </a:extLst>
          </p:cNvPr>
          <p:cNvSpPr txBox="1"/>
          <p:nvPr/>
        </p:nvSpPr>
        <p:spPr>
          <a:xfrm>
            <a:off x="1195560" y="351634"/>
            <a:ext cx="6752880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Power BI Visual Built: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UcParenBoth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Overview KPIs (Top Row):</a:t>
            </a:r>
          </a:p>
          <a:p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Rating: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Overall product/customer satisfaction average score.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Sentiment: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Average customer sentiment score from reviews.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revenue generated from all cuisines and visits.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Reviews: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number of customer reviews collected.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Filters &amp; Segmentation (Left):</a:t>
            </a:r>
          </a:p>
          <a:p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Gender and Cuisine Filters: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Enable dynamic filtering of all visuals on the dashboard so the user can focus on a specific customer segment or cuisine type.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lphaUcParenBoth" startAt="3"/>
            </a:pP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 Ratings (Grouped Bar Chart):</a:t>
            </a:r>
          </a:p>
          <a:p>
            <a:pPr marL="342900" indent="-342900">
              <a:buAutoNum type="alphaUcParenBoth" startAt="3"/>
            </a:pP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Displays average food, ambiance, and service ratings by cuisine.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compare key satisfaction dimensions across cuisines.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identifying strengths and weaknesses in product/experience.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0123917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ook Seasonal Vegetables Minitheme by Slidesgo">
  <a:themeElements>
    <a:clrScheme name="Simple Light">
      <a:dk1>
        <a:srgbClr val="6C796F"/>
      </a:dk1>
      <a:lt1>
        <a:srgbClr val="F0EDE9"/>
      </a:lt1>
      <a:dk2>
        <a:srgbClr val="BD6C3E"/>
      </a:dk2>
      <a:lt2>
        <a:srgbClr val="CEBDAE"/>
      </a:lt2>
      <a:accent1>
        <a:srgbClr val="E7E1DA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6C796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775</Words>
  <Application>Microsoft Office PowerPoint</Application>
  <PresentationFormat>On-screen Show (16:9)</PresentationFormat>
  <Paragraphs>151</Paragraphs>
  <Slides>14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Algerian</vt:lpstr>
      <vt:lpstr>Times New Roman</vt:lpstr>
      <vt:lpstr>Arial</vt:lpstr>
      <vt:lpstr>Lora</vt:lpstr>
      <vt:lpstr>Open Sans</vt:lpstr>
      <vt:lpstr>How to Cook Seasonal Vegetables Minitheme by Slidesgo</vt:lpstr>
      <vt:lpstr>FOOD TRENDS: Based on Customer Satisfaction</vt:lpstr>
      <vt:lpstr>TEAM MEMBERS:</vt:lpstr>
      <vt:lpstr>Overview: Product/Feature Performance &amp; Advanced Analytics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FOOD TRENDS: Based on Customer Satisfaction</dc:title>
  <dc:creator>SARATH SAI KADIYALA</dc:creator>
  <cp:lastModifiedBy>Udit Mathur</cp:lastModifiedBy>
  <cp:revision>45</cp:revision>
  <dcterms:modified xsi:type="dcterms:W3CDTF">2025-09-25T09:22:52Z</dcterms:modified>
</cp:coreProperties>
</file>